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3"/>
  </p:notes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</p:sldIdLst>
  <p:sldSz cx="9144000" cy="5143500" type="screen16x9"/>
  <p:notesSz cx="6858000" cy="9144000"/>
  <p:embeddedFontLst>
    <p:embeddedFont>
      <p:font typeface="Work Sans ExtraBold" panose="020B0604020202020204" charset="0"/>
      <p:bold r:id="rId24"/>
      <p:boldItalic r:id="rId25"/>
    </p:embeddedFont>
    <p:embeddedFont>
      <p:font typeface="Baloo 2" panose="020B0604020202020204" charset="0"/>
      <p:regular r:id="rId26"/>
      <p:bold r:id="rId27"/>
    </p:embeddedFont>
    <p:embeddedFont>
      <p:font typeface="Bebas Neu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F8BE7C-E6CB-421E-87FC-10D8516A0596}">
  <a:tblStyle styleId="{36F8BE7C-E6CB-421E-87FC-10D8516A05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" name="Google Shape;87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5" name="Google Shape;87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0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611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71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77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3" name="Google Shape;8903;g10553b27e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4" name="Google Shape;8904;g10553b27e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804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106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73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5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" name="Google Shape;87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5" name="Google Shape;87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048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52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3" name="Google Shape;8903;g10553b27e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4" name="Google Shape;8904;g10553b27e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014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645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04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94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11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53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4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3" name="Google Shape;8903;g10553b27e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4" name="Google Shape;8904;g10553b27e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3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117e972e3f1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117e972e3f1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78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762833" y="3317253"/>
            <a:ext cx="3704019" cy="2121973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36660" y="-266613"/>
            <a:ext cx="3704019" cy="2121973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36660" y="-425763"/>
            <a:ext cx="3704019" cy="2121973"/>
            <a:chOff x="-1389150" y="804800"/>
            <a:chExt cx="971750" cy="556700"/>
          </a:xfrm>
        </p:grpSpPr>
        <p:sp>
          <p:nvSpPr>
            <p:cNvPr id="12" name="Google Shape;12;p2"/>
            <p:cNvSpPr/>
            <p:nvPr/>
          </p:nvSpPr>
          <p:spPr>
            <a:xfrm>
              <a:off x="-1389150" y="804800"/>
              <a:ext cx="971750" cy="556700"/>
            </a:xfrm>
            <a:custGeom>
              <a:avLst/>
              <a:gdLst/>
              <a:ahLst/>
              <a:cxnLst/>
              <a:rect l="l" t="t" r="r" b="b"/>
              <a:pathLst>
                <a:path w="38870" h="22268" extrusionOk="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37050" y="805025"/>
              <a:ext cx="2475" cy="41525"/>
            </a:xfrm>
            <a:custGeom>
              <a:avLst/>
              <a:gdLst/>
              <a:ahLst/>
              <a:cxnLst/>
              <a:rect l="l" t="t" r="r" b="b"/>
              <a:pathLst>
                <a:path w="99" h="1661" extrusionOk="0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24700" y="806375"/>
              <a:ext cx="2475" cy="76750"/>
            </a:xfrm>
            <a:custGeom>
              <a:avLst/>
              <a:gdLst/>
              <a:ahLst/>
              <a:cxnLst/>
              <a:rect l="l" t="t" r="r" b="b"/>
              <a:pathLst>
                <a:path w="99" h="3070" extrusionOk="0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24700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24700" y="973200"/>
              <a:ext cx="2475" cy="14725"/>
            </a:xfrm>
            <a:custGeom>
              <a:avLst/>
              <a:gdLst/>
              <a:ahLst/>
              <a:cxnLst/>
              <a:rect l="l" t="t" r="r" b="b"/>
              <a:pathLst>
                <a:path w="99" h="589" extrusionOk="0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612575" y="88555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12575" y="807475"/>
              <a:ext cx="2700" cy="75650"/>
            </a:xfrm>
            <a:custGeom>
              <a:avLst/>
              <a:gdLst/>
              <a:ahLst/>
              <a:cxnLst/>
              <a:rect l="l" t="t" r="r" b="b"/>
              <a:pathLst>
                <a:path w="108" h="3026" extrusionOk="0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12575" y="973200"/>
              <a:ext cx="2700" cy="85200"/>
            </a:xfrm>
            <a:custGeom>
              <a:avLst/>
              <a:gdLst/>
              <a:ahLst/>
              <a:cxnLst/>
              <a:rect l="l" t="t" r="r" b="b"/>
              <a:pathLst>
                <a:path w="108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612575" y="1061075"/>
              <a:ext cx="2700" cy="17625"/>
            </a:xfrm>
            <a:custGeom>
              <a:avLst/>
              <a:gdLst/>
              <a:ahLst/>
              <a:cxnLst/>
              <a:rect l="l" t="t" r="r" b="b"/>
              <a:pathLst>
                <a:path w="108" h="705" extrusionOk="0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00225" y="808825"/>
              <a:ext cx="2475" cy="74300"/>
            </a:xfrm>
            <a:custGeom>
              <a:avLst/>
              <a:gdLst/>
              <a:ahLst/>
              <a:cxnLst/>
              <a:rect l="l" t="t" r="r" b="b"/>
              <a:pathLst>
                <a:path w="99" h="2972" extrusionOk="0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0022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0022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00225" y="1061075"/>
              <a:ext cx="2475" cy="69150"/>
            </a:xfrm>
            <a:custGeom>
              <a:avLst/>
              <a:gdLst/>
              <a:ahLst/>
              <a:cxnLst/>
              <a:rect l="l" t="t" r="r" b="b"/>
              <a:pathLst>
                <a:path w="99" h="2766" extrusionOk="0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8787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8787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87875" y="809950"/>
              <a:ext cx="2475" cy="73175"/>
            </a:xfrm>
            <a:custGeom>
              <a:avLst/>
              <a:gdLst/>
              <a:ahLst/>
              <a:cxnLst/>
              <a:rect l="l" t="t" r="r" b="b"/>
              <a:pathLst>
                <a:path w="99" h="2927" extrusionOk="0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8787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87875" y="1148700"/>
              <a:ext cx="2475" cy="6275"/>
            </a:xfrm>
            <a:custGeom>
              <a:avLst/>
              <a:gdLst/>
              <a:ahLst/>
              <a:cxnLst/>
              <a:rect l="l" t="t" r="r" b="b"/>
              <a:pathLst>
                <a:path w="99" h="251" extrusionOk="0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875525" y="1148700"/>
              <a:ext cx="2475" cy="26575"/>
            </a:xfrm>
            <a:custGeom>
              <a:avLst/>
              <a:gdLst/>
              <a:ahLst/>
              <a:cxnLst/>
              <a:rect l="l" t="t" r="r" b="b"/>
              <a:pathLst>
                <a:path w="99" h="1063" extrusionOk="0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87552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75525" y="811050"/>
              <a:ext cx="2475" cy="72075"/>
            </a:xfrm>
            <a:custGeom>
              <a:avLst/>
              <a:gdLst/>
              <a:ahLst/>
              <a:cxnLst/>
              <a:rect l="l" t="t" r="r" b="b"/>
              <a:pathLst>
                <a:path w="99" h="2883" extrusionOk="0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7552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87552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963175" y="812400"/>
              <a:ext cx="2500" cy="70725"/>
            </a:xfrm>
            <a:custGeom>
              <a:avLst/>
              <a:gdLst/>
              <a:ahLst/>
              <a:cxnLst/>
              <a:rect l="l" t="t" r="r" b="b"/>
              <a:pathLst>
                <a:path w="100" h="2829" extrusionOk="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963175" y="8855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963175" y="1061075"/>
              <a:ext cx="2500" cy="85200"/>
            </a:xfrm>
            <a:custGeom>
              <a:avLst/>
              <a:gdLst/>
              <a:ahLst/>
              <a:cxnLst/>
              <a:rect l="l" t="t" r="r" b="b"/>
              <a:pathLst>
                <a:path w="100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963175" y="1148700"/>
              <a:ext cx="2500" cy="57125"/>
            </a:xfrm>
            <a:custGeom>
              <a:avLst/>
              <a:gdLst/>
              <a:ahLst/>
              <a:cxnLst/>
              <a:rect l="l" t="t" r="r" b="b"/>
              <a:pathLst>
                <a:path w="100" h="2285" extrusionOk="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963175" y="973200"/>
              <a:ext cx="2500" cy="85200"/>
            </a:xfrm>
            <a:custGeom>
              <a:avLst/>
              <a:gdLst/>
              <a:ahLst/>
              <a:cxnLst/>
              <a:rect l="l" t="t" r="r" b="b"/>
              <a:pathLst>
                <a:path w="100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1051050" y="813500"/>
              <a:ext cx="2725" cy="69625"/>
            </a:xfrm>
            <a:custGeom>
              <a:avLst/>
              <a:gdLst/>
              <a:ahLst/>
              <a:cxnLst/>
              <a:rect l="l" t="t" r="r" b="b"/>
              <a:pathLst>
                <a:path w="109" h="2785" extrusionOk="0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051050" y="1148700"/>
              <a:ext cx="2725" cy="85225"/>
            </a:xfrm>
            <a:custGeom>
              <a:avLst/>
              <a:gdLst/>
              <a:ahLst/>
              <a:cxnLst/>
              <a:rect l="l" t="t" r="r" b="b"/>
              <a:pathLst>
                <a:path w="109" h="3409" extrusionOk="0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051050" y="1061075"/>
              <a:ext cx="2725" cy="85200"/>
            </a:xfrm>
            <a:custGeom>
              <a:avLst/>
              <a:gdLst/>
              <a:ahLst/>
              <a:cxnLst/>
              <a:rect l="l" t="t" r="r" b="b"/>
              <a:pathLst>
                <a:path w="10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051050" y="1236350"/>
              <a:ext cx="2725" cy="9850"/>
            </a:xfrm>
            <a:custGeom>
              <a:avLst/>
              <a:gdLst/>
              <a:ahLst/>
              <a:cxnLst/>
              <a:rect l="l" t="t" r="r" b="b"/>
              <a:pathLst>
                <a:path w="109" h="394" extrusionOk="0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051050" y="973200"/>
              <a:ext cx="2725" cy="85200"/>
            </a:xfrm>
            <a:custGeom>
              <a:avLst/>
              <a:gdLst/>
              <a:ahLst/>
              <a:cxnLst/>
              <a:rect l="l" t="t" r="r" b="b"/>
              <a:pathLst>
                <a:path w="10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051050" y="885550"/>
              <a:ext cx="2725" cy="85225"/>
            </a:xfrm>
            <a:custGeom>
              <a:avLst/>
              <a:gdLst/>
              <a:ahLst/>
              <a:cxnLst/>
              <a:rect l="l" t="t" r="r" b="b"/>
              <a:pathLst>
                <a:path w="10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138675" y="11487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138675" y="814850"/>
              <a:ext cx="2475" cy="68275"/>
            </a:xfrm>
            <a:custGeom>
              <a:avLst/>
              <a:gdLst/>
              <a:ahLst/>
              <a:cxnLst/>
              <a:rect l="l" t="t" r="r" b="b"/>
              <a:pathLst>
                <a:path w="99" h="2731" extrusionOk="0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138675" y="1236350"/>
              <a:ext cx="2475" cy="53125"/>
            </a:xfrm>
            <a:custGeom>
              <a:avLst/>
              <a:gdLst/>
              <a:ahLst/>
              <a:cxnLst/>
              <a:rect l="l" t="t" r="r" b="b"/>
              <a:pathLst>
                <a:path w="99" h="2125" extrusionOk="0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13867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13867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13867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226325" y="12363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226325" y="1324000"/>
              <a:ext cx="2475" cy="3375"/>
            </a:xfrm>
            <a:custGeom>
              <a:avLst/>
              <a:gdLst/>
              <a:ahLst/>
              <a:cxnLst/>
              <a:rect l="l" t="t" r="r" b="b"/>
              <a:pathLst>
                <a:path w="99" h="135" extrusionOk="0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22632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226325" y="11487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26325" y="815950"/>
              <a:ext cx="2475" cy="67175"/>
            </a:xfrm>
            <a:custGeom>
              <a:avLst/>
              <a:gdLst/>
              <a:ahLst/>
              <a:cxnLst/>
              <a:rect l="l" t="t" r="r" b="b"/>
              <a:pathLst>
                <a:path w="99" h="2687" extrusionOk="0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22632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22632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313975" y="12363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313975" y="11487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31397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313975" y="817300"/>
              <a:ext cx="2475" cy="65825"/>
            </a:xfrm>
            <a:custGeom>
              <a:avLst/>
              <a:gdLst/>
              <a:ahLst/>
              <a:cxnLst/>
              <a:rect l="l" t="t" r="r" b="b"/>
              <a:pathLst>
                <a:path w="99" h="2633" extrusionOk="0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31397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31397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313975" y="1324000"/>
              <a:ext cx="2475" cy="29250"/>
            </a:xfrm>
            <a:custGeom>
              <a:avLst/>
              <a:gdLst/>
              <a:ahLst/>
              <a:cxnLst/>
              <a:rect l="l" t="t" r="r" b="b"/>
              <a:pathLst>
                <a:path w="99" h="1170" extrusionOk="0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89150" y="1321550"/>
              <a:ext cx="178000" cy="2475"/>
            </a:xfrm>
            <a:custGeom>
              <a:avLst/>
              <a:gdLst/>
              <a:ahLst/>
              <a:cxnLst/>
              <a:rect l="l" t="t" r="r" b="b"/>
              <a:pathLst>
                <a:path w="7120" h="99" extrusionOk="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389150" y="1233900"/>
              <a:ext cx="363550" cy="2475"/>
            </a:xfrm>
            <a:custGeom>
              <a:avLst/>
              <a:gdLst/>
              <a:ahLst/>
              <a:cxnLst/>
              <a:rect l="l" t="t" r="r" b="b"/>
              <a:pathLst>
                <a:path w="14542" h="99" extrusionOk="0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389150" y="1146250"/>
              <a:ext cx="638325" cy="2475"/>
            </a:xfrm>
            <a:custGeom>
              <a:avLst/>
              <a:gdLst/>
              <a:ahLst/>
              <a:cxnLst/>
              <a:rect l="l" t="t" r="r" b="b"/>
              <a:pathLst>
                <a:path w="25533" h="99" extrusionOk="0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389150" y="1058375"/>
              <a:ext cx="800250" cy="2725"/>
            </a:xfrm>
            <a:custGeom>
              <a:avLst/>
              <a:gdLst/>
              <a:ahLst/>
              <a:cxnLst/>
              <a:rect l="l" t="t" r="r" b="b"/>
              <a:pathLst>
                <a:path w="32010" h="109" extrusionOk="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389150" y="970750"/>
              <a:ext cx="877200" cy="2475"/>
            </a:xfrm>
            <a:custGeom>
              <a:avLst/>
              <a:gdLst/>
              <a:ahLst/>
              <a:cxnLst/>
              <a:rect l="l" t="t" r="r" b="b"/>
              <a:pathLst>
                <a:path w="35088" h="99" extrusionOk="0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389150" y="883100"/>
              <a:ext cx="932725" cy="2475"/>
            </a:xfrm>
            <a:custGeom>
              <a:avLst/>
              <a:gdLst/>
              <a:ahLst/>
              <a:cxnLst/>
              <a:rect l="l" t="t" r="r" b="b"/>
              <a:pathLst>
                <a:path w="37309" h="99" extrusionOk="0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5932858" y="3317253"/>
            <a:ext cx="3704019" cy="2121973"/>
            <a:chOff x="38000" y="1652300"/>
            <a:chExt cx="971750" cy="556700"/>
          </a:xfrm>
        </p:grpSpPr>
        <p:sp>
          <p:nvSpPr>
            <p:cNvPr id="73" name="Google Shape;73;p2"/>
            <p:cNvSpPr/>
            <p:nvPr/>
          </p:nvSpPr>
          <p:spPr>
            <a:xfrm>
              <a:off x="38000" y="1652300"/>
              <a:ext cx="971750" cy="556700"/>
            </a:xfrm>
            <a:custGeom>
              <a:avLst/>
              <a:gdLst/>
              <a:ahLst/>
              <a:cxnLst/>
              <a:rect l="l" t="t" r="r" b="b"/>
              <a:pathLst>
                <a:path w="38870" h="22268" extrusionOk="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175" y="2167500"/>
              <a:ext cx="2475" cy="41275"/>
            </a:xfrm>
            <a:custGeom>
              <a:avLst/>
              <a:gdLst/>
              <a:ahLst/>
              <a:cxnLst/>
              <a:rect l="l" t="t" r="r" b="b"/>
              <a:pathLst>
                <a:path w="99" h="1651" extrusionOk="0">
                  <a:moveTo>
                    <a:pt x="99" y="0"/>
                  </a:moveTo>
                  <a:cubicBezTo>
                    <a:pt x="63" y="63"/>
                    <a:pt x="36" y="134"/>
                    <a:pt x="0" y="196"/>
                  </a:cubicBezTo>
                  <a:lnTo>
                    <a:pt x="0" y="1650"/>
                  </a:lnTo>
                  <a:lnTo>
                    <a:pt x="99" y="165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2825" y="2025875"/>
              <a:ext cx="2475" cy="14750"/>
            </a:xfrm>
            <a:custGeom>
              <a:avLst/>
              <a:gdLst/>
              <a:ahLst/>
              <a:cxnLst/>
              <a:rect l="l" t="t" r="r" b="b"/>
              <a:pathLst>
                <a:path w="99" h="590" extrusionOk="0">
                  <a:moveTo>
                    <a:pt x="98" y="0"/>
                  </a:moveTo>
                  <a:cubicBezTo>
                    <a:pt x="63" y="45"/>
                    <a:pt x="36" y="89"/>
                    <a:pt x="0" y="134"/>
                  </a:cubicBezTo>
                  <a:lnTo>
                    <a:pt x="0" y="589"/>
                  </a:lnTo>
                  <a:lnTo>
                    <a:pt x="98" y="58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2825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42825" y="2130700"/>
              <a:ext cx="2475" cy="76950"/>
            </a:xfrm>
            <a:custGeom>
              <a:avLst/>
              <a:gdLst/>
              <a:ahLst/>
              <a:cxnLst/>
              <a:rect l="l" t="t" r="r" b="b"/>
              <a:pathLst>
                <a:path w="99" h="3078" extrusionOk="0">
                  <a:moveTo>
                    <a:pt x="0" y="0"/>
                  </a:moveTo>
                  <a:lnTo>
                    <a:pt x="0" y="3078"/>
                  </a:lnTo>
                  <a:lnTo>
                    <a:pt x="98" y="307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30475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30475" y="1935100"/>
              <a:ext cx="2475" cy="17875"/>
            </a:xfrm>
            <a:custGeom>
              <a:avLst/>
              <a:gdLst/>
              <a:ahLst/>
              <a:cxnLst/>
              <a:rect l="l" t="t" r="r" b="b"/>
              <a:pathLst>
                <a:path w="99" h="715" extrusionOk="0">
                  <a:moveTo>
                    <a:pt x="98" y="0"/>
                  </a:moveTo>
                  <a:cubicBezTo>
                    <a:pt x="72" y="27"/>
                    <a:pt x="36" y="54"/>
                    <a:pt x="0" y="81"/>
                  </a:cubicBezTo>
                  <a:lnTo>
                    <a:pt x="0" y="714"/>
                  </a:lnTo>
                  <a:lnTo>
                    <a:pt x="98" y="71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30475" y="19554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30475" y="2130700"/>
              <a:ext cx="2475" cy="75625"/>
            </a:xfrm>
            <a:custGeom>
              <a:avLst/>
              <a:gdLst/>
              <a:ahLst/>
              <a:cxnLst/>
              <a:rect l="l" t="t" r="r" b="b"/>
              <a:pathLst>
                <a:path w="99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98" y="302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8125" y="1883575"/>
              <a:ext cx="2700" cy="69400"/>
            </a:xfrm>
            <a:custGeom>
              <a:avLst/>
              <a:gdLst/>
              <a:ahLst/>
              <a:cxnLst/>
              <a:rect l="l" t="t" r="r" b="b"/>
              <a:pathLst>
                <a:path w="108" h="2776" extrusionOk="0">
                  <a:moveTo>
                    <a:pt x="107" y="1"/>
                  </a:moveTo>
                  <a:cubicBezTo>
                    <a:pt x="72" y="10"/>
                    <a:pt x="36" y="27"/>
                    <a:pt x="0" y="36"/>
                  </a:cubicBezTo>
                  <a:lnTo>
                    <a:pt x="0" y="2775"/>
                  </a:lnTo>
                  <a:lnTo>
                    <a:pt x="107" y="277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8125" y="2130700"/>
              <a:ext cx="2700" cy="74500"/>
            </a:xfrm>
            <a:custGeom>
              <a:avLst/>
              <a:gdLst/>
              <a:ahLst/>
              <a:cxnLst/>
              <a:rect l="l" t="t" r="r" b="b"/>
              <a:pathLst>
                <a:path w="108" h="2980" extrusionOk="0">
                  <a:moveTo>
                    <a:pt x="0" y="0"/>
                  </a:moveTo>
                  <a:lnTo>
                    <a:pt x="0" y="2980"/>
                  </a:lnTo>
                  <a:lnTo>
                    <a:pt x="107" y="298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18125" y="204305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18125" y="195540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6000" y="1858825"/>
              <a:ext cx="2475" cy="6500"/>
            </a:xfrm>
            <a:custGeom>
              <a:avLst/>
              <a:gdLst/>
              <a:ahLst/>
              <a:cxnLst/>
              <a:rect l="l" t="t" r="r" b="b"/>
              <a:pathLst>
                <a:path w="99" h="260" extrusionOk="0">
                  <a:moveTo>
                    <a:pt x="98" y="0"/>
                  </a:moveTo>
                  <a:cubicBezTo>
                    <a:pt x="63" y="9"/>
                    <a:pt x="27" y="18"/>
                    <a:pt x="0" y="27"/>
                  </a:cubicBezTo>
                  <a:lnTo>
                    <a:pt x="0" y="259"/>
                  </a:lnTo>
                  <a:lnTo>
                    <a:pt x="98" y="25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06000" y="2130700"/>
              <a:ext cx="2475" cy="73175"/>
            </a:xfrm>
            <a:custGeom>
              <a:avLst/>
              <a:gdLst/>
              <a:ahLst/>
              <a:cxnLst/>
              <a:rect l="l" t="t" r="r" b="b"/>
              <a:pathLst>
                <a:path w="99" h="2927" extrusionOk="0">
                  <a:moveTo>
                    <a:pt x="0" y="0"/>
                  </a:moveTo>
                  <a:lnTo>
                    <a:pt x="0" y="2926"/>
                  </a:lnTo>
                  <a:lnTo>
                    <a:pt x="98" y="29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06000" y="19554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6000" y="18677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6000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93650" y="18677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3650" y="1838750"/>
              <a:ext cx="2475" cy="26575"/>
            </a:xfrm>
            <a:custGeom>
              <a:avLst/>
              <a:gdLst/>
              <a:ahLst/>
              <a:cxnLst/>
              <a:rect l="l" t="t" r="r" b="b"/>
              <a:pathLst>
                <a:path w="99" h="1063" extrusionOk="0">
                  <a:moveTo>
                    <a:pt x="98" y="1"/>
                  </a:moveTo>
                  <a:cubicBezTo>
                    <a:pt x="63" y="9"/>
                    <a:pt x="36" y="18"/>
                    <a:pt x="0" y="27"/>
                  </a:cubicBezTo>
                  <a:lnTo>
                    <a:pt x="0" y="1062"/>
                  </a:lnTo>
                  <a:lnTo>
                    <a:pt x="98" y="106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93650" y="19554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3650" y="2130700"/>
              <a:ext cx="2475" cy="72050"/>
            </a:xfrm>
            <a:custGeom>
              <a:avLst/>
              <a:gdLst/>
              <a:ahLst/>
              <a:cxnLst/>
              <a:rect l="l" t="t" r="r" b="b"/>
              <a:pathLst>
                <a:path w="99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98" y="288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93650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81300" y="1808200"/>
              <a:ext cx="2475" cy="57125"/>
            </a:xfrm>
            <a:custGeom>
              <a:avLst/>
              <a:gdLst/>
              <a:ahLst/>
              <a:cxnLst/>
              <a:rect l="l" t="t" r="r" b="b"/>
              <a:pathLst>
                <a:path w="99" h="2285" extrusionOk="0">
                  <a:moveTo>
                    <a:pt x="98" y="0"/>
                  </a:moveTo>
                  <a:cubicBezTo>
                    <a:pt x="71" y="9"/>
                    <a:pt x="36" y="27"/>
                    <a:pt x="0" y="36"/>
                  </a:cubicBezTo>
                  <a:lnTo>
                    <a:pt x="0" y="2284"/>
                  </a:lnTo>
                  <a:lnTo>
                    <a:pt x="98" y="228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81300" y="19554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81300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81300" y="18677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81300" y="2130700"/>
              <a:ext cx="2475" cy="70725"/>
            </a:xfrm>
            <a:custGeom>
              <a:avLst/>
              <a:gdLst/>
              <a:ahLst/>
              <a:cxnLst/>
              <a:rect l="l" t="t" r="r" b="b"/>
              <a:pathLst>
                <a:path w="99" h="2829" extrusionOk="0">
                  <a:moveTo>
                    <a:pt x="0" y="0"/>
                  </a:moveTo>
                  <a:lnTo>
                    <a:pt x="0" y="2828"/>
                  </a:lnTo>
                  <a:lnTo>
                    <a:pt x="98" y="28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68950" y="178010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68950" y="195540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8950" y="1767600"/>
              <a:ext cx="2700" cy="9850"/>
            </a:xfrm>
            <a:custGeom>
              <a:avLst/>
              <a:gdLst/>
              <a:ahLst/>
              <a:cxnLst/>
              <a:rect l="l" t="t" r="r" b="b"/>
              <a:pathLst>
                <a:path w="108" h="394" extrusionOk="0">
                  <a:moveTo>
                    <a:pt x="107" y="1"/>
                  </a:moveTo>
                  <a:cubicBezTo>
                    <a:pt x="71" y="19"/>
                    <a:pt x="36" y="36"/>
                    <a:pt x="0" y="54"/>
                  </a:cubicBezTo>
                  <a:lnTo>
                    <a:pt x="0" y="393"/>
                  </a:lnTo>
                  <a:lnTo>
                    <a:pt x="107" y="3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8950" y="2130700"/>
              <a:ext cx="2700" cy="69600"/>
            </a:xfrm>
            <a:custGeom>
              <a:avLst/>
              <a:gdLst/>
              <a:ahLst/>
              <a:cxnLst/>
              <a:rect l="l" t="t" r="r" b="b"/>
              <a:pathLst>
                <a:path w="108" h="2784" extrusionOk="0">
                  <a:moveTo>
                    <a:pt x="0" y="0"/>
                  </a:moveTo>
                  <a:lnTo>
                    <a:pt x="0" y="2783"/>
                  </a:lnTo>
                  <a:lnTo>
                    <a:pt x="107" y="278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8950" y="204305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68950" y="186775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56800" y="2130700"/>
              <a:ext cx="2500" cy="68475"/>
            </a:xfrm>
            <a:custGeom>
              <a:avLst/>
              <a:gdLst/>
              <a:ahLst/>
              <a:cxnLst/>
              <a:rect l="l" t="t" r="r" b="b"/>
              <a:pathLst>
                <a:path w="100" h="2739" extrusionOk="0">
                  <a:moveTo>
                    <a:pt x="1" y="0"/>
                  </a:moveTo>
                  <a:lnTo>
                    <a:pt x="1" y="2739"/>
                  </a:lnTo>
                  <a:lnTo>
                    <a:pt x="99" y="273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6800" y="19554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56800" y="1724575"/>
              <a:ext cx="2500" cy="52875"/>
            </a:xfrm>
            <a:custGeom>
              <a:avLst/>
              <a:gdLst/>
              <a:ahLst/>
              <a:cxnLst/>
              <a:rect l="l" t="t" r="r" b="b"/>
              <a:pathLst>
                <a:path w="100" h="2115" extrusionOk="0">
                  <a:moveTo>
                    <a:pt x="99" y="0"/>
                  </a:moveTo>
                  <a:cubicBezTo>
                    <a:pt x="63" y="9"/>
                    <a:pt x="28" y="27"/>
                    <a:pt x="1" y="45"/>
                  </a:cubicBezTo>
                  <a:lnTo>
                    <a:pt x="1" y="2114"/>
                  </a:lnTo>
                  <a:lnTo>
                    <a:pt x="99" y="211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56800" y="18677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56800" y="20430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56800" y="17801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44450" y="2130700"/>
              <a:ext cx="2500" cy="67150"/>
            </a:xfrm>
            <a:custGeom>
              <a:avLst/>
              <a:gdLst/>
              <a:ahLst/>
              <a:cxnLst/>
              <a:rect l="l" t="t" r="r" b="b"/>
              <a:pathLst>
                <a:path w="100" h="2686" extrusionOk="0">
                  <a:moveTo>
                    <a:pt x="1" y="0"/>
                  </a:moveTo>
                  <a:lnTo>
                    <a:pt x="1" y="2685"/>
                  </a:lnTo>
                  <a:lnTo>
                    <a:pt x="99" y="268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44450" y="19554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44450" y="18677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44450" y="1692225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44450" y="17801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44450" y="1686425"/>
              <a:ext cx="2500" cy="3375"/>
            </a:xfrm>
            <a:custGeom>
              <a:avLst/>
              <a:gdLst/>
              <a:ahLst/>
              <a:cxnLst/>
              <a:rect l="l" t="t" r="r" b="b"/>
              <a:pathLst>
                <a:path w="100" h="135" extrusionOk="0">
                  <a:moveTo>
                    <a:pt x="99" y="1"/>
                  </a:moveTo>
                  <a:cubicBezTo>
                    <a:pt x="63" y="9"/>
                    <a:pt x="37" y="27"/>
                    <a:pt x="1" y="36"/>
                  </a:cubicBezTo>
                  <a:lnTo>
                    <a:pt x="1" y="134"/>
                  </a:lnTo>
                  <a:lnTo>
                    <a:pt x="99" y="13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44450" y="20430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32100" y="19554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932100" y="20430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32100" y="2130700"/>
              <a:ext cx="2500" cy="66025"/>
            </a:xfrm>
            <a:custGeom>
              <a:avLst/>
              <a:gdLst/>
              <a:ahLst/>
              <a:cxnLst/>
              <a:rect l="l" t="t" r="r" b="b"/>
              <a:pathLst>
                <a:path w="100" h="2641" extrusionOk="0">
                  <a:moveTo>
                    <a:pt x="1" y="0"/>
                  </a:moveTo>
                  <a:lnTo>
                    <a:pt x="1" y="2641"/>
                  </a:lnTo>
                  <a:lnTo>
                    <a:pt x="99" y="263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932100" y="1660550"/>
              <a:ext cx="2500" cy="29250"/>
            </a:xfrm>
            <a:custGeom>
              <a:avLst/>
              <a:gdLst/>
              <a:ahLst/>
              <a:cxnLst/>
              <a:rect l="l" t="t" r="r" b="b"/>
              <a:pathLst>
                <a:path w="100" h="1170" extrusionOk="0">
                  <a:moveTo>
                    <a:pt x="99" y="1"/>
                  </a:moveTo>
                  <a:cubicBezTo>
                    <a:pt x="63" y="10"/>
                    <a:pt x="37" y="19"/>
                    <a:pt x="1" y="27"/>
                  </a:cubicBezTo>
                  <a:lnTo>
                    <a:pt x="1" y="1169"/>
                  </a:lnTo>
                  <a:lnTo>
                    <a:pt x="99" y="116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32100" y="1692225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932100" y="17801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932100" y="18677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31750" y="1689775"/>
              <a:ext cx="178000" cy="2475"/>
            </a:xfrm>
            <a:custGeom>
              <a:avLst/>
              <a:gdLst/>
              <a:ahLst/>
              <a:cxnLst/>
              <a:rect l="l" t="t" r="r" b="b"/>
              <a:pathLst>
                <a:path w="7120" h="99" extrusionOk="0">
                  <a:moveTo>
                    <a:pt x="250" y="0"/>
                  </a:moveTo>
                  <a:cubicBezTo>
                    <a:pt x="170" y="36"/>
                    <a:pt x="81" y="72"/>
                    <a:pt x="0" y="98"/>
                  </a:cubicBezTo>
                  <a:lnTo>
                    <a:pt x="7119" y="98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46200" y="1777425"/>
              <a:ext cx="363550" cy="2700"/>
            </a:xfrm>
            <a:custGeom>
              <a:avLst/>
              <a:gdLst/>
              <a:ahLst/>
              <a:cxnLst/>
              <a:rect l="l" t="t" r="r" b="b"/>
              <a:pathLst>
                <a:path w="14542" h="108" extrusionOk="0">
                  <a:moveTo>
                    <a:pt x="205" y="0"/>
                  </a:moveTo>
                  <a:cubicBezTo>
                    <a:pt x="134" y="36"/>
                    <a:pt x="63" y="72"/>
                    <a:pt x="0" y="107"/>
                  </a:cubicBezTo>
                  <a:lnTo>
                    <a:pt x="14541" y="107"/>
                  </a:lnTo>
                  <a:lnTo>
                    <a:pt x="14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1200" y="1865300"/>
              <a:ext cx="638550" cy="2475"/>
            </a:xfrm>
            <a:custGeom>
              <a:avLst/>
              <a:gdLst/>
              <a:ahLst/>
              <a:cxnLst/>
              <a:rect l="l" t="t" r="r" b="b"/>
              <a:pathLst>
                <a:path w="25542" h="99" extrusionOk="0">
                  <a:moveTo>
                    <a:pt x="393" y="0"/>
                  </a:moveTo>
                  <a:cubicBezTo>
                    <a:pt x="268" y="27"/>
                    <a:pt x="134" y="63"/>
                    <a:pt x="0" y="98"/>
                  </a:cubicBezTo>
                  <a:lnTo>
                    <a:pt x="25541" y="98"/>
                  </a:lnTo>
                  <a:lnTo>
                    <a:pt x="25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9275" y="1952950"/>
              <a:ext cx="800475" cy="2475"/>
            </a:xfrm>
            <a:custGeom>
              <a:avLst/>
              <a:gdLst/>
              <a:ahLst/>
              <a:cxnLst/>
              <a:rect l="l" t="t" r="r" b="b"/>
              <a:pathLst>
                <a:path w="32019" h="99" extrusionOk="0">
                  <a:moveTo>
                    <a:pt x="117" y="0"/>
                  </a:moveTo>
                  <a:cubicBezTo>
                    <a:pt x="81" y="36"/>
                    <a:pt x="45" y="63"/>
                    <a:pt x="1" y="98"/>
                  </a:cubicBezTo>
                  <a:lnTo>
                    <a:pt x="32018" y="98"/>
                  </a:lnTo>
                  <a:lnTo>
                    <a:pt x="320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32550" y="2040600"/>
              <a:ext cx="877200" cy="2475"/>
            </a:xfrm>
            <a:custGeom>
              <a:avLst/>
              <a:gdLst/>
              <a:ahLst/>
              <a:cxnLst/>
              <a:rect l="l" t="t" r="r" b="b"/>
              <a:pathLst>
                <a:path w="35088" h="99" extrusionOk="0">
                  <a:moveTo>
                    <a:pt x="72" y="0"/>
                  </a:moveTo>
                  <a:cubicBezTo>
                    <a:pt x="46" y="36"/>
                    <a:pt x="19" y="71"/>
                    <a:pt x="1" y="98"/>
                  </a:cubicBezTo>
                  <a:lnTo>
                    <a:pt x="35087" y="98"/>
                  </a:lnTo>
                  <a:lnTo>
                    <a:pt x="35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6800" y="2128250"/>
              <a:ext cx="932950" cy="2475"/>
            </a:xfrm>
            <a:custGeom>
              <a:avLst/>
              <a:gdLst/>
              <a:ahLst/>
              <a:cxnLst/>
              <a:rect l="l" t="t" r="r" b="b"/>
              <a:pathLst>
                <a:path w="37318" h="99" extrusionOk="0">
                  <a:moveTo>
                    <a:pt x="63" y="0"/>
                  </a:moveTo>
                  <a:cubicBezTo>
                    <a:pt x="45" y="36"/>
                    <a:pt x="27" y="71"/>
                    <a:pt x="1" y="98"/>
                  </a:cubicBezTo>
                  <a:lnTo>
                    <a:pt x="37317" y="98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7707430" y="386485"/>
            <a:ext cx="1081547" cy="1309707"/>
            <a:chOff x="5192425" y="1134275"/>
            <a:chExt cx="714600" cy="865350"/>
          </a:xfrm>
        </p:grpSpPr>
        <p:sp>
          <p:nvSpPr>
            <p:cNvPr id="134" name="Google Shape;134;p2"/>
            <p:cNvSpPr/>
            <p:nvPr/>
          </p:nvSpPr>
          <p:spPr>
            <a:xfrm>
              <a:off x="5207125" y="1134275"/>
              <a:ext cx="699900" cy="865350"/>
            </a:xfrm>
            <a:custGeom>
              <a:avLst/>
              <a:gdLst/>
              <a:ahLst/>
              <a:cxnLst/>
              <a:rect l="l" t="t" r="r" b="b"/>
              <a:pathLst>
                <a:path w="27996" h="34614" extrusionOk="0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563075" y="1301375"/>
              <a:ext cx="269000" cy="207600"/>
            </a:xfrm>
            <a:custGeom>
              <a:avLst/>
              <a:gdLst/>
              <a:ahLst/>
              <a:cxnLst/>
              <a:rect l="l" t="t" r="r" b="b"/>
              <a:pathLst>
                <a:path w="10760" h="8304" extrusionOk="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526275" y="1155000"/>
              <a:ext cx="86575" cy="324550"/>
            </a:xfrm>
            <a:custGeom>
              <a:avLst/>
              <a:gdLst/>
              <a:ahLst/>
              <a:cxnLst/>
              <a:rect l="l" t="t" r="r" b="b"/>
              <a:pathLst>
                <a:path w="3463" h="12982" extrusionOk="0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591625" y="1341250"/>
              <a:ext cx="291975" cy="183350"/>
            </a:xfrm>
            <a:custGeom>
              <a:avLst/>
              <a:gdLst/>
              <a:ahLst/>
              <a:cxnLst/>
              <a:rect l="l" t="t" r="r" b="b"/>
              <a:pathLst>
                <a:path w="11679" h="7334" extrusionOk="0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549025" y="1256850"/>
              <a:ext cx="242025" cy="238300"/>
            </a:xfrm>
            <a:custGeom>
              <a:avLst/>
              <a:gdLst/>
              <a:ahLst/>
              <a:cxnLst/>
              <a:rect l="l" t="t" r="r" b="b"/>
              <a:pathLst>
                <a:path w="9681" h="9532" extrusionOk="0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551925" y="1189850"/>
              <a:ext cx="118675" cy="311550"/>
            </a:xfrm>
            <a:custGeom>
              <a:avLst/>
              <a:gdLst/>
              <a:ahLst/>
              <a:cxnLst/>
              <a:rect l="l" t="t" r="r" b="b"/>
              <a:pathLst>
                <a:path w="4747" h="12462" extrusionOk="0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558625" y="1204925"/>
              <a:ext cx="157475" cy="297150"/>
            </a:xfrm>
            <a:custGeom>
              <a:avLst/>
              <a:gdLst/>
              <a:ahLst/>
              <a:cxnLst/>
              <a:rect l="l" t="t" r="r" b="b"/>
              <a:pathLst>
                <a:path w="6299" h="11886" extrusionOk="0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192425" y="1408625"/>
              <a:ext cx="504275" cy="570400"/>
            </a:xfrm>
            <a:custGeom>
              <a:avLst/>
              <a:gdLst/>
              <a:ahLst/>
              <a:cxnLst/>
              <a:rect l="l" t="t" r="r" b="b"/>
              <a:pathLst>
                <a:path w="20171" h="22816" extrusionOk="0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542350" y="1514025"/>
              <a:ext cx="130275" cy="103800"/>
            </a:xfrm>
            <a:custGeom>
              <a:avLst/>
              <a:gdLst/>
              <a:ahLst/>
              <a:cxnLst/>
              <a:rect l="l" t="t" r="r" b="b"/>
              <a:pathLst>
                <a:path w="5211" h="4152" extrusionOk="0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303925" y="1628275"/>
              <a:ext cx="119350" cy="94425"/>
            </a:xfrm>
            <a:custGeom>
              <a:avLst/>
              <a:gdLst/>
              <a:ahLst/>
              <a:cxnLst/>
              <a:rect l="l" t="t" r="r" b="b"/>
              <a:pathLst>
                <a:path w="4774" h="3777" extrusionOk="0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61025" y="1820000"/>
              <a:ext cx="81200" cy="59875"/>
            </a:xfrm>
            <a:custGeom>
              <a:avLst/>
              <a:gdLst/>
              <a:ahLst/>
              <a:cxnLst/>
              <a:rect l="l" t="t" r="r" b="b"/>
              <a:pathLst>
                <a:path w="3248" h="2395" extrusionOk="0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237900" y="1839700"/>
              <a:ext cx="100625" cy="83825"/>
            </a:xfrm>
            <a:custGeom>
              <a:avLst/>
              <a:gdLst/>
              <a:ahLst/>
              <a:cxnLst/>
              <a:rect l="l" t="t" r="r" b="b"/>
              <a:pathLst>
                <a:path w="4025" h="3353" extrusionOk="0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2"/>
          <p:cNvGrpSpPr/>
          <p:nvPr/>
        </p:nvGrpSpPr>
        <p:grpSpPr>
          <a:xfrm>
            <a:off x="423655" y="3724525"/>
            <a:ext cx="967608" cy="1038277"/>
            <a:chOff x="4636200" y="2444325"/>
            <a:chExt cx="409050" cy="438925"/>
          </a:xfrm>
        </p:grpSpPr>
        <p:sp>
          <p:nvSpPr>
            <p:cNvPr id="147" name="Google Shape;147;p2"/>
            <p:cNvSpPr/>
            <p:nvPr/>
          </p:nvSpPr>
          <p:spPr>
            <a:xfrm>
              <a:off x="4636200" y="2444325"/>
              <a:ext cx="399450" cy="438925"/>
            </a:xfrm>
            <a:custGeom>
              <a:avLst/>
              <a:gdLst/>
              <a:ahLst/>
              <a:cxnLst/>
              <a:rect l="l" t="t" r="r" b="b"/>
              <a:pathLst>
                <a:path w="15978" h="17557" extrusionOk="0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648450" y="2535925"/>
              <a:ext cx="396800" cy="326650"/>
            </a:xfrm>
            <a:custGeom>
              <a:avLst/>
              <a:gdLst/>
              <a:ahLst/>
              <a:cxnLst/>
              <a:rect l="l" t="t" r="r" b="b"/>
              <a:pathLst>
                <a:path w="15872" h="13066" extrusionOk="0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697925" y="2676375"/>
              <a:ext cx="13725" cy="10950"/>
            </a:xfrm>
            <a:custGeom>
              <a:avLst/>
              <a:gdLst/>
              <a:ahLst/>
              <a:cxnLst/>
              <a:rect l="l" t="t" r="r" b="b"/>
              <a:pathLst>
                <a:path w="549" h="438" extrusionOk="0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790025" y="2656525"/>
              <a:ext cx="13725" cy="10950"/>
            </a:xfrm>
            <a:custGeom>
              <a:avLst/>
              <a:gdLst/>
              <a:ahLst/>
              <a:cxnLst/>
              <a:rect l="l" t="t" r="r" b="b"/>
              <a:pathLst>
                <a:path w="549" h="438" extrusionOk="0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757625" y="2720125"/>
              <a:ext cx="13850" cy="11100"/>
            </a:xfrm>
            <a:custGeom>
              <a:avLst/>
              <a:gdLst/>
              <a:ahLst/>
              <a:cxnLst/>
              <a:rect l="l" t="t" r="r" b="b"/>
              <a:pathLst>
                <a:path w="554" h="444" extrusionOk="0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786275" y="2527000"/>
              <a:ext cx="31475" cy="66100"/>
            </a:xfrm>
            <a:custGeom>
              <a:avLst/>
              <a:gdLst/>
              <a:ahLst/>
              <a:cxnLst/>
              <a:rect l="l" t="t" r="r" b="b"/>
              <a:pathLst>
                <a:path w="1259" h="2644" extrusionOk="0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792975" y="2465075"/>
              <a:ext cx="127600" cy="125350"/>
            </a:xfrm>
            <a:custGeom>
              <a:avLst/>
              <a:gdLst/>
              <a:ahLst/>
              <a:cxnLst/>
              <a:rect l="l" t="t" r="r" b="b"/>
              <a:pathLst>
                <a:path w="5104" h="5014" extrusionOk="0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805700" y="2501850"/>
              <a:ext cx="74950" cy="88350"/>
            </a:xfrm>
            <a:custGeom>
              <a:avLst/>
              <a:gdLst/>
              <a:ahLst/>
              <a:cxnLst/>
              <a:rect l="l" t="t" r="r" b="b"/>
              <a:pathLst>
                <a:path w="2998" h="3534" extrusionOk="0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"/>
          <p:cNvSpPr/>
          <p:nvPr/>
        </p:nvSpPr>
        <p:spPr>
          <a:xfrm rot="-5400000">
            <a:off x="8600688" y="1934975"/>
            <a:ext cx="254676" cy="269374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 rot="-135123">
            <a:off x="4800611" y="404714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"/>
          <p:cNvGrpSpPr/>
          <p:nvPr/>
        </p:nvGrpSpPr>
        <p:grpSpPr>
          <a:xfrm rot="-679735">
            <a:off x="342751" y="1214405"/>
            <a:ext cx="665105" cy="970912"/>
            <a:chOff x="5852575" y="1940500"/>
            <a:chExt cx="321175" cy="468825"/>
          </a:xfrm>
        </p:grpSpPr>
        <p:sp>
          <p:nvSpPr>
            <p:cNvPr id="158" name="Google Shape;158;p2"/>
            <p:cNvSpPr/>
            <p:nvPr/>
          </p:nvSpPr>
          <p:spPr>
            <a:xfrm>
              <a:off x="5852575" y="1940500"/>
              <a:ext cx="321175" cy="468825"/>
            </a:xfrm>
            <a:custGeom>
              <a:avLst/>
              <a:gdLst/>
              <a:ahLst/>
              <a:cxnLst/>
              <a:rect l="l" t="t" r="r" b="b"/>
              <a:pathLst>
                <a:path w="12847" h="18753" extrusionOk="0">
                  <a:moveTo>
                    <a:pt x="5023" y="1"/>
                  </a:moveTo>
                  <a:cubicBezTo>
                    <a:pt x="4916" y="1"/>
                    <a:pt x="4800" y="28"/>
                    <a:pt x="4693" y="72"/>
                  </a:cubicBezTo>
                  <a:cubicBezTo>
                    <a:pt x="4488" y="161"/>
                    <a:pt x="2793" y="955"/>
                    <a:pt x="2240" y="2525"/>
                  </a:cubicBezTo>
                  <a:cubicBezTo>
                    <a:pt x="1945" y="2463"/>
                    <a:pt x="1660" y="2445"/>
                    <a:pt x="1419" y="2445"/>
                  </a:cubicBezTo>
                  <a:cubicBezTo>
                    <a:pt x="1026" y="2445"/>
                    <a:pt x="732" y="2499"/>
                    <a:pt x="705" y="2499"/>
                  </a:cubicBezTo>
                  <a:cubicBezTo>
                    <a:pt x="322" y="2570"/>
                    <a:pt x="36" y="2900"/>
                    <a:pt x="27" y="3293"/>
                  </a:cubicBezTo>
                  <a:cubicBezTo>
                    <a:pt x="18" y="3471"/>
                    <a:pt x="0" y="5077"/>
                    <a:pt x="1071" y="5996"/>
                  </a:cubicBezTo>
                  <a:cubicBezTo>
                    <a:pt x="1321" y="6210"/>
                    <a:pt x="1597" y="6353"/>
                    <a:pt x="1874" y="6460"/>
                  </a:cubicBezTo>
                  <a:cubicBezTo>
                    <a:pt x="1856" y="6486"/>
                    <a:pt x="1829" y="6513"/>
                    <a:pt x="1802" y="6549"/>
                  </a:cubicBezTo>
                  <a:cubicBezTo>
                    <a:pt x="1437" y="6959"/>
                    <a:pt x="1142" y="7432"/>
                    <a:pt x="901" y="7932"/>
                  </a:cubicBezTo>
                  <a:cubicBezTo>
                    <a:pt x="759" y="8244"/>
                    <a:pt x="634" y="8565"/>
                    <a:pt x="536" y="8895"/>
                  </a:cubicBezTo>
                  <a:cubicBezTo>
                    <a:pt x="491" y="9065"/>
                    <a:pt x="446" y="9225"/>
                    <a:pt x="420" y="9395"/>
                  </a:cubicBezTo>
                  <a:cubicBezTo>
                    <a:pt x="348" y="9734"/>
                    <a:pt x="304" y="10090"/>
                    <a:pt x="277" y="10438"/>
                  </a:cubicBezTo>
                  <a:cubicBezTo>
                    <a:pt x="223" y="11518"/>
                    <a:pt x="420" y="12633"/>
                    <a:pt x="839" y="13668"/>
                  </a:cubicBezTo>
                  <a:cubicBezTo>
                    <a:pt x="1026" y="14132"/>
                    <a:pt x="1267" y="14587"/>
                    <a:pt x="1544" y="15006"/>
                  </a:cubicBezTo>
                  <a:cubicBezTo>
                    <a:pt x="1606" y="15095"/>
                    <a:pt x="1669" y="15184"/>
                    <a:pt x="1731" y="15274"/>
                  </a:cubicBezTo>
                  <a:cubicBezTo>
                    <a:pt x="1776" y="15336"/>
                    <a:pt x="1820" y="15398"/>
                    <a:pt x="1874" y="15461"/>
                  </a:cubicBezTo>
                  <a:cubicBezTo>
                    <a:pt x="2124" y="15782"/>
                    <a:pt x="2400" y="16076"/>
                    <a:pt x="2686" y="16344"/>
                  </a:cubicBezTo>
                  <a:cubicBezTo>
                    <a:pt x="2900" y="16540"/>
                    <a:pt x="3132" y="16728"/>
                    <a:pt x="3373" y="16897"/>
                  </a:cubicBezTo>
                  <a:cubicBezTo>
                    <a:pt x="3587" y="17049"/>
                    <a:pt x="3810" y="17192"/>
                    <a:pt x="4042" y="17316"/>
                  </a:cubicBezTo>
                  <a:cubicBezTo>
                    <a:pt x="4961" y="17825"/>
                    <a:pt x="5978" y="18093"/>
                    <a:pt x="6977" y="18093"/>
                  </a:cubicBezTo>
                  <a:lnTo>
                    <a:pt x="7155" y="18093"/>
                  </a:lnTo>
                  <a:lnTo>
                    <a:pt x="8279" y="18610"/>
                  </a:lnTo>
                  <a:cubicBezTo>
                    <a:pt x="8475" y="18708"/>
                    <a:pt x="8681" y="18753"/>
                    <a:pt x="8904" y="18753"/>
                  </a:cubicBezTo>
                  <a:cubicBezTo>
                    <a:pt x="9519" y="18753"/>
                    <a:pt x="10081" y="18360"/>
                    <a:pt x="10295" y="17789"/>
                  </a:cubicBezTo>
                  <a:lnTo>
                    <a:pt x="10732" y="16621"/>
                  </a:lnTo>
                  <a:cubicBezTo>
                    <a:pt x="11642" y="15782"/>
                    <a:pt x="12285" y="14605"/>
                    <a:pt x="12552" y="13302"/>
                  </a:cubicBezTo>
                  <a:cubicBezTo>
                    <a:pt x="12847" y="11901"/>
                    <a:pt x="12695" y="10429"/>
                    <a:pt x="12133" y="9047"/>
                  </a:cubicBezTo>
                  <a:cubicBezTo>
                    <a:pt x="11410" y="7289"/>
                    <a:pt x="10063" y="5871"/>
                    <a:pt x="8431" y="5148"/>
                  </a:cubicBezTo>
                  <a:cubicBezTo>
                    <a:pt x="8261" y="5077"/>
                    <a:pt x="8092" y="5006"/>
                    <a:pt x="7913" y="4952"/>
                  </a:cubicBezTo>
                  <a:cubicBezTo>
                    <a:pt x="7851" y="4925"/>
                    <a:pt x="7797" y="4907"/>
                    <a:pt x="7744" y="4898"/>
                  </a:cubicBezTo>
                  <a:lnTo>
                    <a:pt x="7726" y="4890"/>
                  </a:lnTo>
                  <a:cubicBezTo>
                    <a:pt x="7610" y="4854"/>
                    <a:pt x="7494" y="4818"/>
                    <a:pt x="7387" y="4791"/>
                  </a:cubicBezTo>
                  <a:cubicBezTo>
                    <a:pt x="7333" y="4782"/>
                    <a:pt x="7289" y="4774"/>
                    <a:pt x="7244" y="4765"/>
                  </a:cubicBezTo>
                  <a:cubicBezTo>
                    <a:pt x="7218" y="4756"/>
                    <a:pt x="7200" y="4756"/>
                    <a:pt x="7173" y="4747"/>
                  </a:cubicBezTo>
                  <a:cubicBezTo>
                    <a:pt x="7128" y="4738"/>
                    <a:pt x="7084" y="4729"/>
                    <a:pt x="7039" y="4720"/>
                  </a:cubicBezTo>
                  <a:cubicBezTo>
                    <a:pt x="7012" y="4711"/>
                    <a:pt x="6977" y="4711"/>
                    <a:pt x="6950" y="4702"/>
                  </a:cubicBezTo>
                  <a:lnTo>
                    <a:pt x="6932" y="4702"/>
                  </a:lnTo>
                  <a:cubicBezTo>
                    <a:pt x="6870" y="4693"/>
                    <a:pt x="6816" y="4684"/>
                    <a:pt x="6763" y="4675"/>
                  </a:cubicBezTo>
                  <a:cubicBezTo>
                    <a:pt x="6718" y="4667"/>
                    <a:pt x="6673" y="4667"/>
                    <a:pt x="6629" y="4658"/>
                  </a:cubicBezTo>
                  <a:cubicBezTo>
                    <a:pt x="6602" y="4658"/>
                    <a:pt x="6566" y="4649"/>
                    <a:pt x="6531" y="4649"/>
                  </a:cubicBezTo>
                  <a:cubicBezTo>
                    <a:pt x="6486" y="4649"/>
                    <a:pt x="6432" y="4640"/>
                    <a:pt x="6388" y="4640"/>
                  </a:cubicBezTo>
                  <a:lnTo>
                    <a:pt x="6370" y="4640"/>
                  </a:lnTo>
                  <a:cubicBezTo>
                    <a:pt x="6352" y="4640"/>
                    <a:pt x="6334" y="4631"/>
                    <a:pt x="6317" y="4631"/>
                  </a:cubicBezTo>
                  <a:lnTo>
                    <a:pt x="6254" y="4631"/>
                  </a:lnTo>
                  <a:cubicBezTo>
                    <a:pt x="6388" y="4399"/>
                    <a:pt x="6486" y="4158"/>
                    <a:pt x="6548" y="3908"/>
                  </a:cubicBezTo>
                  <a:cubicBezTo>
                    <a:pt x="7003" y="2195"/>
                    <a:pt x="5835" y="527"/>
                    <a:pt x="5692" y="340"/>
                  </a:cubicBezTo>
                  <a:cubicBezTo>
                    <a:pt x="5531" y="126"/>
                    <a:pt x="5282" y="1"/>
                    <a:pt x="5023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872875" y="2022375"/>
              <a:ext cx="74500" cy="64225"/>
            </a:xfrm>
            <a:custGeom>
              <a:avLst/>
              <a:gdLst/>
              <a:ahLst/>
              <a:cxnLst/>
              <a:rect l="l" t="t" r="r" b="b"/>
              <a:pathLst>
                <a:path w="2980" h="2569" extrusionOk="0">
                  <a:moveTo>
                    <a:pt x="617" y="0"/>
                  </a:moveTo>
                  <a:cubicBezTo>
                    <a:pt x="282" y="0"/>
                    <a:pt x="45" y="44"/>
                    <a:pt x="45" y="44"/>
                  </a:cubicBezTo>
                  <a:cubicBezTo>
                    <a:pt x="45" y="44"/>
                    <a:pt x="0" y="1400"/>
                    <a:pt x="803" y="2087"/>
                  </a:cubicBezTo>
                  <a:cubicBezTo>
                    <a:pt x="1263" y="2485"/>
                    <a:pt x="1908" y="2569"/>
                    <a:pt x="2370" y="2569"/>
                  </a:cubicBezTo>
                  <a:cubicBezTo>
                    <a:pt x="2705" y="2569"/>
                    <a:pt x="2944" y="2524"/>
                    <a:pt x="2944" y="2524"/>
                  </a:cubicBezTo>
                  <a:cubicBezTo>
                    <a:pt x="2944" y="2524"/>
                    <a:pt x="2980" y="1168"/>
                    <a:pt x="2186" y="482"/>
                  </a:cubicBezTo>
                  <a:cubicBezTo>
                    <a:pt x="1721" y="84"/>
                    <a:pt x="1077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917700" y="1961250"/>
              <a:ext cx="87900" cy="124925"/>
            </a:xfrm>
            <a:custGeom>
              <a:avLst/>
              <a:gdLst/>
              <a:ahLst/>
              <a:cxnLst/>
              <a:rect l="l" t="t" r="r" b="b"/>
              <a:pathLst>
                <a:path w="3516" h="4997" extrusionOk="0">
                  <a:moveTo>
                    <a:pt x="2427" y="0"/>
                  </a:moveTo>
                  <a:cubicBezTo>
                    <a:pt x="2427" y="0"/>
                    <a:pt x="741" y="750"/>
                    <a:pt x="366" y="2133"/>
                  </a:cubicBezTo>
                  <a:cubicBezTo>
                    <a:pt x="0" y="3506"/>
                    <a:pt x="1089" y="4996"/>
                    <a:pt x="1089" y="4996"/>
                  </a:cubicBezTo>
                  <a:cubicBezTo>
                    <a:pt x="1089" y="4996"/>
                    <a:pt x="2775" y="4247"/>
                    <a:pt x="3141" y="2873"/>
                  </a:cubicBezTo>
                  <a:cubicBezTo>
                    <a:pt x="3515" y="1490"/>
                    <a:pt x="2427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866625" y="2060625"/>
              <a:ext cx="295975" cy="327925"/>
            </a:xfrm>
            <a:custGeom>
              <a:avLst/>
              <a:gdLst/>
              <a:ahLst/>
              <a:cxnLst/>
              <a:rect l="l" t="t" r="r" b="b"/>
              <a:pathLst>
                <a:path w="11839" h="13117" extrusionOk="0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8065" y="13056"/>
                  </a:lnTo>
                  <a:cubicBezTo>
                    <a:pt x="8155" y="13097"/>
                    <a:pt x="8248" y="13116"/>
                    <a:pt x="8341" y="13116"/>
                  </a:cubicBezTo>
                  <a:cubicBezTo>
                    <a:pt x="8606" y="13116"/>
                    <a:pt x="8858" y="12955"/>
                    <a:pt x="8957" y="12690"/>
                  </a:cubicBezTo>
                  <a:lnTo>
                    <a:pt x="9466" y="11334"/>
                  </a:lnTo>
                  <a:cubicBezTo>
                    <a:pt x="11223" y="9835"/>
                    <a:pt x="11839" y="7088"/>
                    <a:pt x="10804" y="4554"/>
                  </a:cubicBezTo>
                  <a:cubicBezTo>
                    <a:pt x="9815" y="2146"/>
                    <a:pt x="7634" y="650"/>
                    <a:pt x="5436" y="650"/>
                  </a:cubicBezTo>
                  <a:cubicBezTo>
                    <a:pt x="5313" y="650"/>
                    <a:pt x="5190" y="655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866625" y="2060625"/>
              <a:ext cx="273000" cy="322825"/>
            </a:xfrm>
            <a:custGeom>
              <a:avLst/>
              <a:gdLst/>
              <a:ahLst/>
              <a:cxnLst/>
              <a:rect l="l" t="t" r="r" b="b"/>
              <a:pathLst>
                <a:path w="10920" h="12913" extrusionOk="0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7762" y="12913"/>
                  </a:lnTo>
                  <a:cubicBezTo>
                    <a:pt x="7797" y="12868"/>
                    <a:pt x="7833" y="12806"/>
                    <a:pt x="7851" y="12743"/>
                  </a:cubicBezTo>
                  <a:lnTo>
                    <a:pt x="8395" y="11307"/>
                  </a:lnTo>
                  <a:cubicBezTo>
                    <a:pt x="10269" y="9701"/>
                    <a:pt x="10920" y="6775"/>
                    <a:pt x="9822" y="4081"/>
                  </a:cubicBezTo>
                  <a:cubicBezTo>
                    <a:pt x="9314" y="2832"/>
                    <a:pt x="8502" y="1824"/>
                    <a:pt x="7530" y="1102"/>
                  </a:cubicBezTo>
                  <a:cubicBezTo>
                    <a:pt x="6867" y="808"/>
                    <a:pt x="6167" y="648"/>
                    <a:pt x="5460" y="648"/>
                  </a:cubicBezTo>
                  <a:cubicBezTo>
                    <a:pt x="5330" y="648"/>
                    <a:pt x="5199" y="653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65875" y="2111625"/>
              <a:ext cx="11625" cy="10175"/>
            </a:xfrm>
            <a:custGeom>
              <a:avLst/>
              <a:gdLst/>
              <a:ahLst/>
              <a:cxnLst/>
              <a:rect l="l" t="t" r="r" b="b"/>
              <a:pathLst>
                <a:path w="465" h="407" extrusionOk="0">
                  <a:moveTo>
                    <a:pt x="236" y="0"/>
                  </a:moveTo>
                  <a:cubicBezTo>
                    <a:pt x="210" y="0"/>
                    <a:pt x="185" y="5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20" y="346"/>
                    <a:pt x="464" y="230"/>
                    <a:pt x="420" y="123"/>
                  </a:cubicBezTo>
                  <a:cubicBezTo>
                    <a:pt x="393" y="49"/>
                    <a:pt x="315" y="0"/>
                    <a:pt x="236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004900" y="2114950"/>
              <a:ext cx="11625" cy="10200"/>
            </a:xfrm>
            <a:custGeom>
              <a:avLst/>
              <a:gdLst/>
              <a:ahLst/>
              <a:cxnLst/>
              <a:rect l="l" t="t" r="r" b="b"/>
              <a:pathLst>
                <a:path w="465" h="408" extrusionOk="0">
                  <a:moveTo>
                    <a:pt x="231" y="1"/>
                  </a:moveTo>
                  <a:cubicBezTo>
                    <a:pt x="205" y="1"/>
                    <a:pt x="178" y="6"/>
                    <a:pt x="152" y="17"/>
                  </a:cubicBezTo>
                  <a:cubicBezTo>
                    <a:pt x="54" y="61"/>
                    <a:pt x="0" y="177"/>
                    <a:pt x="45" y="276"/>
                  </a:cubicBezTo>
                  <a:cubicBezTo>
                    <a:pt x="79" y="357"/>
                    <a:pt x="154" y="407"/>
                    <a:pt x="231" y="407"/>
                  </a:cubicBezTo>
                  <a:cubicBezTo>
                    <a:pt x="256" y="407"/>
                    <a:pt x="280" y="402"/>
                    <a:pt x="304" y="392"/>
                  </a:cubicBezTo>
                  <a:cubicBezTo>
                    <a:pt x="411" y="347"/>
                    <a:pt x="464" y="231"/>
                    <a:pt x="420" y="124"/>
                  </a:cubicBezTo>
                  <a:cubicBezTo>
                    <a:pt x="386" y="50"/>
                    <a:pt x="311" y="1"/>
                    <a:pt x="231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60300" y="2158675"/>
              <a:ext cx="11625" cy="10175"/>
            </a:xfrm>
            <a:custGeom>
              <a:avLst/>
              <a:gdLst/>
              <a:ahLst/>
              <a:cxnLst/>
              <a:rect l="l" t="t" r="r" b="b"/>
              <a:pathLst>
                <a:path w="465" h="407" extrusionOk="0">
                  <a:moveTo>
                    <a:pt x="230" y="1"/>
                  </a:moveTo>
                  <a:cubicBezTo>
                    <a:pt x="204" y="1"/>
                    <a:pt x="178" y="6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11" y="346"/>
                    <a:pt x="464" y="231"/>
                    <a:pt x="420" y="132"/>
                  </a:cubicBezTo>
                  <a:cubicBezTo>
                    <a:pt x="386" y="51"/>
                    <a:pt x="311" y="1"/>
                    <a:pt x="230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91525" y="2262250"/>
              <a:ext cx="11625" cy="10225"/>
            </a:xfrm>
            <a:custGeom>
              <a:avLst/>
              <a:gdLst/>
              <a:ahLst/>
              <a:cxnLst/>
              <a:rect l="l" t="t" r="r" b="b"/>
              <a:pathLst>
                <a:path w="465" h="409" extrusionOk="0">
                  <a:moveTo>
                    <a:pt x="226" y="1"/>
                  </a:moveTo>
                  <a:cubicBezTo>
                    <a:pt x="201" y="1"/>
                    <a:pt x="176" y="5"/>
                    <a:pt x="152" y="13"/>
                  </a:cubicBezTo>
                  <a:cubicBezTo>
                    <a:pt x="54" y="57"/>
                    <a:pt x="0" y="173"/>
                    <a:pt x="45" y="280"/>
                  </a:cubicBezTo>
                  <a:cubicBezTo>
                    <a:pt x="79" y="363"/>
                    <a:pt x="156" y="408"/>
                    <a:pt x="239" y="408"/>
                  </a:cubicBezTo>
                  <a:cubicBezTo>
                    <a:pt x="263" y="408"/>
                    <a:pt x="288" y="404"/>
                    <a:pt x="312" y="396"/>
                  </a:cubicBezTo>
                  <a:cubicBezTo>
                    <a:pt x="411" y="352"/>
                    <a:pt x="464" y="236"/>
                    <a:pt x="420" y="129"/>
                  </a:cubicBezTo>
                  <a:cubicBezTo>
                    <a:pt x="385" y="46"/>
                    <a:pt x="308" y="1"/>
                    <a:pt x="22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045725" y="2295800"/>
              <a:ext cx="11375" cy="10125"/>
            </a:xfrm>
            <a:custGeom>
              <a:avLst/>
              <a:gdLst/>
              <a:ahLst/>
              <a:cxnLst/>
              <a:rect l="l" t="t" r="r" b="b"/>
              <a:pathLst>
                <a:path w="455" h="405" extrusionOk="0">
                  <a:moveTo>
                    <a:pt x="236" y="1"/>
                  </a:moveTo>
                  <a:cubicBezTo>
                    <a:pt x="208" y="1"/>
                    <a:pt x="180" y="6"/>
                    <a:pt x="152" y="18"/>
                  </a:cubicBezTo>
                  <a:cubicBezTo>
                    <a:pt x="45" y="54"/>
                    <a:pt x="0" y="178"/>
                    <a:pt x="45" y="277"/>
                  </a:cubicBezTo>
                  <a:cubicBezTo>
                    <a:pt x="72" y="359"/>
                    <a:pt x="153" y="405"/>
                    <a:pt x="233" y="405"/>
                  </a:cubicBezTo>
                  <a:cubicBezTo>
                    <a:pt x="257" y="405"/>
                    <a:pt x="281" y="401"/>
                    <a:pt x="303" y="393"/>
                  </a:cubicBezTo>
                  <a:cubicBezTo>
                    <a:pt x="410" y="348"/>
                    <a:pt x="455" y="232"/>
                    <a:pt x="419" y="125"/>
                  </a:cubicBezTo>
                  <a:cubicBezTo>
                    <a:pt x="386" y="46"/>
                    <a:pt x="314" y="1"/>
                    <a:pt x="23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005800" y="2330850"/>
              <a:ext cx="11625" cy="10175"/>
            </a:xfrm>
            <a:custGeom>
              <a:avLst/>
              <a:gdLst/>
              <a:ahLst/>
              <a:cxnLst/>
              <a:rect l="l" t="t" r="r" b="b"/>
              <a:pathLst>
                <a:path w="465" h="407" extrusionOk="0">
                  <a:moveTo>
                    <a:pt x="235" y="1"/>
                  </a:moveTo>
                  <a:cubicBezTo>
                    <a:pt x="210" y="1"/>
                    <a:pt x="185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1"/>
                    <a:pt x="419" y="123"/>
                  </a:cubicBezTo>
                  <a:cubicBezTo>
                    <a:pt x="392" y="49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957850" y="2303875"/>
              <a:ext cx="11400" cy="10175"/>
            </a:xfrm>
            <a:custGeom>
              <a:avLst/>
              <a:gdLst/>
              <a:ahLst/>
              <a:cxnLst/>
              <a:rect l="l" t="t" r="r" b="b"/>
              <a:pathLst>
                <a:path w="456" h="407" extrusionOk="0">
                  <a:moveTo>
                    <a:pt x="227" y="0"/>
                  </a:moveTo>
                  <a:cubicBezTo>
                    <a:pt x="201" y="0"/>
                    <a:pt x="176" y="5"/>
                    <a:pt x="152" y="16"/>
                  </a:cubicBezTo>
                  <a:cubicBezTo>
                    <a:pt x="45" y="61"/>
                    <a:pt x="0" y="177"/>
                    <a:pt x="36" y="284"/>
                  </a:cubicBezTo>
                  <a:cubicBezTo>
                    <a:pt x="70" y="358"/>
                    <a:pt x="144" y="407"/>
                    <a:pt x="225" y="407"/>
                  </a:cubicBezTo>
                  <a:cubicBezTo>
                    <a:pt x="251" y="407"/>
                    <a:pt x="277" y="402"/>
                    <a:pt x="303" y="391"/>
                  </a:cubicBezTo>
                  <a:cubicBezTo>
                    <a:pt x="411" y="346"/>
                    <a:pt x="455" y="230"/>
                    <a:pt x="411" y="123"/>
                  </a:cubicBezTo>
                  <a:cubicBezTo>
                    <a:pt x="384" y="49"/>
                    <a:pt x="305" y="0"/>
                    <a:pt x="227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920825" y="2159350"/>
              <a:ext cx="11625" cy="10175"/>
            </a:xfrm>
            <a:custGeom>
              <a:avLst/>
              <a:gdLst/>
              <a:ahLst/>
              <a:cxnLst/>
              <a:rect l="l" t="t" r="r" b="b"/>
              <a:pathLst>
                <a:path w="465" h="407" extrusionOk="0">
                  <a:moveTo>
                    <a:pt x="231" y="0"/>
                  </a:moveTo>
                  <a:cubicBezTo>
                    <a:pt x="205" y="0"/>
                    <a:pt x="178" y="5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0"/>
                    <a:pt x="420" y="123"/>
                  </a:cubicBezTo>
                  <a:cubicBezTo>
                    <a:pt x="386" y="49"/>
                    <a:pt x="311" y="0"/>
                    <a:pt x="231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081625" y="2251675"/>
              <a:ext cx="11625" cy="10225"/>
            </a:xfrm>
            <a:custGeom>
              <a:avLst/>
              <a:gdLst/>
              <a:ahLst/>
              <a:cxnLst/>
              <a:rect l="l" t="t" r="r" b="b"/>
              <a:pathLst>
                <a:path w="465" h="409" extrusionOk="0">
                  <a:moveTo>
                    <a:pt x="235" y="1"/>
                  </a:moveTo>
                  <a:cubicBezTo>
                    <a:pt x="210" y="1"/>
                    <a:pt x="184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8" y="363"/>
                    <a:pt x="150" y="408"/>
                    <a:pt x="229" y="408"/>
                  </a:cubicBezTo>
                  <a:cubicBezTo>
                    <a:pt x="256" y="408"/>
                    <a:pt x="285" y="403"/>
                    <a:pt x="313" y="391"/>
                  </a:cubicBezTo>
                  <a:cubicBezTo>
                    <a:pt x="420" y="355"/>
                    <a:pt x="464" y="231"/>
                    <a:pt x="420" y="132"/>
                  </a:cubicBezTo>
                  <a:cubicBezTo>
                    <a:pt x="392" y="51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"/>
          <p:cNvSpPr/>
          <p:nvPr/>
        </p:nvSpPr>
        <p:spPr>
          <a:xfrm rot="2285376">
            <a:off x="3364084" y="4747763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"/>
          <p:cNvGrpSpPr/>
          <p:nvPr/>
        </p:nvGrpSpPr>
        <p:grpSpPr>
          <a:xfrm rot="4191619">
            <a:off x="7837703" y="3197378"/>
            <a:ext cx="911590" cy="817662"/>
            <a:chOff x="5215375" y="2178475"/>
            <a:chExt cx="273025" cy="244900"/>
          </a:xfrm>
        </p:grpSpPr>
        <p:sp>
          <p:nvSpPr>
            <p:cNvPr id="174" name="Google Shape;174;p2"/>
            <p:cNvSpPr/>
            <p:nvPr/>
          </p:nvSpPr>
          <p:spPr>
            <a:xfrm>
              <a:off x="5215375" y="2178475"/>
              <a:ext cx="273025" cy="244900"/>
            </a:xfrm>
            <a:custGeom>
              <a:avLst/>
              <a:gdLst/>
              <a:ahLst/>
              <a:cxnLst/>
              <a:rect l="l" t="t" r="r" b="b"/>
              <a:pathLst>
                <a:path w="10921" h="9796" extrusionOk="0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236350" y="2199000"/>
              <a:ext cx="229075" cy="203550"/>
            </a:xfrm>
            <a:custGeom>
              <a:avLst/>
              <a:gdLst/>
              <a:ahLst/>
              <a:cxnLst/>
              <a:rect l="l" t="t" r="r" b="b"/>
              <a:pathLst>
                <a:path w="9163" h="8142" extrusionOk="0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243050" y="2204800"/>
              <a:ext cx="209450" cy="185725"/>
            </a:xfrm>
            <a:custGeom>
              <a:avLst/>
              <a:gdLst/>
              <a:ahLst/>
              <a:cxnLst/>
              <a:rect l="l" t="t" r="r" b="b"/>
              <a:pathLst>
                <a:path w="8378" h="7429" extrusionOk="0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345850" y="2279425"/>
              <a:ext cx="33050" cy="9850"/>
            </a:xfrm>
            <a:custGeom>
              <a:avLst/>
              <a:gdLst/>
              <a:ahLst/>
              <a:cxnLst/>
              <a:rect l="l" t="t" r="r" b="b"/>
              <a:pathLst>
                <a:path w="1322" h="394" extrusionOk="0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323100" y="2297800"/>
              <a:ext cx="10750" cy="32575"/>
            </a:xfrm>
            <a:custGeom>
              <a:avLst/>
              <a:gdLst/>
              <a:ahLst/>
              <a:cxnLst/>
              <a:rect l="l" t="t" r="r" b="b"/>
              <a:pathLst>
                <a:path w="430" h="1303" extrusionOk="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1171024" y="211073"/>
            <a:ext cx="566736" cy="517241"/>
            <a:chOff x="6878645" y="4321800"/>
            <a:chExt cx="521329" cy="475799"/>
          </a:xfrm>
        </p:grpSpPr>
        <p:sp>
          <p:nvSpPr>
            <p:cNvPr id="180" name="Google Shape;180;p2"/>
            <p:cNvSpPr/>
            <p:nvPr/>
          </p:nvSpPr>
          <p:spPr>
            <a:xfrm>
              <a:off x="6878645" y="4321800"/>
              <a:ext cx="521329" cy="475799"/>
            </a:xfrm>
            <a:custGeom>
              <a:avLst/>
              <a:gdLst/>
              <a:ahLst/>
              <a:cxnLst/>
              <a:rect l="l" t="t" r="r" b="b"/>
              <a:pathLst>
                <a:path w="7958" h="7263" extrusionOk="0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31840" y="4376108"/>
              <a:ext cx="409110" cy="367511"/>
            </a:xfrm>
            <a:custGeom>
              <a:avLst/>
              <a:gdLst/>
              <a:ahLst/>
              <a:cxnLst/>
              <a:rect l="l" t="t" r="r" b="b"/>
              <a:pathLst>
                <a:path w="6245" h="5610" extrusionOk="0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6747577" y="4370861"/>
            <a:ext cx="635910" cy="608891"/>
            <a:chOff x="4550100" y="3128775"/>
            <a:chExt cx="315150" cy="301775"/>
          </a:xfrm>
        </p:grpSpPr>
        <p:sp>
          <p:nvSpPr>
            <p:cNvPr id="183" name="Google Shape;183;p2"/>
            <p:cNvSpPr/>
            <p:nvPr/>
          </p:nvSpPr>
          <p:spPr>
            <a:xfrm>
              <a:off x="4554125" y="3128775"/>
              <a:ext cx="311125" cy="301775"/>
            </a:xfrm>
            <a:custGeom>
              <a:avLst/>
              <a:gdLst/>
              <a:ahLst/>
              <a:cxnLst/>
              <a:rect l="l" t="t" r="r" b="b"/>
              <a:pathLst>
                <a:path w="12445" h="12071" extrusionOk="0">
                  <a:moveTo>
                    <a:pt x="5460" y="1"/>
                  </a:moveTo>
                  <a:cubicBezTo>
                    <a:pt x="5023" y="1"/>
                    <a:pt x="4630" y="117"/>
                    <a:pt x="4309" y="358"/>
                  </a:cubicBezTo>
                  <a:cubicBezTo>
                    <a:pt x="4291" y="367"/>
                    <a:pt x="4273" y="384"/>
                    <a:pt x="4255" y="393"/>
                  </a:cubicBezTo>
                  <a:cubicBezTo>
                    <a:pt x="4238" y="402"/>
                    <a:pt x="4220" y="420"/>
                    <a:pt x="4211" y="429"/>
                  </a:cubicBezTo>
                  <a:cubicBezTo>
                    <a:pt x="2641" y="1562"/>
                    <a:pt x="1436" y="2998"/>
                    <a:pt x="812" y="4479"/>
                  </a:cubicBezTo>
                  <a:cubicBezTo>
                    <a:pt x="0" y="6388"/>
                    <a:pt x="187" y="8244"/>
                    <a:pt x="1356" y="9859"/>
                  </a:cubicBezTo>
                  <a:cubicBezTo>
                    <a:pt x="2400" y="11304"/>
                    <a:pt x="3916" y="12071"/>
                    <a:pt x="5718" y="12071"/>
                  </a:cubicBezTo>
                  <a:cubicBezTo>
                    <a:pt x="7369" y="12071"/>
                    <a:pt x="9278" y="11402"/>
                    <a:pt x="10973" y="10233"/>
                  </a:cubicBezTo>
                  <a:cubicBezTo>
                    <a:pt x="11098" y="10180"/>
                    <a:pt x="11223" y="10108"/>
                    <a:pt x="11330" y="10028"/>
                  </a:cubicBezTo>
                  <a:cubicBezTo>
                    <a:pt x="11767" y="9716"/>
                    <a:pt x="12445" y="8895"/>
                    <a:pt x="12026" y="7040"/>
                  </a:cubicBezTo>
                  <a:cubicBezTo>
                    <a:pt x="11767" y="5907"/>
                    <a:pt x="11142" y="4613"/>
                    <a:pt x="10268" y="3418"/>
                  </a:cubicBezTo>
                  <a:cubicBezTo>
                    <a:pt x="8769" y="1339"/>
                    <a:pt x="6878" y="1"/>
                    <a:pt x="5460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550100" y="3156225"/>
              <a:ext cx="271900" cy="253500"/>
            </a:xfrm>
            <a:custGeom>
              <a:avLst/>
              <a:gdLst/>
              <a:ahLst/>
              <a:cxnLst/>
              <a:rect l="l" t="t" r="r" b="b"/>
              <a:pathLst>
                <a:path w="10876" h="10140" extrusionOk="0">
                  <a:moveTo>
                    <a:pt x="4854" y="0"/>
                  </a:moveTo>
                  <a:cubicBezTo>
                    <a:pt x="2275" y="1874"/>
                    <a:pt x="0" y="5255"/>
                    <a:pt x="2186" y="8270"/>
                  </a:cubicBezTo>
                  <a:cubicBezTo>
                    <a:pt x="3162" y="9617"/>
                    <a:pt x="4486" y="10140"/>
                    <a:pt x="5881" y="10140"/>
                  </a:cubicBezTo>
                  <a:cubicBezTo>
                    <a:pt x="7610" y="10140"/>
                    <a:pt x="9449" y="9337"/>
                    <a:pt x="10875" y="8306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649350" y="3149500"/>
              <a:ext cx="200525" cy="218200"/>
            </a:xfrm>
            <a:custGeom>
              <a:avLst/>
              <a:gdLst/>
              <a:ahLst/>
              <a:cxnLst/>
              <a:rect l="l" t="t" r="r" b="b"/>
              <a:pathLst>
                <a:path w="8021" h="8728" extrusionOk="0">
                  <a:moveTo>
                    <a:pt x="1649" y="1"/>
                  </a:moveTo>
                  <a:cubicBezTo>
                    <a:pt x="1393" y="1"/>
                    <a:pt x="1167" y="64"/>
                    <a:pt x="982" y="198"/>
                  </a:cubicBezTo>
                  <a:cubicBezTo>
                    <a:pt x="0" y="911"/>
                    <a:pt x="553" y="3356"/>
                    <a:pt x="2222" y="5657"/>
                  </a:cubicBezTo>
                  <a:cubicBezTo>
                    <a:pt x="3585" y="7528"/>
                    <a:pt x="5261" y="8727"/>
                    <a:pt x="6367" y="8727"/>
                  </a:cubicBezTo>
                  <a:cubicBezTo>
                    <a:pt x="6622" y="8727"/>
                    <a:pt x="6846" y="8664"/>
                    <a:pt x="7030" y="8530"/>
                  </a:cubicBezTo>
                  <a:cubicBezTo>
                    <a:pt x="8020" y="7816"/>
                    <a:pt x="7467" y="5372"/>
                    <a:pt x="5790" y="3070"/>
                  </a:cubicBezTo>
                  <a:cubicBezTo>
                    <a:pt x="4434" y="1200"/>
                    <a:pt x="2760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695525" y="3191350"/>
              <a:ext cx="110850" cy="132950"/>
            </a:xfrm>
            <a:custGeom>
              <a:avLst/>
              <a:gdLst/>
              <a:ahLst/>
              <a:cxnLst/>
              <a:rect l="l" t="t" r="r" b="b"/>
              <a:pathLst>
                <a:path w="4434" h="5318" extrusionOk="0">
                  <a:moveTo>
                    <a:pt x="422" y="0"/>
                  </a:moveTo>
                  <a:cubicBezTo>
                    <a:pt x="379" y="0"/>
                    <a:pt x="342" y="10"/>
                    <a:pt x="312" y="31"/>
                  </a:cubicBezTo>
                  <a:cubicBezTo>
                    <a:pt x="0" y="254"/>
                    <a:pt x="607" y="1619"/>
                    <a:pt x="1650" y="3065"/>
                  </a:cubicBezTo>
                  <a:cubicBezTo>
                    <a:pt x="2603" y="4381"/>
                    <a:pt x="3600" y="5317"/>
                    <a:pt x="4012" y="5317"/>
                  </a:cubicBezTo>
                  <a:cubicBezTo>
                    <a:pt x="4055" y="5317"/>
                    <a:pt x="4092" y="5307"/>
                    <a:pt x="4122" y="5286"/>
                  </a:cubicBezTo>
                  <a:cubicBezTo>
                    <a:pt x="4434" y="5054"/>
                    <a:pt x="3836" y="3698"/>
                    <a:pt x="2783" y="2244"/>
                  </a:cubicBezTo>
                  <a:cubicBezTo>
                    <a:pt x="1830" y="936"/>
                    <a:pt x="834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733200" y="3207525"/>
              <a:ext cx="14750" cy="11375"/>
            </a:xfrm>
            <a:custGeom>
              <a:avLst/>
              <a:gdLst/>
              <a:ahLst/>
              <a:cxnLst/>
              <a:rect l="l" t="t" r="r" b="b"/>
              <a:pathLst>
                <a:path w="590" h="455" extrusionOk="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753050" y="3230475"/>
              <a:ext cx="14750" cy="11400"/>
            </a:xfrm>
            <a:custGeom>
              <a:avLst/>
              <a:gdLst/>
              <a:ahLst/>
              <a:cxnLst/>
              <a:rect l="l" t="t" r="r" b="b"/>
              <a:pathLst>
                <a:path w="590" h="456" extrusionOk="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770675" y="3257475"/>
              <a:ext cx="14750" cy="11400"/>
            </a:xfrm>
            <a:custGeom>
              <a:avLst/>
              <a:gdLst/>
              <a:ahLst/>
              <a:cxnLst/>
              <a:rect l="l" t="t" r="r" b="b"/>
              <a:pathLst>
                <a:path w="590" h="456" extrusionOk="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785625" y="3286025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793650" y="3314350"/>
              <a:ext cx="14750" cy="11400"/>
            </a:xfrm>
            <a:custGeom>
              <a:avLst/>
              <a:gdLst/>
              <a:ahLst/>
              <a:cxnLst/>
              <a:rect l="l" t="t" r="r" b="b"/>
              <a:pathLst>
                <a:path w="590" h="456" extrusionOk="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0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768225" y="3306525"/>
              <a:ext cx="14750" cy="11400"/>
            </a:xfrm>
            <a:custGeom>
              <a:avLst/>
              <a:gdLst/>
              <a:ahLst/>
              <a:cxnLst/>
              <a:rect l="l" t="t" r="r" b="b"/>
              <a:pathLst>
                <a:path w="590" h="456" extrusionOk="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744350" y="3280675"/>
              <a:ext cx="14750" cy="11400"/>
            </a:xfrm>
            <a:custGeom>
              <a:avLst/>
              <a:gdLst/>
              <a:ahLst/>
              <a:cxnLst/>
              <a:rect l="l" t="t" r="r" b="b"/>
              <a:pathLst>
                <a:path w="590" h="456" extrusionOk="0">
                  <a:moveTo>
                    <a:pt x="295" y="0"/>
                  </a:moveTo>
                  <a:cubicBezTo>
                    <a:pt x="1" y="0"/>
                    <a:pt x="1" y="455"/>
                    <a:pt x="295" y="455"/>
                  </a:cubicBezTo>
                  <a:cubicBezTo>
                    <a:pt x="590" y="455"/>
                    <a:pt x="59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728075" y="3259025"/>
              <a:ext cx="14750" cy="11400"/>
            </a:xfrm>
            <a:custGeom>
              <a:avLst/>
              <a:gdLst/>
              <a:ahLst/>
              <a:cxnLst/>
              <a:rect l="l" t="t" r="r" b="b"/>
              <a:pathLst>
                <a:path w="590" h="456" extrusionOk="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711125" y="3234050"/>
              <a:ext cx="14750" cy="11400"/>
            </a:xfrm>
            <a:custGeom>
              <a:avLst/>
              <a:gdLst/>
              <a:ahLst/>
              <a:cxnLst/>
              <a:rect l="l" t="t" r="r" b="b"/>
              <a:pathLst>
                <a:path w="590" h="456" extrusionOk="0">
                  <a:moveTo>
                    <a:pt x="295" y="1"/>
                  </a:moveTo>
                  <a:cubicBezTo>
                    <a:pt x="0" y="1"/>
                    <a:pt x="0" y="456"/>
                    <a:pt x="295" y="456"/>
                  </a:cubicBezTo>
                  <a:cubicBezTo>
                    <a:pt x="589" y="456"/>
                    <a:pt x="58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698850" y="3208850"/>
              <a:ext cx="14750" cy="11400"/>
            </a:xfrm>
            <a:custGeom>
              <a:avLst/>
              <a:gdLst/>
              <a:ahLst/>
              <a:cxnLst/>
              <a:rect l="l" t="t" r="r" b="b"/>
              <a:pathLst>
                <a:path w="590" h="456" extrusionOk="0">
                  <a:moveTo>
                    <a:pt x="295" y="1"/>
                  </a:moveTo>
                  <a:cubicBezTo>
                    <a:pt x="1" y="1"/>
                    <a:pt x="1" y="456"/>
                    <a:pt x="295" y="456"/>
                  </a:cubicBezTo>
                  <a:cubicBezTo>
                    <a:pt x="590" y="456"/>
                    <a:pt x="590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711350" y="3189225"/>
              <a:ext cx="14750" cy="11400"/>
            </a:xfrm>
            <a:custGeom>
              <a:avLst/>
              <a:gdLst/>
              <a:ahLst/>
              <a:cxnLst/>
              <a:rect l="l" t="t" r="r" b="b"/>
              <a:pathLst>
                <a:path w="590" h="456" extrusionOk="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691725" y="3182100"/>
              <a:ext cx="14750" cy="11375"/>
            </a:xfrm>
            <a:custGeom>
              <a:avLst/>
              <a:gdLst/>
              <a:ahLst/>
              <a:cxnLst/>
              <a:rect l="l" t="t" r="r" b="b"/>
              <a:pathLst>
                <a:path w="590" h="455" extrusionOk="0">
                  <a:moveTo>
                    <a:pt x="295" y="0"/>
                  </a:moveTo>
                  <a:cubicBezTo>
                    <a:pt x="0" y="0"/>
                    <a:pt x="0" y="455"/>
                    <a:pt x="295" y="455"/>
                  </a:cubicBezTo>
                  <a:cubicBezTo>
                    <a:pt x="589" y="455"/>
                    <a:pt x="589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"/>
          <p:cNvSpPr txBox="1">
            <a:spLocks noGrp="1"/>
          </p:cNvSpPr>
          <p:nvPr>
            <p:ph type="ctrTitle"/>
          </p:nvPr>
        </p:nvSpPr>
        <p:spPr>
          <a:xfrm>
            <a:off x="1907550" y="1071725"/>
            <a:ext cx="5328900" cy="25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subTitle" idx="1"/>
          </p:nvPr>
        </p:nvSpPr>
        <p:spPr>
          <a:xfrm>
            <a:off x="2307600" y="36250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/>
          <p:nvPr/>
        </p:nvSpPr>
        <p:spPr>
          <a:xfrm rot="10800000">
            <a:off x="-849499" y="-1624225"/>
            <a:ext cx="6453975" cy="3697379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3"/>
          <p:cNvGrpSpPr/>
          <p:nvPr/>
        </p:nvGrpSpPr>
        <p:grpSpPr>
          <a:xfrm rot="10800000">
            <a:off x="-364867" y="-1580423"/>
            <a:ext cx="5830099" cy="3340185"/>
            <a:chOff x="-5991144" y="1964591"/>
            <a:chExt cx="5830099" cy="3340185"/>
          </a:xfrm>
        </p:grpSpPr>
        <p:sp>
          <p:nvSpPr>
            <p:cNvPr id="204" name="Google Shape;204;p3"/>
            <p:cNvSpPr/>
            <p:nvPr/>
          </p:nvSpPr>
          <p:spPr>
            <a:xfrm>
              <a:off x="-5991144" y="1964591"/>
              <a:ext cx="5830099" cy="3340185"/>
            </a:xfrm>
            <a:custGeom>
              <a:avLst/>
              <a:gdLst/>
              <a:ahLst/>
              <a:cxnLst/>
              <a:rect l="l" t="t" r="r" b="b"/>
              <a:pathLst>
                <a:path w="165522" h="94831" extrusionOk="0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5887766" y="5054626"/>
              <a:ext cx="14793" cy="248565"/>
            </a:xfrm>
            <a:custGeom>
              <a:avLst/>
              <a:gdLst/>
              <a:ahLst/>
              <a:cxnLst/>
              <a:rect l="l" t="t" r="r" b="b"/>
              <a:pathLst>
                <a:path w="420" h="7057" extrusionOk="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5361753" y="4206221"/>
              <a:ext cx="15110" cy="88021"/>
            </a:xfrm>
            <a:custGeom>
              <a:avLst/>
              <a:gdLst/>
              <a:ahLst/>
              <a:cxnLst/>
              <a:rect l="l" t="t" r="r" b="b"/>
              <a:pathLst>
                <a:path w="429" h="2499" extrusionOk="0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5361753" y="4835295"/>
              <a:ext cx="15110" cy="460675"/>
            </a:xfrm>
            <a:custGeom>
              <a:avLst/>
              <a:gdLst/>
              <a:ahLst/>
              <a:cxnLst/>
              <a:rect l="l" t="t" r="r" b="b"/>
              <a:pathLst>
                <a:path w="429" h="13079" extrusionOk="0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5361753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4835423" y="3661047"/>
              <a:ext cx="14793" cy="106865"/>
            </a:xfrm>
            <a:custGeom>
              <a:avLst/>
              <a:gdLst/>
              <a:ahLst/>
              <a:cxnLst/>
              <a:rect l="l" t="t" r="r" b="b"/>
              <a:pathLst>
                <a:path w="420" h="3034" extrusionOk="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4835423" y="4835295"/>
              <a:ext cx="14793" cy="453454"/>
            </a:xfrm>
            <a:custGeom>
              <a:avLst/>
              <a:gdLst/>
              <a:ahLst/>
              <a:cxnLst/>
              <a:rect l="l" t="t" r="r" b="b"/>
              <a:pathLst>
                <a:path w="420" h="12874" extrusionOk="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4835423" y="3782988"/>
              <a:ext cx="14793" cy="511255"/>
            </a:xfrm>
            <a:custGeom>
              <a:avLst/>
              <a:gdLst/>
              <a:ahLst/>
              <a:cxnLst/>
              <a:rect l="l" t="t" r="r" b="b"/>
              <a:pathLst>
                <a:path w="420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4835423" y="430896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4309445" y="3352181"/>
              <a:ext cx="15146" cy="415731"/>
            </a:xfrm>
            <a:custGeom>
              <a:avLst/>
              <a:gdLst/>
              <a:ahLst/>
              <a:cxnLst/>
              <a:rect l="l" t="t" r="r" b="b"/>
              <a:pathLst>
                <a:path w="430" h="11803" extrusionOk="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4309445" y="3782988"/>
              <a:ext cx="15146" cy="511255"/>
            </a:xfrm>
            <a:custGeom>
              <a:avLst/>
              <a:gdLst/>
              <a:ahLst/>
              <a:cxnLst/>
              <a:rect l="l" t="t" r="r" b="b"/>
              <a:pathLst>
                <a:path w="43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-4309445" y="4835295"/>
              <a:ext cx="15146" cy="445917"/>
            </a:xfrm>
            <a:custGeom>
              <a:avLst/>
              <a:gdLst/>
              <a:ahLst/>
              <a:cxnLst/>
              <a:rect l="l" t="t" r="r" b="b"/>
              <a:pathLst>
                <a:path w="430" h="12660" extrusionOk="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4309445" y="4308965"/>
              <a:ext cx="15146" cy="511290"/>
            </a:xfrm>
            <a:custGeom>
              <a:avLst/>
              <a:gdLst/>
              <a:ahLst/>
              <a:cxnLst/>
              <a:rect l="l" t="t" r="r" b="b"/>
              <a:pathLst>
                <a:path w="43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-3783433" y="3203542"/>
              <a:ext cx="15110" cy="38393"/>
            </a:xfrm>
            <a:custGeom>
              <a:avLst/>
              <a:gdLst/>
              <a:ahLst/>
              <a:cxnLst/>
              <a:rect l="l" t="t" r="r" b="b"/>
              <a:pathLst>
                <a:path w="429" h="1090" extrusionOk="0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-3783433" y="4835295"/>
              <a:ext cx="15110" cy="438696"/>
            </a:xfrm>
            <a:custGeom>
              <a:avLst/>
              <a:gdLst/>
              <a:ahLst/>
              <a:cxnLst/>
              <a:rect l="l" t="t" r="r" b="b"/>
              <a:pathLst>
                <a:path w="429" h="12455" extrusionOk="0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-3783433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-3783433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-3783433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-3257103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-3257103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-3257103" y="3082588"/>
              <a:ext cx="15110" cy="159347"/>
            </a:xfrm>
            <a:custGeom>
              <a:avLst/>
              <a:gdLst/>
              <a:ahLst/>
              <a:cxnLst/>
              <a:rect l="l" t="t" r="r" b="b"/>
              <a:pathLst>
                <a:path w="429" h="4524" extrusionOk="0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-3257103" y="4835295"/>
              <a:ext cx="15110" cy="431476"/>
            </a:xfrm>
            <a:custGeom>
              <a:avLst/>
              <a:gdLst/>
              <a:ahLst/>
              <a:cxnLst/>
              <a:rect l="l" t="t" r="r" b="b"/>
              <a:pathLst>
                <a:path w="429" h="12250" extrusionOk="0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-3257103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2731090" y="4835295"/>
              <a:ext cx="15110" cy="424220"/>
            </a:xfrm>
            <a:custGeom>
              <a:avLst/>
              <a:gdLst/>
              <a:ahLst/>
              <a:cxnLst/>
              <a:rect l="l" t="t" r="r" b="b"/>
              <a:pathLst>
                <a:path w="429" h="12044" extrusionOk="0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2731090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2731090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2731090" y="2899396"/>
              <a:ext cx="15110" cy="342539"/>
            </a:xfrm>
            <a:custGeom>
              <a:avLst/>
              <a:gdLst/>
              <a:ahLst/>
              <a:cxnLst/>
              <a:rect l="l" t="t" r="r" b="b"/>
              <a:pathLst>
                <a:path w="429" h="9725" extrusionOk="0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2731090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-2204760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-2204760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-2204760" y="273064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-2204760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-2204760" y="4835295"/>
              <a:ext cx="15110" cy="416682"/>
            </a:xfrm>
            <a:custGeom>
              <a:avLst/>
              <a:gdLst/>
              <a:ahLst/>
              <a:cxnLst/>
              <a:rect l="l" t="t" r="r" b="b"/>
              <a:pathLst>
                <a:path w="429" h="11830" extrusionOk="0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-2204760" y="2656502"/>
              <a:ext cx="15110" cy="59103"/>
            </a:xfrm>
            <a:custGeom>
              <a:avLst/>
              <a:gdLst/>
              <a:ahLst/>
              <a:cxnLst/>
              <a:rect l="l" t="t" r="r" b="b"/>
              <a:pathLst>
                <a:path w="429" h="1678" extrusionOk="0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-1678782" y="2397581"/>
              <a:ext cx="15146" cy="318024"/>
            </a:xfrm>
            <a:custGeom>
              <a:avLst/>
              <a:gdLst/>
              <a:ahLst/>
              <a:cxnLst/>
              <a:rect l="l" t="t" r="r" b="b"/>
              <a:pathLst>
                <a:path w="430" h="9029" extrusionOk="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-1678782" y="4308965"/>
              <a:ext cx="15146" cy="511290"/>
            </a:xfrm>
            <a:custGeom>
              <a:avLst/>
              <a:gdLst/>
              <a:ahLst/>
              <a:cxnLst/>
              <a:rect l="l" t="t" r="r" b="b"/>
              <a:pathLst>
                <a:path w="43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-1678782" y="3782988"/>
              <a:ext cx="15146" cy="511255"/>
            </a:xfrm>
            <a:custGeom>
              <a:avLst/>
              <a:gdLst/>
              <a:ahLst/>
              <a:cxnLst/>
              <a:rect l="l" t="t" r="r" b="b"/>
              <a:pathLst>
                <a:path w="43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-1678782" y="2730645"/>
              <a:ext cx="15146" cy="511290"/>
            </a:xfrm>
            <a:custGeom>
              <a:avLst/>
              <a:gdLst/>
              <a:ahLst/>
              <a:cxnLst/>
              <a:rect l="l" t="t" r="r" b="b"/>
              <a:pathLst>
                <a:path w="43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1678782" y="3256658"/>
              <a:ext cx="15146" cy="511255"/>
            </a:xfrm>
            <a:custGeom>
              <a:avLst/>
              <a:gdLst/>
              <a:ahLst/>
              <a:cxnLst/>
              <a:rect l="l" t="t" r="r" b="b"/>
              <a:pathLst>
                <a:path w="43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1678782" y="4835295"/>
              <a:ext cx="15146" cy="409462"/>
            </a:xfrm>
            <a:custGeom>
              <a:avLst/>
              <a:gdLst/>
              <a:ahLst/>
              <a:cxnLst/>
              <a:rect l="l" t="t" r="r" b="b"/>
              <a:pathLst>
                <a:path w="430" h="11625" extrusionOk="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-1152453" y="4835295"/>
              <a:ext cx="14793" cy="402241"/>
            </a:xfrm>
            <a:custGeom>
              <a:avLst/>
              <a:gdLst/>
              <a:ahLst/>
              <a:cxnLst/>
              <a:rect l="l" t="t" r="r" b="b"/>
              <a:pathLst>
                <a:path w="420" h="11420" extrusionOk="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-1152453" y="430896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-1152453" y="220431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-1152453" y="3256658"/>
              <a:ext cx="14793" cy="511255"/>
            </a:xfrm>
            <a:custGeom>
              <a:avLst/>
              <a:gdLst/>
              <a:ahLst/>
              <a:cxnLst/>
              <a:rect l="l" t="t" r="r" b="b"/>
              <a:pathLst>
                <a:path w="42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1152453" y="273064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1152453" y="2169128"/>
              <a:ext cx="14793" cy="20464"/>
            </a:xfrm>
            <a:custGeom>
              <a:avLst/>
              <a:gdLst/>
              <a:ahLst/>
              <a:cxnLst/>
              <a:rect l="l" t="t" r="r" b="b"/>
              <a:pathLst>
                <a:path w="420" h="581" extrusionOk="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1152453" y="3782988"/>
              <a:ext cx="14793" cy="511255"/>
            </a:xfrm>
            <a:custGeom>
              <a:avLst/>
              <a:gdLst/>
              <a:ahLst/>
              <a:cxnLst/>
              <a:rect l="l" t="t" r="r" b="b"/>
              <a:pathLst>
                <a:path w="42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626440" y="4835295"/>
              <a:ext cx="15110" cy="395020"/>
            </a:xfrm>
            <a:custGeom>
              <a:avLst/>
              <a:gdLst/>
              <a:ahLst/>
              <a:cxnLst/>
              <a:rect l="l" t="t" r="r" b="b"/>
              <a:pathLst>
                <a:path w="429" h="11215" extrusionOk="0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626440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626440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626440" y="220431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626440" y="2014537"/>
              <a:ext cx="15110" cy="175056"/>
            </a:xfrm>
            <a:custGeom>
              <a:avLst/>
              <a:gdLst/>
              <a:ahLst/>
              <a:cxnLst/>
              <a:rect l="l" t="t" r="r" b="b"/>
              <a:pathLst>
                <a:path w="429" h="4970" extrusionOk="0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626440" y="273064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626440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1228498" y="2189557"/>
              <a:ext cx="1067453" cy="14793"/>
            </a:xfrm>
            <a:custGeom>
              <a:avLst/>
              <a:gdLst/>
              <a:ahLst/>
              <a:cxnLst/>
              <a:rect l="l" t="t" r="r" b="b"/>
              <a:pathLst>
                <a:path w="30306" h="420" extrusionOk="0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2342093" y="2715570"/>
              <a:ext cx="2181048" cy="15110"/>
            </a:xfrm>
            <a:custGeom>
              <a:avLst/>
              <a:gdLst/>
              <a:ahLst/>
              <a:cxnLst/>
              <a:rect l="l" t="t" r="r" b="b"/>
              <a:pathLst>
                <a:path w="61922" h="429" extrusionOk="0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3991140" y="3241900"/>
              <a:ext cx="3830095" cy="14793"/>
            </a:xfrm>
            <a:custGeom>
              <a:avLst/>
              <a:gdLst/>
              <a:ahLst/>
              <a:cxnLst/>
              <a:rect l="l" t="t" r="r" b="b"/>
              <a:pathLst>
                <a:path w="108740" h="420" extrusionOk="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4962365" y="3767877"/>
              <a:ext cx="4801320" cy="15146"/>
            </a:xfrm>
            <a:custGeom>
              <a:avLst/>
              <a:gdLst/>
              <a:ahLst/>
              <a:cxnLst/>
              <a:rect l="l" t="t" r="r" b="b"/>
              <a:pathLst>
                <a:path w="136314" h="430" extrusionOk="0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5423674" y="4294207"/>
              <a:ext cx="5262629" cy="14793"/>
            </a:xfrm>
            <a:custGeom>
              <a:avLst/>
              <a:gdLst/>
              <a:ahLst/>
              <a:cxnLst/>
              <a:rect l="l" t="t" r="r" b="b"/>
              <a:pathLst>
                <a:path w="149411" h="420" extrusionOk="0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5757055" y="4820220"/>
              <a:ext cx="5596010" cy="15110"/>
            </a:xfrm>
            <a:custGeom>
              <a:avLst/>
              <a:gdLst/>
              <a:ahLst/>
              <a:cxnLst/>
              <a:rect l="l" t="t" r="r" b="b"/>
              <a:pathLst>
                <a:path w="158876" h="429" extrusionOk="0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"/>
          <p:cNvSpPr/>
          <p:nvPr/>
        </p:nvSpPr>
        <p:spPr>
          <a:xfrm>
            <a:off x="5965413" y="3230162"/>
            <a:ext cx="4076880" cy="2335524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3"/>
          <p:cNvGrpSpPr/>
          <p:nvPr/>
        </p:nvGrpSpPr>
        <p:grpSpPr>
          <a:xfrm rot="10800000">
            <a:off x="6069567" y="3367395"/>
            <a:ext cx="3836998" cy="2198307"/>
            <a:chOff x="-9376871" y="-61513"/>
            <a:chExt cx="3836998" cy="2198307"/>
          </a:xfrm>
        </p:grpSpPr>
        <p:sp>
          <p:nvSpPr>
            <p:cNvPr id="266" name="Google Shape;266;p3"/>
            <p:cNvSpPr/>
            <p:nvPr/>
          </p:nvSpPr>
          <p:spPr>
            <a:xfrm>
              <a:off x="-9376871" y="-61513"/>
              <a:ext cx="3836998" cy="2198307"/>
            </a:xfrm>
            <a:custGeom>
              <a:avLst/>
              <a:gdLst/>
              <a:ahLst/>
              <a:cxnLst/>
              <a:rect l="l" t="t" r="r" b="b"/>
              <a:pathLst>
                <a:path w="108936" h="62412" extrusionOk="0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5617539" y="-60562"/>
              <a:ext cx="9792" cy="163432"/>
            </a:xfrm>
            <a:custGeom>
              <a:avLst/>
              <a:gdLst/>
              <a:ahLst/>
              <a:cxnLst/>
              <a:rect l="l" t="t" r="r" b="b"/>
              <a:pathLst>
                <a:path w="278" h="4640" extrusionOk="0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5963811" y="603382"/>
              <a:ext cx="9792" cy="57835"/>
            </a:xfrm>
            <a:custGeom>
              <a:avLst/>
              <a:gdLst/>
              <a:ahLst/>
              <a:cxnLst/>
              <a:rect l="l" t="t" r="r" b="b"/>
              <a:pathLst>
                <a:path w="278" h="1642" extrusionOk="0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5963811" y="-55842"/>
              <a:ext cx="9792" cy="303266"/>
            </a:xfrm>
            <a:custGeom>
              <a:avLst/>
              <a:gdLst/>
              <a:ahLst/>
              <a:cxnLst/>
              <a:rect l="l" t="t" r="r" b="b"/>
              <a:pathLst>
                <a:path w="278" h="8610" extrusionOk="0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596381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6310083" y="949655"/>
              <a:ext cx="9792" cy="70727"/>
            </a:xfrm>
            <a:custGeom>
              <a:avLst/>
              <a:gdLst/>
              <a:ahLst/>
              <a:cxnLst/>
              <a:rect l="l" t="t" r="r" b="b"/>
              <a:pathLst>
                <a:path w="278" h="2008" extrusionOk="0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631008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631008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6310083" y="-51122"/>
              <a:ext cx="9792" cy="298546"/>
            </a:xfrm>
            <a:custGeom>
              <a:avLst/>
              <a:gdLst/>
              <a:ahLst/>
              <a:cxnLst/>
              <a:rect l="l" t="t" r="r" b="b"/>
              <a:pathLst>
                <a:path w="278" h="8476" extrusionOk="0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6656356" y="-46121"/>
              <a:ext cx="9792" cy="293544"/>
            </a:xfrm>
            <a:custGeom>
              <a:avLst/>
              <a:gdLst/>
              <a:ahLst/>
              <a:cxnLst/>
              <a:rect l="l" t="t" r="r" b="b"/>
              <a:pathLst>
                <a:path w="278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6656356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6656356" y="949655"/>
              <a:ext cx="9792" cy="273714"/>
            </a:xfrm>
            <a:custGeom>
              <a:avLst/>
              <a:gdLst/>
              <a:ahLst/>
              <a:cxnLst/>
              <a:rect l="l" t="t" r="r" b="b"/>
              <a:pathLst>
                <a:path w="278" h="7771" extrusionOk="0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6656356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7002628" y="1295927"/>
              <a:ext cx="9792" cy="25466"/>
            </a:xfrm>
            <a:custGeom>
              <a:avLst/>
              <a:gdLst/>
              <a:ahLst/>
              <a:cxnLst/>
              <a:rect l="l" t="t" r="r" b="b"/>
              <a:pathLst>
                <a:path w="278" h="723" extrusionOk="0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7002628" y="-41401"/>
              <a:ext cx="9792" cy="288825"/>
            </a:xfrm>
            <a:custGeom>
              <a:avLst/>
              <a:gdLst/>
              <a:ahLst/>
              <a:cxnLst/>
              <a:rect l="l" t="t" r="r" b="b"/>
              <a:pathLst>
                <a:path w="278" h="8200" extrusionOk="0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700262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700262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700262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7348901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7348901" y="1295927"/>
              <a:ext cx="9792" cy="104963"/>
            </a:xfrm>
            <a:custGeom>
              <a:avLst/>
              <a:gdLst/>
              <a:ahLst/>
              <a:cxnLst/>
              <a:rect l="l" t="t" r="r" b="b"/>
              <a:pathLst>
                <a:path w="278" h="2980" extrusionOk="0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7348901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734890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-7348901" y="-36681"/>
              <a:ext cx="9792" cy="284105"/>
            </a:xfrm>
            <a:custGeom>
              <a:avLst/>
              <a:gdLst/>
              <a:ahLst/>
              <a:cxnLst/>
              <a:rect l="l" t="t" r="r" b="b"/>
              <a:pathLst>
                <a:path w="278" h="8066" extrusionOk="0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769517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7695173" y="1295927"/>
              <a:ext cx="9792" cy="225635"/>
            </a:xfrm>
            <a:custGeom>
              <a:avLst/>
              <a:gdLst/>
              <a:ahLst/>
              <a:cxnLst/>
              <a:rect l="l" t="t" r="r" b="b"/>
              <a:pathLst>
                <a:path w="278" h="6406" extrusionOk="0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7695173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769517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-7695173" y="-31644"/>
              <a:ext cx="9792" cy="279068"/>
            </a:xfrm>
            <a:custGeom>
              <a:avLst/>
              <a:gdLst/>
              <a:ahLst/>
              <a:cxnLst/>
              <a:rect l="l" t="t" r="r" b="b"/>
              <a:pathLst>
                <a:path w="278" h="7923" extrusionOk="0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-8041445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-8041445" y="-26960"/>
              <a:ext cx="9792" cy="274383"/>
            </a:xfrm>
            <a:custGeom>
              <a:avLst/>
              <a:gdLst/>
              <a:ahLst/>
              <a:cxnLst/>
              <a:rect l="l" t="t" r="r" b="b"/>
              <a:pathLst>
                <a:path w="278" h="7790" extrusionOk="0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-8041445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-8041445" y="1642516"/>
              <a:ext cx="9792" cy="38674"/>
            </a:xfrm>
            <a:custGeom>
              <a:avLst/>
              <a:gdLst/>
              <a:ahLst/>
              <a:cxnLst/>
              <a:rect l="l" t="t" r="r" b="b"/>
              <a:pathLst>
                <a:path w="278" h="1098" extrusionOk="0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-8041445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-8041445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-838771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-838771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-8387718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-8387718" y="-22240"/>
              <a:ext cx="9792" cy="269663"/>
            </a:xfrm>
            <a:custGeom>
              <a:avLst/>
              <a:gdLst/>
              <a:ahLst/>
              <a:cxnLst/>
              <a:rect l="l" t="t" r="r" b="b"/>
              <a:pathLst>
                <a:path w="278" h="7656" extrusionOk="0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-838771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-8387718" y="1642516"/>
              <a:ext cx="9792" cy="209292"/>
            </a:xfrm>
            <a:custGeom>
              <a:avLst/>
              <a:gdLst/>
              <a:ahLst/>
              <a:cxnLst/>
              <a:rect l="l" t="t" r="r" b="b"/>
              <a:pathLst>
                <a:path w="278" h="5942" extrusionOk="0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-8734307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-8734307" y="1988789"/>
              <a:ext cx="10109" cy="13208"/>
            </a:xfrm>
            <a:custGeom>
              <a:avLst/>
              <a:gdLst/>
              <a:ahLst/>
              <a:cxnLst/>
              <a:rect l="l" t="t" r="r" b="b"/>
              <a:pathLst>
                <a:path w="287" h="375" extrusionOk="0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-8734307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-8734307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-8734307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-8734307" y="-17203"/>
              <a:ext cx="10109" cy="264627"/>
            </a:xfrm>
            <a:custGeom>
              <a:avLst/>
              <a:gdLst/>
              <a:ahLst/>
              <a:cxnLst/>
              <a:rect l="l" t="t" r="r" b="b"/>
              <a:pathLst>
                <a:path w="287" h="7513" extrusionOk="0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-8734307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-9080580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-9080580" y="1988789"/>
              <a:ext cx="10109" cy="115037"/>
            </a:xfrm>
            <a:custGeom>
              <a:avLst/>
              <a:gdLst/>
              <a:ahLst/>
              <a:cxnLst/>
              <a:rect l="l" t="t" r="r" b="b"/>
              <a:pathLst>
                <a:path w="287" h="3266" extrusionOk="0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-9080580" y="-12483"/>
              <a:ext cx="10109" cy="259907"/>
            </a:xfrm>
            <a:custGeom>
              <a:avLst/>
              <a:gdLst/>
              <a:ahLst/>
              <a:cxnLst/>
              <a:rect l="l" t="t" r="r" b="b"/>
              <a:pathLst>
                <a:path w="287" h="7379" extrusionOk="0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-9080580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-9080580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-9080580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-9080580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-9376871" y="1978715"/>
              <a:ext cx="702618" cy="10109"/>
            </a:xfrm>
            <a:custGeom>
              <a:avLst/>
              <a:gdLst/>
              <a:ahLst/>
              <a:cxnLst/>
              <a:rect l="l" t="t" r="r" b="b"/>
              <a:pathLst>
                <a:path w="19948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-9376871" y="1632443"/>
              <a:ext cx="1435704" cy="9792"/>
            </a:xfrm>
            <a:custGeom>
              <a:avLst/>
              <a:gdLst/>
              <a:ahLst/>
              <a:cxnLst/>
              <a:rect l="l" t="t" r="r" b="b"/>
              <a:pathLst>
                <a:path w="40761" h="278" extrusionOk="0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-9376871" y="1286170"/>
              <a:ext cx="2520698" cy="9792"/>
            </a:xfrm>
            <a:custGeom>
              <a:avLst/>
              <a:gdLst/>
              <a:ahLst/>
              <a:cxnLst/>
              <a:rect l="l" t="t" r="r" b="b"/>
              <a:pathLst>
                <a:path w="71565" h="278" extrusionOk="0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-9376871" y="939898"/>
              <a:ext cx="3160163" cy="9792"/>
            </a:xfrm>
            <a:custGeom>
              <a:avLst/>
              <a:gdLst/>
              <a:ahLst/>
              <a:cxnLst/>
              <a:rect l="l" t="t" r="r" b="b"/>
              <a:pathLst>
                <a:path w="89720" h="278" extrusionOk="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-9376871" y="593626"/>
              <a:ext cx="3463675" cy="9792"/>
            </a:xfrm>
            <a:custGeom>
              <a:avLst/>
              <a:gdLst/>
              <a:ahLst/>
              <a:cxnLst/>
              <a:rect l="l" t="t" r="r" b="b"/>
              <a:pathLst>
                <a:path w="98337" h="278" extrusionOk="0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-9376871" y="247388"/>
              <a:ext cx="3683005" cy="9757"/>
            </a:xfrm>
            <a:custGeom>
              <a:avLst/>
              <a:gdLst/>
              <a:ahLst/>
              <a:cxnLst/>
              <a:rect l="l" t="t" r="r" b="b"/>
              <a:pathLst>
                <a:path w="104564" h="277" extrusionOk="0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"/>
          <p:cNvGrpSpPr/>
          <p:nvPr/>
        </p:nvGrpSpPr>
        <p:grpSpPr>
          <a:xfrm>
            <a:off x="7407536" y="445470"/>
            <a:ext cx="1314268" cy="1314268"/>
            <a:chOff x="4809600" y="1679825"/>
            <a:chExt cx="2396550" cy="2396550"/>
          </a:xfrm>
        </p:grpSpPr>
        <p:sp>
          <p:nvSpPr>
            <p:cNvPr id="327" name="Google Shape;327;p3"/>
            <p:cNvSpPr/>
            <p:nvPr/>
          </p:nvSpPr>
          <p:spPr>
            <a:xfrm>
              <a:off x="4809600" y="1679825"/>
              <a:ext cx="2396550" cy="2396550"/>
            </a:xfrm>
            <a:custGeom>
              <a:avLst/>
              <a:gdLst/>
              <a:ahLst/>
              <a:cxnLst/>
              <a:rect l="l" t="t" r="r" b="b"/>
              <a:pathLst>
                <a:path w="95862" h="95862" extrusionOk="0">
                  <a:moveTo>
                    <a:pt x="47931" y="0"/>
                  </a:moveTo>
                  <a:cubicBezTo>
                    <a:pt x="21504" y="0"/>
                    <a:pt x="0" y="21484"/>
                    <a:pt x="0" y="47931"/>
                  </a:cubicBezTo>
                  <a:cubicBezTo>
                    <a:pt x="0" y="74357"/>
                    <a:pt x="21504" y="95861"/>
                    <a:pt x="47931" y="95861"/>
                  </a:cubicBezTo>
                  <a:cubicBezTo>
                    <a:pt x="74358" y="95861"/>
                    <a:pt x="95862" y="74357"/>
                    <a:pt x="95862" y="47931"/>
                  </a:cubicBezTo>
                  <a:cubicBezTo>
                    <a:pt x="95862" y="21484"/>
                    <a:pt x="74358" y="0"/>
                    <a:pt x="479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931600" y="1801325"/>
              <a:ext cx="2153075" cy="2153025"/>
            </a:xfrm>
            <a:custGeom>
              <a:avLst/>
              <a:gdLst/>
              <a:ahLst/>
              <a:cxnLst/>
              <a:rect l="l" t="t" r="r" b="b"/>
              <a:pathLst>
                <a:path w="86123" h="86121" extrusionOk="0">
                  <a:moveTo>
                    <a:pt x="43051" y="0"/>
                  </a:moveTo>
                  <a:cubicBezTo>
                    <a:pt x="19273" y="0"/>
                    <a:pt x="1" y="19272"/>
                    <a:pt x="1" y="43071"/>
                  </a:cubicBezTo>
                  <a:cubicBezTo>
                    <a:pt x="1" y="66848"/>
                    <a:pt x="19273" y="86121"/>
                    <a:pt x="43051" y="86121"/>
                  </a:cubicBezTo>
                  <a:cubicBezTo>
                    <a:pt x="66850" y="86121"/>
                    <a:pt x="86122" y="66848"/>
                    <a:pt x="86122" y="43071"/>
                  </a:cubicBezTo>
                  <a:cubicBezTo>
                    <a:pt x="86122" y="19272"/>
                    <a:pt x="66850" y="0"/>
                    <a:pt x="43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168875" y="2038575"/>
              <a:ext cx="1678525" cy="1678525"/>
            </a:xfrm>
            <a:custGeom>
              <a:avLst/>
              <a:gdLst/>
              <a:ahLst/>
              <a:cxnLst/>
              <a:rect l="l" t="t" r="r" b="b"/>
              <a:pathLst>
                <a:path w="67141" h="67141" extrusionOk="0">
                  <a:moveTo>
                    <a:pt x="33560" y="0"/>
                  </a:moveTo>
                  <a:cubicBezTo>
                    <a:pt x="15018" y="0"/>
                    <a:pt x="0" y="15039"/>
                    <a:pt x="0" y="33581"/>
                  </a:cubicBezTo>
                  <a:cubicBezTo>
                    <a:pt x="0" y="52123"/>
                    <a:pt x="15018" y="67141"/>
                    <a:pt x="33560" y="67141"/>
                  </a:cubicBezTo>
                  <a:cubicBezTo>
                    <a:pt x="52103" y="67141"/>
                    <a:pt x="67141" y="52123"/>
                    <a:pt x="67141" y="33581"/>
                  </a:cubicBezTo>
                  <a:cubicBezTo>
                    <a:pt x="67141" y="15039"/>
                    <a:pt x="52103" y="0"/>
                    <a:pt x="33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671025" y="2129100"/>
              <a:ext cx="1213925" cy="1306075"/>
            </a:xfrm>
            <a:custGeom>
              <a:avLst/>
              <a:gdLst/>
              <a:ahLst/>
              <a:cxnLst/>
              <a:rect l="l" t="t" r="r" b="b"/>
              <a:pathLst>
                <a:path w="48557" h="52243" extrusionOk="0">
                  <a:moveTo>
                    <a:pt x="19573" y="1"/>
                  </a:moveTo>
                  <a:cubicBezTo>
                    <a:pt x="10960" y="1"/>
                    <a:pt x="5244" y="3842"/>
                    <a:pt x="3775" y="8581"/>
                  </a:cubicBezTo>
                  <a:cubicBezTo>
                    <a:pt x="3004" y="11063"/>
                    <a:pt x="2023" y="13670"/>
                    <a:pt x="5882" y="18885"/>
                  </a:cubicBezTo>
                  <a:lnTo>
                    <a:pt x="480" y="40806"/>
                  </a:lnTo>
                  <a:cubicBezTo>
                    <a:pt x="0" y="42808"/>
                    <a:pt x="1231" y="44852"/>
                    <a:pt x="3233" y="45353"/>
                  </a:cubicBezTo>
                  <a:lnTo>
                    <a:pt x="15852" y="48461"/>
                  </a:lnTo>
                  <a:lnTo>
                    <a:pt x="18167" y="49024"/>
                  </a:lnTo>
                  <a:lnTo>
                    <a:pt x="30786" y="52131"/>
                  </a:lnTo>
                  <a:cubicBezTo>
                    <a:pt x="31088" y="52207"/>
                    <a:pt x="31391" y="52243"/>
                    <a:pt x="31689" y="52243"/>
                  </a:cubicBezTo>
                  <a:cubicBezTo>
                    <a:pt x="33369" y="52243"/>
                    <a:pt x="34908" y="51096"/>
                    <a:pt x="35333" y="49378"/>
                  </a:cubicBezTo>
                  <a:lnTo>
                    <a:pt x="40714" y="27478"/>
                  </a:lnTo>
                  <a:cubicBezTo>
                    <a:pt x="46554" y="24641"/>
                    <a:pt x="46909" y="21867"/>
                    <a:pt x="47368" y="19323"/>
                  </a:cubicBezTo>
                  <a:cubicBezTo>
                    <a:pt x="48557" y="12878"/>
                    <a:pt x="42466" y="4389"/>
                    <a:pt x="28700" y="1281"/>
                  </a:cubicBezTo>
                  <a:cubicBezTo>
                    <a:pt x="25390" y="395"/>
                    <a:pt x="22333" y="1"/>
                    <a:pt x="19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623050" y="2085575"/>
              <a:ext cx="1293200" cy="1393225"/>
            </a:xfrm>
            <a:custGeom>
              <a:avLst/>
              <a:gdLst/>
              <a:ahLst/>
              <a:cxnLst/>
              <a:rect l="l" t="t" r="r" b="b"/>
              <a:pathLst>
                <a:path w="51728" h="55729" extrusionOk="0">
                  <a:moveTo>
                    <a:pt x="21442" y="3481"/>
                  </a:moveTo>
                  <a:cubicBezTo>
                    <a:pt x="24049" y="3481"/>
                    <a:pt x="26990" y="3856"/>
                    <a:pt x="30160" y="4711"/>
                  </a:cubicBezTo>
                  <a:cubicBezTo>
                    <a:pt x="30181" y="4711"/>
                    <a:pt x="30202" y="4711"/>
                    <a:pt x="30223" y="4732"/>
                  </a:cubicBezTo>
                  <a:cubicBezTo>
                    <a:pt x="42904" y="7569"/>
                    <a:pt x="48619" y="15098"/>
                    <a:pt x="47576" y="20751"/>
                  </a:cubicBezTo>
                  <a:lnTo>
                    <a:pt x="47535" y="20980"/>
                  </a:lnTo>
                  <a:cubicBezTo>
                    <a:pt x="47118" y="23295"/>
                    <a:pt x="46763" y="25298"/>
                    <a:pt x="41882" y="27655"/>
                  </a:cubicBezTo>
                  <a:cubicBezTo>
                    <a:pt x="41423" y="27863"/>
                    <a:pt x="41069" y="28301"/>
                    <a:pt x="40944" y="28802"/>
                  </a:cubicBezTo>
                  <a:lnTo>
                    <a:pt x="35562" y="50702"/>
                  </a:lnTo>
                  <a:cubicBezTo>
                    <a:pt x="35437" y="51224"/>
                    <a:pt x="35104" y="51662"/>
                    <a:pt x="34645" y="51954"/>
                  </a:cubicBezTo>
                  <a:cubicBezTo>
                    <a:pt x="34326" y="52142"/>
                    <a:pt x="33966" y="52240"/>
                    <a:pt x="33601" y="52240"/>
                  </a:cubicBezTo>
                  <a:cubicBezTo>
                    <a:pt x="33442" y="52240"/>
                    <a:pt x="33281" y="52221"/>
                    <a:pt x="33122" y="52183"/>
                  </a:cubicBezTo>
                  <a:lnTo>
                    <a:pt x="5569" y="45404"/>
                  </a:lnTo>
                  <a:cubicBezTo>
                    <a:pt x="4485" y="45133"/>
                    <a:pt x="3838" y="44049"/>
                    <a:pt x="4088" y="42964"/>
                  </a:cubicBezTo>
                  <a:lnTo>
                    <a:pt x="9490" y="21043"/>
                  </a:lnTo>
                  <a:cubicBezTo>
                    <a:pt x="9615" y="20542"/>
                    <a:pt x="9511" y="20021"/>
                    <a:pt x="9198" y="19604"/>
                  </a:cubicBezTo>
                  <a:cubicBezTo>
                    <a:pt x="5986" y="15244"/>
                    <a:pt x="6591" y="13325"/>
                    <a:pt x="7279" y="11073"/>
                  </a:cubicBezTo>
                  <a:lnTo>
                    <a:pt x="7363" y="10843"/>
                  </a:lnTo>
                  <a:cubicBezTo>
                    <a:pt x="8614" y="6755"/>
                    <a:pt x="13724" y="3481"/>
                    <a:pt x="21442" y="3481"/>
                  </a:cubicBezTo>
                  <a:close/>
                  <a:moveTo>
                    <a:pt x="21472" y="0"/>
                  </a:moveTo>
                  <a:cubicBezTo>
                    <a:pt x="18479" y="0"/>
                    <a:pt x="15688" y="438"/>
                    <a:pt x="13182" y="1311"/>
                  </a:cubicBezTo>
                  <a:cubicBezTo>
                    <a:pt x="8531" y="2938"/>
                    <a:pt x="5194" y="6046"/>
                    <a:pt x="4046" y="9821"/>
                  </a:cubicBezTo>
                  <a:lnTo>
                    <a:pt x="3963" y="10030"/>
                  </a:lnTo>
                  <a:cubicBezTo>
                    <a:pt x="3191" y="12554"/>
                    <a:pt x="2211" y="15641"/>
                    <a:pt x="5924" y="21001"/>
                  </a:cubicBezTo>
                  <a:lnTo>
                    <a:pt x="730" y="42130"/>
                  </a:lnTo>
                  <a:cubicBezTo>
                    <a:pt x="0" y="45071"/>
                    <a:pt x="1794" y="48053"/>
                    <a:pt x="4756" y="48783"/>
                  </a:cubicBezTo>
                  <a:lnTo>
                    <a:pt x="32288" y="55562"/>
                  </a:lnTo>
                  <a:cubicBezTo>
                    <a:pt x="32726" y="55666"/>
                    <a:pt x="33164" y="55729"/>
                    <a:pt x="33602" y="55729"/>
                  </a:cubicBezTo>
                  <a:cubicBezTo>
                    <a:pt x="34603" y="55729"/>
                    <a:pt x="35583" y="55458"/>
                    <a:pt x="36438" y="54915"/>
                  </a:cubicBezTo>
                  <a:cubicBezTo>
                    <a:pt x="37690" y="54164"/>
                    <a:pt x="38587" y="52955"/>
                    <a:pt x="38941" y="51536"/>
                  </a:cubicBezTo>
                  <a:lnTo>
                    <a:pt x="44135" y="30408"/>
                  </a:lnTo>
                  <a:cubicBezTo>
                    <a:pt x="49913" y="27383"/>
                    <a:pt x="50497" y="24192"/>
                    <a:pt x="50955" y="21606"/>
                  </a:cubicBezTo>
                  <a:lnTo>
                    <a:pt x="50997" y="21376"/>
                  </a:lnTo>
                  <a:cubicBezTo>
                    <a:pt x="51727" y="17497"/>
                    <a:pt x="50205" y="13200"/>
                    <a:pt x="46846" y="9592"/>
                  </a:cubicBezTo>
                  <a:cubicBezTo>
                    <a:pt x="43196" y="5712"/>
                    <a:pt x="37732" y="2855"/>
                    <a:pt x="31036" y="1332"/>
                  </a:cubicBezTo>
                  <a:cubicBezTo>
                    <a:pt x="27700" y="443"/>
                    <a:pt x="24484" y="0"/>
                    <a:pt x="2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107450" y="2414525"/>
              <a:ext cx="70425" cy="54250"/>
            </a:xfrm>
            <a:custGeom>
              <a:avLst/>
              <a:gdLst/>
              <a:ahLst/>
              <a:cxnLst/>
              <a:rect l="l" t="t" r="r" b="b"/>
              <a:pathLst>
                <a:path w="2817" h="2170" extrusionOk="0">
                  <a:moveTo>
                    <a:pt x="1419" y="1"/>
                  </a:moveTo>
                  <a:cubicBezTo>
                    <a:pt x="22" y="1"/>
                    <a:pt x="1" y="2170"/>
                    <a:pt x="1419" y="2170"/>
                  </a:cubicBezTo>
                  <a:cubicBezTo>
                    <a:pt x="2817" y="2170"/>
                    <a:pt x="2817" y="1"/>
                    <a:pt x="1419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406775" y="2565225"/>
              <a:ext cx="69900" cy="54250"/>
            </a:xfrm>
            <a:custGeom>
              <a:avLst/>
              <a:gdLst/>
              <a:ahLst/>
              <a:cxnLst/>
              <a:rect l="l" t="t" r="r" b="b"/>
              <a:pathLst>
                <a:path w="2796" h="2170" extrusionOk="0">
                  <a:moveTo>
                    <a:pt x="1398" y="0"/>
                  </a:moveTo>
                  <a:cubicBezTo>
                    <a:pt x="0" y="0"/>
                    <a:pt x="0" y="2170"/>
                    <a:pt x="1398" y="2170"/>
                  </a:cubicBezTo>
                  <a:cubicBezTo>
                    <a:pt x="2795" y="2170"/>
                    <a:pt x="2795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353050" y="2846275"/>
              <a:ext cx="70425" cy="54775"/>
            </a:xfrm>
            <a:custGeom>
              <a:avLst/>
              <a:gdLst/>
              <a:ahLst/>
              <a:cxnLst/>
              <a:rect l="l" t="t" r="r" b="b"/>
              <a:pathLst>
                <a:path w="2817" h="2191" extrusionOk="0">
                  <a:moveTo>
                    <a:pt x="1398" y="1"/>
                  </a:moveTo>
                  <a:cubicBezTo>
                    <a:pt x="1" y="1"/>
                    <a:pt x="1" y="2191"/>
                    <a:pt x="1398" y="2191"/>
                  </a:cubicBezTo>
                  <a:cubicBezTo>
                    <a:pt x="2796" y="2191"/>
                    <a:pt x="2817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029250" y="2896325"/>
              <a:ext cx="69900" cy="54275"/>
            </a:xfrm>
            <a:custGeom>
              <a:avLst/>
              <a:gdLst/>
              <a:ahLst/>
              <a:cxnLst/>
              <a:rect l="l" t="t" r="r" b="b"/>
              <a:pathLst>
                <a:path w="2796" h="2171" extrusionOk="0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239375" y="3109600"/>
              <a:ext cx="69900" cy="54250"/>
            </a:xfrm>
            <a:custGeom>
              <a:avLst/>
              <a:gdLst/>
              <a:ahLst/>
              <a:cxnLst/>
              <a:rect l="l" t="t" r="r" b="b"/>
              <a:pathLst>
                <a:path w="2796" h="2170" extrusionOk="0">
                  <a:moveTo>
                    <a:pt x="1398" y="1"/>
                  </a:moveTo>
                  <a:cubicBezTo>
                    <a:pt x="1" y="1"/>
                    <a:pt x="1" y="2170"/>
                    <a:pt x="1398" y="2170"/>
                  </a:cubicBezTo>
                  <a:cubicBezTo>
                    <a:pt x="2796" y="2170"/>
                    <a:pt x="2796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239775" y="2221650"/>
              <a:ext cx="1167550" cy="1286875"/>
            </a:xfrm>
            <a:custGeom>
              <a:avLst/>
              <a:gdLst/>
              <a:ahLst/>
              <a:cxnLst/>
              <a:rect l="l" t="t" r="r" b="b"/>
              <a:pathLst>
                <a:path w="46702" h="51475" extrusionOk="0">
                  <a:moveTo>
                    <a:pt x="27941" y="1"/>
                  </a:moveTo>
                  <a:cubicBezTo>
                    <a:pt x="25664" y="1"/>
                    <a:pt x="23193" y="248"/>
                    <a:pt x="20546" y="791"/>
                  </a:cubicBezTo>
                  <a:cubicBezTo>
                    <a:pt x="6592" y="3043"/>
                    <a:pt x="1" y="11157"/>
                    <a:pt x="814" y="17665"/>
                  </a:cubicBezTo>
                  <a:cubicBezTo>
                    <a:pt x="1127" y="20230"/>
                    <a:pt x="1294" y="23025"/>
                    <a:pt x="6967" y="26195"/>
                  </a:cubicBezTo>
                  <a:lnTo>
                    <a:pt x="11034" y="48388"/>
                  </a:lnTo>
                  <a:cubicBezTo>
                    <a:pt x="11368" y="50202"/>
                    <a:pt x="12950" y="51475"/>
                    <a:pt x="14732" y="51475"/>
                  </a:cubicBezTo>
                  <a:cubicBezTo>
                    <a:pt x="14957" y="51475"/>
                    <a:pt x="15185" y="51454"/>
                    <a:pt x="15415" y="51412"/>
                  </a:cubicBezTo>
                  <a:lnTo>
                    <a:pt x="28179" y="49076"/>
                  </a:lnTo>
                  <a:lnTo>
                    <a:pt x="30515" y="48638"/>
                  </a:lnTo>
                  <a:lnTo>
                    <a:pt x="43301" y="46302"/>
                  </a:lnTo>
                  <a:cubicBezTo>
                    <a:pt x="45345" y="45927"/>
                    <a:pt x="46701" y="43966"/>
                    <a:pt x="46326" y="41922"/>
                  </a:cubicBezTo>
                  <a:lnTo>
                    <a:pt x="42258" y="19729"/>
                  </a:lnTo>
                  <a:cubicBezTo>
                    <a:pt x="46409" y="14745"/>
                    <a:pt x="45596" y="12075"/>
                    <a:pt x="44970" y="9572"/>
                  </a:cubicBezTo>
                  <a:cubicBezTo>
                    <a:pt x="43705" y="4411"/>
                    <a:pt x="37558" y="1"/>
                    <a:pt x="27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204850" y="2178100"/>
              <a:ext cx="1249400" cy="1373700"/>
            </a:xfrm>
            <a:custGeom>
              <a:avLst/>
              <a:gdLst/>
              <a:ahLst/>
              <a:cxnLst/>
              <a:rect l="l" t="t" r="r" b="b"/>
              <a:pathLst>
                <a:path w="49976" h="54948" extrusionOk="0">
                  <a:moveTo>
                    <a:pt x="29368" y="3471"/>
                  </a:moveTo>
                  <a:cubicBezTo>
                    <a:pt x="38045" y="3471"/>
                    <a:pt x="43593" y="7267"/>
                    <a:pt x="44677" y="11731"/>
                  </a:cubicBezTo>
                  <a:lnTo>
                    <a:pt x="44740" y="11960"/>
                  </a:lnTo>
                  <a:cubicBezTo>
                    <a:pt x="45303" y="14234"/>
                    <a:pt x="45783" y="16215"/>
                    <a:pt x="42320" y="20366"/>
                  </a:cubicBezTo>
                  <a:cubicBezTo>
                    <a:pt x="41987" y="20762"/>
                    <a:pt x="41841" y="21284"/>
                    <a:pt x="41945" y="21784"/>
                  </a:cubicBezTo>
                  <a:lnTo>
                    <a:pt x="46012" y="43977"/>
                  </a:lnTo>
                  <a:cubicBezTo>
                    <a:pt x="46200" y="45082"/>
                    <a:pt x="45470" y="46125"/>
                    <a:pt x="44385" y="46334"/>
                  </a:cubicBezTo>
                  <a:lnTo>
                    <a:pt x="16499" y="51444"/>
                  </a:lnTo>
                  <a:cubicBezTo>
                    <a:pt x="16373" y="51468"/>
                    <a:pt x="16247" y="51480"/>
                    <a:pt x="16122" y="51480"/>
                  </a:cubicBezTo>
                  <a:cubicBezTo>
                    <a:pt x="15710" y="51480"/>
                    <a:pt x="15312" y="51350"/>
                    <a:pt x="14976" y="51110"/>
                  </a:cubicBezTo>
                  <a:cubicBezTo>
                    <a:pt x="14538" y="50818"/>
                    <a:pt x="14225" y="50359"/>
                    <a:pt x="14142" y="49817"/>
                  </a:cubicBezTo>
                  <a:lnTo>
                    <a:pt x="10075" y="27624"/>
                  </a:lnTo>
                  <a:cubicBezTo>
                    <a:pt x="9970" y="27124"/>
                    <a:pt x="9657" y="26686"/>
                    <a:pt x="9198" y="26436"/>
                  </a:cubicBezTo>
                  <a:cubicBezTo>
                    <a:pt x="4485" y="23787"/>
                    <a:pt x="4234" y="21763"/>
                    <a:pt x="3963" y="19427"/>
                  </a:cubicBezTo>
                  <a:lnTo>
                    <a:pt x="3942" y="19198"/>
                  </a:lnTo>
                  <a:cubicBezTo>
                    <a:pt x="3233" y="13504"/>
                    <a:pt x="9407" y="6329"/>
                    <a:pt x="22214" y="4243"/>
                  </a:cubicBezTo>
                  <a:cubicBezTo>
                    <a:pt x="22235" y="4243"/>
                    <a:pt x="22255" y="4243"/>
                    <a:pt x="22276" y="4222"/>
                  </a:cubicBezTo>
                  <a:cubicBezTo>
                    <a:pt x="24821" y="3722"/>
                    <a:pt x="27199" y="3471"/>
                    <a:pt x="29368" y="3471"/>
                  </a:cubicBezTo>
                  <a:close/>
                  <a:moveTo>
                    <a:pt x="29364" y="0"/>
                  </a:moveTo>
                  <a:cubicBezTo>
                    <a:pt x="26907" y="0"/>
                    <a:pt x="24315" y="274"/>
                    <a:pt x="21630" y="823"/>
                  </a:cubicBezTo>
                  <a:cubicBezTo>
                    <a:pt x="14830" y="1928"/>
                    <a:pt x="9198" y="4452"/>
                    <a:pt x="5340" y="8123"/>
                  </a:cubicBezTo>
                  <a:cubicBezTo>
                    <a:pt x="1773" y="11502"/>
                    <a:pt x="0" y="15694"/>
                    <a:pt x="480" y="19615"/>
                  </a:cubicBezTo>
                  <a:lnTo>
                    <a:pt x="501" y="19845"/>
                  </a:lnTo>
                  <a:cubicBezTo>
                    <a:pt x="835" y="22473"/>
                    <a:pt x="1210" y="25685"/>
                    <a:pt x="6800" y="29043"/>
                  </a:cubicBezTo>
                  <a:lnTo>
                    <a:pt x="10721" y="50443"/>
                  </a:lnTo>
                  <a:cubicBezTo>
                    <a:pt x="10971" y="51903"/>
                    <a:pt x="11785" y="53154"/>
                    <a:pt x="12995" y="53988"/>
                  </a:cubicBezTo>
                  <a:cubicBezTo>
                    <a:pt x="13933" y="54614"/>
                    <a:pt x="15018" y="54948"/>
                    <a:pt x="16102" y="54948"/>
                  </a:cubicBezTo>
                  <a:cubicBezTo>
                    <a:pt x="16436" y="54948"/>
                    <a:pt x="16791" y="54927"/>
                    <a:pt x="17124" y="54864"/>
                  </a:cubicBezTo>
                  <a:lnTo>
                    <a:pt x="45011" y="49754"/>
                  </a:lnTo>
                  <a:cubicBezTo>
                    <a:pt x="47994" y="49212"/>
                    <a:pt x="49975" y="46334"/>
                    <a:pt x="49433" y="43351"/>
                  </a:cubicBezTo>
                  <a:lnTo>
                    <a:pt x="45512" y="21951"/>
                  </a:lnTo>
                  <a:cubicBezTo>
                    <a:pt x="49516" y="16820"/>
                    <a:pt x="48745" y="13671"/>
                    <a:pt x="48119" y="11126"/>
                  </a:cubicBezTo>
                  <a:lnTo>
                    <a:pt x="48056" y="10897"/>
                  </a:lnTo>
                  <a:cubicBezTo>
                    <a:pt x="47118" y="7059"/>
                    <a:pt x="43968" y="3763"/>
                    <a:pt x="39421" y="1865"/>
                  </a:cubicBezTo>
                  <a:cubicBezTo>
                    <a:pt x="36473" y="623"/>
                    <a:pt x="33072" y="0"/>
                    <a:pt x="29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608950" y="2570425"/>
              <a:ext cx="70425" cy="54275"/>
            </a:xfrm>
            <a:custGeom>
              <a:avLst/>
              <a:gdLst/>
              <a:ahLst/>
              <a:cxnLst/>
              <a:rect l="l" t="t" r="r" b="b"/>
              <a:pathLst>
                <a:path w="2817" h="2171" extrusionOk="0">
                  <a:moveTo>
                    <a:pt x="1398" y="1"/>
                  </a:moveTo>
                  <a:cubicBezTo>
                    <a:pt x="1" y="1"/>
                    <a:pt x="1" y="2170"/>
                    <a:pt x="1398" y="2170"/>
                  </a:cubicBezTo>
                  <a:cubicBezTo>
                    <a:pt x="2796" y="2170"/>
                    <a:pt x="2817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943725" y="2585025"/>
              <a:ext cx="69900" cy="54775"/>
            </a:xfrm>
            <a:custGeom>
              <a:avLst/>
              <a:gdLst/>
              <a:ahLst/>
              <a:cxnLst/>
              <a:rect l="l" t="t" r="r" b="b"/>
              <a:pathLst>
                <a:path w="2796" h="2191" extrusionOk="0">
                  <a:moveTo>
                    <a:pt x="1398" y="1"/>
                  </a:moveTo>
                  <a:cubicBezTo>
                    <a:pt x="1" y="1"/>
                    <a:pt x="1" y="2191"/>
                    <a:pt x="1398" y="2191"/>
                  </a:cubicBezTo>
                  <a:cubicBezTo>
                    <a:pt x="2795" y="2191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010475" y="2864000"/>
              <a:ext cx="69900" cy="54250"/>
            </a:xfrm>
            <a:custGeom>
              <a:avLst/>
              <a:gdLst/>
              <a:ahLst/>
              <a:cxnLst/>
              <a:rect l="l" t="t" r="r" b="b"/>
              <a:pathLst>
                <a:path w="2796" h="2170" extrusionOk="0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735675" y="3042325"/>
              <a:ext cx="69900" cy="54275"/>
            </a:xfrm>
            <a:custGeom>
              <a:avLst/>
              <a:gdLst/>
              <a:ahLst/>
              <a:cxnLst/>
              <a:rect l="l" t="t" r="r" b="b"/>
              <a:pathLst>
                <a:path w="2796" h="2171" extrusionOk="0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014125" y="3150800"/>
              <a:ext cx="70425" cy="54250"/>
            </a:xfrm>
            <a:custGeom>
              <a:avLst/>
              <a:gdLst/>
              <a:ahLst/>
              <a:cxnLst/>
              <a:rect l="l" t="t" r="r" b="b"/>
              <a:pathLst>
                <a:path w="2817" h="2170" extrusionOk="0">
                  <a:moveTo>
                    <a:pt x="1419" y="0"/>
                  </a:moveTo>
                  <a:cubicBezTo>
                    <a:pt x="0" y="0"/>
                    <a:pt x="0" y="2170"/>
                    <a:pt x="1419" y="2170"/>
                  </a:cubicBezTo>
                  <a:cubicBezTo>
                    <a:pt x="2816" y="2170"/>
                    <a:pt x="2816" y="0"/>
                    <a:pt x="1419" y="0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539100" y="2459875"/>
              <a:ext cx="600125" cy="578675"/>
            </a:xfrm>
            <a:custGeom>
              <a:avLst/>
              <a:gdLst/>
              <a:ahLst/>
              <a:cxnLst/>
              <a:rect l="l" t="t" r="r" b="b"/>
              <a:pathLst>
                <a:path w="24005" h="23147" extrusionOk="0">
                  <a:moveTo>
                    <a:pt x="18186" y="0"/>
                  </a:moveTo>
                  <a:cubicBezTo>
                    <a:pt x="17995" y="0"/>
                    <a:pt x="17820" y="14"/>
                    <a:pt x="17666" y="43"/>
                  </a:cubicBezTo>
                  <a:cubicBezTo>
                    <a:pt x="16123" y="335"/>
                    <a:pt x="14767" y="1211"/>
                    <a:pt x="13599" y="2233"/>
                  </a:cubicBezTo>
                  <a:cubicBezTo>
                    <a:pt x="11889" y="3693"/>
                    <a:pt x="10450" y="5487"/>
                    <a:pt x="9407" y="7489"/>
                  </a:cubicBezTo>
                  <a:cubicBezTo>
                    <a:pt x="8844" y="8532"/>
                    <a:pt x="8385" y="9658"/>
                    <a:pt x="7571" y="10492"/>
                  </a:cubicBezTo>
                  <a:cubicBezTo>
                    <a:pt x="6695" y="11389"/>
                    <a:pt x="5506" y="11890"/>
                    <a:pt x="4443" y="12557"/>
                  </a:cubicBezTo>
                  <a:cubicBezTo>
                    <a:pt x="3087" y="13371"/>
                    <a:pt x="1898" y="14435"/>
                    <a:pt x="939" y="15707"/>
                  </a:cubicBezTo>
                  <a:cubicBezTo>
                    <a:pt x="501" y="16291"/>
                    <a:pt x="104" y="16937"/>
                    <a:pt x="63" y="17667"/>
                  </a:cubicBezTo>
                  <a:cubicBezTo>
                    <a:pt x="0" y="18523"/>
                    <a:pt x="459" y="19336"/>
                    <a:pt x="939" y="20066"/>
                  </a:cubicBezTo>
                  <a:cubicBezTo>
                    <a:pt x="1936" y="21606"/>
                    <a:pt x="3565" y="23146"/>
                    <a:pt x="5283" y="23146"/>
                  </a:cubicBezTo>
                  <a:cubicBezTo>
                    <a:pt x="5613" y="23146"/>
                    <a:pt x="5946" y="23089"/>
                    <a:pt x="6278" y="22965"/>
                  </a:cubicBezTo>
                  <a:cubicBezTo>
                    <a:pt x="6758" y="22778"/>
                    <a:pt x="7133" y="22486"/>
                    <a:pt x="7488" y="22110"/>
                  </a:cubicBezTo>
                  <a:cubicBezTo>
                    <a:pt x="8114" y="21484"/>
                    <a:pt x="8573" y="20629"/>
                    <a:pt x="9073" y="19878"/>
                  </a:cubicBezTo>
                  <a:cubicBezTo>
                    <a:pt x="10325" y="18022"/>
                    <a:pt x="12077" y="16499"/>
                    <a:pt x="14100" y="15540"/>
                  </a:cubicBezTo>
                  <a:cubicBezTo>
                    <a:pt x="15372" y="14914"/>
                    <a:pt x="16853" y="14435"/>
                    <a:pt x="17625" y="13246"/>
                  </a:cubicBezTo>
                  <a:cubicBezTo>
                    <a:pt x="18396" y="12057"/>
                    <a:pt x="18230" y="10492"/>
                    <a:pt x="18480" y="9074"/>
                  </a:cubicBezTo>
                  <a:cubicBezTo>
                    <a:pt x="18751" y="7531"/>
                    <a:pt x="19585" y="6112"/>
                    <a:pt x="20774" y="5111"/>
                  </a:cubicBezTo>
                  <a:cubicBezTo>
                    <a:pt x="21275" y="4694"/>
                    <a:pt x="21817" y="4360"/>
                    <a:pt x="22213" y="3860"/>
                  </a:cubicBezTo>
                  <a:cubicBezTo>
                    <a:pt x="24005" y="1573"/>
                    <a:pt x="20207" y="0"/>
                    <a:pt x="18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673100" y="2774275"/>
              <a:ext cx="600050" cy="578700"/>
            </a:xfrm>
            <a:custGeom>
              <a:avLst/>
              <a:gdLst/>
              <a:ahLst/>
              <a:cxnLst/>
              <a:rect l="l" t="t" r="r" b="b"/>
              <a:pathLst>
                <a:path w="24002" h="23148" extrusionOk="0">
                  <a:moveTo>
                    <a:pt x="18171" y="1"/>
                  </a:moveTo>
                  <a:cubicBezTo>
                    <a:pt x="17978" y="1"/>
                    <a:pt x="17801" y="15"/>
                    <a:pt x="17646" y="44"/>
                  </a:cubicBezTo>
                  <a:cubicBezTo>
                    <a:pt x="16123" y="315"/>
                    <a:pt x="14768" y="1212"/>
                    <a:pt x="13579" y="2213"/>
                  </a:cubicBezTo>
                  <a:cubicBezTo>
                    <a:pt x="11868" y="3694"/>
                    <a:pt x="10450" y="5488"/>
                    <a:pt x="9386" y="7490"/>
                  </a:cubicBezTo>
                  <a:cubicBezTo>
                    <a:pt x="8844" y="8533"/>
                    <a:pt x="8385" y="9638"/>
                    <a:pt x="7551" y="10494"/>
                  </a:cubicBezTo>
                  <a:cubicBezTo>
                    <a:pt x="6675" y="11390"/>
                    <a:pt x="5486" y="11891"/>
                    <a:pt x="4422" y="12538"/>
                  </a:cubicBezTo>
                  <a:cubicBezTo>
                    <a:pt x="3087" y="13372"/>
                    <a:pt x="1878" y="14436"/>
                    <a:pt x="939" y="15708"/>
                  </a:cubicBezTo>
                  <a:cubicBezTo>
                    <a:pt x="501" y="16292"/>
                    <a:pt x="105" y="16939"/>
                    <a:pt x="63" y="17669"/>
                  </a:cubicBezTo>
                  <a:cubicBezTo>
                    <a:pt x="0" y="18524"/>
                    <a:pt x="459" y="19337"/>
                    <a:pt x="918" y="20067"/>
                  </a:cubicBezTo>
                  <a:cubicBezTo>
                    <a:pt x="1933" y="21607"/>
                    <a:pt x="3565" y="23147"/>
                    <a:pt x="5271" y="23147"/>
                  </a:cubicBezTo>
                  <a:cubicBezTo>
                    <a:pt x="5599" y="23147"/>
                    <a:pt x="5929" y="23091"/>
                    <a:pt x="6258" y="22966"/>
                  </a:cubicBezTo>
                  <a:cubicBezTo>
                    <a:pt x="6737" y="22779"/>
                    <a:pt x="7134" y="22487"/>
                    <a:pt x="7488" y="22111"/>
                  </a:cubicBezTo>
                  <a:cubicBezTo>
                    <a:pt x="8093" y="21465"/>
                    <a:pt x="8573" y="20630"/>
                    <a:pt x="9074" y="19879"/>
                  </a:cubicBezTo>
                  <a:cubicBezTo>
                    <a:pt x="10325" y="18023"/>
                    <a:pt x="12077" y="16501"/>
                    <a:pt x="14100" y="15520"/>
                  </a:cubicBezTo>
                  <a:cubicBezTo>
                    <a:pt x="15373" y="14915"/>
                    <a:pt x="16833" y="14436"/>
                    <a:pt x="17604" y="13247"/>
                  </a:cubicBezTo>
                  <a:cubicBezTo>
                    <a:pt x="18397" y="12037"/>
                    <a:pt x="18209" y="10494"/>
                    <a:pt x="18459" y="9075"/>
                  </a:cubicBezTo>
                  <a:cubicBezTo>
                    <a:pt x="18731" y="7532"/>
                    <a:pt x="19565" y="6113"/>
                    <a:pt x="20775" y="5112"/>
                  </a:cubicBezTo>
                  <a:cubicBezTo>
                    <a:pt x="21254" y="4695"/>
                    <a:pt x="21797" y="4361"/>
                    <a:pt x="22193" y="3861"/>
                  </a:cubicBezTo>
                  <a:cubicBezTo>
                    <a:pt x="24002" y="1557"/>
                    <a:pt x="20197" y="1"/>
                    <a:pt x="18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549525" y="2407800"/>
              <a:ext cx="223200" cy="178850"/>
            </a:xfrm>
            <a:custGeom>
              <a:avLst/>
              <a:gdLst/>
              <a:ahLst/>
              <a:cxnLst/>
              <a:rect l="l" t="t" r="r" b="b"/>
              <a:pathLst>
                <a:path w="8928" h="7154" extrusionOk="0">
                  <a:moveTo>
                    <a:pt x="4878" y="0"/>
                  </a:moveTo>
                  <a:cubicBezTo>
                    <a:pt x="4395" y="0"/>
                    <a:pt x="3890" y="80"/>
                    <a:pt x="3379" y="249"/>
                  </a:cubicBezTo>
                  <a:cubicBezTo>
                    <a:pt x="1168" y="979"/>
                    <a:pt x="0" y="3044"/>
                    <a:pt x="605" y="4879"/>
                  </a:cubicBezTo>
                  <a:cubicBezTo>
                    <a:pt x="1085" y="6286"/>
                    <a:pt x="2471" y="7153"/>
                    <a:pt x="4087" y="7153"/>
                  </a:cubicBezTo>
                  <a:cubicBezTo>
                    <a:pt x="4580" y="7153"/>
                    <a:pt x="5094" y="7073"/>
                    <a:pt x="5611" y="6902"/>
                  </a:cubicBezTo>
                  <a:cubicBezTo>
                    <a:pt x="7822" y="6172"/>
                    <a:pt x="8927" y="4149"/>
                    <a:pt x="8302" y="2293"/>
                  </a:cubicBezTo>
                  <a:cubicBezTo>
                    <a:pt x="7836" y="881"/>
                    <a:pt x="6484" y="0"/>
                    <a:pt x="4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617825" y="2425200"/>
              <a:ext cx="52700" cy="33950"/>
            </a:xfrm>
            <a:custGeom>
              <a:avLst/>
              <a:gdLst/>
              <a:ahLst/>
              <a:cxnLst/>
              <a:rect l="l" t="t" r="r" b="b"/>
              <a:pathLst>
                <a:path w="2108" h="1358" extrusionOk="0">
                  <a:moveTo>
                    <a:pt x="1311" y="1"/>
                  </a:moveTo>
                  <a:cubicBezTo>
                    <a:pt x="1167" y="1"/>
                    <a:pt x="1011" y="24"/>
                    <a:pt x="856" y="74"/>
                  </a:cubicBezTo>
                  <a:cubicBezTo>
                    <a:pt x="334" y="262"/>
                    <a:pt x="1" y="658"/>
                    <a:pt x="105" y="992"/>
                  </a:cubicBezTo>
                  <a:cubicBezTo>
                    <a:pt x="193" y="1226"/>
                    <a:pt x="465" y="1357"/>
                    <a:pt x="800" y="1357"/>
                  </a:cubicBezTo>
                  <a:cubicBezTo>
                    <a:pt x="943" y="1357"/>
                    <a:pt x="1096" y="1334"/>
                    <a:pt x="1252" y="1284"/>
                  </a:cubicBezTo>
                  <a:cubicBezTo>
                    <a:pt x="1773" y="1117"/>
                    <a:pt x="2107" y="700"/>
                    <a:pt x="2003" y="366"/>
                  </a:cubicBezTo>
                  <a:cubicBezTo>
                    <a:pt x="1930" y="132"/>
                    <a:pt x="1651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794600" y="2489975"/>
              <a:ext cx="221625" cy="178100"/>
            </a:xfrm>
            <a:custGeom>
              <a:avLst/>
              <a:gdLst/>
              <a:ahLst/>
              <a:cxnLst/>
              <a:rect l="l" t="t" r="r" b="b"/>
              <a:pathLst>
                <a:path w="8865" h="7124" extrusionOk="0">
                  <a:moveTo>
                    <a:pt x="4082" y="0"/>
                  </a:moveTo>
                  <a:cubicBezTo>
                    <a:pt x="2390" y="0"/>
                    <a:pt x="958" y="949"/>
                    <a:pt x="543" y="2426"/>
                  </a:cubicBezTo>
                  <a:cubicBezTo>
                    <a:pt x="0" y="4283"/>
                    <a:pt x="1252" y="6285"/>
                    <a:pt x="3484" y="6932"/>
                  </a:cubicBezTo>
                  <a:cubicBezTo>
                    <a:pt x="3938" y="7062"/>
                    <a:pt x="4385" y="7124"/>
                    <a:pt x="4812" y="7124"/>
                  </a:cubicBezTo>
                  <a:cubicBezTo>
                    <a:pt x="6500" y="7124"/>
                    <a:pt x="7890" y="6160"/>
                    <a:pt x="8322" y="4679"/>
                  </a:cubicBezTo>
                  <a:cubicBezTo>
                    <a:pt x="8865" y="2823"/>
                    <a:pt x="7676" y="841"/>
                    <a:pt x="5423" y="195"/>
                  </a:cubicBezTo>
                  <a:cubicBezTo>
                    <a:pt x="4968" y="63"/>
                    <a:pt x="4516" y="0"/>
                    <a:pt x="4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896275" y="2507175"/>
              <a:ext cx="52700" cy="33400"/>
            </a:xfrm>
            <a:custGeom>
              <a:avLst/>
              <a:gdLst/>
              <a:ahLst/>
              <a:cxnLst/>
              <a:rect l="l" t="t" r="r" b="b"/>
              <a:pathLst>
                <a:path w="2108" h="1336" extrusionOk="0">
                  <a:moveTo>
                    <a:pt x="799" y="0"/>
                  </a:moveTo>
                  <a:cubicBezTo>
                    <a:pt x="450" y="0"/>
                    <a:pt x="165" y="143"/>
                    <a:pt x="105" y="383"/>
                  </a:cubicBezTo>
                  <a:cubicBezTo>
                    <a:pt x="1" y="737"/>
                    <a:pt x="355" y="1133"/>
                    <a:pt x="877" y="1279"/>
                  </a:cubicBezTo>
                  <a:cubicBezTo>
                    <a:pt x="1019" y="1318"/>
                    <a:pt x="1158" y="1336"/>
                    <a:pt x="1288" y="1336"/>
                  </a:cubicBezTo>
                  <a:cubicBezTo>
                    <a:pt x="1654" y="1336"/>
                    <a:pt x="1947" y="1192"/>
                    <a:pt x="2024" y="946"/>
                  </a:cubicBezTo>
                  <a:cubicBezTo>
                    <a:pt x="2107" y="612"/>
                    <a:pt x="1773" y="216"/>
                    <a:pt x="1231" y="70"/>
                  </a:cubicBezTo>
                  <a:cubicBezTo>
                    <a:pt x="1084" y="23"/>
                    <a:pt x="936" y="0"/>
                    <a:pt x="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608450" y="2668800"/>
              <a:ext cx="207550" cy="175600"/>
            </a:xfrm>
            <a:custGeom>
              <a:avLst/>
              <a:gdLst/>
              <a:ahLst/>
              <a:cxnLst/>
              <a:rect l="l" t="t" r="r" b="b"/>
              <a:pathLst>
                <a:path w="8302" h="7024" extrusionOk="0">
                  <a:moveTo>
                    <a:pt x="4258" y="1"/>
                  </a:moveTo>
                  <a:cubicBezTo>
                    <a:pt x="4168" y="1"/>
                    <a:pt x="4076" y="3"/>
                    <a:pt x="3984" y="8"/>
                  </a:cubicBezTo>
                  <a:cubicBezTo>
                    <a:pt x="1669" y="154"/>
                    <a:pt x="0" y="1823"/>
                    <a:pt x="104" y="3742"/>
                  </a:cubicBezTo>
                  <a:cubicBezTo>
                    <a:pt x="204" y="5604"/>
                    <a:pt x="1919" y="7024"/>
                    <a:pt x="4104" y="7024"/>
                  </a:cubicBezTo>
                  <a:cubicBezTo>
                    <a:pt x="4196" y="7024"/>
                    <a:pt x="4288" y="7021"/>
                    <a:pt x="4380" y="7016"/>
                  </a:cubicBezTo>
                  <a:cubicBezTo>
                    <a:pt x="6716" y="6891"/>
                    <a:pt x="8301" y="5222"/>
                    <a:pt x="8197" y="3283"/>
                  </a:cubicBezTo>
                  <a:cubicBezTo>
                    <a:pt x="8097" y="1440"/>
                    <a:pt x="6458" y="1"/>
                    <a:pt x="4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685100" y="2683475"/>
              <a:ext cx="51125" cy="31525"/>
            </a:xfrm>
            <a:custGeom>
              <a:avLst/>
              <a:gdLst/>
              <a:ahLst/>
              <a:cxnLst/>
              <a:rect l="l" t="t" r="r" b="b"/>
              <a:pathLst>
                <a:path w="2045" h="1261" extrusionOk="0">
                  <a:moveTo>
                    <a:pt x="1102" y="0"/>
                  </a:moveTo>
                  <a:cubicBezTo>
                    <a:pt x="1062" y="0"/>
                    <a:pt x="1022" y="2"/>
                    <a:pt x="980" y="5"/>
                  </a:cubicBezTo>
                  <a:cubicBezTo>
                    <a:pt x="438" y="26"/>
                    <a:pt x="0" y="339"/>
                    <a:pt x="21" y="693"/>
                  </a:cubicBezTo>
                  <a:cubicBezTo>
                    <a:pt x="40" y="1004"/>
                    <a:pt x="440" y="1261"/>
                    <a:pt x="950" y="1261"/>
                  </a:cubicBezTo>
                  <a:cubicBezTo>
                    <a:pt x="987" y="1261"/>
                    <a:pt x="1025" y="1259"/>
                    <a:pt x="1064" y="1256"/>
                  </a:cubicBezTo>
                  <a:cubicBezTo>
                    <a:pt x="1606" y="1236"/>
                    <a:pt x="2044" y="923"/>
                    <a:pt x="2023" y="568"/>
                  </a:cubicBezTo>
                  <a:cubicBezTo>
                    <a:pt x="2004" y="240"/>
                    <a:pt x="1608" y="0"/>
                    <a:pt x="1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532825" y="2954475"/>
              <a:ext cx="425000" cy="356200"/>
            </a:xfrm>
            <a:custGeom>
              <a:avLst/>
              <a:gdLst/>
              <a:ahLst/>
              <a:cxnLst/>
              <a:rect l="l" t="t" r="r" b="b"/>
              <a:pathLst>
                <a:path w="17000" h="14248" extrusionOk="0">
                  <a:moveTo>
                    <a:pt x="8379" y="1"/>
                  </a:moveTo>
                  <a:cubicBezTo>
                    <a:pt x="6209" y="1"/>
                    <a:pt x="4402" y="2201"/>
                    <a:pt x="4402" y="2201"/>
                  </a:cubicBezTo>
                  <a:cubicBezTo>
                    <a:pt x="4402" y="2201"/>
                    <a:pt x="1" y="3682"/>
                    <a:pt x="1899" y="7582"/>
                  </a:cubicBezTo>
                  <a:cubicBezTo>
                    <a:pt x="3151" y="10139"/>
                    <a:pt x="8131" y="14248"/>
                    <a:pt x="11493" y="14248"/>
                  </a:cubicBezTo>
                  <a:cubicBezTo>
                    <a:pt x="12162" y="14248"/>
                    <a:pt x="12767" y="14085"/>
                    <a:pt x="13266" y="13714"/>
                  </a:cubicBezTo>
                  <a:cubicBezTo>
                    <a:pt x="17000" y="10940"/>
                    <a:pt x="13162" y="3035"/>
                    <a:pt x="10555" y="845"/>
                  </a:cubicBezTo>
                  <a:cubicBezTo>
                    <a:pt x="9824" y="232"/>
                    <a:pt x="9083" y="1"/>
                    <a:pt x="8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581850" y="2943275"/>
              <a:ext cx="150200" cy="132450"/>
            </a:xfrm>
            <a:custGeom>
              <a:avLst/>
              <a:gdLst/>
              <a:ahLst/>
              <a:cxnLst/>
              <a:rect l="l" t="t" r="r" b="b"/>
              <a:pathLst>
                <a:path w="6008" h="5298" extrusionOk="0">
                  <a:moveTo>
                    <a:pt x="1878" y="0"/>
                  </a:moveTo>
                  <a:lnTo>
                    <a:pt x="2295" y="2336"/>
                  </a:lnTo>
                  <a:lnTo>
                    <a:pt x="0" y="2732"/>
                  </a:lnTo>
                  <a:lnTo>
                    <a:pt x="2295" y="3275"/>
                  </a:lnTo>
                  <a:lnTo>
                    <a:pt x="1148" y="4922"/>
                  </a:lnTo>
                  <a:lnTo>
                    <a:pt x="1148" y="4922"/>
                  </a:lnTo>
                  <a:lnTo>
                    <a:pt x="2712" y="3754"/>
                  </a:lnTo>
                  <a:lnTo>
                    <a:pt x="3504" y="5298"/>
                  </a:lnTo>
                  <a:lnTo>
                    <a:pt x="3650" y="3546"/>
                  </a:lnTo>
                  <a:lnTo>
                    <a:pt x="5590" y="4005"/>
                  </a:lnTo>
                  <a:lnTo>
                    <a:pt x="4485" y="2607"/>
                  </a:lnTo>
                  <a:lnTo>
                    <a:pt x="6007" y="1418"/>
                  </a:lnTo>
                  <a:lnTo>
                    <a:pt x="6007" y="1418"/>
                  </a:lnTo>
                  <a:lnTo>
                    <a:pt x="4234" y="1815"/>
                  </a:lnTo>
                  <a:lnTo>
                    <a:pt x="4839" y="21"/>
                  </a:lnTo>
                  <a:lnTo>
                    <a:pt x="3150" y="187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810250" y="3088225"/>
              <a:ext cx="17750" cy="13575"/>
            </a:xfrm>
            <a:custGeom>
              <a:avLst/>
              <a:gdLst/>
              <a:ahLst/>
              <a:cxnLst/>
              <a:rect l="l" t="t" r="r" b="b"/>
              <a:pathLst>
                <a:path w="710" h="543" extrusionOk="0">
                  <a:moveTo>
                    <a:pt x="355" y="0"/>
                  </a:moveTo>
                  <a:cubicBezTo>
                    <a:pt x="0" y="0"/>
                    <a:pt x="0" y="543"/>
                    <a:pt x="355" y="543"/>
                  </a:cubicBezTo>
                  <a:cubicBezTo>
                    <a:pt x="709" y="543"/>
                    <a:pt x="709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743500" y="3218575"/>
              <a:ext cx="17750" cy="13600"/>
            </a:xfrm>
            <a:custGeom>
              <a:avLst/>
              <a:gdLst/>
              <a:ahLst/>
              <a:cxnLst/>
              <a:rect l="l" t="t" r="r" b="b"/>
              <a:pathLst>
                <a:path w="710" h="544" extrusionOk="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09" y="543"/>
                    <a:pt x="709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779475" y="3166450"/>
              <a:ext cx="17750" cy="13575"/>
            </a:xfrm>
            <a:custGeom>
              <a:avLst/>
              <a:gdLst/>
              <a:ahLst/>
              <a:cxnLst/>
              <a:rect l="l" t="t" r="r" b="b"/>
              <a:pathLst>
                <a:path w="710" h="543" extrusionOk="0">
                  <a:moveTo>
                    <a:pt x="355" y="0"/>
                  </a:moveTo>
                  <a:cubicBezTo>
                    <a:pt x="0" y="0"/>
                    <a:pt x="0" y="542"/>
                    <a:pt x="355" y="542"/>
                  </a:cubicBezTo>
                  <a:cubicBezTo>
                    <a:pt x="710" y="542"/>
                    <a:pt x="710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823800" y="3252475"/>
              <a:ext cx="17750" cy="13575"/>
            </a:xfrm>
            <a:custGeom>
              <a:avLst/>
              <a:gdLst/>
              <a:ahLst/>
              <a:cxnLst/>
              <a:rect l="l" t="t" r="r" b="b"/>
              <a:pathLst>
                <a:path w="710" h="543" extrusionOk="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09" y="543"/>
                    <a:pt x="709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856650" y="3186775"/>
              <a:ext cx="17750" cy="13575"/>
            </a:xfrm>
            <a:custGeom>
              <a:avLst/>
              <a:gdLst/>
              <a:ahLst/>
              <a:cxnLst/>
              <a:rect l="l" t="t" r="r" b="b"/>
              <a:pathLst>
                <a:path w="710" h="543" extrusionOk="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10" y="543"/>
                    <a:pt x="710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930700" y="2892225"/>
              <a:ext cx="255775" cy="309575"/>
            </a:xfrm>
            <a:custGeom>
              <a:avLst/>
              <a:gdLst/>
              <a:ahLst/>
              <a:cxnLst/>
              <a:rect l="l" t="t" r="r" b="b"/>
              <a:pathLst>
                <a:path w="10231" h="12383" extrusionOk="0">
                  <a:moveTo>
                    <a:pt x="3602" y="0"/>
                  </a:moveTo>
                  <a:cubicBezTo>
                    <a:pt x="2557" y="0"/>
                    <a:pt x="1330" y="432"/>
                    <a:pt x="793" y="2251"/>
                  </a:cubicBezTo>
                  <a:cubicBezTo>
                    <a:pt x="0" y="4962"/>
                    <a:pt x="1231" y="12054"/>
                    <a:pt x="4318" y="12367"/>
                  </a:cubicBezTo>
                  <a:cubicBezTo>
                    <a:pt x="4423" y="12377"/>
                    <a:pt x="4526" y="12383"/>
                    <a:pt x="4629" y="12383"/>
                  </a:cubicBezTo>
                  <a:cubicBezTo>
                    <a:pt x="8268" y="12383"/>
                    <a:pt x="10231" y="5678"/>
                    <a:pt x="9866" y="2960"/>
                  </a:cubicBezTo>
                  <a:cubicBezTo>
                    <a:pt x="9563" y="627"/>
                    <a:pt x="7312" y="307"/>
                    <a:pt x="6103" y="307"/>
                  </a:cubicBezTo>
                  <a:cubicBezTo>
                    <a:pt x="5647" y="307"/>
                    <a:pt x="5340" y="353"/>
                    <a:pt x="5340" y="353"/>
                  </a:cubicBezTo>
                  <a:cubicBezTo>
                    <a:pt x="5340" y="353"/>
                    <a:pt x="4545" y="0"/>
                    <a:pt x="3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6012550" y="2852525"/>
              <a:ext cx="125700" cy="113175"/>
            </a:xfrm>
            <a:custGeom>
              <a:avLst/>
              <a:gdLst/>
              <a:ahLst/>
              <a:cxnLst/>
              <a:rect l="l" t="t" r="r" b="b"/>
              <a:pathLst>
                <a:path w="5028" h="4527" extrusionOk="0">
                  <a:moveTo>
                    <a:pt x="3192" y="1"/>
                  </a:moveTo>
                  <a:lnTo>
                    <a:pt x="2149" y="1649"/>
                  </a:lnTo>
                  <a:lnTo>
                    <a:pt x="522" y="606"/>
                  </a:lnTo>
                  <a:lnTo>
                    <a:pt x="522" y="606"/>
                  </a:lnTo>
                  <a:lnTo>
                    <a:pt x="1628" y="2233"/>
                  </a:lnTo>
                  <a:lnTo>
                    <a:pt x="1" y="2608"/>
                  </a:lnTo>
                  <a:lnTo>
                    <a:pt x="1628" y="2775"/>
                  </a:lnTo>
                  <a:lnTo>
                    <a:pt x="1231" y="4152"/>
                  </a:lnTo>
                  <a:lnTo>
                    <a:pt x="2295" y="3150"/>
                  </a:lnTo>
                  <a:lnTo>
                    <a:pt x="3234" y="4527"/>
                  </a:lnTo>
                  <a:lnTo>
                    <a:pt x="3359" y="3046"/>
                  </a:lnTo>
                  <a:lnTo>
                    <a:pt x="4944" y="3171"/>
                  </a:lnTo>
                  <a:lnTo>
                    <a:pt x="3651" y="2420"/>
                  </a:lnTo>
                  <a:lnTo>
                    <a:pt x="5027" y="1669"/>
                  </a:lnTo>
                  <a:lnTo>
                    <a:pt x="2921" y="1857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6116850" y="3046500"/>
              <a:ext cx="14625" cy="11500"/>
            </a:xfrm>
            <a:custGeom>
              <a:avLst/>
              <a:gdLst/>
              <a:ahLst/>
              <a:cxnLst/>
              <a:rect l="l" t="t" r="r" b="b"/>
              <a:pathLst>
                <a:path w="585" h="460" extrusionOk="0">
                  <a:moveTo>
                    <a:pt x="292" y="1"/>
                  </a:moveTo>
                  <a:cubicBezTo>
                    <a:pt x="0" y="1"/>
                    <a:pt x="0" y="460"/>
                    <a:pt x="292" y="460"/>
                  </a:cubicBezTo>
                  <a:cubicBezTo>
                    <a:pt x="584" y="460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6003175" y="3088750"/>
              <a:ext cx="14100" cy="11500"/>
            </a:xfrm>
            <a:custGeom>
              <a:avLst/>
              <a:gdLst/>
              <a:ahLst/>
              <a:cxnLst/>
              <a:rect l="l" t="t" r="r" b="b"/>
              <a:pathLst>
                <a:path w="564" h="460" extrusionOk="0">
                  <a:moveTo>
                    <a:pt x="292" y="0"/>
                  </a:moveTo>
                  <a:cubicBezTo>
                    <a:pt x="0" y="0"/>
                    <a:pt x="0" y="459"/>
                    <a:pt x="292" y="459"/>
                  </a:cubicBezTo>
                  <a:cubicBezTo>
                    <a:pt x="564" y="459"/>
                    <a:pt x="56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6054275" y="3077275"/>
              <a:ext cx="14625" cy="11500"/>
            </a:xfrm>
            <a:custGeom>
              <a:avLst/>
              <a:gdLst/>
              <a:ahLst/>
              <a:cxnLst/>
              <a:rect l="l" t="t" r="r" b="b"/>
              <a:pathLst>
                <a:path w="585" h="460" extrusionOk="0">
                  <a:moveTo>
                    <a:pt x="292" y="0"/>
                  </a:moveTo>
                  <a:cubicBezTo>
                    <a:pt x="0" y="0"/>
                    <a:pt x="0" y="459"/>
                    <a:pt x="292" y="459"/>
                  </a:cubicBezTo>
                  <a:cubicBezTo>
                    <a:pt x="584" y="459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033425" y="3154975"/>
              <a:ext cx="14625" cy="10975"/>
            </a:xfrm>
            <a:custGeom>
              <a:avLst/>
              <a:gdLst/>
              <a:ahLst/>
              <a:cxnLst/>
              <a:rect l="l" t="t" r="r" b="b"/>
              <a:pathLst>
                <a:path w="585" h="439" extrusionOk="0">
                  <a:moveTo>
                    <a:pt x="292" y="0"/>
                  </a:moveTo>
                  <a:cubicBezTo>
                    <a:pt x="0" y="0"/>
                    <a:pt x="0" y="438"/>
                    <a:pt x="292" y="438"/>
                  </a:cubicBezTo>
                  <a:cubicBezTo>
                    <a:pt x="563" y="438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6090250" y="3133075"/>
              <a:ext cx="14625" cy="10975"/>
            </a:xfrm>
            <a:custGeom>
              <a:avLst/>
              <a:gdLst/>
              <a:ahLst/>
              <a:cxnLst/>
              <a:rect l="l" t="t" r="r" b="b"/>
              <a:pathLst>
                <a:path w="585" h="439" extrusionOk="0">
                  <a:moveTo>
                    <a:pt x="293" y="0"/>
                  </a:moveTo>
                  <a:cubicBezTo>
                    <a:pt x="1" y="0"/>
                    <a:pt x="1" y="438"/>
                    <a:pt x="293" y="438"/>
                  </a:cubicBezTo>
                  <a:cubicBezTo>
                    <a:pt x="585" y="438"/>
                    <a:pt x="585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"/>
          <p:cNvGrpSpPr/>
          <p:nvPr/>
        </p:nvGrpSpPr>
        <p:grpSpPr>
          <a:xfrm>
            <a:off x="423655" y="3724525"/>
            <a:ext cx="967608" cy="1038277"/>
            <a:chOff x="4636200" y="2444325"/>
            <a:chExt cx="409050" cy="438925"/>
          </a:xfrm>
        </p:grpSpPr>
        <p:sp>
          <p:nvSpPr>
            <p:cNvPr id="367" name="Google Shape;367;p3"/>
            <p:cNvSpPr/>
            <p:nvPr/>
          </p:nvSpPr>
          <p:spPr>
            <a:xfrm>
              <a:off x="4636200" y="2444325"/>
              <a:ext cx="399450" cy="438925"/>
            </a:xfrm>
            <a:custGeom>
              <a:avLst/>
              <a:gdLst/>
              <a:ahLst/>
              <a:cxnLst/>
              <a:rect l="l" t="t" r="r" b="b"/>
              <a:pathLst>
                <a:path w="15978" h="17557" extrusionOk="0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648450" y="2535925"/>
              <a:ext cx="396800" cy="326650"/>
            </a:xfrm>
            <a:custGeom>
              <a:avLst/>
              <a:gdLst/>
              <a:ahLst/>
              <a:cxnLst/>
              <a:rect l="l" t="t" r="r" b="b"/>
              <a:pathLst>
                <a:path w="15872" h="13066" extrusionOk="0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697925" y="2676375"/>
              <a:ext cx="13725" cy="10950"/>
            </a:xfrm>
            <a:custGeom>
              <a:avLst/>
              <a:gdLst/>
              <a:ahLst/>
              <a:cxnLst/>
              <a:rect l="l" t="t" r="r" b="b"/>
              <a:pathLst>
                <a:path w="549" h="438" extrusionOk="0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790025" y="2656525"/>
              <a:ext cx="13725" cy="10950"/>
            </a:xfrm>
            <a:custGeom>
              <a:avLst/>
              <a:gdLst/>
              <a:ahLst/>
              <a:cxnLst/>
              <a:rect l="l" t="t" r="r" b="b"/>
              <a:pathLst>
                <a:path w="549" h="438" extrusionOk="0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757625" y="2720125"/>
              <a:ext cx="13850" cy="11100"/>
            </a:xfrm>
            <a:custGeom>
              <a:avLst/>
              <a:gdLst/>
              <a:ahLst/>
              <a:cxnLst/>
              <a:rect l="l" t="t" r="r" b="b"/>
              <a:pathLst>
                <a:path w="554" h="444" extrusionOk="0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786275" y="2527000"/>
              <a:ext cx="31475" cy="66100"/>
            </a:xfrm>
            <a:custGeom>
              <a:avLst/>
              <a:gdLst/>
              <a:ahLst/>
              <a:cxnLst/>
              <a:rect l="l" t="t" r="r" b="b"/>
              <a:pathLst>
                <a:path w="1259" h="2644" extrusionOk="0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792975" y="2465075"/>
              <a:ext cx="127600" cy="125350"/>
            </a:xfrm>
            <a:custGeom>
              <a:avLst/>
              <a:gdLst/>
              <a:ahLst/>
              <a:cxnLst/>
              <a:rect l="l" t="t" r="r" b="b"/>
              <a:pathLst>
                <a:path w="5104" h="5014" extrusionOk="0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805700" y="2501850"/>
              <a:ext cx="74950" cy="88350"/>
            </a:xfrm>
            <a:custGeom>
              <a:avLst/>
              <a:gdLst/>
              <a:ahLst/>
              <a:cxnLst/>
              <a:rect l="l" t="t" r="r" b="b"/>
              <a:pathLst>
                <a:path w="2998" h="3534" extrusionOk="0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"/>
          <p:cNvGrpSpPr/>
          <p:nvPr/>
        </p:nvGrpSpPr>
        <p:grpSpPr>
          <a:xfrm rot="4419708" flipH="1">
            <a:off x="788661" y="823577"/>
            <a:ext cx="786248" cy="872408"/>
            <a:chOff x="4420450" y="4081750"/>
            <a:chExt cx="854955" cy="948644"/>
          </a:xfrm>
        </p:grpSpPr>
        <p:sp>
          <p:nvSpPr>
            <p:cNvPr id="376" name="Google Shape;376;p3"/>
            <p:cNvSpPr/>
            <p:nvPr/>
          </p:nvSpPr>
          <p:spPr>
            <a:xfrm>
              <a:off x="4420450" y="4081750"/>
              <a:ext cx="854955" cy="948644"/>
            </a:xfrm>
            <a:custGeom>
              <a:avLst/>
              <a:gdLst/>
              <a:ahLst/>
              <a:cxnLst/>
              <a:rect l="l" t="t" r="r" b="b"/>
              <a:pathLst>
                <a:path w="16362" h="18155" extrusionOk="0">
                  <a:moveTo>
                    <a:pt x="10920" y="1"/>
                  </a:moveTo>
                  <a:cubicBezTo>
                    <a:pt x="9662" y="1"/>
                    <a:pt x="8324" y="384"/>
                    <a:pt x="6932" y="1151"/>
                  </a:cubicBezTo>
                  <a:cubicBezTo>
                    <a:pt x="4809" y="2320"/>
                    <a:pt x="2882" y="4220"/>
                    <a:pt x="1642" y="6361"/>
                  </a:cubicBezTo>
                  <a:cubicBezTo>
                    <a:pt x="402" y="8511"/>
                    <a:pt x="1" y="10688"/>
                    <a:pt x="491" y="12659"/>
                  </a:cubicBezTo>
                  <a:cubicBezTo>
                    <a:pt x="946" y="14506"/>
                    <a:pt x="2186" y="16085"/>
                    <a:pt x="3971" y="17120"/>
                  </a:cubicBezTo>
                  <a:cubicBezTo>
                    <a:pt x="5157" y="17798"/>
                    <a:pt x="6451" y="18155"/>
                    <a:pt x="7717" y="18155"/>
                  </a:cubicBezTo>
                  <a:cubicBezTo>
                    <a:pt x="8351" y="18155"/>
                    <a:pt x="8975" y="18074"/>
                    <a:pt x="9582" y="17896"/>
                  </a:cubicBezTo>
                  <a:cubicBezTo>
                    <a:pt x="11527" y="17334"/>
                    <a:pt x="13213" y="15898"/>
                    <a:pt x="14453" y="13748"/>
                  </a:cubicBezTo>
                  <a:cubicBezTo>
                    <a:pt x="15684" y="11598"/>
                    <a:pt x="16362" y="8975"/>
                    <a:pt x="16308" y="6549"/>
                  </a:cubicBezTo>
                  <a:cubicBezTo>
                    <a:pt x="16246" y="3765"/>
                    <a:pt x="15238" y="1669"/>
                    <a:pt x="13463" y="652"/>
                  </a:cubicBezTo>
                  <a:cubicBezTo>
                    <a:pt x="12713" y="215"/>
                    <a:pt x="11857" y="1"/>
                    <a:pt x="10920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443284" y="4146909"/>
              <a:ext cx="802337" cy="818744"/>
            </a:xfrm>
            <a:custGeom>
              <a:avLst/>
              <a:gdLst/>
              <a:ahLst/>
              <a:cxnLst/>
              <a:rect l="l" t="t" r="r" b="b"/>
              <a:pathLst>
                <a:path w="15355" h="15669" extrusionOk="0">
                  <a:moveTo>
                    <a:pt x="10489" y="0"/>
                  </a:moveTo>
                  <a:cubicBezTo>
                    <a:pt x="7645" y="0"/>
                    <a:pt x="4114" y="2561"/>
                    <a:pt x="2285" y="5739"/>
                  </a:cubicBezTo>
                  <a:cubicBezTo>
                    <a:pt x="1" y="9691"/>
                    <a:pt x="1214" y="13098"/>
                    <a:pt x="4158" y="14793"/>
                  </a:cubicBezTo>
                  <a:cubicBezTo>
                    <a:pt x="5151" y="15365"/>
                    <a:pt x="6214" y="15669"/>
                    <a:pt x="7274" y="15669"/>
                  </a:cubicBezTo>
                  <a:cubicBezTo>
                    <a:pt x="9357" y="15669"/>
                    <a:pt x="11429" y="14496"/>
                    <a:pt x="12936" y="11876"/>
                  </a:cubicBezTo>
                  <a:cubicBezTo>
                    <a:pt x="15220" y="7924"/>
                    <a:pt x="15354" y="2179"/>
                    <a:pt x="12410" y="484"/>
                  </a:cubicBezTo>
                  <a:cubicBezTo>
                    <a:pt x="11833" y="152"/>
                    <a:pt x="11181" y="0"/>
                    <a:pt x="10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465230" y="4124859"/>
              <a:ext cx="766858" cy="862480"/>
            </a:xfrm>
            <a:custGeom>
              <a:avLst/>
              <a:gdLst/>
              <a:ahLst/>
              <a:cxnLst/>
              <a:rect l="l" t="t" r="r" b="b"/>
              <a:pathLst>
                <a:path w="14676" h="16506" extrusionOk="0">
                  <a:moveTo>
                    <a:pt x="10064" y="836"/>
                  </a:moveTo>
                  <a:cubicBezTo>
                    <a:pt x="10708" y="836"/>
                    <a:pt x="11291" y="977"/>
                    <a:pt x="11785" y="1263"/>
                  </a:cubicBezTo>
                  <a:cubicBezTo>
                    <a:pt x="13016" y="1968"/>
                    <a:pt x="13748" y="3609"/>
                    <a:pt x="13801" y="5768"/>
                  </a:cubicBezTo>
                  <a:cubicBezTo>
                    <a:pt x="13846" y="7865"/>
                    <a:pt x="13230" y="10229"/>
                    <a:pt x="12160" y="12093"/>
                  </a:cubicBezTo>
                  <a:cubicBezTo>
                    <a:pt x="10812" y="14429"/>
                    <a:pt x="8881" y="15676"/>
                    <a:pt x="6827" y="15676"/>
                  </a:cubicBezTo>
                  <a:cubicBezTo>
                    <a:pt x="5877" y="15676"/>
                    <a:pt x="4900" y="15409"/>
                    <a:pt x="3943" y="14859"/>
                  </a:cubicBezTo>
                  <a:cubicBezTo>
                    <a:pt x="928" y="13119"/>
                    <a:pt x="250" y="9783"/>
                    <a:pt x="2222" y="6366"/>
                  </a:cubicBezTo>
                  <a:cubicBezTo>
                    <a:pt x="3292" y="4501"/>
                    <a:pt x="5032" y="2789"/>
                    <a:pt x="6878" y="1772"/>
                  </a:cubicBezTo>
                  <a:cubicBezTo>
                    <a:pt x="8006" y="1151"/>
                    <a:pt x="9102" y="836"/>
                    <a:pt x="10064" y="836"/>
                  </a:cubicBezTo>
                  <a:close/>
                  <a:moveTo>
                    <a:pt x="10064" y="0"/>
                  </a:moveTo>
                  <a:cubicBezTo>
                    <a:pt x="8967" y="0"/>
                    <a:pt x="7746" y="352"/>
                    <a:pt x="6477" y="1049"/>
                  </a:cubicBezTo>
                  <a:cubicBezTo>
                    <a:pt x="4479" y="2146"/>
                    <a:pt x="2668" y="3930"/>
                    <a:pt x="1499" y="5955"/>
                  </a:cubicBezTo>
                  <a:cubicBezTo>
                    <a:pt x="375" y="7909"/>
                    <a:pt x="0" y="9881"/>
                    <a:pt x="437" y="11638"/>
                  </a:cubicBezTo>
                  <a:cubicBezTo>
                    <a:pt x="839" y="13262"/>
                    <a:pt x="1936" y="14662"/>
                    <a:pt x="3533" y="15581"/>
                  </a:cubicBezTo>
                  <a:cubicBezTo>
                    <a:pt x="4598" y="16192"/>
                    <a:pt x="5744" y="16505"/>
                    <a:pt x="6868" y="16505"/>
                  </a:cubicBezTo>
                  <a:cubicBezTo>
                    <a:pt x="7419" y="16505"/>
                    <a:pt x="7965" y="16430"/>
                    <a:pt x="8493" y="16277"/>
                  </a:cubicBezTo>
                  <a:cubicBezTo>
                    <a:pt x="10233" y="15769"/>
                    <a:pt x="11749" y="14466"/>
                    <a:pt x="12873" y="12503"/>
                  </a:cubicBezTo>
                  <a:cubicBezTo>
                    <a:pt x="14042" y="10487"/>
                    <a:pt x="14675" y="8025"/>
                    <a:pt x="14622" y="5750"/>
                  </a:cubicBezTo>
                  <a:cubicBezTo>
                    <a:pt x="14568" y="3261"/>
                    <a:pt x="13703" y="1415"/>
                    <a:pt x="12195" y="540"/>
                  </a:cubicBezTo>
                  <a:cubicBezTo>
                    <a:pt x="11567" y="180"/>
                    <a:pt x="10847" y="0"/>
                    <a:pt x="10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605997" y="4494391"/>
              <a:ext cx="407935" cy="357250"/>
            </a:xfrm>
            <a:custGeom>
              <a:avLst/>
              <a:gdLst/>
              <a:ahLst/>
              <a:cxnLst/>
              <a:rect l="l" t="t" r="r" b="b"/>
              <a:pathLst>
                <a:path w="7807" h="6837" extrusionOk="0">
                  <a:moveTo>
                    <a:pt x="3909" y="0"/>
                  </a:moveTo>
                  <a:cubicBezTo>
                    <a:pt x="2724" y="0"/>
                    <a:pt x="1573" y="614"/>
                    <a:pt x="937" y="1711"/>
                  </a:cubicBezTo>
                  <a:cubicBezTo>
                    <a:pt x="0" y="3344"/>
                    <a:pt x="562" y="5440"/>
                    <a:pt x="2195" y="6377"/>
                  </a:cubicBezTo>
                  <a:cubicBezTo>
                    <a:pt x="2733" y="6689"/>
                    <a:pt x="3321" y="6836"/>
                    <a:pt x="3901" y="6836"/>
                  </a:cubicBezTo>
                  <a:cubicBezTo>
                    <a:pt x="5083" y="6836"/>
                    <a:pt x="6232" y="6223"/>
                    <a:pt x="6861" y="5128"/>
                  </a:cubicBezTo>
                  <a:cubicBezTo>
                    <a:pt x="7806" y="3487"/>
                    <a:pt x="7244" y="1399"/>
                    <a:pt x="5612" y="454"/>
                  </a:cubicBezTo>
                  <a:cubicBezTo>
                    <a:pt x="5074" y="146"/>
                    <a:pt x="4487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"/>
          <p:cNvGrpSpPr/>
          <p:nvPr/>
        </p:nvGrpSpPr>
        <p:grpSpPr>
          <a:xfrm>
            <a:off x="7616909" y="3368881"/>
            <a:ext cx="967640" cy="1171770"/>
            <a:chOff x="5192425" y="1134275"/>
            <a:chExt cx="714600" cy="865350"/>
          </a:xfrm>
        </p:grpSpPr>
        <p:sp>
          <p:nvSpPr>
            <p:cNvPr id="381" name="Google Shape;381;p3"/>
            <p:cNvSpPr/>
            <p:nvPr/>
          </p:nvSpPr>
          <p:spPr>
            <a:xfrm>
              <a:off x="5207125" y="1134275"/>
              <a:ext cx="699900" cy="865350"/>
            </a:xfrm>
            <a:custGeom>
              <a:avLst/>
              <a:gdLst/>
              <a:ahLst/>
              <a:cxnLst/>
              <a:rect l="l" t="t" r="r" b="b"/>
              <a:pathLst>
                <a:path w="27996" h="34614" extrusionOk="0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563075" y="1301375"/>
              <a:ext cx="269000" cy="207600"/>
            </a:xfrm>
            <a:custGeom>
              <a:avLst/>
              <a:gdLst/>
              <a:ahLst/>
              <a:cxnLst/>
              <a:rect l="l" t="t" r="r" b="b"/>
              <a:pathLst>
                <a:path w="10760" h="8304" extrusionOk="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526275" y="1155000"/>
              <a:ext cx="86575" cy="324550"/>
            </a:xfrm>
            <a:custGeom>
              <a:avLst/>
              <a:gdLst/>
              <a:ahLst/>
              <a:cxnLst/>
              <a:rect l="l" t="t" r="r" b="b"/>
              <a:pathLst>
                <a:path w="3463" h="12982" extrusionOk="0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591625" y="1341250"/>
              <a:ext cx="291975" cy="183350"/>
            </a:xfrm>
            <a:custGeom>
              <a:avLst/>
              <a:gdLst/>
              <a:ahLst/>
              <a:cxnLst/>
              <a:rect l="l" t="t" r="r" b="b"/>
              <a:pathLst>
                <a:path w="11679" h="7334" extrusionOk="0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549025" y="1256850"/>
              <a:ext cx="242025" cy="238300"/>
            </a:xfrm>
            <a:custGeom>
              <a:avLst/>
              <a:gdLst/>
              <a:ahLst/>
              <a:cxnLst/>
              <a:rect l="l" t="t" r="r" b="b"/>
              <a:pathLst>
                <a:path w="9681" h="9532" extrusionOk="0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551925" y="1189850"/>
              <a:ext cx="118675" cy="311550"/>
            </a:xfrm>
            <a:custGeom>
              <a:avLst/>
              <a:gdLst/>
              <a:ahLst/>
              <a:cxnLst/>
              <a:rect l="l" t="t" r="r" b="b"/>
              <a:pathLst>
                <a:path w="4747" h="12462" extrusionOk="0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558625" y="1204925"/>
              <a:ext cx="157475" cy="297150"/>
            </a:xfrm>
            <a:custGeom>
              <a:avLst/>
              <a:gdLst/>
              <a:ahLst/>
              <a:cxnLst/>
              <a:rect l="l" t="t" r="r" b="b"/>
              <a:pathLst>
                <a:path w="6299" h="11886" extrusionOk="0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5192425" y="1408625"/>
              <a:ext cx="504275" cy="570400"/>
            </a:xfrm>
            <a:custGeom>
              <a:avLst/>
              <a:gdLst/>
              <a:ahLst/>
              <a:cxnLst/>
              <a:rect l="l" t="t" r="r" b="b"/>
              <a:pathLst>
                <a:path w="20171" h="22816" extrusionOk="0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542350" y="1514025"/>
              <a:ext cx="130275" cy="103800"/>
            </a:xfrm>
            <a:custGeom>
              <a:avLst/>
              <a:gdLst/>
              <a:ahLst/>
              <a:cxnLst/>
              <a:rect l="l" t="t" r="r" b="b"/>
              <a:pathLst>
                <a:path w="5211" h="4152" extrusionOk="0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303925" y="1628275"/>
              <a:ext cx="119350" cy="94425"/>
            </a:xfrm>
            <a:custGeom>
              <a:avLst/>
              <a:gdLst/>
              <a:ahLst/>
              <a:cxnLst/>
              <a:rect l="l" t="t" r="r" b="b"/>
              <a:pathLst>
                <a:path w="4774" h="3777" extrusionOk="0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361025" y="1820000"/>
              <a:ext cx="81200" cy="59875"/>
            </a:xfrm>
            <a:custGeom>
              <a:avLst/>
              <a:gdLst/>
              <a:ahLst/>
              <a:cxnLst/>
              <a:rect l="l" t="t" r="r" b="b"/>
              <a:pathLst>
                <a:path w="3248" h="2395" extrusionOk="0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237900" y="1839700"/>
              <a:ext cx="100625" cy="83825"/>
            </a:xfrm>
            <a:custGeom>
              <a:avLst/>
              <a:gdLst/>
              <a:ahLst/>
              <a:cxnLst/>
              <a:rect l="l" t="t" r="r" b="b"/>
              <a:pathLst>
                <a:path w="4025" h="3353" extrusionOk="0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"/>
          <p:cNvSpPr/>
          <p:nvPr/>
        </p:nvSpPr>
        <p:spPr>
          <a:xfrm rot="-3287884">
            <a:off x="708726" y="2699036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"/>
          <p:cNvSpPr/>
          <p:nvPr/>
        </p:nvSpPr>
        <p:spPr>
          <a:xfrm rot="1799993">
            <a:off x="6228252" y="372685"/>
            <a:ext cx="254677" cy="26937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"/>
          <p:cNvSpPr/>
          <p:nvPr/>
        </p:nvSpPr>
        <p:spPr>
          <a:xfrm rot="-3315413">
            <a:off x="8446253" y="2526958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"/>
          <p:cNvSpPr/>
          <p:nvPr/>
        </p:nvSpPr>
        <p:spPr>
          <a:xfrm rot="1728699">
            <a:off x="4112801" y="4693984"/>
            <a:ext cx="254683" cy="269382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"/>
          <p:cNvSpPr txBox="1">
            <a:spLocks noGrp="1"/>
          </p:cNvSpPr>
          <p:nvPr>
            <p:ph type="title"/>
          </p:nvPr>
        </p:nvSpPr>
        <p:spPr>
          <a:xfrm>
            <a:off x="2038200" y="2204725"/>
            <a:ext cx="5067600" cy="14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8" name="Google Shape;398;p3"/>
          <p:cNvSpPr txBox="1">
            <a:spLocks noGrp="1"/>
          </p:cNvSpPr>
          <p:nvPr>
            <p:ph type="title" idx="2" hasCustomPrompt="1"/>
          </p:nvPr>
        </p:nvSpPr>
        <p:spPr>
          <a:xfrm>
            <a:off x="3946050" y="1104713"/>
            <a:ext cx="12519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3"/>
          <p:cNvSpPr txBox="1">
            <a:spLocks noGrp="1"/>
          </p:cNvSpPr>
          <p:nvPr>
            <p:ph type="subTitle" idx="1"/>
          </p:nvPr>
        </p:nvSpPr>
        <p:spPr>
          <a:xfrm>
            <a:off x="2038200" y="3671575"/>
            <a:ext cx="50676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2"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5"/>
          <p:cNvSpPr/>
          <p:nvPr/>
        </p:nvSpPr>
        <p:spPr>
          <a:xfrm rot="961900">
            <a:off x="221908" y="2146238"/>
            <a:ext cx="254679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15"/>
          <p:cNvSpPr/>
          <p:nvPr/>
        </p:nvSpPr>
        <p:spPr>
          <a:xfrm rot="10800000">
            <a:off x="-1239362" y="-1405563"/>
            <a:ext cx="6453975" cy="3697379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8" name="Google Shape;1858;p15"/>
          <p:cNvGrpSpPr/>
          <p:nvPr/>
        </p:nvGrpSpPr>
        <p:grpSpPr>
          <a:xfrm rot="10800000">
            <a:off x="-754729" y="-1361760"/>
            <a:ext cx="5830099" cy="3340185"/>
            <a:chOff x="-5991144" y="1964591"/>
            <a:chExt cx="5830099" cy="3340185"/>
          </a:xfrm>
        </p:grpSpPr>
        <p:sp>
          <p:nvSpPr>
            <p:cNvPr id="1859" name="Google Shape;1859;p15"/>
            <p:cNvSpPr/>
            <p:nvPr/>
          </p:nvSpPr>
          <p:spPr>
            <a:xfrm>
              <a:off x="-5991144" y="1964591"/>
              <a:ext cx="5830099" cy="3340185"/>
            </a:xfrm>
            <a:custGeom>
              <a:avLst/>
              <a:gdLst/>
              <a:ahLst/>
              <a:cxnLst/>
              <a:rect l="l" t="t" r="r" b="b"/>
              <a:pathLst>
                <a:path w="165522" h="94831" extrusionOk="0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-5887766" y="5054626"/>
              <a:ext cx="14793" cy="248565"/>
            </a:xfrm>
            <a:custGeom>
              <a:avLst/>
              <a:gdLst/>
              <a:ahLst/>
              <a:cxnLst/>
              <a:rect l="l" t="t" r="r" b="b"/>
              <a:pathLst>
                <a:path w="420" h="7057" extrusionOk="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-5361753" y="4206221"/>
              <a:ext cx="15110" cy="88021"/>
            </a:xfrm>
            <a:custGeom>
              <a:avLst/>
              <a:gdLst/>
              <a:ahLst/>
              <a:cxnLst/>
              <a:rect l="l" t="t" r="r" b="b"/>
              <a:pathLst>
                <a:path w="429" h="2499" extrusionOk="0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-5361753" y="4835295"/>
              <a:ext cx="15110" cy="460675"/>
            </a:xfrm>
            <a:custGeom>
              <a:avLst/>
              <a:gdLst/>
              <a:ahLst/>
              <a:cxnLst/>
              <a:rect l="l" t="t" r="r" b="b"/>
              <a:pathLst>
                <a:path w="429" h="13079" extrusionOk="0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-5361753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-4835423" y="3661047"/>
              <a:ext cx="14793" cy="106865"/>
            </a:xfrm>
            <a:custGeom>
              <a:avLst/>
              <a:gdLst/>
              <a:ahLst/>
              <a:cxnLst/>
              <a:rect l="l" t="t" r="r" b="b"/>
              <a:pathLst>
                <a:path w="420" h="3034" extrusionOk="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-4835423" y="4835295"/>
              <a:ext cx="14793" cy="453454"/>
            </a:xfrm>
            <a:custGeom>
              <a:avLst/>
              <a:gdLst/>
              <a:ahLst/>
              <a:cxnLst/>
              <a:rect l="l" t="t" r="r" b="b"/>
              <a:pathLst>
                <a:path w="420" h="12874" extrusionOk="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-4835423" y="3782988"/>
              <a:ext cx="14793" cy="511255"/>
            </a:xfrm>
            <a:custGeom>
              <a:avLst/>
              <a:gdLst/>
              <a:ahLst/>
              <a:cxnLst/>
              <a:rect l="l" t="t" r="r" b="b"/>
              <a:pathLst>
                <a:path w="420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-4835423" y="430896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-4309445" y="3352181"/>
              <a:ext cx="15146" cy="415731"/>
            </a:xfrm>
            <a:custGeom>
              <a:avLst/>
              <a:gdLst/>
              <a:ahLst/>
              <a:cxnLst/>
              <a:rect l="l" t="t" r="r" b="b"/>
              <a:pathLst>
                <a:path w="430" h="11803" extrusionOk="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-4309445" y="3782988"/>
              <a:ext cx="15146" cy="511255"/>
            </a:xfrm>
            <a:custGeom>
              <a:avLst/>
              <a:gdLst/>
              <a:ahLst/>
              <a:cxnLst/>
              <a:rect l="l" t="t" r="r" b="b"/>
              <a:pathLst>
                <a:path w="43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-4309445" y="4835295"/>
              <a:ext cx="15146" cy="445917"/>
            </a:xfrm>
            <a:custGeom>
              <a:avLst/>
              <a:gdLst/>
              <a:ahLst/>
              <a:cxnLst/>
              <a:rect l="l" t="t" r="r" b="b"/>
              <a:pathLst>
                <a:path w="430" h="12660" extrusionOk="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-4309445" y="4308965"/>
              <a:ext cx="15146" cy="511290"/>
            </a:xfrm>
            <a:custGeom>
              <a:avLst/>
              <a:gdLst/>
              <a:ahLst/>
              <a:cxnLst/>
              <a:rect l="l" t="t" r="r" b="b"/>
              <a:pathLst>
                <a:path w="43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-3783433" y="3203542"/>
              <a:ext cx="15110" cy="38393"/>
            </a:xfrm>
            <a:custGeom>
              <a:avLst/>
              <a:gdLst/>
              <a:ahLst/>
              <a:cxnLst/>
              <a:rect l="l" t="t" r="r" b="b"/>
              <a:pathLst>
                <a:path w="429" h="1090" extrusionOk="0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-3783433" y="4835295"/>
              <a:ext cx="15110" cy="438696"/>
            </a:xfrm>
            <a:custGeom>
              <a:avLst/>
              <a:gdLst/>
              <a:ahLst/>
              <a:cxnLst/>
              <a:rect l="l" t="t" r="r" b="b"/>
              <a:pathLst>
                <a:path w="429" h="12455" extrusionOk="0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-3783433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-3783433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-3783433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-3257103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-3257103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-3257103" y="3082588"/>
              <a:ext cx="15110" cy="159347"/>
            </a:xfrm>
            <a:custGeom>
              <a:avLst/>
              <a:gdLst/>
              <a:ahLst/>
              <a:cxnLst/>
              <a:rect l="l" t="t" r="r" b="b"/>
              <a:pathLst>
                <a:path w="429" h="4524" extrusionOk="0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-3257103" y="4835295"/>
              <a:ext cx="15110" cy="431476"/>
            </a:xfrm>
            <a:custGeom>
              <a:avLst/>
              <a:gdLst/>
              <a:ahLst/>
              <a:cxnLst/>
              <a:rect l="l" t="t" r="r" b="b"/>
              <a:pathLst>
                <a:path w="429" h="12250" extrusionOk="0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5"/>
            <p:cNvSpPr/>
            <p:nvPr/>
          </p:nvSpPr>
          <p:spPr>
            <a:xfrm>
              <a:off x="-3257103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5"/>
            <p:cNvSpPr/>
            <p:nvPr/>
          </p:nvSpPr>
          <p:spPr>
            <a:xfrm>
              <a:off x="-2731090" y="4835295"/>
              <a:ext cx="15110" cy="424220"/>
            </a:xfrm>
            <a:custGeom>
              <a:avLst/>
              <a:gdLst/>
              <a:ahLst/>
              <a:cxnLst/>
              <a:rect l="l" t="t" r="r" b="b"/>
              <a:pathLst>
                <a:path w="429" h="12044" extrusionOk="0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-2731090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5"/>
            <p:cNvSpPr/>
            <p:nvPr/>
          </p:nvSpPr>
          <p:spPr>
            <a:xfrm>
              <a:off x="-2731090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5"/>
            <p:cNvSpPr/>
            <p:nvPr/>
          </p:nvSpPr>
          <p:spPr>
            <a:xfrm>
              <a:off x="-2731090" y="2899396"/>
              <a:ext cx="15110" cy="342539"/>
            </a:xfrm>
            <a:custGeom>
              <a:avLst/>
              <a:gdLst/>
              <a:ahLst/>
              <a:cxnLst/>
              <a:rect l="l" t="t" r="r" b="b"/>
              <a:pathLst>
                <a:path w="429" h="9725" extrusionOk="0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5"/>
            <p:cNvSpPr/>
            <p:nvPr/>
          </p:nvSpPr>
          <p:spPr>
            <a:xfrm>
              <a:off x="-2731090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5"/>
            <p:cNvSpPr/>
            <p:nvPr/>
          </p:nvSpPr>
          <p:spPr>
            <a:xfrm>
              <a:off x="-2204760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5"/>
            <p:cNvSpPr/>
            <p:nvPr/>
          </p:nvSpPr>
          <p:spPr>
            <a:xfrm>
              <a:off x="-2204760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5"/>
            <p:cNvSpPr/>
            <p:nvPr/>
          </p:nvSpPr>
          <p:spPr>
            <a:xfrm>
              <a:off x="-2204760" y="273064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5"/>
            <p:cNvSpPr/>
            <p:nvPr/>
          </p:nvSpPr>
          <p:spPr>
            <a:xfrm>
              <a:off x="-2204760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5"/>
            <p:cNvSpPr/>
            <p:nvPr/>
          </p:nvSpPr>
          <p:spPr>
            <a:xfrm>
              <a:off x="-2204760" y="4835295"/>
              <a:ext cx="15110" cy="416682"/>
            </a:xfrm>
            <a:custGeom>
              <a:avLst/>
              <a:gdLst/>
              <a:ahLst/>
              <a:cxnLst/>
              <a:rect l="l" t="t" r="r" b="b"/>
              <a:pathLst>
                <a:path w="429" h="11830" extrusionOk="0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5"/>
            <p:cNvSpPr/>
            <p:nvPr/>
          </p:nvSpPr>
          <p:spPr>
            <a:xfrm>
              <a:off x="-2204760" y="2656502"/>
              <a:ext cx="15110" cy="59103"/>
            </a:xfrm>
            <a:custGeom>
              <a:avLst/>
              <a:gdLst/>
              <a:ahLst/>
              <a:cxnLst/>
              <a:rect l="l" t="t" r="r" b="b"/>
              <a:pathLst>
                <a:path w="429" h="1678" extrusionOk="0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5"/>
            <p:cNvSpPr/>
            <p:nvPr/>
          </p:nvSpPr>
          <p:spPr>
            <a:xfrm>
              <a:off x="-1678782" y="2397581"/>
              <a:ext cx="15146" cy="318024"/>
            </a:xfrm>
            <a:custGeom>
              <a:avLst/>
              <a:gdLst/>
              <a:ahLst/>
              <a:cxnLst/>
              <a:rect l="l" t="t" r="r" b="b"/>
              <a:pathLst>
                <a:path w="430" h="9029" extrusionOk="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5"/>
            <p:cNvSpPr/>
            <p:nvPr/>
          </p:nvSpPr>
          <p:spPr>
            <a:xfrm>
              <a:off x="-1678782" y="4308965"/>
              <a:ext cx="15146" cy="511290"/>
            </a:xfrm>
            <a:custGeom>
              <a:avLst/>
              <a:gdLst/>
              <a:ahLst/>
              <a:cxnLst/>
              <a:rect l="l" t="t" r="r" b="b"/>
              <a:pathLst>
                <a:path w="43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5"/>
            <p:cNvSpPr/>
            <p:nvPr/>
          </p:nvSpPr>
          <p:spPr>
            <a:xfrm>
              <a:off x="-1678782" y="3782988"/>
              <a:ext cx="15146" cy="511255"/>
            </a:xfrm>
            <a:custGeom>
              <a:avLst/>
              <a:gdLst/>
              <a:ahLst/>
              <a:cxnLst/>
              <a:rect l="l" t="t" r="r" b="b"/>
              <a:pathLst>
                <a:path w="43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5"/>
            <p:cNvSpPr/>
            <p:nvPr/>
          </p:nvSpPr>
          <p:spPr>
            <a:xfrm>
              <a:off x="-1678782" y="2730645"/>
              <a:ext cx="15146" cy="511290"/>
            </a:xfrm>
            <a:custGeom>
              <a:avLst/>
              <a:gdLst/>
              <a:ahLst/>
              <a:cxnLst/>
              <a:rect l="l" t="t" r="r" b="b"/>
              <a:pathLst>
                <a:path w="43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5"/>
            <p:cNvSpPr/>
            <p:nvPr/>
          </p:nvSpPr>
          <p:spPr>
            <a:xfrm>
              <a:off x="-1678782" y="3256658"/>
              <a:ext cx="15146" cy="511255"/>
            </a:xfrm>
            <a:custGeom>
              <a:avLst/>
              <a:gdLst/>
              <a:ahLst/>
              <a:cxnLst/>
              <a:rect l="l" t="t" r="r" b="b"/>
              <a:pathLst>
                <a:path w="43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5"/>
            <p:cNvSpPr/>
            <p:nvPr/>
          </p:nvSpPr>
          <p:spPr>
            <a:xfrm>
              <a:off x="-1678782" y="4835295"/>
              <a:ext cx="15146" cy="409462"/>
            </a:xfrm>
            <a:custGeom>
              <a:avLst/>
              <a:gdLst/>
              <a:ahLst/>
              <a:cxnLst/>
              <a:rect l="l" t="t" r="r" b="b"/>
              <a:pathLst>
                <a:path w="430" h="11625" extrusionOk="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5"/>
            <p:cNvSpPr/>
            <p:nvPr/>
          </p:nvSpPr>
          <p:spPr>
            <a:xfrm>
              <a:off x="-1152453" y="4835295"/>
              <a:ext cx="14793" cy="402241"/>
            </a:xfrm>
            <a:custGeom>
              <a:avLst/>
              <a:gdLst/>
              <a:ahLst/>
              <a:cxnLst/>
              <a:rect l="l" t="t" r="r" b="b"/>
              <a:pathLst>
                <a:path w="420" h="11420" extrusionOk="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5"/>
            <p:cNvSpPr/>
            <p:nvPr/>
          </p:nvSpPr>
          <p:spPr>
            <a:xfrm>
              <a:off x="-1152453" y="430896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5"/>
            <p:cNvSpPr/>
            <p:nvPr/>
          </p:nvSpPr>
          <p:spPr>
            <a:xfrm>
              <a:off x="-1152453" y="220431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5"/>
            <p:cNvSpPr/>
            <p:nvPr/>
          </p:nvSpPr>
          <p:spPr>
            <a:xfrm>
              <a:off x="-1152453" y="3256658"/>
              <a:ext cx="14793" cy="511255"/>
            </a:xfrm>
            <a:custGeom>
              <a:avLst/>
              <a:gdLst/>
              <a:ahLst/>
              <a:cxnLst/>
              <a:rect l="l" t="t" r="r" b="b"/>
              <a:pathLst>
                <a:path w="42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5"/>
            <p:cNvSpPr/>
            <p:nvPr/>
          </p:nvSpPr>
          <p:spPr>
            <a:xfrm>
              <a:off x="-1152453" y="273064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5"/>
            <p:cNvSpPr/>
            <p:nvPr/>
          </p:nvSpPr>
          <p:spPr>
            <a:xfrm>
              <a:off x="-1152453" y="2169128"/>
              <a:ext cx="14793" cy="20464"/>
            </a:xfrm>
            <a:custGeom>
              <a:avLst/>
              <a:gdLst/>
              <a:ahLst/>
              <a:cxnLst/>
              <a:rect l="l" t="t" r="r" b="b"/>
              <a:pathLst>
                <a:path w="420" h="581" extrusionOk="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5"/>
            <p:cNvSpPr/>
            <p:nvPr/>
          </p:nvSpPr>
          <p:spPr>
            <a:xfrm>
              <a:off x="-1152453" y="3782988"/>
              <a:ext cx="14793" cy="511255"/>
            </a:xfrm>
            <a:custGeom>
              <a:avLst/>
              <a:gdLst/>
              <a:ahLst/>
              <a:cxnLst/>
              <a:rect l="l" t="t" r="r" b="b"/>
              <a:pathLst>
                <a:path w="42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5"/>
            <p:cNvSpPr/>
            <p:nvPr/>
          </p:nvSpPr>
          <p:spPr>
            <a:xfrm>
              <a:off x="-626440" y="4835295"/>
              <a:ext cx="15110" cy="395020"/>
            </a:xfrm>
            <a:custGeom>
              <a:avLst/>
              <a:gdLst/>
              <a:ahLst/>
              <a:cxnLst/>
              <a:rect l="l" t="t" r="r" b="b"/>
              <a:pathLst>
                <a:path w="429" h="11215" extrusionOk="0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5"/>
            <p:cNvSpPr/>
            <p:nvPr/>
          </p:nvSpPr>
          <p:spPr>
            <a:xfrm>
              <a:off x="-626440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5"/>
            <p:cNvSpPr/>
            <p:nvPr/>
          </p:nvSpPr>
          <p:spPr>
            <a:xfrm>
              <a:off x="-626440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5"/>
            <p:cNvSpPr/>
            <p:nvPr/>
          </p:nvSpPr>
          <p:spPr>
            <a:xfrm>
              <a:off x="-626440" y="220431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5"/>
            <p:cNvSpPr/>
            <p:nvPr/>
          </p:nvSpPr>
          <p:spPr>
            <a:xfrm>
              <a:off x="-626440" y="2014537"/>
              <a:ext cx="15110" cy="175056"/>
            </a:xfrm>
            <a:custGeom>
              <a:avLst/>
              <a:gdLst/>
              <a:ahLst/>
              <a:cxnLst/>
              <a:rect l="l" t="t" r="r" b="b"/>
              <a:pathLst>
                <a:path w="429" h="4970" extrusionOk="0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5"/>
            <p:cNvSpPr/>
            <p:nvPr/>
          </p:nvSpPr>
          <p:spPr>
            <a:xfrm>
              <a:off x="-626440" y="273064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5"/>
            <p:cNvSpPr/>
            <p:nvPr/>
          </p:nvSpPr>
          <p:spPr>
            <a:xfrm>
              <a:off x="-626440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5"/>
            <p:cNvSpPr/>
            <p:nvPr/>
          </p:nvSpPr>
          <p:spPr>
            <a:xfrm>
              <a:off x="-1228498" y="2189557"/>
              <a:ext cx="1067453" cy="14793"/>
            </a:xfrm>
            <a:custGeom>
              <a:avLst/>
              <a:gdLst/>
              <a:ahLst/>
              <a:cxnLst/>
              <a:rect l="l" t="t" r="r" b="b"/>
              <a:pathLst>
                <a:path w="30306" h="420" extrusionOk="0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5"/>
            <p:cNvSpPr/>
            <p:nvPr/>
          </p:nvSpPr>
          <p:spPr>
            <a:xfrm>
              <a:off x="-2342093" y="2715570"/>
              <a:ext cx="2181048" cy="15110"/>
            </a:xfrm>
            <a:custGeom>
              <a:avLst/>
              <a:gdLst/>
              <a:ahLst/>
              <a:cxnLst/>
              <a:rect l="l" t="t" r="r" b="b"/>
              <a:pathLst>
                <a:path w="61922" h="429" extrusionOk="0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5"/>
            <p:cNvSpPr/>
            <p:nvPr/>
          </p:nvSpPr>
          <p:spPr>
            <a:xfrm>
              <a:off x="-3991140" y="3241900"/>
              <a:ext cx="3830095" cy="14793"/>
            </a:xfrm>
            <a:custGeom>
              <a:avLst/>
              <a:gdLst/>
              <a:ahLst/>
              <a:cxnLst/>
              <a:rect l="l" t="t" r="r" b="b"/>
              <a:pathLst>
                <a:path w="108740" h="420" extrusionOk="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5"/>
            <p:cNvSpPr/>
            <p:nvPr/>
          </p:nvSpPr>
          <p:spPr>
            <a:xfrm>
              <a:off x="-4962365" y="3767877"/>
              <a:ext cx="4801320" cy="15146"/>
            </a:xfrm>
            <a:custGeom>
              <a:avLst/>
              <a:gdLst/>
              <a:ahLst/>
              <a:cxnLst/>
              <a:rect l="l" t="t" r="r" b="b"/>
              <a:pathLst>
                <a:path w="136314" h="430" extrusionOk="0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5"/>
            <p:cNvSpPr/>
            <p:nvPr/>
          </p:nvSpPr>
          <p:spPr>
            <a:xfrm>
              <a:off x="-5423674" y="4294207"/>
              <a:ext cx="5262629" cy="14793"/>
            </a:xfrm>
            <a:custGeom>
              <a:avLst/>
              <a:gdLst/>
              <a:ahLst/>
              <a:cxnLst/>
              <a:rect l="l" t="t" r="r" b="b"/>
              <a:pathLst>
                <a:path w="149411" h="420" extrusionOk="0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5"/>
            <p:cNvSpPr/>
            <p:nvPr/>
          </p:nvSpPr>
          <p:spPr>
            <a:xfrm>
              <a:off x="-5757055" y="4820220"/>
              <a:ext cx="5596010" cy="15110"/>
            </a:xfrm>
            <a:custGeom>
              <a:avLst/>
              <a:gdLst/>
              <a:ahLst/>
              <a:cxnLst/>
              <a:rect l="l" t="t" r="r" b="b"/>
              <a:pathLst>
                <a:path w="158876" h="429" extrusionOk="0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9" name="Google Shape;1919;p15"/>
          <p:cNvSpPr/>
          <p:nvPr/>
        </p:nvSpPr>
        <p:spPr>
          <a:xfrm>
            <a:off x="5396345" y="3134739"/>
            <a:ext cx="4076880" cy="2335524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0" name="Google Shape;1920;p15"/>
          <p:cNvGrpSpPr/>
          <p:nvPr/>
        </p:nvGrpSpPr>
        <p:grpSpPr>
          <a:xfrm rot="10800000">
            <a:off x="5500499" y="3271972"/>
            <a:ext cx="3836998" cy="2198307"/>
            <a:chOff x="-9376871" y="-61513"/>
            <a:chExt cx="3836998" cy="2198307"/>
          </a:xfrm>
        </p:grpSpPr>
        <p:sp>
          <p:nvSpPr>
            <p:cNvPr id="1921" name="Google Shape;1921;p15"/>
            <p:cNvSpPr/>
            <p:nvPr/>
          </p:nvSpPr>
          <p:spPr>
            <a:xfrm>
              <a:off x="-9376871" y="-61513"/>
              <a:ext cx="3836998" cy="2198307"/>
            </a:xfrm>
            <a:custGeom>
              <a:avLst/>
              <a:gdLst/>
              <a:ahLst/>
              <a:cxnLst/>
              <a:rect l="l" t="t" r="r" b="b"/>
              <a:pathLst>
                <a:path w="108936" h="62412" extrusionOk="0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5"/>
            <p:cNvSpPr/>
            <p:nvPr/>
          </p:nvSpPr>
          <p:spPr>
            <a:xfrm>
              <a:off x="-5617539" y="-60562"/>
              <a:ext cx="9792" cy="163432"/>
            </a:xfrm>
            <a:custGeom>
              <a:avLst/>
              <a:gdLst/>
              <a:ahLst/>
              <a:cxnLst/>
              <a:rect l="l" t="t" r="r" b="b"/>
              <a:pathLst>
                <a:path w="278" h="4640" extrusionOk="0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5"/>
            <p:cNvSpPr/>
            <p:nvPr/>
          </p:nvSpPr>
          <p:spPr>
            <a:xfrm>
              <a:off x="-5963811" y="603382"/>
              <a:ext cx="9792" cy="57835"/>
            </a:xfrm>
            <a:custGeom>
              <a:avLst/>
              <a:gdLst/>
              <a:ahLst/>
              <a:cxnLst/>
              <a:rect l="l" t="t" r="r" b="b"/>
              <a:pathLst>
                <a:path w="278" h="1642" extrusionOk="0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5"/>
            <p:cNvSpPr/>
            <p:nvPr/>
          </p:nvSpPr>
          <p:spPr>
            <a:xfrm>
              <a:off x="-5963811" y="-55842"/>
              <a:ext cx="9792" cy="303266"/>
            </a:xfrm>
            <a:custGeom>
              <a:avLst/>
              <a:gdLst/>
              <a:ahLst/>
              <a:cxnLst/>
              <a:rect l="l" t="t" r="r" b="b"/>
              <a:pathLst>
                <a:path w="278" h="8610" extrusionOk="0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5"/>
            <p:cNvSpPr/>
            <p:nvPr/>
          </p:nvSpPr>
          <p:spPr>
            <a:xfrm>
              <a:off x="-596381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5"/>
            <p:cNvSpPr/>
            <p:nvPr/>
          </p:nvSpPr>
          <p:spPr>
            <a:xfrm>
              <a:off x="-6310083" y="949655"/>
              <a:ext cx="9792" cy="70727"/>
            </a:xfrm>
            <a:custGeom>
              <a:avLst/>
              <a:gdLst/>
              <a:ahLst/>
              <a:cxnLst/>
              <a:rect l="l" t="t" r="r" b="b"/>
              <a:pathLst>
                <a:path w="278" h="2008" extrusionOk="0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5"/>
            <p:cNvSpPr/>
            <p:nvPr/>
          </p:nvSpPr>
          <p:spPr>
            <a:xfrm>
              <a:off x="-631008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5"/>
            <p:cNvSpPr/>
            <p:nvPr/>
          </p:nvSpPr>
          <p:spPr>
            <a:xfrm>
              <a:off x="-631008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5"/>
            <p:cNvSpPr/>
            <p:nvPr/>
          </p:nvSpPr>
          <p:spPr>
            <a:xfrm>
              <a:off x="-6310083" y="-51122"/>
              <a:ext cx="9792" cy="298546"/>
            </a:xfrm>
            <a:custGeom>
              <a:avLst/>
              <a:gdLst/>
              <a:ahLst/>
              <a:cxnLst/>
              <a:rect l="l" t="t" r="r" b="b"/>
              <a:pathLst>
                <a:path w="278" h="8476" extrusionOk="0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5"/>
            <p:cNvSpPr/>
            <p:nvPr/>
          </p:nvSpPr>
          <p:spPr>
            <a:xfrm>
              <a:off x="-6656356" y="-46121"/>
              <a:ext cx="9792" cy="293544"/>
            </a:xfrm>
            <a:custGeom>
              <a:avLst/>
              <a:gdLst/>
              <a:ahLst/>
              <a:cxnLst/>
              <a:rect l="l" t="t" r="r" b="b"/>
              <a:pathLst>
                <a:path w="278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5"/>
            <p:cNvSpPr/>
            <p:nvPr/>
          </p:nvSpPr>
          <p:spPr>
            <a:xfrm>
              <a:off x="-6656356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5"/>
            <p:cNvSpPr/>
            <p:nvPr/>
          </p:nvSpPr>
          <p:spPr>
            <a:xfrm>
              <a:off x="-6656356" y="949655"/>
              <a:ext cx="9792" cy="273714"/>
            </a:xfrm>
            <a:custGeom>
              <a:avLst/>
              <a:gdLst/>
              <a:ahLst/>
              <a:cxnLst/>
              <a:rect l="l" t="t" r="r" b="b"/>
              <a:pathLst>
                <a:path w="278" h="7771" extrusionOk="0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5"/>
            <p:cNvSpPr/>
            <p:nvPr/>
          </p:nvSpPr>
          <p:spPr>
            <a:xfrm>
              <a:off x="-6656356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5"/>
            <p:cNvSpPr/>
            <p:nvPr/>
          </p:nvSpPr>
          <p:spPr>
            <a:xfrm>
              <a:off x="-7002628" y="1295927"/>
              <a:ext cx="9792" cy="25466"/>
            </a:xfrm>
            <a:custGeom>
              <a:avLst/>
              <a:gdLst/>
              <a:ahLst/>
              <a:cxnLst/>
              <a:rect l="l" t="t" r="r" b="b"/>
              <a:pathLst>
                <a:path w="278" h="723" extrusionOk="0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5"/>
            <p:cNvSpPr/>
            <p:nvPr/>
          </p:nvSpPr>
          <p:spPr>
            <a:xfrm>
              <a:off x="-7002628" y="-41401"/>
              <a:ext cx="9792" cy="288825"/>
            </a:xfrm>
            <a:custGeom>
              <a:avLst/>
              <a:gdLst/>
              <a:ahLst/>
              <a:cxnLst/>
              <a:rect l="l" t="t" r="r" b="b"/>
              <a:pathLst>
                <a:path w="278" h="8200" extrusionOk="0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5"/>
            <p:cNvSpPr/>
            <p:nvPr/>
          </p:nvSpPr>
          <p:spPr>
            <a:xfrm>
              <a:off x="-700262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5"/>
            <p:cNvSpPr/>
            <p:nvPr/>
          </p:nvSpPr>
          <p:spPr>
            <a:xfrm>
              <a:off x="-700262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5"/>
            <p:cNvSpPr/>
            <p:nvPr/>
          </p:nvSpPr>
          <p:spPr>
            <a:xfrm>
              <a:off x="-700262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5"/>
            <p:cNvSpPr/>
            <p:nvPr/>
          </p:nvSpPr>
          <p:spPr>
            <a:xfrm>
              <a:off x="-7348901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5"/>
            <p:cNvSpPr/>
            <p:nvPr/>
          </p:nvSpPr>
          <p:spPr>
            <a:xfrm>
              <a:off x="-7348901" y="1295927"/>
              <a:ext cx="9792" cy="104963"/>
            </a:xfrm>
            <a:custGeom>
              <a:avLst/>
              <a:gdLst/>
              <a:ahLst/>
              <a:cxnLst/>
              <a:rect l="l" t="t" r="r" b="b"/>
              <a:pathLst>
                <a:path w="278" h="2980" extrusionOk="0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5"/>
            <p:cNvSpPr/>
            <p:nvPr/>
          </p:nvSpPr>
          <p:spPr>
            <a:xfrm>
              <a:off x="-7348901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5"/>
            <p:cNvSpPr/>
            <p:nvPr/>
          </p:nvSpPr>
          <p:spPr>
            <a:xfrm>
              <a:off x="-734890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5"/>
            <p:cNvSpPr/>
            <p:nvPr/>
          </p:nvSpPr>
          <p:spPr>
            <a:xfrm>
              <a:off x="-7348901" y="-36681"/>
              <a:ext cx="9792" cy="284105"/>
            </a:xfrm>
            <a:custGeom>
              <a:avLst/>
              <a:gdLst/>
              <a:ahLst/>
              <a:cxnLst/>
              <a:rect l="l" t="t" r="r" b="b"/>
              <a:pathLst>
                <a:path w="278" h="8066" extrusionOk="0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5"/>
            <p:cNvSpPr/>
            <p:nvPr/>
          </p:nvSpPr>
          <p:spPr>
            <a:xfrm>
              <a:off x="-769517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5"/>
            <p:cNvSpPr/>
            <p:nvPr/>
          </p:nvSpPr>
          <p:spPr>
            <a:xfrm>
              <a:off x="-7695173" y="1295927"/>
              <a:ext cx="9792" cy="225635"/>
            </a:xfrm>
            <a:custGeom>
              <a:avLst/>
              <a:gdLst/>
              <a:ahLst/>
              <a:cxnLst/>
              <a:rect l="l" t="t" r="r" b="b"/>
              <a:pathLst>
                <a:path w="278" h="6406" extrusionOk="0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5"/>
            <p:cNvSpPr/>
            <p:nvPr/>
          </p:nvSpPr>
          <p:spPr>
            <a:xfrm>
              <a:off x="-7695173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5"/>
            <p:cNvSpPr/>
            <p:nvPr/>
          </p:nvSpPr>
          <p:spPr>
            <a:xfrm>
              <a:off x="-769517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5"/>
            <p:cNvSpPr/>
            <p:nvPr/>
          </p:nvSpPr>
          <p:spPr>
            <a:xfrm>
              <a:off x="-7695173" y="-31644"/>
              <a:ext cx="9792" cy="279068"/>
            </a:xfrm>
            <a:custGeom>
              <a:avLst/>
              <a:gdLst/>
              <a:ahLst/>
              <a:cxnLst/>
              <a:rect l="l" t="t" r="r" b="b"/>
              <a:pathLst>
                <a:path w="278" h="7923" extrusionOk="0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5"/>
            <p:cNvSpPr/>
            <p:nvPr/>
          </p:nvSpPr>
          <p:spPr>
            <a:xfrm>
              <a:off x="-8041445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5"/>
            <p:cNvSpPr/>
            <p:nvPr/>
          </p:nvSpPr>
          <p:spPr>
            <a:xfrm>
              <a:off x="-8041445" y="-26960"/>
              <a:ext cx="9792" cy="274383"/>
            </a:xfrm>
            <a:custGeom>
              <a:avLst/>
              <a:gdLst/>
              <a:ahLst/>
              <a:cxnLst/>
              <a:rect l="l" t="t" r="r" b="b"/>
              <a:pathLst>
                <a:path w="278" h="7790" extrusionOk="0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5"/>
            <p:cNvSpPr/>
            <p:nvPr/>
          </p:nvSpPr>
          <p:spPr>
            <a:xfrm>
              <a:off x="-8041445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5"/>
            <p:cNvSpPr/>
            <p:nvPr/>
          </p:nvSpPr>
          <p:spPr>
            <a:xfrm>
              <a:off x="-8041445" y="1642516"/>
              <a:ext cx="9792" cy="38674"/>
            </a:xfrm>
            <a:custGeom>
              <a:avLst/>
              <a:gdLst/>
              <a:ahLst/>
              <a:cxnLst/>
              <a:rect l="l" t="t" r="r" b="b"/>
              <a:pathLst>
                <a:path w="278" h="1098" extrusionOk="0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5"/>
            <p:cNvSpPr/>
            <p:nvPr/>
          </p:nvSpPr>
          <p:spPr>
            <a:xfrm>
              <a:off x="-8041445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5"/>
            <p:cNvSpPr/>
            <p:nvPr/>
          </p:nvSpPr>
          <p:spPr>
            <a:xfrm>
              <a:off x="-8041445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5"/>
            <p:cNvSpPr/>
            <p:nvPr/>
          </p:nvSpPr>
          <p:spPr>
            <a:xfrm>
              <a:off x="-838771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5"/>
            <p:cNvSpPr/>
            <p:nvPr/>
          </p:nvSpPr>
          <p:spPr>
            <a:xfrm>
              <a:off x="-838771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5"/>
            <p:cNvSpPr/>
            <p:nvPr/>
          </p:nvSpPr>
          <p:spPr>
            <a:xfrm>
              <a:off x="-8387718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5"/>
            <p:cNvSpPr/>
            <p:nvPr/>
          </p:nvSpPr>
          <p:spPr>
            <a:xfrm>
              <a:off x="-8387718" y="-22240"/>
              <a:ext cx="9792" cy="269663"/>
            </a:xfrm>
            <a:custGeom>
              <a:avLst/>
              <a:gdLst/>
              <a:ahLst/>
              <a:cxnLst/>
              <a:rect l="l" t="t" r="r" b="b"/>
              <a:pathLst>
                <a:path w="278" h="7656" extrusionOk="0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5"/>
            <p:cNvSpPr/>
            <p:nvPr/>
          </p:nvSpPr>
          <p:spPr>
            <a:xfrm>
              <a:off x="-838771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5"/>
            <p:cNvSpPr/>
            <p:nvPr/>
          </p:nvSpPr>
          <p:spPr>
            <a:xfrm>
              <a:off x="-8387718" y="1642516"/>
              <a:ext cx="9792" cy="209292"/>
            </a:xfrm>
            <a:custGeom>
              <a:avLst/>
              <a:gdLst/>
              <a:ahLst/>
              <a:cxnLst/>
              <a:rect l="l" t="t" r="r" b="b"/>
              <a:pathLst>
                <a:path w="278" h="5942" extrusionOk="0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5"/>
            <p:cNvSpPr/>
            <p:nvPr/>
          </p:nvSpPr>
          <p:spPr>
            <a:xfrm>
              <a:off x="-8734307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5"/>
            <p:cNvSpPr/>
            <p:nvPr/>
          </p:nvSpPr>
          <p:spPr>
            <a:xfrm>
              <a:off x="-8734307" y="1988789"/>
              <a:ext cx="10109" cy="13208"/>
            </a:xfrm>
            <a:custGeom>
              <a:avLst/>
              <a:gdLst/>
              <a:ahLst/>
              <a:cxnLst/>
              <a:rect l="l" t="t" r="r" b="b"/>
              <a:pathLst>
                <a:path w="287" h="375" extrusionOk="0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5"/>
            <p:cNvSpPr/>
            <p:nvPr/>
          </p:nvSpPr>
          <p:spPr>
            <a:xfrm>
              <a:off x="-8734307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5"/>
            <p:cNvSpPr/>
            <p:nvPr/>
          </p:nvSpPr>
          <p:spPr>
            <a:xfrm>
              <a:off x="-8734307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5"/>
            <p:cNvSpPr/>
            <p:nvPr/>
          </p:nvSpPr>
          <p:spPr>
            <a:xfrm>
              <a:off x="-8734307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5"/>
            <p:cNvSpPr/>
            <p:nvPr/>
          </p:nvSpPr>
          <p:spPr>
            <a:xfrm>
              <a:off x="-8734307" y="-17203"/>
              <a:ext cx="10109" cy="264627"/>
            </a:xfrm>
            <a:custGeom>
              <a:avLst/>
              <a:gdLst/>
              <a:ahLst/>
              <a:cxnLst/>
              <a:rect l="l" t="t" r="r" b="b"/>
              <a:pathLst>
                <a:path w="287" h="7513" extrusionOk="0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5"/>
            <p:cNvSpPr/>
            <p:nvPr/>
          </p:nvSpPr>
          <p:spPr>
            <a:xfrm>
              <a:off x="-8734307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5"/>
            <p:cNvSpPr/>
            <p:nvPr/>
          </p:nvSpPr>
          <p:spPr>
            <a:xfrm>
              <a:off x="-9080580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5"/>
            <p:cNvSpPr/>
            <p:nvPr/>
          </p:nvSpPr>
          <p:spPr>
            <a:xfrm>
              <a:off x="-9080580" y="1988789"/>
              <a:ext cx="10109" cy="115037"/>
            </a:xfrm>
            <a:custGeom>
              <a:avLst/>
              <a:gdLst/>
              <a:ahLst/>
              <a:cxnLst/>
              <a:rect l="l" t="t" r="r" b="b"/>
              <a:pathLst>
                <a:path w="287" h="3266" extrusionOk="0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5"/>
            <p:cNvSpPr/>
            <p:nvPr/>
          </p:nvSpPr>
          <p:spPr>
            <a:xfrm>
              <a:off x="-9080580" y="-12483"/>
              <a:ext cx="10109" cy="259907"/>
            </a:xfrm>
            <a:custGeom>
              <a:avLst/>
              <a:gdLst/>
              <a:ahLst/>
              <a:cxnLst/>
              <a:rect l="l" t="t" r="r" b="b"/>
              <a:pathLst>
                <a:path w="287" h="7379" extrusionOk="0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5"/>
            <p:cNvSpPr/>
            <p:nvPr/>
          </p:nvSpPr>
          <p:spPr>
            <a:xfrm>
              <a:off x="-9080580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5"/>
            <p:cNvSpPr/>
            <p:nvPr/>
          </p:nvSpPr>
          <p:spPr>
            <a:xfrm>
              <a:off x="-9080580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5"/>
            <p:cNvSpPr/>
            <p:nvPr/>
          </p:nvSpPr>
          <p:spPr>
            <a:xfrm>
              <a:off x="-9080580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5"/>
            <p:cNvSpPr/>
            <p:nvPr/>
          </p:nvSpPr>
          <p:spPr>
            <a:xfrm>
              <a:off x="-9080580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5"/>
            <p:cNvSpPr/>
            <p:nvPr/>
          </p:nvSpPr>
          <p:spPr>
            <a:xfrm>
              <a:off x="-9376871" y="1978715"/>
              <a:ext cx="702618" cy="10109"/>
            </a:xfrm>
            <a:custGeom>
              <a:avLst/>
              <a:gdLst/>
              <a:ahLst/>
              <a:cxnLst/>
              <a:rect l="l" t="t" r="r" b="b"/>
              <a:pathLst>
                <a:path w="19948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5"/>
            <p:cNvSpPr/>
            <p:nvPr/>
          </p:nvSpPr>
          <p:spPr>
            <a:xfrm>
              <a:off x="-9376871" y="1632443"/>
              <a:ext cx="1435704" cy="9792"/>
            </a:xfrm>
            <a:custGeom>
              <a:avLst/>
              <a:gdLst/>
              <a:ahLst/>
              <a:cxnLst/>
              <a:rect l="l" t="t" r="r" b="b"/>
              <a:pathLst>
                <a:path w="40761" h="278" extrusionOk="0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5"/>
            <p:cNvSpPr/>
            <p:nvPr/>
          </p:nvSpPr>
          <p:spPr>
            <a:xfrm>
              <a:off x="-9376871" y="1286170"/>
              <a:ext cx="2520698" cy="9792"/>
            </a:xfrm>
            <a:custGeom>
              <a:avLst/>
              <a:gdLst/>
              <a:ahLst/>
              <a:cxnLst/>
              <a:rect l="l" t="t" r="r" b="b"/>
              <a:pathLst>
                <a:path w="71565" h="278" extrusionOk="0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5"/>
            <p:cNvSpPr/>
            <p:nvPr/>
          </p:nvSpPr>
          <p:spPr>
            <a:xfrm>
              <a:off x="-9376871" y="939898"/>
              <a:ext cx="3160163" cy="9792"/>
            </a:xfrm>
            <a:custGeom>
              <a:avLst/>
              <a:gdLst/>
              <a:ahLst/>
              <a:cxnLst/>
              <a:rect l="l" t="t" r="r" b="b"/>
              <a:pathLst>
                <a:path w="89720" h="278" extrusionOk="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5"/>
            <p:cNvSpPr/>
            <p:nvPr/>
          </p:nvSpPr>
          <p:spPr>
            <a:xfrm>
              <a:off x="-9376871" y="593626"/>
              <a:ext cx="3463675" cy="9792"/>
            </a:xfrm>
            <a:custGeom>
              <a:avLst/>
              <a:gdLst/>
              <a:ahLst/>
              <a:cxnLst/>
              <a:rect l="l" t="t" r="r" b="b"/>
              <a:pathLst>
                <a:path w="98337" h="278" extrusionOk="0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5"/>
            <p:cNvSpPr/>
            <p:nvPr/>
          </p:nvSpPr>
          <p:spPr>
            <a:xfrm>
              <a:off x="-9376871" y="247388"/>
              <a:ext cx="3683005" cy="9757"/>
            </a:xfrm>
            <a:custGeom>
              <a:avLst/>
              <a:gdLst/>
              <a:ahLst/>
              <a:cxnLst/>
              <a:rect l="l" t="t" r="r" b="b"/>
              <a:pathLst>
                <a:path w="104564" h="277" extrusionOk="0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15"/>
          <p:cNvGrpSpPr/>
          <p:nvPr/>
        </p:nvGrpSpPr>
        <p:grpSpPr>
          <a:xfrm>
            <a:off x="7142240" y="256881"/>
            <a:ext cx="1649587" cy="1649526"/>
            <a:chOff x="7208150" y="310250"/>
            <a:chExt cx="1415347" cy="1415294"/>
          </a:xfrm>
        </p:grpSpPr>
        <p:sp>
          <p:nvSpPr>
            <p:cNvPr id="1982" name="Google Shape;1982;p15"/>
            <p:cNvSpPr/>
            <p:nvPr/>
          </p:nvSpPr>
          <p:spPr>
            <a:xfrm>
              <a:off x="7208150" y="310250"/>
              <a:ext cx="1415347" cy="1415294"/>
            </a:xfrm>
            <a:custGeom>
              <a:avLst/>
              <a:gdLst/>
              <a:ahLst/>
              <a:cxnLst/>
              <a:rect l="l" t="t" r="r" b="b"/>
              <a:pathLst>
                <a:path w="26764" h="26763" extrusionOk="0">
                  <a:moveTo>
                    <a:pt x="13382" y="0"/>
                  </a:moveTo>
                  <a:cubicBezTo>
                    <a:pt x="6005" y="0"/>
                    <a:pt x="1" y="6004"/>
                    <a:pt x="1" y="13381"/>
                  </a:cubicBezTo>
                  <a:cubicBezTo>
                    <a:pt x="1" y="20759"/>
                    <a:pt x="6005" y="26763"/>
                    <a:pt x="13382" y="26763"/>
                  </a:cubicBezTo>
                  <a:cubicBezTo>
                    <a:pt x="20760" y="26763"/>
                    <a:pt x="26764" y="20759"/>
                    <a:pt x="26764" y="13381"/>
                  </a:cubicBezTo>
                  <a:cubicBezTo>
                    <a:pt x="26764" y="6004"/>
                    <a:pt x="20760" y="0"/>
                    <a:pt x="1338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5"/>
            <p:cNvSpPr/>
            <p:nvPr/>
          </p:nvSpPr>
          <p:spPr>
            <a:xfrm>
              <a:off x="7264310" y="366358"/>
              <a:ext cx="1303078" cy="1303078"/>
            </a:xfrm>
            <a:custGeom>
              <a:avLst/>
              <a:gdLst/>
              <a:ahLst/>
              <a:cxnLst/>
              <a:rect l="l" t="t" r="r" b="b"/>
              <a:pathLst>
                <a:path w="24641" h="24641" extrusionOk="0">
                  <a:moveTo>
                    <a:pt x="12320" y="1"/>
                  </a:moveTo>
                  <a:cubicBezTo>
                    <a:pt x="5514" y="1"/>
                    <a:pt x="0" y="5514"/>
                    <a:pt x="0" y="12320"/>
                  </a:cubicBezTo>
                  <a:cubicBezTo>
                    <a:pt x="0" y="19127"/>
                    <a:pt x="5514" y="24640"/>
                    <a:pt x="12320" y="24640"/>
                  </a:cubicBezTo>
                  <a:cubicBezTo>
                    <a:pt x="19127" y="24640"/>
                    <a:pt x="24640" y="19127"/>
                    <a:pt x="24640" y="12320"/>
                  </a:cubicBezTo>
                  <a:cubicBezTo>
                    <a:pt x="24640" y="5514"/>
                    <a:pt x="19127" y="1"/>
                    <a:pt x="1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5"/>
            <p:cNvSpPr/>
            <p:nvPr/>
          </p:nvSpPr>
          <p:spPr>
            <a:xfrm>
              <a:off x="7317615" y="399409"/>
              <a:ext cx="1224759" cy="1224706"/>
            </a:xfrm>
            <a:custGeom>
              <a:avLst/>
              <a:gdLst/>
              <a:ahLst/>
              <a:cxnLst/>
              <a:rect l="l" t="t" r="r" b="b"/>
              <a:pathLst>
                <a:path w="23160" h="23159" extrusionOk="0">
                  <a:moveTo>
                    <a:pt x="11580" y="0"/>
                  </a:moveTo>
                  <a:cubicBezTo>
                    <a:pt x="5184" y="0"/>
                    <a:pt x="0" y="5183"/>
                    <a:pt x="0" y="11580"/>
                  </a:cubicBezTo>
                  <a:cubicBezTo>
                    <a:pt x="0" y="17976"/>
                    <a:pt x="5184" y="23159"/>
                    <a:pt x="11580" y="23159"/>
                  </a:cubicBezTo>
                  <a:cubicBezTo>
                    <a:pt x="17976" y="23159"/>
                    <a:pt x="23159" y="17976"/>
                    <a:pt x="23159" y="11580"/>
                  </a:cubicBezTo>
                  <a:cubicBezTo>
                    <a:pt x="23159" y="5183"/>
                    <a:pt x="17976" y="0"/>
                    <a:pt x="11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5"/>
            <p:cNvSpPr/>
            <p:nvPr/>
          </p:nvSpPr>
          <p:spPr>
            <a:xfrm>
              <a:off x="7563409" y="665457"/>
              <a:ext cx="704871" cy="704871"/>
            </a:xfrm>
            <a:custGeom>
              <a:avLst/>
              <a:gdLst/>
              <a:ahLst/>
              <a:cxnLst/>
              <a:rect l="l" t="t" r="r" b="b"/>
              <a:pathLst>
                <a:path w="13329" h="13329" extrusionOk="0">
                  <a:moveTo>
                    <a:pt x="6664" y="1"/>
                  </a:moveTo>
                  <a:cubicBezTo>
                    <a:pt x="2980" y="1"/>
                    <a:pt x="0" y="2980"/>
                    <a:pt x="0" y="6664"/>
                  </a:cubicBezTo>
                  <a:cubicBezTo>
                    <a:pt x="0" y="10340"/>
                    <a:pt x="2980" y="13328"/>
                    <a:pt x="6664" y="13328"/>
                  </a:cubicBezTo>
                  <a:cubicBezTo>
                    <a:pt x="10340" y="13328"/>
                    <a:pt x="13328" y="10340"/>
                    <a:pt x="13328" y="6664"/>
                  </a:cubicBezTo>
                  <a:cubicBezTo>
                    <a:pt x="13328" y="2980"/>
                    <a:pt x="10340" y="1"/>
                    <a:pt x="6664" y="1"/>
                  </a:cubicBezTo>
                  <a:close/>
                </a:path>
              </a:pathLst>
            </a:custGeom>
            <a:solidFill>
              <a:srgbClr val="D4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5"/>
            <p:cNvSpPr/>
            <p:nvPr/>
          </p:nvSpPr>
          <p:spPr>
            <a:xfrm>
              <a:off x="7367165" y="469213"/>
              <a:ext cx="1096889" cy="1097365"/>
            </a:xfrm>
            <a:custGeom>
              <a:avLst/>
              <a:gdLst/>
              <a:ahLst/>
              <a:cxnLst/>
              <a:rect l="l" t="t" r="r" b="b"/>
              <a:pathLst>
                <a:path w="20742" h="20751" extrusionOk="0">
                  <a:moveTo>
                    <a:pt x="10366" y="0"/>
                  </a:moveTo>
                  <a:cubicBezTo>
                    <a:pt x="4639" y="0"/>
                    <a:pt x="0" y="4648"/>
                    <a:pt x="0" y="10375"/>
                  </a:cubicBezTo>
                  <a:cubicBezTo>
                    <a:pt x="0" y="16103"/>
                    <a:pt x="4639" y="20751"/>
                    <a:pt x="10366" y="20751"/>
                  </a:cubicBezTo>
                  <a:cubicBezTo>
                    <a:pt x="16094" y="20751"/>
                    <a:pt x="20742" y="16103"/>
                    <a:pt x="20742" y="10375"/>
                  </a:cubicBezTo>
                  <a:cubicBezTo>
                    <a:pt x="20742" y="4648"/>
                    <a:pt x="16094" y="0"/>
                    <a:pt x="10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5"/>
            <p:cNvSpPr/>
            <p:nvPr/>
          </p:nvSpPr>
          <p:spPr>
            <a:xfrm>
              <a:off x="7476577" y="500836"/>
              <a:ext cx="783666" cy="275994"/>
            </a:xfrm>
            <a:custGeom>
              <a:avLst/>
              <a:gdLst/>
              <a:ahLst/>
              <a:cxnLst/>
              <a:rect l="l" t="t" r="r" b="b"/>
              <a:pathLst>
                <a:path w="14819" h="5219" extrusionOk="0">
                  <a:moveTo>
                    <a:pt x="8285" y="0"/>
                  </a:moveTo>
                  <a:cubicBezTo>
                    <a:pt x="7633" y="0"/>
                    <a:pt x="6984" y="61"/>
                    <a:pt x="6353" y="187"/>
                  </a:cubicBezTo>
                  <a:cubicBezTo>
                    <a:pt x="4435" y="562"/>
                    <a:pt x="1785" y="1704"/>
                    <a:pt x="45" y="4960"/>
                  </a:cubicBezTo>
                  <a:cubicBezTo>
                    <a:pt x="1" y="5049"/>
                    <a:pt x="37" y="5156"/>
                    <a:pt x="117" y="5201"/>
                  </a:cubicBezTo>
                  <a:cubicBezTo>
                    <a:pt x="144" y="5210"/>
                    <a:pt x="170" y="5219"/>
                    <a:pt x="206" y="5219"/>
                  </a:cubicBezTo>
                  <a:cubicBezTo>
                    <a:pt x="268" y="5219"/>
                    <a:pt x="322" y="5183"/>
                    <a:pt x="358" y="5130"/>
                  </a:cubicBezTo>
                  <a:cubicBezTo>
                    <a:pt x="2026" y="1989"/>
                    <a:pt x="4577" y="892"/>
                    <a:pt x="6424" y="526"/>
                  </a:cubicBezTo>
                  <a:cubicBezTo>
                    <a:pt x="7028" y="407"/>
                    <a:pt x="7649" y="349"/>
                    <a:pt x="8274" y="349"/>
                  </a:cubicBezTo>
                  <a:cubicBezTo>
                    <a:pt x="10545" y="349"/>
                    <a:pt x="12857" y="1116"/>
                    <a:pt x="14515" y="2480"/>
                  </a:cubicBezTo>
                  <a:cubicBezTo>
                    <a:pt x="14548" y="2508"/>
                    <a:pt x="14587" y="2522"/>
                    <a:pt x="14626" y="2522"/>
                  </a:cubicBezTo>
                  <a:cubicBezTo>
                    <a:pt x="14674" y="2522"/>
                    <a:pt x="14722" y="2502"/>
                    <a:pt x="14756" y="2462"/>
                  </a:cubicBezTo>
                  <a:cubicBezTo>
                    <a:pt x="14819" y="2382"/>
                    <a:pt x="14810" y="2275"/>
                    <a:pt x="14738" y="2212"/>
                  </a:cubicBezTo>
                  <a:cubicBezTo>
                    <a:pt x="13020" y="795"/>
                    <a:pt x="10635" y="0"/>
                    <a:pt x="8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5"/>
            <p:cNvSpPr/>
            <p:nvPr/>
          </p:nvSpPr>
          <p:spPr>
            <a:xfrm>
              <a:off x="7507725" y="589995"/>
              <a:ext cx="826606" cy="832688"/>
            </a:xfrm>
            <a:custGeom>
              <a:avLst/>
              <a:gdLst/>
              <a:ahLst/>
              <a:cxnLst/>
              <a:rect l="l" t="t" r="r" b="b"/>
              <a:pathLst>
                <a:path w="15631" h="15746" extrusionOk="0">
                  <a:moveTo>
                    <a:pt x="8057" y="1"/>
                  </a:moveTo>
                  <a:cubicBezTo>
                    <a:pt x="6420" y="1"/>
                    <a:pt x="4914" y="463"/>
                    <a:pt x="3631" y="1383"/>
                  </a:cubicBezTo>
                  <a:cubicBezTo>
                    <a:pt x="1285" y="3060"/>
                    <a:pt x="1" y="6129"/>
                    <a:pt x="268" y="9394"/>
                  </a:cubicBezTo>
                  <a:cubicBezTo>
                    <a:pt x="447" y="11437"/>
                    <a:pt x="1615" y="13292"/>
                    <a:pt x="3489" y="14488"/>
                  </a:cubicBezTo>
                  <a:cubicBezTo>
                    <a:pt x="4800" y="15318"/>
                    <a:pt x="6326" y="15746"/>
                    <a:pt x="7905" y="15746"/>
                  </a:cubicBezTo>
                  <a:cubicBezTo>
                    <a:pt x="8993" y="15746"/>
                    <a:pt x="10117" y="15541"/>
                    <a:pt x="11214" y="15139"/>
                  </a:cubicBezTo>
                  <a:cubicBezTo>
                    <a:pt x="12945" y="14497"/>
                    <a:pt x="14256" y="12998"/>
                    <a:pt x="14908" y="10902"/>
                  </a:cubicBezTo>
                  <a:cubicBezTo>
                    <a:pt x="15630" y="8564"/>
                    <a:pt x="15354" y="5906"/>
                    <a:pt x="14212" y="4300"/>
                  </a:cubicBezTo>
                  <a:cubicBezTo>
                    <a:pt x="14179" y="4251"/>
                    <a:pt x="14126" y="4225"/>
                    <a:pt x="14071" y="4225"/>
                  </a:cubicBezTo>
                  <a:cubicBezTo>
                    <a:pt x="14037" y="4225"/>
                    <a:pt x="14002" y="4235"/>
                    <a:pt x="13971" y="4255"/>
                  </a:cubicBezTo>
                  <a:cubicBezTo>
                    <a:pt x="13891" y="4309"/>
                    <a:pt x="13873" y="4425"/>
                    <a:pt x="13926" y="4505"/>
                  </a:cubicBezTo>
                  <a:cubicBezTo>
                    <a:pt x="15006" y="6031"/>
                    <a:pt x="15265" y="8555"/>
                    <a:pt x="14569" y="10803"/>
                  </a:cubicBezTo>
                  <a:cubicBezTo>
                    <a:pt x="13953" y="12784"/>
                    <a:pt x="12722" y="14202"/>
                    <a:pt x="11089" y="14809"/>
                  </a:cubicBezTo>
                  <a:cubicBezTo>
                    <a:pt x="10031" y="15200"/>
                    <a:pt x="8953" y="15393"/>
                    <a:pt x="7904" y="15393"/>
                  </a:cubicBezTo>
                  <a:cubicBezTo>
                    <a:pt x="6388" y="15393"/>
                    <a:pt x="4931" y="14989"/>
                    <a:pt x="3676" y="14193"/>
                  </a:cubicBezTo>
                  <a:cubicBezTo>
                    <a:pt x="1901" y="13060"/>
                    <a:pt x="786" y="11294"/>
                    <a:pt x="625" y="9358"/>
                  </a:cubicBezTo>
                  <a:cubicBezTo>
                    <a:pt x="357" y="6227"/>
                    <a:pt x="1589" y="3274"/>
                    <a:pt x="3837" y="1668"/>
                  </a:cubicBezTo>
                  <a:cubicBezTo>
                    <a:pt x="5055" y="792"/>
                    <a:pt x="6490" y="352"/>
                    <a:pt x="8053" y="352"/>
                  </a:cubicBezTo>
                  <a:cubicBezTo>
                    <a:pt x="9385" y="352"/>
                    <a:pt x="10811" y="671"/>
                    <a:pt x="12276" y="1312"/>
                  </a:cubicBezTo>
                  <a:cubicBezTo>
                    <a:pt x="12299" y="1321"/>
                    <a:pt x="12323" y="1325"/>
                    <a:pt x="12347" y="1325"/>
                  </a:cubicBezTo>
                  <a:cubicBezTo>
                    <a:pt x="12416" y="1325"/>
                    <a:pt x="12481" y="1288"/>
                    <a:pt x="12508" y="1222"/>
                  </a:cubicBezTo>
                  <a:cubicBezTo>
                    <a:pt x="12553" y="1133"/>
                    <a:pt x="12508" y="1026"/>
                    <a:pt x="12419" y="990"/>
                  </a:cubicBezTo>
                  <a:cubicBezTo>
                    <a:pt x="10909" y="329"/>
                    <a:pt x="9436" y="1"/>
                    <a:pt x="8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5"/>
            <p:cNvSpPr/>
            <p:nvPr/>
          </p:nvSpPr>
          <p:spPr>
            <a:xfrm>
              <a:off x="8060179" y="717598"/>
              <a:ext cx="336386" cy="732476"/>
            </a:xfrm>
            <a:custGeom>
              <a:avLst/>
              <a:gdLst/>
              <a:ahLst/>
              <a:cxnLst/>
              <a:rect l="l" t="t" r="r" b="b"/>
              <a:pathLst>
                <a:path w="6361" h="13851" extrusionOk="0">
                  <a:moveTo>
                    <a:pt x="3608" y="1"/>
                  </a:moveTo>
                  <a:cubicBezTo>
                    <a:pt x="3567" y="1"/>
                    <a:pt x="3525" y="17"/>
                    <a:pt x="3488" y="49"/>
                  </a:cubicBezTo>
                  <a:cubicBezTo>
                    <a:pt x="3417" y="112"/>
                    <a:pt x="3408" y="219"/>
                    <a:pt x="3479" y="290"/>
                  </a:cubicBezTo>
                  <a:cubicBezTo>
                    <a:pt x="5406" y="2520"/>
                    <a:pt x="5995" y="5589"/>
                    <a:pt x="5041" y="8515"/>
                  </a:cubicBezTo>
                  <a:cubicBezTo>
                    <a:pt x="4202" y="11085"/>
                    <a:pt x="2329" y="12994"/>
                    <a:pt x="152" y="13502"/>
                  </a:cubicBezTo>
                  <a:cubicBezTo>
                    <a:pt x="54" y="13520"/>
                    <a:pt x="0" y="13618"/>
                    <a:pt x="18" y="13707"/>
                  </a:cubicBezTo>
                  <a:cubicBezTo>
                    <a:pt x="36" y="13788"/>
                    <a:pt x="107" y="13850"/>
                    <a:pt x="188" y="13850"/>
                  </a:cubicBezTo>
                  <a:cubicBezTo>
                    <a:pt x="205" y="13850"/>
                    <a:pt x="214" y="13841"/>
                    <a:pt x="232" y="13841"/>
                  </a:cubicBezTo>
                  <a:cubicBezTo>
                    <a:pt x="2534" y="13315"/>
                    <a:pt x="4505" y="11308"/>
                    <a:pt x="5380" y="8622"/>
                  </a:cubicBezTo>
                  <a:cubicBezTo>
                    <a:pt x="6361" y="5580"/>
                    <a:pt x="5754" y="2378"/>
                    <a:pt x="3738" y="67"/>
                  </a:cubicBezTo>
                  <a:cubicBezTo>
                    <a:pt x="3704" y="24"/>
                    <a:pt x="3657" y="1"/>
                    <a:pt x="3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5"/>
            <p:cNvSpPr/>
            <p:nvPr/>
          </p:nvSpPr>
          <p:spPr>
            <a:xfrm>
              <a:off x="7705872" y="761173"/>
              <a:ext cx="499158" cy="438396"/>
            </a:xfrm>
            <a:custGeom>
              <a:avLst/>
              <a:gdLst/>
              <a:ahLst/>
              <a:cxnLst/>
              <a:rect l="l" t="t" r="r" b="b"/>
              <a:pathLst>
                <a:path w="9439" h="8290" extrusionOk="0">
                  <a:moveTo>
                    <a:pt x="4639" y="0"/>
                  </a:moveTo>
                  <a:cubicBezTo>
                    <a:pt x="4126" y="0"/>
                    <a:pt x="3595" y="86"/>
                    <a:pt x="3069" y="260"/>
                  </a:cubicBezTo>
                  <a:cubicBezTo>
                    <a:pt x="1571" y="760"/>
                    <a:pt x="402" y="1893"/>
                    <a:pt x="27" y="3204"/>
                  </a:cubicBezTo>
                  <a:cubicBezTo>
                    <a:pt x="0" y="3302"/>
                    <a:pt x="54" y="3400"/>
                    <a:pt x="143" y="3427"/>
                  </a:cubicBezTo>
                  <a:cubicBezTo>
                    <a:pt x="160" y="3432"/>
                    <a:pt x="177" y="3434"/>
                    <a:pt x="194" y="3434"/>
                  </a:cubicBezTo>
                  <a:cubicBezTo>
                    <a:pt x="273" y="3434"/>
                    <a:pt x="344" y="3383"/>
                    <a:pt x="366" y="3302"/>
                  </a:cubicBezTo>
                  <a:cubicBezTo>
                    <a:pt x="714" y="2098"/>
                    <a:pt x="1794" y="1063"/>
                    <a:pt x="3185" y="599"/>
                  </a:cubicBezTo>
                  <a:cubicBezTo>
                    <a:pt x="3673" y="437"/>
                    <a:pt x="4166" y="357"/>
                    <a:pt x="4641" y="357"/>
                  </a:cubicBezTo>
                  <a:cubicBezTo>
                    <a:pt x="5443" y="357"/>
                    <a:pt x="6195" y="585"/>
                    <a:pt x="6789" y="1027"/>
                  </a:cubicBezTo>
                  <a:cubicBezTo>
                    <a:pt x="8306" y="2169"/>
                    <a:pt x="9064" y="3980"/>
                    <a:pt x="8672" y="5541"/>
                  </a:cubicBezTo>
                  <a:cubicBezTo>
                    <a:pt x="8351" y="6817"/>
                    <a:pt x="7325" y="7674"/>
                    <a:pt x="5844" y="7897"/>
                  </a:cubicBezTo>
                  <a:cubicBezTo>
                    <a:pt x="5682" y="7922"/>
                    <a:pt x="5525" y="7934"/>
                    <a:pt x="5376" y="7934"/>
                  </a:cubicBezTo>
                  <a:cubicBezTo>
                    <a:pt x="3934" y="7934"/>
                    <a:pt x="3065" y="6825"/>
                    <a:pt x="2855" y="5702"/>
                  </a:cubicBezTo>
                  <a:cubicBezTo>
                    <a:pt x="2614" y="4480"/>
                    <a:pt x="3105" y="2990"/>
                    <a:pt x="4738" y="2615"/>
                  </a:cubicBezTo>
                  <a:cubicBezTo>
                    <a:pt x="4827" y="2589"/>
                    <a:pt x="4889" y="2499"/>
                    <a:pt x="4871" y="2401"/>
                  </a:cubicBezTo>
                  <a:cubicBezTo>
                    <a:pt x="4848" y="2316"/>
                    <a:pt x="4770" y="2264"/>
                    <a:pt x="4692" y="2264"/>
                  </a:cubicBezTo>
                  <a:cubicBezTo>
                    <a:pt x="4680" y="2264"/>
                    <a:pt x="4669" y="2265"/>
                    <a:pt x="4657" y="2267"/>
                  </a:cubicBezTo>
                  <a:cubicBezTo>
                    <a:pt x="2802" y="2696"/>
                    <a:pt x="2240" y="4382"/>
                    <a:pt x="2507" y="5773"/>
                  </a:cubicBezTo>
                  <a:cubicBezTo>
                    <a:pt x="2748" y="7040"/>
                    <a:pt x="3738" y="8289"/>
                    <a:pt x="5371" y="8289"/>
                  </a:cubicBezTo>
                  <a:cubicBezTo>
                    <a:pt x="5540" y="8289"/>
                    <a:pt x="5719" y="8280"/>
                    <a:pt x="5897" y="8253"/>
                  </a:cubicBezTo>
                  <a:cubicBezTo>
                    <a:pt x="7521" y="8004"/>
                    <a:pt x="8654" y="7049"/>
                    <a:pt x="9011" y="5631"/>
                  </a:cubicBezTo>
                  <a:cubicBezTo>
                    <a:pt x="9439" y="3936"/>
                    <a:pt x="8627" y="1973"/>
                    <a:pt x="6995" y="742"/>
                  </a:cubicBezTo>
                  <a:cubicBezTo>
                    <a:pt x="6341" y="252"/>
                    <a:pt x="5517" y="0"/>
                    <a:pt x="4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5"/>
            <p:cNvSpPr/>
            <p:nvPr/>
          </p:nvSpPr>
          <p:spPr>
            <a:xfrm>
              <a:off x="7656798" y="697768"/>
              <a:ext cx="590698" cy="607937"/>
            </a:xfrm>
            <a:custGeom>
              <a:avLst/>
              <a:gdLst/>
              <a:ahLst/>
              <a:cxnLst/>
              <a:rect l="l" t="t" r="r" b="b"/>
              <a:pathLst>
                <a:path w="11170" h="11496" extrusionOk="0">
                  <a:moveTo>
                    <a:pt x="5241" y="1"/>
                  </a:moveTo>
                  <a:cubicBezTo>
                    <a:pt x="2765" y="1"/>
                    <a:pt x="661" y="1558"/>
                    <a:pt x="19" y="3904"/>
                  </a:cubicBezTo>
                  <a:cubicBezTo>
                    <a:pt x="1" y="4002"/>
                    <a:pt x="54" y="4100"/>
                    <a:pt x="143" y="4127"/>
                  </a:cubicBezTo>
                  <a:cubicBezTo>
                    <a:pt x="159" y="4131"/>
                    <a:pt x="175" y="4133"/>
                    <a:pt x="190" y="4133"/>
                  </a:cubicBezTo>
                  <a:cubicBezTo>
                    <a:pt x="271" y="4133"/>
                    <a:pt x="344" y="4077"/>
                    <a:pt x="366" y="4002"/>
                  </a:cubicBezTo>
                  <a:cubicBezTo>
                    <a:pt x="1057" y="1449"/>
                    <a:pt x="3320" y="353"/>
                    <a:pt x="5300" y="353"/>
                  </a:cubicBezTo>
                  <a:cubicBezTo>
                    <a:pt x="5444" y="353"/>
                    <a:pt x="5587" y="359"/>
                    <a:pt x="5728" y="371"/>
                  </a:cubicBezTo>
                  <a:cubicBezTo>
                    <a:pt x="7869" y="549"/>
                    <a:pt x="10287" y="2075"/>
                    <a:pt x="10652" y="5813"/>
                  </a:cubicBezTo>
                  <a:cubicBezTo>
                    <a:pt x="10813" y="7463"/>
                    <a:pt x="10403" y="8846"/>
                    <a:pt x="9457" y="9809"/>
                  </a:cubicBezTo>
                  <a:cubicBezTo>
                    <a:pt x="8618" y="10664"/>
                    <a:pt x="7385" y="11140"/>
                    <a:pt x="6021" y="11140"/>
                  </a:cubicBezTo>
                  <a:cubicBezTo>
                    <a:pt x="5863" y="11140"/>
                    <a:pt x="5702" y="11134"/>
                    <a:pt x="5541" y="11121"/>
                  </a:cubicBezTo>
                  <a:cubicBezTo>
                    <a:pt x="2909" y="10915"/>
                    <a:pt x="1143" y="8650"/>
                    <a:pt x="1241" y="5607"/>
                  </a:cubicBezTo>
                  <a:cubicBezTo>
                    <a:pt x="1241" y="5509"/>
                    <a:pt x="1160" y="5429"/>
                    <a:pt x="1062" y="5429"/>
                  </a:cubicBezTo>
                  <a:cubicBezTo>
                    <a:pt x="973" y="5429"/>
                    <a:pt x="884" y="5500"/>
                    <a:pt x="884" y="5599"/>
                  </a:cubicBezTo>
                  <a:cubicBezTo>
                    <a:pt x="839" y="7142"/>
                    <a:pt x="1259" y="8578"/>
                    <a:pt x="2088" y="9640"/>
                  </a:cubicBezTo>
                  <a:cubicBezTo>
                    <a:pt x="2927" y="10719"/>
                    <a:pt x="4140" y="11370"/>
                    <a:pt x="5514" y="11469"/>
                  </a:cubicBezTo>
                  <a:cubicBezTo>
                    <a:pt x="5683" y="11486"/>
                    <a:pt x="5844" y="11495"/>
                    <a:pt x="6005" y="11495"/>
                  </a:cubicBezTo>
                  <a:cubicBezTo>
                    <a:pt x="7477" y="11495"/>
                    <a:pt x="8806" y="10978"/>
                    <a:pt x="9707" y="10059"/>
                  </a:cubicBezTo>
                  <a:cubicBezTo>
                    <a:pt x="10724" y="9015"/>
                    <a:pt x="11170" y="7534"/>
                    <a:pt x="11000" y="5777"/>
                  </a:cubicBezTo>
                  <a:cubicBezTo>
                    <a:pt x="10831" y="4055"/>
                    <a:pt x="10206" y="2610"/>
                    <a:pt x="9180" y="1584"/>
                  </a:cubicBezTo>
                  <a:cubicBezTo>
                    <a:pt x="8270" y="683"/>
                    <a:pt x="7057" y="130"/>
                    <a:pt x="5755" y="23"/>
                  </a:cubicBezTo>
                  <a:cubicBezTo>
                    <a:pt x="5582" y="8"/>
                    <a:pt x="5410" y="1"/>
                    <a:pt x="5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5"/>
            <p:cNvSpPr/>
            <p:nvPr/>
          </p:nvSpPr>
          <p:spPr>
            <a:xfrm>
              <a:off x="7738870" y="1402576"/>
              <a:ext cx="502490" cy="131889"/>
            </a:xfrm>
            <a:custGeom>
              <a:avLst/>
              <a:gdLst/>
              <a:ahLst/>
              <a:cxnLst/>
              <a:rect l="l" t="t" r="r" b="b"/>
              <a:pathLst>
                <a:path w="9502" h="2494" extrusionOk="0">
                  <a:moveTo>
                    <a:pt x="9309" y="0"/>
                  </a:moveTo>
                  <a:cubicBezTo>
                    <a:pt x="9266" y="0"/>
                    <a:pt x="9223" y="16"/>
                    <a:pt x="9190" y="50"/>
                  </a:cubicBezTo>
                  <a:cubicBezTo>
                    <a:pt x="7682" y="1420"/>
                    <a:pt x="5665" y="2145"/>
                    <a:pt x="3621" y="2145"/>
                  </a:cubicBezTo>
                  <a:cubicBezTo>
                    <a:pt x="2484" y="2145"/>
                    <a:pt x="1339" y="1921"/>
                    <a:pt x="269" y="1459"/>
                  </a:cubicBezTo>
                  <a:cubicBezTo>
                    <a:pt x="245" y="1447"/>
                    <a:pt x="220" y="1442"/>
                    <a:pt x="196" y="1442"/>
                  </a:cubicBezTo>
                  <a:cubicBezTo>
                    <a:pt x="131" y="1442"/>
                    <a:pt x="69" y="1483"/>
                    <a:pt x="37" y="1548"/>
                  </a:cubicBezTo>
                  <a:cubicBezTo>
                    <a:pt x="1" y="1638"/>
                    <a:pt x="37" y="1745"/>
                    <a:pt x="135" y="1780"/>
                  </a:cubicBezTo>
                  <a:cubicBezTo>
                    <a:pt x="1241" y="2262"/>
                    <a:pt x="2436" y="2494"/>
                    <a:pt x="3623" y="2494"/>
                  </a:cubicBezTo>
                  <a:cubicBezTo>
                    <a:pt x="5755" y="2494"/>
                    <a:pt x="7860" y="1745"/>
                    <a:pt x="9430" y="308"/>
                  </a:cubicBezTo>
                  <a:cubicBezTo>
                    <a:pt x="9502" y="246"/>
                    <a:pt x="9502" y="130"/>
                    <a:pt x="9439" y="59"/>
                  </a:cubicBezTo>
                  <a:cubicBezTo>
                    <a:pt x="9406" y="21"/>
                    <a:pt x="9358" y="0"/>
                    <a:pt x="9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5"/>
            <p:cNvSpPr/>
            <p:nvPr/>
          </p:nvSpPr>
          <p:spPr>
            <a:xfrm>
              <a:off x="8284239" y="723733"/>
              <a:ext cx="159071" cy="626763"/>
            </a:xfrm>
            <a:custGeom>
              <a:avLst/>
              <a:gdLst/>
              <a:ahLst/>
              <a:cxnLst/>
              <a:rect l="l" t="t" r="r" b="b"/>
              <a:pathLst>
                <a:path w="3008" h="11852" extrusionOk="0">
                  <a:moveTo>
                    <a:pt x="725" y="1"/>
                  </a:moveTo>
                  <a:cubicBezTo>
                    <a:pt x="691" y="1"/>
                    <a:pt x="656" y="11"/>
                    <a:pt x="625" y="31"/>
                  </a:cubicBezTo>
                  <a:cubicBezTo>
                    <a:pt x="545" y="85"/>
                    <a:pt x="527" y="201"/>
                    <a:pt x="581" y="281"/>
                  </a:cubicBezTo>
                  <a:cubicBezTo>
                    <a:pt x="3007" y="3662"/>
                    <a:pt x="2775" y="8721"/>
                    <a:pt x="72" y="11557"/>
                  </a:cubicBezTo>
                  <a:cubicBezTo>
                    <a:pt x="1" y="11629"/>
                    <a:pt x="1" y="11736"/>
                    <a:pt x="72" y="11807"/>
                  </a:cubicBezTo>
                  <a:cubicBezTo>
                    <a:pt x="108" y="11834"/>
                    <a:pt x="152" y="11852"/>
                    <a:pt x="197" y="11852"/>
                  </a:cubicBezTo>
                  <a:cubicBezTo>
                    <a:pt x="242" y="11852"/>
                    <a:pt x="286" y="11834"/>
                    <a:pt x="322" y="11798"/>
                  </a:cubicBezTo>
                  <a:cubicBezTo>
                    <a:pt x="1696" y="10371"/>
                    <a:pt x="2507" y="8364"/>
                    <a:pt x="2606" y="6151"/>
                  </a:cubicBezTo>
                  <a:cubicBezTo>
                    <a:pt x="2713" y="3939"/>
                    <a:pt x="2097" y="1780"/>
                    <a:pt x="866" y="76"/>
                  </a:cubicBezTo>
                  <a:cubicBezTo>
                    <a:pt x="833" y="27"/>
                    <a:pt x="780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5"/>
            <p:cNvSpPr/>
            <p:nvPr/>
          </p:nvSpPr>
          <p:spPr>
            <a:xfrm>
              <a:off x="7434113" y="687509"/>
              <a:ext cx="417613" cy="780969"/>
            </a:xfrm>
            <a:custGeom>
              <a:avLst/>
              <a:gdLst/>
              <a:ahLst/>
              <a:cxnLst/>
              <a:rect l="l" t="t" r="r" b="b"/>
              <a:pathLst>
                <a:path w="7897" h="14768" extrusionOk="0">
                  <a:moveTo>
                    <a:pt x="2947" y="0"/>
                  </a:moveTo>
                  <a:cubicBezTo>
                    <a:pt x="2895" y="0"/>
                    <a:pt x="2842" y="24"/>
                    <a:pt x="2811" y="65"/>
                  </a:cubicBezTo>
                  <a:cubicBezTo>
                    <a:pt x="599" y="2938"/>
                    <a:pt x="1" y="6667"/>
                    <a:pt x="1259" y="9789"/>
                  </a:cubicBezTo>
                  <a:cubicBezTo>
                    <a:pt x="2338" y="12492"/>
                    <a:pt x="4684" y="14303"/>
                    <a:pt x="7682" y="14767"/>
                  </a:cubicBezTo>
                  <a:lnTo>
                    <a:pt x="7709" y="14767"/>
                  </a:lnTo>
                  <a:cubicBezTo>
                    <a:pt x="7798" y="14767"/>
                    <a:pt x="7869" y="14705"/>
                    <a:pt x="7887" y="14624"/>
                  </a:cubicBezTo>
                  <a:cubicBezTo>
                    <a:pt x="7896" y="14526"/>
                    <a:pt x="7834" y="14437"/>
                    <a:pt x="7735" y="14419"/>
                  </a:cubicBezTo>
                  <a:cubicBezTo>
                    <a:pt x="4863" y="13973"/>
                    <a:pt x="2615" y="12242"/>
                    <a:pt x="1580" y="9655"/>
                  </a:cubicBezTo>
                  <a:cubicBezTo>
                    <a:pt x="376" y="6649"/>
                    <a:pt x="955" y="3054"/>
                    <a:pt x="3088" y="279"/>
                  </a:cubicBezTo>
                  <a:cubicBezTo>
                    <a:pt x="3150" y="208"/>
                    <a:pt x="3132" y="92"/>
                    <a:pt x="3052" y="38"/>
                  </a:cubicBezTo>
                  <a:cubicBezTo>
                    <a:pt x="3022" y="12"/>
                    <a:pt x="2984" y="0"/>
                    <a:pt x="2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5"/>
            <p:cNvSpPr/>
            <p:nvPr/>
          </p:nvSpPr>
          <p:spPr>
            <a:xfrm>
              <a:off x="7570495" y="656943"/>
              <a:ext cx="300055" cy="706299"/>
            </a:xfrm>
            <a:custGeom>
              <a:avLst/>
              <a:gdLst/>
              <a:ahLst/>
              <a:cxnLst/>
              <a:rect l="l" t="t" r="r" b="b"/>
              <a:pathLst>
                <a:path w="5674" h="13356" extrusionOk="0">
                  <a:moveTo>
                    <a:pt x="5494" y="0"/>
                  </a:moveTo>
                  <a:cubicBezTo>
                    <a:pt x="5489" y="0"/>
                    <a:pt x="5483" y="0"/>
                    <a:pt x="5478" y="1"/>
                  </a:cubicBezTo>
                  <a:cubicBezTo>
                    <a:pt x="2159" y="322"/>
                    <a:pt x="241" y="3685"/>
                    <a:pt x="116" y="6692"/>
                  </a:cubicBezTo>
                  <a:cubicBezTo>
                    <a:pt x="0" y="9439"/>
                    <a:pt x="1320" y="12624"/>
                    <a:pt x="5344" y="13347"/>
                  </a:cubicBezTo>
                  <a:cubicBezTo>
                    <a:pt x="5353" y="13356"/>
                    <a:pt x="5362" y="13356"/>
                    <a:pt x="5371" y="13356"/>
                  </a:cubicBezTo>
                  <a:cubicBezTo>
                    <a:pt x="5460" y="13356"/>
                    <a:pt x="5531" y="13293"/>
                    <a:pt x="5549" y="13204"/>
                  </a:cubicBezTo>
                  <a:cubicBezTo>
                    <a:pt x="5567" y="13115"/>
                    <a:pt x="5504" y="13017"/>
                    <a:pt x="5406" y="12999"/>
                  </a:cubicBezTo>
                  <a:cubicBezTo>
                    <a:pt x="1606" y="12321"/>
                    <a:pt x="357" y="9306"/>
                    <a:pt x="464" y="6710"/>
                  </a:cubicBezTo>
                  <a:cubicBezTo>
                    <a:pt x="580" y="3855"/>
                    <a:pt x="2391" y="652"/>
                    <a:pt x="5513" y="349"/>
                  </a:cubicBezTo>
                  <a:cubicBezTo>
                    <a:pt x="5603" y="340"/>
                    <a:pt x="5674" y="260"/>
                    <a:pt x="5665" y="162"/>
                  </a:cubicBezTo>
                  <a:cubicBezTo>
                    <a:pt x="5657" y="69"/>
                    <a:pt x="5585" y="0"/>
                    <a:pt x="54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5"/>
            <p:cNvSpPr/>
            <p:nvPr/>
          </p:nvSpPr>
          <p:spPr>
            <a:xfrm>
              <a:off x="7608200" y="974868"/>
              <a:ext cx="181704" cy="314334"/>
            </a:xfrm>
            <a:custGeom>
              <a:avLst/>
              <a:gdLst/>
              <a:ahLst/>
              <a:cxnLst/>
              <a:rect l="l" t="t" r="r" b="b"/>
              <a:pathLst>
                <a:path w="3436" h="5944" extrusionOk="0">
                  <a:moveTo>
                    <a:pt x="839" y="1"/>
                  </a:moveTo>
                  <a:cubicBezTo>
                    <a:pt x="748" y="1"/>
                    <a:pt x="669" y="61"/>
                    <a:pt x="652" y="144"/>
                  </a:cubicBezTo>
                  <a:cubicBezTo>
                    <a:pt x="643" y="189"/>
                    <a:pt x="1" y="4212"/>
                    <a:pt x="3150" y="5916"/>
                  </a:cubicBezTo>
                  <a:cubicBezTo>
                    <a:pt x="3177" y="5934"/>
                    <a:pt x="3203" y="5943"/>
                    <a:pt x="3230" y="5943"/>
                  </a:cubicBezTo>
                  <a:cubicBezTo>
                    <a:pt x="3302" y="5943"/>
                    <a:pt x="3355" y="5907"/>
                    <a:pt x="3391" y="5845"/>
                  </a:cubicBezTo>
                  <a:cubicBezTo>
                    <a:pt x="3435" y="5765"/>
                    <a:pt x="3400" y="5658"/>
                    <a:pt x="3319" y="5604"/>
                  </a:cubicBezTo>
                  <a:cubicBezTo>
                    <a:pt x="393" y="4025"/>
                    <a:pt x="991" y="243"/>
                    <a:pt x="1000" y="207"/>
                  </a:cubicBezTo>
                  <a:cubicBezTo>
                    <a:pt x="1018" y="109"/>
                    <a:pt x="946" y="20"/>
                    <a:pt x="857" y="2"/>
                  </a:cubicBezTo>
                  <a:cubicBezTo>
                    <a:pt x="851" y="1"/>
                    <a:pt x="845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5"/>
            <p:cNvSpPr/>
            <p:nvPr/>
          </p:nvSpPr>
          <p:spPr>
            <a:xfrm>
              <a:off x="7771446" y="820401"/>
              <a:ext cx="383134" cy="309310"/>
            </a:xfrm>
            <a:custGeom>
              <a:avLst/>
              <a:gdLst/>
              <a:ahLst/>
              <a:cxnLst/>
              <a:rect l="l" t="t" r="r" b="b"/>
              <a:pathLst>
                <a:path w="7245" h="5849" extrusionOk="0">
                  <a:moveTo>
                    <a:pt x="3646" y="1"/>
                  </a:moveTo>
                  <a:cubicBezTo>
                    <a:pt x="3255" y="1"/>
                    <a:pt x="2848" y="72"/>
                    <a:pt x="2445" y="220"/>
                  </a:cubicBezTo>
                  <a:cubicBezTo>
                    <a:pt x="1223" y="666"/>
                    <a:pt x="0" y="1888"/>
                    <a:pt x="224" y="3966"/>
                  </a:cubicBezTo>
                  <a:cubicBezTo>
                    <a:pt x="232" y="4059"/>
                    <a:pt x="312" y="4128"/>
                    <a:pt x="403" y="4128"/>
                  </a:cubicBezTo>
                  <a:cubicBezTo>
                    <a:pt x="409" y="4128"/>
                    <a:pt x="414" y="4128"/>
                    <a:pt x="420" y="4127"/>
                  </a:cubicBezTo>
                  <a:cubicBezTo>
                    <a:pt x="509" y="4118"/>
                    <a:pt x="580" y="4029"/>
                    <a:pt x="571" y="3931"/>
                  </a:cubicBezTo>
                  <a:cubicBezTo>
                    <a:pt x="375" y="2057"/>
                    <a:pt x="1472" y="951"/>
                    <a:pt x="2570" y="550"/>
                  </a:cubicBezTo>
                  <a:cubicBezTo>
                    <a:pt x="2904" y="427"/>
                    <a:pt x="3276" y="357"/>
                    <a:pt x="3652" y="357"/>
                  </a:cubicBezTo>
                  <a:cubicBezTo>
                    <a:pt x="4399" y="357"/>
                    <a:pt x="5157" y="637"/>
                    <a:pt x="5639" y="1344"/>
                  </a:cubicBezTo>
                  <a:cubicBezTo>
                    <a:pt x="6763" y="2985"/>
                    <a:pt x="6370" y="4020"/>
                    <a:pt x="5844" y="4609"/>
                  </a:cubicBezTo>
                  <a:cubicBezTo>
                    <a:pt x="5316" y="5198"/>
                    <a:pt x="4468" y="5492"/>
                    <a:pt x="3909" y="5492"/>
                  </a:cubicBezTo>
                  <a:cubicBezTo>
                    <a:pt x="3740" y="5492"/>
                    <a:pt x="3597" y="5465"/>
                    <a:pt x="3498" y="5412"/>
                  </a:cubicBezTo>
                  <a:cubicBezTo>
                    <a:pt x="3060" y="5180"/>
                    <a:pt x="2846" y="4841"/>
                    <a:pt x="2864" y="4430"/>
                  </a:cubicBezTo>
                  <a:cubicBezTo>
                    <a:pt x="2891" y="3859"/>
                    <a:pt x="3382" y="3235"/>
                    <a:pt x="3997" y="2976"/>
                  </a:cubicBezTo>
                  <a:cubicBezTo>
                    <a:pt x="4127" y="2922"/>
                    <a:pt x="4315" y="2865"/>
                    <a:pt x="4526" y="2865"/>
                  </a:cubicBezTo>
                  <a:cubicBezTo>
                    <a:pt x="4763" y="2865"/>
                    <a:pt x="5031" y="2937"/>
                    <a:pt x="5282" y="3164"/>
                  </a:cubicBezTo>
                  <a:cubicBezTo>
                    <a:pt x="5314" y="3192"/>
                    <a:pt x="5353" y="3205"/>
                    <a:pt x="5393" y="3205"/>
                  </a:cubicBezTo>
                  <a:cubicBezTo>
                    <a:pt x="5442" y="3205"/>
                    <a:pt x="5492" y="3185"/>
                    <a:pt x="5532" y="3146"/>
                  </a:cubicBezTo>
                  <a:cubicBezTo>
                    <a:pt x="5594" y="3074"/>
                    <a:pt x="5585" y="2967"/>
                    <a:pt x="5514" y="2896"/>
                  </a:cubicBezTo>
                  <a:cubicBezTo>
                    <a:pt x="5232" y="2642"/>
                    <a:pt x="4885" y="2509"/>
                    <a:pt x="4518" y="2509"/>
                  </a:cubicBezTo>
                  <a:cubicBezTo>
                    <a:pt x="4304" y="2509"/>
                    <a:pt x="4083" y="2554"/>
                    <a:pt x="3863" y="2646"/>
                  </a:cubicBezTo>
                  <a:cubicBezTo>
                    <a:pt x="3114" y="2958"/>
                    <a:pt x="2543" y="3699"/>
                    <a:pt x="2507" y="4412"/>
                  </a:cubicBezTo>
                  <a:cubicBezTo>
                    <a:pt x="2481" y="4957"/>
                    <a:pt x="2775" y="5429"/>
                    <a:pt x="3328" y="5724"/>
                  </a:cubicBezTo>
                  <a:cubicBezTo>
                    <a:pt x="3489" y="5804"/>
                    <a:pt x="3694" y="5849"/>
                    <a:pt x="3926" y="5849"/>
                  </a:cubicBezTo>
                  <a:cubicBezTo>
                    <a:pt x="4604" y="5849"/>
                    <a:pt x="5514" y="5501"/>
                    <a:pt x="6111" y="4841"/>
                  </a:cubicBezTo>
                  <a:cubicBezTo>
                    <a:pt x="6611" y="4288"/>
                    <a:pt x="7244" y="3065"/>
                    <a:pt x="5933" y="1147"/>
                  </a:cubicBezTo>
                  <a:cubicBezTo>
                    <a:pt x="5424" y="406"/>
                    <a:pt x="4578" y="1"/>
                    <a:pt x="3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5"/>
            <p:cNvSpPr/>
            <p:nvPr/>
          </p:nvSpPr>
          <p:spPr>
            <a:xfrm>
              <a:off x="7775200" y="1076295"/>
              <a:ext cx="277950" cy="186464"/>
            </a:xfrm>
            <a:custGeom>
              <a:avLst/>
              <a:gdLst/>
              <a:ahLst/>
              <a:cxnLst/>
              <a:rect l="l" t="t" r="r" b="b"/>
              <a:pathLst>
                <a:path w="5256" h="3526" extrusionOk="0">
                  <a:moveTo>
                    <a:pt x="187" y="1"/>
                  </a:moveTo>
                  <a:cubicBezTo>
                    <a:pt x="181" y="1"/>
                    <a:pt x="176" y="1"/>
                    <a:pt x="170" y="2"/>
                  </a:cubicBezTo>
                  <a:cubicBezTo>
                    <a:pt x="72" y="11"/>
                    <a:pt x="1" y="100"/>
                    <a:pt x="10" y="198"/>
                  </a:cubicBezTo>
                  <a:cubicBezTo>
                    <a:pt x="135" y="1304"/>
                    <a:pt x="750" y="2250"/>
                    <a:pt x="1732" y="2865"/>
                  </a:cubicBezTo>
                  <a:cubicBezTo>
                    <a:pt x="2427" y="3294"/>
                    <a:pt x="3239" y="3525"/>
                    <a:pt x="4006" y="3525"/>
                  </a:cubicBezTo>
                  <a:cubicBezTo>
                    <a:pt x="4399" y="3525"/>
                    <a:pt x="4774" y="3463"/>
                    <a:pt x="5122" y="3338"/>
                  </a:cubicBezTo>
                  <a:cubicBezTo>
                    <a:pt x="5211" y="3302"/>
                    <a:pt x="5255" y="3204"/>
                    <a:pt x="5229" y="3115"/>
                  </a:cubicBezTo>
                  <a:cubicBezTo>
                    <a:pt x="5201" y="3045"/>
                    <a:pt x="5134" y="2997"/>
                    <a:pt x="5059" y="2997"/>
                  </a:cubicBezTo>
                  <a:cubicBezTo>
                    <a:pt x="5039" y="2997"/>
                    <a:pt x="5018" y="3000"/>
                    <a:pt x="4997" y="3008"/>
                  </a:cubicBezTo>
                  <a:cubicBezTo>
                    <a:pt x="4701" y="3114"/>
                    <a:pt x="4368" y="3166"/>
                    <a:pt x="4019" y="3166"/>
                  </a:cubicBezTo>
                  <a:cubicBezTo>
                    <a:pt x="3315" y="3166"/>
                    <a:pt x="2551" y="2956"/>
                    <a:pt x="1919" y="2562"/>
                  </a:cubicBezTo>
                  <a:cubicBezTo>
                    <a:pt x="1027" y="2009"/>
                    <a:pt x="474" y="1153"/>
                    <a:pt x="367" y="162"/>
                  </a:cubicBezTo>
                  <a:cubicBezTo>
                    <a:pt x="350" y="70"/>
                    <a:pt x="277" y="1"/>
                    <a:pt x="187" y="1"/>
                  </a:cubicBezTo>
                  <a:close/>
                </a:path>
              </a:pathLst>
            </a:custGeom>
            <a:solidFill>
              <a:srgbClr val="F7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5"/>
            <p:cNvSpPr/>
            <p:nvPr/>
          </p:nvSpPr>
          <p:spPr>
            <a:xfrm>
              <a:off x="7347810" y="847846"/>
              <a:ext cx="364731" cy="649873"/>
            </a:xfrm>
            <a:custGeom>
              <a:avLst/>
              <a:gdLst/>
              <a:ahLst/>
              <a:cxnLst/>
              <a:rect l="l" t="t" r="r" b="b"/>
              <a:pathLst>
                <a:path w="6897" h="12289" extrusionOk="0">
                  <a:moveTo>
                    <a:pt x="1833" y="1"/>
                  </a:moveTo>
                  <a:cubicBezTo>
                    <a:pt x="1760" y="1"/>
                    <a:pt x="1696" y="44"/>
                    <a:pt x="1669" y="120"/>
                  </a:cubicBezTo>
                  <a:cubicBezTo>
                    <a:pt x="732" y="2520"/>
                    <a:pt x="785" y="5009"/>
                    <a:pt x="1829" y="7319"/>
                  </a:cubicBezTo>
                  <a:cubicBezTo>
                    <a:pt x="2784" y="9433"/>
                    <a:pt x="4488" y="11191"/>
                    <a:pt x="6611" y="12270"/>
                  </a:cubicBezTo>
                  <a:cubicBezTo>
                    <a:pt x="6638" y="12279"/>
                    <a:pt x="6664" y="12288"/>
                    <a:pt x="6691" y="12288"/>
                  </a:cubicBezTo>
                  <a:cubicBezTo>
                    <a:pt x="6763" y="12288"/>
                    <a:pt x="6816" y="12252"/>
                    <a:pt x="6852" y="12190"/>
                  </a:cubicBezTo>
                  <a:cubicBezTo>
                    <a:pt x="6896" y="12101"/>
                    <a:pt x="6861" y="11994"/>
                    <a:pt x="6771" y="11949"/>
                  </a:cubicBezTo>
                  <a:cubicBezTo>
                    <a:pt x="2891" y="9995"/>
                    <a:pt x="0" y="5339"/>
                    <a:pt x="1999" y="245"/>
                  </a:cubicBezTo>
                  <a:cubicBezTo>
                    <a:pt x="2034" y="156"/>
                    <a:pt x="1990" y="49"/>
                    <a:pt x="1901" y="13"/>
                  </a:cubicBezTo>
                  <a:cubicBezTo>
                    <a:pt x="1878" y="5"/>
                    <a:pt x="1855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5"/>
            <p:cNvSpPr/>
            <p:nvPr/>
          </p:nvSpPr>
          <p:spPr>
            <a:xfrm>
              <a:off x="7934215" y="1238431"/>
              <a:ext cx="276946" cy="124803"/>
            </a:xfrm>
            <a:custGeom>
              <a:avLst/>
              <a:gdLst/>
              <a:ahLst/>
              <a:cxnLst/>
              <a:rect l="l" t="t" r="r" b="b"/>
              <a:pathLst>
                <a:path w="5237" h="2360" extrusionOk="0">
                  <a:moveTo>
                    <a:pt x="5036" y="1"/>
                  </a:moveTo>
                  <a:cubicBezTo>
                    <a:pt x="4979" y="1"/>
                    <a:pt x="4922" y="26"/>
                    <a:pt x="4889" y="76"/>
                  </a:cubicBezTo>
                  <a:cubicBezTo>
                    <a:pt x="4109" y="1204"/>
                    <a:pt x="2273" y="2008"/>
                    <a:pt x="578" y="2008"/>
                  </a:cubicBezTo>
                  <a:cubicBezTo>
                    <a:pt x="450" y="2008"/>
                    <a:pt x="323" y="2003"/>
                    <a:pt x="197" y="1994"/>
                  </a:cubicBezTo>
                  <a:cubicBezTo>
                    <a:pt x="191" y="1993"/>
                    <a:pt x="186" y="1993"/>
                    <a:pt x="181" y="1993"/>
                  </a:cubicBezTo>
                  <a:cubicBezTo>
                    <a:pt x="97" y="1993"/>
                    <a:pt x="18" y="2062"/>
                    <a:pt x="9" y="2154"/>
                  </a:cubicBezTo>
                  <a:cubicBezTo>
                    <a:pt x="0" y="2253"/>
                    <a:pt x="81" y="2333"/>
                    <a:pt x="170" y="2342"/>
                  </a:cubicBezTo>
                  <a:cubicBezTo>
                    <a:pt x="312" y="2351"/>
                    <a:pt x="455" y="2360"/>
                    <a:pt x="598" y="2360"/>
                  </a:cubicBezTo>
                  <a:cubicBezTo>
                    <a:pt x="2409" y="2360"/>
                    <a:pt x="4327" y="1503"/>
                    <a:pt x="5183" y="281"/>
                  </a:cubicBezTo>
                  <a:cubicBezTo>
                    <a:pt x="5237" y="201"/>
                    <a:pt x="5219" y="85"/>
                    <a:pt x="5139" y="31"/>
                  </a:cubicBezTo>
                  <a:cubicBezTo>
                    <a:pt x="5108" y="11"/>
                    <a:pt x="5072" y="1"/>
                    <a:pt x="5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5"/>
            <p:cNvSpPr/>
            <p:nvPr/>
          </p:nvSpPr>
          <p:spPr>
            <a:xfrm>
              <a:off x="7920519" y="641396"/>
              <a:ext cx="321314" cy="160921"/>
            </a:xfrm>
            <a:custGeom>
              <a:avLst/>
              <a:gdLst/>
              <a:ahLst/>
              <a:cxnLst/>
              <a:rect l="l" t="t" r="r" b="b"/>
              <a:pathLst>
                <a:path w="6076" h="3043" extrusionOk="0">
                  <a:moveTo>
                    <a:pt x="596" y="1"/>
                  </a:moveTo>
                  <a:cubicBezTo>
                    <a:pt x="452" y="1"/>
                    <a:pt x="310" y="7"/>
                    <a:pt x="170" y="18"/>
                  </a:cubicBezTo>
                  <a:cubicBezTo>
                    <a:pt x="72" y="27"/>
                    <a:pt x="1" y="108"/>
                    <a:pt x="1" y="206"/>
                  </a:cubicBezTo>
                  <a:cubicBezTo>
                    <a:pt x="9" y="298"/>
                    <a:pt x="89" y="367"/>
                    <a:pt x="180" y="367"/>
                  </a:cubicBezTo>
                  <a:cubicBezTo>
                    <a:pt x="186" y="367"/>
                    <a:pt x="191" y="367"/>
                    <a:pt x="197" y="366"/>
                  </a:cubicBezTo>
                  <a:cubicBezTo>
                    <a:pt x="325" y="356"/>
                    <a:pt x="455" y="351"/>
                    <a:pt x="586" y="351"/>
                  </a:cubicBezTo>
                  <a:cubicBezTo>
                    <a:pt x="2524" y="351"/>
                    <a:pt x="4717" y="1441"/>
                    <a:pt x="5728" y="2962"/>
                  </a:cubicBezTo>
                  <a:cubicBezTo>
                    <a:pt x="5764" y="3016"/>
                    <a:pt x="5817" y="3043"/>
                    <a:pt x="5880" y="3043"/>
                  </a:cubicBezTo>
                  <a:cubicBezTo>
                    <a:pt x="5906" y="3043"/>
                    <a:pt x="5942" y="3034"/>
                    <a:pt x="5969" y="3016"/>
                  </a:cubicBezTo>
                  <a:cubicBezTo>
                    <a:pt x="6058" y="2962"/>
                    <a:pt x="6076" y="2855"/>
                    <a:pt x="6022" y="2775"/>
                  </a:cubicBezTo>
                  <a:cubicBezTo>
                    <a:pt x="4955" y="1166"/>
                    <a:pt x="2641" y="1"/>
                    <a:pt x="596" y="1"/>
                  </a:cubicBezTo>
                  <a:close/>
                </a:path>
              </a:pathLst>
            </a:custGeom>
            <a:solidFill>
              <a:srgbClr val="FBA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5"/>
            <p:cNvSpPr/>
            <p:nvPr/>
          </p:nvSpPr>
          <p:spPr>
            <a:xfrm>
              <a:off x="7635593" y="540444"/>
              <a:ext cx="402436" cy="109996"/>
            </a:xfrm>
            <a:custGeom>
              <a:avLst/>
              <a:gdLst/>
              <a:ahLst/>
              <a:cxnLst/>
              <a:rect l="l" t="t" r="r" b="b"/>
              <a:pathLst>
                <a:path w="7610" h="2080" extrusionOk="0">
                  <a:moveTo>
                    <a:pt x="5422" y="0"/>
                  </a:moveTo>
                  <a:cubicBezTo>
                    <a:pt x="2204" y="0"/>
                    <a:pt x="112" y="1744"/>
                    <a:pt x="89" y="1767"/>
                  </a:cubicBezTo>
                  <a:cubicBezTo>
                    <a:pt x="9" y="1829"/>
                    <a:pt x="0" y="1945"/>
                    <a:pt x="63" y="2017"/>
                  </a:cubicBezTo>
                  <a:cubicBezTo>
                    <a:pt x="98" y="2052"/>
                    <a:pt x="152" y="2079"/>
                    <a:pt x="196" y="2079"/>
                  </a:cubicBezTo>
                  <a:cubicBezTo>
                    <a:pt x="241" y="2079"/>
                    <a:pt x="286" y="2061"/>
                    <a:pt x="312" y="2034"/>
                  </a:cubicBezTo>
                  <a:cubicBezTo>
                    <a:pt x="335" y="2012"/>
                    <a:pt x="2327" y="355"/>
                    <a:pt x="5406" y="355"/>
                  </a:cubicBezTo>
                  <a:cubicBezTo>
                    <a:pt x="6022" y="355"/>
                    <a:pt x="6682" y="421"/>
                    <a:pt x="7378" y="580"/>
                  </a:cubicBezTo>
                  <a:cubicBezTo>
                    <a:pt x="7391" y="583"/>
                    <a:pt x="7403" y="584"/>
                    <a:pt x="7415" y="584"/>
                  </a:cubicBezTo>
                  <a:cubicBezTo>
                    <a:pt x="7498" y="584"/>
                    <a:pt x="7569" y="532"/>
                    <a:pt x="7592" y="446"/>
                  </a:cubicBezTo>
                  <a:cubicBezTo>
                    <a:pt x="7610" y="348"/>
                    <a:pt x="7556" y="259"/>
                    <a:pt x="7458" y="232"/>
                  </a:cubicBezTo>
                  <a:cubicBezTo>
                    <a:pt x="6740" y="69"/>
                    <a:pt x="6059" y="0"/>
                    <a:pt x="5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5"/>
            <p:cNvSpPr/>
            <p:nvPr/>
          </p:nvSpPr>
          <p:spPr>
            <a:xfrm>
              <a:off x="7504446" y="547055"/>
              <a:ext cx="238764" cy="247702"/>
            </a:xfrm>
            <a:custGeom>
              <a:avLst/>
              <a:gdLst/>
              <a:ahLst/>
              <a:cxnLst/>
              <a:rect l="l" t="t" r="r" b="b"/>
              <a:pathLst>
                <a:path w="4515" h="4684" extrusionOk="0">
                  <a:moveTo>
                    <a:pt x="1775" y="0"/>
                  </a:moveTo>
                  <a:cubicBezTo>
                    <a:pt x="1481" y="0"/>
                    <a:pt x="1240" y="232"/>
                    <a:pt x="1240" y="527"/>
                  </a:cubicBezTo>
                  <a:cubicBezTo>
                    <a:pt x="1240" y="545"/>
                    <a:pt x="1240" y="571"/>
                    <a:pt x="1249" y="589"/>
                  </a:cubicBezTo>
                  <a:cubicBezTo>
                    <a:pt x="1151" y="491"/>
                    <a:pt x="1008" y="420"/>
                    <a:pt x="857" y="420"/>
                  </a:cubicBezTo>
                  <a:cubicBezTo>
                    <a:pt x="571" y="420"/>
                    <a:pt x="330" y="660"/>
                    <a:pt x="330" y="955"/>
                  </a:cubicBezTo>
                  <a:cubicBezTo>
                    <a:pt x="330" y="1115"/>
                    <a:pt x="402" y="1258"/>
                    <a:pt x="518" y="1356"/>
                  </a:cubicBezTo>
                  <a:cubicBezTo>
                    <a:pt x="232" y="1356"/>
                    <a:pt x="0" y="1597"/>
                    <a:pt x="0" y="1883"/>
                  </a:cubicBezTo>
                  <a:cubicBezTo>
                    <a:pt x="0" y="2079"/>
                    <a:pt x="98" y="2248"/>
                    <a:pt x="259" y="2338"/>
                  </a:cubicBezTo>
                  <a:cubicBezTo>
                    <a:pt x="98" y="2436"/>
                    <a:pt x="0" y="2596"/>
                    <a:pt x="0" y="2793"/>
                  </a:cubicBezTo>
                  <a:cubicBezTo>
                    <a:pt x="0" y="3087"/>
                    <a:pt x="232" y="3319"/>
                    <a:pt x="518" y="3328"/>
                  </a:cubicBezTo>
                  <a:cubicBezTo>
                    <a:pt x="402" y="3417"/>
                    <a:pt x="330" y="3569"/>
                    <a:pt x="330" y="3729"/>
                  </a:cubicBezTo>
                  <a:cubicBezTo>
                    <a:pt x="330" y="4024"/>
                    <a:pt x="571" y="4256"/>
                    <a:pt x="857" y="4256"/>
                  </a:cubicBezTo>
                  <a:cubicBezTo>
                    <a:pt x="1008" y="4256"/>
                    <a:pt x="1151" y="4193"/>
                    <a:pt x="1249" y="4086"/>
                  </a:cubicBezTo>
                  <a:lnTo>
                    <a:pt x="1249" y="4086"/>
                  </a:lnTo>
                  <a:cubicBezTo>
                    <a:pt x="1240" y="4113"/>
                    <a:pt x="1240" y="4131"/>
                    <a:pt x="1240" y="4149"/>
                  </a:cubicBezTo>
                  <a:cubicBezTo>
                    <a:pt x="1240" y="4443"/>
                    <a:pt x="1481" y="4684"/>
                    <a:pt x="1775" y="4684"/>
                  </a:cubicBezTo>
                  <a:cubicBezTo>
                    <a:pt x="1990" y="4684"/>
                    <a:pt x="2177" y="4550"/>
                    <a:pt x="2257" y="4363"/>
                  </a:cubicBezTo>
                  <a:cubicBezTo>
                    <a:pt x="2337" y="4550"/>
                    <a:pt x="2525" y="4684"/>
                    <a:pt x="2739" y="4684"/>
                  </a:cubicBezTo>
                  <a:cubicBezTo>
                    <a:pt x="3033" y="4684"/>
                    <a:pt x="3274" y="4443"/>
                    <a:pt x="3274" y="4149"/>
                  </a:cubicBezTo>
                  <a:cubicBezTo>
                    <a:pt x="3274" y="4131"/>
                    <a:pt x="3274" y="4113"/>
                    <a:pt x="3265" y="4086"/>
                  </a:cubicBezTo>
                  <a:lnTo>
                    <a:pt x="3265" y="4086"/>
                  </a:lnTo>
                  <a:cubicBezTo>
                    <a:pt x="3363" y="4193"/>
                    <a:pt x="3497" y="4256"/>
                    <a:pt x="3649" y="4256"/>
                  </a:cubicBezTo>
                  <a:cubicBezTo>
                    <a:pt x="3943" y="4256"/>
                    <a:pt x="4184" y="4024"/>
                    <a:pt x="4184" y="3729"/>
                  </a:cubicBezTo>
                  <a:cubicBezTo>
                    <a:pt x="4184" y="3569"/>
                    <a:pt x="4113" y="3417"/>
                    <a:pt x="3997" y="3328"/>
                  </a:cubicBezTo>
                  <a:cubicBezTo>
                    <a:pt x="4282" y="3319"/>
                    <a:pt x="4514" y="3087"/>
                    <a:pt x="4514" y="2793"/>
                  </a:cubicBezTo>
                  <a:cubicBezTo>
                    <a:pt x="4514" y="2596"/>
                    <a:pt x="4407" y="2436"/>
                    <a:pt x="4256" y="2338"/>
                  </a:cubicBezTo>
                  <a:cubicBezTo>
                    <a:pt x="4407" y="2248"/>
                    <a:pt x="4514" y="2079"/>
                    <a:pt x="4514" y="1883"/>
                  </a:cubicBezTo>
                  <a:cubicBezTo>
                    <a:pt x="4514" y="1597"/>
                    <a:pt x="4282" y="1356"/>
                    <a:pt x="3997" y="1356"/>
                  </a:cubicBezTo>
                  <a:cubicBezTo>
                    <a:pt x="4113" y="1258"/>
                    <a:pt x="4184" y="1115"/>
                    <a:pt x="4184" y="955"/>
                  </a:cubicBezTo>
                  <a:cubicBezTo>
                    <a:pt x="4184" y="660"/>
                    <a:pt x="3943" y="420"/>
                    <a:pt x="3649" y="420"/>
                  </a:cubicBezTo>
                  <a:cubicBezTo>
                    <a:pt x="3497" y="420"/>
                    <a:pt x="3363" y="491"/>
                    <a:pt x="3265" y="589"/>
                  </a:cubicBezTo>
                  <a:cubicBezTo>
                    <a:pt x="3274" y="571"/>
                    <a:pt x="3274" y="545"/>
                    <a:pt x="3274" y="527"/>
                  </a:cubicBezTo>
                  <a:cubicBezTo>
                    <a:pt x="3274" y="232"/>
                    <a:pt x="3033" y="0"/>
                    <a:pt x="2739" y="0"/>
                  </a:cubicBezTo>
                  <a:cubicBezTo>
                    <a:pt x="2525" y="0"/>
                    <a:pt x="2337" y="125"/>
                    <a:pt x="2257" y="313"/>
                  </a:cubicBezTo>
                  <a:cubicBezTo>
                    <a:pt x="2177" y="125"/>
                    <a:pt x="1990" y="0"/>
                    <a:pt x="1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5"/>
            <p:cNvSpPr/>
            <p:nvPr/>
          </p:nvSpPr>
          <p:spPr>
            <a:xfrm>
              <a:off x="7509152" y="677725"/>
              <a:ext cx="1481" cy="1481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8" y="0"/>
                  </a:moveTo>
                  <a:cubicBezTo>
                    <a:pt x="9" y="9"/>
                    <a:pt x="9" y="18"/>
                    <a:pt x="0" y="27"/>
                  </a:cubicBezTo>
                  <a:cubicBezTo>
                    <a:pt x="9" y="18"/>
                    <a:pt x="18" y="9"/>
                    <a:pt x="27" y="9"/>
                  </a:cubicBezTo>
                  <a:cubicBezTo>
                    <a:pt x="27" y="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5"/>
            <p:cNvSpPr/>
            <p:nvPr/>
          </p:nvSpPr>
          <p:spPr>
            <a:xfrm>
              <a:off x="7574726" y="547055"/>
              <a:ext cx="48176" cy="24114"/>
            </a:xfrm>
            <a:custGeom>
              <a:avLst/>
              <a:gdLst/>
              <a:ahLst/>
              <a:cxnLst/>
              <a:rect l="l" t="t" r="r" b="b"/>
              <a:pathLst>
                <a:path w="911" h="456" extrusionOk="0">
                  <a:moveTo>
                    <a:pt x="446" y="0"/>
                  </a:moveTo>
                  <a:cubicBezTo>
                    <a:pt x="259" y="0"/>
                    <a:pt x="99" y="90"/>
                    <a:pt x="0" y="232"/>
                  </a:cubicBezTo>
                  <a:cubicBezTo>
                    <a:pt x="90" y="170"/>
                    <a:pt x="188" y="134"/>
                    <a:pt x="304" y="134"/>
                  </a:cubicBezTo>
                  <a:cubicBezTo>
                    <a:pt x="518" y="134"/>
                    <a:pt x="705" y="268"/>
                    <a:pt x="785" y="455"/>
                  </a:cubicBezTo>
                  <a:cubicBezTo>
                    <a:pt x="812" y="393"/>
                    <a:pt x="857" y="330"/>
                    <a:pt x="910" y="286"/>
                  </a:cubicBezTo>
                  <a:cubicBezTo>
                    <a:pt x="821" y="116"/>
                    <a:pt x="643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5"/>
            <p:cNvSpPr/>
            <p:nvPr/>
          </p:nvSpPr>
          <p:spPr>
            <a:xfrm>
              <a:off x="7626603" y="547055"/>
              <a:ext cx="116606" cy="122687"/>
            </a:xfrm>
            <a:custGeom>
              <a:avLst/>
              <a:gdLst/>
              <a:ahLst/>
              <a:cxnLst/>
              <a:rect l="l" t="t" r="r" b="b"/>
              <a:pathLst>
                <a:path w="2205" h="2320" extrusionOk="0">
                  <a:moveTo>
                    <a:pt x="429" y="0"/>
                  </a:moveTo>
                  <a:cubicBezTo>
                    <a:pt x="251" y="0"/>
                    <a:pt x="90" y="90"/>
                    <a:pt x="1" y="232"/>
                  </a:cubicBezTo>
                  <a:cubicBezTo>
                    <a:pt x="81" y="170"/>
                    <a:pt x="179" y="134"/>
                    <a:pt x="295" y="134"/>
                  </a:cubicBezTo>
                  <a:cubicBezTo>
                    <a:pt x="581" y="134"/>
                    <a:pt x="821" y="375"/>
                    <a:pt x="821" y="669"/>
                  </a:cubicBezTo>
                  <a:cubicBezTo>
                    <a:pt x="821" y="687"/>
                    <a:pt x="821" y="705"/>
                    <a:pt x="821" y="732"/>
                  </a:cubicBezTo>
                  <a:cubicBezTo>
                    <a:pt x="911" y="625"/>
                    <a:pt x="1053" y="562"/>
                    <a:pt x="1205" y="562"/>
                  </a:cubicBezTo>
                  <a:cubicBezTo>
                    <a:pt x="1499" y="562"/>
                    <a:pt x="1731" y="794"/>
                    <a:pt x="1731" y="1089"/>
                  </a:cubicBezTo>
                  <a:cubicBezTo>
                    <a:pt x="1731" y="1249"/>
                    <a:pt x="1660" y="1401"/>
                    <a:pt x="1544" y="1490"/>
                  </a:cubicBezTo>
                  <a:cubicBezTo>
                    <a:pt x="1838" y="1499"/>
                    <a:pt x="2070" y="1731"/>
                    <a:pt x="2070" y="2025"/>
                  </a:cubicBezTo>
                  <a:cubicBezTo>
                    <a:pt x="2070" y="2132"/>
                    <a:pt x="2035" y="2231"/>
                    <a:pt x="1972" y="2320"/>
                  </a:cubicBezTo>
                  <a:cubicBezTo>
                    <a:pt x="2115" y="2222"/>
                    <a:pt x="2204" y="2061"/>
                    <a:pt x="2204" y="1883"/>
                  </a:cubicBezTo>
                  <a:cubicBezTo>
                    <a:pt x="2204" y="1597"/>
                    <a:pt x="1972" y="1356"/>
                    <a:pt x="1687" y="1356"/>
                  </a:cubicBezTo>
                  <a:cubicBezTo>
                    <a:pt x="1803" y="1258"/>
                    <a:pt x="1874" y="1115"/>
                    <a:pt x="1874" y="955"/>
                  </a:cubicBezTo>
                  <a:cubicBezTo>
                    <a:pt x="1874" y="660"/>
                    <a:pt x="1633" y="420"/>
                    <a:pt x="1339" y="420"/>
                  </a:cubicBezTo>
                  <a:cubicBezTo>
                    <a:pt x="1187" y="420"/>
                    <a:pt x="1053" y="491"/>
                    <a:pt x="955" y="589"/>
                  </a:cubicBezTo>
                  <a:cubicBezTo>
                    <a:pt x="964" y="571"/>
                    <a:pt x="964" y="545"/>
                    <a:pt x="964" y="527"/>
                  </a:cubicBezTo>
                  <a:cubicBezTo>
                    <a:pt x="964" y="232"/>
                    <a:pt x="723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5"/>
            <p:cNvSpPr/>
            <p:nvPr/>
          </p:nvSpPr>
          <p:spPr>
            <a:xfrm>
              <a:off x="7708252" y="727276"/>
              <a:ext cx="17504" cy="40138"/>
            </a:xfrm>
            <a:custGeom>
              <a:avLst/>
              <a:gdLst/>
              <a:ahLst/>
              <a:cxnLst/>
              <a:rect l="l" t="t" r="r" b="b"/>
              <a:pathLst>
                <a:path w="331" h="759" extrusionOk="0">
                  <a:moveTo>
                    <a:pt x="223" y="0"/>
                  </a:moveTo>
                  <a:cubicBezTo>
                    <a:pt x="152" y="36"/>
                    <a:pt x="80" y="54"/>
                    <a:pt x="0" y="54"/>
                  </a:cubicBezTo>
                  <a:cubicBezTo>
                    <a:pt x="116" y="152"/>
                    <a:pt x="187" y="295"/>
                    <a:pt x="187" y="455"/>
                  </a:cubicBezTo>
                  <a:cubicBezTo>
                    <a:pt x="187" y="571"/>
                    <a:pt x="152" y="669"/>
                    <a:pt x="98" y="758"/>
                  </a:cubicBezTo>
                  <a:cubicBezTo>
                    <a:pt x="241" y="660"/>
                    <a:pt x="330" y="500"/>
                    <a:pt x="330" y="321"/>
                  </a:cubicBezTo>
                  <a:cubicBezTo>
                    <a:pt x="330" y="196"/>
                    <a:pt x="286" y="89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5"/>
            <p:cNvSpPr/>
            <p:nvPr/>
          </p:nvSpPr>
          <p:spPr>
            <a:xfrm>
              <a:off x="7613858" y="785287"/>
              <a:ext cx="3384" cy="4283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45" y="0"/>
                  </a:moveTo>
                  <a:cubicBezTo>
                    <a:pt x="37" y="27"/>
                    <a:pt x="19" y="54"/>
                    <a:pt x="1" y="81"/>
                  </a:cubicBezTo>
                  <a:cubicBezTo>
                    <a:pt x="19" y="72"/>
                    <a:pt x="45" y="45"/>
                    <a:pt x="63" y="27"/>
                  </a:cubicBezTo>
                  <a:cubicBezTo>
                    <a:pt x="63" y="18"/>
                    <a:pt x="54" y="9"/>
                    <a:pt x="45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5"/>
            <p:cNvSpPr/>
            <p:nvPr/>
          </p:nvSpPr>
          <p:spPr>
            <a:xfrm>
              <a:off x="7721895" y="671115"/>
              <a:ext cx="21312" cy="46748"/>
            </a:xfrm>
            <a:custGeom>
              <a:avLst/>
              <a:gdLst/>
              <a:ahLst/>
              <a:cxnLst/>
              <a:rect l="l" t="t" r="r" b="b"/>
              <a:pathLst>
                <a:path w="403" h="884" extrusionOk="0">
                  <a:moveTo>
                    <a:pt x="152" y="1"/>
                  </a:moveTo>
                  <a:cubicBezTo>
                    <a:pt x="108" y="54"/>
                    <a:pt x="63" y="99"/>
                    <a:pt x="1" y="134"/>
                  </a:cubicBezTo>
                  <a:cubicBezTo>
                    <a:pt x="161" y="224"/>
                    <a:pt x="268" y="393"/>
                    <a:pt x="268" y="589"/>
                  </a:cubicBezTo>
                  <a:cubicBezTo>
                    <a:pt x="268" y="696"/>
                    <a:pt x="233" y="803"/>
                    <a:pt x="170" y="884"/>
                  </a:cubicBezTo>
                  <a:cubicBezTo>
                    <a:pt x="313" y="795"/>
                    <a:pt x="402" y="634"/>
                    <a:pt x="402" y="447"/>
                  </a:cubicBezTo>
                  <a:cubicBezTo>
                    <a:pt x="402" y="259"/>
                    <a:pt x="304" y="90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5"/>
            <p:cNvSpPr/>
            <p:nvPr/>
          </p:nvSpPr>
          <p:spPr>
            <a:xfrm>
              <a:off x="7554419" y="599883"/>
              <a:ext cx="141143" cy="142042"/>
            </a:xfrm>
            <a:custGeom>
              <a:avLst/>
              <a:gdLst/>
              <a:ahLst/>
              <a:cxnLst/>
              <a:rect l="l" t="t" r="r" b="b"/>
              <a:pathLst>
                <a:path w="2669" h="2686" extrusionOk="0">
                  <a:moveTo>
                    <a:pt x="1348" y="0"/>
                  </a:moveTo>
                  <a:cubicBezTo>
                    <a:pt x="607" y="0"/>
                    <a:pt x="1" y="598"/>
                    <a:pt x="1" y="1339"/>
                  </a:cubicBezTo>
                  <a:cubicBezTo>
                    <a:pt x="1" y="2079"/>
                    <a:pt x="607" y="2686"/>
                    <a:pt x="1348" y="2686"/>
                  </a:cubicBezTo>
                  <a:cubicBezTo>
                    <a:pt x="1776" y="2686"/>
                    <a:pt x="2151" y="2516"/>
                    <a:pt x="2383" y="2231"/>
                  </a:cubicBezTo>
                  <a:cubicBezTo>
                    <a:pt x="2597" y="1963"/>
                    <a:pt x="2668" y="1615"/>
                    <a:pt x="2579" y="1214"/>
                  </a:cubicBezTo>
                  <a:cubicBezTo>
                    <a:pt x="2472" y="705"/>
                    <a:pt x="2053" y="447"/>
                    <a:pt x="1687" y="420"/>
                  </a:cubicBezTo>
                  <a:cubicBezTo>
                    <a:pt x="1664" y="418"/>
                    <a:pt x="1642" y="418"/>
                    <a:pt x="1619" y="418"/>
                  </a:cubicBezTo>
                  <a:cubicBezTo>
                    <a:pt x="1231" y="418"/>
                    <a:pt x="912" y="637"/>
                    <a:pt x="777" y="1000"/>
                  </a:cubicBezTo>
                  <a:cubicBezTo>
                    <a:pt x="670" y="1285"/>
                    <a:pt x="714" y="1562"/>
                    <a:pt x="902" y="1758"/>
                  </a:cubicBezTo>
                  <a:cubicBezTo>
                    <a:pt x="1034" y="1890"/>
                    <a:pt x="1211" y="1964"/>
                    <a:pt x="1377" y="1964"/>
                  </a:cubicBezTo>
                  <a:cubicBezTo>
                    <a:pt x="1435" y="1964"/>
                    <a:pt x="1491" y="1955"/>
                    <a:pt x="1544" y="1936"/>
                  </a:cubicBezTo>
                  <a:cubicBezTo>
                    <a:pt x="1723" y="1874"/>
                    <a:pt x="1839" y="1722"/>
                    <a:pt x="1865" y="1499"/>
                  </a:cubicBezTo>
                  <a:cubicBezTo>
                    <a:pt x="1865" y="1446"/>
                    <a:pt x="1830" y="1401"/>
                    <a:pt x="1785" y="1401"/>
                  </a:cubicBezTo>
                  <a:cubicBezTo>
                    <a:pt x="1779" y="1400"/>
                    <a:pt x="1774" y="1400"/>
                    <a:pt x="1769" y="1400"/>
                  </a:cubicBezTo>
                  <a:cubicBezTo>
                    <a:pt x="1724" y="1400"/>
                    <a:pt x="1695" y="1433"/>
                    <a:pt x="1687" y="1472"/>
                  </a:cubicBezTo>
                  <a:cubicBezTo>
                    <a:pt x="1669" y="1633"/>
                    <a:pt x="1598" y="1731"/>
                    <a:pt x="1491" y="1767"/>
                  </a:cubicBezTo>
                  <a:cubicBezTo>
                    <a:pt x="1454" y="1781"/>
                    <a:pt x="1413" y="1787"/>
                    <a:pt x="1371" y="1787"/>
                  </a:cubicBezTo>
                  <a:cubicBezTo>
                    <a:pt x="1251" y="1787"/>
                    <a:pt x="1119" y="1732"/>
                    <a:pt x="1027" y="1633"/>
                  </a:cubicBezTo>
                  <a:cubicBezTo>
                    <a:pt x="946" y="1553"/>
                    <a:pt x="830" y="1365"/>
                    <a:pt x="938" y="1062"/>
                  </a:cubicBezTo>
                  <a:cubicBezTo>
                    <a:pt x="1070" y="713"/>
                    <a:pt x="1366" y="596"/>
                    <a:pt x="1615" y="596"/>
                  </a:cubicBezTo>
                  <a:cubicBezTo>
                    <a:pt x="1633" y="596"/>
                    <a:pt x="1651" y="597"/>
                    <a:pt x="1669" y="598"/>
                  </a:cubicBezTo>
                  <a:cubicBezTo>
                    <a:pt x="1972" y="625"/>
                    <a:pt x="2320" y="830"/>
                    <a:pt x="2409" y="1249"/>
                  </a:cubicBezTo>
                  <a:cubicBezTo>
                    <a:pt x="2490" y="1597"/>
                    <a:pt x="2427" y="1901"/>
                    <a:pt x="2249" y="2124"/>
                  </a:cubicBezTo>
                  <a:cubicBezTo>
                    <a:pt x="2053" y="2365"/>
                    <a:pt x="1714" y="2507"/>
                    <a:pt x="1348" y="2507"/>
                  </a:cubicBezTo>
                  <a:cubicBezTo>
                    <a:pt x="706" y="2507"/>
                    <a:pt x="179" y="1981"/>
                    <a:pt x="179" y="1339"/>
                  </a:cubicBezTo>
                  <a:cubicBezTo>
                    <a:pt x="179" y="696"/>
                    <a:pt x="706" y="170"/>
                    <a:pt x="1348" y="170"/>
                  </a:cubicBezTo>
                  <a:cubicBezTo>
                    <a:pt x="1392" y="170"/>
                    <a:pt x="1437" y="134"/>
                    <a:pt x="1437" y="90"/>
                  </a:cubicBezTo>
                  <a:cubicBezTo>
                    <a:pt x="1437" y="36"/>
                    <a:pt x="1392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5"/>
            <p:cNvSpPr/>
            <p:nvPr/>
          </p:nvSpPr>
          <p:spPr>
            <a:xfrm>
              <a:off x="7641674" y="492058"/>
              <a:ext cx="465895" cy="357697"/>
            </a:xfrm>
            <a:custGeom>
              <a:avLst/>
              <a:gdLst/>
              <a:ahLst/>
              <a:cxnLst/>
              <a:rect l="l" t="t" r="r" b="b"/>
              <a:pathLst>
                <a:path w="8810" h="6764" extrusionOk="0">
                  <a:moveTo>
                    <a:pt x="5879" y="0"/>
                  </a:moveTo>
                  <a:cubicBezTo>
                    <a:pt x="3340" y="0"/>
                    <a:pt x="0" y="5009"/>
                    <a:pt x="3757" y="6518"/>
                  </a:cubicBezTo>
                  <a:cubicBezTo>
                    <a:pt x="4179" y="6687"/>
                    <a:pt x="4570" y="6763"/>
                    <a:pt x="4931" y="6763"/>
                  </a:cubicBezTo>
                  <a:cubicBezTo>
                    <a:pt x="8050" y="6763"/>
                    <a:pt x="8810" y="1033"/>
                    <a:pt x="6522" y="121"/>
                  </a:cubicBezTo>
                  <a:cubicBezTo>
                    <a:pt x="6318" y="39"/>
                    <a:pt x="6101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5"/>
            <p:cNvSpPr/>
            <p:nvPr/>
          </p:nvSpPr>
          <p:spPr>
            <a:xfrm>
              <a:off x="7766263" y="492005"/>
              <a:ext cx="309045" cy="262667"/>
            </a:xfrm>
            <a:custGeom>
              <a:avLst/>
              <a:gdLst/>
              <a:ahLst/>
              <a:cxnLst/>
              <a:rect l="l" t="t" r="r" b="b"/>
              <a:pathLst>
                <a:path w="5844" h="4967" extrusionOk="0">
                  <a:moveTo>
                    <a:pt x="3521" y="1"/>
                  </a:moveTo>
                  <a:cubicBezTo>
                    <a:pt x="2185" y="1"/>
                    <a:pt x="627" y="1387"/>
                    <a:pt x="0" y="2924"/>
                  </a:cubicBezTo>
                  <a:cubicBezTo>
                    <a:pt x="676" y="1474"/>
                    <a:pt x="2152" y="205"/>
                    <a:pt x="3430" y="205"/>
                  </a:cubicBezTo>
                  <a:cubicBezTo>
                    <a:pt x="3653" y="205"/>
                    <a:pt x="3871" y="244"/>
                    <a:pt x="4077" y="328"/>
                  </a:cubicBezTo>
                  <a:cubicBezTo>
                    <a:pt x="5469" y="881"/>
                    <a:pt x="5737" y="3227"/>
                    <a:pt x="5023" y="4967"/>
                  </a:cubicBezTo>
                  <a:cubicBezTo>
                    <a:pt x="5844" y="3209"/>
                    <a:pt x="5621" y="702"/>
                    <a:pt x="4166" y="122"/>
                  </a:cubicBezTo>
                  <a:cubicBezTo>
                    <a:pt x="3961" y="40"/>
                    <a:pt x="3744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5"/>
            <p:cNvSpPr/>
            <p:nvPr/>
          </p:nvSpPr>
          <p:spPr>
            <a:xfrm>
              <a:off x="7777104" y="615378"/>
              <a:ext cx="216607" cy="211424"/>
            </a:xfrm>
            <a:custGeom>
              <a:avLst/>
              <a:gdLst/>
              <a:ahLst/>
              <a:cxnLst/>
              <a:rect l="l" t="t" r="r" b="b"/>
              <a:pathLst>
                <a:path w="4096" h="3998" extrusionOk="0">
                  <a:moveTo>
                    <a:pt x="2444" y="1"/>
                  </a:moveTo>
                  <a:cubicBezTo>
                    <a:pt x="1685" y="1"/>
                    <a:pt x="870" y="639"/>
                    <a:pt x="473" y="1617"/>
                  </a:cubicBezTo>
                  <a:cubicBezTo>
                    <a:pt x="1" y="2812"/>
                    <a:pt x="545" y="3472"/>
                    <a:pt x="1419" y="3820"/>
                  </a:cubicBezTo>
                  <a:cubicBezTo>
                    <a:pt x="1696" y="3931"/>
                    <a:pt x="1971" y="3998"/>
                    <a:pt x="2234" y="3998"/>
                  </a:cubicBezTo>
                  <a:cubicBezTo>
                    <a:pt x="2793" y="3998"/>
                    <a:pt x="3292" y="3697"/>
                    <a:pt x="3614" y="2883"/>
                  </a:cubicBezTo>
                  <a:cubicBezTo>
                    <a:pt x="4095" y="1688"/>
                    <a:pt x="3783" y="439"/>
                    <a:pt x="2918" y="91"/>
                  </a:cubicBezTo>
                  <a:cubicBezTo>
                    <a:pt x="2765" y="30"/>
                    <a:pt x="2606" y="1"/>
                    <a:pt x="2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5"/>
            <p:cNvSpPr/>
            <p:nvPr/>
          </p:nvSpPr>
          <p:spPr>
            <a:xfrm>
              <a:off x="7872661" y="611941"/>
              <a:ext cx="484139" cy="340034"/>
            </a:xfrm>
            <a:custGeom>
              <a:avLst/>
              <a:gdLst/>
              <a:ahLst/>
              <a:cxnLst/>
              <a:rect l="l" t="t" r="r" b="b"/>
              <a:pathLst>
                <a:path w="9155" h="6430" extrusionOk="0">
                  <a:moveTo>
                    <a:pt x="6143" y="1"/>
                  </a:moveTo>
                  <a:cubicBezTo>
                    <a:pt x="3639" y="1"/>
                    <a:pt x="1" y="3524"/>
                    <a:pt x="2957" y="5785"/>
                  </a:cubicBezTo>
                  <a:cubicBezTo>
                    <a:pt x="3546" y="6237"/>
                    <a:pt x="4123" y="6429"/>
                    <a:pt x="4665" y="6429"/>
                  </a:cubicBezTo>
                  <a:cubicBezTo>
                    <a:pt x="7334" y="6429"/>
                    <a:pt x="9154" y="1757"/>
                    <a:pt x="7338" y="370"/>
                  </a:cubicBezTo>
                  <a:cubicBezTo>
                    <a:pt x="7006" y="115"/>
                    <a:pt x="6593" y="1"/>
                    <a:pt x="6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5"/>
            <p:cNvSpPr/>
            <p:nvPr/>
          </p:nvSpPr>
          <p:spPr>
            <a:xfrm>
              <a:off x="8008250" y="611993"/>
              <a:ext cx="318035" cy="278532"/>
            </a:xfrm>
            <a:custGeom>
              <a:avLst/>
              <a:gdLst/>
              <a:ahLst/>
              <a:cxnLst/>
              <a:rect l="l" t="t" r="r" b="b"/>
              <a:pathLst>
                <a:path w="6014" h="5267" extrusionOk="0">
                  <a:moveTo>
                    <a:pt x="3579" y="1"/>
                  </a:moveTo>
                  <a:cubicBezTo>
                    <a:pt x="2358" y="1"/>
                    <a:pt x="868" y="836"/>
                    <a:pt x="1" y="1957"/>
                  </a:cubicBezTo>
                  <a:cubicBezTo>
                    <a:pt x="881" y="923"/>
                    <a:pt x="2280" y="171"/>
                    <a:pt x="3436" y="171"/>
                  </a:cubicBezTo>
                  <a:cubicBezTo>
                    <a:pt x="3886" y="171"/>
                    <a:pt x="4299" y="284"/>
                    <a:pt x="4631" y="539"/>
                  </a:cubicBezTo>
                  <a:cubicBezTo>
                    <a:pt x="5826" y="1449"/>
                    <a:pt x="5452" y="3777"/>
                    <a:pt x="4301" y="5267"/>
                  </a:cubicBezTo>
                  <a:cubicBezTo>
                    <a:pt x="5559" y="3786"/>
                    <a:pt x="6014" y="1315"/>
                    <a:pt x="4774" y="369"/>
                  </a:cubicBezTo>
                  <a:cubicBezTo>
                    <a:pt x="4442" y="114"/>
                    <a:pt x="4029" y="1"/>
                    <a:pt x="3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5"/>
            <p:cNvSpPr/>
            <p:nvPr/>
          </p:nvSpPr>
          <p:spPr>
            <a:xfrm>
              <a:off x="7872397" y="611941"/>
              <a:ext cx="378903" cy="327184"/>
            </a:xfrm>
            <a:custGeom>
              <a:avLst/>
              <a:gdLst/>
              <a:ahLst/>
              <a:cxnLst/>
              <a:rect l="l" t="t" r="r" b="b"/>
              <a:pathLst>
                <a:path w="7165" h="6187" extrusionOk="0">
                  <a:moveTo>
                    <a:pt x="6153" y="0"/>
                  </a:moveTo>
                  <a:cubicBezTo>
                    <a:pt x="3644" y="0"/>
                    <a:pt x="0" y="3523"/>
                    <a:pt x="2962" y="5785"/>
                  </a:cubicBezTo>
                  <a:cubicBezTo>
                    <a:pt x="3185" y="5955"/>
                    <a:pt x="3400" y="6089"/>
                    <a:pt x="3614" y="6187"/>
                  </a:cubicBezTo>
                  <a:cubicBezTo>
                    <a:pt x="3462" y="6097"/>
                    <a:pt x="3292" y="5999"/>
                    <a:pt x="3132" y="5874"/>
                  </a:cubicBezTo>
                  <a:cubicBezTo>
                    <a:pt x="170" y="3605"/>
                    <a:pt x="3811" y="84"/>
                    <a:pt x="6321" y="84"/>
                  </a:cubicBezTo>
                  <a:cubicBezTo>
                    <a:pt x="6623" y="84"/>
                    <a:pt x="6908" y="135"/>
                    <a:pt x="7164" y="245"/>
                  </a:cubicBezTo>
                  <a:cubicBezTo>
                    <a:pt x="6868" y="77"/>
                    <a:pt x="6523" y="0"/>
                    <a:pt x="6153" y="0"/>
                  </a:cubicBezTo>
                  <a:close/>
                </a:path>
              </a:pathLst>
            </a:custGeom>
            <a:solidFill>
              <a:srgbClr val="EED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5"/>
            <p:cNvSpPr/>
            <p:nvPr/>
          </p:nvSpPr>
          <p:spPr>
            <a:xfrm>
              <a:off x="7987520" y="719608"/>
              <a:ext cx="226496" cy="206559"/>
            </a:xfrm>
            <a:custGeom>
              <a:avLst/>
              <a:gdLst/>
              <a:ahLst/>
              <a:cxnLst/>
              <a:rect l="l" t="t" r="r" b="b"/>
              <a:pathLst>
                <a:path w="4283" h="3906" extrusionOk="0">
                  <a:moveTo>
                    <a:pt x="2709" y="1"/>
                  </a:moveTo>
                  <a:cubicBezTo>
                    <a:pt x="2055" y="1"/>
                    <a:pt x="1310" y="393"/>
                    <a:pt x="776" y="1091"/>
                  </a:cubicBezTo>
                  <a:cubicBezTo>
                    <a:pt x="0" y="2117"/>
                    <a:pt x="348" y="2893"/>
                    <a:pt x="1098" y="3464"/>
                  </a:cubicBezTo>
                  <a:cubicBezTo>
                    <a:pt x="1447" y="3733"/>
                    <a:pt x="1820" y="3905"/>
                    <a:pt x="2199" y="3905"/>
                  </a:cubicBezTo>
                  <a:cubicBezTo>
                    <a:pt x="2623" y="3905"/>
                    <a:pt x="3056" y="3689"/>
                    <a:pt x="3471" y="3152"/>
                  </a:cubicBezTo>
                  <a:cubicBezTo>
                    <a:pt x="4247" y="2126"/>
                    <a:pt x="4282" y="832"/>
                    <a:pt x="3542" y="270"/>
                  </a:cubicBezTo>
                  <a:cubicBezTo>
                    <a:pt x="3305" y="87"/>
                    <a:pt x="3017" y="1"/>
                    <a:pt x="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5"/>
            <p:cNvSpPr/>
            <p:nvPr/>
          </p:nvSpPr>
          <p:spPr>
            <a:xfrm>
              <a:off x="7406774" y="746578"/>
              <a:ext cx="239240" cy="247755"/>
            </a:xfrm>
            <a:custGeom>
              <a:avLst/>
              <a:gdLst/>
              <a:ahLst/>
              <a:cxnLst/>
              <a:rect l="l" t="t" r="r" b="b"/>
              <a:pathLst>
                <a:path w="4524" h="4685" extrusionOk="0">
                  <a:moveTo>
                    <a:pt x="1776" y="1"/>
                  </a:moveTo>
                  <a:cubicBezTo>
                    <a:pt x="1490" y="1"/>
                    <a:pt x="1249" y="242"/>
                    <a:pt x="1249" y="527"/>
                  </a:cubicBezTo>
                  <a:cubicBezTo>
                    <a:pt x="1249" y="554"/>
                    <a:pt x="1249" y="572"/>
                    <a:pt x="1249" y="590"/>
                  </a:cubicBezTo>
                  <a:cubicBezTo>
                    <a:pt x="1160" y="492"/>
                    <a:pt x="1018" y="429"/>
                    <a:pt x="866" y="429"/>
                  </a:cubicBezTo>
                  <a:cubicBezTo>
                    <a:pt x="571" y="429"/>
                    <a:pt x="340" y="661"/>
                    <a:pt x="340" y="955"/>
                  </a:cubicBezTo>
                  <a:cubicBezTo>
                    <a:pt x="340" y="1116"/>
                    <a:pt x="411" y="1259"/>
                    <a:pt x="527" y="1357"/>
                  </a:cubicBezTo>
                  <a:cubicBezTo>
                    <a:pt x="232" y="1366"/>
                    <a:pt x="1" y="1598"/>
                    <a:pt x="1" y="1883"/>
                  </a:cubicBezTo>
                  <a:cubicBezTo>
                    <a:pt x="1" y="2080"/>
                    <a:pt x="108" y="2249"/>
                    <a:pt x="268" y="2338"/>
                  </a:cubicBezTo>
                  <a:cubicBezTo>
                    <a:pt x="108" y="2436"/>
                    <a:pt x="1" y="2606"/>
                    <a:pt x="1" y="2802"/>
                  </a:cubicBezTo>
                  <a:cubicBezTo>
                    <a:pt x="1" y="3088"/>
                    <a:pt x="232" y="3320"/>
                    <a:pt x="527" y="3328"/>
                  </a:cubicBezTo>
                  <a:cubicBezTo>
                    <a:pt x="411" y="3427"/>
                    <a:pt x="340" y="3569"/>
                    <a:pt x="340" y="3730"/>
                  </a:cubicBezTo>
                  <a:cubicBezTo>
                    <a:pt x="340" y="4024"/>
                    <a:pt x="571" y="4256"/>
                    <a:pt x="866" y="4256"/>
                  </a:cubicBezTo>
                  <a:cubicBezTo>
                    <a:pt x="1018" y="4256"/>
                    <a:pt x="1160" y="4194"/>
                    <a:pt x="1249" y="4096"/>
                  </a:cubicBezTo>
                  <a:cubicBezTo>
                    <a:pt x="1249" y="4114"/>
                    <a:pt x="1249" y="4131"/>
                    <a:pt x="1249" y="4149"/>
                  </a:cubicBezTo>
                  <a:cubicBezTo>
                    <a:pt x="1249" y="4444"/>
                    <a:pt x="1490" y="4684"/>
                    <a:pt x="1776" y="4684"/>
                  </a:cubicBezTo>
                  <a:cubicBezTo>
                    <a:pt x="1999" y="4684"/>
                    <a:pt x="2186" y="4551"/>
                    <a:pt x="2266" y="4363"/>
                  </a:cubicBezTo>
                  <a:cubicBezTo>
                    <a:pt x="2347" y="4551"/>
                    <a:pt x="2534" y="4684"/>
                    <a:pt x="2748" y="4684"/>
                  </a:cubicBezTo>
                  <a:cubicBezTo>
                    <a:pt x="3043" y="4684"/>
                    <a:pt x="3283" y="4444"/>
                    <a:pt x="3283" y="4149"/>
                  </a:cubicBezTo>
                  <a:cubicBezTo>
                    <a:pt x="3283" y="4131"/>
                    <a:pt x="3275" y="4114"/>
                    <a:pt x="3275" y="4096"/>
                  </a:cubicBezTo>
                  <a:lnTo>
                    <a:pt x="3275" y="4096"/>
                  </a:lnTo>
                  <a:cubicBezTo>
                    <a:pt x="3373" y="4194"/>
                    <a:pt x="3506" y="4256"/>
                    <a:pt x="3658" y="4256"/>
                  </a:cubicBezTo>
                  <a:cubicBezTo>
                    <a:pt x="3953" y="4256"/>
                    <a:pt x="4193" y="4024"/>
                    <a:pt x="4193" y="3730"/>
                  </a:cubicBezTo>
                  <a:cubicBezTo>
                    <a:pt x="4193" y="3569"/>
                    <a:pt x="4122" y="3427"/>
                    <a:pt x="4006" y="3328"/>
                  </a:cubicBezTo>
                  <a:cubicBezTo>
                    <a:pt x="4292" y="3320"/>
                    <a:pt x="4523" y="3088"/>
                    <a:pt x="4523" y="2802"/>
                  </a:cubicBezTo>
                  <a:cubicBezTo>
                    <a:pt x="4523" y="2606"/>
                    <a:pt x="4416" y="2436"/>
                    <a:pt x="4265" y="2338"/>
                  </a:cubicBezTo>
                  <a:cubicBezTo>
                    <a:pt x="4416" y="2249"/>
                    <a:pt x="4523" y="2080"/>
                    <a:pt x="4523" y="1883"/>
                  </a:cubicBezTo>
                  <a:cubicBezTo>
                    <a:pt x="4523" y="1598"/>
                    <a:pt x="4292" y="1366"/>
                    <a:pt x="4006" y="1357"/>
                  </a:cubicBezTo>
                  <a:cubicBezTo>
                    <a:pt x="4122" y="1259"/>
                    <a:pt x="4193" y="1116"/>
                    <a:pt x="4193" y="955"/>
                  </a:cubicBezTo>
                  <a:cubicBezTo>
                    <a:pt x="4193" y="661"/>
                    <a:pt x="3953" y="429"/>
                    <a:pt x="3658" y="429"/>
                  </a:cubicBezTo>
                  <a:cubicBezTo>
                    <a:pt x="3506" y="429"/>
                    <a:pt x="3373" y="492"/>
                    <a:pt x="3275" y="590"/>
                  </a:cubicBezTo>
                  <a:cubicBezTo>
                    <a:pt x="3275" y="572"/>
                    <a:pt x="3283" y="554"/>
                    <a:pt x="3283" y="527"/>
                  </a:cubicBezTo>
                  <a:cubicBezTo>
                    <a:pt x="3283" y="242"/>
                    <a:pt x="3043" y="1"/>
                    <a:pt x="2748" y="1"/>
                  </a:cubicBezTo>
                  <a:cubicBezTo>
                    <a:pt x="2534" y="1"/>
                    <a:pt x="2347" y="135"/>
                    <a:pt x="2266" y="322"/>
                  </a:cubicBezTo>
                  <a:cubicBezTo>
                    <a:pt x="2186" y="135"/>
                    <a:pt x="1999" y="1"/>
                    <a:pt x="1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5"/>
            <p:cNvSpPr/>
            <p:nvPr/>
          </p:nvSpPr>
          <p:spPr>
            <a:xfrm>
              <a:off x="7411956" y="877301"/>
              <a:ext cx="1481" cy="1428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18" y="0"/>
                  </a:moveTo>
                  <a:cubicBezTo>
                    <a:pt x="10" y="9"/>
                    <a:pt x="10" y="18"/>
                    <a:pt x="1" y="27"/>
                  </a:cubicBezTo>
                  <a:cubicBezTo>
                    <a:pt x="10" y="27"/>
                    <a:pt x="18" y="18"/>
                    <a:pt x="27" y="9"/>
                  </a:cubicBezTo>
                  <a:cubicBezTo>
                    <a:pt x="27" y="9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5"/>
            <p:cNvSpPr/>
            <p:nvPr/>
          </p:nvSpPr>
          <p:spPr>
            <a:xfrm>
              <a:off x="7477529" y="746578"/>
              <a:ext cx="48176" cy="24114"/>
            </a:xfrm>
            <a:custGeom>
              <a:avLst/>
              <a:gdLst/>
              <a:ahLst/>
              <a:cxnLst/>
              <a:rect l="l" t="t" r="r" b="b"/>
              <a:pathLst>
                <a:path w="911" h="456" extrusionOk="0">
                  <a:moveTo>
                    <a:pt x="438" y="1"/>
                  </a:moveTo>
                  <a:cubicBezTo>
                    <a:pt x="259" y="1"/>
                    <a:pt x="99" y="90"/>
                    <a:pt x="1" y="233"/>
                  </a:cubicBezTo>
                  <a:cubicBezTo>
                    <a:pt x="90" y="170"/>
                    <a:pt x="188" y="144"/>
                    <a:pt x="304" y="144"/>
                  </a:cubicBezTo>
                  <a:cubicBezTo>
                    <a:pt x="518" y="144"/>
                    <a:pt x="705" y="269"/>
                    <a:pt x="786" y="456"/>
                  </a:cubicBezTo>
                  <a:cubicBezTo>
                    <a:pt x="812" y="393"/>
                    <a:pt x="857" y="331"/>
                    <a:pt x="911" y="286"/>
                  </a:cubicBezTo>
                  <a:cubicBezTo>
                    <a:pt x="821" y="117"/>
                    <a:pt x="643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5"/>
            <p:cNvSpPr/>
            <p:nvPr/>
          </p:nvSpPr>
          <p:spPr>
            <a:xfrm>
              <a:off x="7528983" y="746578"/>
              <a:ext cx="117029" cy="122740"/>
            </a:xfrm>
            <a:custGeom>
              <a:avLst/>
              <a:gdLst/>
              <a:ahLst/>
              <a:cxnLst/>
              <a:rect l="l" t="t" r="r" b="b"/>
              <a:pathLst>
                <a:path w="2213" h="2321" extrusionOk="0">
                  <a:moveTo>
                    <a:pt x="437" y="1"/>
                  </a:moveTo>
                  <a:cubicBezTo>
                    <a:pt x="259" y="1"/>
                    <a:pt x="98" y="90"/>
                    <a:pt x="0" y="233"/>
                  </a:cubicBezTo>
                  <a:cubicBezTo>
                    <a:pt x="89" y="170"/>
                    <a:pt x="187" y="144"/>
                    <a:pt x="303" y="144"/>
                  </a:cubicBezTo>
                  <a:cubicBezTo>
                    <a:pt x="589" y="144"/>
                    <a:pt x="830" y="376"/>
                    <a:pt x="830" y="670"/>
                  </a:cubicBezTo>
                  <a:cubicBezTo>
                    <a:pt x="830" y="688"/>
                    <a:pt x="830" y="715"/>
                    <a:pt x="821" y="732"/>
                  </a:cubicBezTo>
                  <a:cubicBezTo>
                    <a:pt x="919" y="625"/>
                    <a:pt x="1062" y="563"/>
                    <a:pt x="1213" y="563"/>
                  </a:cubicBezTo>
                  <a:cubicBezTo>
                    <a:pt x="1499" y="563"/>
                    <a:pt x="1740" y="804"/>
                    <a:pt x="1740" y="1089"/>
                  </a:cubicBezTo>
                  <a:cubicBezTo>
                    <a:pt x="1740" y="1259"/>
                    <a:pt x="1668" y="1402"/>
                    <a:pt x="1552" y="1500"/>
                  </a:cubicBezTo>
                  <a:cubicBezTo>
                    <a:pt x="1838" y="1500"/>
                    <a:pt x="2070" y="1741"/>
                    <a:pt x="2070" y="2026"/>
                  </a:cubicBezTo>
                  <a:cubicBezTo>
                    <a:pt x="2070" y="2133"/>
                    <a:pt x="2034" y="2240"/>
                    <a:pt x="1981" y="2320"/>
                  </a:cubicBezTo>
                  <a:cubicBezTo>
                    <a:pt x="2123" y="2231"/>
                    <a:pt x="2212" y="2071"/>
                    <a:pt x="2212" y="1883"/>
                  </a:cubicBezTo>
                  <a:cubicBezTo>
                    <a:pt x="2212" y="1598"/>
                    <a:pt x="1981" y="1366"/>
                    <a:pt x="1695" y="1357"/>
                  </a:cubicBezTo>
                  <a:cubicBezTo>
                    <a:pt x="1811" y="1259"/>
                    <a:pt x="1882" y="1116"/>
                    <a:pt x="1882" y="955"/>
                  </a:cubicBezTo>
                  <a:cubicBezTo>
                    <a:pt x="1882" y="661"/>
                    <a:pt x="1642" y="429"/>
                    <a:pt x="1347" y="429"/>
                  </a:cubicBezTo>
                  <a:cubicBezTo>
                    <a:pt x="1195" y="429"/>
                    <a:pt x="1062" y="492"/>
                    <a:pt x="964" y="590"/>
                  </a:cubicBezTo>
                  <a:cubicBezTo>
                    <a:pt x="964" y="572"/>
                    <a:pt x="972" y="554"/>
                    <a:pt x="972" y="527"/>
                  </a:cubicBezTo>
                  <a:cubicBezTo>
                    <a:pt x="972" y="242"/>
                    <a:pt x="732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5"/>
            <p:cNvSpPr/>
            <p:nvPr/>
          </p:nvSpPr>
          <p:spPr>
            <a:xfrm>
              <a:off x="7611055" y="927275"/>
              <a:ext cx="17504" cy="39715"/>
            </a:xfrm>
            <a:custGeom>
              <a:avLst/>
              <a:gdLst/>
              <a:ahLst/>
              <a:cxnLst/>
              <a:rect l="l" t="t" r="r" b="b"/>
              <a:pathLst>
                <a:path w="331" h="751" extrusionOk="0">
                  <a:moveTo>
                    <a:pt x="223" y="1"/>
                  </a:moveTo>
                  <a:cubicBezTo>
                    <a:pt x="152" y="27"/>
                    <a:pt x="81" y="45"/>
                    <a:pt x="0" y="45"/>
                  </a:cubicBezTo>
                  <a:cubicBezTo>
                    <a:pt x="116" y="143"/>
                    <a:pt x="188" y="295"/>
                    <a:pt x="188" y="456"/>
                  </a:cubicBezTo>
                  <a:cubicBezTo>
                    <a:pt x="188" y="563"/>
                    <a:pt x="152" y="661"/>
                    <a:pt x="98" y="750"/>
                  </a:cubicBezTo>
                  <a:cubicBezTo>
                    <a:pt x="232" y="652"/>
                    <a:pt x="330" y="491"/>
                    <a:pt x="330" y="313"/>
                  </a:cubicBezTo>
                  <a:cubicBezTo>
                    <a:pt x="330" y="197"/>
                    <a:pt x="286" y="8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5"/>
            <p:cNvSpPr/>
            <p:nvPr/>
          </p:nvSpPr>
          <p:spPr>
            <a:xfrm>
              <a:off x="7516239" y="984863"/>
              <a:ext cx="3808" cy="4759"/>
            </a:xfrm>
            <a:custGeom>
              <a:avLst/>
              <a:gdLst/>
              <a:ahLst/>
              <a:cxnLst/>
              <a:rect l="l" t="t" r="r" b="b"/>
              <a:pathLst>
                <a:path w="72" h="90" extrusionOk="0">
                  <a:moveTo>
                    <a:pt x="54" y="0"/>
                  </a:moveTo>
                  <a:cubicBezTo>
                    <a:pt x="45" y="27"/>
                    <a:pt x="27" y="62"/>
                    <a:pt x="0" y="89"/>
                  </a:cubicBezTo>
                  <a:cubicBezTo>
                    <a:pt x="27" y="71"/>
                    <a:pt x="54" y="54"/>
                    <a:pt x="72" y="27"/>
                  </a:cubicBezTo>
                  <a:cubicBezTo>
                    <a:pt x="63" y="18"/>
                    <a:pt x="63" y="9"/>
                    <a:pt x="54" y="0"/>
                  </a:cubicBezTo>
                  <a:close/>
                </a:path>
              </a:pathLst>
            </a:custGeom>
            <a:solidFill>
              <a:srgbClr val="EC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5"/>
            <p:cNvSpPr/>
            <p:nvPr/>
          </p:nvSpPr>
          <p:spPr>
            <a:xfrm>
              <a:off x="7624752" y="870691"/>
              <a:ext cx="21259" cy="47224"/>
            </a:xfrm>
            <a:custGeom>
              <a:avLst/>
              <a:gdLst/>
              <a:ahLst/>
              <a:cxnLst/>
              <a:rect l="l" t="t" r="r" b="b"/>
              <a:pathLst>
                <a:path w="402" h="893" extrusionOk="0">
                  <a:moveTo>
                    <a:pt x="152" y="0"/>
                  </a:moveTo>
                  <a:cubicBezTo>
                    <a:pt x="107" y="54"/>
                    <a:pt x="62" y="98"/>
                    <a:pt x="0" y="134"/>
                  </a:cubicBezTo>
                  <a:cubicBezTo>
                    <a:pt x="161" y="223"/>
                    <a:pt x="259" y="393"/>
                    <a:pt x="259" y="589"/>
                  </a:cubicBezTo>
                  <a:cubicBezTo>
                    <a:pt x="259" y="705"/>
                    <a:pt x="232" y="803"/>
                    <a:pt x="170" y="892"/>
                  </a:cubicBezTo>
                  <a:cubicBezTo>
                    <a:pt x="312" y="794"/>
                    <a:pt x="401" y="634"/>
                    <a:pt x="401" y="455"/>
                  </a:cubicBezTo>
                  <a:cubicBezTo>
                    <a:pt x="401" y="259"/>
                    <a:pt x="303" y="98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5"/>
            <p:cNvSpPr/>
            <p:nvPr/>
          </p:nvSpPr>
          <p:spPr>
            <a:xfrm>
              <a:off x="7457276" y="799459"/>
              <a:ext cx="141091" cy="142042"/>
            </a:xfrm>
            <a:custGeom>
              <a:avLst/>
              <a:gdLst/>
              <a:ahLst/>
              <a:cxnLst/>
              <a:rect l="l" t="t" r="r" b="b"/>
              <a:pathLst>
                <a:path w="2668" h="2686" extrusionOk="0">
                  <a:moveTo>
                    <a:pt x="1347" y="0"/>
                  </a:moveTo>
                  <a:cubicBezTo>
                    <a:pt x="607" y="0"/>
                    <a:pt x="0" y="598"/>
                    <a:pt x="0" y="1338"/>
                  </a:cubicBezTo>
                  <a:cubicBezTo>
                    <a:pt x="0" y="2079"/>
                    <a:pt x="607" y="2685"/>
                    <a:pt x="1347" y="2685"/>
                  </a:cubicBezTo>
                  <a:cubicBezTo>
                    <a:pt x="1775" y="2685"/>
                    <a:pt x="2150" y="2525"/>
                    <a:pt x="2382" y="2230"/>
                  </a:cubicBezTo>
                  <a:cubicBezTo>
                    <a:pt x="2596" y="1963"/>
                    <a:pt x="2667" y="1615"/>
                    <a:pt x="2578" y="1213"/>
                  </a:cubicBezTo>
                  <a:cubicBezTo>
                    <a:pt x="2471" y="705"/>
                    <a:pt x="2052" y="455"/>
                    <a:pt x="1677" y="428"/>
                  </a:cubicBezTo>
                  <a:cubicBezTo>
                    <a:pt x="1649" y="426"/>
                    <a:pt x="1620" y="425"/>
                    <a:pt x="1592" y="425"/>
                  </a:cubicBezTo>
                  <a:cubicBezTo>
                    <a:pt x="1219" y="425"/>
                    <a:pt x="909" y="642"/>
                    <a:pt x="776" y="999"/>
                  </a:cubicBezTo>
                  <a:cubicBezTo>
                    <a:pt x="669" y="1285"/>
                    <a:pt x="714" y="1561"/>
                    <a:pt x="901" y="1758"/>
                  </a:cubicBezTo>
                  <a:cubicBezTo>
                    <a:pt x="1033" y="1890"/>
                    <a:pt x="1205" y="1963"/>
                    <a:pt x="1372" y="1963"/>
                  </a:cubicBezTo>
                  <a:cubicBezTo>
                    <a:pt x="1430" y="1963"/>
                    <a:pt x="1488" y="1954"/>
                    <a:pt x="1543" y="1936"/>
                  </a:cubicBezTo>
                  <a:cubicBezTo>
                    <a:pt x="1722" y="1873"/>
                    <a:pt x="1838" y="1722"/>
                    <a:pt x="1865" y="1499"/>
                  </a:cubicBezTo>
                  <a:cubicBezTo>
                    <a:pt x="1865" y="1445"/>
                    <a:pt x="1829" y="1410"/>
                    <a:pt x="1784" y="1401"/>
                  </a:cubicBezTo>
                  <a:cubicBezTo>
                    <a:pt x="1779" y="1400"/>
                    <a:pt x="1773" y="1399"/>
                    <a:pt x="1768" y="1399"/>
                  </a:cubicBezTo>
                  <a:cubicBezTo>
                    <a:pt x="1722" y="1399"/>
                    <a:pt x="1686" y="1433"/>
                    <a:pt x="1686" y="1481"/>
                  </a:cubicBezTo>
                  <a:cubicBezTo>
                    <a:pt x="1668" y="1633"/>
                    <a:pt x="1597" y="1731"/>
                    <a:pt x="1481" y="1775"/>
                  </a:cubicBezTo>
                  <a:cubicBezTo>
                    <a:pt x="1448" y="1786"/>
                    <a:pt x="1412" y="1791"/>
                    <a:pt x="1376" y="1791"/>
                  </a:cubicBezTo>
                  <a:cubicBezTo>
                    <a:pt x="1255" y="1791"/>
                    <a:pt x="1122" y="1735"/>
                    <a:pt x="1026" y="1633"/>
                  </a:cubicBezTo>
                  <a:cubicBezTo>
                    <a:pt x="946" y="1552"/>
                    <a:pt x="821" y="1365"/>
                    <a:pt x="937" y="1062"/>
                  </a:cubicBezTo>
                  <a:cubicBezTo>
                    <a:pt x="1070" y="720"/>
                    <a:pt x="1368" y="596"/>
                    <a:pt x="1617" y="596"/>
                  </a:cubicBezTo>
                  <a:cubicBezTo>
                    <a:pt x="1634" y="596"/>
                    <a:pt x="1652" y="597"/>
                    <a:pt x="1668" y="598"/>
                  </a:cubicBezTo>
                  <a:cubicBezTo>
                    <a:pt x="1972" y="625"/>
                    <a:pt x="2320" y="830"/>
                    <a:pt x="2409" y="1249"/>
                  </a:cubicBezTo>
                  <a:cubicBezTo>
                    <a:pt x="2480" y="1597"/>
                    <a:pt x="2427" y="1900"/>
                    <a:pt x="2248" y="2123"/>
                  </a:cubicBezTo>
                  <a:cubicBezTo>
                    <a:pt x="2052" y="2364"/>
                    <a:pt x="1713" y="2507"/>
                    <a:pt x="1347" y="2507"/>
                  </a:cubicBezTo>
                  <a:cubicBezTo>
                    <a:pt x="705" y="2507"/>
                    <a:pt x="178" y="1981"/>
                    <a:pt x="178" y="1338"/>
                  </a:cubicBezTo>
                  <a:cubicBezTo>
                    <a:pt x="178" y="696"/>
                    <a:pt x="705" y="178"/>
                    <a:pt x="1347" y="178"/>
                  </a:cubicBezTo>
                  <a:cubicBezTo>
                    <a:pt x="1392" y="178"/>
                    <a:pt x="1427" y="134"/>
                    <a:pt x="1427" y="89"/>
                  </a:cubicBezTo>
                  <a:cubicBezTo>
                    <a:pt x="1427" y="36"/>
                    <a:pt x="1392" y="0"/>
                    <a:pt x="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5"/>
            <p:cNvSpPr/>
            <p:nvPr/>
          </p:nvSpPr>
          <p:spPr>
            <a:xfrm>
              <a:off x="7553943" y="1036000"/>
              <a:ext cx="73665" cy="69435"/>
            </a:xfrm>
            <a:custGeom>
              <a:avLst/>
              <a:gdLst/>
              <a:ahLst/>
              <a:cxnLst/>
              <a:rect l="l" t="t" r="r" b="b"/>
              <a:pathLst>
                <a:path w="1393" h="1313" extrusionOk="0">
                  <a:moveTo>
                    <a:pt x="665" y="1"/>
                  </a:moveTo>
                  <a:cubicBezTo>
                    <a:pt x="484" y="1"/>
                    <a:pt x="304" y="75"/>
                    <a:pt x="179" y="220"/>
                  </a:cubicBezTo>
                  <a:cubicBezTo>
                    <a:pt x="144" y="255"/>
                    <a:pt x="126" y="291"/>
                    <a:pt x="99" y="327"/>
                  </a:cubicBezTo>
                  <a:cubicBezTo>
                    <a:pt x="37" y="434"/>
                    <a:pt x="1" y="567"/>
                    <a:pt x="10" y="701"/>
                  </a:cubicBezTo>
                  <a:cubicBezTo>
                    <a:pt x="28" y="871"/>
                    <a:pt x="99" y="1031"/>
                    <a:pt x="233" y="1147"/>
                  </a:cubicBezTo>
                  <a:cubicBezTo>
                    <a:pt x="356" y="1258"/>
                    <a:pt x="512" y="1312"/>
                    <a:pt x="667" y="1312"/>
                  </a:cubicBezTo>
                  <a:cubicBezTo>
                    <a:pt x="849" y="1312"/>
                    <a:pt x="1031" y="1238"/>
                    <a:pt x="1161" y="1094"/>
                  </a:cubicBezTo>
                  <a:cubicBezTo>
                    <a:pt x="1393" y="817"/>
                    <a:pt x="1366" y="407"/>
                    <a:pt x="1098" y="166"/>
                  </a:cubicBezTo>
                  <a:cubicBezTo>
                    <a:pt x="975" y="55"/>
                    <a:pt x="819" y="1"/>
                    <a:pt x="665" y="1"/>
                  </a:cubicBezTo>
                  <a:close/>
                </a:path>
              </a:pathLst>
            </a:custGeom>
            <a:solidFill>
              <a:srgbClr val="FFC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5"/>
            <p:cNvSpPr/>
            <p:nvPr/>
          </p:nvSpPr>
          <p:spPr>
            <a:xfrm>
              <a:off x="7702594" y="1112572"/>
              <a:ext cx="78795" cy="70810"/>
            </a:xfrm>
            <a:custGeom>
              <a:avLst/>
              <a:gdLst/>
              <a:ahLst/>
              <a:cxnLst/>
              <a:rect l="l" t="t" r="r" b="b"/>
              <a:pathLst>
                <a:path w="1490" h="1339" extrusionOk="0">
                  <a:moveTo>
                    <a:pt x="743" y="0"/>
                  </a:moveTo>
                  <a:cubicBezTo>
                    <a:pt x="559" y="0"/>
                    <a:pt x="375" y="77"/>
                    <a:pt x="241" y="226"/>
                  </a:cubicBezTo>
                  <a:cubicBezTo>
                    <a:pt x="0" y="502"/>
                    <a:pt x="27" y="930"/>
                    <a:pt x="303" y="1171"/>
                  </a:cubicBezTo>
                  <a:cubicBezTo>
                    <a:pt x="431" y="1283"/>
                    <a:pt x="589" y="1339"/>
                    <a:pt x="747" y="1339"/>
                  </a:cubicBezTo>
                  <a:cubicBezTo>
                    <a:pt x="931" y="1339"/>
                    <a:pt x="1115" y="1262"/>
                    <a:pt x="1249" y="1109"/>
                  </a:cubicBezTo>
                  <a:cubicBezTo>
                    <a:pt x="1490" y="832"/>
                    <a:pt x="1463" y="413"/>
                    <a:pt x="1187" y="172"/>
                  </a:cubicBezTo>
                  <a:cubicBezTo>
                    <a:pt x="1059" y="57"/>
                    <a:pt x="901" y="0"/>
                    <a:pt x="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5"/>
            <p:cNvSpPr/>
            <p:nvPr/>
          </p:nvSpPr>
          <p:spPr>
            <a:xfrm>
              <a:off x="7710579" y="1119658"/>
              <a:ext cx="62824" cy="56690"/>
            </a:xfrm>
            <a:custGeom>
              <a:avLst/>
              <a:gdLst/>
              <a:ahLst/>
              <a:cxnLst/>
              <a:rect l="l" t="t" r="r" b="b"/>
              <a:pathLst>
                <a:path w="1188" h="1072" extrusionOk="0">
                  <a:moveTo>
                    <a:pt x="592" y="0"/>
                  </a:moveTo>
                  <a:cubicBezTo>
                    <a:pt x="446" y="0"/>
                    <a:pt x="302" y="61"/>
                    <a:pt x="197" y="181"/>
                  </a:cubicBezTo>
                  <a:cubicBezTo>
                    <a:pt x="1" y="404"/>
                    <a:pt x="19" y="743"/>
                    <a:pt x="242" y="939"/>
                  </a:cubicBezTo>
                  <a:cubicBezTo>
                    <a:pt x="342" y="1028"/>
                    <a:pt x="467" y="1071"/>
                    <a:pt x="591" y="1071"/>
                  </a:cubicBezTo>
                  <a:cubicBezTo>
                    <a:pt x="740" y="1071"/>
                    <a:pt x="888" y="1008"/>
                    <a:pt x="991" y="886"/>
                  </a:cubicBezTo>
                  <a:cubicBezTo>
                    <a:pt x="1187" y="672"/>
                    <a:pt x="1169" y="333"/>
                    <a:pt x="946" y="136"/>
                  </a:cubicBezTo>
                  <a:cubicBezTo>
                    <a:pt x="843" y="45"/>
                    <a:pt x="717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5"/>
            <p:cNvSpPr/>
            <p:nvPr/>
          </p:nvSpPr>
          <p:spPr>
            <a:xfrm>
              <a:off x="7722847" y="1130869"/>
              <a:ext cx="38287" cy="34268"/>
            </a:xfrm>
            <a:custGeom>
              <a:avLst/>
              <a:gdLst/>
              <a:ahLst/>
              <a:cxnLst/>
              <a:rect l="l" t="t" r="r" b="b"/>
              <a:pathLst>
                <a:path w="724" h="648" extrusionOk="0">
                  <a:moveTo>
                    <a:pt x="367" y="0"/>
                  </a:moveTo>
                  <a:cubicBezTo>
                    <a:pt x="276" y="0"/>
                    <a:pt x="184" y="39"/>
                    <a:pt x="117" y="112"/>
                  </a:cubicBezTo>
                  <a:cubicBezTo>
                    <a:pt x="1" y="245"/>
                    <a:pt x="10" y="451"/>
                    <a:pt x="152" y="567"/>
                  </a:cubicBezTo>
                  <a:cubicBezTo>
                    <a:pt x="214" y="620"/>
                    <a:pt x="292" y="647"/>
                    <a:pt x="369" y="647"/>
                  </a:cubicBezTo>
                  <a:cubicBezTo>
                    <a:pt x="457" y="647"/>
                    <a:pt x="545" y="611"/>
                    <a:pt x="607" y="540"/>
                  </a:cubicBezTo>
                  <a:cubicBezTo>
                    <a:pt x="723" y="406"/>
                    <a:pt x="714" y="201"/>
                    <a:pt x="580" y="85"/>
                  </a:cubicBezTo>
                  <a:cubicBezTo>
                    <a:pt x="519" y="28"/>
                    <a:pt x="443" y="0"/>
                    <a:pt x="367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5"/>
            <p:cNvSpPr/>
            <p:nvPr/>
          </p:nvSpPr>
          <p:spPr>
            <a:xfrm>
              <a:off x="7858700" y="1056095"/>
              <a:ext cx="66103" cy="59228"/>
            </a:xfrm>
            <a:custGeom>
              <a:avLst/>
              <a:gdLst/>
              <a:ahLst/>
              <a:cxnLst/>
              <a:rect l="l" t="t" r="r" b="b"/>
              <a:pathLst>
                <a:path w="1250" h="1120" extrusionOk="0">
                  <a:moveTo>
                    <a:pt x="624" y="0"/>
                  </a:moveTo>
                  <a:cubicBezTo>
                    <a:pt x="469" y="0"/>
                    <a:pt x="316" y="63"/>
                    <a:pt x="206" y="187"/>
                  </a:cubicBezTo>
                  <a:cubicBezTo>
                    <a:pt x="1" y="419"/>
                    <a:pt x="19" y="776"/>
                    <a:pt x="251" y="981"/>
                  </a:cubicBezTo>
                  <a:cubicBezTo>
                    <a:pt x="356" y="1075"/>
                    <a:pt x="487" y="1120"/>
                    <a:pt x="618" y="1120"/>
                  </a:cubicBezTo>
                  <a:cubicBezTo>
                    <a:pt x="775" y="1120"/>
                    <a:pt x="933" y="1054"/>
                    <a:pt x="1045" y="928"/>
                  </a:cubicBezTo>
                  <a:cubicBezTo>
                    <a:pt x="1250" y="696"/>
                    <a:pt x="1232" y="348"/>
                    <a:pt x="1000" y="143"/>
                  </a:cubicBezTo>
                  <a:cubicBezTo>
                    <a:pt x="892" y="48"/>
                    <a:pt x="758" y="0"/>
                    <a:pt x="6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5"/>
            <p:cNvSpPr/>
            <p:nvPr/>
          </p:nvSpPr>
          <p:spPr>
            <a:xfrm>
              <a:off x="7865311" y="1062070"/>
              <a:ext cx="52882" cy="47383"/>
            </a:xfrm>
            <a:custGeom>
              <a:avLst/>
              <a:gdLst/>
              <a:ahLst/>
              <a:cxnLst/>
              <a:rect l="l" t="t" r="r" b="b"/>
              <a:pathLst>
                <a:path w="1000" h="896" extrusionOk="0">
                  <a:moveTo>
                    <a:pt x="502" y="1"/>
                  </a:moveTo>
                  <a:cubicBezTo>
                    <a:pt x="378" y="1"/>
                    <a:pt x="254" y="53"/>
                    <a:pt x="161" y="155"/>
                  </a:cubicBezTo>
                  <a:cubicBezTo>
                    <a:pt x="1" y="333"/>
                    <a:pt x="19" y="619"/>
                    <a:pt x="206" y="779"/>
                  </a:cubicBezTo>
                  <a:cubicBezTo>
                    <a:pt x="293" y="858"/>
                    <a:pt x="398" y="896"/>
                    <a:pt x="504" y="896"/>
                  </a:cubicBezTo>
                  <a:cubicBezTo>
                    <a:pt x="626" y="896"/>
                    <a:pt x="748" y="844"/>
                    <a:pt x="839" y="744"/>
                  </a:cubicBezTo>
                  <a:cubicBezTo>
                    <a:pt x="1000" y="556"/>
                    <a:pt x="982" y="280"/>
                    <a:pt x="795" y="110"/>
                  </a:cubicBezTo>
                  <a:cubicBezTo>
                    <a:pt x="709" y="37"/>
                    <a:pt x="606" y="1"/>
                    <a:pt x="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5"/>
            <p:cNvSpPr/>
            <p:nvPr/>
          </p:nvSpPr>
          <p:spPr>
            <a:xfrm>
              <a:off x="7875728" y="1071377"/>
              <a:ext cx="32100" cy="28874"/>
            </a:xfrm>
            <a:custGeom>
              <a:avLst/>
              <a:gdLst/>
              <a:ahLst/>
              <a:cxnLst/>
              <a:rect l="l" t="t" r="r" b="b"/>
              <a:pathLst>
                <a:path w="607" h="546" extrusionOk="0">
                  <a:moveTo>
                    <a:pt x="304" y="0"/>
                  </a:moveTo>
                  <a:cubicBezTo>
                    <a:pt x="228" y="0"/>
                    <a:pt x="151" y="32"/>
                    <a:pt x="98" y="95"/>
                  </a:cubicBezTo>
                  <a:cubicBezTo>
                    <a:pt x="0" y="202"/>
                    <a:pt x="9" y="371"/>
                    <a:pt x="125" y="478"/>
                  </a:cubicBezTo>
                  <a:cubicBezTo>
                    <a:pt x="174" y="523"/>
                    <a:pt x="238" y="546"/>
                    <a:pt x="303" y="546"/>
                  </a:cubicBezTo>
                  <a:cubicBezTo>
                    <a:pt x="379" y="546"/>
                    <a:pt x="455" y="514"/>
                    <a:pt x="509" y="452"/>
                  </a:cubicBezTo>
                  <a:cubicBezTo>
                    <a:pt x="607" y="336"/>
                    <a:pt x="598" y="166"/>
                    <a:pt x="482" y="68"/>
                  </a:cubicBezTo>
                  <a:cubicBezTo>
                    <a:pt x="433" y="23"/>
                    <a:pt x="369" y="0"/>
                    <a:pt x="304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5"/>
            <p:cNvSpPr/>
            <p:nvPr/>
          </p:nvSpPr>
          <p:spPr>
            <a:xfrm>
              <a:off x="7773349" y="1230604"/>
              <a:ext cx="53358" cy="48229"/>
            </a:xfrm>
            <a:custGeom>
              <a:avLst/>
              <a:gdLst/>
              <a:ahLst/>
              <a:cxnLst/>
              <a:rect l="l" t="t" r="r" b="b"/>
              <a:pathLst>
                <a:path w="1009" h="912" extrusionOk="0">
                  <a:moveTo>
                    <a:pt x="506" y="1"/>
                  </a:moveTo>
                  <a:cubicBezTo>
                    <a:pt x="381" y="1"/>
                    <a:pt x="257" y="55"/>
                    <a:pt x="170" y="161"/>
                  </a:cubicBezTo>
                  <a:cubicBezTo>
                    <a:pt x="0" y="349"/>
                    <a:pt x="18" y="634"/>
                    <a:pt x="205" y="795"/>
                  </a:cubicBezTo>
                  <a:cubicBezTo>
                    <a:pt x="292" y="873"/>
                    <a:pt x="400" y="912"/>
                    <a:pt x="507" y="912"/>
                  </a:cubicBezTo>
                  <a:cubicBezTo>
                    <a:pt x="632" y="912"/>
                    <a:pt x="757" y="860"/>
                    <a:pt x="848" y="759"/>
                  </a:cubicBezTo>
                  <a:cubicBezTo>
                    <a:pt x="1008" y="572"/>
                    <a:pt x="990" y="286"/>
                    <a:pt x="803" y="117"/>
                  </a:cubicBezTo>
                  <a:cubicBezTo>
                    <a:pt x="717" y="39"/>
                    <a:pt x="611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5"/>
            <p:cNvSpPr/>
            <p:nvPr/>
          </p:nvSpPr>
          <p:spPr>
            <a:xfrm>
              <a:off x="7781810" y="1238484"/>
              <a:ext cx="36383" cy="32629"/>
            </a:xfrm>
            <a:custGeom>
              <a:avLst/>
              <a:gdLst/>
              <a:ahLst/>
              <a:cxnLst/>
              <a:rect l="l" t="t" r="r" b="b"/>
              <a:pathLst>
                <a:path w="688" h="617" extrusionOk="0">
                  <a:moveTo>
                    <a:pt x="344" y="1"/>
                  </a:moveTo>
                  <a:cubicBezTo>
                    <a:pt x="258" y="1"/>
                    <a:pt x="174" y="34"/>
                    <a:pt x="117" y="102"/>
                  </a:cubicBezTo>
                  <a:cubicBezTo>
                    <a:pt x="1" y="235"/>
                    <a:pt x="19" y="423"/>
                    <a:pt x="143" y="539"/>
                  </a:cubicBezTo>
                  <a:cubicBezTo>
                    <a:pt x="200" y="591"/>
                    <a:pt x="272" y="616"/>
                    <a:pt x="344" y="616"/>
                  </a:cubicBezTo>
                  <a:cubicBezTo>
                    <a:pt x="430" y="616"/>
                    <a:pt x="517" y="580"/>
                    <a:pt x="581" y="512"/>
                  </a:cubicBezTo>
                  <a:cubicBezTo>
                    <a:pt x="688" y="387"/>
                    <a:pt x="679" y="191"/>
                    <a:pt x="554" y="75"/>
                  </a:cubicBezTo>
                  <a:cubicBezTo>
                    <a:pt x="492" y="25"/>
                    <a:pt x="417" y="1"/>
                    <a:pt x="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5"/>
            <p:cNvSpPr/>
            <p:nvPr/>
          </p:nvSpPr>
          <p:spPr>
            <a:xfrm>
              <a:off x="7786094" y="1241974"/>
              <a:ext cx="28345" cy="25436"/>
            </a:xfrm>
            <a:custGeom>
              <a:avLst/>
              <a:gdLst/>
              <a:ahLst/>
              <a:cxnLst/>
              <a:rect l="l" t="t" r="r" b="b"/>
              <a:pathLst>
                <a:path w="536" h="481" extrusionOk="0">
                  <a:moveTo>
                    <a:pt x="262" y="1"/>
                  </a:moveTo>
                  <a:cubicBezTo>
                    <a:pt x="196" y="1"/>
                    <a:pt x="132" y="28"/>
                    <a:pt x="89" y="80"/>
                  </a:cubicBezTo>
                  <a:cubicBezTo>
                    <a:pt x="0" y="178"/>
                    <a:pt x="9" y="339"/>
                    <a:pt x="107" y="419"/>
                  </a:cubicBezTo>
                  <a:cubicBezTo>
                    <a:pt x="153" y="461"/>
                    <a:pt x="210" y="481"/>
                    <a:pt x="267" y="481"/>
                  </a:cubicBezTo>
                  <a:cubicBezTo>
                    <a:pt x="333" y="481"/>
                    <a:pt x="398" y="454"/>
                    <a:pt x="446" y="401"/>
                  </a:cubicBezTo>
                  <a:cubicBezTo>
                    <a:pt x="535" y="303"/>
                    <a:pt x="526" y="152"/>
                    <a:pt x="428" y="62"/>
                  </a:cubicBezTo>
                  <a:cubicBezTo>
                    <a:pt x="379" y="21"/>
                    <a:pt x="319" y="1"/>
                    <a:pt x="26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5"/>
            <p:cNvSpPr/>
            <p:nvPr/>
          </p:nvSpPr>
          <p:spPr>
            <a:xfrm>
              <a:off x="7565260" y="1049167"/>
              <a:ext cx="48176" cy="43099"/>
            </a:xfrm>
            <a:custGeom>
              <a:avLst/>
              <a:gdLst/>
              <a:ahLst/>
              <a:cxnLst/>
              <a:rect l="l" t="t" r="r" b="b"/>
              <a:pathLst>
                <a:path w="911" h="815" extrusionOk="0">
                  <a:moveTo>
                    <a:pt x="453" y="1"/>
                  </a:moveTo>
                  <a:cubicBezTo>
                    <a:pt x="339" y="1"/>
                    <a:pt x="226" y="48"/>
                    <a:pt x="144" y="140"/>
                  </a:cubicBezTo>
                  <a:cubicBezTo>
                    <a:pt x="1" y="310"/>
                    <a:pt x="10" y="568"/>
                    <a:pt x="179" y="711"/>
                  </a:cubicBezTo>
                  <a:cubicBezTo>
                    <a:pt x="257" y="780"/>
                    <a:pt x="354" y="814"/>
                    <a:pt x="450" y="814"/>
                  </a:cubicBezTo>
                  <a:cubicBezTo>
                    <a:pt x="564" y="814"/>
                    <a:pt x="677" y="767"/>
                    <a:pt x="759" y="675"/>
                  </a:cubicBezTo>
                  <a:cubicBezTo>
                    <a:pt x="911" y="506"/>
                    <a:pt x="893" y="247"/>
                    <a:pt x="724" y="104"/>
                  </a:cubicBezTo>
                  <a:cubicBezTo>
                    <a:pt x="646" y="35"/>
                    <a:pt x="549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5"/>
            <p:cNvSpPr/>
            <p:nvPr/>
          </p:nvSpPr>
          <p:spPr>
            <a:xfrm>
              <a:off x="7576154" y="1059320"/>
              <a:ext cx="25965" cy="22845"/>
            </a:xfrm>
            <a:custGeom>
              <a:avLst/>
              <a:gdLst/>
              <a:ahLst/>
              <a:cxnLst/>
              <a:rect l="l" t="t" r="r" b="b"/>
              <a:pathLst>
                <a:path w="491" h="432" extrusionOk="0">
                  <a:moveTo>
                    <a:pt x="247" y="0"/>
                  </a:moveTo>
                  <a:cubicBezTo>
                    <a:pt x="185" y="0"/>
                    <a:pt x="124" y="25"/>
                    <a:pt x="80" y="73"/>
                  </a:cubicBezTo>
                  <a:cubicBezTo>
                    <a:pt x="0" y="162"/>
                    <a:pt x="9" y="296"/>
                    <a:pt x="98" y="376"/>
                  </a:cubicBezTo>
                  <a:cubicBezTo>
                    <a:pt x="144" y="413"/>
                    <a:pt x="196" y="431"/>
                    <a:pt x="248" y="431"/>
                  </a:cubicBezTo>
                  <a:cubicBezTo>
                    <a:pt x="308" y="431"/>
                    <a:pt x="367" y="407"/>
                    <a:pt x="411" y="358"/>
                  </a:cubicBezTo>
                  <a:cubicBezTo>
                    <a:pt x="491" y="269"/>
                    <a:pt x="482" y="135"/>
                    <a:pt x="393" y="55"/>
                  </a:cubicBezTo>
                  <a:cubicBezTo>
                    <a:pt x="352" y="18"/>
                    <a:pt x="299" y="0"/>
                    <a:pt x="247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5"/>
            <p:cNvSpPr/>
            <p:nvPr/>
          </p:nvSpPr>
          <p:spPr>
            <a:xfrm>
              <a:off x="7761557" y="875398"/>
              <a:ext cx="70810" cy="63300"/>
            </a:xfrm>
            <a:custGeom>
              <a:avLst/>
              <a:gdLst/>
              <a:ahLst/>
              <a:cxnLst/>
              <a:rect l="l" t="t" r="r" b="b"/>
              <a:pathLst>
                <a:path w="1339" h="1197" extrusionOk="0">
                  <a:moveTo>
                    <a:pt x="667" y="0"/>
                  </a:moveTo>
                  <a:cubicBezTo>
                    <a:pt x="501" y="0"/>
                    <a:pt x="335" y="70"/>
                    <a:pt x="214" y="206"/>
                  </a:cubicBezTo>
                  <a:cubicBezTo>
                    <a:pt x="0" y="455"/>
                    <a:pt x="18" y="830"/>
                    <a:pt x="268" y="1044"/>
                  </a:cubicBezTo>
                  <a:cubicBezTo>
                    <a:pt x="383" y="1147"/>
                    <a:pt x="525" y="1197"/>
                    <a:pt x="666" y="1197"/>
                  </a:cubicBezTo>
                  <a:cubicBezTo>
                    <a:pt x="831" y="1197"/>
                    <a:pt x="995" y="1129"/>
                    <a:pt x="1115" y="1000"/>
                  </a:cubicBezTo>
                  <a:cubicBezTo>
                    <a:pt x="1338" y="750"/>
                    <a:pt x="1312" y="366"/>
                    <a:pt x="1062" y="152"/>
                  </a:cubicBezTo>
                  <a:cubicBezTo>
                    <a:pt x="947" y="50"/>
                    <a:pt x="807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5"/>
            <p:cNvSpPr/>
            <p:nvPr/>
          </p:nvSpPr>
          <p:spPr>
            <a:xfrm>
              <a:off x="7772873" y="885498"/>
              <a:ext cx="48176" cy="43046"/>
            </a:xfrm>
            <a:custGeom>
              <a:avLst/>
              <a:gdLst/>
              <a:ahLst/>
              <a:cxnLst/>
              <a:rect l="l" t="t" r="r" b="b"/>
              <a:pathLst>
                <a:path w="911" h="814" extrusionOk="0">
                  <a:moveTo>
                    <a:pt x="452" y="0"/>
                  </a:moveTo>
                  <a:cubicBezTo>
                    <a:pt x="339" y="0"/>
                    <a:pt x="225" y="48"/>
                    <a:pt x="143" y="139"/>
                  </a:cubicBezTo>
                  <a:cubicBezTo>
                    <a:pt x="0" y="309"/>
                    <a:pt x="9" y="568"/>
                    <a:pt x="179" y="710"/>
                  </a:cubicBezTo>
                  <a:cubicBezTo>
                    <a:pt x="256" y="780"/>
                    <a:pt x="353" y="814"/>
                    <a:pt x="449" y="814"/>
                  </a:cubicBezTo>
                  <a:cubicBezTo>
                    <a:pt x="563" y="814"/>
                    <a:pt x="676" y="766"/>
                    <a:pt x="759" y="675"/>
                  </a:cubicBezTo>
                  <a:cubicBezTo>
                    <a:pt x="910" y="514"/>
                    <a:pt x="892" y="255"/>
                    <a:pt x="723" y="104"/>
                  </a:cubicBezTo>
                  <a:cubicBezTo>
                    <a:pt x="645" y="34"/>
                    <a:pt x="549" y="0"/>
                    <a:pt x="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5"/>
            <p:cNvSpPr/>
            <p:nvPr/>
          </p:nvSpPr>
          <p:spPr>
            <a:xfrm>
              <a:off x="7778056" y="890204"/>
              <a:ext cx="37335" cy="33686"/>
            </a:xfrm>
            <a:custGeom>
              <a:avLst/>
              <a:gdLst/>
              <a:ahLst/>
              <a:cxnLst/>
              <a:rect l="l" t="t" r="r" b="b"/>
              <a:pathLst>
                <a:path w="706" h="637" extrusionOk="0">
                  <a:moveTo>
                    <a:pt x="358" y="0"/>
                  </a:moveTo>
                  <a:cubicBezTo>
                    <a:pt x="269" y="0"/>
                    <a:pt x="181" y="39"/>
                    <a:pt x="116" y="113"/>
                  </a:cubicBezTo>
                  <a:cubicBezTo>
                    <a:pt x="0" y="238"/>
                    <a:pt x="9" y="443"/>
                    <a:pt x="143" y="559"/>
                  </a:cubicBezTo>
                  <a:cubicBezTo>
                    <a:pt x="204" y="612"/>
                    <a:pt x="277" y="637"/>
                    <a:pt x="351" y="637"/>
                  </a:cubicBezTo>
                  <a:cubicBezTo>
                    <a:pt x="439" y="637"/>
                    <a:pt x="526" y="600"/>
                    <a:pt x="589" y="532"/>
                  </a:cubicBezTo>
                  <a:cubicBezTo>
                    <a:pt x="705" y="398"/>
                    <a:pt x="696" y="193"/>
                    <a:pt x="562" y="77"/>
                  </a:cubicBezTo>
                  <a:cubicBezTo>
                    <a:pt x="503" y="25"/>
                    <a:pt x="430" y="0"/>
                    <a:pt x="35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5"/>
            <p:cNvSpPr/>
            <p:nvPr/>
          </p:nvSpPr>
          <p:spPr>
            <a:xfrm>
              <a:off x="7753519" y="1007443"/>
              <a:ext cx="87309" cy="78213"/>
            </a:xfrm>
            <a:custGeom>
              <a:avLst/>
              <a:gdLst/>
              <a:ahLst/>
              <a:cxnLst/>
              <a:rect l="l" t="t" r="r" b="b"/>
              <a:pathLst>
                <a:path w="1651" h="1479" extrusionOk="0">
                  <a:moveTo>
                    <a:pt x="825" y="1"/>
                  </a:moveTo>
                  <a:cubicBezTo>
                    <a:pt x="619" y="1"/>
                    <a:pt x="413" y="87"/>
                    <a:pt x="268" y="251"/>
                  </a:cubicBezTo>
                  <a:cubicBezTo>
                    <a:pt x="0" y="554"/>
                    <a:pt x="27" y="1027"/>
                    <a:pt x="331" y="1295"/>
                  </a:cubicBezTo>
                  <a:cubicBezTo>
                    <a:pt x="475" y="1418"/>
                    <a:pt x="651" y="1479"/>
                    <a:pt x="825" y="1479"/>
                  </a:cubicBezTo>
                  <a:cubicBezTo>
                    <a:pt x="1029" y="1479"/>
                    <a:pt x="1230" y="1396"/>
                    <a:pt x="1374" y="1232"/>
                  </a:cubicBezTo>
                  <a:cubicBezTo>
                    <a:pt x="1651" y="920"/>
                    <a:pt x="1624" y="456"/>
                    <a:pt x="1312" y="189"/>
                  </a:cubicBezTo>
                  <a:cubicBezTo>
                    <a:pt x="1173" y="62"/>
                    <a:pt x="999" y="1"/>
                    <a:pt x="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5"/>
            <p:cNvSpPr/>
            <p:nvPr/>
          </p:nvSpPr>
          <p:spPr>
            <a:xfrm>
              <a:off x="7757273" y="1010881"/>
              <a:ext cx="79800" cy="71391"/>
            </a:xfrm>
            <a:custGeom>
              <a:avLst/>
              <a:gdLst/>
              <a:ahLst/>
              <a:cxnLst/>
              <a:rect l="l" t="t" r="r" b="b"/>
              <a:pathLst>
                <a:path w="1509" h="1350" extrusionOk="0">
                  <a:moveTo>
                    <a:pt x="749" y="1"/>
                  </a:moveTo>
                  <a:cubicBezTo>
                    <a:pt x="564" y="1"/>
                    <a:pt x="380" y="77"/>
                    <a:pt x="251" y="231"/>
                  </a:cubicBezTo>
                  <a:cubicBezTo>
                    <a:pt x="1" y="507"/>
                    <a:pt x="28" y="935"/>
                    <a:pt x="304" y="1185"/>
                  </a:cubicBezTo>
                  <a:cubicBezTo>
                    <a:pt x="435" y="1295"/>
                    <a:pt x="593" y="1349"/>
                    <a:pt x="750" y="1349"/>
                  </a:cubicBezTo>
                  <a:cubicBezTo>
                    <a:pt x="937" y="1349"/>
                    <a:pt x="1123" y="1273"/>
                    <a:pt x="1259" y="1123"/>
                  </a:cubicBezTo>
                  <a:cubicBezTo>
                    <a:pt x="1509" y="846"/>
                    <a:pt x="1482" y="418"/>
                    <a:pt x="1196" y="168"/>
                  </a:cubicBezTo>
                  <a:cubicBezTo>
                    <a:pt x="1069" y="57"/>
                    <a:pt x="908" y="1"/>
                    <a:pt x="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5"/>
            <p:cNvSpPr/>
            <p:nvPr/>
          </p:nvSpPr>
          <p:spPr>
            <a:xfrm>
              <a:off x="7767215" y="1019923"/>
              <a:ext cx="59493" cy="53411"/>
            </a:xfrm>
            <a:custGeom>
              <a:avLst/>
              <a:gdLst/>
              <a:ahLst/>
              <a:cxnLst/>
              <a:rect l="l" t="t" r="r" b="b"/>
              <a:pathLst>
                <a:path w="1125" h="1010" extrusionOk="0">
                  <a:moveTo>
                    <a:pt x="561" y="1"/>
                  </a:moveTo>
                  <a:cubicBezTo>
                    <a:pt x="423" y="1"/>
                    <a:pt x="288" y="57"/>
                    <a:pt x="188" y="167"/>
                  </a:cubicBezTo>
                  <a:cubicBezTo>
                    <a:pt x="0" y="381"/>
                    <a:pt x="18" y="702"/>
                    <a:pt x="232" y="880"/>
                  </a:cubicBezTo>
                  <a:cubicBezTo>
                    <a:pt x="327" y="967"/>
                    <a:pt x="446" y="1010"/>
                    <a:pt x="566" y="1010"/>
                  </a:cubicBezTo>
                  <a:cubicBezTo>
                    <a:pt x="705" y="1010"/>
                    <a:pt x="845" y="951"/>
                    <a:pt x="946" y="836"/>
                  </a:cubicBezTo>
                  <a:cubicBezTo>
                    <a:pt x="1124" y="631"/>
                    <a:pt x="1106" y="309"/>
                    <a:pt x="901" y="131"/>
                  </a:cubicBezTo>
                  <a:cubicBezTo>
                    <a:pt x="801" y="44"/>
                    <a:pt x="680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5"/>
            <p:cNvSpPr/>
            <p:nvPr/>
          </p:nvSpPr>
          <p:spPr>
            <a:xfrm>
              <a:off x="7770970" y="1023361"/>
              <a:ext cx="51931" cy="46589"/>
            </a:xfrm>
            <a:custGeom>
              <a:avLst/>
              <a:gdLst/>
              <a:ahLst/>
              <a:cxnLst/>
              <a:rect l="l" t="t" r="r" b="b"/>
              <a:pathLst>
                <a:path w="982" h="881" extrusionOk="0">
                  <a:moveTo>
                    <a:pt x="494" y="1"/>
                  </a:moveTo>
                  <a:cubicBezTo>
                    <a:pt x="371" y="1"/>
                    <a:pt x="248" y="50"/>
                    <a:pt x="161" y="146"/>
                  </a:cubicBezTo>
                  <a:cubicBezTo>
                    <a:pt x="1" y="334"/>
                    <a:pt x="18" y="610"/>
                    <a:pt x="206" y="771"/>
                  </a:cubicBezTo>
                  <a:cubicBezTo>
                    <a:pt x="288" y="845"/>
                    <a:pt x="391" y="881"/>
                    <a:pt x="494" y="881"/>
                  </a:cubicBezTo>
                  <a:cubicBezTo>
                    <a:pt x="614" y="881"/>
                    <a:pt x="735" y="831"/>
                    <a:pt x="821" y="735"/>
                  </a:cubicBezTo>
                  <a:cubicBezTo>
                    <a:pt x="982" y="548"/>
                    <a:pt x="964" y="271"/>
                    <a:pt x="786" y="111"/>
                  </a:cubicBezTo>
                  <a:cubicBezTo>
                    <a:pt x="703" y="37"/>
                    <a:pt x="599" y="1"/>
                    <a:pt x="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5"/>
            <p:cNvSpPr/>
            <p:nvPr/>
          </p:nvSpPr>
          <p:spPr>
            <a:xfrm>
              <a:off x="7778532" y="1030077"/>
              <a:ext cx="36859" cy="32999"/>
            </a:xfrm>
            <a:custGeom>
              <a:avLst/>
              <a:gdLst/>
              <a:ahLst/>
              <a:cxnLst/>
              <a:rect l="l" t="t" r="r" b="b"/>
              <a:pathLst>
                <a:path w="697" h="624" extrusionOk="0">
                  <a:moveTo>
                    <a:pt x="348" y="1"/>
                  </a:moveTo>
                  <a:cubicBezTo>
                    <a:pt x="264" y="1"/>
                    <a:pt x="178" y="37"/>
                    <a:pt x="116" y="108"/>
                  </a:cubicBezTo>
                  <a:cubicBezTo>
                    <a:pt x="0" y="233"/>
                    <a:pt x="18" y="430"/>
                    <a:pt x="143" y="546"/>
                  </a:cubicBezTo>
                  <a:cubicBezTo>
                    <a:pt x="204" y="598"/>
                    <a:pt x="277" y="623"/>
                    <a:pt x="350" y="623"/>
                  </a:cubicBezTo>
                  <a:cubicBezTo>
                    <a:pt x="437" y="623"/>
                    <a:pt x="522" y="587"/>
                    <a:pt x="580" y="519"/>
                  </a:cubicBezTo>
                  <a:cubicBezTo>
                    <a:pt x="696" y="394"/>
                    <a:pt x="687" y="198"/>
                    <a:pt x="553" y="82"/>
                  </a:cubicBezTo>
                  <a:cubicBezTo>
                    <a:pt x="495" y="28"/>
                    <a:pt x="422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5"/>
            <p:cNvSpPr/>
            <p:nvPr/>
          </p:nvSpPr>
          <p:spPr>
            <a:xfrm>
              <a:off x="7782762" y="1033673"/>
              <a:ext cx="28821" cy="25701"/>
            </a:xfrm>
            <a:custGeom>
              <a:avLst/>
              <a:gdLst/>
              <a:ahLst/>
              <a:cxnLst/>
              <a:rect l="l" t="t" r="r" b="b"/>
              <a:pathLst>
                <a:path w="545" h="486" extrusionOk="0">
                  <a:moveTo>
                    <a:pt x="278" y="0"/>
                  </a:moveTo>
                  <a:cubicBezTo>
                    <a:pt x="209" y="0"/>
                    <a:pt x="140" y="30"/>
                    <a:pt x="90" y="85"/>
                  </a:cubicBezTo>
                  <a:cubicBezTo>
                    <a:pt x="1" y="183"/>
                    <a:pt x="10" y="335"/>
                    <a:pt x="108" y="424"/>
                  </a:cubicBezTo>
                  <a:cubicBezTo>
                    <a:pt x="157" y="466"/>
                    <a:pt x="217" y="486"/>
                    <a:pt x="275" y="486"/>
                  </a:cubicBezTo>
                  <a:cubicBezTo>
                    <a:pt x="342" y="486"/>
                    <a:pt x="408" y="459"/>
                    <a:pt x="456" y="406"/>
                  </a:cubicBezTo>
                  <a:cubicBezTo>
                    <a:pt x="545" y="308"/>
                    <a:pt x="536" y="148"/>
                    <a:pt x="429" y="58"/>
                  </a:cubicBezTo>
                  <a:cubicBezTo>
                    <a:pt x="386" y="19"/>
                    <a:pt x="332" y="0"/>
                    <a:pt x="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5"/>
            <p:cNvSpPr/>
            <p:nvPr/>
          </p:nvSpPr>
          <p:spPr>
            <a:xfrm>
              <a:off x="7787945" y="1038273"/>
              <a:ext cx="18456" cy="16817"/>
            </a:xfrm>
            <a:custGeom>
              <a:avLst/>
              <a:gdLst/>
              <a:ahLst/>
              <a:cxnLst/>
              <a:rect l="l" t="t" r="r" b="b"/>
              <a:pathLst>
                <a:path w="349" h="318" extrusionOk="0">
                  <a:moveTo>
                    <a:pt x="174" y="0"/>
                  </a:moveTo>
                  <a:cubicBezTo>
                    <a:pt x="131" y="0"/>
                    <a:pt x="88" y="18"/>
                    <a:pt x="54" y="52"/>
                  </a:cubicBezTo>
                  <a:cubicBezTo>
                    <a:pt x="1" y="123"/>
                    <a:pt x="1" y="221"/>
                    <a:pt x="72" y="275"/>
                  </a:cubicBezTo>
                  <a:cubicBezTo>
                    <a:pt x="101" y="304"/>
                    <a:pt x="138" y="317"/>
                    <a:pt x="174" y="317"/>
                  </a:cubicBezTo>
                  <a:cubicBezTo>
                    <a:pt x="216" y="317"/>
                    <a:pt x="258" y="299"/>
                    <a:pt x="286" y="266"/>
                  </a:cubicBezTo>
                  <a:cubicBezTo>
                    <a:pt x="349" y="194"/>
                    <a:pt x="340" y="96"/>
                    <a:pt x="277" y="43"/>
                  </a:cubicBezTo>
                  <a:cubicBezTo>
                    <a:pt x="248" y="14"/>
                    <a:pt x="212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5"/>
            <p:cNvSpPr/>
            <p:nvPr/>
          </p:nvSpPr>
          <p:spPr>
            <a:xfrm>
              <a:off x="7934215" y="1094487"/>
              <a:ext cx="87309" cy="78478"/>
            </a:xfrm>
            <a:custGeom>
              <a:avLst/>
              <a:gdLst/>
              <a:ahLst/>
              <a:cxnLst/>
              <a:rect l="l" t="t" r="r" b="b"/>
              <a:pathLst>
                <a:path w="1651" h="1484" extrusionOk="0">
                  <a:moveTo>
                    <a:pt x="825" y="1"/>
                  </a:moveTo>
                  <a:cubicBezTo>
                    <a:pt x="618" y="1"/>
                    <a:pt x="413" y="86"/>
                    <a:pt x="268" y="255"/>
                  </a:cubicBezTo>
                  <a:cubicBezTo>
                    <a:pt x="0" y="559"/>
                    <a:pt x="27" y="1023"/>
                    <a:pt x="330" y="1299"/>
                  </a:cubicBezTo>
                  <a:cubicBezTo>
                    <a:pt x="474" y="1423"/>
                    <a:pt x="650" y="1483"/>
                    <a:pt x="825" y="1483"/>
                  </a:cubicBezTo>
                  <a:cubicBezTo>
                    <a:pt x="1029" y="1483"/>
                    <a:pt x="1230" y="1400"/>
                    <a:pt x="1374" y="1237"/>
                  </a:cubicBezTo>
                  <a:cubicBezTo>
                    <a:pt x="1651" y="924"/>
                    <a:pt x="1615" y="461"/>
                    <a:pt x="1312" y="184"/>
                  </a:cubicBezTo>
                  <a:cubicBezTo>
                    <a:pt x="1173" y="62"/>
                    <a:pt x="998" y="1"/>
                    <a:pt x="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5"/>
            <p:cNvSpPr/>
            <p:nvPr/>
          </p:nvSpPr>
          <p:spPr>
            <a:xfrm>
              <a:off x="7937970" y="1097977"/>
              <a:ext cx="79800" cy="71497"/>
            </a:xfrm>
            <a:custGeom>
              <a:avLst/>
              <a:gdLst/>
              <a:ahLst/>
              <a:cxnLst/>
              <a:rect l="l" t="t" r="r" b="b"/>
              <a:pathLst>
                <a:path w="1509" h="1352" extrusionOk="0">
                  <a:moveTo>
                    <a:pt x="753" y="1"/>
                  </a:moveTo>
                  <a:cubicBezTo>
                    <a:pt x="566" y="1"/>
                    <a:pt x="381" y="79"/>
                    <a:pt x="250" y="234"/>
                  </a:cubicBezTo>
                  <a:cubicBezTo>
                    <a:pt x="1" y="511"/>
                    <a:pt x="27" y="939"/>
                    <a:pt x="304" y="1180"/>
                  </a:cubicBezTo>
                  <a:cubicBezTo>
                    <a:pt x="432" y="1295"/>
                    <a:pt x="592" y="1351"/>
                    <a:pt x="752" y="1351"/>
                  </a:cubicBezTo>
                  <a:cubicBezTo>
                    <a:pt x="938" y="1351"/>
                    <a:pt x="1124" y="1275"/>
                    <a:pt x="1258" y="1126"/>
                  </a:cubicBezTo>
                  <a:cubicBezTo>
                    <a:pt x="1508" y="841"/>
                    <a:pt x="1482" y="421"/>
                    <a:pt x="1196" y="172"/>
                  </a:cubicBezTo>
                  <a:cubicBezTo>
                    <a:pt x="1069" y="57"/>
                    <a:pt x="911" y="1"/>
                    <a:pt x="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5"/>
            <p:cNvSpPr/>
            <p:nvPr/>
          </p:nvSpPr>
          <p:spPr>
            <a:xfrm>
              <a:off x="7947859" y="1107126"/>
              <a:ext cx="59493" cy="53306"/>
            </a:xfrm>
            <a:custGeom>
              <a:avLst/>
              <a:gdLst/>
              <a:ahLst/>
              <a:cxnLst/>
              <a:rect l="l" t="t" r="r" b="b"/>
              <a:pathLst>
                <a:path w="1125" h="1008" extrusionOk="0">
                  <a:moveTo>
                    <a:pt x="566" y="1"/>
                  </a:moveTo>
                  <a:cubicBezTo>
                    <a:pt x="427" y="1"/>
                    <a:pt x="290" y="57"/>
                    <a:pt x="188" y="168"/>
                  </a:cubicBezTo>
                  <a:cubicBezTo>
                    <a:pt x="1" y="382"/>
                    <a:pt x="19" y="694"/>
                    <a:pt x="233" y="882"/>
                  </a:cubicBezTo>
                  <a:cubicBezTo>
                    <a:pt x="326" y="967"/>
                    <a:pt x="443" y="1008"/>
                    <a:pt x="561" y="1008"/>
                  </a:cubicBezTo>
                  <a:cubicBezTo>
                    <a:pt x="703" y="1008"/>
                    <a:pt x="844" y="949"/>
                    <a:pt x="947" y="837"/>
                  </a:cubicBezTo>
                  <a:cubicBezTo>
                    <a:pt x="1125" y="632"/>
                    <a:pt x="1107" y="311"/>
                    <a:pt x="902" y="123"/>
                  </a:cubicBezTo>
                  <a:cubicBezTo>
                    <a:pt x="804" y="42"/>
                    <a:pt x="685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5"/>
            <p:cNvSpPr/>
            <p:nvPr/>
          </p:nvSpPr>
          <p:spPr>
            <a:xfrm>
              <a:off x="7951666" y="1110616"/>
              <a:ext cx="51931" cy="46589"/>
            </a:xfrm>
            <a:custGeom>
              <a:avLst/>
              <a:gdLst/>
              <a:ahLst/>
              <a:cxnLst/>
              <a:rect l="l" t="t" r="r" b="b"/>
              <a:pathLst>
                <a:path w="982" h="881" extrusionOk="0">
                  <a:moveTo>
                    <a:pt x="490" y="1"/>
                  </a:moveTo>
                  <a:cubicBezTo>
                    <a:pt x="368" y="1"/>
                    <a:pt x="248" y="50"/>
                    <a:pt x="161" y="147"/>
                  </a:cubicBezTo>
                  <a:cubicBezTo>
                    <a:pt x="0" y="325"/>
                    <a:pt x="18" y="611"/>
                    <a:pt x="206" y="771"/>
                  </a:cubicBezTo>
                  <a:cubicBezTo>
                    <a:pt x="287" y="844"/>
                    <a:pt x="388" y="880"/>
                    <a:pt x="490" y="880"/>
                  </a:cubicBezTo>
                  <a:cubicBezTo>
                    <a:pt x="612" y="880"/>
                    <a:pt x="734" y="829"/>
                    <a:pt x="821" y="727"/>
                  </a:cubicBezTo>
                  <a:cubicBezTo>
                    <a:pt x="982" y="548"/>
                    <a:pt x="964" y="272"/>
                    <a:pt x="785" y="111"/>
                  </a:cubicBezTo>
                  <a:cubicBezTo>
                    <a:pt x="699" y="37"/>
                    <a:pt x="594" y="1"/>
                    <a:pt x="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5"/>
            <p:cNvSpPr/>
            <p:nvPr/>
          </p:nvSpPr>
          <p:spPr>
            <a:xfrm>
              <a:off x="7959228" y="1117385"/>
              <a:ext cx="36806" cy="32787"/>
            </a:xfrm>
            <a:custGeom>
              <a:avLst/>
              <a:gdLst/>
              <a:ahLst/>
              <a:cxnLst/>
              <a:rect l="l" t="t" r="r" b="b"/>
              <a:pathLst>
                <a:path w="696" h="620" extrusionOk="0">
                  <a:moveTo>
                    <a:pt x="348" y="0"/>
                  </a:moveTo>
                  <a:cubicBezTo>
                    <a:pt x="263" y="0"/>
                    <a:pt x="178" y="36"/>
                    <a:pt x="116" y="108"/>
                  </a:cubicBezTo>
                  <a:cubicBezTo>
                    <a:pt x="0" y="233"/>
                    <a:pt x="18" y="429"/>
                    <a:pt x="143" y="545"/>
                  </a:cubicBezTo>
                  <a:cubicBezTo>
                    <a:pt x="205" y="594"/>
                    <a:pt x="280" y="619"/>
                    <a:pt x="353" y="619"/>
                  </a:cubicBezTo>
                  <a:cubicBezTo>
                    <a:pt x="439" y="619"/>
                    <a:pt x="522" y="585"/>
                    <a:pt x="580" y="518"/>
                  </a:cubicBezTo>
                  <a:cubicBezTo>
                    <a:pt x="696" y="384"/>
                    <a:pt x="687" y="188"/>
                    <a:pt x="553" y="81"/>
                  </a:cubicBezTo>
                  <a:cubicBezTo>
                    <a:pt x="495" y="27"/>
                    <a:pt x="422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5"/>
            <p:cNvSpPr/>
            <p:nvPr/>
          </p:nvSpPr>
          <p:spPr>
            <a:xfrm>
              <a:off x="7963459" y="1120769"/>
              <a:ext cx="28821" cy="25912"/>
            </a:xfrm>
            <a:custGeom>
              <a:avLst/>
              <a:gdLst/>
              <a:ahLst/>
              <a:cxnLst/>
              <a:rect l="l" t="t" r="r" b="b"/>
              <a:pathLst>
                <a:path w="545" h="490" extrusionOk="0">
                  <a:moveTo>
                    <a:pt x="272" y="1"/>
                  </a:moveTo>
                  <a:cubicBezTo>
                    <a:pt x="205" y="1"/>
                    <a:pt x="138" y="30"/>
                    <a:pt x="90" y="88"/>
                  </a:cubicBezTo>
                  <a:cubicBezTo>
                    <a:pt x="0" y="187"/>
                    <a:pt x="9" y="338"/>
                    <a:pt x="107" y="427"/>
                  </a:cubicBezTo>
                  <a:cubicBezTo>
                    <a:pt x="153" y="469"/>
                    <a:pt x="212" y="489"/>
                    <a:pt x="271" y="489"/>
                  </a:cubicBezTo>
                  <a:cubicBezTo>
                    <a:pt x="339" y="489"/>
                    <a:pt x="408" y="462"/>
                    <a:pt x="455" y="410"/>
                  </a:cubicBezTo>
                  <a:cubicBezTo>
                    <a:pt x="545" y="303"/>
                    <a:pt x="536" y="151"/>
                    <a:pt x="429" y="62"/>
                  </a:cubicBezTo>
                  <a:cubicBezTo>
                    <a:pt x="384" y="21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5"/>
            <p:cNvSpPr/>
            <p:nvPr/>
          </p:nvSpPr>
          <p:spPr>
            <a:xfrm>
              <a:off x="7968641" y="1125475"/>
              <a:ext cx="18456" cy="16658"/>
            </a:xfrm>
            <a:custGeom>
              <a:avLst/>
              <a:gdLst/>
              <a:ahLst/>
              <a:cxnLst/>
              <a:rect l="l" t="t" r="r" b="b"/>
              <a:pathLst>
                <a:path w="349" h="315" extrusionOk="0">
                  <a:moveTo>
                    <a:pt x="176" y="0"/>
                  </a:moveTo>
                  <a:cubicBezTo>
                    <a:pt x="130" y="0"/>
                    <a:pt x="84" y="18"/>
                    <a:pt x="54" y="53"/>
                  </a:cubicBezTo>
                  <a:cubicBezTo>
                    <a:pt x="0" y="115"/>
                    <a:pt x="0" y="214"/>
                    <a:pt x="72" y="276"/>
                  </a:cubicBezTo>
                  <a:cubicBezTo>
                    <a:pt x="101" y="301"/>
                    <a:pt x="138" y="314"/>
                    <a:pt x="174" y="314"/>
                  </a:cubicBezTo>
                  <a:cubicBezTo>
                    <a:pt x="216" y="314"/>
                    <a:pt x="257" y="296"/>
                    <a:pt x="286" y="258"/>
                  </a:cubicBezTo>
                  <a:cubicBezTo>
                    <a:pt x="348" y="196"/>
                    <a:pt x="339" y="98"/>
                    <a:pt x="277" y="35"/>
                  </a:cubicBezTo>
                  <a:cubicBezTo>
                    <a:pt x="249" y="11"/>
                    <a:pt x="213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5"/>
            <p:cNvSpPr/>
            <p:nvPr/>
          </p:nvSpPr>
          <p:spPr>
            <a:xfrm>
              <a:off x="7882761" y="1166617"/>
              <a:ext cx="63776" cy="57113"/>
            </a:xfrm>
            <a:custGeom>
              <a:avLst/>
              <a:gdLst/>
              <a:ahLst/>
              <a:cxnLst/>
              <a:rect l="l" t="t" r="r" b="b"/>
              <a:pathLst>
                <a:path w="1206" h="1080" extrusionOk="0">
                  <a:moveTo>
                    <a:pt x="600" y="1"/>
                  </a:moveTo>
                  <a:cubicBezTo>
                    <a:pt x="452" y="1"/>
                    <a:pt x="303" y="64"/>
                    <a:pt x="197" y="185"/>
                  </a:cubicBezTo>
                  <a:cubicBezTo>
                    <a:pt x="1" y="408"/>
                    <a:pt x="19" y="747"/>
                    <a:pt x="242" y="943"/>
                  </a:cubicBezTo>
                  <a:cubicBezTo>
                    <a:pt x="345" y="1034"/>
                    <a:pt x="475" y="1079"/>
                    <a:pt x="604" y="1079"/>
                  </a:cubicBezTo>
                  <a:cubicBezTo>
                    <a:pt x="754" y="1079"/>
                    <a:pt x="904" y="1018"/>
                    <a:pt x="1009" y="899"/>
                  </a:cubicBezTo>
                  <a:cubicBezTo>
                    <a:pt x="1205" y="676"/>
                    <a:pt x="1178" y="337"/>
                    <a:pt x="955" y="140"/>
                  </a:cubicBezTo>
                  <a:cubicBezTo>
                    <a:pt x="853" y="46"/>
                    <a:pt x="727" y="1"/>
                    <a:pt x="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5"/>
            <p:cNvSpPr/>
            <p:nvPr/>
          </p:nvSpPr>
          <p:spPr>
            <a:xfrm>
              <a:off x="7885617" y="1168944"/>
              <a:ext cx="58065" cy="52195"/>
            </a:xfrm>
            <a:custGeom>
              <a:avLst/>
              <a:gdLst/>
              <a:ahLst/>
              <a:cxnLst/>
              <a:rect l="l" t="t" r="r" b="b"/>
              <a:pathLst>
                <a:path w="1098" h="987" extrusionOk="0">
                  <a:moveTo>
                    <a:pt x="547" y="1"/>
                  </a:moveTo>
                  <a:cubicBezTo>
                    <a:pt x="411" y="1"/>
                    <a:pt x="275" y="57"/>
                    <a:pt x="179" y="168"/>
                  </a:cubicBezTo>
                  <a:cubicBezTo>
                    <a:pt x="0" y="373"/>
                    <a:pt x="18" y="685"/>
                    <a:pt x="223" y="864"/>
                  </a:cubicBezTo>
                  <a:cubicBezTo>
                    <a:pt x="318" y="946"/>
                    <a:pt x="434" y="986"/>
                    <a:pt x="551" y="986"/>
                  </a:cubicBezTo>
                  <a:cubicBezTo>
                    <a:pt x="687" y="986"/>
                    <a:pt x="823" y="930"/>
                    <a:pt x="919" y="819"/>
                  </a:cubicBezTo>
                  <a:cubicBezTo>
                    <a:pt x="1098" y="623"/>
                    <a:pt x="1080" y="310"/>
                    <a:pt x="875" y="123"/>
                  </a:cubicBezTo>
                  <a:cubicBezTo>
                    <a:pt x="780" y="41"/>
                    <a:pt x="664" y="1"/>
                    <a:pt x="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5"/>
            <p:cNvSpPr/>
            <p:nvPr/>
          </p:nvSpPr>
          <p:spPr>
            <a:xfrm>
              <a:off x="7892703" y="1175872"/>
              <a:ext cx="43417" cy="38816"/>
            </a:xfrm>
            <a:custGeom>
              <a:avLst/>
              <a:gdLst/>
              <a:ahLst/>
              <a:cxnLst/>
              <a:rect l="l" t="t" r="r" b="b"/>
              <a:pathLst>
                <a:path w="821" h="734" extrusionOk="0">
                  <a:moveTo>
                    <a:pt x="420" y="0"/>
                  </a:moveTo>
                  <a:cubicBezTo>
                    <a:pt x="317" y="0"/>
                    <a:pt x="212" y="43"/>
                    <a:pt x="134" y="126"/>
                  </a:cubicBezTo>
                  <a:cubicBezTo>
                    <a:pt x="0" y="278"/>
                    <a:pt x="18" y="510"/>
                    <a:pt x="170" y="643"/>
                  </a:cubicBezTo>
                  <a:cubicBezTo>
                    <a:pt x="238" y="704"/>
                    <a:pt x="324" y="733"/>
                    <a:pt x="409" y="733"/>
                  </a:cubicBezTo>
                  <a:cubicBezTo>
                    <a:pt x="511" y="733"/>
                    <a:pt x="614" y="691"/>
                    <a:pt x="687" y="608"/>
                  </a:cubicBezTo>
                  <a:cubicBezTo>
                    <a:pt x="821" y="456"/>
                    <a:pt x="812" y="224"/>
                    <a:pt x="660" y="90"/>
                  </a:cubicBezTo>
                  <a:cubicBezTo>
                    <a:pt x="592" y="30"/>
                    <a:pt x="506" y="0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5"/>
            <p:cNvSpPr/>
            <p:nvPr/>
          </p:nvSpPr>
          <p:spPr>
            <a:xfrm>
              <a:off x="7895506" y="1178251"/>
              <a:ext cx="37811" cy="34056"/>
            </a:xfrm>
            <a:custGeom>
              <a:avLst/>
              <a:gdLst/>
              <a:ahLst/>
              <a:cxnLst/>
              <a:rect l="l" t="t" r="r" b="b"/>
              <a:pathLst>
                <a:path w="715" h="644" extrusionOk="0">
                  <a:moveTo>
                    <a:pt x="358" y="0"/>
                  </a:moveTo>
                  <a:cubicBezTo>
                    <a:pt x="271" y="0"/>
                    <a:pt x="184" y="36"/>
                    <a:pt x="117" y="108"/>
                  </a:cubicBezTo>
                  <a:cubicBezTo>
                    <a:pt x="1" y="242"/>
                    <a:pt x="19" y="447"/>
                    <a:pt x="152" y="563"/>
                  </a:cubicBezTo>
                  <a:cubicBezTo>
                    <a:pt x="210" y="617"/>
                    <a:pt x="286" y="643"/>
                    <a:pt x="361" y="643"/>
                  </a:cubicBezTo>
                  <a:cubicBezTo>
                    <a:pt x="449" y="643"/>
                    <a:pt x="536" y="608"/>
                    <a:pt x="598" y="536"/>
                  </a:cubicBezTo>
                  <a:cubicBezTo>
                    <a:pt x="714" y="402"/>
                    <a:pt x="705" y="197"/>
                    <a:pt x="572" y="81"/>
                  </a:cubicBezTo>
                  <a:cubicBezTo>
                    <a:pt x="510" y="27"/>
                    <a:pt x="434" y="0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5"/>
            <p:cNvSpPr/>
            <p:nvPr/>
          </p:nvSpPr>
          <p:spPr>
            <a:xfrm>
              <a:off x="7901164" y="1183381"/>
              <a:ext cx="26970" cy="23797"/>
            </a:xfrm>
            <a:custGeom>
              <a:avLst/>
              <a:gdLst/>
              <a:ahLst/>
              <a:cxnLst/>
              <a:rect l="l" t="t" r="r" b="b"/>
              <a:pathLst>
                <a:path w="510" h="450" extrusionOk="0">
                  <a:moveTo>
                    <a:pt x="255" y="0"/>
                  </a:moveTo>
                  <a:cubicBezTo>
                    <a:pt x="193" y="0"/>
                    <a:pt x="129" y="25"/>
                    <a:pt x="81" y="73"/>
                  </a:cubicBezTo>
                  <a:cubicBezTo>
                    <a:pt x="1" y="171"/>
                    <a:pt x="10" y="314"/>
                    <a:pt x="108" y="394"/>
                  </a:cubicBezTo>
                  <a:cubicBezTo>
                    <a:pt x="149" y="431"/>
                    <a:pt x="201" y="449"/>
                    <a:pt x="254" y="449"/>
                  </a:cubicBezTo>
                  <a:cubicBezTo>
                    <a:pt x="315" y="449"/>
                    <a:pt x="377" y="425"/>
                    <a:pt x="420" y="376"/>
                  </a:cubicBezTo>
                  <a:cubicBezTo>
                    <a:pt x="509" y="278"/>
                    <a:pt x="500" y="136"/>
                    <a:pt x="402" y="55"/>
                  </a:cubicBezTo>
                  <a:cubicBezTo>
                    <a:pt x="361" y="18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5"/>
            <p:cNvSpPr/>
            <p:nvPr/>
          </p:nvSpPr>
          <p:spPr>
            <a:xfrm>
              <a:off x="7904020" y="1185814"/>
              <a:ext cx="21259" cy="18773"/>
            </a:xfrm>
            <a:custGeom>
              <a:avLst/>
              <a:gdLst/>
              <a:ahLst/>
              <a:cxnLst/>
              <a:rect l="l" t="t" r="r" b="b"/>
              <a:pathLst>
                <a:path w="402" h="355" extrusionOk="0">
                  <a:moveTo>
                    <a:pt x="197" y="0"/>
                  </a:moveTo>
                  <a:cubicBezTo>
                    <a:pt x="149" y="0"/>
                    <a:pt x="101" y="20"/>
                    <a:pt x="63" y="63"/>
                  </a:cubicBezTo>
                  <a:cubicBezTo>
                    <a:pt x="0" y="134"/>
                    <a:pt x="9" y="250"/>
                    <a:pt x="81" y="313"/>
                  </a:cubicBezTo>
                  <a:cubicBezTo>
                    <a:pt x="113" y="341"/>
                    <a:pt x="154" y="354"/>
                    <a:pt x="195" y="354"/>
                  </a:cubicBezTo>
                  <a:cubicBezTo>
                    <a:pt x="246" y="354"/>
                    <a:pt x="296" y="334"/>
                    <a:pt x="330" y="295"/>
                  </a:cubicBezTo>
                  <a:cubicBezTo>
                    <a:pt x="402" y="223"/>
                    <a:pt x="393" y="107"/>
                    <a:pt x="321" y="45"/>
                  </a:cubicBezTo>
                  <a:cubicBezTo>
                    <a:pt x="284" y="16"/>
                    <a:pt x="240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5"/>
            <p:cNvSpPr/>
            <p:nvPr/>
          </p:nvSpPr>
          <p:spPr>
            <a:xfrm>
              <a:off x="7907774" y="1189145"/>
              <a:ext cx="13749" cy="12163"/>
            </a:xfrm>
            <a:custGeom>
              <a:avLst/>
              <a:gdLst/>
              <a:ahLst/>
              <a:cxnLst/>
              <a:rect l="l" t="t" r="r" b="b"/>
              <a:pathLst>
                <a:path w="260" h="230" extrusionOk="0">
                  <a:moveTo>
                    <a:pt x="127" y="1"/>
                  </a:moveTo>
                  <a:cubicBezTo>
                    <a:pt x="95" y="1"/>
                    <a:pt x="64" y="12"/>
                    <a:pt x="45" y="36"/>
                  </a:cubicBezTo>
                  <a:cubicBezTo>
                    <a:pt x="1" y="89"/>
                    <a:pt x="10" y="160"/>
                    <a:pt x="54" y="205"/>
                  </a:cubicBezTo>
                  <a:cubicBezTo>
                    <a:pt x="74" y="221"/>
                    <a:pt x="100" y="230"/>
                    <a:pt x="126" y="230"/>
                  </a:cubicBezTo>
                  <a:cubicBezTo>
                    <a:pt x="158" y="230"/>
                    <a:pt x="190" y="217"/>
                    <a:pt x="215" y="187"/>
                  </a:cubicBezTo>
                  <a:cubicBezTo>
                    <a:pt x="259" y="143"/>
                    <a:pt x="250" y="71"/>
                    <a:pt x="206" y="27"/>
                  </a:cubicBezTo>
                  <a:cubicBezTo>
                    <a:pt x="185" y="10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5"/>
            <p:cNvSpPr/>
            <p:nvPr/>
          </p:nvSpPr>
          <p:spPr>
            <a:xfrm>
              <a:off x="7603969" y="987824"/>
              <a:ext cx="63723" cy="57060"/>
            </a:xfrm>
            <a:custGeom>
              <a:avLst/>
              <a:gdLst/>
              <a:ahLst/>
              <a:cxnLst/>
              <a:rect l="l" t="t" r="r" b="b"/>
              <a:pathLst>
                <a:path w="1205" h="1079" extrusionOk="0">
                  <a:moveTo>
                    <a:pt x="600" y="1"/>
                  </a:moveTo>
                  <a:cubicBezTo>
                    <a:pt x="451" y="1"/>
                    <a:pt x="303" y="64"/>
                    <a:pt x="197" y="185"/>
                  </a:cubicBezTo>
                  <a:cubicBezTo>
                    <a:pt x="1" y="408"/>
                    <a:pt x="18" y="747"/>
                    <a:pt x="241" y="943"/>
                  </a:cubicBezTo>
                  <a:cubicBezTo>
                    <a:pt x="345" y="1034"/>
                    <a:pt x="473" y="1079"/>
                    <a:pt x="601" y="1079"/>
                  </a:cubicBezTo>
                  <a:cubicBezTo>
                    <a:pt x="750" y="1079"/>
                    <a:pt x="898" y="1018"/>
                    <a:pt x="1009" y="899"/>
                  </a:cubicBezTo>
                  <a:cubicBezTo>
                    <a:pt x="1205" y="676"/>
                    <a:pt x="1178" y="337"/>
                    <a:pt x="955" y="140"/>
                  </a:cubicBezTo>
                  <a:cubicBezTo>
                    <a:pt x="853" y="46"/>
                    <a:pt x="726" y="1"/>
                    <a:pt x="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5"/>
            <p:cNvSpPr/>
            <p:nvPr/>
          </p:nvSpPr>
          <p:spPr>
            <a:xfrm>
              <a:off x="7606825" y="990151"/>
              <a:ext cx="58065" cy="52142"/>
            </a:xfrm>
            <a:custGeom>
              <a:avLst/>
              <a:gdLst/>
              <a:ahLst/>
              <a:cxnLst/>
              <a:rect l="l" t="t" r="r" b="b"/>
              <a:pathLst>
                <a:path w="1098" h="986" extrusionOk="0">
                  <a:moveTo>
                    <a:pt x="547" y="1"/>
                  </a:moveTo>
                  <a:cubicBezTo>
                    <a:pt x="411" y="1"/>
                    <a:pt x="275" y="57"/>
                    <a:pt x="178" y="168"/>
                  </a:cubicBezTo>
                  <a:cubicBezTo>
                    <a:pt x="0" y="373"/>
                    <a:pt x="18" y="685"/>
                    <a:pt x="223" y="863"/>
                  </a:cubicBezTo>
                  <a:cubicBezTo>
                    <a:pt x="313" y="945"/>
                    <a:pt x="428" y="986"/>
                    <a:pt x="544" y="986"/>
                  </a:cubicBezTo>
                  <a:cubicBezTo>
                    <a:pt x="680" y="986"/>
                    <a:pt x="818" y="930"/>
                    <a:pt x="919" y="819"/>
                  </a:cubicBezTo>
                  <a:cubicBezTo>
                    <a:pt x="1097" y="623"/>
                    <a:pt x="1079" y="310"/>
                    <a:pt x="874" y="123"/>
                  </a:cubicBezTo>
                  <a:cubicBezTo>
                    <a:pt x="780" y="41"/>
                    <a:pt x="663" y="1"/>
                    <a:pt x="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5"/>
            <p:cNvSpPr/>
            <p:nvPr/>
          </p:nvSpPr>
          <p:spPr>
            <a:xfrm>
              <a:off x="7613858" y="997079"/>
              <a:ext cx="43469" cy="38816"/>
            </a:xfrm>
            <a:custGeom>
              <a:avLst/>
              <a:gdLst/>
              <a:ahLst/>
              <a:cxnLst/>
              <a:rect l="l" t="t" r="r" b="b"/>
              <a:pathLst>
                <a:path w="822" h="734" extrusionOk="0">
                  <a:moveTo>
                    <a:pt x="413" y="0"/>
                  </a:moveTo>
                  <a:cubicBezTo>
                    <a:pt x="310" y="0"/>
                    <a:pt x="208" y="43"/>
                    <a:pt x="135" y="126"/>
                  </a:cubicBezTo>
                  <a:cubicBezTo>
                    <a:pt x="1" y="278"/>
                    <a:pt x="19" y="509"/>
                    <a:pt x="170" y="643"/>
                  </a:cubicBezTo>
                  <a:cubicBezTo>
                    <a:pt x="239" y="704"/>
                    <a:pt x="324" y="733"/>
                    <a:pt x="409" y="733"/>
                  </a:cubicBezTo>
                  <a:cubicBezTo>
                    <a:pt x="512" y="733"/>
                    <a:pt x="615" y="691"/>
                    <a:pt x="688" y="608"/>
                  </a:cubicBezTo>
                  <a:cubicBezTo>
                    <a:pt x="822" y="456"/>
                    <a:pt x="813" y="224"/>
                    <a:pt x="652" y="90"/>
                  </a:cubicBezTo>
                  <a:cubicBezTo>
                    <a:pt x="583" y="30"/>
                    <a:pt x="49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5"/>
            <p:cNvSpPr/>
            <p:nvPr/>
          </p:nvSpPr>
          <p:spPr>
            <a:xfrm>
              <a:off x="7616714" y="999458"/>
              <a:ext cx="37811" cy="34056"/>
            </a:xfrm>
            <a:custGeom>
              <a:avLst/>
              <a:gdLst/>
              <a:ahLst/>
              <a:cxnLst/>
              <a:rect l="l" t="t" r="r" b="b"/>
              <a:pathLst>
                <a:path w="715" h="644" extrusionOk="0">
                  <a:moveTo>
                    <a:pt x="355" y="0"/>
                  </a:moveTo>
                  <a:cubicBezTo>
                    <a:pt x="266" y="0"/>
                    <a:pt x="178" y="36"/>
                    <a:pt x="116" y="108"/>
                  </a:cubicBezTo>
                  <a:cubicBezTo>
                    <a:pt x="0" y="241"/>
                    <a:pt x="18" y="447"/>
                    <a:pt x="143" y="563"/>
                  </a:cubicBezTo>
                  <a:cubicBezTo>
                    <a:pt x="205" y="616"/>
                    <a:pt x="283" y="643"/>
                    <a:pt x="360" y="643"/>
                  </a:cubicBezTo>
                  <a:cubicBezTo>
                    <a:pt x="448" y="643"/>
                    <a:pt x="536" y="608"/>
                    <a:pt x="598" y="536"/>
                  </a:cubicBezTo>
                  <a:cubicBezTo>
                    <a:pt x="714" y="402"/>
                    <a:pt x="705" y="197"/>
                    <a:pt x="571" y="81"/>
                  </a:cubicBezTo>
                  <a:cubicBezTo>
                    <a:pt x="509" y="27"/>
                    <a:pt x="432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5"/>
            <p:cNvSpPr/>
            <p:nvPr/>
          </p:nvSpPr>
          <p:spPr>
            <a:xfrm>
              <a:off x="7622372" y="1004588"/>
              <a:ext cx="26917" cy="23797"/>
            </a:xfrm>
            <a:custGeom>
              <a:avLst/>
              <a:gdLst/>
              <a:ahLst/>
              <a:cxnLst/>
              <a:rect l="l" t="t" r="r" b="b"/>
              <a:pathLst>
                <a:path w="509" h="450" extrusionOk="0">
                  <a:moveTo>
                    <a:pt x="248" y="0"/>
                  </a:moveTo>
                  <a:cubicBezTo>
                    <a:pt x="186" y="0"/>
                    <a:pt x="124" y="25"/>
                    <a:pt x="81" y="73"/>
                  </a:cubicBezTo>
                  <a:cubicBezTo>
                    <a:pt x="0" y="171"/>
                    <a:pt x="9" y="314"/>
                    <a:pt x="99" y="394"/>
                  </a:cubicBezTo>
                  <a:cubicBezTo>
                    <a:pt x="144" y="431"/>
                    <a:pt x="198" y="449"/>
                    <a:pt x="252" y="449"/>
                  </a:cubicBezTo>
                  <a:cubicBezTo>
                    <a:pt x="315" y="449"/>
                    <a:pt x="376" y="425"/>
                    <a:pt x="420" y="376"/>
                  </a:cubicBezTo>
                  <a:cubicBezTo>
                    <a:pt x="509" y="278"/>
                    <a:pt x="500" y="136"/>
                    <a:pt x="402" y="55"/>
                  </a:cubicBezTo>
                  <a:cubicBezTo>
                    <a:pt x="357" y="18"/>
                    <a:pt x="302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5"/>
            <p:cNvSpPr/>
            <p:nvPr/>
          </p:nvSpPr>
          <p:spPr>
            <a:xfrm>
              <a:off x="7625175" y="1007020"/>
              <a:ext cx="20836" cy="18773"/>
            </a:xfrm>
            <a:custGeom>
              <a:avLst/>
              <a:gdLst/>
              <a:ahLst/>
              <a:cxnLst/>
              <a:rect l="l" t="t" r="r" b="b"/>
              <a:pathLst>
                <a:path w="394" h="355" extrusionOk="0">
                  <a:moveTo>
                    <a:pt x="197" y="0"/>
                  </a:moveTo>
                  <a:cubicBezTo>
                    <a:pt x="149" y="0"/>
                    <a:pt x="101" y="20"/>
                    <a:pt x="63" y="63"/>
                  </a:cubicBezTo>
                  <a:cubicBezTo>
                    <a:pt x="1" y="134"/>
                    <a:pt x="10" y="250"/>
                    <a:pt x="81" y="313"/>
                  </a:cubicBezTo>
                  <a:cubicBezTo>
                    <a:pt x="113" y="341"/>
                    <a:pt x="155" y="354"/>
                    <a:pt x="196" y="354"/>
                  </a:cubicBezTo>
                  <a:cubicBezTo>
                    <a:pt x="246" y="354"/>
                    <a:pt x="297" y="334"/>
                    <a:pt x="331" y="295"/>
                  </a:cubicBezTo>
                  <a:cubicBezTo>
                    <a:pt x="393" y="223"/>
                    <a:pt x="393" y="107"/>
                    <a:pt x="313" y="45"/>
                  </a:cubicBezTo>
                  <a:cubicBezTo>
                    <a:pt x="280" y="16"/>
                    <a:pt x="23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5"/>
            <p:cNvSpPr/>
            <p:nvPr/>
          </p:nvSpPr>
          <p:spPr>
            <a:xfrm>
              <a:off x="7628982" y="1010352"/>
              <a:ext cx="13274" cy="12110"/>
            </a:xfrm>
            <a:custGeom>
              <a:avLst/>
              <a:gdLst/>
              <a:ahLst/>
              <a:cxnLst/>
              <a:rect l="l" t="t" r="r" b="b"/>
              <a:pathLst>
                <a:path w="251" h="229" extrusionOk="0">
                  <a:moveTo>
                    <a:pt x="123" y="1"/>
                  </a:moveTo>
                  <a:cubicBezTo>
                    <a:pt x="93" y="1"/>
                    <a:pt x="64" y="12"/>
                    <a:pt x="45" y="35"/>
                  </a:cubicBezTo>
                  <a:cubicBezTo>
                    <a:pt x="0" y="89"/>
                    <a:pt x="0" y="160"/>
                    <a:pt x="54" y="196"/>
                  </a:cubicBezTo>
                  <a:cubicBezTo>
                    <a:pt x="75" y="217"/>
                    <a:pt x="103" y="228"/>
                    <a:pt x="130" y="228"/>
                  </a:cubicBezTo>
                  <a:cubicBezTo>
                    <a:pt x="160" y="228"/>
                    <a:pt x="191" y="215"/>
                    <a:pt x="214" y="187"/>
                  </a:cubicBezTo>
                  <a:cubicBezTo>
                    <a:pt x="250" y="142"/>
                    <a:pt x="250" y="71"/>
                    <a:pt x="206" y="27"/>
                  </a:cubicBezTo>
                  <a:cubicBezTo>
                    <a:pt x="180" y="10"/>
                    <a:pt x="151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5"/>
            <p:cNvSpPr/>
            <p:nvPr/>
          </p:nvSpPr>
          <p:spPr>
            <a:xfrm>
              <a:off x="7826178" y="941288"/>
              <a:ext cx="69382" cy="62613"/>
            </a:xfrm>
            <a:custGeom>
              <a:avLst/>
              <a:gdLst/>
              <a:ahLst/>
              <a:cxnLst/>
              <a:rect l="l" t="t" r="r" b="b"/>
              <a:pathLst>
                <a:path w="1312" h="1184" extrusionOk="0">
                  <a:moveTo>
                    <a:pt x="659" y="1"/>
                  </a:moveTo>
                  <a:cubicBezTo>
                    <a:pt x="495" y="1"/>
                    <a:pt x="331" y="69"/>
                    <a:pt x="214" y="200"/>
                  </a:cubicBezTo>
                  <a:cubicBezTo>
                    <a:pt x="0" y="449"/>
                    <a:pt x="27" y="815"/>
                    <a:pt x="268" y="1038"/>
                  </a:cubicBezTo>
                  <a:cubicBezTo>
                    <a:pt x="378" y="1136"/>
                    <a:pt x="515" y="1183"/>
                    <a:pt x="653" y="1183"/>
                  </a:cubicBezTo>
                  <a:cubicBezTo>
                    <a:pt x="817" y="1183"/>
                    <a:pt x="981" y="1116"/>
                    <a:pt x="1098" y="985"/>
                  </a:cubicBezTo>
                  <a:cubicBezTo>
                    <a:pt x="1312" y="735"/>
                    <a:pt x="1294" y="369"/>
                    <a:pt x="1044" y="146"/>
                  </a:cubicBezTo>
                  <a:cubicBezTo>
                    <a:pt x="934" y="48"/>
                    <a:pt x="797" y="1"/>
                    <a:pt x="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5"/>
            <p:cNvSpPr/>
            <p:nvPr/>
          </p:nvSpPr>
          <p:spPr>
            <a:xfrm>
              <a:off x="7828981" y="944144"/>
              <a:ext cx="63776" cy="56902"/>
            </a:xfrm>
            <a:custGeom>
              <a:avLst/>
              <a:gdLst/>
              <a:ahLst/>
              <a:cxnLst/>
              <a:rect l="l" t="t" r="r" b="b"/>
              <a:pathLst>
                <a:path w="1206" h="1076" extrusionOk="0">
                  <a:moveTo>
                    <a:pt x="602" y="1"/>
                  </a:moveTo>
                  <a:cubicBezTo>
                    <a:pt x="452" y="1"/>
                    <a:pt x="303" y="61"/>
                    <a:pt x="197" y="181"/>
                  </a:cubicBezTo>
                  <a:cubicBezTo>
                    <a:pt x="1" y="404"/>
                    <a:pt x="28" y="743"/>
                    <a:pt x="251" y="940"/>
                  </a:cubicBezTo>
                  <a:cubicBezTo>
                    <a:pt x="354" y="1030"/>
                    <a:pt x="482" y="1075"/>
                    <a:pt x="609" y="1075"/>
                  </a:cubicBezTo>
                  <a:cubicBezTo>
                    <a:pt x="757" y="1075"/>
                    <a:pt x="904" y="1015"/>
                    <a:pt x="1009" y="895"/>
                  </a:cubicBezTo>
                  <a:cubicBezTo>
                    <a:pt x="1205" y="672"/>
                    <a:pt x="1187" y="333"/>
                    <a:pt x="964" y="137"/>
                  </a:cubicBezTo>
                  <a:cubicBezTo>
                    <a:pt x="861" y="46"/>
                    <a:pt x="73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5"/>
            <p:cNvSpPr/>
            <p:nvPr/>
          </p:nvSpPr>
          <p:spPr>
            <a:xfrm>
              <a:off x="7837019" y="951389"/>
              <a:ext cx="47700" cy="42412"/>
            </a:xfrm>
            <a:custGeom>
              <a:avLst/>
              <a:gdLst/>
              <a:ahLst/>
              <a:cxnLst/>
              <a:rect l="l" t="t" r="r" b="b"/>
              <a:pathLst>
                <a:path w="902" h="802" extrusionOk="0">
                  <a:moveTo>
                    <a:pt x="454" y="1"/>
                  </a:moveTo>
                  <a:cubicBezTo>
                    <a:pt x="342" y="1"/>
                    <a:pt x="230" y="46"/>
                    <a:pt x="152" y="133"/>
                  </a:cubicBezTo>
                  <a:cubicBezTo>
                    <a:pt x="1" y="303"/>
                    <a:pt x="18" y="553"/>
                    <a:pt x="188" y="704"/>
                  </a:cubicBezTo>
                  <a:cubicBezTo>
                    <a:pt x="261" y="769"/>
                    <a:pt x="355" y="801"/>
                    <a:pt x="448" y="801"/>
                  </a:cubicBezTo>
                  <a:cubicBezTo>
                    <a:pt x="560" y="801"/>
                    <a:pt x="672" y="756"/>
                    <a:pt x="750" y="669"/>
                  </a:cubicBezTo>
                  <a:cubicBezTo>
                    <a:pt x="902" y="499"/>
                    <a:pt x="884" y="249"/>
                    <a:pt x="714" y="98"/>
                  </a:cubicBezTo>
                  <a:cubicBezTo>
                    <a:pt x="641" y="33"/>
                    <a:pt x="547" y="1"/>
                    <a:pt x="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5"/>
            <p:cNvSpPr/>
            <p:nvPr/>
          </p:nvSpPr>
          <p:spPr>
            <a:xfrm>
              <a:off x="7840297" y="954086"/>
              <a:ext cx="41143" cy="37018"/>
            </a:xfrm>
            <a:custGeom>
              <a:avLst/>
              <a:gdLst/>
              <a:ahLst/>
              <a:cxnLst/>
              <a:rect l="l" t="t" r="r" b="b"/>
              <a:pathLst>
                <a:path w="778" h="700" extrusionOk="0">
                  <a:moveTo>
                    <a:pt x="390" y="0"/>
                  </a:moveTo>
                  <a:cubicBezTo>
                    <a:pt x="294" y="0"/>
                    <a:pt x="198" y="41"/>
                    <a:pt x="126" y="118"/>
                  </a:cubicBezTo>
                  <a:cubicBezTo>
                    <a:pt x="1" y="261"/>
                    <a:pt x="10" y="484"/>
                    <a:pt x="162" y="609"/>
                  </a:cubicBezTo>
                  <a:cubicBezTo>
                    <a:pt x="227" y="670"/>
                    <a:pt x="310" y="700"/>
                    <a:pt x="392" y="700"/>
                  </a:cubicBezTo>
                  <a:cubicBezTo>
                    <a:pt x="489" y="700"/>
                    <a:pt x="585" y="659"/>
                    <a:pt x="652" y="582"/>
                  </a:cubicBezTo>
                  <a:cubicBezTo>
                    <a:pt x="777" y="439"/>
                    <a:pt x="768" y="216"/>
                    <a:pt x="625" y="91"/>
                  </a:cubicBezTo>
                  <a:cubicBezTo>
                    <a:pt x="556" y="30"/>
                    <a:pt x="473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5"/>
            <p:cNvSpPr/>
            <p:nvPr/>
          </p:nvSpPr>
          <p:spPr>
            <a:xfrm>
              <a:off x="7846432" y="959427"/>
              <a:ext cx="29350" cy="26335"/>
            </a:xfrm>
            <a:custGeom>
              <a:avLst/>
              <a:gdLst/>
              <a:ahLst/>
              <a:cxnLst/>
              <a:rect l="l" t="t" r="r" b="b"/>
              <a:pathLst>
                <a:path w="555" h="498" extrusionOk="0">
                  <a:moveTo>
                    <a:pt x="278" y="1"/>
                  </a:moveTo>
                  <a:cubicBezTo>
                    <a:pt x="209" y="1"/>
                    <a:pt x="139" y="30"/>
                    <a:pt x="90" y="89"/>
                  </a:cubicBezTo>
                  <a:cubicBezTo>
                    <a:pt x="1" y="187"/>
                    <a:pt x="10" y="347"/>
                    <a:pt x="108" y="436"/>
                  </a:cubicBezTo>
                  <a:cubicBezTo>
                    <a:pt x="157" y="477"/>
                    <a:pt x="215" y="497"/>
                    <a:pt x="272" y="497"/>
                  </a:cubicBezTo>
                  <a:cubicBezTo>
                    <a:pt x="340" y="497"/>
                    <a:pt x="407" y="468"/>
                    <a:pt x="456" y="410"/>
                  </a:cubicBezTo>
                  <a:cubicBezTo>
                    <a:pt x="554" y="312"/>
                    <a:pt x="545" y="151"/>
                    <a:pt x="438" y="62"/>
                  </a:cubicBezTo>
                  <a:cubicBezTo>
                    <a:pt x="393" y="21"/>
                    <a:pt x="33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5"/>
            <p:cNvSpPr/>
            <p:nvPr/>
          </p:nvSpPr>
          <p:spPr>
            <a:xfrm>
              <a:off x="7849287" y="962441"/>
              <a:ext cx="23163" cy="20307"/>
            </a:xfrm>
            <a:custGeom>
              <a:avLst/>
              <a:gdLst/>
              <a:ahLst/>
              <a:cxnLst/>
              <a:rect l="l" t="t" r="r" b="b"/>
              <a:pathLst>
                <a:path w="438" h="384" extrusionOk="0">
                  <a:moveTo>
                    <a:pt x="220" y="1"/>
                  </a:moveTo>
                  <a:cubicBezTo>
                    <a:pt x="165" y="1"/>
                    <a:pt x="111" y="24"/>
                    <a:pt x="72" y="67"/>
                  </a:cubicBezTo>
                  <a:cubicBezTo>
                    <a:pt x="0" y="147"/>
                    <a:pt x="9" y="263"/>
                    <a:pt x="90" y="335"/>
                  </a:cubicBezTo>
                  <a:cubicBezTo>
                    <a:pt x="126" y="367"/>
                    <a:pt x="172" y="383"/>
                    <a:pt x="218" y="383"/>
                  </a:cubicBezTo>
                  <a:cubicBezTo>
                    <a:pt x="273" y="383"/>
                    <a:pt x="327" y="361"/>
                    <a:pt x="366" y="317"/>
                  </a:cubicBezTo>
                  <a:cubicBezTo>
                    <a:pt x="438" y="237"/>
                    <a:pt x="429" y="121"/>
                    <a:pt x="348" y="49"/>
                  </a:cubicBezTo>
                  <a:cubicBezTo>
                    <a:pt x="312" y="17"/>
                    <a:pt x="266" y="1"/>
                    <a:pt x="2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5"/>
            <p:cNvSpPr/>
            <p:nvPr/>
          </p:nvSpPr>
          <p:spPr>
            <a:xfrm>
              <a:off x="7853518" y="965878"/>
              <a:ext cx="14701" cy="13379"/>
            </a:xfrm>
            <a:custGeom>
              <a:avLst/>
              <a:gdLst/>
              <a:ahLst/>
              <a:cxnLst/>
              <a:rect l="l" t="t" r="r" b="b"/>
              <a:pathLst>
                <a:path w="278" h="253" extrusionOk="0">
                  <a:moveTo>
                    <a:pt x="144" y="0"/>
                  </a:moveTo>
                  <a:cubicBezTo>
                    <a:pt x="108" y="0"/>
                    <a:pt x="71" y="16"/>
                    <a:pt x="45" y="47"/>
                  </a:cubicBezTo>
                  <a:cubicBezTo>
                    <a:pt x="1" y="91"/>
                    <a:pt x="10" y="172"/>
                    <a:pt x="54" y="216"/>
                  </a:cubicBezTo>
                  <a:cubicBezTo>
                    <a:pt x="79" y="241"/>
                    <a:pt x="109" y="252"/>
                    <a:pt x="139" y="252"/>
                  </a:cubicBezTo>
                  <a:cubicBezTo>
                    <a:pt x="174" y="252"/>
                    <a:pt x="209" y="236"/>
                    <a:pt x="233" y="207"/>
                  </a:cubicBezTo>
                  <a:cubicBezTo>
                    <a:pt x="277" y="154"/>
                    <a:pt x="277" y="82"/>
                    <a:pt x="224" y="29"/>
                  </a:cubicBezTo>
                  <a:cubicBezTo>
                    <a:pt x="201" y="10"/>
                    <a:pt x="173" y="0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5"/>
            <p:cNvSpPr/>
            <p:nvPr/>
          </p:nvSpPr>
          <p:spPr>
            <a:xfrm>
              <a:off x="7786993" y="1136951"/>
              <a:ext cx="69435" cy="62401"/>
            </a:xfrm>
            <a:custGeom>
              <a:avLst/>
              <a:gdLst/>
              <a:ahLst/>
              <a:cxnLst/>
              <a:rect l="l" t="t" r="r" b="b"/>
              <a:pathLst>
                <a:path w="1313" h="1180" extrusionOk="0">
                  <a:moveTo>
                    <a:pt x="655" y="0"/>
                  </a:moveTo>
                  <a:cubicBezTo>
                    <a:pt x="492" y="0"/>
                    <a:pt x="330" y="67"/>
                    <a:pt x="215" y="202"/>
                  </a:cubicBezTo>
                  <a:cubicBezTo>
                    <a:pt x="1" y="443"/>
                    <a:pt x="19" y="817"/>
                    <a:pt x="269" y="1031"/>
                  </a:cubicBezTo>
                  <a:cubicBezTo>
                    <a:pt x="380" y="1130"/>
                    <a:pt x="519" y="1180"/>
                    <a:pt x="659" y="1180"/>
                  </a:cubicBezTo>
                  <a:cubicBezTo>
                    <a:pt x="821" y="1180"/>
                    <a:pt x="983" y="1112"/>
                    <a:pt x="1098" y="978"/>
                  </a:cubicBezTo>
                  <a:cubicBezTo>
                    <a:pt x="1312" y="737"/>
                    <a:pt x="1294" y="362"/>
                    <a:pt x="1045" y="148"/>
                  </a:cubicBezTo>
                  <a:cubicBezTo>
                    <a:pt x="933" y="49"/>
                    <a:pt x="794" y="0"/>
                    <a:pt x="655" y="0"/>
                  </a:cubicBezTo>
                  <a:close/>
                </a:path>
              </a:pathLst>
            </a:custGeom>
            <a:solidFill>
              <a:srgbClr val="F4E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5"/>
            <p:cNvSpPr/>
            <p:nvPr/>
          </p:nvSpPr>
          <p:spPr>
            <a:xfrm>
              <a:off x="7789848" y="1139701"/>
              <a:ext cx="63723" cy="56902"/>
            </a:xfrm>
            <a:custGeom>
              <a:avLst/>
              <a:gdLst/>
              <a:ahLst/>
              <a:cxnLst/>
              <a:rect l="l" t="t" r="r" b="b"/>
              <a:pathLst>
                <a:path w="1205" h="1076" extrusionOk="0">
                  <a:moveTo>
                    <a:pt x="605" y="0"/>
                  </a:moveTo>
                  <a:cubicBezTo>
                    <a:pt x="454" y="0"/>
                    <a:pt x="304" y="63"/>
                    <a:pt x="197" y="185"/>
                  </a:cubicBezTo>
                  <a:cubicBezTo>
                    <a:pt x="0" y="408"/>
                    <a:pt x="27" y="747"/>
                    <a:pt x="250" y="944"/>
                  </a:cubicBezTo>
                  <a:cubicBezTo>
                    <a:pt x="347" y="1033"/>
                    <a:pt x="471" y="1076"/>
                    <a:pt x="596" y="1076"/>
                  </a:cubicBezTo>
                  <a:cubicBezTo>
                    <a:pt x="748" y="1076"/>
                    <a:pt x="901" y="1012"/>
                    <a:pt x="1008" y="890"/>
                  </a:cubicBezTo>
                  <a:cubicBezTo>
                    <a:pt x="1205" y="667"/>
                    <a:pt x="1178" y="328"/>
                    <a:pt x="955" y="132"/>
                  </a:cubicBezTo>
                  <a:cubicBezTo>
                    <a:pt x="854" y="43"/>
                    <a:pt x="730" y="0"/>
                    <a:pt x="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5"/>
            <p:cNvSpPr/>
            <p:nvPr/>
          </p:nvSpPr>
          <p:spPr>
            <a:xfrm>
              <a:off x="7797886" y="1146840"/>
              <a:ext cx="47700" cy="42623"/>
            </a:xfrm>
            <a:custGeom>
              <a:avLst/>
              <a:gdLst/>
              <a:ahLst/>
              <a:cxnLst/>
              <a:rect l="l" t="t" r="r" b="b"/>
              <a:pathLst>
                <a:path w="902" h="806" extrusionOk="0">
                  <a:moveTo>
                    <a:pt x="452" y="1"/>
                  </a:moveTo>
                  <a:cubicBezTo>
                    <a:pt x="340" y="1"/>
                    <a:pt x="229" y="48"/>
                    <a:pt x="152" y="140"/>
                  </a:cubicBezTo>
                  <a:cubicBezTo>
                    <a:pt x="0" y="300"/>
                    <a:pt x="18" y="559"/>
                    <a:pt x="187" y="702"/>
                  </a:cubicBezTo>
                  <a:cubicBezTo>
                    <a:pt x="261" y="771"/>
                    <a:pt x="355" y="805"/>
                    <a:pt x="449" y="805"/>
                  </a:cubicBezTo>
                  <a:cubicBezTo>
                    <a:pt x="561" y="805"/>
                    <a:pt x="672" y="758"/>
                    <a:pt x="749" y="666"/>
                  </a:cubicBezTo>
                  <a:cubicBezTo>
                    <a:pt x="901" y="505"/>
                    <a:pt x="883" y="247"/>
                    <a:pt x="714" y="104"/>
                  </a:cubicBezTo>
                  <a:cubicBezTo>
                    <a:pt x="640" y="34"/>
                    <a:pt x="546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5"/>
            <p:cNvSpPr/>
            <p:nvPr/>
          </p:nvSpPr>
          <p:spPr>
            <a:xfrm>
              <a:off x="7801165" y="1149590"/>
              <a:ext cx="41090" cy="37071"/>
            </a:xfrm>
            <a:custGeom>
              <a:avLst/>
              <a:gdLst/>
              <a:ahLst/>
              <a:cxnLst/>
              <a:rect l="l" t="t" r="r" b="b"/>
              <a:pathLst>
                <a:path w="777" h="701" extrusionOk="0">
                  <a:moveTo>
                    <a:pt x="382" y="0"/>
                  </a:moveTo>
                  <a:cubicBezTo>
                    <a:pt x="287" y="0"/>
                    <a:pt x="192" y="38"/>
                    <a:pt x="125" y="114"/>
                  </a:cubicBezTo>
                  <a:cubicBezTo>
                    <a:pt x="1" y="266"/>
                    <a:pt x="9" y="489"/>
                    <a:pt x="152" y="614"/>
                  </a:cubicBezTo>
                  <a:cubicBezTo>
                    <a:pt x="222" y="671"/>
                    <a:pt x="307" y="701"/>
                    <a:pt x="390" y="701"/>
                  </a:cubicBezTo>
                  <a:cubicBezTo>
                    <a:pt x="488" y="701"/>
                    <a:pt x="584" y="660"/>
                    <a:pt x="652" y="578"/>
                  </a:cubicBezTo>
                  <a:cubicBezTo>
                    <a:pt x="777" y="436"/>
                    <a:pt x="768" y="213"/>
                    <a:pt x="616" y="88"/>
                  </a:cubicBezTo>
                  <a:cubicBezTo>
                    <a:pt x="549" y="29"/>
                    <a:pt x="465" y="0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5"/>
            <p:cNvSpPr/>
            <p:nvPr/>
          </p:nvSpPr>
          <p:spPr>
            <a:xfrm>
              <a:off x="7806823" y="1154984"/>
              <a:ext cx="29297" cy="26124"/>
            </a:xfrm>
            <a:custGeom>
              <a:avLst/>
              <a:gdLst/>
              <a:ahLst/>
              <a:cxnLst/>
              <a:rect l="l" t="t" r="r" b="b"/>
              <a:pathLst>
                <a:path w="554" h="494" extrusionOk="0">
                  <a:moveTo>
                    <a:pt x="283" y="1"/>
                  </a:moveTo>
                  <a:cubicBezTo>
                    <a:pt x="215" y="1"/>
                    <a:pt x="147" y="30"/>
                    <a:pt x="99" y="84"/>
                  </a:cubicBezTo>
                  <a:cubicBezTo>
                    <a:pt x="1" y="191"/>
                    <a:pt x="18" y="343"/>
                    <a:pt x="117" y="432"/>
                  </a:cubicBezTo>
                  <a:cubicBezTo>
                    <a:pt x="166" y="473"/>
                    <a:pt x="226" y="493"/>
                    <a:pt x="284" y="493"/>
                  </a:cubicBezTo>
                  <a:cubicBezTo>
                    <a:pt x="351" y="493"/>
                    <a:pt x="417" y="466"/>
                    <a:pt x="464" y="414"/>
                  </a:cubicBezTo>
                  <a:cubicBezTo>
                    <a:pt x="554" y="307"/>
                    <a:pt x="545" y="155"/>
                    <a:pt x="447" y="66"/>
                  </a:cubicBezTo>
                  <a:cubicBezTo>
                    <a:pt x="398" y="21"/>
                    <a:pt x="340" y="1"/>
                    <a:pt x="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5"/>
            <p:cNvSpPr/>
            <p:nvPr/>
          </p:nvSpPr>
          <p:spPr>
            <a:xfrm>
              <a:off x="7810155" y="1157786"/>
              <a:ext cx="23163" cy="20730"/>
            </a:xfrm>
            <a:custGeom>
              <a:avLst/>
              <a:gdLst/>
              <a:ahLst/>
              <a:cxnLst/>
              <a:rect l="l" t="t" r="r" b="b"/>
              <a:pathLst>
                <a:path w="438" h="392" extrusionOk="0">
                  <a:moveTo>
                    <a:pt x="220" y="0"/>
                  </a:moveTo>
                  <a:cubicBezTo>
                    <a:pt x="165" y="0"/>
                    <a:pt x="110" y="23"/>
                    <a:pt x="71" y="66"/>
                  </a:cubicBezTo>
                  <a:cubicBezTo>
                    <a:pt x="0" y="147"/>
                    <a:pt x="9" y="272"/>
                    <a:pt x="89" y="343"/>
                  </a:cubicBezTo>
                  <a:cubicBezTo>
                    <a:pt x="126" y="376"/>
                    <a:pt x="172" y="391"/>
                    <a:pt x="218" y="391"/>
                  </a:cubicBezTo>
                  <a:cubicBezTo>
                    <a:pt x="272" y="391"/>
                    <a:pt x="327" y="369"/>
                    <a:pt x="366" y="325"/>
                  </a:cubicBezTo>
                  <a:cubicBezTo>
                    <a:pt x="437" y="245"/>
                    <a:pt x="428" y="120"/>
                    <a:pt x="348" y="49"/>
                  </a:cubicBezTo>
                  <a:cubicBezTo>
                    <a:pt x="311" y="16"/>
                    <a:pt x="265" y="0"/>
                    <a:pt x="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5"/>
            <p:cNvSpPr/>
            <p:nvPr/>
          </p:nvSpPr>
          <p:spPr>
            <a:xfrm>
              <a:off x="7814385" y="1161435"/>
              <a:ext cx="14648" cy="13379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35" y="1"/>
                  </a:moveTo>
                  <a:cubicBezTo>
                    <a:pt x="101" y="1"/>
                    <a:pt x="68" y="14"/>
                    <a:pt x="45" y="42"/>
                  </a:cubicBezTo>
                  <a:cubicBezTo>
                    <a:pt x="0" y="96"/>
                    <a:pt x="0" y="176"/>
                    <a:pt x="54" y="221"/>
                  </a:cubicBezTo>
                  <a:cubicBezTo>
                    <a:pt x="79" y="242"/>
                    <a:pt x="111" y="253"/>
                    <a:pt x="142" y="253"/>
                  </a:cubicBezTo>
                  <a:cubicBezTo>
                    <a:pt x="176" y="253"/>
                    <a:pt x="209" y="240"/>
                    <a:pt x="232" y="212"/>
                  </a:cubicBezTo>
                  <a:cubicBezTo>
                    <a:pt x="277" y="158"/>
                    <a:pt x="277" y="78"/>
                    <a:pt x="223" y="33"/>
                  </a:cubicBezTo>
                  <a:cubicBezTo>
                    <a:pt x="198" y="12"/>
                    <a:pt x="166" y="1"/>
                    <a:pt x="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5"/>
            <p:cNvSpPr/>
            <p:nvPr/>
          </p:nvSpPr>
          <p:spPr>
            <a:xfrm>
              <a:off x="7917240" y="937216"/>
              <a:ext cx="85088" cy="80170"/>
            </a:xfrm>
            <a:custGeom>
              <a:avLst/>
              <a:gdLst/>
              <a:ahLst/>
              <a:cxnLst/>
              <a:rect l="l" t="t" r="r" b="b"/>
              <a:pathLst>
                <a:path w="1609" h="1516" extrusionOk="0">
                  <a:moveTo>
                    <a:pt x="723" y="0"/>
                  </a:moveTo>
                  <a:lnTo>
                    <a:pt x="0" y="821"/>
                  </a:lnTo>
                  <a:lnTo>
                    <a:pt x="776" y="1508"/>
                  </a:lnTo>
                  <a:cubicBezTo>
                    <a:pt x="783" y="1513"/>
                    <a:pt x="791" y="1516"/>
                    <a:pt x="802" y="1516"/>
                  </a:cubicBezTo>
                  <a:cubicBezTo>
                    <a:pt x="972" y="1516"/>
                    <a:pt x="1608" y="788"/>
                    <a:pt x="1499" y="68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5"/>
            <p:cNvSpPr/>
            <p:nvPr/>
          </p:nvSpPr>
          <p:spPr>
            <a:xfrm>
              <a:off x="7921947" y="972594"/>
              <a:ext cx="50027" cy="43892"/>
            </a:xfrm>
            <a:custGeom>
              <a:avLst/>
              <a:gdLst/>
              <a:ahLst/>
              <a:cxnLst/>
              <a:rect l="l" t="t" r="r" b="b"/>
              <a:pathLst>
                <a:path w="946" h="830" extrusionOk="0">
                  <a:moveTo>
                    <a:pt x="45" y="0"/>
                  </a:moveTo>
                  <a:lnTo>
                    <a:pt x="0" y="54"/>
                  </a:lnTo>
                  <a:lnTo>
                    <a:pt x="829" y="793"/>
                  </a:lnTo>
                  <a:lnTo>
                    <a:pt x="829" y="793"/>
                  </a:lnTo>
                  <a:cubicBezTo>
                    <a:pt x="849" y="780"/>
                    <a:pt x="869" y="765"/>
                    <a:pt x="890" y="747"/>
                  </a:cubicBezTo>
                  <a:lnTo>
                    <a:pt x="890" y="747"/>
                  </a:lnTo>
                  <a:lnTo>
                    <a:pt x="892" y="749"/>
                  </a:lnTo>
                  <a:cubicBezTo>
                    <a:pt x="910" y="732"/>
                    <a:pt x="928" y="714"/>
                    <a:pt x="946" y="696"/>
                  </a:cubicBezTo>
                  <a:lnTo>
                    <a:pt x="946" y="696"/>
                  </a:lnTo>
                  <a:cubicBezTo>
                    <a:pt x="927" y="715"/>
                    <a:pt x="908" y="732"/>
                    <a:pt x="890" y="747"/>
                  </a:cubicBezTo>
                  <a:lnTo>
                    <a:pt x="890" y="747"/>
                  </a:lnTo>
                  <a:lnTo>
                    <a:pt x="45" y="0"/>
                  </a:lnTo>
                  <a:close/>
                  <a:moveTo>
                    <a:pt x="829" y="793"/>
                  </a:moveTo>
                  <a:cubicBezTo>
                    <a:pt x="808" y="808"/>
                    <a:pt x="787" y="820"/>
                    <a:pt x="768" y="830"/>
                  </a:cubicBezTo>
                  <a:cubicBezTo>
                    <a:pt x="785" y="821"/>
                    <a:pt x="812" y="812"/>
                    <a:pt x="830" y="794"/>
                  </a:cubicBezTo>
                  <a:lnTo>
                    <a:pt x="829" y="7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5"/>
            <p:cNvSpPr/>
            <p:nvPr/>
          </p:nvSpPr>
          <p:spPr>
            <a:xfrm>
              <a:off x="7932312" y="960802"/>
              <a:ext cx="48176" cy="46272"/>
            </a:xfrm>
            <a:custGeom>
              <a:avLst/>
              <a:gdLst/>
              <a:ahLst/>
              <a:cxnLst/>
              <a:rect l="l" t="t" r="r" b="b"/>
              <a:pathLst>
                <a:path w="911" h="875" extrusionOk="0">
                  <a:moveTo>
                    <a:pt x="45" y="0"/>
                  </a:moveTo>
                  <a:lnTo>
                    <a:pt x="1" y="54"/>
                  </a:lnTo>
                  <a:lnTo>
                    <a:pt x="857" y="812"/>
                  </a:lnTo>
                  <a:cubicBezTo>
                    <a:pt x="839" y="839"/>
                    <a:pt x="821" y="856"/>
                    <a:pt x="803" y="874"/>
                  </a:cubicBezTo>
                  <a:cubicBezTo>
                    <a:pt x="839" y="839"/>
                    <a:pt x="875" y="803"/>
                    <a:pt x="911" y="767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5"/>
            <p:cNvSpPr/>
            <p:nvPr/>
          </p:nvSpPr>
          <p:spPr>
            <a:xfrm>
              <a:off x="7927129" y="966936"/>
              <a:ext cx="47700" cy="42465"/>
            </a:xfrm>
            <a:custGeom>
              <a:avLst/>
              <a:gdLst/>
              <a:ahLst/>
              <a:cxnLst/>
              <a:rect l="l" t="t" r="r" b="b"/>
              <a:pathLst>
                <a:path w="902" h="803" extrusionOk="0">
                  <a:moveTo>
                    <a:pt x="45" y="0"/>
                  </a:moveTo>
                  <a:lnTo>
                    <a:pt x="0" y="54"/>
                  </a:lnTo>
                  <a:lnTo>
                    <a:pt x="848" y="803"/>
                  </a:lnTo>
                  <a:cubicBezTo>
                    <a:pt x="866" y="785"/>
                    <a:pt x="884" y="776"/>
                    <a:pt x="901" y="75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5"/>
            <p:cNvSpPr/>
            <p:nvPr/>
          </p:nvSpPr>
          <p:spPr>
            <a:xfrm>
              <a:off x="7937494" y="955143"/>
              <a:ext cx="48176" cy="42941"/>
            </a:xfrm>
            <a:custGeom>
              <a:avLst/>
              <a:gdLst/>
              <a:ahLst/>
              <a:cxnLst/>
              <a:rect l="l" t="t" r="r" b="b"/>
              <a:pathLst>
                <a:path w="911" h="812" extrusionOk="0">
                  <a:moveTo>
                    <a:pt x="45" y="0"/>
                  </a:moveTo>
                  <a:lnTo>
                    <a:pt x="1" y="54"/>
                  </a:lnTo>
                  <a:lnTo>
                    <a:pt x="866" y="812"/>
                  </a:lnTo>
                  <a:cubicBezTo>
                    <a:pt x="875" y="794"/>
                    <a:pt x="893" y="776"/>
                    <a:pt x="911" y="75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5"/>
            <p:cNvSpPr/>
            <p:nvPr/>
          </p:nvSpPr>
          <p:spPr>
            <a:xfrm>
              <a:off x="7992702" y="985286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5"/>
            <p:cNvSpPr/>
            <p:nvPr/>
          </p:nvSpPr>
          <p:spPr>
            <a:xfrm>
              <a:off x="7947859" y="943298"/>
              <a:ext cx="46801" cy="42042"/>
            </a:xfrm>
            <a:custGeom>
              <a:avLst/>
              <a:gdLst/>
              <a:ahLst/>
              <a:cxnLst/>
              <a:rect l="l" t="t" r="r" b="b"/>
              <a:pathLst>
                <a:path w="885" h="795" extrusionOk="0">
                  <a:moveTo>
                    <a:pt x="46" y="1"/>
                  </a:moveTo>
                  <a:lnTo>
                    <a:pt x="1" y="55"/>
                  </a:lnTo>
                  <a:lnTo>
                    <a:pt x="848" y="795"/>
                  </a:lnTo>
                  <a:cubicBezTo>
                    <a:pt x="857" y="777"/>
                    <a:pt x="875" y="759"/>
                    <a:pt x="884" y="741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5"/>
            <p:cNvSpPr/>
            <p:nvPr/>
          </p:nvSpPr>
          <p:spPr>
            <a:xfrm>
              <a:off x="7942676" y="949009"/>
              <a:ext cx="47700" cy="42941"/>
            </a:xfrm>
            <a:custGeom>
              <a:avLst/>
              <a:gdLst/>
              <a:ahLst/>
              <a:cxnLst/>
              <a:rect l="l" t="t" r="r" b="b"/>
              <a:pathLst>
                <a:path w="902" h="812" extrusionOk="0">
                  <a:moveTo>
                    <a:pt x="45" y="0"/>
                  </a:moveTo>
                  <a:lnTo>
                    <a:pt x="1" y="54"/>
                  </a:lnTo>
                  <a:lnTo>
                    <a:pt x="857" y="812"/>
                  </a:lnTo>
                  <a:cubicBezTo>
                    <a:pt x="875" y="794"/>
                    <a:pt x="884" y="776"/>
                    <a:pt x="902" y="75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5"/>
            <p:cNvSpPr/>
            <p:nvPr/>
          </p:nvSpPr>
          <p:spPr>
            <a:xfrm>
              <a:off x="7990323" y="989093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5"/>
            <p:cNvSpPr/>
            <p:nvPr/>
          </p:nvSpPr>
          <p:spPr>
            <a:xfrm>
              <a:off x="7912957" y="936159"/>
              <a:ext cx="46325" cy="45320"/>
            </a:xfrm>
            <a:custGeom>
              <a:avLst/>
              <a:gdLst/>
              <a:ahLst/>
              <a:cxnLst/>
              <a:rect l="l" t="t" r="r" b="b"/>
              <a:pathLst>
                <a:path w="876" h="857" extrusionOk="0">
                  <a:moveTo>
                    <a:pt x="746" y="1"/>
                  </a:moveTo>
                  <a:cubicBezTo>
                    <a:pt x="642" y="1"/>
                    <a:pt x="464" y="123"/>
                    <a:pt x="304" y="305"/>
                  </a:cubicBezTo>
                  <a:cubicBezTo>
                    <a:pt x="99" y="529"/>
                    <a:pt x="1" y="769"/>
                    <a:pt x="81" y="841"/>
                  </a:cubicBezTo>
                  <a:cubicBezTo>
                    <a:pt x="95" y="852"/>
                    <a:pt x="113" y="857"/>
                    <a:pt x="135" y="857"/>
                  </a:cubicBezTo>
                  <a:cubicBezTo>
                    <a:pt x="238" y="857"/>
                    <a:pt x="419" y="740"/>
                    <a:pt x="581" y="555"/>
                  </a:cubicBezTo>
                  <a:cubicBezTo>
                    <a:pt x="777" y="332"/>
                    <a:pt x="875" y="91"/>
                    <a:pt x="804" y="20"/>
                  </a:cubicBezTo>
                  <a:cubicBezTo>
                    <a:pt x="789" y="7"/>
                    <a:pt x="769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5"/>
            <p:cNvSpPr/>
            <p:nvPr/>
          </p:nvSpPr>
          <p:spPr>
            <a:xfrm>
              <a:off x="7886093" y="1256569"/>
              <a:ext cx="67478" cy="61873"/>
            </a:xfrm>
            <a:custGeom>
              <a:avLst/>
              <a:gdLst/>
              <a:ahLst/>
              <a:cxnLst/>
              <a:rect l="l" t="t" r="r" b="b"/>
              <a:pathLst>
                <a:path w="1276" h="1170" extrusionOk="0">
                  <a:moveTo>
                    <a:pt x="90" y="1"/>
                  </a:moveTo>
                  <a:lnTo>
                    <a:pt x="0" y="1080"/>
                  </a:lnTo>
                  <a:lnTo>
                    <a:pt x="1035" y="1169"/>
                  </a:lnTo>
                  <a:cubicBezTo>
                    <a:pt x="1036" y="1169"/>
                    <a:pt x="1036" y="1169"/>
                    <a:pt x="1037" y="1169"/>
                  </a:cubicBezTo>
                  <a:cubicBezTo>
                    <a:pt x="1188" y="1169"/>
                    <a:pt x="1275" y="99"/>
                    <a:pt x="1124" y="8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5"/>
            <p:cNvSpPr/>
            <p:nvPr/>
          </p:nvSpPr>
          <p:spPr>
            <a:xfrm>
              <a:off x="7886569" y="1303264"/>
              <a:ext cx="60921" cy="12322"/>
            </a:xfrm>
            <a:custGeom>
              <a:avLst/>
              <a:gdLst/>
              <a:ahLst/>
              <a:cxnLst/>
              <a:rect l="l" t="t" r="r" b="b"/>
              <a:pathLst>
                <a:path w="1152" h="233" extrusionOk="0">
                  <a:moveTo>
                    <a:pt x="1151" y="19"/>
                  </a:moveTo>
                  <a:lnTo>
                    <a:pt x="1151" y="19"/>
                  </a:lnTo>
                  <a:cubicBezTo>
                    <a:pt x="1143" y="44"/>
                    <a:pt x="1134" y="69"/>
                    <a:pt x="1133" y="94"/>
                  </a:cubicBezTo>
                  <a:lnTo>
                    <a:pt x="1133" y="94"/>
                  </a:lnTo>
                  <a:cubicBezTo>
                    <a:pt x="1140" y="70"/>
                    <a:pt x="1146" y="45"/>
                    <a:pt x="1151" y="19"/>
                  </a:cubicBezTo>
                  <a:close/>
                  <a:moveTo>
                    <a:pt x="1133" y="94"/>
                  </a:moveTo>
                  <a:lnTo>
                    <a:pt x="1133" y="94"/>
                  </a:lnTo>
                  <a:cubicBezTo>
                    <a:pt x="1133" y="96"/>
                    <a:pt x="1132" y="97"/>
                    <a:pt x="1132" y="99"/>
                  </a:cubicBezTo>
                  <a:lnTo>
                    <a:pt x="1132" y="99"/>
                  </a:lnTo>
                  <a:lnTo>
                    <a:pt x="1133" y="99"/>
                  </a:lnTo>
                  <a:cubicBezTo>
                    <a:pt x="1133" y="97"/>
                    <a:pt x="1133" y="96"/>
                    <a:pt x="1133" y="94"/>
                  </a:cubicBezTo>
                  <a:close/>
                  <a:moveTo>
                    <a:pt x="9" y="1"/>
                  </a:moveTo>
                  <a:lnTo>
                    <a:pt x="0" y="72"/>
                  </a:lnTo>
                  <a:lnTo>
                    <a:pt x="1106" y="161"/>
                  </a:lnTo>
                  <a:cubicBezTo>
                    <a:pt x="1098" y="188"/>
                    <a:pt x="1089" y="215"/>
                    <a:pt x="1080" y="233"/>
                  </a:cubicBezTo>
                  <a:cubicBezTo>
                    <a:pt x="1098" y="202"/>
                    <a:pt x="1116" y="154"/>
                    <a:pt x="1132" y="99"/>
                  </a:cubicBezTo>
                  <a:lnTo>
                    <a:pt x="1132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5"/>
            <p:cNvSpPr/>
            <p:nvPr/>
          </p:nvSpPr>
          <p:spPr>
            <a:xfrm>
              <a:off x="7887944" y="1287717"/>
              <a:ext cx="60921" cy="12798"/>
            </a:xfrm>
            <a:custGeom>
              <a:avLst/>
              <a:gdLst/>
              <a:ahLst/>
              <a:cxnLst/>
              <a:rect l="l" t="t" r="r" b="b"/>
              <a:pathLst>
                <a:path w="1152" h="242" extrusionOk="0">
                  <a:moveTo>
                    <a:pt x="10" y="0"/>
                  </a:moveTo>
                  <a:lnTo>
                    <a:pt x="1" y="72"/>
                  </a:lnTo>
                  <a:lnTo>
                    <a:pt x="1143" y="161"/>
                  </a:lnTo>
                  <a:cubicBezTo>
                    <a:pt x="1143" y="188"/>
                    <a:pt x="1134" y="214"/>
                    <a:pt x="1134" y="241"/>
                  </a:cubicBezTo>
                  <a:cubicBezTo>
                    <a:pt x="1143" y="197"/>
                    <a:pt x="1152" y="143"/>
                    <a:pt x="1152" y="9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5"/>
            <p:cNvSpPr/>
            <p:nvPr/>
          </p:nvSpPr>
          <p:spPr>
            <a:xfrm>
              <a:off x="7887045" y="1295702"/>
              <a:ext cx="60868" cy="8567"/>
            </a:xfrm>
            <a:custGeom>
              <a:avLst/>
              <a:gdLst/>
              <a:ahLst/>
              <a:cxnLst/>
              <a:rect l="l" t="t" r="r" b="b"/>
              <a:pathLst>
                <a:path w="1151" h="162" extrusionOk="0">
                  <a:moveTo>
                    <a:pt x="9" y="1"/>
                  </a:moveTo>
                  <a:lnTo>
                    <a:pt x="0" y="63"/>
                  </a:lnTo>
                  <a:lnTo>
                    <a:pt x="1142" y="162"/>
                  </a:lnTo>
                  <a:cubicBezTo>
                    <a:pt x="1142" y="144"/>
                    <a:pt x="1151" y="117"/>
                    <a:pt x="1151" y="9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5"/>
            <p:cNvSpPr/>
            <p:nvPr/>
          </p:nvSpPr>
          <p:spPr>
            <a:xfrm>
              <a:off x="7888420" y="1279679"/>
              <a:ext cx="60921" cy="9043"/>
            </a:xfrm>
            <a:custGeom>
              <a:avLst/>
              <a:gdLst/>
              <a:ahLst/>
              <a:cxnLst/>
              <a:rect l="l" t="t" r="r" b="b"/>
              <a:pathLst>
                <a:path w="1152" h="171" extrusionOk="0">
                  <a:moveTo>
                    <a:pt x="10" y="1"/>
                  </a:moveTo>
                  <a:lnTo>
                    <a:pt x="1" y="72"/>
                  </a:lnTo>
                  <a:lnTo>
                    <a:pt x="1152" y="170"/>
                  </a:lnTo>
                  <a:cubicBezTo>
                    <a:pt x="1152" y="143"/>
                    <a:pt x="1152" y="126"/>
                    <a:pt x="1152" y="99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5"/>
            <p:cNvSpPr/>
            <p:nvPr/>
          </p:nvSpPr>
          <p:spPr>
            <a:xfrm>
              <a:off x="7949287" y="1272593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5"/>
            <p:cNvSpPr/>
            <p:nvPr/>
          </p:nvSpPr>
          <p:spPr>
            <a:xfrm>
              <a:off x="7889848" y="1264131"/>
              <a:ext cx="59493" cy="8514"/>
            </a:xfrm>
            <a:custGeom>
              <a:avLst/>
              <a:gdLst/>
              <a:ahLst/>
              <a:cxnLst/>
              <a:rect l="l" t="t" r="r" b="b"/>
              <a:pathLst>
                <a:path w="1125" h="161" extrusionOk="0">
                  <a:moveTo>
                    <a:pt x="10" y="0"/>
                  </a:moveTo>
                  <a:lnTo>
                    <a:pt x="1" y="72"/>
                  </a:lnTo>
                  <a:lnTo>
                    <a:pt x="1125" y="161"/>
                  </a:lnTo>
                  <a:cubicBezTo>
                    <a:pt x="1125" y="134"/>
                    <a:pt x="1125" y="116"/>
                    <a:pt x="1125" y="89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5"/>
            <p:cNvSpPr/>
            <p:nvPr/>
          </p:nvSpPr>
          <p:spPr>
            <a:xfrm>
              <a:off x="7889372" y="1272117"/>
              <a:ext cx="60445" cy="8567"/>
            </a:xfrm>
            <a:custGeom>
              <a:avLst/>
              <a:gdLst/>
              <a:ahLst/>
              <a:cxnLst/>
              <a:rect l="l" t="t" r="r" b="b"/>
              <a:pathLst>
                <a:path w="1143" h="162" extrusionOk="0">
                  <a:moveTo>
                    <a:pt x="1" y="1"/>
                  </a:moveTo>
                  <a:lnTo>
                    <a:pt x="1" y="63"/>
                  </a:lnTo>
                  <a:lnTo>
                    <a:pt x="1143" y="161"/>
                  </a:lnTo>
                  <a:cubicBezTo>
                    <a:pt x="1143" y="135"/>
                    <a:pt x="1143" y="117"/>
                    <a:pt x="1143" y="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7949763" y="1276876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5"/>
            <p:cNvSpPr/>
            <p:nvPr/>
          </p:nvSpPr>
          <p:spPr>
            <a:xfrm>
              <a:off x="7877103" y="1256569"/>
              <a:ext cx="22264" cy="57166"/>
            </a:xfrm>
            <a:custGeom>
              <a:avLst/>
              <a:gdLst/>
              <a:ahLst/>
              <a:cxnLst/>
              <a:rect l="l" t="t" r="r" b="b"/>
              <a:pathLst>
                <a:path w="421" h="1081" extrusionOk="0">
                  <a:moveTo>
                    <a:pt x="254" y="0"/>
                  </a:moveTo>
                  <a:cubicBezTo>
                    <a:pt x="149" y="0"/>
                    <a:pt x="45" y="229"/>
                    <a:pt x="28" y="527"/>
                  </a:cubicBezTo>
                  <a:cubicBezTo>
                    <a:pt x="1" y="821"/>
                    <a:pt x="63" y="1071"/>
                    <a:pt x="161" y="1080"/>
                  </a:cubicBezTo>
                  <a:cubicBezTo>
                    <a:pt x="163" y="1080"/>
                    <a:pt x="165" y="1080"/>
                    <a:pt x="167" y="1080"/>
                  </a:cubicBezTo>
                  <a:cubicBezTo>
                    <a:pt x="272" y="1080"/>
                    <a:pt x="376" y="851"/>
                    <a:pt x="393" y="554"/>
                  </a:cubicBezTo>
                  <a:cubicBezTo>
                    <a:pt x="420" y="259"/>
                    <a:pt x="358" y="9"/>
                    <a:pt x="260" y="1"/>
                  </a:cubicBezTo>
                  <a:cubicBezTo>
                    <a:pt x="258" y="0"/>
                    <a:pt x="256" y="0"/>
                    <a:pt x="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5"/>
            <p:cNvSpPr/>
            <p:nvPr/>
          </p:nvSpPr>
          <p:spPr>
            <a:xfrm>
              <a:off x="7667110" y="1022092"/>
              <a:ext cx="84559" cy="80011"/>
            </a:xfrm>
            <a:custGeom>
              <a:avLst/>
              <a:gdLst/>
              <a:ahLst/>
              <a:cxnLst/>
              <a:rect l="l" t="t" r="r" b="b"/>
              <a:pathLst>
                <a:path w="1599" h="1513" extrusionOk="0">
                  <a:moveTo>
                    <a:pt x="787" y="1"/>
                  </a:moveTo>
                  <a:lnTo>
                    <a:pt x="100" y="777"/>
                  </a:lnTo>
                  <a:cubicBezTo>
                    <a:pt x="1" y="884"/>
                    <a:pt x="698" y="1512"/>
                    <a:pt x="879" y="1512"/>
                  </a:cubicBezTo>
                  <a:cubicBezTo>
                    <a:pt x="893" y="1512"/>
                    <a:pt x="905" y="1508"/>
                    <a:pt x="912" y="1500"/>
                  </a:cubicBezTo>
                  <a:lnTo>
                    <a:pt x="1599" y="723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5"/>
            <p:cNvSpPr/>
            <p:nvPr/>
          </p:nvSpPr>
          <p:spPr>
            <a:xfrm>
              <a:off x="7672398" y="1026798"/>
              <a:ext cx="43892" cy="50080"/>
            </a:xfrm>
            <a:custGeom>
              <a:avLst/>
              <a:gdLst/>
              <a:ahLst/>
              <a:cxnLst/>
              <a:rect l="l" t="t" r="r" b="b"/>
              <a:pathLst>
                <a:path w="830" h="947" extrusionOk="0">
                  <a:moveTo>
                    <a:pt x="776" y="1"/>
                  </a:moveTo>
                  <a:lnTo>
                    <a:pt x="45" y="831"/>
                  </a:lnTo>
                  <a:cubicBezTo>
                    <a:pt x="27" y="813"/>
                    <a:pt x="9" y="786"/>
                    <a:pt x="0" y="768"/>
                  </a:cubicBezTo>
                  <a:lnTo>
                    <a:pt x="0" y="768"/>
                  </a:lnTo>
                  <a:cubicBezTo>
                    <a:pt x="19" y="806"/>
                    <a:pt x="46" y="848"/>
                    <a:pt x="83" y="891"/>
                  </a:cubicBezTo>
                  <a:lnTo>
                    <a:pt x="83" y="891"/>
                  </a:lnTo>
                  <a:lnTo>
                    <a:pt x="830" y="46"/>
                  </a:lnTo>
                  <a:lnTo>
                    <a:pt x="776" y="1"/>
                  </a:lnTo>
                  <a:close/>
                  <a:moveTo>
                    <a:pt x="83" y="891"/>
                  </a:moveTo>
                  <a:lnTo>
                    <a:pt x="80" y="893"/>
                  </a:lnTo>
                  <a:cubicBezTo>
                    <a:pt x="98" y="911"/>
                    <a:pt x="116" y="929"/>
                    <a:pt x="134" y="947"/>
                  </a:cubicBezTo>
                  <a:cubicBezTo>
                    <a:pt x="115" y="928"/>
                    <a:pt x="98" y="909"/>
                    <a:pt x="83" y="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5"/>
            <p:cNvSpPr/>
            <p:nvPr/>
          </p:nvSpPr>
          <p:spPr>
            <a:xfrm>
              <a:off x="7685090" y="1037216"/>
              <a:ext cx="42993" cy="48176"/>
            </a:xfrm>
            <a:custGeom>
              <a:avLst/>
              <a:gdLst/>
              <a:ahLst/>
              <a:cxnLst/>
              <a:rect l="l" t="t" r="r" b="b"/>
              <a:pathLst>
                <a:path w="813" h="911" extrusionOk="0">
                  <a:moveTo>
                    <a:pt x="759" y="0"/>
                  </a:moveTo>
                  <a:lnTo>
                    <a:pt x="1" y="857"/>
                  </a:lnTo>
                  <a:lnTo>
                    <a:pt x="1" y="857"/>
                  </a:lnTo>
                  <a:cubicBezTo>
                    <a:pt x="19" y="875"/>
                    <a:pt x="37" y="892"/>
                    <a:pt x="54" y="910"/>
                  </a:cubicBezTo>
                  <a:lnTo>
                    <a:pt x="813" y="4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7679431" y="1032033"/>
              <a:ext cx="42993" cy="47700"/>
            </a:xfrm>
            <a:custGeom>
              <a:avLst/>
              <a:gdLst/>
              <a:ahLst/>
              <a:cxnLst/>
              <a:rect l="l" t="t" r="r" b="b"/>
              <a:pathLst>
                <a:path w="813" h="902" extrusionOk="0">
                  <a:moveTo>
                    <a:pt x="759" y="0"/>
                  </a:moveTo>
                  <a:lnTo>
                    <a:pt x="1" y="848"/>
                  </a:lnTo>
                  <a:cubicBezTo>
                    <a:pt x="19" y="865"/>
                    <a:pt x="37" y="883"/>
                    <a:pt x="54" y="901"/>
                  </a:cubicBezTo>
                  <a:lnTo>
                    <a:pt x="813" y="4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7690748" y="1042398"/>
              <a:ext cx="43469" cy="48176"/>
            </a:xfrm>
            <a:custGeom>
              <a:avLst/>
              <a:gdLst/>
              <a:ahLst/>
              <a:cxnLst/>
              <a:rect l="l" t="t" r="r" b="b"/>
              <a:pathLst>
                <a:path w="822" h="911" extrusionOk="0">
                  <a:moveTo>
                    <a:pt x="768" y="0"/>
                  </a:moveTo>
                  <a:lnTo>
                    <a:pt x="1" y="866"/>
                  </a:lnTo>
                  <a:cubicBezTo>
                    <a:pt x="19" y="875"/>
                    <a:pt x="37" y="892"/>
                    <a:pt x="55" y="910"/>
                  </a:cubicBezTo>
                  <a:lnTo>
                    <a:pt x="822" y="45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5"/>
            <p:cNvSpPr/>
            <p:nvPr/>
          </p:nvSpPr>
          <p:spPr>
            <a:xfrm>
              <a:off x="7703493" y="1097607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5"/>
            <p:cNvSpPr/>
            <p:nvPr/>
          </p:nvSpPr>
          <p:spPr>
            <a:xfrm>
              <a:off x="7703493" y="1052763"/>
              <a:ext cx="42518" cy="46748"/>
            </a:xfrm>
            <a:custGeom>
              <a:avLst/>
              <a:gdLst/>
              <a:ahLst/>
              <a:cxnLst/>
              <a:rect l="l" t="t" r="r" b="b"/>
              <a:pathLst>
                <a:path w="804" h="884" extrusionOk="0">
                  <a:moveTo>
                    <a:pt x="750" y="1"/>
                  </a:moveTo>
                  <a:lnTo>
                    <a:pt x="1" y="848"/>
                  </a:lnTo>
                  <a:cubicBezTo>
                    <a:pt x="19" y="866"/>
                    <a:pt x="45" y="875"/>
                    <a:pt x="63" y="884"/>
                  </a:cubicBezTo>
                  <a:lnTo>
                    <a:pt x="804" y="45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5"/>
            <p:cNvSpPr/>
            <p:nvPr/>
          </p:nvSpPr>
          <p:spPr>
            <a:xfrm>
              <a:off x="7696882" y="1047581"/>
              <a:ext cx="42993" cy="47700"/>
            </a:xfrm>
            <a:custGeom>
              <a:avLst/>
              <a:gdLst/>
              <a:ahLst/>
              <a:cxnLst/>
              <a:rect l="l" t="t" r="r" b="b"/>
              <a:pathLst>
                <a:path w="813" h="902" extrusionOk="0">
                  <a:moveTo>
                    <a:pt x="759" y="1"/>
                  </a:moveTo>
                  <a:lnTo>
                    <a:pt x="1" y="857"/>
                  </a:lnTo>
                  <a:cubicBezTo>
                    <a:pt x="28" y="875"/>
                    <a:pt x="46" y="893"/>
                    <a:pt x="63" y="902"/>
                  </a:cubicBezTo>
                  <a:lnTo>
                    <a:pt x="813" y="45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5"/>
            <p:cNvSpPr/>
            <p:nvPr/>
          </p:nvSpPr>
          <p:spPr>
            <a:xfrm>
              <a:off x="7700214" y="1095227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7704920" y="1020611"/>
              <a:ext cx="50556" cy="40984"/>
            </a:xfrm>
            <a:custGeom>
              <a:avLst/>
              <a:gdLst/>
              <a:ahLst/>
              <a:cxnLst/>
              <a:rect l="l" t="t" r="r" b="b"/>
              <a:pathLst>
                <a:path w="956" h="775" extrusionOk="0">
                  <a:moveTo>
                    <a:pt x="147" y="1"/>
                  </a:moveTo>
                  <a:cubicBezTo>
                    <a:pt x="115" y="1"/>
                    <a:pt x="89" y="10"/>
                    <a:pt x="72" y="29"/>
                  </a:cubicBezTo>
                  <a:cubicBezTo>
                    <a:pt x="1" y="109"/>
                    <a:pt x="126" y="332"/>
                    <a:pt x="357" y="528"/>
                  </a:cubicBezTo>
                  <a:cubicBezTo>
                    <a:pt x="531" y="681"/>
                    <a:pt x="716" y="775"/>
                    <a:pt x="818" y="775"/>
                  </a:cubicBezTo>
                  <a:cubicBezTo>
                    <a:pt x="848" y="775"/>
                    <a:pt x="870" y="767"/>
                    <a:pt x="884" y="751"/>
                  </a:cubicBezTo>
                  <a:cubicBezTo>
                    <a:pt x="955" y="671"/>
                    <a:pt x="830" y="448"/>
                    <a:pt x="607" y="252"/>
                  </a:cubicBezTo>
                  <a:cubicBezTo>
                    <a:pt x="430" y="95"/>
                    <a:pt x="253" y="1"/>
                    <a:pt x="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7957377" y="1035788"/>
              <a:ext cx="66526" cy="60921"/>
            </a:xfrm>
            <a:custGeom>
              <a:avLst/>
              <a:gdLst/>
              <a:ahLst/>
              <a:cxnLst/>
              <a:rect l="l" t="t" r="r" b="b"/>
              <a:pathLst>
                <a:path w="1258" h="1152" extrusionOk="0">
                  <a:moveTo>
                    <a:pt x="1186" y="0"/>
                  </a:moveTo>
                  <a:lnTo>
                    <a:pt x="151" y="63"/>
                  </a:lnTo>
                  <a:cubicBezTo>
                    <a:pt x="0" y="72"/>
                    <a:pt x="61" y="1151"/>
                    <a:pt x="220" y="1151"/>
                  </a:cubicBezTo>
                  <a:cubicBezTo>
                    <a:pt x="221" y="1151"/>
                    <a:pt x="222" y="1151"/>
                    <a:pt x="222" y="1151"/>
                  </a:cubicBezTo>
                  <a:lnTo>
                    <a:pt x="1257" y="1089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5"/>
            <p:cNvSpPr/>
            <p:nvPr/>
          </p:nvSpPr>
          <p:spPr>
            <a:xfrm>
              <a:off x="7961079" y="1042398"/>
              <a:ext cx="59493" cy="11846"/>
            </a:xfrm>
            <a:custGeom>
              <a:avLst/>
              <a:gdLst/>
              <a:ahLst/>
              <a:cxnLst/>
              <a:rect l="l" t="t" r="r" b="b"/>
              <a:pathLst>
                <a:path w="1125" h="224" extrusionOk="0">
                  <a:moveTo>
                    <a:pt x="28" y="0"/>
                  </a:moveTo>
                  <a:cubicBezTo>
                    <a:pt x="21" y="20"/>
                    <a:pt x="16" y="41"/>
                    <a:pt x="12" y="66"/>
                  </a:cubicBezTo>
                  <a:lnTo>
                    <a:pt x="12" y="66"/>
                  </a:lnTo>
                  <a:cubicBezTo>
                    <a:pt x="20" y="41"/>
                    <a:pt x="28" y="17"/>
                    <a:pt x="28" y="0"/>
                  </a:cubicBezTo>
                  <a:close/>
                  <a:moveTo>
                    <a:pt x="1125" y="0"/>
                  </a:moveTo>
                  <a:lnTo>
                    <a:pt x="11" y="72"/>
                  </a:lnTo>
                  <a:lnTo>
                    <a:pt x="11" y="72"/>
                  </a:lnTo>
                  <a:cubicBezTo>
                    <a:pt x="11" y="70"/>
                    <a:pt x="11" y="68"/>
                    <a:pt x="12" y="66"/>
                  </a:cubicBezTo>
                  <a:lnTo>
                    <a:pt x="12" y="66"/>
                  </a:lnTo>
                  <a:cubicBezTo>
                    <a:pt x="11" y="68"/>
                    <a:pt x="10" y="70"/>
                    <a:pt x="10" y="72"/>
                  </a:cubicBezTo>
                  <a:lnTo>
                    <a:pt x="11" y="72"/>
                  </a:lnTo>
                  <a:lnTo>
                    <a:pt x="11" y="72"/>
                  </a:lnTo>
                  <a:cubicBezTo>
                    <a:pt x="7" y="93"/>
                    <a:pt x="5" y="117"/>
                    <a:pt x="3" y="143"/>
                  </a:cubicBezTo>
                  <a:lnTo>
                    <a:pt x="3" y="143"/>
                  </a:lnTo>
                  <a:lnTo>
                    <a:pt x="1125" y="72"/>
                  </a:lnTo>
                  <a:lnTo>
                    <a:pt x="1125" y="0"/>
                  </a:lnTo>
                  <a:close/>
                  <a:moveTo>
                    <a:pt x="3" y="143"/>
                  </a:moveTo>
                  <a:lnTo>
                    <a:pt x="1" y="143"/>
                  </a:lnTo>
                  <a:cubicBezTo>
                    <a:pt x="1" y="170"/>
                    <a:pt x="1" y="197"/>
                    <a:pt x="1" y="223"/>
                  </a:cubicBezTo>
                  <a:cubicBezTo>
                    <a:pt x="1" y="194"/>
                    <a:pt x="2" y="168"/>
                    <a:pt x="3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5"/>
            <p:cNvSpPr/>
            <p:nvPr/>
          </p:nvSpPr>
          <p:spPr>
            <a:xfrm>
              <a:off x="7960603" y="1057945"/>
              <a:ext cx="60921" cy="7615"/>
            </a:xfrm>
            <a:custGeom>
              <a:avLst/>
              <a:gdLst/>
              <a:ahLst/>
              <a:cxnLst/>
              <a:rect l="l" t="t" r="r" b="b"/>
              <a:pathLst>
                <a:path w="1152" h="144" extrusionOk="0">
                  <a:moveTo>
                    <a:pt x="1" y="1"/>
                  </a:moveTo>
                  <a:cubicBezTo>
                    <a:pt x="1" y="28"/>
                    <a:pt x="1" y="54"/>
                    <a:pt x="1" y="81"/>
                  </a:cubicBezTo>
                  <a:lnTo>
                    <a:pt x="2" y="81"/>
                  </a:lnTo>
                  <a:lnTo>
                    <a:pt x="2" y="81"/>
                  </a:lnTo>
                  <a:cubicBezTo>
                    <a:pt x="4" y="103"/>
                    <a:pt x="6" y="124"/>
                    <a:pt x="10" y="144"/>
                  </a:cubicBezTo>
                  <a:lnTo>
                    <a:pt x="1152" y="72"/>
                  </a:lnTo>
                  <a:lnTo>
                    <a:pt x="1152" y="10"/>
                  </a:lnTo>
                  <a:lnTo>
                    <a:pt x="2" y="81"/>
                  </a:lnTo>
                  <a:lnTo>
                    <a:pt x="2" y="81"/>
                  </a:lnTo>
                  <a:cubicBezTo>
                    <a:pt x="1" y="54"/>
                    <a:pt x="1" y="2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7960603" y="1050436"/>
              <a:ext cx="60445" cy="7562"/>
            </a:xfrm>
            <a:custGeom>
              <a:avLst/>
              <a:gdLst/>
              <a:ahLst/>
              <a:cxnLst/>
              <a:rect l="l" t="t" r="r" b="b"/>
              <a:pathLst>
                <a:path w="1143" h="143" extrusionOk="0">
                  <a:moveTo>
                    <a:pt x="1143" y="0"/>
                  </a:moveTo>
                  <a:lnTo>
                    <a:pt x="10" y="71"/>
                  </a:lnTo>
                  <a:cubicBezTo>
                    <a:pt x="10" y="89"/>
                    <a:pt x="1" y="116"/>
                    <a:pt x="1" y="143"/>
                  </a:cubicBezTo>
                  <a:lnTo>
                    <a:pt x="1143" y="71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7961079" y="1065983"/>
              <a:ext cx="60921" cy="7615"/>
            </a:xfrm>
            <a:custGeom>
              <a:avLst/>
              <a:gdLst/>
              <a:ahLst/>
              <a:cxnLst/>
              <a:rect l="l" t="t" r="r" b="b"/>
              <a:pathLst>
                <a:path w="1152" h="144" extrusionOk="0">
                  <a:moveTo>
                    <a:pt x="1152" y="0"/>
                  </a:moveTo>
                  <a:lnTo>
                    <a:pt x="1" y="72"/>
                  </a:lnTo>
                  <a:cubicBezTo>
                    <a:pt x="1" y="99"/>
                    <a:pt x="10" y="125"/>
                    <a:pt x="10" y="143"/>
                  </a:cubicBezTo>
                  <a:lnTo>
                    <a:pt x="1152" y="72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5"/>
            <p:cNvSpPr/>
            <p:nvPr/>
          </p:nvSpPr>
          <p:spPr>
            <a:xfrm>
              <a:off x="7963459" y="1085338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5"/>
            <p:cNvSpPr/>
            <p:nvPr/>
          </p:nvSpPr>
          <p:spPr>
            <a:xfrm>
              <a:off x="7963459" y="1082007"/>
              <a:ext cx="59969" cy="7139"/>
            </a:xfrm>
            <a:custGeom>
              <a:avLst/>
              <a:gdLst/>
              <a:ahLst/>
              <a:cxnLst/>
              <a:rect l="l" t="t" r="r" b="b"/>
              <a:pathLst>
                <a:path w="1134" h="135" extrusionOk="0">
                  <a:moveTo>
                    <a:pt x="1124" y="1"/>
                  </a:moveTo>
                  <a:lnTo>
                    <a:pt x="0" y="63"/>
                  </a:lnTo>
                  <a:cubicBezTo>
                    <a:pt x="0" y="90"/>
                    <a:pt x="9" y="117"/>
                    <a:pt x="18" y="135"/>
                  </a:cubicBezTo>
                  <a:lnTo>
                    <a:pt x="1133" y="72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7962031" y="1074022"/>
              <a:ext cx="60921" cy="7562"/>
            </a:xfrm>
            <a:custGeom>
              <a:avLst/>
              <a:gdLst/>
              <a:ahLst/>
              <a:cxnLst/>
              <a:rect l="l" t="t" r="r" b="b"/>
              <a:pathLst>
                <a:path w="1152" h="143" extrusionOk="0">
                  <a:moveTo>
                    <a:pt x="1142" y="0"/>
                  </a:moveTo>
                  <a:lnTo>
                    <a:pt x="1" y="71"/>
                  </a:lnTo>
                  <a:cubicBezTo>
                    <a:pt x="1" y="98"/>
                    <a:pt x="10" y="116"/>
                    <a:pt x="10" y="143"/>
                  </a:cubicBezTo>
                  <a:lnTo>
                    <a:pt x="1151" y="71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7962507" y="1081531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8011105" y="1035788"/>
              <a:ext cx="21735" cy="57589"/>
            </a:xfrm>
            <a:custGeom>
              <a:avLst/>
              <a:gdLst/>
              <a:ahLst/>
              <a:cxnLst/>
              <a:rect l="l" t="t" r="r" b="b"/>
              <a:pathLst>
                <a:path w="411" h="1089" extrusionOk="0">
                  <a:moveTo>
                    <a:pt x="176" y="0"/>
                  </a:moveTo>
                  <a:cubicBezTo>
                    <a:pt x="174" y="0"/>
                    <a:pt x="172" y="0"/>
                    <a:pt x="170" y="0"/>
                  </a:cubicBezTo>
                  <a:cubicBezTo>
                    <a:pt x="72" y="9"/>
                    <a:pt x="0" y="259"/>
                    <a:pt x="18" y="554"/>
                  </a:cubicBezTo>
                  <a:cubicBezTo>
                    <a:pt x="36" y="857"/>
                    <a:pt x="134" y="1089"/>
                    <a:pt x="241" y="1089"/>
                  </a:cubicBezTo>
                  <a:cubicBezTo>
                    <a:pt x="348" y="1080"/>
                    <a:pt x="411" y="830"/>
                    <a:pt x="393" y="536"/>
                  </a:cubicBezTo>
                  <a:cubicBezTo>
                    <a:pt x="375" y="238"/>
                    <a:pt x="280" y="0"/>
                    <a:pt x="176" y="0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5"/>
            <p:cNvSpPr/>
            <p:nvPr/>
          </p:nvSpPr>
          <p:spPr>
            <a:xfrm>
              <a:off x="8021470" y="1042398"/>
              <a:ext cx="8091" cy="43945"/>
            </a:xfrm>
            <a:custGeom>
              <a:avLst/>
              <a:gdLst/>
              <a:ahLst/>
              <a:cxnLst/>
              <a:rect l="l" t="t" r="r" b="b"/>
              <a:pathLst>
                <a:path w="153" h="831" extrusionOk="0">
                  <a:moveTo>
                    <a:pt x="48" y="0"/>
                  </a:moveTo>
                  <a:cubicBezTo>
                    <a:pt x="47" y="0"/>
                    <a:pt x="46" y="0"/>
                    <a:pt x="45" y="0"/>
                  </a:cubicBezTo>
                  <a:cubicBezTo>
                    <a:pt x="10" y="0"/>
                    <a:pt x="1" y="188"/>
                    <a:pt x="10" y="420"/>
                  </a:cubicBezTo>
                  <a:cubicBezTo>
                    <a:pt x="27" y="652"/>
                    <a:pt x="63" y="830"/>
                    <a:pt x="99" y="830"/>
                  </a:cubicBezTo>
                  <a:cubicBezTo>
                    <a:pt x="134" y="830"/>
                    <a:pt x="152" y="643"/>
                    <a:pt x="134" y="411"/>
                  </a:cubicBezTo>
                  <a:cubicBezTo>
                    <a:pt x="126" y="184"/>
                    <a:pt x="83" y="0"/>
                    <a:pt x="48" y="0"/>
                  </a:cubicBezTo>
                  <a:close/>
                </a:path>
              </a:pathLst>
            </a:custGeom>
            <a:solidFill>
              <a:srgbClr val="72C6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5"/>
            <p:cNvSpPr/>
            <p:nvPr/>
          </p:nvSpPr>
          <p:spPr>
            <a:xfrm>
              <a:off x="7657803" y="919712"/>
              <a:ext cx="66526" cy="60921"/>
            </a:xfrm>
            <a:custGeom>
              <a:avLst/>
              <a:gdLst/>
              <a:ahLst/>
              <a:cxnLst/>
              <a:rect l="l" t="t" r="r" b="b"/>
              <a:pathLst>
                <a:path w="1258" h="1152" extrusionOk="0">
                  <a:moveTo>
                    <a:pt x="1186" y="1"/>
                  </a:moveTo>
                  <a:lnTo>
                    <a:pt x="151" y="63"/>
                  </a:lnTo>
                  <a:cubicBezTo>
                    <a:pt x="0" y="72"/>
                    <a:pt x="70" y="1152"/>
                    <a:pt x="221" y="1152"/>
                  </a:cubicBezTo>
                  <a:cubicBezTo>
                    <a:pt x="221" y="1152"/>
                    <a:pt x="222" y="1152"/>
                    <a:pt x="223" y="1152"/>
                  </a:cubicBezTo>
                  <a:lnTo>
                    <a:pt x="1257" y="1089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7661505" y="926323"/>
              <a:ext cx="59969" cy="11846"/>
            </a:xfrm>
            <a:custGeom>
              <a:avLst/>
              <a:gdLst/>
              <a:ahLst/>
              <a:cxnLst/>
              <a:rect l="l" t="t" r="r" b="b"/>
              <a:pathLst>
                <a:path w="1134" h="224" extrusionOk="0">
                  <a:moveTo>
                    <a:pt x="37" y="1"/>
                  </a:moveTo>
                  <a:lnTo>
                    <a:pt x="37" y="1"/>
                  </a:lnTo>
                  <a:cubicBezTo>
                    <a:pt x="29" y="17"/>
                    <a:pt x="20" y="40"/>
                    <a:pt x="19" y="64"/>
                  </a:cubicBezTo>
                  <a:lnTo>
                    <a:pt x="19" y="64"/>
                  </a:lnTo>
                  <a:cubicBezTo>
                    <a:pt x="24" y="41"/>
                    <a:pt x="30" y="19"/>
                    <a:pt x="37" y="1"/>
                  </a:cubicBezTo>
                  <a:close/>
                  <a:moveTo>
                    <a:pt x="1125" y="1"/>
                  </a:moveTo>
                  <a:lnTo>
                    <a:pt x="19" y="72"/>
                  </a:lnTo>
                  <a:cubicBezTo>
                    <a:pt x="19" y="70"/>
                    <a:pt x="19" y="67"/>
                    <a:pt x="19" y="64"/>
                  </a:cubicBezTo>
                  <a:lnTo>
                    <a:pt x="19" y="64"/>
                  </a:lnTo>
                  <a:cubicBezTo>
                    <a:pt x="14" y="89"/>
                    <a:pt x="9" y="115"/>
                    <a:pt x="6" y="143"/>
                  </a:cubicBezTo>
                  <a:lnTo>
                    <a:pt x="6" y="143"/>
                  </a:lnTo>
                  <a:lnTo>
                    <a:pt x="1134" y="72"/>
                  </a:lnTo>
                  <a:lnTo>
                    <a:pt x="1125" y="1"/>
                  </a:lnTo>
                  <a:close/>
                  <a:moveTo>
                    <a:pt x="6" y="143"/>
                  </a:moveTo>
                  <a:lnTo>
                    <a:pt x="1" y="144"/>
                  </a:lnTo>
                  <a:cubicBezTo>
                    <a:pt x="1" y="170"/>
                    <a:pt x="1" y="197"/>
                    <a:pt x="1" y="224"/>
                  </a:cubicBezTo>
                  <a:cubicBezTo>
                    <a:pt x="1" y="196"/>
                    <a:pt x="3" y="169"/>
                    <a:pt x="6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7661029" y="941923"/>
              <a:ext cx="61397" cy="7562"/>
            </a:xfrm>
            <a:custGeom>
              <a:avLst/>
              <a:gdLst/>
              <a:ahLst/>
              <a:cxnLst/>
              <a:rect l="l" t="t" r="r" b="b"/>
              <a:pathLst>
                <a:path w="1161" h="143" extrusionOk="0">
                  <a:moveTo>
                    <a:pt x="10" y="0"/>
                  </a:moveTo>
                  <a:cubicBezTo>
                    <a:pt x="1" y="45"/>
                    <a:pt x="10" y="98"/>
                    <a:pt x="10" y="143"/>
                  </a:cubicBezTo>
                  <a:lnTo>
                    <a:pt x="1161" y="81"/>
                  </a:lnTo>
                  <a:lnTo>
                    <a:pt x="1152" y="9"/>
                  </a:lnTo>
                  <a:lnTo>
                    <a:pt x="10" y="81"/>
                  </a:lnTo>
                  <a:cubicBezTo>
                    <a:pt x="10" y="54"/>
                    <a:pt x="10" y="27"/>
                    <a:pt x="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7661505" y="934361"/>
              <a:ext cx="60445" cy="7615"/>
            </a:xfrm>
            <a:custGeom>
              <a:avLst/>
              <a:gdLst/>
              <a:ahLst/>
              <a:cxnLst/>
              <a:rect l="l" t="t" r="r" b="b"/>
              <a:pathLst>
                <a:path w="1143" h="144" extrusionOk="0">
                  <a:moveTo>
                    <a:pt x="1134" y="0"/>
                  </a:moveTo>
                  <a:lnTo>
                    <a:pt x="1" y="72"/>
                  </a:lnTo>
                  <a:cubicBezTo>
                    <a:pt x="1" y="90"/>
                    <a:pt x="1" y="116"/>
                    <a:pt x="1" y="143"/>
                  </a:cubicBezTo>
                  <a:lnTo>
                    <a:pt x="1143" y="72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7661505" y="949908"/>
              <a:ext cx="61397" cy="7615"/>
            </a:xfrm>
            <a:custGeom>
              <a:avLst/>
              <a:gdLst/>
              <a:ahLst/>
              <a:cxnLst/>
              <a:rect l="l" t="t" r="r" b="b"/>
              <a:pathLst>
                <a:path w="1161" h="144" extrusionOk="0">
                  <a:moveTo>
                    <a:pt x="1152" y="1"/>
                  </a:moveTo>
                  <a:lnTo>
                    <a:pt x="1" y="72"/>
                  </a:lnTo>
                  <a:cubicBezTo>
                    <a:pt x="10" y="99"/>
                    <a:pt x="10" y="126"/>
                    <a:pt x="10" y="144"/>
                  </a:cubicBezTo>
                  <a:lnTo>
                    <a:pt x="1161" y="7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7663884" y="969739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7663884" y="965984"/>
              <a:ext cx="59969" cy="7086"/>
            </a:xfrm>
            <a:custGeom>
              <a:avLst/>
              <a:gdLst/>
              <a:ahLst/>
              <a:cxnLst/>
              <a:rect l="l" t="t" r="r" b="b"/>
              <a:pathLst>
                <a:path w="1134" h="134" extrusionOk="0">
                  <a:moveTo>
                    <a:pt x="1125" y="0"/>
                  </a:moveTo>
                  <a:lnTo>
                    <a:pt x="0" y="72"/>
                  </a:lnTo>
                  <a:cubicBezTo>
                    <a:pt x="0" y="89"/>
                    <a:pt x="9" y="116"/>
                    <a:pt x="18" y="134"/>
                  </a:cubicBezTo>
                  <a:lnTo>
                    <a:pt x="1133" y="7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7662456" y="957946"/>
              <a:ext cx="60921" cy="7615"/>
            </a:xfrm>
            <a:custGeom>
              <a:avLst/>
              <a:gdLst/>
              <a:ahLst/>
              <a:cxnLst/>
              <a:rect l="l" t="t" r="r" b="b"/>
              <a:pathLst>
                <a:path w="1152" h="144" extrusionOk="0">
                  <a:moveTo>
                    <a:pt x="1143" y="1"/>
                  </a:moveTo>
                  <a:lnTo>
                    <a:pt x="1" y="72"/>
                  </a:lnTo>
                  <a:cubicBezTo>
                    <a:pt x="1" y="99"/>
                    <a:pt x="10" y="117"/>
                    <a:pt x="10" y="143"/>
                  </a:cubicBezTo>
                  <a:lnTo>
                    <a:pt x="1152" y="72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7662932" y="965508"/>
              <a:ext cx="53" cy="5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7711531" y="919712"/>
              <a:ext cx="21735" cy="57642"/>
            </a:xfrm>
            <a:custGeom>
              <a:avLst/>
              <a:gdLst/>
              <a:ahLst/>
              <a:cxnLst/>
              <a:rect l="l" t="t" r="r" b="b"/>
              <a:pathLst>
                <a:path w="411" h="1090" extrusionOk="0">
                  <a:moveTo>
                    <a:pt x="184" y="1"/>
                  </a:moveTo>
                  <a:cubicBezTo>
                    <a:pt x="182" y="1"/>
                    <a:pt x="181" y="1"/>
                    <a:pt x="179" y="1"/>
                  </a:cubicBezTo>
                  <a:cubicBezTo>
                    <a:pt x="72" y="10"/>
                    <a:pt x="1" y="260"/>
                    <a:pt x="18" y="554"/>
                  </a:cubicBezTo>
                  <a:cubicBezTo>
                    <a:pt x="45" y="852"/>
                    <a:pt x="140" y="1090"/>
                    <a:pt x="236" y="1090"/>
                  </a:cubicBezTo>
                  <a:cubicBezTo>
                    <a:pt x="238" y="1090"/>
                    <a:pt x="240" y="1089"/>
                    <a:pt x="241" y="1089"/>
                  </a:cubicBezTo>
                  <a:cubicBezTo>
                    <a:pt x="348" y="1080"/>
                    <a:pt x="411" y="831"/>
                    <a:pt x="393" y="536"/>
                  </a:cubicBezTo>
                  <a:cubicBezTo>
                    <a:pt x="376" y="238"/>
                    <a:pt x="281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7445906" y="1097713"/>
              <a:ext cx="441675" cy="396725"/>
            </a:xfrm>
            <a:custGeom>
              <a:avLst/>
              <a:gdLst/>
              <a:ahLst/>
              <a:cxnLst/>
              <a:rect l="l" t="t" r="r" b="b"/>
              <a:pathLst>
                <a:path w="8352" h="7502" extrusionOk="0">
                  <a:moveTo>
                    <a:pt x="3468" y="1"/>
                  </a:moveTo>
                  <a:cubicBezTo>
                    <a:pt x="3466" y="1"/>
                    <a:pt x="3467" y="3"/>
                    <a:pt x="3471" y="7"/>
                  </a:cubicBezTo>
                  <a:cubicBezTo>
                    <a:pt x="3498" y="16"/>
                    <a:pt x="3025" y="587"/>
                    <a:pt x="2526" y="605"/>
                  </a:cubicBezTo>
                  <a:cubicBezTo>
                    <a:pt x="2035" y="623"/>
                    <a:pt x="1928" y="819"/>
                    <a:pt x="1669" y="1095"/>
                  </a:cubicBezTo>
                  <a:cubicBezTo>
                    <a:pt x="1419" y="1381"/>
                    <a:pt x="1063" y="1345"/>
                    <a:pt x="581" y="1693"/>
                  </a:cubicBezTo>
                  <a:cubicBezTo>
                    <a:pt x="358" y="1845"/>
                    <a:pt x="1" y="2255"/>
                    <a:pt x="1" y="2255"/>
                  </a:cubicBezTo>
                  <a:cubicBezTo>
                    <a:pt x="260" y="2389"/>
                    <a:pt x="795" y="3254"/>
                    <a:pt x="1098" y="3584"/>
                  </a:cubicBezTo>
                  <a:cubicBezTo>
                    <a:pt x="1589" y="4120"/>
                    <a:pt x="2436" y="5574"/>
                    <a:pt x="3070" y="5895"/>
                  </a:cubicBezTo>
                  <a:cubicBezTo>
                    <a:pt x="3694" y="6225"/>
                    <a:pt x="4488" y="7501"/>
                    <a:pt x="4488" y="7501"/>
                  </a:cubicBezTo>
                  <a:cubicBezTo>
                    <a:pt x="4496" y="7501"/>
                    <a:pt x="4504" y="7501"/>
                    <a:pt x="4512" y="7501"/>
                  </a:cubicBezTo>
                  <a:cubicBezTo>
                    <a:pt x="5027" y="7501"/>
                    <a:pt x="5403" y="6947"/>
                    <a:pt x="5884" y="6947"/>
                  </a:cubicBezTo>
                  <a:cubicBezTo>
                    <a:pt x="5892" y="6947"/>
                    <a:pt x="5899" y="6947"/>
                    <a:pt x="5907" y="6948"/>
                  </a:cubicBezTo>
                  <a:cubicBezTo>
                    <a:pt x="5911" y="6948"/>
                    <a:pt x="5915" y="6948"/>
                    <a:pt x="5918" y="6948"/>
                  </a:cubicBezTo>
                  <a:cubicBezTo>
                    <a:pt x="6349" y="6948"/>
                    <a:pt x="6800" y="6125"/>
                    <a:pt x="7318" y="6125"/>
                  </a:cubicBezTo>
                  <a:cubicBezTo>
                    <a:pt x="7408" y="6125"/>
                    <a:pt x="7499" y="6150"/>
                    <a:pt x="7593" y="6207"/>
                  </a:cubicBezTo>
                  <a:cubicBezTo>
                    <a:pt x="7649" y="6242"/>
                    <a:pt x="7705" y="6257"/>
                    <a:pt x="7760" y="6257"/>
                  </a:cubicBezTo>
                  <a:cubicBezTo>
                    <a:pt x="8074" y="6257"/>
                    <a:pt x="8351" y="5779"/>
                    <a:pt x="8351" y="5779"/>
                  </a:cubicBezTo>
                  <a:cubicBezTo>
                    <a:pt x="8351" y="5779"/>
                    <a:pt x="8128" y="5351"/>
                    <a:pt x="7825" y="5003"/>
                  </a:cubicBezTo>
                  <a:cubicBezTo>
                    <a:pt x="7521" y="4655"/>
                    <a:pt x="7084" y="4494"/>
                    <a:pt x="6843" y="4120"/>
                  </a:cubicBezTo>
                  <a:cubicBezTo>
                    <a:pt x="6603" y="3745"/>
                    <a:pt x="6272" y="3308"/>
                    <a:pt x="5666" y="2781"/>
                  </a:cubicBezTo>
                  <a:cubicBezTo>
                    <a:pt x="5059" y="2255"/>
                    <a:pt x="4943" y="1765"/>
                    <a:pt x="4622" y="1363"/>
                  </a:cubicBezTo>
                  <a:cubicBezTo>
                    <a:pt x="4301" y="962"/>
                    <a:pt x="3498" y="16"/>
                    <a:pt x="3498" y="16"/>
                  </a:cubicBezTo>
                  <a:cubicBezTo>
                    <a:pt x="3498" y="16"/>
                    <a:pt x="3473" y="1"/>
                    <a:pt x="3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7691700" y="1470741"/>
              <a:ext cx="44897" cy="23163"/>
            </a:xfrm>
            <a:custGeom>
              <a:avLst/>
              <a:gdLst/>
              <a:ahLst/>
              <a:cxnLst/>
              <a:rect l="l" t="t" r="r" b="b"/>
              <a:pathLst>
                <a:path w="849" h="438" extrusionOk="0">
                  <a:moveTo>
                    <a:pt x="848" y="1"/>
                  </a:moveTo>
                  <a:cubicBezTo>
                    <a:pt x="554" y="54"/>
                    <a:pt x="286" y="295"/>
                    <a:pt x="1" y="438"/>
                  </a:cubicBezTo>
                  <a:cubicBezTo>
                    <a:pt x="313" y="375"/>
                    <a:pt x="572" y="143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7758701" y="1426849"/>
              <a:ext cx="56690" cy="38287"/>
            </a:xfrm>
            <a:custGeom>
              <a:avLst/>
              <a:gdLst/>
              <a:ahLst/>
              <a:cxnLst/>
              <a:rect l="l" t="t" r="r" b="b"/>
              <a:pathLst>
                <a:path w="1072" h="724" extrusionOk="0">
                  <a:moveTo>
                    <a:pt x="1071" y="1"/>
                  </a:moveTo>
                  <a:lnTo>
                    <a:pt x="1071" y="1"/>
                  </a:lnTo>
                  <a:cubicBezTo>
                    <a:pt x="688" y="46"/>
                    <a:pt x="331" y="518"/>
                    <a:pt x="1" y="724"/>
                  </a:cubicBezTo>
                  <a:cubicBezTo>
                    <a:pt x="340" y="724"/>
                    <a:pt x="688" y="224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7554895" y="1129177"/>
              <a:ext cx="29773" cy="6663"/>
            </a:xfrm>
            <a:custGeom>
              <a:avLst/>
              <a:gdLst/>
              <a:ahLst/>
              <a:cxnLst/>
              <a:rect l="l" t="t" r="r" b="b"/>
              <a:pathLst>
                <a:path w="563" h="126" extrusionOk="0">
                  <a:moveTo>
                    <a:pt x="563" y="1"/>
                  </a:moveTo>
                  <a:cubicBezTo>
                    <a:pt x="536" y="10"/>
                    <a:pt x="500" y="10"/>
                    <a:pt x="465" y="10"/>
                  </a:cubicBezTo>
                  <a:cubicBezTo>
                    <a:pt x="251" y="19"/>
                    <a:pt x="108" y="63"/>
                    <a:pt x="1" y="126"/>
                  </a:cubicBezTo>
                  <a:cubicBezTo>
                    <a:pt x="54" y="117"/>
                    <a:pt x="117" y="117"/>
                    <a:pt x="188" y="108"/>
                  </a:cubicBezTo>
                  <a:cubicBezTo>
                    <a:pt x="313" y="108"/>
                    <a:pt x="447" y="63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7620468" y="1097713"/>
              <a:ext cx="267110" cy="330674"/>
            </a:xfrm>
            <a:custGeom>
              <a:avLst/>
              <a:gdLst/>
              <a:ahLst/>
              <a:cxnLst/>
              <a:rect l="l" t="t" r="r" b="b"/>
              <a:pathLst>
                <a:path w="5051" h="6253" extrusionOk="0">
                  <a:moveTo>
                    <a:pt x="167" y="1"/>
                  </a:moveTo>
                  <a:cubicBezTo>
                    <a:pt x="165" y="1"/>
                    <a:pt x="166" y="3"/>
                    <a:pt x="170" y="7"/>
                  </a:cubicBezTo>
                  <a:cubicBezTo>
                    <a:pt x="179" y="16"/>
                    <a:pt x="117" y="105"/>
                    <a:pt x="1" y="212"/>
                  </a:cubicBezTo>
                  <a:cubicBezTo>
                    <a:pt x="206" y="462"/>
                    <a:pt x="786" y="1140"/>
                    <a:pt x="1045" y="1461"/>
                  </a:cubicBezTo>
                  <a:cubicBezTo>
                    <a:pt x="1357" y="1863"/>
                    <a:pt x="1473" y="2353"/>
                    <a:pt x="2088" y="2880"/>
                  </a:cubicBezTo>
                  <a:cubicBezTo>
                    <a:pt x="2695" y="3406"/>
                    <a:pt x="3025" y="3843"/>
                    <a:pt x="3266" y="4218"/>
                  </a:cubicBezTo>
                  <a:cubicBezTo>
                    <a:pt x="3507" y="4592"/>
                    <a:pt x="3944" y="4753"/>
                    <a:pt x="4247" y="5101"/>
                  </a:cubicBezTo>
                  <a:cubicBezTo>
                    <a:pt x="4550" y="5449"/>
                    <a:pt x="4774" y="5877"/>
                    <a:pt x="4774" y="5877"/>
                  </a:cubicBezTo>
                  <a:cubicBezTo>
                    <a:pt x="4774" y="5877"/>
                    <a:pt x="4631" y="6118"/>
                    <a:pt x="4435" y="6252"/>
                  </a:cubicBezTo>
                  <a:cubicBezTo>
                    <a:pt x="4443" y="6252"/>
                    <a:pt x="4451" y="6253"/>
                    <a:pt x="4460" y="6253"/>
                  </a:cubicBezTo>
                  <a:cubicBezTo>
                    <a:pt x="4771" y="6253"/>
                    <a:pt x="5050" y="5779"/>
                    <a:pt x="5050" y="5779"/>
                  </a:cubicBezTo>
                  <a:cubicBezTo>
                    <a:pt x="5050" y="5779"/>
                    <a:pt x="4827" y="5351"/>
                    <a:pt x="4524" y="5003"/>
                  </a:cubicBezTo>
                  <a:cubicBezTo>
                    <a:pt x="4220" y="4655"/>
                    <a:pt x="3783" y="4494"/>
                    <a:pt x="3542" y="4120"/>
                  </a:cubicBezTo>
                  <a:cubicBezTo>
                    <a:pt x="3302" y="3745"/>
                    <a:pt x="2971" y="3308"/>
                    <a:pt x="2365" y="2781"/>
                  </a:cubicBezTo>
                  <a:cubicBezTo>
                    <a:pt x="1758" y="2255"/>
                    <a:pt x="1642" y="1765"/>
                    <a:pt x="1321" y="1363"/>
                  </a:cubicBezTo>
                  <a:cubicBezTo>
                    <a:pt x="1000" y="962"/>
                    <a:pt x="197" y="16"/>
                    <a:pt x="197" y="16"/>
                  </a:cubicBezTo>
                  <a:cubicBezTo>
                    <a:pt x="197" y="16"/>
                    <a:pt x="172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7709151" y="1375765"/>
              <a:ext cx="110947" cy="57748"/>
            </a:xfrm>
            <a:custGeom>
              <a:avLst/>
              <a:gdLst/>
              <a:ahLst/>
              <a:cxnLst/>
              <a:rect l="l" t="t" r="r" b="b"/>
              <a:pathLst>
                <a:path w="2098" h="1092" extrusionOk="0">
                  <a:moveTo>
                    <a:pt x="2050" y="0"/>
                  </a:moveTo>
                  <a:cubicBezTo>
                    <a:pt x="2044" y="0"/>
                    <a:pt x="2039" y="1"/>
                    <a:pt x="2035" y="4"/>
                  </a:cubicBezTo>
                  <a:cubicBezTo>
                    <a:pt x="1678" y="128"/>
                    <a:pt x="465" y="708"/>
                    <a:pt x="28" y="1012"/>
                  </a:cubicBezTo>
                  <a:cubicBezTo>
                    <a:pt x="1" y="1029"/>
                    <a:pt x="1" y="1056"/>
                    <a:pt x="19" y="1074"/>
                  </a:cubicBezTo>
                  <a:cubicBezTo>
                    <a:pt x="28" y="1083"/>
                    <a:pt x="37" y="1092"/>
                    <a:pt x="54" y="1092"/>
                  </a:cubicBezTo>
                  <a:cubicBezTo>
                    <a:pt x="63" y="1092"/>
                    <a:pt x="72" y="1092"/>
                    <a:pt x="72" y="1083"/>
                  </a:cubicBezTo>
                  <a:cubicBezTo>
                    <a:pt x="509" y="780"/>
                    <a:pt x="1714" y="209"/>
                    <a:pt x="2062" y="84"/>
                  </a:cubicBezTo>
                  <a:cubicBezTo>
                    <a:pt x="2088" y="75"/>
                    <a:pt x="2097" y="48"/>
                    <a:pt x="2088" y="30"/>
                  </a:cubicBezTo>
                  <a:cubicBezTo>
                    <a:pt x="2082" y="10"/>
                    <a:pt x="2065" y="0"/>
                    <a:pt x="20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7629934" y="1347473"/>
              <a:ext cx="80699" cy="59651"/>
            </a:xfrm>
            <a:custGeom>
              <a:avLst/>
              <a:gdLst/>
              <a:ahLst/>
              <a:cxnLst/>
              <a:rect l="l" t="t" r="r" b="b"/>
              <a:pathLst>
                <a:path w="1526" h="1128" extrusionOk="0">
                  <a:moveTo>
                    <a:pt x="1482" y="1"/>
                  </a:moveTo>
                  <a:cubicBezTo>
                    <a:pt x="1479" y="1"/>
                    <a:pt x="1475" y="2"/>
                    <a:pt x="1472" y="3"/>
                  </a:cubicBezTo>
                  <a:cubicBezTo>
                    <a:pt x="901" y="137"/>
                    <a:pt x="223" y="717"/>
                    <a:pt x="9" y="1056"/>
                  </a:cubicBezTo>
                  <a:cubicBezTo>
                    <a:pt x="0" y="1074"/>
                    <a:pt x="0" y="1101"/>
                    <a:pt x="18" y="1118"/>
                  </a:cubicBezTo>
                  <a:cubicBezTo>
                    <a:pt x="27" y="1118"/>
                    <a:pt x="36" y="1127"/>
                    <a:pt x="45" y="1127"/>
                  </a:cubicBezTo>
                  <a:cubicBezTo>
                    <a:pt x="63" y="1127"/>
                    <a:pt x="72" y="1118"/>
                    <a:pt x="80" y="1101"/>
                  </a:cubicBezTo>
                  <a:cubicBezTo>
                    <a:pt x="286" y="788"/>
                    <a:pt x="955" y="217"/>
                    <a:pt x="1490" y="92"/>
                  </a:cubicBezTo>
                  <a:cubicBezTo>
                    <a:pt x="1517" y="84"/>
                    <a:pt x="1526" y="57"/>
                    <a:pt x="1526" y="39"/>
                  </a:cubicBezTo>
                  <a:cubicBezTo>
                    <a:pt x="1518" y="17"/>
                    <a:pt x="1499" y="1"/>
                    <a:pt x="1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7540776" y="1166935"/>
              <a:ext cx="110895" cy="58065"/>
            </a:xfrm>
            <a:custGeom>
              <a:avLst/>
              <a:gdLst/>
              <a:ahLst/>
              <a:cxnLst/>
              <a:rect l="l" t="t" r="r" b="b"/>
              <a:pathLst>
                <a:path w="2097" h="1098" extrusionOk="0">
                  <a:moveTo>
                    <a:pt x="2034" y="1"/>
                  </a:moveTo>
                  <a:cubicBezTo>
                    <a:pt x="1570" y="108"/>
                    <a:pt x="268" y="634"/>
                    <a:pt x="9" y="1026"/>
                  </a:cubicBezTo>
                  <a:cubicBezTo>
                    <a:pt x="0" y="1044"/>
                    <a:pt x="0" y="1071"/>
                    <a:pt x="27" y="1089"/>
                  </a:cubicBezTo>
                  <a:cubicBezTo>
                    <a:pt x="27" y="1089"/>
                    <a:pt x="36" y="1098"/>
                    <a:pt x="45" y="1098"/>
                  </a:cubicBezTo>
                  <a:cubicBezTo>
                    <a:pt x="63" y="1098"/>
                    <a:pt x="71" y="1089"/>
                    <a:pt x="80" y="1080"/>
                  </a:cubicBezTo>
                  <a:cubicBezTo>
                    <a:pt x="312" y="723"/>
                    <a:pt x="1597" y="197"/>
                    <a:pt x="2052" y="90"/>
                  </a:cubicBezTo>
                  <a:cubicBezTo>
                    <a:pt x="2079" y="81"/>
                    <a:pt x="2097" y="63"/>
                    <a:pt x="2088" y="36"/>
                  </a:cubicBezTo>
                  <a:cubicBezTo>
                    <a:pt x="2079" y="9"/>
                    <a:pt x="2061" y="1"/>
                    <a:pt x="2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7553467" y="1264607"/>
              <a:ext cx="74141" cy="41566"/>
            </a:xfrm>
            <a:custGeom>
              <a:avLst/>
              <a:gdLst/>
              <a:ahLst/>
              <a:cxnLst/>
              <a:rect l="l" t="t" r="r" b="b"/>
              <a:pathLst>
                <a:path w="1402" h="786" extrusionOk="0">
                  <a:moveTo>
                    <a:pt x="1339" y="0"/>
                  </a:moveTo>
                  <a:cubicBezTo>
                    <a:pt x="973" y="107"/>
                    <a:pt x="420" y="366"/>
                    <a:pt x="19" y="714"/>
                  </a:cubicBezTo>
                  <a:cubicBezTo>
                    <a:pt x="1" y="732"/>
                    <a:pt x="1" y="758"/>
                    <a:pt x="19" y="776"/>
                  </a:cubicBezTo>
                  <a:cubicBezTo>
                    <a:pt x="28" y="785"/>
                    <a:pt x="37" y="785"/>
                    <a:pt x="54" y="785"/>
                  </a:cubicBezTo>
                  <a:cubicBezTo>
                    <a:pt x="63" y="785"/>
                    <a:pt x="72" y="785"/>
                    <a:pt x="81" y="776"/>
                  </a:cubicBezTo>
                  <a:cubicBezTo>
                    <a:pt x="465" y="446"/>
                    <a:pt x="1009" y="188"/>
                    <a:pt x="1366" y="89"/>
                  </a:cubicBezTo>
                  <a:cubicBezTo>
                    <a:pt x="1393" y="80"/>
                    <a:pt x="1402" y="54"/>
                    <a:pt x="1402" y="36"/>
                  </a:cubicBezTo>
                  <a:cubicBezTo>
                    <a:pt x="1393" y="9"/>
                    <a:pt x="1366" y="0"/>
                    <a:pt x="1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7647385" y="1339488"/>
              <a:ext cx="42518" cy="28451"/>
            </a:xfrm>
            <a:custGeom>
              <a:avLst/>
              <a:gdLst/>
              <a:ahLst/>
              <a:cxnLst/>
              <a:rect l="l" t="t" r="r" b="b"/>
              <a:pathLst>
                <a:path w="804" h="538" extrusionOk="0">
                  <a:moveTo>
                    <a:pt x="751" y="0"/>
                  </a:moveTo>
                  <a:cubicBezTo>
                    <a:pt x="748" y="0"/>
                    <a:pt x="744" y="1"/>
                    <a:pt x="741" y="3"/>
                  </a:cubicBezTo>
                  <a:cubicBezTo>
                    <a:pt x="500" y="83"/>
                    <a:pt x="161" y="306"/>
                    <a:pt x="18" y="467"/>
                  </a:cubicBezTo>
                  <a:cubicBezTo>
                    <a:pt x="0" y="484"/>
                    <a:pt x="0" y="511"/>
                    <a:pt x="18" y="529"/>
                  </a:cubicBezTo>
                  <a:cubicBezTo>
                    <a:pt x="27" y="529"/>
                    <a:pt x="45" y="538"/>
                    <a:pt x="54" y="538"/>
                  </a:cubicBezTo>
                  <a:cubicBezTo>
                    <a:pt x="63" y="538"/>
                    <a:pt x="72" y="529"/>
                    <a:pt x="81" y="520"/>
                  </a:cubicBezTo>
                  <a:cubicBezTo>
                    <a:pt x="214" y="368"/>
                    <a:pt x="544" y="163"/>
                    <a:pt x="767" y="83"/>
                  </a:cubicBezTo>
                  <a:cubicBezTo>
                    <a:pt x="785" y="74"/>
                    <a:pt x="803" y="56"/>
                    <a:pt x="794" y="29"/>
                  </a:cubicBezTo>
                  <a:cubicBezTo>
                    <a:pt x="787" y="15"/>
                    <a:pt x="768" y="0"/>
                    <a:pt x="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7755422" y="1362227"/>
              <a:ext cx="56161" cy="27446"/>
            </a:xfrm>
            <a:custGeom>
              <a:avLst/>
              <a:gdLst/>
              <a:ahLst/>
              <a:cxnLst/>
              <a:rect l="l" t="t" r="r" b="b"/>
              <a:pathLst>
                <a:path w="1062" h="519" extrusionOk="0">
                  <a:moveTo>
                    <a:pt x="1008" y="1"/>
                  </a:moveTo>
                  <a:cubicBezTo>
                    <a:pt x="750" y="45"/>
                    <a:pt x="419" y="188"/>
                    <a:pt x="27" y="438"/>
                  </a:cubicBezTo>
                  <a:cubicBezTo>
                    <a:pt x="9" y="447"/>
                    <a:pt x="0" y="474"/>
                    <a:pt x="9" y="500"/>
                  </a:cubicBezTo>
                  <a:cubicBezTo>
                    <a:pt x="18" y="509"/>
                    <a:pt x="36" y="518"/>
                    <a:pt x="54" y="518"/>
                  </a:cubicBezTo>
                  <a:cubicBezTo>
                    <a:pt x="63" y="518"/>
                    <a:pt x="63" y="518"/>
                    <a:pt x="72" y="509"/>
                  </a:cubicBezTo>
                  <a:cubicBezTo>
                    <a:pt x="455" y="268"/>
                    <a:pt x="776" y="126"/>
                    <a:pt x="1017" y="90"/>
                  </a:cubicBezTo>
                  <a:cubicBezTo>
                    <a:pt x="1044" y="90"/>
                    <a:pt x="1062" y="63"/>
                    <a:pt x="1062" y="37"/>
                  </a:cubicBezTo>
                  <a:cubicBezTo>
                    <a:pt x="1053" y="19"/>
                    <a:pt x="1035" y="1"/>
                    <a:pt x="1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7612959" y="1180420"/>
              <a:ext cx="46748" cy="23374"/>
            </a:xfrm>
            <a:custGeom>
              <a:avLst/>
              <a:gdLst/>
              <a:ahLst/>
              <a:cxnLst/>
              <a:rect l="l" t="t" r="r" b="b"/>
              <a:pathLst>
                <a:path w="884" h="442" extrusionOk="0">
                  <a:moveTo>
                    <a:pt x="832" y="1"/>
                  </a:moveTo>
                  <a:cubicBezTo>
                    <a:pt x="825" y="1"/>
                    <a:pt x="819" y="2"/>
                    <a:pt x="812" y="4"/>
                  </a:cubicBezTo>
                  <a:cubicBezTo>
                    <a:pt x="580" y="85"/>
                    <a:pt x="187" y="263"/>
                    <a:pt x="27" y="361"/>
                  </a:cubicBezTo>
                  <a:cubicBezTo>
                    <a:pt x="9" y="370"/>
                    <a:pt x="0" y="397"/>
                    <a:pt x="18" y="424"/>
                  </a:cubicBezTo>
                  <a:cubicBezTo>
                    <a:pt x="27" y="432"/>
                    <a:pt x="36" y="441"/>
                    <a:pt x="54" y="441"/>
                  </a:cubicBezTo>
                  <a:cubicBezTo>
                    <a:pt x="62" y="441"/>
                    <a:pt x="71" y="441"/>
                    <a:pt x="80" y="432"/>
                  </a:cubicBezTo>
                  <a:cubicBezTo>
                    <a:pt x="232" y="343"/>
                    <a:pt x="616" y="165"/>
                    <a:pt x="848" y="85"/>
                  </a:cubicBezTo>
                  <a:cubicBezTo>
                    <a:pt x="865" y="76"/>
                    <a:pt x="883" y="49"/>
                    <a:pt x="874" y="31"/>
                  </a:cubicBezTo>
                  <a:cubicBezTo>
                    <a:pt x="868" y="11"/>
                    <a:pt x="851" y="1"/>
                    <a:pt x="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7972396" y="933303"/>
              <a:ext cx="451088" cy="242308"/>
            </a:xfrm>
            <a:custGeom>
              <a:avLst/>
              <a:gdLst/>
              <a:ahLst/>
              <a:cxnLst/>
              <a:rect l="l" t="t" r="r" b="b"/>
              <a:pathLst>
                <a:path w="8530" h="4582" extrusionOk="0">
                  <a:moveTo>
                    <a:pt x="5029" y="0"/>
                  </a:moveTo>
                  <a:cubicBezTo>
                    <a:pt x="4494" y="0"/>
                    <a:pt x="3892" y="227"/>
                    <a:pt x="2873" y="386"/>
                  </a:cubicBezTo>
                  <a:cubicBezTo>
                    <a:pt x="331" y="779"/>
                    <a:pt x="1" y="2429"/>
                    <a:pt x="1937" y="3446"/>
                  </a:cubicBezTo>
                  <a:cubicBezTo>
                    <a:pt x="3192" y="4106"/>
                    <a:pt x="4132" y="4581"/>
                    <a:pt x="5112" y="4581"/>
                  </a:cubicBezTo>
                  <a:cubicBezTo>
                    <a:pt x="5644" y="4581"/>
                    <a:pt x="6187" y="4441"/>
                    <a:pt x="6799" y="4115"/>
                  </a:cubicBezTo>
                  <a:cubicBezTo>
                    <a:pt x="8529" y="3196"/>
                    <a:pt x="7914" y="2037"/>
                    <a:pt x="6585" y="788"/>
                  </a:cubicBezTo>
                  <a:cubicBezTo>
                    <a:pt x="5947" y="188"/>
                    <a:pt x="5516" y="0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8009202" y="933303"/>
              <a:ext cx="393023" cy="173772"/>
            </a:xfrm>
            <a:custGeom>
              <a:avLst/>
              <a:gdLst/>
              <a:ahLst/>
              <a:cxnLst/>
              <a:rect l="l" t="t" r="r" b="b"/>
              <a:pathLst>
                <a:path w="7432" h="3286" extrusionOk="0">
                  <a:moveTo>
                    <a:pt x="4333" y="0"/>
                  </a:moveTo>
                  <a:cubicBezTo>
                    <a:pt x="3798" y="0"/>
                    <a:pt x="3196" y="227"/>
                    <a:pt x="2177" y="386"/>
                  </a:cubicBezTo>
                  <a:cubicBezTo>
                    <a:pt x="795" y="600"/>
                    <a:pt x="72" y="1180"/>
                    <a:pt x="1" y="1831"/>
                  </a:cubicBezTo>
                  <a:cubicBezTo>
                    <a:pt x="161" y="1234"/>
                    <a:pt x="1071" y="823"/>
                    <a:pt x="2186" y="654"/>
                  </a:cubicBezTo>
                  <a:cubicBezTo>
                    <a:pt x="3205" y="495"/>
                    <a:pt x="3809" y="268"/>
                    <a:pt x="4346" y="268"/>
                  </a:cubicBezTo>
                  <a:cubicBezTo>
                    <a:pt x="4833" y="268"/>
                    <a:pt x="5264" y="456"/>
                    <a:pt x="5898" y="1055"/>
                  </a:cubicBezTo>
                  <a:cubicBezTo>
                    <a:pt x="6709" y="1814"/>
                    <a:pt x="7120" y="2625"/>
                    <a:pt x="7048" y="3286"/>
                  </a:cubicBezTo>
                  <a:cubicBezTo>
                    <a:pt x="7432" y="2536"/>
                    <a:pt x="6843" y="1689"/>
                    <a:pt x="5889" y="788"/>
                  </a:cubicBezTo>
                  <a:cubicBezTo>
                    <a:pt x="5251" y="188"/>
                    <a:pt x="4820" y="0"/>
                    <a:pt x="4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8000476" y="1017385"/>
              <a:ext cx="386201" cy="158224"/>
            </a:xfrm>
            <a:custGeom>
              <a:avLst/>
              <a:gdLst/>
              <a:ahLst/>
              <a:cxnLst/>
              <a:rect l="l" t="t" r="r" b="b"/>
              <a:pathLst>
                <a:path w="7303" h="2992" extrusionOk="0">
                  <a:moveTo>
                    <a:pt x="219" y="1"/>
                  </a:moveTo>
                  <a:cubicBezTo>
                    <a:pt x="217" y="3"/>
                    <a:pt x="216" y="7"/>
                    <a:pt x="215" y="12"/>
                  </a:cubicBezTo>
                  <a:lnTo>
                    <a:pt x="215" y="12"/>
                  </a:lnTo>
                  <a:cubicBezTo>
                    <a:pt x="217" y="8"/>
                    <a:pt x="218" y="4"/>
                    <a:pt x="219" y="1"/>
                  </a:cubicBezTo>
                  <a:close/>
                  <a:moveTo>
                    <a:pt x="215" y="12"/>
                  </a:moveTo>
                  <a:cubicBezTo>
                    <a:pt x="1" y="616"/>
                    <a:pt x="386" y="1324"/>
                    <a:pt x="1406" y="1856"/>
                  </a:cubicBezTo>
                  <a:cubicBezTo>
                    <a:pt x="2661" y="2516"/>
                    <a:pt x="3601" y="2991"/>
                    <a:pt x="4581" y="2991"/>
                  </a:cubicBezTo>
                  <a:cubicBezTo>
                    <a:pt x="5113" y="2991"/>
                    <a:pt x="5656" y="2851"/>
                    <a:pt x="6268" y="2525"/>
                  </a:cubicBezTo>
                  <a:cubicBezTo>
                    <a:pt x="6883" y="2195"/>
                    <a:pt x="7204" y="1838"/>
                    <a:pt x="7303" y="1455"/>
                  </a:cubicBezTo>
                  <a:lnTo>
                    <a:pt x="7303" y="1455"/>
                  </a:lnTo>
                  <a:cubicBezTo>
                    <a:pt x="7213" y="1696"/>
                    <a:pt x="6856" y="2115"/>
                    <a:pt x="6303" y="2409"/>
                  </a:cubicBezTo>
                  <a:cubicBezTo>
                    <a:pt x="5695" y="2731"/>
                    <a:pt x="5154" y="2869"/>
                    <a:pt x="4625" y="2869"/>
                  </a:cubicBezTo>
                  <a:cubicBezTo>
                    <a:pt x="3642" y="2869"/>
                    <a:pt x="2700" y="2392"/>
                    <a:pt x="1441" y="1731"/>
                  </a:cubicBezTo>
                  <a:cubicBezTo>
                    <a:pt x="518" y="1248"/>
                    <a:pt x="187" y="155"/>
                    <a:pt x="215" y="12"/>
                  </a:cubicBezTo>
                  <a:close/>
                </a:path>
              </a:pathLst>
            </a:custGeom>
            <a:solidFill>
              <a:srgbClr val="CB3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8145530" y="1043139"/>
              <a:ext cx="231255" cy="114226"/>
            </a:xfrm>
            <a:custGeom>
              <a:avLst/>
              <a:gdLst/>
              <a:ahLst/>
              <a:cxnLst/>
              <a:rect l="l" t="t" r="r" b="b"/>
              <a:pathLst>
                <a:path w="4373" h="2160" extrusionOk="0">
                  <a:moveTo>
                    <a:pt x="3521" y="1"/>
                  </a:moveTo>
                  <a:cubicBezTo>
                    <a:pt x="3362" y="1"/>
                    <a:pt x="3200" y="163"/>
                    <a:pt x="2981" y="459"/>
                  </a:cubicBezTo>
                  <a:cubicBezTo>
                    <a:pt x="2490" y="1119"/>
                    <a:pt x="1767" y="1271"/>
                    <a:pt x="768" y="1360"/>
                  </a:cubicBezTo>
                  <a:cubicBezTo>
                    <a:pt x="1" y="1432"/>
                    <a:pt x="215" y="1771"/>
                    <a:pt x="706" y="1967"/>
                  </a:cubicBezTo>
                  <a:cubicBezTo>
                    <a:pt x="1013" y="2092"/>
                    <a:pt x="1339" y="2159"/>
                    <a:pt x="1692" y="2159"/>
                  </a:cubicBezTo>
                  <a:cubicBezTo>
                    <a:pt x="2169" y="2159"/>
                    <a:pt x="2697" y="2037"/>
                    <a:pt x="3302" y="1771"/>
                  </a:cubicBezTo>
                  <a:cubicBezTo>
                    <a:pt x="4354" y="1307"/>
                    <a:pt x="4372" y="923"/>
                    <a:pt x="3899" y="281"/>
                  </a:cubicBezTo>
                  <a:cubicBezTo>
                    <a:pt x="3759" y="90"/>
                    <a:pt x="3640" y="1"/>
                    <a:pt x="3521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8029032" y="969897"/>
              <a:ext cx="295349" cy="138235"/>
            </a:xfrm>
            <a:custGeom>
              <a:avLst/>
              <a:gdLst/>
              <a:ahLst/>
              <a:cxnLst/>
              <a:rect l="l" t="t" r="r" b="b"/>
              <a:pathLst>
                <a:path w="5585" h="2614" extrusionOk="0">
                  <a:moveTo>
                    <a:pt x="3792" y="1"/>
                  </a:moveTo>
                  <a:cubicBezTo>
                    <a:pt x="3303" y="1"/>
                    <a:pt x="2753" y="159"/>
                    <a:pt x="2213" y="354"/>
                  </a:cubicBezTo>
                  <a:cubicBezTo>
                    <a:pt x="1374" y="649"/>
                    <a:pt x="152" y="390"/>
                    <a:pt x="81" y="1050"/>
                  </a:cubicBezTo>
                  <a:cubicBezTo>
                    <a:pt x="0" y="1719"/>
                    <a:pt x="1196" y="2255"/>
                    <a:pt x="1651" y="2495"/>
                  </a:cubicBezTo>
                  <a:cubicBezTo>
                    <a:pt x="1811" y="2580"/>
                    <a:pt x="1971" y="2613"/>
                    <a:pt x="2135" y="2613"/>
                  </a:cubicBezTo>
                  <a:cubicBezTo>
                    <a:pt x="2607" y="2613"/>
                    <a:pt x="3109" y="2338"/>
                    <a:pt x="3738" y="2246"/>
                  </a:cubicBezTo>
                  <a:cubicBezTo>
                    <a:pt x="5032" y="2058"/>
                    <a:pt x="4675" y="1550"/>
                    <a:pt x="5299" y="1202"/>
                  </a:cubicBezTo>
                  <a:cubicBezTo>
                    <a:pt x="5585" y="1050"/>
                    <a:pt x="5166" y="497"/>
                    <a:pt x="4532" y="167"/>
                  </a:cubicBezTo>
                  <a:cubicBezTo>
                    <a:pt x="4313" y="49"/>
                    <a:pt x="4062" y="1"/>
                    <a:pt x="3792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7957377" y="1040494"/>
              <a:ext cx="407142" cy="259917"/>
            </a:xfrm>
            <a:custGeom>
              <a:avLst/>
              <a:gdLst/>
              <a:ahLst/>
              <a:cxnLst/>
              <a:rect l="l" t="t" r="r" b="b"/>
              <a:pathLst>
                <a:path w="7699" h="4915" extrusionOk="0">
                  <a:moveTo>
                    <a:pt x="2360" y="8"/>
                  </a:moveTo>
                  <a:cubicBezTo>
                    <a:pt x="488" y="8"/>
                    <a:pt x="1" y="1310"/>
                    <a:pt x="1346" y="2695"/>
                  </a:cubicBezTo>
                  <a:cubicBezTo>
                    <a:pt x="2661" y="4040"/>
                    <a:pt x="3544" y="4914"/>
                    <a:pt x="5001" y="4914"/>
                  </a:cubicBezTo>
                  <a:cubicBezTo>
                    <a:pt x="5236" y="4914"/>
                    <a:pt x="5485" y="4892"/>
                    <a:pt x="5753" y="4845"/>
                  </a:cubicBezTo>
                  <a:cubicBezTo>
                    <a:pt x="7698" y="4506"/>
                    <a:pt x="7466" y="3221"/>
                    <a:pt x="6592" y="1606"/>
                  </a:cubicBezTo>
                  <a:cubicBezTo>
                    <a:pt x="5709" y="1"/>
                    <a:pt x="5129" y="393"/>
                    <a:pt x="3184" y="81"/>
                  </a:cubicBezTo>
                  <a:cubicBezTo>
                    <a:pt x="2885" y="32"/>
                    <a:pt x="2610" y="8"/>
                    <a:pt x="236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7992702" y="1040494"/>
              <a:ext cx="361875" cy="229827"/>
            </a:xfrm>
            <a:custGeom>
              <a:avLst/>
              <a:gdLst/>
              <a:ahLst/>
              <a:cxnLst/>
              <a:rect l="l" t="t" r="r" b="b"/>
              <a:pathLst>
                <a:path w="6843" h="4346" extrusionOk="0">
                  <a:moveTo>
                    <a:pt x="1695" y="10"/>
                  </a:moveTo>
                  <a:cubicBezTo>
                    <a:pt x="792" y="10"/>
                    <a:pt x="210" y="308"/>
                    <a:pt x="0" y="777"/>
                  </a:cubicBezTo>
                  <a:cubicBezTo>
                    <a:pt x="238" y="415"/>
                    <a:pt x="794" y="254"/>
                    <a:pt x="1488" y="254"/>
                  </a:cubicBezTo>
                  <a:cubicBezTo>
                    <a:pt x="1786" y="254"/>
                    <a:pt x="2110" y="283"/>
                    <a:pt x="2445" y="340"/>
                  </a:cubicBezTo>
                  <a:cubicBezTo>
                    <a:pt x="4390" y="652"/>
                    <a:pt x="4978" y="259"/>
                    <a:pt x="5853" y="1865"/>
                  </a:cubicBezTo>
                  <a:cubicBezTo>
                    <a:pt x="6379" y="2838"/>
                    <a:pt x="6522" y="3748"/>
                    <a:pt x="6245" y="4345"/>
                  </a:cubicBezTo>
                  <a:cubicBezTo>
                    <a:pt x="6843" y="3748"/>
                    <a:pt x="6549" y="2766"/>
                    <a:pt x="5924" y="1606"/>
                  </a:cubicBezTo>
                  <a:cubicBezTo>
                    <a:pt x="5041" y="1"/>
                    <a:pt x="4461" y="393"/>
                    <a:pt x="2516" y="81"/>
                  </a:cubicBezTo>
                  <a:cubicBezTo>
                    <a:pt x="2219" y="33"/>
                    <a:pt x="1945" y="10"/>
                    <a:pt x="1695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7978160" y="1070214"/>
              <a:ext cx="353308" cy="230198"/>
            </a:xfrm>
            <a:custGeom>
              <a:avLst/>
              <a:gdLst/>
              <a:ahLst/>
              <a:cxnLst/>
              <a:rect l="l" t="t" r="r" b="b"/>
              <a:pathLst>
                <a:path w="6681" h="4353" extrusionOk="0">
                  <a:moveTo>
                    <a:pt x="409" y="1"/>
                  </a:moveTo>
                  <a:lnTo>
                    <a:pt x="409" y="1"/>
                  </a:lnTo>
                  <a:cubicBezTo>
                    <a:pt x="407" y="3"/>
                    <a:pt x="404" y="6"/>
                    <a:pt x="401" y="11"/>
                  </a:cubicBezTo>
                  <a:lnTo>
                    <a:pt x="401" y="11"/>
                  </a:lnTo>
                  <a:cubicBezTo>
                    <a:pt x="404" y="7"/>
                    <a:pt x="407" y="4"/>
                    <a:pt x="409" y="1"/>
                  </a:cubicBezTo>
                  <a:close/>
                  <a:moveTo>
                    <a:pt x="401" y="11"/>
                  </a:moveTo>
                  <a:cubicBezTo>
                    <a:pt x="1" y="520"/>
                    <a:pt x="156" y="1317"/>
                    <a:pt x="953" y="2133"/>
                  </a:cubicBezTo>
                  <a:cubicBezTo>
                    <a:pt x="2268" y="3478"/>
                    <a:pt x="3151" y="4352"/>
                    <a:pt x="4608" y="4352"/>
                  </a:cubicBezTo>
                  <a:cubicBezTo>
                    <a:pt x="4843" y="4352"/>
                    <a:pt x="5092" y="4330"/>
                    <a:pt x="5360" y="4283"/>
                  </a:cubicBezTo>
                  <a:cubicBezTo>
                    <a:pt x="6056" y="4158"/>
                    <a:pt x="6476" y="3917"/>
                    <a:pt x="6681" y="3578"/>
                  </a:cubicBezTo>
                  <a:lnTo>
                    <a:pt x="6681" y="3578"/>
                  </a:lnTo>
                  <a:cubicBezTo>
                    <a:pt x="6520" y="3783"/>
                    <a:pt x="6056" y="4069"/>
                    <a:pt x="5432" y="4176"/>
                  </a:cubicBezTo>
                  <a:cubicBezTo>
                    <a:pt x="5162" y="4223"/>
                    <a:pt x="4911" y="4246"/>
                    <a:pt x="4676" y="4246"/>
                  </a:cubicBezTo>
                  <a:cubicBezTo>
                    <a:pt x="3221" y="4246"/>
                    <a:pt x="2338" y="3377"/>
                    <a:pt x="1025" y="2026"/>
                  </a:cubicBezTo>
                  <a:cubicBezTo>
                    <a:pt x="300" y="1284"/>
                    <a:pt x="326" y="142"/>
                    <a:pt x="401" y="11"/>
                  </a:cubicBezTo>
                  <a:close/>
                </a:path>
              </a:pathLst>
            </a:custGeom>
            <a:solidFill>
              <a:srgbClr val="CB3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8097355" y="1193534"/>
              <a:ext cx="225650" cy="87309"/>
            </a:xfrm>
            <a:custGeom>
              <a:avLst/>
              <a:gdLst/>
              <a:ahLst/>
              <a:cxnLst/>
              <a:rect l="l" t="t" r="r" b="b"/>
              <a:pathLst>
                <a:path w="4267" h="1651" extrusionOk="0">
                  <a:moveTo>
                    <a:pt x="3664" y="1"/>
                  </a:moveTo>
                  <a:cubicBezTo>
                    <a:pt x="3522" y="1"/>
                    <a:pt x="3339" y="100"/>
                    <a:pt x="3089" y="274"/>
                  </a:cubicBezTo>
                  <a:cubicBezTo>
                    <a:pt x="2730" y="532"/>
                    <a:pt x="2351" y="628"/>
                    <a:pt x="1928" y="628"/>
                  </a:cubicBezTo>
                  <a:cubicBezTo>
                    <a:pt x="1560" y="628"/>
                    <a:pt x="1158" y="556"/>
                    <a:pt x="707" y="452"/>
                  </a:cubicBezTo>
                  <a:cubicBezTo>
                    <a:pt x="577" y="421"/>
                    <a:pt x="473" y="408"/>
                    <a:pt x="392" y="408"/>
                  </a:cubicBezTo>
                  <a:cubicBezTo>
                    <a:pt x="0" y="408"/>
                    <a:pt x="125" y="725"/>
                    <a:pt x="457" y="1005"/>
                  </a:cubicBezTo>
                  <a:cubicBezTo>
                    <a:pt x="953" y="1420"/>
                    <a:pt x="1578" y="1650"/>
                    <a:pt x="2434" y="1650"/>
                  </a:cubicBezTo>
                  <a:cubicBezTo>
                    <a:pt x="2610" y="1650"/>
                    <a:pt x="2795" y="1640"/>
                    <a:pt x="2990" y="1621"/>
                  </a:cubicBezTo>
                  <a:cubicBezTo>
                    <a:pt x="4132" y="1505"/>
                    <a:pt x="4266" y="1157"/>
                    <a:pt x="4016" y="399"/>
                  </a:cubicBezTo>
                  <a:cubicBezTo>
                    <a:pt x="3927" y="122"/>
                    <a:pt x="3821" y="1"/>
                    <a:pt x="3664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8002115" y="1070690"/>
              <a:ext cx="291647" cy="139240"/>
            </a:xfrm>
            <a:custGeom>
              <a:avLst/>
              <a:gdLst/>
              <a:ahLst/>
              <a:cxnLst/>
              <a:rect l="l" t="t" r="r" b="b"/>
              <a:pathLst>
                <a:path w="5515" h="2633" extrusionOk="0">
                  <a:moveTo>
                    <a:pt x="788" y="0"/>
                  </a:moveTo>
                  <a:cubicBezTo>
                    <a:pt x="554" y="0"/>
                    <a:pt x="372" y="67"/>
                    <a:pt x="277" y="268"/>
                  </a:cubicBezTo>
                  <a:cubicBezTo>
                    <a:pt x="1" y="875"/>
                    <a:pt x="964" y="1758"/>
                    <a:pt x="1321" y="2124"/>
                  </a:cubicBezTo>
                  <a:cubicBezTo>
                    <a:pt x="1821" y="2632"/>
                    <a:pt x="2543" y="2391"/>
                    <a:pt x="3391" y="2534"/>
                  </a:cubicBezTo>
                  <a:cubicBezTo>
                    <a:pt x="3589" y="2569"/>
                    <a:pt x="3753" y="2584"/>
                    <a:pt x="3890" y="2584"/>
                  </a:cubicBezTo>
                  <a:cubicBezTo>
                    <a:pt x="4641" y="2584"/>
                    <a:pt x="4605" y="2139"/>
                    <a:pt x="5193" y="2026"/>
                  </a:cubicBezTo>
                  <a:cubicBezTo>
                    <a:pt x="5514" y="1972"/>
                    <a:pt x="5291" y="1321"/>
                    <a:pt x="4791" y="804"/>
                  </a:cubicBezTo>
                  <a:cubicBezTo>
                    <a:pt x="4349" y="345"/>
                    <a:pt x="3588" y="257"/>
                    <a:pt x="2796" y="257"/>
                  </a:cubicBezTo>
                  <a:cubicBezTo>
                    <a:pt x="2709" y="257"/>
                    <a:pt x="2622" y="258"/>
                    <a:pt x="2534" y="259"/>
                  </a:cubicBezTo>
                  <a:cubicBezTo>
                    <a:pt x="2522" y="260"/>
                    <a:pt x="2509" y="260"/>
                    <a:pt x="2496" y="260"/>
                  </a:cubicBezTo>
                  <a:cubicBezTo>
                    <a:pt x="1909" y="260"/>
                    <a:pt x="1248" y="0"/>
                    <a:pt x="788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7897621" y="1141552"/>
              <a:ext cx="373932" cy="280330"/>
            </a:xfrm>
            <a:custGeom>
              <a:avLst/>
              <a:gdLst/>
              <a:ahLst/>
              <a:cxnLst/>
              <a:rect l="l" t="t" r="r" b="b"/>
              <a:pathLst>
                <a:path w="7071" h="5301" extrusionOk="0">
                  <a:moveTo>
                    <a:pt x="1941" y="1"/>
                  </a:moveTo>
                  <a:cubicBezTo>
                    <a:pt x="451" y="1"/>
                    <a:pt x="1" y="1142"/>
                    <a:pt x="1031" y="2559"/>
                  </a:cubicBezTo>
                  <a:cubicBezTo>
                    <a:pt x="2288" y="4267"/>
                    <a:pt x="3090" y="5301"/>
                    <a:pt x="4943" y="5301"/>
                  </a:cubicBezTo>
                  <a:cubicBezTo>
                    <a:pt x="4997" y="5301"/>
                    <a:pt x="5052" y="5300"/>
                    <a:pt x="5108" y="5298"/>
                  </a:cubicBezTo>
                  <a:cubicBezTo>
                    <a:pt x="7071" y="5235"/>
                    <a:pt x="7026" y="3924"/>
                    <a:pt x="6384" y="2211"/>
                  </a:cubicBezTo>
                  <a:cubicBezTo>
                    <a:pt x="5733" y="498"/>
                    <a:pt x="5099" y="802"/>
                    <a:pt x="3226" y="222"/>
                  </a:cubicBezTo>
                  <a:cubicBezTo>
                    <a:pt x="2739" y="70"/>
                    <a:pt x="2308" y="1"/>
                    <a:pt x="1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7930884" y="1141710"/>
              <a:ext cx="336914" cy="262086"/>
            </a:xfrm>
            <a:custGeom>
              <a:avLst/>
              <a:gdLst/>
              <a:ahLst/>
              <a:cxnLst/>
              <a:rect l="l" t="t" r="r" b="b"/>
              <a:pathLst>
                <a:path w="6371" h="4956" extrusionOk="0">
                  <a:moveTo>
                    <a:pt x="1310" y="0"/>
                  </a:moveTo>
                  <a:cubicBezTo>
                    <a:pt x="670" y="0"/>
                    <a:pt x="222" y="210"/>
                    <a:pt x="1" y="567"/>
                  </a:cubicBezTo>
                  <a:cubicBezTo>
                    <a:pt x="214" y="321"/>
                    <a:pt x="586" y="213"/>
                    <a:pt x="1045" y="213"/>
                  </a:cubicBezTo>
                  <a:cubicBezTo>
                    <a:pt x="1471" y="213"/>
                    <a:pt x="1971" y="306"/>
                    <a:pt x="2490" y="469"/>
                  </a:cubicBezTo>
                  <a:cubicBezTo>
                    <a:pt x="4363" y="1048"/>
                    <a:pt x="4997" y="736"/>
                    <a:pt x="5648" y="2458"/>
                  </a:cubicBezTo>
                  <a:cubicBezTo>
                    <a:pt x="6040" y="3484"/>
                    <a:pt x="6049" y="4403"/>
                    <a:pt x="5692" y="4956"/>
                  </a:cubicBezTo>
                  <a:cubicBezTo>
                    <a:pt x="6370" y="4456"/>
                    <a:pt x="6219" y="3439"/>
                    <a:pt x="5755" y="2208"/>
                  </a:cubicBezTo>
                  <a:cubicBezTo>
                    <a:pt x="5104" y="495"/>
                    <a:pt x="4470" y="799"/>
                    <a:pt x="2597" y="219"/>
                  </a:cubicBezTo>
                  <a:cubicBezTo>
                    <a:pt x="2109" y="69"/>
                    <a:pt x="167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7914438" y="1161276"/>
              <a:ext cx="327396" cy="260605"/>
            </a:xfrm>
            <a:custGeom>
              <a:avLst/>
              <a:gdLst/>
              <a:ahLst/>
              <a:cxnLst/>
              <a:rect l="l" t="t" r="r" b="b"/>
              <a:pathLst>
                <a:path w="6191" h="4928" extrusionOk="0">
                  <a:moveTo>
                    <a:pt x="472" y="0"/>
                  </a:moveTo>
                  <a:cubicBezTo>
                    <a:pt x="470" y="2"/>
                    <a:pt x="467" y="5"/>
                    <a:pt x="463" y="9"/>
                  </a:cubicBezTo>
                  <a:lnTo>
                    <a:pt x="463" y="9"/>
                  </a:lnTo>
                  <a:cubicBezTo>
                    <a:pt x="466" y="6"/>
                    <a:pt x="469" y="3"/>
                    <a:pt x="472" y="0"/>
                  </a:cubicBezTo>
                  <a:close/>
                  <a:moveTo>
                    <a:pt x="463" y="9"/>
                  </a:moveTo>
                  <a:cubicBezTo>
                    <a:pt x="0" y="457"/>
                    <a:pt x="40" y="1264"/>
                    <a:pt x="713" y="2186"/>
                  </a:cubicBezTo>
                  <a:cubicBezTo>
                    <a:pt x="1970" y="3894"/>
                    <a:pt x="2772" y="4928"/>
                    <a:pt x="4625" y="4928"/>
                  </a:cubicBezTo>
                  <a:cubicBezTo>
                    <a:pt x="4679" y="4928"/>
                    <a:pt x="4734" y="4927"/>
                    <a:pt x="4790" y="4925"/>
                  </a:cubicBezTo>
                  <a:cubicBezTo>
                    <a:pt x="5495" y="4898"/>
                    <a:pt x="5941" y="4720"/>
                    <a:pt x="6191" y="4416"/>
                  </a:cubicBezTo>
                  <a:lnTo>
                    <a:pt x="6191" y="4416"/>
                  </a:lnTo>
                  <a:cubicBezTo>
                    <a:pt x="6003" y="4586"/>
                    <a:pt x="5504" y="4809"/>
                    <a:pt x="4870" y="4836"/>
                  </a:cubicBezTo>
                  <a:cubicBezTo>
                    <a:pt x="4815" y="4837"/>
                    <a:pt x="4760" y="4838"/>
                    <a:pt x="4706" y="4838"/>
                  </a:cubicBezTo>
                  <a:cubicBezTo>
                    <a:pt x="2861" y="4838"/>
                    <a:pt x="2059" y="3804"/>
                    <a:pt x="802" y="2088"/>
                  </a:cubicBezTo>
                  <a:cubicBezTo>
                    <a:pt x="189" y="1250"/>
                    <a:pt x="370" y="128"/>
                    <a:pt x="463" y="9"/>
                  </a:cubicBezTo>
                  <a:close/>
                </a:path>
              </a:pathLst>
            </a:custGeom>
            <a:solidFill>
              <a:srgbClr val="CB3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8016816" y="1320609"/>
              <a:ext cx="217030" cy="83396"/>
            </a:xfrm>
            <a:custGeom>
              <a:avLst/>
              <a:gdLst/>
              <a:ahLst/>
              <a:cxnLst/>
              <a:rect l="l" t="t" r="r" b="b"/>
              <a:pathLst>
                <a:path w="4104" h="1577" extrusionOk="0">
                  <a:moveTo>
                    <a:pt x="303" y="0"/>
                  </a:moveTo>
                  <a:cubicBezTo>
                    <a:pt x="1" y="0"/>
                    <a:pt x="89" y="308"/>
                    <a:pt x="356" y="609"/>
                  </a:cubicBezTo>
                  <a:cubicBezTo>
                    <a:pt x="874" y="1189"/>
                    <a:pt x="1623" y="1528"/>
                    <a:pt x="2774" y="1573"/>
                  </a:cubicBezTo>
                  <a:cubicBezTo>
                    <a:pt x="2842" y="1576"/>
                    <a:pt x="2907" y="1577"/>
                    <a:pt x="2968" y="1577"/>
                  </a:cubicBezTo>
                  <a:cubicBezTo>
                    <a:pt x="3946" y="1577"/>
                    <a:pt x="4104" y="1241"/>
                    <a:pt x="3969" y="502"/>
                  </a:cubicBezTo>
                  <a:cubicBezTo>
                    <a:pt x="3913" y="186"/>
                    <a:pt x="3813" y="53"/>
                    <a:pt x="3630" y="53"/>
                  </a:cubicBezTo>
                  <a:cubicBezTo>
                    <a:pt x="3494" y="53"/>
                    <a:pt x="3312" y="127"/>
                    <a:pt x="3068" y="253"/>
                  </a:cubicBezTo>
                  <a:cubicBezTo>
                    <a:pt x="2779" y="399"/>
                    <a:pt x="2494" y="461"/>
                    <a:pt x="2199" y="461"/>
                  </a:cubicBezTo>
                  <a:cubicBezTo>
                    <a:pt x="1738" y="461"/>
                    <a:pt x="1252" y="310"/>
                    <a:pt x="686" y="92"/>
                  </a:cubicBezTo>
                  <a:cubicBezTo>
                    <a:pt x="519" y="28"/>
                    <a:pt x="393" y="0"/>
                    <a:pt x="303" y="0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7935167" y="1166988"/>
              <a:ext cx="280753" cy="159758"/>
            </a:xfrm>
            <a:custGeom>
              <a:avLst/>
              <a:gdLst/>
              <a:ahLst/>
              <a:cxnLst/>
              <a:rect l="l" t="t" r="r" b="b"/>
              <a:pathLst>
                <a:path w="5309" h="3021" extrusionOk="0">
                  <a:moveTo>
                    <a:pt x="770" y="1"/>
                  </a:moveTo>
                  <a:cubicBezTo>
                    <a:pt x="601" y="1"/>
                    <a:pt x="462" y="57"/>
                    <a:pt x="366" y="205"/>
                  </a:cubicBezTo>
                  <a:cubicBezTo>
                    <a:pt x="0" y="767"/>
                    <a:pt x="839" y="1775"/>
                    <a:pt x="1142" y="2185"/>
                  </a:cubicBezTo>
                  <a:cubicBezTo>
                    <a:pt x="1561" y="2765"/>
                    <a:pt x="2311" y="2622"/>
                    <a:pt x="3131" y="2890"/>
                  </a:cubicBezTo>
                  <a:cubicBezTo>
                    <a:pt x="3431" y="2984"/>
                    <a:pt x="3653" y="3020"/>
                    <a:pt x="3828" y="3020"/>
                  </a:cubicBezTo>
                  <a:cubicBezTo>
                    <a:pt x="4379" y="3020"/>
                    <a:pt x="4451" y="2658"/>
                    <a:pt x="4987" y="2631"/>
                  </a:cubicBezTo>
                  <a:cubicBezTo>
                    <a:pt x="5308" y="2622"/>
                    <a:pt x="5183" y="1944"/>
                    <a:pt x="4764" y="1364"/>
                  </a:cubicBezTo>
                  <a:cubicBezTo>
                    <a:pt x="4345" y="793"/>
                    <a:pt x="3479" y="615"/>
                    <a:pt x="2596" y="517"/>
                  </a:cubicBezTo>
                  <a:cubicBezTo>
                    <a:pt x="1945" y="438"/>
                    <a:pt x="1242" y="1"/>
                    <a:pt x="770" y="1"/>
                  </a:cubicBezTo>
                  <a:close/>
                </a:path>
              </a:pathLst>
            </a:custGeom>
            <a:solidFill>
              <a:schemeClr val="dk2">
                <a:alpha val="13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15"/>
          <p:cNvGrpSpPr/>
          <p:nvPr/>
        </p:nvGrpSpPr>
        <p:grpSpPr>
          <a:xfrm rot="-2144017">
            <a:off x="725877" y="579696"/>
            <a:ext cx="808344" cy="1003843"/>
            <a:chOff x="354975" y="899775"/>
            <a:chExt cx="716261" cy="889489"/>
          </a:xfrm>
        </p:grpSpPr>
        <p:sp>
          <p:nvSpPr>
            <p:cNvPr id="2162" name="Google Shape;2162;p15"/>
            <p:cNvSpPr/>
            <p:nvPr/>
          </p:nvSpPr>
          <p:spPr>
            <a:xfrm>
              <a:off x="354975" y="899775"/>
              <a:ext cx="716261" cy="889489"/>
            </a:xfrm>
            <a:custGeom>
              <a:avLst/>
              <a:gdLst/>
              <a:ahLst/>
              <a:cxnLst/>
              <a:rect l="l" t="t" r="r" b="b"/>
              <a:pathLst>
                <a:path w="12767" h="15854" extrusionOk="0">
                  <a:moveTo>
                    <a:pt x="10242" y="1571"/>
                  </a:moveTo>
                  <a:cubicBezTo>
                    <a:pt x="9599" y="1152"/>
                    <a:pt x="8832" y="804"/>
                    <a:pt x="7958" y="527"/>
                  </a:cubicBezTo>
                  <a:cubicBezTo>
                    <a:pt x="7093" y="233"/>
                    <a:pt x="6263" y="63"/>
                    <a:pt x="5505" y="19"/>
                  </a:cubicBezTo>
                  <a:cubicBezTo>
                    <a:pt x="5362" y="10"/>
                    <a:pt x="5210" y="1"/>
                    <a:pt x="5068" y="1"/>
                  </a:cubicBezTo>
                  <a:cubicBezTo>
                    <a:pt x="4042" y="1"/>
                    <a:pt x="3141" y="242"/>
                    <a:pt x="2382" y="706"/>
                  </a:cubicBezTo>
                  <a:cubicBezTo>
                    <a:pt x="1472" y="1268"/>
                    <a:pt x="812" y="2115"/>
                    <a:pt x="429" y="3239"/>
                  </a:cubicBezTo>
                  <a:cubicBezTo>
                    <a:pt x="206" y="3881"/>
                    <a:pt x="81" y="4631"/>
                    <a:pt x="45" y="5443"/>
                  </a:cubicBezTo>
                  <a:cubicBezTo>
                    <a:pt x="0" y="6531"/>
                    <a:pt x="179" y="7584"/>
                    <a:pt x="348" y="8601"/>
                  </a:cubicBezTo>
                  <a:cubicBezTo>
                    <a:pt x="473" y="9296"/>
                    <a:pt x="598" y="10019"/>
                    <a:pt x="634" y="10706"/>
                  </a:cubicBezTo>
                  <a:cubicBezTo>
                    <a:pt x="634" y="10804"/>
                    <a:pt x="643" y="10965"/>
                    <a:pt x="652" y="11125"/>
                  </a:cubicBezTo>
                  <a:cubicBezTo>
                    <a:pt x="723" y="12678"/>
                    <a:pt x="830" y="15024"/>
                    <a:pt x="2971" y="15684"/>
                  </a:cubicBezTo>
                  <a:cubicBezTo>
                    <a:pt x="3292" y="15791"/>
                    <a:pt x="3613" y="15853"/>
                    <a:pt x="3926" y="15853"/>
                  </a:cubicBezTo>
                  <a:lnTo>
                    <a:pt x="3926" y="15853"/>
                  </a:lnTo>
                  <a:cubicBezTo>
                    <a:pt x="5558" y="15853"/>
                    <a:pt x="6655" y="14489"/>
                    <a:pt x="7539" y="13391"/>
                  </a:cubicBezTo>
                  <a:lnTo>
                    <a:pt x="7628" y="13284"/>
                  </a:lnTo>
                  <a:cubicBezTo>
                    <a:pt x="7699" y="13195"/>
                    <a:pt x="7771" y="13115"/>
                    <a:pt x="7806" y="13061"/>
                  </a:cubicBezTo>
                  <a:cubicBezTo>
                    <a:pt x="8243" y="12535"/>
                    <a:pt x="8779" y="12026"/>
                    <a:pt x="9287" y="11536"/>
                  </a:cubicBezTo>
                  <a:cubicBezTo>
                    <a:pt x="10028" y="10822"/>
                    <a:pt x="10795" y="10082"/>
                    <a:pt x="11410" y="9172"/>
                  </a:cubicBezTo>
                  <a:cubicBezTo>
                    <a:pt x="11865" y="8503"/>
                    <a:pt x="12204" y="7825"/>
                    <a:pt x="12410" y="7173"/>
                  </a:cubicBezTo>
                  <a:cubicBezTo>
                    <a:pt x="12766" y="6040"/>
                    <a:pt x="12740" y="4970"/>
                    <a:pt x="12347" y="3980"/>
                  </a:cubicBezTo>
                  <a:cubicBezTo>
                    <a:pt x="11963" y="3034"/>
                    <a:pt x="11259" y="2222"/>
                    <a:pt x="10242" y="157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408049" y="952681"/>
              <a:ext cx="609105" cy="783731"/>
            </a:xfrm>
            <a:custGeom>
              <a:avLst/>
              <a:gdLst/>
              <a:ahLst/>
              <a:cxnLst/>
              <a:rect l="l" t="t" r="r" b="b"/>
              <a:pathLst>
                <a:path w="10857" h="13969" extrusionOk="0">
                  <a:moveTo>
                    <a:pt x="4122" y="0"/>
                  </a:moveTo>
                  <a:cubicBezTo>
                    <a:pt x="3276" y="0"/>
                    <a:pt x="2541" y="185"/>
                    <a:pt x="1927" y="565"/>
                  </a:cubicBezTo>
                  <a:cubicBezTo>
                    <a:pt x="1213" y="1003"/>
                    <a:pt x="687" y="1681"/>
                    <a:pt x="375" y="2599"/>
                  </a:cubicBezTo>
                  <a:cubicBezTo>
                    <a:pt x="178" y="3153"/>
                    <a:pt x="62" y="3804"/>
                    <a:pt x="36" y="4535"/>
                  </a:cubicBezTo>
                  <a:cubicBezTo>
                    <a:pt x="0" y="5534"/>
                    <a:pt x="161" y="6507"/>
                    <a:pt x="330" y="7497"/>
                  </a:cubicBezTo>
                  <a:cubicBezTo>
                    <a:pt x="455" y="8229"/>
                    <a:pt x="580" y="8969"/>
                    <a:pt x="624" y="9709"/>
                  </a:cubicBezTo>
                  <a:cubicBezTo>
                    <a:pt x="633" y="9808"/>
                    <a:pt x="642" y="9977"/>
                    <a:pt x="642" y="10138"/>
                  </a:cubicBezTo>
                  <a:cubicBezTo>
                    <a:pt x="714" y="11628"/>
                    <a:pt x="794" y="13385"/>
                    <a:pt x="2319" y="13849"/>
                  </a:cubicBezTo>
                  <a:cubicBezTo>
                    <a:pt x="2549" y="13931"/>
                    <a:pt x="2770" y="13968"/>
                    <a:pt x="2982" y="13968"/>
                  </a:cubicBezTo>
                  <a:cubicBezTo>
                    <a:pt x="4156" y="13968"/>
                    <a:pt x="5077" y="12834"/>
                    <a:pt x="5870" y="11859"/>
                  </a:cubicBezTo>
                  <a:cubicBezTo>
                    <a:pt x="5977" y="11726"/>
                    <a:pt x="6075" y="11592"/>
                    <a:pt x="6138" y="11520"/>
                  </a:cubicBezTo>
                  <a:cubicBezTo>
                    <a:pt x="6611" y="10950"/>
                    <a:pt x="7155" y="10432"/>
                    <a:pt x="7690" y="9915"/>
                  </a:cubicBezTo>
                  <a:cubicBezTo>
                    <a:pt x="8413" y="9219"/>
                    <a:pt x="9126" y="8532"/>
                    <a:pt x="9688" y="7702"/>
                  </a:cubicBezTo>
                  <a:cubicBezTo>
                    <a:pt x="10099" y="7096"/>
                    <a:pt x="10393" y="6507"/>
                    <a:pt x="10571" y="5945"/>
                  </a:cubicBezTo>
                  <a:cubicBezTo>
                    <a:pt x="10857" y="5017"/>
                    <a:pt x="10839" y="4161"/>
                    <a:pt x="10527" y="3385"/>
                  </a:cubicBezTo>
                  <a:cubicBezTo>
                    <a:pt x="10215" y="2626"/>
                    <a:pt x="9626" y="1957"/>
                    <a:pt x="8787" y="1413"/>
                  </a:cubicBezTo>
                  <a:cubicBezTo>
                    <a:pt x="8207" y="1047"/>
                    <a:pt x="7520" y="735"/>
                    <a:pt x="6718" y="485"/>
                  </a:cubicBezTo>
                  <a:cubicBezTo>
                    <a:pt x="5924" y="209"/>
                    <a:pt x="5183" y="57"/>
                    <a:pt x="4505" y="12"/>
                  </a:cubicBezTo>
                  <a:cubicBezTo>
                    <a:pt x="4375" y="4"/>
                    <a:pt x="4247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580175" y="1025897"/>
              <a:ext cx="436982" cy="710289"/>
            </a:xfrm>
            <a:custGeom>
              <a:avLst/>
              <a:gdLst/>
              <a:ahLst/>
              <a:cxnLst/>
              <a:rect l="l" t="t" r="r" b="b"/>
              <a:pathLst>
                <a:path w="7789" h="12660" extrusionOk="0">
                  <a:moveTo>
                    <a:pt x="5532" y="1"/>
                  </a:moveTo>
                  <a:lnTo>
                    <a:pt x="5532" y="1"/>
                  </a:lnTo>
                  <a:cubicBezTo>
                    <a:pt x="5541" y="19"/>
                    <a:pt x="5550" y="28"/>
                    <a:pt x="5559" y="46"/>
                  </a:cubicBezTo>
                  <a:cubicBezTo>
                    <a:pt x="5942" y="839"/>
                    <a:pt x="6058" y="1794"/>
                    <a:pt x="5862" y="2882"/>
                  </a:cubicBezTo>
                  <a:cubicBezTo>
                    <a:pt x="5746" y="3534"/>
                    <a:pt x="5514" y="4229"/>
                    <a:pt x="5157" y="4979"/>
                  </a:cubicBezTo>
                  <a:cubicBezTo>
                    <a:pt x="4684" y="5996"/>
                    <a:pt x="4042" y="6879"/>
                    <a:pt x="3382" y="7780"/>
                  </a:cubicBezTo>
                  <a:cubicBezTo>
                    <a:pt x="2900" y="8440"/>
                    <a:pt x="2410" y="9118"/>
                    <a:pt x="1999" y="9823"/>
                  </a:cubicBezTo>
                  <a:cubicBezTo>
                    <a:pt x="1946" y="9921"/>
                    <a:pt x="1856" y="10082"/>
                    <a:pt x="1758" y="10242"/>
                  </a:cubicBezTo>
                  <a:cubicBezTo>
                    <a:pt x="1268" y="11125"/>
                    <a:pt x="706" y="12098"/>
                    <a:pt x="1" y="12660"/>
                  </a:cubicBezTo>
                  <a:cubicBezTo>
                    <a:pt x="1134" y="12606"/>
                    <a:pt x="2026" y="11509"/>
                    <a:pt x="2802" y="10554"/>
                  </a:cubicBezTo>
                  <a:cubicBezTo>
                    <a:pt x="2909" y="10421"/>
                    <a:pt x="3007" y="10287"/>
                    <a:pt x="3070" y="10215"/>
                  </a:cubicBezTo>
                  <a:cubicBezTo>
                    <a:pt x="3543" y="9645"/>
                    <a:pt x="4087" y="9127"/>
                    <a:pt x="4622" y="8610"/>
                  </a:cubicBezTo>
                  <a:cubicBezTo>
                    <a:pt x="5345" y="7914"/>
                    <a:pt x="6058" y="7227"/>
                    <a:pt x="6620" y="6397"/>
                  </a:cubicBezTo>
                  <a:cubicBezTo>
                    <a:pt x="7031" y="5791"/>
                    <a:pt x="7325" y="5202"/>
                    <a:pt x="7503" y="4640"/>
                  </a:cubicBezTo>
                  <a:cubicBezTo>
                    <a:pt x="7789" y="3712"/>
                    <a:pt x="7771" y="2856"/>
                    <a:pt x="7459" y="2080"/>
                  </a:cubicBezTo>
                  <a:cubicBezTo>
                    <a:pt x="7147" y="1321"/>
                    <a:pt x="6558" y="652"/>
                    <a:pt x="5719" y="108"/>
                  </a:cubicBezTo>
                  <a:cubicBezTo>
                    <a:pt x="5657" y="72"/>
                    <a:pt x="5594" y="37"/>
                    <a:pt x="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433520" y="936355"/>
              <a:ext cx="611181" cy="795344"/>
            </a:xfrm>
            <a:custGeom>
              <a:avLst/>
              <a:gdLst/>
              <a:ahLst/>
              <a:cxnLst/>
              <a:rect l="l" t="t" r="r" b="b"/>
              <a:pathLst>
                <a:path w="10894" h="14176" extrusionOk="0">
                  <a:moveTo>
                    <a:pt x="2008" y="13703"/>
                  </a:moveTo>
                  <a:cubicBezTo>
                    <a:pt x="3320" y="14176"/>
                    <a:pt x="4408" y="12597"/>
                    <a:pt x="5309" y="11517"/>
                  </a:cubicBezTo>
                  <a:cubicBezTo>
                    <a:pt x="6442" y="10143"/>
                    <a:pt x="7887" y="9117"/>
                    <a:pt x="8824" y="7735"/>
                  </a:cubicBezTo>
                  <a:cubicBezTo>
                    <a:pt x="10894" y="4692"/>
                    <a:pt x="9698" y="2337"/>
                    <a:pt x="6121" y="1213"/>
                  </a:cubicBezTo>
                  <a:cubicBezTo>
                    <a:pt x="2570" y="0"/>
                    <a:pt x="206" y="1187"/>
                    <a:pt x="63" y="4853"/>
                  </a:cubicBezTo>
                  <a:cubicBezTo>
                    <a:pt x="1" y="6521"/>
                    <a:pt x="554" y="8207"/>
                    <a:pt x="652" y="9992"/>
                  </a:cubicBezTo>
                  <a:cubicBezTo>
                    <a:pt x="733" y="11392"/>
                    <a:pt x="670" y="13301"/>
                    <a:pt x="2008" y="1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535124" y="1071454"/>
              <a:ext cx="333417" cy="337920"/>
            </a:xfrm>
            <a:custGeom>
              <a:avLst/>
              <a:gdLst/>
              <a:ahLst/>
              <a:cxnLst/>
              <a:rect l="l" t="t" r="r" b="b"/>
              <a:pathLst>
                <a:path w="5943" h="6023" extrusionOk="0">
                  <a:moveTo>
                    <a:pt x="3810" y="456"/>
                  </a:moveTo>
                  <a:cubicBezTo>
                    <a:pt x="2427" y="1"/>
                    <a:pt x="929" y="786"/>
                    <a:pt x="465" y="2186"/>
                  </a:cubicBezTo>
                  <a:cubicBezTo>
                    <a:pt x="1" y="3596"/>
                    <a:pt x="750" y="5112"/>
                    <a:pt x="2133" y="5567"/>
                  </a:cubicBezTo>
                  <a:cubicBezTo>
                    <a:pt x="3516" y="6022"/>
                    <a:pt x="5015" y="5246"/>
                    <a:pt x="5478" y="3837"/>
                  </a:cubicBezTo>
                  <a:cubicBezTo>
                    <a:pt x="5942" y="2427"/>
                    <a:pt x="5193" y="911"/>
                    <a:pt x="3810" y="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15"/>
          <p:cNvGrpSpPr/>
          <p:nvPr/>
        </p:nvGrpSpPr>
        <p:grpSpPr>
          <a:xfrm>
            <a:off x="920100" y="4125763"/>
            <a:ext cx="681655" cy="841818"/>
            <a:chOff x="484550" y="4183188"/>
            <a:chExt cx="681655" cy="841818"/>
          </a:xfrm>
        </p:grpSpPr>
        <p:sp>
          <p:nvSpPr>
            <p:cNvPr id="2168" name="Google Shape;2168;p15"/>
            <p:cNvSpPr/>
            <p:nvPr/>
          </p:nvSpPr>
          <p:spPr>
            <a:xfrm>
              <a:off x="484550" y="4183188"/>
              <a:ext cx="681655" cy="841818"/>
            </a:xfrm>
            <a:custGeom>
              <a:avLst/>
              <a:gdLst/>
              <a:ahLst/>
              <a:cxnLst/>
              <a:rect l="l" t="t" r="r" b="b"/>
              <a:pathLst>
                <a:path w="14015" h="17308" extrusionOk="0">
                  <a:moveTo>
                    <a:pt x="5237" y="1"/>
                  </a:moveTo>
                  <a:cubicBezTo>
                    <a:pt x="4951" y="1"/>
                    <a:pt x="4666" y="81"/>
                    <a:pt x="4416" y="242"/>
                  </a:cubicBezTo>
                  <a:cubicBezTo>
                    <a:pt x="3854" y="589"/>
                    <a:pt x="3479" y="1107"/>
                    <a:pt x="3238" y="1651"/>
                  </a:cubicBezTo>
                  <a:cubicBezTo>
                    <a:pt x="3131" y="1633"/>
                    <a:pt x="3033" y="1624"/>
                    <a:pt x="2935" y="1624"/>
                  </a:cubicBezTo>
                  <a:cubicBezTo>
                    <a:pt x="2444" y="1624"/>
                    <a:pt x="1972" y="1847"/>
                    <a:pt x="1668" y="2267"/>
                  </a:cubicBezTo>
                  <a:cubicBezTo>
                    <a:pt x="1526" y="2463"/>
                    <a:pt x="1436" y="2686"/>
                    <a:pt x="1401" y="2909"/>
                  </a:cubicBezTo>
                  <a:cubicBezTo>
                    <a:pt x="1195" y="3052"/>
                    <a:pt x="1017" y="3248"/>
                    <a:pt x="901" y="3480"/>
                  </a:cubicBezTo>
                  <a:cubicBezTo>
                    <a:pt x="571" y="4113"/>
                    <a:pt x="723" y="4889"/>
                    <a:pt x="1258" y="5362"/>
                  </a:cubicBezTo>
                  <a:lnTo>
                    <a:pt x="1267" y="5362"/>
                  </a:lnTo>
                  <a:cubicBezTo>
                    <a:pt x="1267" y="5371"/>
                    <a:pt x="1276" y="5389"/>
                    <a:pt x="1285" y="5398"/>
                  </a:cubicBezTo>
                  <a:cubicBezTo>
                    <a:pt x="1320" y="5469"/>
                    <a:pt x="1383" y="5639"/>
                    <a:pt x="1383" y="5933"/>
                  </a:cubicBezTo>
                  <a:cubicBezTo>
                    <a:pt x="1383" y="6076"/>
                    <a:pt x="1365" y="6236"/>
                    <a:pt x="1329" y="6415"/>
                  </a:cubicBezTo>
                  <a:cubicBezTo>
                    <a:pt x="1267" y="6745"/>
                    <a:pt x="1142" y="7120"/>
                    <a:pt x="964" y="7521"/>
                  </a:cubicBezTo>
                  <a:cubicBezTo>
                    <a:pt x="580" y="8386"/>
                    <a:pt x="303" y="9234"/>
                    <a:pt x="152" y="10055"/>
                  </a:cubicBezTo>
                  <a:cubicBezTo>
                    <a:pt x="125" y="10197"/>
                    <a:pt x="98" y="10340"/>
                    <a:pt x="80" y="10492"/>
                  </a:cubicBezTo>
                  <a:lnTo>
                    <a:pt x="71" y="10527"/>
                  </a:lnTo>
                  <a:cubicBezTo>
                    <a:pt x="36" y="10822"/>
                    <a:pt x="9" y="11125"/>
                    <a:pt x="0" y="11411"/>
                  </a:cubicBezTo>
                  <a:cubicBezTo>
                    <a:pt x="0" y="11411"/>
                    <a:pt x="0" y="11464"/>
                    <a:pt x="0" y="11464"/>
                  </a:cubicBezTo>
                  <a:cubicBezTo>
                    <a:pt x="0" y="11491"/>
                    <a:pt x="0" y="11527"/>
                    <a:pt x="0" y="11553"/>
                  </a:cubicBezTo>
                  <a:cubicBezTo>
                    <a:pt x="0" y="11669"/>
                    <a:pt x="0" y="11785"/>
                    <a:pt x="9" y="11901"/>
                  </a:cubicBezTo>
                  <a:cubicBezTo>
                    <a:pt x="9" y="11901"/>
                    <a:pt x="9" y="11910"/>
                    <a:pt x="9" y="11910"/>
                  </a:cubicBezTo>
                  <a:cubicBezTo>
                    <a:pt x="9" y="11999"/>
                    <a:pt x="18" y="12080"/>
                    <a:pt x="18" y="12169"/>
                  </a:cubicBezTo>
                  <a:cubicBezTo>
                    <a:pt x="27" y="12214"/>
                    <a:pt x="27" y="12258"/>
                    <a:pt x="36" y="12294"/>
                  </a:cubicBezTo>
                  <a:lnTo>
                    <a:pt x="45" y="12383"/>
                  </a:lnTo>
                  <a:cubicBezTo>
                    <a:pt x="45" y="12419"/>
                    <a:pt x="45" y="12454"/>
                    <a:pt x="54" y="12472"/>
                  </a:cubicBezTo>
                  <a:cubicBezTo>
                    <a:pt x="62" y="12588"/>
                    <a:pt x="80" y="12695"/>
                    <a:pt x="107" y="12811"/>
                  </a:cubicBezTo>
                  <a:cubicBezTo>
                    <a:pt x="107" y="12811"/>
                    <a:pt x="107" y="12829"/>
                    <a:pt x="107" y="12829"/>
                  </a:cubicBezTo>
                  <a:cubicBezTo>
                    <a:pt x="125" y="12918"/>
                    <a:pt x="143" y="12999"/>
                    <a:pt x="161" y="13088"/>
                  </a:cubicBezTo>
                  <a:cubicBezTo>
                    <a:pt x="170" y="13123"/>
                    <a:pt x="178" y="13159"/>
                    <a:pt x="187" y="13204"/>
                  </a:cubicBezTo>
                  <a:lnTo>
                    <a:pt x="214" y="13293"/>
                  </a:lnTo>
                  <a:cubicBezTo>
                    <a:pt x="250" y="13445"/>
                    <a:pt x="286" y="13561"/>
                    <a:pt x="321" y="13685"/>
                  </a:cubicBezTo>
                  <a:cubicBezTo>
                    <a:pt x="330" y="13685"/>
                    <a:pt x="339" y="13721"/>
                    <a:pt x="339" y="13730"/>
                  </a:cubicBezTo>
                  <a:cubicBezTo>
                    <a:pt x="384" y="13846"/>
                    <a:pt x="428" y="13971"/>
                    <a:pt x="482" y="14096"/>
                  </a:cubicBezTo>
                  <a:cubicBezTo>
                    <a:pt x="482" y="14096"/>
                    <a:pt x="509" y="14158"/>
                    <a:pt x="517" y="14167"/>
                  </a:cubicBezTo>
                  <a:cubicBezTo>
                    <a:pt x="526" y="14203"/>
                    <a:pt x="544" y="14230"/>
                    <a:pt x="553" y="14265"/>
                  </a:cubicBezTo>
                  <a:cubicBezTo>
                    <a:pt x="598" y="14355"/>
                    <a:pt x="651" y="14453"/>
                    <a:pt x="705" y="14560"/>
                  </a:cubicBezTo>
                  <a:cubicBezTo>
                    <a:pt x="705" y="14569"/>
                    <a:pt x="714" y="14578"/>
                    <a:pt x="723" y="14587"/>
                  </a:cubicBezTo>
                  <a:cubicBezTo>
                    <a:pt x="776" y="14694"/>
                    <a:pt x="839" y="14801"/>
                    <a:pt x="919" y="14934"/>
                  </a:cubicBezTo>
                  <a:lnTo>
                    <a:pt x="972" y="15006"/>
                  </a:lnTo>
                  <a:cubicBezTo>
                    <a:pt x="1053" y="15131"/>
                    <a:pt x="1133" y="15247"/>
                    <a:pt x="1213" y="15354"/>
                  </a:cubicBezTo>
                  <a:cubicBezTo>
                    <a:pt x="1213" y="15354"/>
                    <a:pt x="1231" y="15372"/>
                    <a:pt x="1240" y="15389"/>
                  </a:cubicBezTo>
                  <a:cubicBezTo>
                    <a:pt x="1320" y="15479"/>
                    <a:pt x="1401" y="15577"/>
                    <a:pt x="1490" y="15684"/>
                  </a:cubicBezTo>
                  <a:cubicBezTo>
                    <a:pt x="1517" y="15702"/>
                    <a:pt x="1543" y="15728"/>
                    <a:pt x="1561" y="15755"/>
                  </a:cubicBezTo>
                  <a:cubicBezTo>
                    <a:pt x="1668" y="15871"/>
                    <a:pt x="1766" y="15969"/>
                    <a:pt x="1873" y="16067"/>
                  </a:cubicBezTo>
                  <a:cubicBezTo>
                    <a:pt x="1873" y="16067"/>
                    <a:pt x="1882" y="16076"/>
                    <a:pt x="1891" y="16085"/>
                  </a:cubicBezTo>
                  <a:cubicBezTo>
                    <a:pt x="1989" y="16166"/>
                    <a:pt x="2088" y="16255"/>
                    <a:pt x="2204" y="16353"/>
                  </a:cubicBezTo>
                  <a:cubicBezTo>
                    <a:pt x="2230" y="16371"/>
                    <a:pt x="2266" y="16397"/>
                    <a:pt x="2293" y="16415"/>
                  </a:cubicBezTo>
                  <a:cubicBezTo>
                    <a:pt x="2418" y="16513"/>
                    <a:pt x="2534" y="16603"/>
                    <a:pt x="2650" y="16683"/>
                  </a:cubicBezTo>
                  <a:cubicBezTo>
                    <a:pt x="3247" y="17075"/>
                    <a:pt x="3943" y="17281"/>
                    <a:pt x="4719" y="17281"/>
                  </a:cubicBezTo>
                  <a:cubicBezTo>
                    <a:pt x="5460" y="17281"/>
                    <a:pt x="6209" y="17084"/>
                    <a:pt x="6851" y="16835"/>
                  </a:cubicBezTo>
                  <a:cubicBezTo>
                    <a:pt x="7146" y="17111"/>
                    <a:pt x="7529" y="17272"/>
                    <a:pt x="7940" y="17272"/>
                  </a:cubicBezTo>
                  <a:cubicBezTo>
                    <a:pt x="8109" y="17272"/>
                    <a:pt x="8261" y="17254"/>
                    <a:pt x="8395" y="17218"/>
                  </a:cubicBezTo>
                  <a:cubicBezTo>
                    <a:pt x="8564" y="17281"/>
                    <a:pt x="8743" y="17307"/>
                    <a:pt x="8930" y="17307"/>
                  </a:cubicBezTo>
                  <a:cubicBezTo>
                    <a:pt x="8984" y="17307"/>
                    <a:pt x="9037" y="17307"/>
                    <a:pt x="9091" y="17298"/>
                  </a:cubicBezTo>
                  <a:cubicBezTo>
                    <a:pt x="9724" y="17236"/>
                    <a:pt x="10250" y="16790"/>
                    <a:pt x="10420" y="16183"/>
                  </a:cubicBezTo>
                  <a:lnTo>
                    <a:pt x="10527" y="16183"/>
                  </a:lnTo>
                  <a:cubicBezTo>
                    <a:pt x="11223" y="16183"/>
                    <a:pt x="11847" y="15711"/>
                    <a:pt x="12026" y="15024"/>
                  </a:cubicBezTo>
                  <a:cubicBezTo>
                    <a:pt x="12079" y="14810"/>
                    <a:pt x="12088" y="14587"/>
                    <a:pt x="12052" y="14381"/>
                  </a:cubicBezTo>
                  <a:cubicBezTo>
                    <a:pt x="12266" y="14239"/>
                    <a:pt x="12490" y="14078"/>
                    <a:pt x="12713" y="13900"/>
                  </a:cubicBezTo>
                  <a:cubicBezTo>
                    <a:pt x="12793" y="13837"/>
                    <a:pt x="12873" y="13775"/>
                    <a:pt x="12944" y="13703"/>
                  </a:cubicBezTo>
                  <a:cubicBezTo>
                    <a:pt x="12971" y="13677"/>
                    <a:pt x="12998" y="13650"/>
                    <a:pt x="13025" y="13614"/>
                  </a:cubicBezTo>
                  <a:cubicBezTo>
                    <a:pt x="13069" y="13570"/>
                    <a:pt x="13114" y="13525"/>
                    <a:pt x="13150" y="13480"/>
                  </a:cubicBezTo>
                  <a:cubicBezTo>
                    <a:pt x="13176" y="13445"/>
                    <a:pt x="13203" y="13418"/>
                    <a:pt x="13230" y="13382"/>
                  </a:cubicBezTo>
                  <a:cubicBezTo>
                    <a:pt x="13266" y="13338"/>
                    <a:pt x="13301" y="13284"/>
                    <a:pt x="13337" y="13248"/>
                  </a:cubicBezTo>
                  <a:cubicBezTo>
                    <a:pt x="13364" y="13213"/>
                    <a:pt x="13382" y="13177"/>
                    <a:pt x="13408" y="13141"/>
                  </a:cubicBezTo>
                  <a:lnTo>
                    <a:pt x="13417" y="13123"/>
                  </a:lnTo>
                  <a:cubicBezTo>
                    <a:pt x="13444" y="13079"/>
                    <a:pt x="13471" y="13043"/>
                    <a:pt x="13498" y="12999"/>
                  </a:cubicBezTo>
                  <a:cubicBezTo>
                    <a:pt x="13515" y="12963"/>
                    <a:pt x="13533" y="12918"/>
                    <a:pt x="13560" y="12883"/>
                  </a:cubicBezTo>
                  <a:cubicBezTo>
                    <a:pt x="13587" y="12829"/>
                    <a:pt x="13605" y="12784"/>
                    <a:pt x="13631" y="12740"/>
                  </a:cubicBezTo>
                  <a:cubicBezTo>
                    <a:pt x="13649" y="12695"/>
                    <a:pt x="13667" y="12651"/>
                    <a:pt x="13685" y="12615"/>
                  </a:cubicBezTo>
                  <a:cubicBezTo>
                    <a:pt x="13703" y="12570"/>
                    <a:pt x="13721" y="12526"/>
                    <a:pt x="13738" y="12481"/>
                  </a:cubicBezTo>
                  <a:cubicBezTo>
                    <a:pt x="13756" y="12437"/>
                    <a:pt x="13774" y="12392"/>
                    <a:pt x="13792" y="12347"/>
                  </a:cubicBezTo>
                  <a:cubicBezTo>
                    <a:pt x="13801" y="12312"/>
                    <a:pt x="13819" y="12267"/>
                    <a:pt x="13828" y="12222"/>
                  </a:cubicBezTo>
                  <a:cubicBezTo>
                    <a:pt x="13846" y="12178"/>
                    <a:pt x="13854" y="12133"/>
                    <a:pt x="13872" y="12080"/>
                  </a:cubicBezTo>
                  <a:cubicBezTo>
                    <a:pt x="13881" y="12044"/>
                    <a:pt x="13890" y="11999"/>
                    <a:pt x="13899" y="11964"/>
                  </a:cubicBezTo>
                  <a:cubicBezTo>
                    <a:pt x="13908" y="11910"/>
                    <a:pt x="13917" y="11866"/>
                    <a:pt x="13926" y="11821"/>
                  </a:cubicBezTo>
                  <a:cubicBezTo>
                    <a:pt x="13935" y="11785"/>
                    <a:pt x="13944" y="11741"/>
                    <a:pt x="13953" y="11696"/>
                  </a:cubicBezTo>
                  <a:cubicBezTo>
                    <a:pt x="13961" y="11652"/>
                    <a:pt x="13961" y="11607"/>
                    <a:pt x="13970" y="11553"/>
                  </a:cubicBezTo>
                  <a:cubicBezTo>
                    <a:pt x="13979" y="11518"/>
                    <a:pt x="13979" y="11482"/>
                    <a:pt x="13988" y="11446"/>
                  </a:cubicBezTo>
                  <a:lnTo>
                    <a:pt x="12436" y="11295"/>
                  </a:lnTo>
                  <a:lnTo>
                    <a:pt x="12436" y="11295"/>
                  </a:lnTo>
                  <a:lnTo>
                    <a:pt x="13988" y="11428"/>
                  </a:lnTo>
                  <a:cubicBezTo>
                    <a:pt x="13988" y="11384"/>
                    <a:pt x="13997" y="11339"/>
                    <a:pt x="13997" y="11286"/>
                  </a:cubicBezTo>
                  <a:cubicBezTo>
                    <a:pt x="13997" y="11250"/>
                    <a:pt x="14006" y="11223"/>
                    <a:pt x="14006" y="11197"/>
                  </a:cubicBezTo>
                  <a:cubicBezTo>
                    <a:pt x="14006" y="11134"/>
                    <a:pt x="14006" y="11081"/>
                    <a:pt x="14015" y="11018"/>
                  </a:cubicBezTo>
                  <a:cubicBezTo>
                    <a:pt x="14015" y="11000"/>
                    <a:pt x="14015" y="10974"/>
                    <a:pt x="14015" y="10947"/>
                  </a:cubicBezTo>
                  <a:cubicBezTo>
                    <a:pt x="14015" y="10884"/>
                    <a:pt x="14015" y="10822"/>
                    <a:pt x="14006" y="10759"/>
                  </a:cubicBezTo>
                  <a:cubicBezTo>
                    <a:pt x="14006" y="10750"/>
                    <a:pt x="14006" y="10742"/>
                    <a:pt x="14006" y="10733"/>
                  </a:cubicBezTo>
                  <a:cubicBezTo>
                    <a:pt x="13944" y="8993"/>
                    <a:pt x="13052" y="7120"/>
                    <a:pt x="11740" y="5978"/>
                  </a:cubicBezTo>
                  <a:cubicBezTo>
                    <a:pt x="11660" y="5906"/>
                    <a:pt x="11571" y="5835"/>
                    <a:pt x="11490" y="5764"/>
                  </a:cubicBezTo>
                  <a:cubicBezTo>
                    <a:pt x="11464" y="5746"/>
                    <a:pt x="11446" y="5728"/>
                    <a:pt x="11419" y="5710"/>
                  </a:cubicBezTo>
                  <a:cubicBezTo>
                    <a:pt x="11357" y="5657"/>
                    <a:pt x="11285" y="5612"/>
                    <a:pt x="11223" y="5567"/>
                  </a:cubicBezTo>
                  <a:cubicBezTo>
                    <a:pt x="11223" y="5567"/>
                    <a:pt x="11169" y="5523"/>
                    <a:pt x="11151" y="5514"/>
                  </a:cubicBezTo>
                  <a:cubicBezTo>
                    <a:pt x="11071" y="5460"/>
                    <a:pt x="10982" y="5398"/>
                    <a:pt x="10893" y="5344"/>
                  </a:cubicBezTo>
                  <a:lnTo>
                    <a:pt x="10857" y="5327"/>
                  </a:lnTo>
                  <a:cubicBezTo>
                    <a:pt x="10786" y="5282"/>
                    <a:pt x="10714" y="5237"/>
                    <a:pt x="10634" y="5193"/>
                  </a:cubicBezTo>
                  <a:lnTo>
                    <a:pt x="10554" y="5139"/>
                  </a:lnTo>
                  <a:cubicBezTo>
                    <a:pt x="10491" y="5112"/>
                    <a:pt x="10429" y="5077"/>
                    <a:pt x="10375" y="5041"/>
                  </a:cubicBezTo>
                  <a:lnTo>
                    <a:pt x="10295" y="4996"/>
                  </a:lnTo>
                  <a:cubicBezTo>
                    <a:pt x="10215" y="4961"/>
                    <a:pt x="10125" y="4916"/>
                    <a:pt x="10045" y="4872"/>
                  </a:cubicBezTo>
                  <a:lnTo>
                    <a:pt x="9974" y="4845"/>
                  </a:lnTo>
                  <a:cubicBezTo>
                    <a:pt x="9911" y="4818"/>
                    <a:pt x="9858" y="4782"/>
                    <a:pt x="9795" y="4756"/>
                  </a:cubicBezTo>
                  <a:lnTo>
                    <a:pt x="9697" y="4720"/>
                  </a:lnTo>
                  <a:cubicBezTo>
                    <a:pt x="9644" y="4693"/>
                    <a:pt x="9590" y="4666"/>
                    <a:pt x="9537" y="4649"/>
                  </a:cubicBezTo>
                  <a:lnTo>
                    <a:pt x="9447" y="4613"/>
                  </a:lnTo>
                  <a:cubicBezTo>
                    <a:pt x="9376" y="4577"/>
                    <a:pt x="9305" y="4550"/>
                    <a:pt x="9233" y="4524"/>
                  </a:cubicBezTo>
                  <a:lnTo>
                    <a:pt x="9001" y="4425"/>
                  </a:lnTo>
                  <a:lnTo>
                    <a:pt x="8787" y="4354"/>
                  </a:lnTo>
                  <a:cubicBezTo>
                    <a:pt x="8600" y="4283"/>
                    <a:pt x="8413" y="4211"/>
                    <a:pt x="8234" y="4149"/>
                  </a:cubicBezTo>
                  <a:cubicBezTo>
                    <a:pt x="8011" y="4069"/>
                    <a:pt x="7806" y="3997"/>
                    <a:pt x="7610" y="3926"/>
                  </a:cubicBezTo>
                  <a:cubicBezTo>
                    <a:pt x="7297" y="3801"/>
                    <a:pt x="7155" y="3730"/>
                    <a:pt x="7083" y="3685"/>
                  </a:cubicBezTo>
                  <a:cubicBezTo>
                    <a:pt x="7083" y="3676"/>
                    <a:pt x="7083" y="3676"/>
                    <a:pt x="7083" y="3676"/>
                  </a:cubicBezTo>
                  <a:cubicBezTo>
                    <a:pt x="7485" y="3087"/>
                    <a:pt x="7405" y="2356"/>
                    <a:pt x="6932" y="1821"/>
                  </a:cubicBezTo>
                  <a:cubicBezTo>
                    <a:pt x="6887" y="1767"/>
                    <a:pt x="6834" y="1722"/>
                    <a:pt x="6789" y="1678"/>
                  </a:cubicBezTo>
                  <a:cubicBezTo>
                    <a:pt x="6825" y="1169"/>
                    <a:pt x="6611" y="661"/>
                    <a:pt x="6200" y="340"/>
                  </a:cubicBezTo>
                  <a:cubicBezTo>
                    <a:pt x="5924" y="117"/>
                    <a:pt x="5576" y="1"/>
                    <a:pt x="5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537029" y="4258671"/>
              <a:ext cx="585790" cy="690847"/>
            </a:xfrm>
            <a:custGeom>
              <a:avLst/>
              <a:gdLst/>
              <a:ahLst/>
              <a:cxnLst/>
              <a:rect l="l" t="t" r="r" b="b"/>
              <a:pathLst>
                <a:path w="12044" h="14204" extrusionOk="0">
                  <a:moveTo>
                    <a:pt x="4158" y="1"/>
                  </a:moveTo>
                  <a:lnTo>
                    <a:pt x="4158" y="1"/>
                  </a:lnTo>
                  <a:cubicBezTo>
                    <a:pt x="3159" y="625"/>
                    <a:pt x="3257" y="2677"/>
                    <a:pt x="3257" y="2677"/>
                  </a:cubicBezTo>
                  <a:cubicBezTo>
                    <a:pt x="2980" y="2053"/>
                    <a:pt x="1856" y="1625"/>
                    <a:pt x="1856" y="1625"/>
                  </a:cubicBezTo>
                  <a:lnTo>
                    <a:pt x="1856" y="1625"/>
                  </a:lnTo>
                  <a:cubicBezTo>
                    <a:pt x="2373" y="2258"/>
                    <a:pt x="2962" y="3453"/>
                    <a:pt x="2962" y="3453"/>
                  </a:cubicBezTo>
                  <a:cubicBezTo>
                    <a:pt x="2605" y="3034"/>
                    <a:pt x="1205" y="2642"/>
                    <a:pt x="1205" y="2642"/>
                  </a:cubicBezTo>
                  <a:lnTo>
                    <a:pt x="1205" y="2642"/>
                  </a:lnTo>
                  <a:cubicBezTo>
                    <a:pt x="1205" y="2642"/>
                    <a:pt x="2605" y="3685"/>
                    <a:pt x="1303" y="6602"/>
                  </a:cubicBezTo>
                  <a:cubicBezTo>
                    <a:pt x="0" y="9520"/>
                    <a:pt x="125" y="12285"/>
                    <a:pt x="2436" y="13837"/>
                  </a:cubicBezTo>
                  <a:cubicBezTo>
                    <a:pt x="2796" y="14078"/>
                    <a:pt x="3210" y="14173"/>
                    <a:pt x="3637" y="14173"/>
                  </a:cubicBezTo>
                  <a:cubicBezTo>
                    <a:pt x="5190" y="14173"/>
                    <a:pt x="6923" y="12928"/>
                    <a:pt x="6923" y="12927"/>
                  </a:cubicBezTo>
                  <a:lnTo>
                    <a:pt x="6923" y="12927"/>
                  </a:lnTo>
                  <a:cubicBezTo>
                    <a:pt x="6923" y="12928"/>
                    <a:pt x="7030" y="13811"/>
                    <a:pt x="6879" y="14114"/>
                  </a:cubicBezTo>
                  <a:cubicBezTo>
                    <a:pt x="6859" y="14151"/>
                    <a:pt x="6854" y="14167"/>
                    <a:pt x="6859" y="14167"/>
                  </a:cubicBezTo>
                  <a:cubicBezTo>
                    <a:pt x="6896" y="14167"/>
                    <a:pt x="7503" y="13311"/>
                    <a:pt x="7503" y="13311"/>
                  </a:cubicBezTo>
                  <a:lnTo>
                    <a:pt x="7851" y="14203"/>
                  </a:lnTo>
                  <a:lnTo>
                    <a:pt x="8047" y="12954"/>
                  </a:lnTo>
                  <a:lnTo>
                    <a:pt x="9448" y="13079"/>
                  </a:lnTo>
                  <a:lnTo>
                    <a:pt x="8136" y="12508"/>
                  </a:lnTo>
                  <a:cubicBezTo>
                    <a:pt x="8136" y="12508"/>
                    <a:pt x="9287" y="12223"/>
                    <a:pt x="10670" y="11134"/>
                  </a:cubicBezTo>
                  <a:cubicBezTo>
                    <a:pt x="12044" y="10046"/>
                    <a:pt x="11268" y="7013"/>
                    <a:pt x="9635" y="5585"/>
                  </a:cubicBezTo>
                  <a:cubicBezTo>
                    <a:pt x="8012" y="4167"/>
                    <a:pt x="5540" y="3989"/>
                    <a:pt x="4809" y="3150"/>
                  </a:cubicBezTo>
                  <a:cubicBezTo>
                    <a:pt x="4086" y="2312"/>
                    <a:pt x="4648" y="1357"/>
                    <a:pt x="4648" y="1357"/>
                  </a:cubicBezTo>
                  <a:lnTo>
                    <a:pt x="4648" y="1357"/>
                  </a:lnTo>
                  <a:cubicBezTo>
                    <a:pt x="4086" y="1669"/>
                    <a:pt x="3926" y="2731"/>
                    <a:pt x="3926" y="2731"/>
                  </a:cubicBezTo>
                  <a:cubicBezTo>
                    <a:pt x="3533" y="1857"/>
                    <a:pt x="4158" y="1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537029" y="4387120"/>
              <a:ext cx="585790" cy="562395"/>
            </a:xfrm>
            <a:custGeom>
              <a:avLst/>
              <a:gdLst/>
              <a:ahLst/>
              <a:cxnLst/>
              <a:rect l="l" t="t" r="r" b="b"/>
              <a:pathLst>
                <a:path w="12044" h="11563" extrusionOk="0">
                  <a:moveTo>
                    <a:pt x="1205" y="1"/>
                  </a:moveTo>
                  <a:cubicBezTo>
                    <a:pt x="1205" y="1"/>
                    <a:pt x="2605" y="1044"/>
                    <a:pt x="1303" y="3961"/>
                  </a:cubicBezTo>
                  <a:cubicBezTo>
                    <a:pt x="0" y="6879"/>
                    <a:pt x="125" y="9644"/>
                    <a:pt x="2436" y="11196"/>
                  </a:cubicBezTo>
                  <a:cubicBezTo>
                    <a:pt x="2796" y="11437"/>
                    <a:pt x="3210" y="11532"/>
                    <a:pt x="3637" y="11532"/>
                  </a:cubicBezTo>
                  <a:cubicBezTo>
                    <a:pt x="5190" y="11532"/>
                    <a:pt x="6923" y="10287"/>
                    <a:pt x="6923" y="10286"/>
                  </a:cubicBezTo>
                  <a:lnTo>
                    <a:pt x="6923" y="10286"/>
                  </a:lnTo>
                  <a:cubicBezTo>
                    <a:pt x="6923" y="10287"/>
                    <a:pt x="7030" y="11170"/>
                    <a:pt x="6879" y="11473"/>
                  </a:cubicBezTo>
                  <a:cubicBezTo>
                    <a:pt x="6859" y="11510"/>
                    <a:pt x="6854" y="11526"/>
                    <a:pt x="6859" y="11526"/>
                  </a:cubicBezTo>
                  <a:cubicBezTo>
                    <a:pt x="6896" y="11526"/>
                    <a:pt x="7503" y="10670"/>
                    <a:pt x="7503" y="10670"/>
                  </a:cubicBezTo>
                  <a:lnTo>
                    <a:pt x="7851" y="11562"/>
                  </a:lnTo>
                  <a:lnTo>
                    <a:pt x="8047" y="10313"/>
                  </a:lnTo>
                  <a:lnTo>
                    <a:pt x="9448" y="10438"/>
                  </a:lnTo>
                  <a:lnTo>
                    <a:pt x="8136" y="9867"/>
                  </a:lnTo>
                  <a:cubicBezTo>
                    <a:pt x="8136" y="9867"/>
                    <a:pt x="9287" y="9582"/>
                    <a:pt x="10670" y="8493"/>
                  </a:cubicBezTo>
                  <a:cubicBezTo>
                    <a:pt x="12044" y="7405"/>
                    <a:pt x="11268" y="4372"/>
                    <a:pt x="9635" y="2944"/>
                  </a:cubicBezTo>
                  <a:cubicBezTo>
                    <a:pt x="8538" y="1981"/>
                    <a:pt x="7048" y="1588"/>
                    <a:pt x="5978" y="1178"/>
                  </a:cubicBezTo>
                  <a:lnTo>
                    <a:pt x="5978" y="1178"/>
                  </a:lnTo>
                  <a:cubicBezTo>
                    <a:pt x="6477" y="1874"/>
                    <a:pt x="7164" y="2891"/>
                    <a:pt x="7289" y="3052"/>
                  </a:cubicBezTo>
                  <a:cubicBezTo>
                    <a:pt x="7119" y="2918"/>
                    <a:pt x="5674" y="2302"/>
                    <a:pt x="5674" y="2302"/>
                  </a:cubicBezTo>
                  <a:lnTo>
                    <a:pt x="5674" y="2302"/>
                  </a:lnTo>
                  <a:cubicBezTo>
                    <a:pt x="5674" y="2302"/>
                    <a:pt x="5781" y="2534"/>
                    <a:pt x="6549" y="3765"/>
                  </a:cubicBezTo>
                  <a:cubicBezTo>
                    <a:pt x="7307" y="4996"/>
                    <a:pt x="6709" y="6584"/>
                    <a:pt x="6709" y="6584"/>
                  </a:cubicBezTo>
                  <a:cubicBezTo>
                    <a:pt x="6709" y="6584"/>
                    <a:pt x="4791" y="6049"/>
                    <a:pt x="3961" y="5317"/>
                  </a:cubicBezTo>
                  <a:cubicBezTo>
                    <a:pt x="3132" y="4586"/>
                    <a:pt x="2980" y="2971"/>
                    <a:pt x="2980" y="2971"/>
                  </a:cubicBezTo>
                  <a:cubicBezTo>
                    <a:pt x="2980" y="2971"/>
                    <a:pt x="2846" y="3783"/>
                    <a:pt x="2900" y="5184"/>
                  </a:cubicBezTo>
                  <a:cubicBezTo>
                    <a:pt x="2962" y="6584"/>
                    <a:pt x="4033" y="7316"/>
                    <a:pt x="4033" y="7316"/>
                  </a:cubicBezTo>
                  <a:cubicBezTo>
                    <a:pt x="4033" y="7316"/>
                    <a:pt x="2891" y="6905"/>
                    <a:pt x="2481" y="5844"/>
                  </a:cubicBezTo>
                  <a:cubicBezTo>
                    <a:pt x="2070" y="4773"/>
                    <a:pt x="2668" y="3792"/>
                    <a:pt x="2347" y="1972"/>
                  </a:cubicBezTo>
                  <a:cubicBezTo>
                    <a:pt x="2079" y="402"/>
                    <a:pt x="1419" y="72"/>
                    <a:pt x="1249" y="9"/>
                  </a:cubicBezTo>
                  <a:cubicBezTo>
                    <a:pt x="1223" y="1"/>
                    <a:pt x="1205" y="1"/>
                    <a:pt x="1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546999" y="4682149"/>
              <a:ext cx="548485" cy="267360"/>
            </a:xfrm>
            <a:custGeom>
              <a:avLst/>
              <a:gdLst/>
              <a:ahLst/>
              <a:cxnLst/>
              <a:rect l="l" t="t" r="r" b="b"/>
              <a:pathLst>
                <a:path w="11277" h="5497" extrusionOk="0">
                  <a:moveTo>
                    <a:pt x="11116" y="1"/>
                  </a:moveTo>
                  <a:lnTo>
                    <a:pt x="11116" y="1"/>
                  </a:lnTo>
                  <a:cubicBezTo>
                    <a:pt x="10759" y="483"/>
                    <a:pt x="10340" y="1018"/>
                    <a:pt x="9858" y="1580"/>
                  </a:cubicBezTo>
                  <a:cubicBezTo>
                    <a:pt x="8639" y="3017"/>
                    <a:pt x="6720" y="3813"/>
                    <a:pt x="5008" y="3813"/>
                  </a:cubicBezTo>
                  <a:cubicBezTo>
                    <a:pt x="4328" y="3813"/>
                    <a:pt x="3681" y="3688"/>
                    <a:pt x="3123" y="3426"/>
                  </a:cubicBezTo>
                  <a:cubicBezTo>
                    <a:pt x="2070" y="2936"/>
                    <a:pt x="1080" y="1401"/>
                    <a:pt x="393" y="81"/>
                  </a:cubicBezTo>
                  <a:lnTo>
                    <a:pt x="393" y="81"/>
                  </a:lnTo>
                  <a:cubicBezTo>
                    <a:pt x="1" y="2142"/>
                    <a:pt x="509" y="3980"/>
                    <a:pt x="2231" y="5130"/>
                  </a:cubicBezTo>
                  <a:cubicBezTo>
                    <a:pt x="2591" y="5371"/>
                    <a:pt x="3005" y="5466"/>
                    <a:pt x="3432" y="5466"/>
                  </a:cubicBezTo>
                  <a:cubicBezTo>
                    <a:pt x="4985" y="5466"/>
                    <a:pt x="6718" y="4221"/>
                    <a:pt x="6718" y="4220"/>
                  </a:cubicBezTo>
                  <a:lnTo>
                    <a:pt x="6718" y="4220"/>
                  </a:lnTo>
                  <a:cubicBezTo>
                    <a:pt x="6718" y="4221"/>
                    <a:pt x="6825" y="5104"/>
                    <a:pt x="6674" y="5407"/>
                  </a:cubicBezTo>
                  <a:cubicBezTo>
                    <a:pt x="6654" y="5444"/>
                    <a:pt x="6649" y="5460"/>
                    <a:pt x="6654" y="5460"/>
                  </a:cubicBezTo>
                  <a:cubicBezTo>
                    <a:pt x="6691" y="5460"/>
                    <a:pt x="7298" y="4604"/>
                    <a:pt x="7298" y="4604"/>
                  </a:cubicBezTo>
                  <a:lnTo>
                    <a:pt x="7646" y="5496"/>
                  </a:lnTo>
                  <a:lnTo>
                    <a:pt x="7842" y="4247"/>
                  </a:lnTo>
                  <a:lnTo>
                    <a:pt x="9243" y="4372"/>
                  </a:lnTo>
                  <a:lnTo>
                    <a:pt x="7931" y="3801"/>
                  </a:lnTo>
                  <a:cubicBezTo>
                    <a:pt x="7931" y="3801"/>
                    <a:pt x="9082" y="3516"/>
                    <a:pt x="10465" y="2427"/>
                  </a:cubicBezTo>
                  <a:cubicBezTo>
                    <a:pt x="11107" y="1919"/>
                    <a:pt x="11277" y="991"/>
                    <a:pt x="11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2" name="Google Shape;2172;p15"/>
          <p:cNvSpPr/>
          <p:nvPr/>
        </p:nvSpPr>
        <p:spPr>
          <a:xfrm rot="-3035406">
            <a:off x="337659" y="3527411"/>
            <a:ext cx="254683" cy="269381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15"/>
          <p:cNvSpPr/>
          <p:nvPr/>
        </p:nvSpPr>
        <p:spPr>
          <a:xfrm rot="-4225946">
            <a:off x="5815158" y="404709"/>
            <a:ext cx="254682" cy="269381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4" name="Google Shape;2174;p15"/>
          <p:cNvGrpSpPr/>
          <p:nvPr/>
        </p:nvGrpSpPr>
        <p:grpSpPr>
          <a:xfrm rot="1282773">
            <a:off x="7239525" y="3623752"/>
            <a:ext cx="1034144" cy="1248266"/>
            <a:chOff x="1907900" y="2408850"/>
            <a:chExt cx="365125" cy="440725"/>
          </a:xfrm>
        </p:grpSpPr>
        <p:sp>
          <p:nvSpPr>
            <p:cNvPr id="2175" name="Google Shape;2175;p15"/>
            <p:cNvSpPr/>
            <p:nvPr/>
          </p:nvSpPr>
          <p:spPr>
            <a:xfrm>
              <a:off x="1950725" y="2408850"/>
              <a:ext cx="315400" cy="440725"/>
            </a:xfrm>
            <a:custGeom>
              <a:avLst/>
              <a:gdLst/>
              <a:ahLst/>
              <a:cxnLst/>
              <a:rect l="l" t="t" r="r" b="b"/>
              <a:pathLst>
                <a:path w="12616" h="17629" extrusionOk="0">
                  <a:moveTo>
                    <a:pt x="12231" y="14105"/>
                  </a:moveTo>
                  <a:cubicBezTo>
                    <a:pt x="11732" y="13739"/>
                    <a:pt x="11214" y="13418"/>
                    <a:pt x="10670" y="13150"/>
                  </a:cubicBezTo>
                  <a:cubicBezTo>
                    <a:pt x="10884" y="12285"/>
                    <a:pt x="10983" y="11340"/>
                    <a:pt x="10974" y="10349"/>
                  </a:cubicBezTo>
                  <a:cubicBezTo>
                    <a:pt x="10956" y="9261"/>
                    <a:pt x="10795" y="8119"/>
                    <a:pt x="10492" y="7057"/>
                  </a:cubicBezTo>
                  <a:cubicBezTo>
                    <a:pt x="10412" y="6763"/>
                    <a:pt x="10189" y="6522"/>
                    <a:pt x="9894" y="6424"/>
                  </a:cubicBezTo>
                  <a:cubicBezTo>
                    <a:pt x="9796" y="6388"/>
                    <a:pt x="9689" y="6371"/>
                    <a:pt x="9591" y="6371"/>
                  </a:cubicBezTo>
                  <a:cubicBezTo>
                    <a:pt x="9493" y="6371"/>
                    <a:pt x="9395" y="6388"/>
                    <a:pt x="9305" y="6415"/>
                  </a:cubicBezTo>
                  <a:cubicBezTo>
                    <a:pt x="9207" y="6112"/>
                    <a:pt x="9109" y="5800"/>
                    <a:pt x="9002" y="5496"/>
                  </a:cubicBezTo>
                  <a:cubicBezTo>
                    <a:pt x="9002" y="5487"/>
                    <a:pt x="9002" y="5487"/>
                    <a:pt x="8993" y="5478"/>
                  </a:cubicBezTo>
                  <a:cubicBezTo>
                    <a:pt x="8752" y="4756"/>
                    <a:pt x="8476" y="4042"/>
                    <a:pt x="8181" y="3346"/>
                  </a:cubicBezTo>
                  <a:cubicBezTo>
                    <a:pt x="8146" y="3257"/>
                    <a:pt x="8110" y="3177"/>
                    <a:pt x="8074" y="3097"/>
                  </a:cubicBezTo>
                  <a:cubicBezTo>
                    <a:pt x="8074" y="3097"/>
                    <a:pt x="8065" y="3088"/>
                    <a:pt x="8065" y="3088"/>
                  </a:cubicBezTo>
                  <a:cubicBezTo>
                    <a:pt x="7673" y="2178"/>
                    <a:pt x="7280" y="1393"/>
                    <a:pt x="6986" y="938"/>
                  </a:cubicBezTo>
                  <a:cubicBezTo>
                    <a:pt x="6611" y="349"/>
                    <a:pt x="6156" y="135"/>
                    <a:pt x="5844" y="54"/>
                  </a:cubicBezTo>
                  <a:cubicBezTo>
                    <a:pt x="5835" y="54"/>
                    <a:pt x="5835" y="46"/>
                    <a:pt x="5826" y="46"/>
                  </a:cubicBezTo>
                  <a:cubicBezTo>
                    <a:pt x="5710" y="19"/>
                    <a:pt x="5585" y="1"/>
                    <a:pt x="5460" y="1"/>
                  </a:cubicBezTo>
                  <a:cubicBezTo>
                    <a:pt x="5389" y="1"/>
                    <a:pt x="5309" y="10"/>
                    <a:pt x="5237" y="19"/>
                  </a:cubicBezTo>
                  <a:cubicBezTo>
                    <a:pt x="5237" y="19"/>
                    <a:pt x="5228" y="19"/>
                    <a:pt x="5220" y="19"/>
                  </a:cubicBezTo>
                  <a:cubicBezTo>
                    <a:pt x="4711" y="99"/>
                    <a:pt x="4256" y="429"/>
                    <a:pt x="3944" y="947"/>
                  </a:cubicBezTo>
                  <a:cubicBezTo>
                    <a:pt x="3623" y="1464"/>
                    <a:pt x="3239" y="2231"/>
                    <a:pt x="2864" y="3105"/>
                  </a:cubicBezTo>
                  <a:cubicBezTo>
                    <a:pt x="2864" y="3105"/>
                    <a:pt x="2864" y="3114"/>
                    <a:pt x="2864" y="3114"/>
                  </a:cubicBezTo>
                  <a:cubicBezTo>
                    <a:pt x="2829" y="3195"/>
                    <a:pt x="2793" y="3275"/>
                    <a:pt x="2757" y="3364"/>
                  </a:cubicBezTo>
                  <a:cubicBezTo>
                    <a:pt x="2757" y="3364"/>
                    <a:pt x="2757" y="3364"/>
                    <a:pt x="2748" y="3364"/>
                  </a:cubicBezTo>
                  <a:cubicBezTo>
                    <a:pt x="2490" y="3989"/>
                    <a:pt x="2249" y="4631"/>
                    <a:pt x="2026" y="5282"/>
                  </a:cubicBezTo>
                  <a:lnTo>
                    <a:pt x="2017" y="5300"/>
                  </a:lnTo>
                  <a:cubicBezTo>
                    <a:pt x="1990" y="5371"/>
                    <a:pt x="1963" y="5452"/>
                    <a:pt x="1937" y="5532"/>
                  </a:cubicBezTo>
                  <a:lnTo>
                    <a:pt x="1937" y="5550"/>
                  </a:lnTo>
                  <a:cubicBezTo>
                    <a:pt x="1830" y="5862"/>
                    <a:pt x="1722" y="6183"/>
                    <a:pt x="1633" y="6495"/>
                  </a:cubicBezTo>
                  <a:cubicBezTo>
                    <a:pt x="1535" y="6469"/>
                    <a:pt x="1437" y="6451"/>
                    <a:pt x="1330" y="6451"/>
                  </a:cubicBezTo>
                  <a:cubicBezTo>
                    <a:pt x="1223" y="6451"/>
                    <a:pt x="1116" y="6469"/>
                    <a:pt x="1009" y="6504"/>
                  </a:cubicBezTo>
                  <a:cubicBezTo>
                    <a:pt x="723" y="6611"/>
                    <a:pt x="500" y="6852"/>
                    <a:pt x="420" y="7147"/>
                  </a:cubicBezTo>
                  <a:cubicBezTo>
                    <a:pt x="143" y="8217"/>
                    <a:pt x="1" y="9359"/>
                    <a:pt x="1" y="10447"/>
                  </a:cubicBezTo>
                  <a:cubicBezTo>
                    <a:pt x="10" y="12365"/>
                    <a:pt x="438" y="14043"/>
                    <a:pt x="1241" y="15300"/>
                  </a:cubicBezTo>
                  <a:cubicBezTo>
                    <a:pt x="2213" y="16826"/>
                    <a:pt x="3658" y="17629"/>
                    <a:pt x="5434" y="17629"/>
                  </a:cubicBezTo>
                  <a:cubicBezTo>
                    <a:pt x="5478" y="17629"/>
                    <a:pt x="5523" y="17629"/>
                    <a:pt x="5567" y="17629"/>
                  </a:cubicBezTo>
                  <a:lnTo>
                    <a:pt x="5567" y="17629"/>
                  </a:lnTo>
                  <a:cubicBezTo>
                    <a:pt x="5639" y="17629"/>
                    <a:pt x="5719" y="17629"/>
                    <a:pt x="5817" y="17620"/>
                  </a:cubicBezTo>
                  <a:cubicBezTo>
                    <a:pt x="5853" y="17620"/>
                    <a:pt x="5898" y="17620"/>
                    <a:pt x="5942" y="17620"/>
                  </a:cubicBezTo>
                  <a:lnTo>
                    <a:pt x="5942" y="17620"/>
                  </a:lnTo>
                  <a:cubicBezTo>
                    <a:pt x="6977" y="17620"/>
                    <a:pt x="8074" y="17433"/>
                    <a:pt x="9198" y="17067"/>
                  </a:cubicBezTo>
                  <a:cubicBezTo>
                    <a:pt x="10153" y="16755"/>
                    <a:pt x="11090" y="16326"/>
                    <a:pt x="11955" y="15782"/>
                  </a:cubicBezTo>
                  <a:cubicBezTo>
                    <a:pt x="12026" y="15738"/>
                    <a:pt x="12107" y="15693"/>
                    <a:pt x="12178" y="15648"/>
                  </a:cubicBezTo>
                  <a:cubicBezTo>
                    <a:pt x="12437" y="15479"/>
                    <a:pt x="12597" y="15202"/>
                    <a:pt x="12606" y="14890"/>
                  </a:cubicBezTo>
                  <a:cubicBezTo>
                    <a:pt x="12615" y="14578"/>
                    <a:pt x="12472" y="14283"/>
                    <a:pt x="12231" y="1410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2105725" y="2750525"/>
              <a:ext cx="136750" cy="74525"/>
            </a:xfrm>
            <a:custGeom>
              <a:avLst/>
              <a:gdLst/>
              <a:ahLst/>
              <a:cxnLst/>
              <a:rect l="l" t="t" r="r" b="b"/>
              <a:pathLst>
                <a:path w="5470" h="2981" extrusionOk="0">
                  <a:moveTo>
                    <a:pt x="3328" y="1"/>
                  </a:moveTo>
                  <a:cubicBezTo>
                    <a:pt x="2749" y="1580"/>
                    <a:pt x="1669" y="2749"/>
                    <a:pt x="1" y="2980"/>
                  </a:cubicBezTo>
                  <a:cubicBezTo>
                    <a:pt x="1785" y="2954"/>
                    <a:pt x="3792" y="2276"/>
                    <a:pt x="5469" y="1187"/>
                  </a:cubicBezTo>
                  <a:cubicBezTo>
                    <a:pt x="4783" y="688"/>
                    <a:pt x="4069" y="295"/>
                    <a:pt x="3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2089000" y="2591750"/>
              <a:ext cx="130725" cy="234850"/>
            </a:xfrm>
            <a:custGeom>
              <a:avLst/>
              <a:gdLst/>
              <a:ahLst/>
              <a:cxnLst/>
              <a:rect l="l" t="t" r="r" b="b"/>
              <a:pathLst>
                <a:path w="5229" h="9394" extrusionOk="0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2089000" y="2591750"/>
              <a:ext cx="130725" cy="234850"/>
            </a:xfrm>
            <a:custGeom>
              <a:avLst/>
              <a:gdLst/>
              <a:ahLst/>
              <a:cxnLst/>
              <a:rect l="l" t="t" r="r" b="b"/>
              <a:pathLst>
                <a:path w="5229" h="9394" extrusionOk="0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rgbClr val="309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2088775" y="2780200"/>
              <a:ext cx="153700" cy="48425"/>
            </a:xfrm>
            <a:custGeom>
              <a:avLst/>
              <a:gdLst/>
              <a:ahLst/>
              <a:cxnLst/>
              <a:rect l="l" t="t" r="r" b="b"/>
              <a:pathLst>
                <a:path w="6148" h="1937" extrusionOk="0">
                  <a:moveTo>
                    <a:pt x="2302" y="1089"/>
                  </a:moveTo>
                  <a:cubicBezTo>
                    <a:pt x="1678" y="1526"/>
                    <a:pt x="920" y="1776"/>
                    <a:pt x="1" y="1776"/>
                  </a:cubicBezTo>
                  <a:lnTo>
                    <a:pt x="1" y="1820"/>
                  </a:lnTo>
                  <a:cubicBezTo>
                    <a:pt x="1955" y="1936"/>
                    <a:pt x="4247" y="1214"/>
                    <a:pt x="6147" y="0"/>
                  </a:cubicBezTo>
                  <a:cubicBezTo>
                    <a:pt x="6147" y="0"/>
                    <a:pt x="4345" y="803"/>
                    <a:pt x="2302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1907900" y="2427600"/>
              <a:ext cx="365125" cy="395450"/>
            </a:xfrm>
            <a:custGeom>
              <a:avLst/>
              <a:gdLst/>
              <a:ahLst/>
              <a:cxnLst/>
              <a:rect l="l" t="t" r="r" b="b"/>
              <a:pathLst>
                <a:path w="14605" h="15818" extrusionOk="0">
                  <a:moveTo>
                    <a:pt x="7334" y="15683"/>
                  </a:moveTo>
                  <a:cubicBezTo>
                    <a:pt x="1" y="15817"/>
                    <a:pt x="4774" y="3426"/>
                    <a:pt x="6460" y="687"/>
                  </a:cubicBezTo>
                  <a:cubicBezTo>
                    <a:pt x="6843" y="63"/>
                    <a:pt x="7459" y="0"/>
                    <a:pt x="7905" y="696"/>
                  </a:cubicBezTo>
                  <a:cubicBezTo>
                    <a:pt x="9270" y="2819"/>
                    <a:pt x="14605" y="15621"/>
                    <a:pt x="7334" y="156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2041275" y="2495625"/>
              <a:ext cx="92350" cy="10950"/>
            </a:xfrm>
            <a:custGeom>
              <a:avLst/>
              <a:gdLst/>
              <a:ahLst/>
              <a:cxnLst/>
              <a:rect l="l" t="t" r="r" b="b"/>
              <a:pathLst>
                <a:path w="3694" h="438" extrusionOk="0">
                  <a:moveTo>
                    <a:pt x="108" y="9"/>
                  </a:moveTo>
                  <a:cubicBezTo>
                    <a:pt x="72" y="89"/>
                    <a:pt x="36" y="179"/>
                    <a:pt x="1" y="259"/>
                  </a:cubicBezTo>
                  <a:cubicBezTo>
                    <a:pt x="1250" y="437"/>
                    <a:pt x="2490" y="437"/>
                    <a:pt x="3694" y="250"/>
                  </a:cubicBezTo>
                  <a:cubicBezTo>
                    <a:pt x="3658" y="161"/>
                    <a:pt x="3623" y="80"/>
                    <a:pt x="3587" y="0"/>
                  </a:cubicBezTo>
                  <a:cubicBezTo>
                    <a:pt x="2454" y="170"/>
                    <a:pt x="1285" y="179"/>
                    <a:pt x="108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2021425" y="2547575"/>
              <a:ext cx="132050" cy="12300"/>
            </a:xfrm>
            <a:custGeom>
              <a:avLst/>
              <a:gdLst/>
              <a:ahLst/>
              <a:cxnLst/>
              <a:rect l="l" t="t" r="r" b="b"/>
              <a:pathLst>
                <a:path w="5282" h="492" extrusionOk="0">
                  <a:moveTo>
                    <a:pt x="81" y="45"/>
                  </a:moveTo>
                  <a:cubicBezTo>
                    <a:pt x="54" y="126"/>
                    <a:pt x="27" y="215"/>
                    <a:pt x="1" y="295"/>
                  </a:cubicBezTo>
                  <a:cubicBezTo>
                    <a:pt x="1767" y="491"/>
                    <a:pt x="3587" y="474"/>
                    <a:pt x="5282" y="251"/>
                  </a:cubicBezTo>
                  <a:cubicBezTo>
                    <a:pt x="5255" y="161"/>
                    <a:pt x="5228" y="81"/>
                    <a:pt x="5193" y="1"/>
                  </a:cubicBezTo>
                  <a:cubicBezTo>
                    <a:pt x="3560" y="215"/>
                    <a:pt x="1794" y="233"/>
                    <a:pt x="81" y="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2005600" y="2601550"/>
              <a:ext cx="164400" cy="13850"/>
            </a:xfrm>
            <a:custGeom>
              <a:avLst/>
              <a:gdLst/>
              <a:ahLst/>
              <a:cxnLst/>
              <a:rect l="l" t="t" r="r" b="b"/>
              <a:pathLst>
                <a:path w="6576" h="554" extrusionOk="0">
                  <a:moveTo>
                    <a:pt x="63" y="63"/>
                  </a:moveTo>
                  <a:cubicBezTo>
                    <a:pt x="36" y="143"/>
                    <a:pt x="18" y="233"/>
                    <a:pt x="0" y="313"/>
                  </a:cubicBezTo>
                  <a:cubicBezTo>
                    <a:pt x="2195" y="554"/>
                    <a:pt x="4461" y="536"/>
                    <a:pt x="6575" y="250"/>
                  </a:cubicBezTo>
                  <a:cubicBezTo>
                    <a:pt x="6548" y="170"/>
                    <a:pt x="6530" y="81"/>
                    <a:pt x="6504" y="1"/>
                  </a:cubicBezTo>
                  <a:cubicBezTo>
                    <a:pt x="4434" y="268"/>
                    <a:pt x="2222" y="295"/>
                    <a:pt x="63" y="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1995325" y="2664450"/>
              <a:ext cx="184925" cy="13350"/>
            </a:xfrm>
            <a:custGeom>
              <a:avLst/>
              <a:gdLst/>
              <a:ahLst/>
              <a:cxnLst/>
              <a:rect l="l" t="t" r="r" b="b"/>
              <a:pathLst>
                <a:path w="7397" h="534" extrusionOk="0">
                  <a:moveTo>
                    <a:pt x="7352" y="0"/>
                  </a:moveTo>
                  <a:cubicBezTo>
                    <a:pt x="6100" y="182"/>
                    <a:pt x="4791" y="271"/>
                    <a:pt x="3470" y="271"/>
                  </a:cubicBezTo>
                  <a:cubicBezTo>
                    <a:pt x="2325" y="271"/>
                    <a:pt x="1171" y="204"/>
                    <a:pt x="37" y="72"/>
                  </a:cubicBezTo>
                  <a:lnTo>
                    <a:pt x="1" y="330"/>
                  </a:lnTo>
                  <a:cubicBezTo>
                    <a:pt x="1141" y="466"/>
                    <a:pt x="2300" y="534"/>
                    <a:pt x="3450" y="534"/>
                  </a:cubicBezTo>
                  <a:cubicBezTo>
                    <a:pt x="4792" y="534"/>
                    <a:pt x="6123" y="442"/>
                    <a:pt x="7396" y="259"/>
                  </a:cubicBezTo>
                  <a:lnTo>
                    <a:pt x="73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1991775" y="2723100"/>
              <a:ext cx="192500" cy="13600"/>
            </a:xfrm>
            <a:custGeom>
              <a:avLst/>
              <a:gdLst/>
              <a:ahLst/>
              <a:cxnLst/>
              <a:rect l="l" t="t" r="r" b="b"/>
              <a:pathLst>
                <a:path w="7700" h="544" extrusionOk="0">
                  <a:moveTo>
                    <a:pt x="7663" y="1"/>
                  </a:moveTo>
                  <a:cubicBezTo>
                    <a:pt x="6354" y="188"/>
                    <a:pt x="4985" y="282"/>
                    <a:pt x="3602" y="282"/>
                  </a:cubicBezTo>
                  <a:cubicBezTo>
                    <a:pt x="2412" y="282"/>
                    <a:pt x="1211" y="212"/>
                    <a:pt x="27" y="72"/>
                  </a:cubicBezTo>
                  <a:lnTo>
                    <a:pt x="0" y="331"/>
                  </a:lnTo>
                  <a:cubicBezTo>
                    <a:pt x="1202" y="472"/>
                    <a:pt x="2421" y="544"/>
                    <a:pt x="3630" y="544"/>
                  </a:cubicBezTo>
                  <a:cubicBezTo>
                    <a:pt x="5014" y="544"/>
                    <a:pt x="6385" y="450"/>
                    <a:pt x="7699" y="259"/>
                  </a:cubicBezTo>
                  <a:lnTo>
                    <a:pt x="7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2044850" y="2432275"/>
              <a:ext cx="93025" cy="385650"/>
            </a:xfrm>
            <a:custGeom>
              <a:avLst/>
              <a:gdLst/>
              <a:ahLst/>
              <a:cxnLst/>
              <a:rect l="l" t="t" r="r" b="b"/>
              <a:pathLst>
                <a:path w="3721" h="15426" extrusionOk="0">
                  <a:moveTo>
                    <a:pt x="652" y="15380"/>
                  </a:moveTo>
                  <a:cubicBezTo>
                    <a:pt x="714" y="15398"/>
                    <a:pt x="777" y="15416"/>
                    <a:pt x="848" y="15425"/>
                  </a:cubicBezTo>
                  <a:lnTo>
                    <a:pt x="919" y="15407"/>
                  </a:lnTo>
                  <a:cubicBezTo>
                    <a:pt x="0" y="11750"/>
                    <a:pt x="562" y="4863"/>
                    <a:pt x="1686" y="447"/>
                  </a:cubicBezTo>
                  <a:cubicBezTo>
                    <a:pt x="3007" y="5246"/>
                    <a:pt x="3444" y="11982"/>
                    <a:pt x="2641" y="15389"/>
                  </a:cubicBezTo>
                  <a:lnTo>
                    <a:pt x="2757" y="15416"/>
                  </a:lnTo>
                  <a:cubicBezTo>
                    <a:pt x="2811" y="15398"/>
                    <a:pt x="2864" y="15389"/>
                    <a:pt x="2918" y="15380"/>
                  </a:cubicBezTo>
                  <a:cubicBezTo>
                    <a:pt x="3720" y="11830"/>
                    <a:pt x="3230" y="4845"/>
                    <a:pt x="1838" y="27"/>
                  </a:cubicBezTo>
                  <a:cubicBezTo>
                    <a:pt x="1740" y="1"/>
                    <a:pt x="1633" y="1"/>
                    <a:pt x="1526" y="27"/>
                  </a:cubicBezTo>
                  <a:cubicBezTo>
                    <a:pt x="714" y="3043"/>
                    <a:pt x="170" y="7334"/>
                    <a:pt x="206" y="10973"/>
                  </a:cubicBezTo>
                  <a:cubicBezTo>
                    <a:pt x="214" y="12651"/>
                    <a:pt x="357" y="14185"/>
                    <a:pt x="652" y="153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1956525" y="2593525"/>
              <a:ext cx="134725" cy="229975"/>
            </a:xfrm>
            <a:custGeom>
              <a:avLst/>
              <a:gdLst/>
              <a:ahLst/>
              <a:cxnLst/>
              <a:rect l="l" t="t" r="r" b="b"/>
              <a:pathLst>
                <a:path w="5389" h="9199" extrusionOk="0">
                  <a:moveTo>
                    <a:pt x="1098" y="1"/>
                  </a:moveTo>
                  <a:cubicBezTo>
                    <a:pt x="4292" y="2266"/>
                    <a:pt x="5389" y="5960"/>
                    <a:pt x="5309" y="9109"/>
                  </a:cubicBezTo>
                  <a:cubicBezTo>
                    <a:pt x="1178" y="9198"/>
                    <a:pt x="1" y="4167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1956525" y="2593525"/>
              <a:ext cx="132950" cy="234875"/>
            </a:xfrm>
            <a:custGeom>
              <a:avLst/>
              <a:gdLst/>
              <a:ahLst/>
              <a:cxnLst/>
              <a:rect l="l" t="t" r="r" b="b"/>
              <a:pathLst>
                <a:path w="5318" h="9395" extrusionOk="0">
                  <a:moveTo>
                    <a:pt x="5300" y="8359"/>
                  </a:moveTo>
                  <a:cubicBezTo>
                    <a:pt x="242" y="8342"/>
                    <a:pt x="1107" y="1"/>
                    <a:pt x="1098" y="1"/>
                  </a:cubicBezTo>
                  <a:cubicBezTo>
                    <a:pt x="1" y="4265"/>
                    <a:pt x="1178" y="9394"/>
                    <a:pt x="5309" y="9305"/>
                  </a:cubicBezTo>
                  <a:cubicBezTo>
                    <a:pt x="5318" y="8993"/>
                    <a:pt x="5318" y="8681"/>
                    <a:pt x="5300" y="83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2085875" y="2591750"/>
              <a:ext cx="133850" cy="229950"/>
            </a:xfrm>
            <a:custGeom>
              <a:avLst/>
              <a:gdLst/>
              <a:ahLst/>
              <a:cxnLst/>
              <a:rect l="l" t="t" r="r" b="b"/>
              <a:pathLst>
                <a:path w="5354" h="9198" extrusionOk="0">
                  <a:moveTo>
                    <a:pt x="4185" y="0"/>
                  </a:moveTo>
                  <a:cubicBezTo>
                    <a:pt x="1027" y="2320"/>
                    <a:pt x="1" y="6040"/>
                    <a:pt x="135" y="9180"/>
                  </a:cubicBezTo>
                  <a:cubicBezTo>
                    <a:pt x="4265" y="9198"/>
                    <a:pt x="5353" y="4148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2089000" y="2591750"/>
              <a:ext cx="130725" cy="234850"/>
            </a:xfrm>
            <a:custGeom>
              <a:avLst/>
              <a:gdLst/>
              <a:ahLst/>
              <a:cxnLst/>
              <a:rect l="l" t="t" r="r" b="b"/>
              <a:pathLst>
                <a:path w="5229" h="9394" extrusionOk="0">
                  <a:moveTo>
                    <a:pt x="10" y="8430"/>
                  </a:moveTo>
                  <a:cubicBezTo>
                    <a:pt x="5068" y="8323"/>
                    <a:pt x="4051" y="0"/>
                    <a:pt x="4060" y="0"/>
                  </a:cubicBezTo>
                  <a:cubicBezTo>
                    <a:pt x="5228" y="4238"/>
                    <a:pt x="4140" y="9394"/>
                    <a:pt x="10" y="9376"/>
                  </a:cubicBezTo>
                  <a:cubicBezTo>
                    <a:pt x="1" y="9064"/>
                    <a:pt x="1" y="8752"/>
                    <a:pt x="10" y="8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1" name="Google Shape;2191;p15"/>
          <p:cNvSpPr/>
          <p:nvPr/>
        </p:nvSpPr>
        <p:spPr>
          <a:xfrm rot="961900">
            <a:off x="8303558" y="2789563"/>
            <a:ext cx="254679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15"/>
          <p:cNvSpPr txBox="1">
            <a:spLocks noGrp="1"/>
          </p:cNvSpPr>
          <p:nvPr>
            <p:ph type="title"/>
          </p:nvPr>
        </p:nvSpPr>
        <p:spPr>
          <a:xfrm>
            <a:off x="2361600" y="1596888"/>
            <a:ext cx="442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3" name="Google Shape;2193;p15"/>
          <p:cNvSpPr txBox="1">
            <a:spLocks noGrp="1"/>
          </p:cNvSpPr>
          <p:nvPr>
            <p:ph type="subTitle" idx="1"/>
          </p:nvPr>
        </p:nvSpPr>
        <p:spPr>
          <a:xfrm>
            <a:off x="2361600" y="2438688"/>
            <a:ext cx="44208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19"/>
          <p:cNvSpPr txBox="1">
            <a:spLocks noGrp="1"/>
          </p:cNvSpPr>
          <p:nvPr>
            <p:ph type="title"/>
          </p:nvPr>
        </p:nvSpPr>
        <p:spPr>
          <a:xfrm>
            <a:off x="1840200" y="3015550"/>
            <a:ext cx="54636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8" name="Google Shape;2528;p19"/>
          <p:cNvSpPr txBox="1">
            <a:spLocks noGrp="1"/>
          </p:cNvSpPr>
          <p:nvPr>
            <p:ph type="subTitle" idx="1"/>
          </p:nvPr>
        </p:nvSpPr>
        <p:spPr>
          <a:xfrm>
            <a:off x="1840200" y="1644675"/>
            <a:ext cx="5463600" cy="1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9" name="Google Shape;2529;p19"/>
          <p:cNvSpPr/>
          <p:nvPr/>
        </p:nvSpPr>
        <p:spPr>
          <a:xfrm rot="10800000">
            <a:off x="-1477337" y="-1247288"/>
            <a:ext cx="6453975" cy="3697379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0" name="Google Shape;2530;p19"/>
          <p:cNvGrpSpPr/>
          <p:nvPr/>
        </p:nvGrpSpPr>
        <p:grpSpPr>
          <a:xfrm rot="10800000">
            <a:off x="-992704" y="-1203485"/>
            <a:ext cx="5830099" cy="3340185"/>
            <a:chOff x="-5991144" y="1964591"/>
            <a:chExt cx="5830099" cy="3340185"/>
          </a:xfrm>
        </p:grpSpPr>
        <p:sp>
          <p:nvSpPr>
            <p:cNvPr id="2531" name="Google Shape;2531;p19"/>
            <p:cNvSpPr/>
            <p:nvPr/>
          </p:nvSpPr>
          <p:spPr>
            <a:xfrm>
              <a:off x="-5991144" y="1964591"/>
              <a:ext cx="5830099" cy="3340185"/>
            </a:xfrm>
            <a:custGeom>
              <a:avLst/>
              <a:gdLst/>
              <a:ahLst/>
              <a:cxnLst/>
              <a:rect l="l" t="t" r="r" b="b"/>
              <a:pathLst>
                <a:path w="165522" h="94831" extrusionOk="0">
                  <a:moveTo>
                    <a:pt x="165522" y="0"/>
                  </a:moveTo>
                  <a:cubicBezTo>
                    <a:pt x="134806" y="455"/>
                    <a:pt x="109069" y="22865"/>
                    <a:pt x="79541" y="31331"/>
                  </a:cubicBezTo>
                  <a:cubicBezTo>
                    <a:pt x="69281" y="34266"/>
                    <a:pt x="58549" y="35515"/>
                    <a:pt x="48549" y="39244"/>
                  </a:cubicBezTo>
                  <a:cubicBezTo>
                    <a:pt x="26353" y="47531"/>
                    <a:pt x="9653" y="73188"/>
                    <a:pt x="1" y="94830"/>
                  </a:cubicBezTo>
                  <a:lnTo>
                    <a:pt x="165522" y="92529"/>
                  </a:lnTo>
                  <a:lnTo>
                    <a:pt x="165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9"/>
            <p:cNvSpPr/>
            <p:nvPr/>
          </p:nvSpPr>
          <p:spPr>
            <a:xfrm>
              <a:off x="-5887766" y="5054626"/>
              <a:ext cx="14793" cy="248565"/>
            </a:xfrm>
            <a:custGeom>
              <a:avLst/>
              <a:gdLst/>
              <a:ahLst/>
              <a:cxnLst/>
              <a:rect l="l" t="t" r="r" b="b"/>
              <a:pathLst>
                <a:path w="420" h="7057" extrusionOk="0">
                  <a:moveTo>
                    <a:pt x="420" y="0"/>
                  </a:moveTo>
                  <a:cubicBezTo>
                    <a:pt x="277" y="286"/>
                    <a:pt x="134" y="571"/>
                    <a:pt x="1" y="857"/>
                  </a:cubicBezTo>
                  <a:lnTo>
                    <a:pt x="1" y="7057"/>
                  </a:lnTo>
                  <a:lnTo>
                    <a:pt x="420" y="704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9"/>
            <p:cNvSpPr/>
            <p:nvPr/>
          </p:nvSpPr>
          <p:spPr>
            <a:xfrm>
              <a:off x="-5361753" y="4206221"/>
              <a:ext cx="15110" cy="88021"/>
            </a:xfrm>
            <a:custGeom>
              <a:avLst/>
              <a:gdLst/>
              <a:ahLst/>
              <a:cxnLst/>
              <a:rect l="l" t="t" r="r" b="b"/>
              <a:pathLst>
                <a:path w="429" h="2499" extrusionOk="0">
                  <a:moveTo>
                    <a:pt x="429" y="1"/>
                  </a:moveTo>
                  <a:cubicBezTo>
                    <a:pt x="286" y="188"/>
                    <a:pt x="143" y="375"/>
                    <a:pt x="0" y="554"/>
                  </a:cubicBezTo>
                  <a:lnTo>
                    <a:pt x="0" y="2499"/>
                  </a:lnTo>
                  <a:lnTo>
                    <a:pt x="429" y="249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9"/>
            <p:cNvSpPr/>
            <p:nvPr/>
          </p:nvSpPr>
          <p:spPr>
            <a:xfrm>
              <a:off x="-5361753" y="4835295"/>
              <a:ext cx="15110" cy="460675"/>
            </a:xfrm>
            <a:custGeom>
              <a:avLst/>
              <a:gdLst/>
              <a:ahLst/>
              <a:cxnLst/>
              <a:rect l="l" t="t" r="r" b="b"/>
              <a:pathLst>
                <a:path w="429" h="13079" extrusionOk="0">
                  <a:moveTo>
                    <a:pt x="0" y="0"/>
                  </a:moveTo>
                  <a:lnTo>
                    <a:pt x="0" y="13079"/>
                  </a:lnTo>
                  <a:lnTo>
                    <a:pt x="429" y="130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9"/>
            <p:cNvSpPr/>
            <p:nvPr/>
          </p:nvSpPr>
          <p:spPr>
            <a:xfrm>
              <a:off x="-5361753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9"/>
            <p:cNvSpPr/>
            <p:nvPr/>
          </p:nvSpPr>
          <p:spPr>
            <a:xfrm>
              <a:off x="-4835423" y="3661047"/>
              <a:ext cx="14793" cy="106865"/>
            </a:xfrm>
            <a:custGeom>
              <a:avLst/>
              <a:gdLst/>
              <a:ahLst/>
              <a:cxnLst/>
              <a:rect l="l" t="t" r="r" b="b"/>
              <a:pathLst>
                <a:path w="420" h="3034" extrusionOk="0">
                  <a:moveTo>
                    <a:pt x="419" y="1"/>
                  </a:moveTo>
                  <a:cubicBezTo>
                    <a:pt x="277" y="108"/>
                    <a:pt x="134" y="224"/>
                    <a:pt x="0" y="340"/>
                  </a:cubicBezTo>
                  <a:lnTo>
                    <a:pt x="0" y="3034"/>
                  </a:lnTo>
                  <a:lnTo>
                    <a:pt x="419" y="303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9"/>
            <p:cNvSpPr/>
            <p:nvPr/>
          </p:nvSpPr>
          <p:spPr>
            <a:xfrm>
              <a:off x="-4835423" y="4835295"/>
              <a:ext cx="14793" cy="453454"/>
            </a:xfrm>
            <a:custGeom>
              <a:avLst/>
              <a:gdLst/>
              <a:ahLst/>
              <a:cxnLst/>
              <a:rect l="l" t="t" r="r" b="b"/>
              <a:pathLst>
                <a:path w="420" h="12874" extrusionOk="0">
                  <a:moveTo>
                    <a:pt x="0" y="0"/>
                  </a:moveTo>
                  <a:lnTo>
                    <a:pt x="0" y="12873"/>
                  </a:lnTo>
                  <a:lnTo>
                    <a:pt x="419" y="1286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9"/>
            <p:cNvSpPr/>
            <p:nvPr/>
          </p:nvSpPr>
          <p:spPr>
            <a:xfrm>
              <a:off x="-4835423" y="3782988"/>
              <a:ext cx="14793" cy="511255"/>
            </a:xfrm>
            <a:custGeom>
              <a:avLst/>
              <a:gdLst/>
              <a:ahLst/>
              <a:cxnLst/>
              <a:rect l="l" t="t" r="r" b="b"/>
              <a:pathLst>
                <a:path w="420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9"/>
            <p:cNvSpPr/>
            <p:nvPr/>
          </p:nvSpPr>
          <p:spPr>
            <a:xfrm>
              <a:off x="-4835423" y="430896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19" y="14515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9"/>
            <p:cNvSpPr/>
            <p:nvPr/>
          </p:nvSpPr>
          <p:spPr>
            <a:xfrm>
              <a:off x="-4309445" y="3352181"/>
              <a:ext cx="15146" cy="415731"/>
            </a:xfrm>
            <a:custGeom>
              <a:avLst/>
              <a:gdLst/>
              <a:ahLst/>
              <a:cxnLst/>
              <a:rect l="l" t="t" r="r" b="b"/>
              <a:pathLst>
                <a:path w="430" h="11803" extrusionOk="0">
                  <a:moveTo>
                    <a:pt x="429" y="0"/>
                  </a:moveTo>
                  <a:cubicBezTo>
                    <a:pt x="286" y="54"/>
                    <a:pt x="144" y="107"/>
                    <a:pt x="1" y="161"/>
                  </a:cubicBezTo>
                  <a:lnTo>
                    <a:pt x="1" y="11803"/>
                  </a:lnTo>
                  <a:lnTo>
                    <a:pt x="429" y="1180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9"/>
            <p:cNvSpPr/>
            <p:nvPr/>
          </p:nvSpPr>
          <p:spPr>
            <a:xfrm>
              <a:off x="-4309445" y="3782988"/>
              <a:ext cx="15146" cy="511255"/>
            </a:xfrm>
            <a:custGeom>
              <a:avLst/>
              <a:gdLst/>
              <a:ahLst/>
              <a:cxnLst/>
              <a:rect l="l" t="t" r="r" b="b"/>
              <a:pathLst>
                <a:path w="43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9"/>
            <p:cNvSpPr/>
            <p:nvPr/>
          </p:nvSpPr>
          <p:spPr>
            <a:xfrm>
              <a:off x="-4309445" y="4835295"/>
              <a:ext cx="15146" cy="445917"/>
            </a:xfrm>
            <a:custGeom>
              <a:avLst/>
              <a:gdLst/>
              <a:ahLst/>
              <a:cxnLst/>
              <a:rect l="l" t="t" r="r" b="b"/>
              <a:pathLst>
                <a:path w="430" h="12660" extrusionOk="0">
                  <a:moveTo>
                    <a:pt x="1" y="0"/>
                  </a:moveTo>
                  <a:lnTo>
                    <a:pt x="1" y="12659"/>
                  </a:lnTo>
                  <a:lnTo>
                    <a:pt x="429" y="1265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9"/>
            <p:cNvSpPr/>
            <p:nvPr/>
          </p:nvSpPr>
          <p:spPr>
            <a:xfrm>
              <a:off x="-4309445" y="4308965"/>
              <a:ext cx="15146" cy="511290"/>
            </a:xfrm>
            <a:custGeom>
              <a:avLst/>
              <a:gdLst/>
              <a:ahLst/>
              <a:cxnLst/>
              <a:rect l="l" t="t" r="r" b="b"/>
              <a:pathLst>
                <a:path w="43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9"/>
            <p:cNvSpPr/>
            <p:nvPr/>
          </p:nvSpPr>
          <p:spPr>
            <a:xfrm>
              <a:off x="-3783433" y="3203542"/>
              <a:ext cx="15110" cy="38393"/>
            </a:xfrm>
            <a:custGeom>
              <a:avLst/>
              <a:gdLst/>
              <a:ahLst/>
              <a:cxnLst/>
              <a:rect l="l" t="t" r="r" b="b"/>
              <a:pathLst>
                <a:path w="429" h="1090" extrusionOk="0">
                  <a:moveTo>
                    <a:pt x="429" y="1"/>
                  </a:moveTo>
                  <a:cubicBezTo>
                    <a:pt x="286" y="36"/>
                    <a:pt x="144" y="63"/>
                    <a:pt x="1" y="99"/>
                  </a:cubicBezTo>
                  <a:lnTo>
                    <a:pt x="1" y="1089"/>
                  </a:lnTo>
                  <a:lnTo>
                    <a:pt x="429" y="108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9"/>
            <p:cNvSpPr/>
            <p:nvPr/>
          </p:nvSpPr>
          <p:spPr>
            <a:xfrm>
              <a:off x="-3783433" y="4835295"/>
              <a:ext cx="15110" cy="438696"/>
            </a:xfrm>
            <a:custGeom>
              <a:avLst/>
              <a:gdLst/>
              <a:ahLst/>
              <a:cxnLst/>
              <a:rect l="l" t="t" r="r" b="b"/>
              <a:pathLst>
                <a:path w="429" h="12455" extrusionOk="0">
                  <a:moveTo>
                    <a:pt x="1" y="0"/>
                  </a:moveTo>
                  <a:lnTo>
                    <a:pt x="1" y="12454"/>
                  </a:lnTo>
                  <a:lnTo>
                    <a:pt x="429" y="1244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9"/>
            <p:cNvSpPr/>
            <p:nvPr/>
          </p:nvSpPr>
          <p:spPr>
            <a:xfrm>
              <a:off x="-3783433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9"/>
            <p:cNvSpPr/>
            <p:nvPr/>
          </p:nvSpPr>
          <p:spPr>
            <a:xfrm>
              <a:off x="-3783433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9"/>
            <p:cNvSpPr/>
            <p:nvPr/>
          </p:nvSpPr>
          <p:spPr>
            <a:xfrm>
              <a:off x="-3783433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9"/>
            <p:cNvSpPr/>
            <p:nvPr/>
          </p:nvSpPr>
          <p:spPr>
            <a:xfrm>
              <a:off x="-3257103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9"/>
            <p:cNvSpPr/>
            <p:nvPr/>
          </p:nvSpPr>
          <p:spPr>
            <a:xfrm>
              <a:off x="-3257103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9"/>
            <p:cNvSpPr/>
            <p:nvPr/>
          </p:nvSpPr>
          <p:spPr>
            <a:xfrm>
              <a:off x="-3257103" y="3082588"/>
              <a:ext cx="15110" cy="159347"/>
            </a:xfrm>
            <a:custGeom>
              <a:avLst/>
              <a:gdLst/>
              <a:ahLst/>
              <a:cxnLst/>
              <a:rect l="l" t="t" r="r" b="b"/>
              <a:pathLst>
                <a:path w="429" h="4524" extrusionOk="0">
                  <a:moveTo>
                    <a:pt x="429" y="0"/>
                  </a:moveTo>
                  <a:cubicBezTo>
                    <a:pt x="286" y="36"/>
                    <a:pt x="143" y="80"/>
                    <a:pt x="1" y="116"/>
                  </a:cubicBezTo>
                  <a:lnTo>
                    <a:pt x="1" y="4523"/>
                  </a:lnTo>
                  <a:lnTo>
                    <a:pt x="429" y="4523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9"/>
            <p:cNvSpPr/>
            <p:nvPr/>
          </p:nvSpPr>
          <p:spPr>
            <a:xfrm>
              <a:off x="-3257103" y="4835295"/>
              <a:ext cx="15110" cy="431476"/>
            </a:xfrm>
            <a:custGeom>
              <a:avLst/>
              <a:gdLst/>
              <a:ahLst/>
              <a:cxnLst/>
              <a:rect l="l" t="t" r="r" b="b"/>
              <a:pathLst>
                <a:path w="429" h="12250" extrusionOk="0">
                  <a:moveTo>
                    <a:pt x="1" y="0"/>
                  </a:moveTo>
                  <a:lnTo>
                    <a:pt x="1" y="12249"/>
                  </a:lnTo>
                  <a:lnTo>
                    <a:pt x="429" y="1224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9"/>
            <p:cNvSpPr/>
            <p:nvPr/>
          </p:nvSpPr>
          <p:spPr>
            <a:xfrm>
              <a:off x="-3257103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9"/>
            <p:cNvSpPr/>
            <p:nvPr/>
          </p:nvSpPr>
          <p:spPr>
            <a:xfrm>
              <a:off x="-2731090" y="4835295"/>
              <a:ext cx="15110" cy="424220"/>
            </a:xfrm>
            <a:custGeom>
              <a:avLst/>
              <a:gdLst/>
              <a:ahLst/>
              <a:cxnLst/>
              <a:rect l="l" t="t" r="r" b="b"/>
              <a:pathLst>
                <a:path w="429" h="12044" extrusionOk="0">
                  <a:moveTo>
                    <a:pt x="0" y="0"/>
                  </a:moveTo>
                  <a:lnTo>
                    <a:pt x="0" y="12044"/>
                  </a:lnTo>
                  <a:lnTo>
                    <a:pt x="429" y="1203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9"/>
            <p:cNvSpPr/>
            <p:nvPr/>
          </p:nvSpPr>
          <p:spPr>
            <a:xfrm>
              <a:off x="-2731090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9"/>
            <p:cNvSpPr/>
            <p:nvPr/>
          </p:nvSpPr>
          <p:spPr>
            <a:xfrm>
              <a:off x="-2731090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9"/>
            <p:cNvSpPr/>
            <p:nvPr/>
          </p:nvSpPr>
          <p:spPr>
            <a:xfrm>
              <a:off x="-2731090" y="2899396"/>
              <a:ext cx="15110" cy="342539"/>
            </a:xfrm>
            <a:custGeom>
              <a:avLst/>
              <a:gdLst/>
              <a:ahLst/>
              <a:cxnLst/>
              <a:rect l="l" t="t" r="r" b="b"/>
              <a:pathLst>
                <a:path w="429" h="9725" extrusionOk="0">
                  <a:moveTo>
                    <a:pt x="429" y="0"/>
                  </a:moveTo>
                  <a:cubicBezTo>
                    <a:pt x="286" y="63"/>
                    <a:pt x="143" y="116"/>
                    <a:pt x="0" y="179"/>
                  </a:cubicBezTo>
                  <a:lnTo>
                    <a:pt x="0" y="9724"/>
                  </a:lnTo>
                  <a:lnTo>
                    <a:pt x="429" y="972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9"/>
            <p:cNvSpPr/>
            <p:nvPr/>
          </p:nvSpPr>
          <p:spPr>
            <a:xfrm>
              <a:off x="-2731090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9"/>
            <p:cNvSpPr/>
            <p:nvPr/>
          </p:nvSpPr>
          <p:spPr>
            <a:xfrm>
              <a:off x="-2204760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9"/>
            <p:cNvSpPr/>
            <p:nvPr/>
          </p:nvSpPr>
          <p:spPr>
            <a:xfrm>
              <a:off x="-2204760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0" y="0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9"/>
            <p:cNvSpPr/>
            <p:nvPr/>
          </p:nvSpPr>
          <p:spPr>
            <a:xfrm>
              <a:off x="-2204760" y="273064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9"/>
            <p:cNvSpPr/>
            <p:nvPr/>
          </p:nvSpPr>
          <p:spPr>
            <a:xfrm>
              <a:off x="-2204760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0" y="1"/>
                  </a:moveTo>
                  <a:lnTo>
                    <a:pt x="0" y="14515"/>
                  </a:lnTo>
                  <a:lnTo>
                    <a:pt x="428" y="14515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9"/>
            <p:cNvSpPr/>
            <p:nvPr/>
          </p:nvSpPr>
          <p:spPr>
            <a:xfrm>
              <a:off x="-2204760" y="4835295"/>
              <a:ext cx="15110" cy="416682"/>
            </a:xfrm>
            <a:custGeom>
              <a:avLst/>
              <a:gdLst/>
              <a:ahLst/>
              <a:cxnLst/>
              <a:rect l="l" t="t" r="r" b="b"/>
              <a:pathLst>
                <a:path w="429" h="11830" extrusionOk="0">
                  <a:moveTo>
                    <a:pt x="0" y="0"/>
                  </a:moveTo>
                  <a:lnTo>
                    <a:pt x="0" y="11830"/>
                  </a:lnTo>
                  <a:lnTo>
                    <a:pt x="428" y="1183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9"/>
            <p:cNvSpPr/>
            <p:nvPr/>
          </p:nvSpPr>
          <p:spPr>
            <a:xfrm>
              <a:off x="-2204760" y="2656502"/>
              <a:ext cx="15110" cy="59103"/>
            </a:xfrm>
            <a:custGeom>
              <a:avLst/>
              <a:gdLst/>
              <a:ahLst/>
              <a:cxnLst/>
              <a:rect l="l" t="t" r="r" b="b"/>
              <a:pathLst>
                <a:path w="429" h="1678" extrusionOk="0">
                  <a:moveTo>
                    <a:pt x="428" y="0"/>
                  </a:moveTo>
                  <a:cubicBezTo>
                    <a:pt x="286" y="72"/>
                    <a:pt x="143" y="143"/>
                    <a:pt x="0" y="214"/>
                  </a:cubicBezTo>
                  <a:lnTo>
                    <a:pt x="0" y="1677"/>
                  </a:lnTo>
                  <a:lnTo>
                    <a:pt x="428" y="1677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9"/>
            <p:cNvSpPr/>
            <p:nvPr/>
          </p:nvSpPr>
          <p:spPr>
            <a:xfrm>
              <a:off x="-1678782" y="2397581"/>
              <a:ext cx="15146" cy="318024"/>
            </a:xfrm>
            <a:custGeom>
              <a:avLst/>
              <a:gdLst/>
              <a:ahLst/>
              <a:cxnLst/>
              <a:rect l="l" t="t" r="r" b="b"/>
              <a:pathLst>
                <a:path w="430" h="9029" extrusionOk="0">
                  <a:moveTo>
                    <a:pt x="429" y="0"/>
                  </a:moveTo>
                  <a:cubicBezTo>
                    <a:pt x="286" y="63"/>
                    <a:pt x="144" y="134"/>
                    <a:pt x="1" y="197"/>
                  </a:cubicBezTo>
                  <a:lnTo>
                    <a:pt x="1" y="9028"/>
                  </a:lnTo>
                  <a:lnTo>
                    <a:pt x="429" y="902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9"/>
            <p:cNvSpPr/>
            <p:nvPr/>
          </p:nvSpPr>
          <p:spPr>
            <a:xfrm>
              <a:off x="-1678782" y="4308965"/>
              <a:ext cx="15146" cy="511290"/>
            </a:xfrm>
            <a:custGeom>
              <a:avLst/>
              <a:gdLst/>
              <a:ahLst/>
              <a:cxnLst/>
              <a:rect l="l" t="t" r="r" b="b"/>
              <a:pathLst>
                <a:path w="43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9"/>
            <p:cNvSpPr/>
            <p:nvPr/>
          </p:nvSpPr>
          <p:spPr>
            <a:xfrm>
              <a:off x="-1678782" y="3782988"/>
              <a:ext cx="15146" cy="511255"/>
            </a:xfrm>
            <a:custGeom>
              <a:avLst/>
              <a:gdLst/>
              <a:ahLst/>
              <a:cxnLst/>
              <a:rect l="l" t="t" r="r" b="b"/>
              <a:pathLst>
                <a:path w="43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9"/>
            <p:cNvSpPr/>
            <p:nvPr/>
          </p:nvSpPr>
          <p:spPr>
            <a:xfrm>
              <a:off x="-1678782" y="2730645"/>
              <a:ext cx="15146" cy="511290"/>
            </a:xfrm>
            <a:custGeom>
              <a:avLst/>
              <a:gdLst/>
              <a:ahLst/>
              <a:cxnLst/>
              <a:rect l="l" t="t" r="r" b="b"/>
              <a:pathLst>
                <a:path w="43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9"/>
            <p:cNvSpPr/>
            <p:nvPr/>
          </p:nvSpPr>
          <p:spPr>
            <a:xfrm>
              <a:off x="-1678782" y="3256658"/>
              <a:ext cx="15146" cy="511255"/>
            </a:xfrm>
            <a:custGeom>
              <a:avLst/>
              <a:gdLst/>
              <a:ahLst/>
              <a:cxnLst/>
              <a:rect l="l" t="t" r="r" b="b"/>
              <a:pathLst>
                <a:path w="43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9"/>
            <p:cNvSpPr/>
            <p:nvPr/>
          </p:nvSpPr>
          <p:spPr>
            <a:xfrm>
              <a:off x="-1678782" y="4835295"/>
              <a:ext cx="15146" cy="409462"/>
            </a:xfrm>
            <a:custGeom>
              <a:avLst/>
              <a:gdLst/>
              <a:ahLst/>
              <a:cxnLst/>
              <a:rect l="l" t="t" r="r" b="b"/>
              <a:pathLst>
                <a:path w="430" h="11625" extrusionOk="0">
                  <a:moveTo>
                    <a:pt x="1" y="0"/>
                  </a:moveTo>
                  <a:lnTo>
                    <a:pt x="1" y="11625"/>
                  </a:lnTo>
                  <a:lnTo>
                    <a:pt x="429" y="116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9"/>
            <p:cNvSpPr/>
            <p:nvPr/>
          </p:nvSpPr>
          <p:spPr>
            <a:xfrm>
              <a:off x="-1152453" y="4835295"/>
              <a:ext cx="14793" cy="402241"/>
            </a:xfrm>
            <a:custGeom>
              <a:avLst/>
              <a:gdLst/>
              <a:ahLst/>
              <a:cxnLst/>
              <a:rect l="l" t="t" r="r" b="b"/>
              <a:pathLst>
                <a:path w="420" h="11420" extrusionOk="0">
                  <a:moveTo>
                    <a:pt x="1" y="0"/>
                  </a:moveTo>
                  <a:lnTo>
                    <a:pt x="1" y="11419"/>
                  </a:lnTo>
                  <a:lnTo>
                    <a:pt x="420" y="1141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9"/>
            <p:cNvSpPr/>
            <p:nvPr/>
          </p:nvSpPr>
          <p:spPr>
            <a:xfrm>
              <a:off x="-1152453" y="430896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9"/>
            <p:cNvSpPr/>
            <p:nvPr/>
          </p:nvSpPr>
          <p:spPr>
            <a:xfrm>
              <a:off x="-1152453" y="220431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9"/>
            <p:cNvSpPr/>
            <p:nvPr/>
          </p:nvSpPr>
          <p:spPr>
            <a:xfrm>
              <a:off x="-1152453" y="3256658"/>
              <a:ext cx="14793" cy="511255"/>
            </a:xfrm>
            <a:custGeom>
              <a:avLst/>
              <a:gdLst/>
              <a:ahLst/>
              <a:cxnLst/>
              <a:rect l="l" t="t" r="r" b="b"/>
              <a:pathLst>
                <a:path w="42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9"/>
            <p:cNvSpPr/>
            <p:nvPr/>
          </p:nvSpPr>
          <p:spPr>
            <a:xfrm>
              <a:off x="-1152453" y="2730645"/>
              <a:ext cx="14793" cy="511290"/>
            </a:xfrm>
            <a:custGeom>
              <a:avLst/>
              <a:gdLst/>
              <a:ahLst/>
              <a:cxnLst/>
              <a:rect l="l" t="t" r="r" b="b"/>
              <a:pathLst>
                <a:path w="420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9"/>
            <p:cNvSpPr/>
            <p:nvPr/>
          </p:nvSpPr>
          <p:spPr>
            <a:xfrm>
              <a:off x="-1152453" y="2169128"/>
              <a:ext cx="14793" cy="20464"/>
            </a:xfrm>
            <a:custGeom>
              <a:avLst/>
              <a:gdLst/>
              <a:ahLst/>
              <a:cxnLst/>
              <a:rect l="l" t="t" r="r" b="b"/>
              <a:pathLst>
                <a:path w="420" h="581" extrusionOk="0">
                  <a:moveTo>
                    <a:pt x="420" y="1"/>
                  </a:moveTo>
                  <a:cubicBezTo>
                    <a:pt x="286" y="54"/>
                    <a:pt x="143" y="108"/>
                    <a:pt x="1" y="161"/>
                  </a:cubicBezTo>
                  <a:lnTo>
                    <a:pt x="1" y="581"/>
                  </a:lnTo>
                  <a:lnTo>
                    <a:pt x="420" y="58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9"/>
            <p:cNvSpPr/>
            <p:nvPr/>
          </p:nvSpPr>
          <p:spPr>
            <a:xfrm>
              <a:off x="-1152453" y="3782988"/>
              <a:ext cx="14793" cy="511255"/>
            </a:xfrm>
            <a:custGeom>
              <a:avLst/>
              <a:gdLst/>
              <a:ahLst/>
              <a:cxnLst/>
              <a:rect l="l" t="t" r="r" b="b"/>
              <a:pathLst>
                <a:path w="420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0" y="1451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9"/>
            <p:cNvSpPr/>
            <p:nvPr/>
          </p:nvSpPr>
          <p:spPr>
            <a:xfrm>
              <a:off x="-626440" y="4835295"/>
              <a:ext cx="15110" cy="395020"/>
            </a:xfrm>
            <a:custGeom>
              <a:avLst/>
              <a:gdLst/>
              <a:ahLst/>
              <a:cxnLst/>
              <a:rect l="l" t="t" r="r" b="b"/>
              <a:pathLst>
                <a:path w="429" h="11215" extrusionOk="0">
                  <a:moveTo>
                    <a:pt x="1" y="0"/>
                  </a:moveTo>
                  <a:lnTo>
                    <a:pt x="1" y="11214"/>
                  </a:lnTo>
                  <a:lnTo>
                    <a:pt x="429" y="1120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9"/>
            <p:cNvSpPr/>
            <p:nvPr/>
          </p:nvSpPr>
          <p:spPr>
            <a:xfrm>
              <a:off x="-626440" y="378298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9"/>
            <p:cNvSpPr/>
            <p:nvPr/>
          </p:nvSpPr>
          <p:spPr>
            <a:xfrm>
              <a:off x="-626440" y="430896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9"/>
            <p:cNvSpPr/>
            <p:nvPr/>
          </p:nvSpPr>
          <p:spPr>
            <a:xfrm>
              <a:off x="-626440" y="220431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9"/>
            <p:cNvSpPr/>
            <p:nvPr/>
          </p:nvSpPr>
          <p:spPr>
            <a:xfrm>
              <a:off x="-626440" y="2014537"/>
              <a:ext cx="15110" cy="175056"/>
            </a:xfrm>
            <a:custGeom>
              <a:avLst/>
              <a:gdLst/>
              <a:ahLst/>
              <a:cxnLst/>
              <a:rect l="l" t="t" r="r" b="b"/>
              <a:pathLst>
                <a:path w="429" h="4970" extrusionOk="0">
                  <a:moveTo>
                    <a:pt x="429" y="1"/>
                  </a:moveTo>
                  <a:cubicBezTo>
                    <a:pt x="286" y="27"/>
                    <a:pt x="143" y="54"/>
                    <a:pt x="1" y="81"/>
                  </a:cubicBezTo>
                  <a:lnTo>
                    <a:pt x="1" y="4970"/>
                  </a:lnTo>
                  <a:lnTo>
                    <a:pt x="429" y="497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9"/>
            <p:cNvSpPr/>
            <p:nvPr/>
          </p:nvSpPr>
          <p:spPr>
            <a:xfrm>
              <a:off x="-626440" y="2730645"/>
              <a:ext cx="15110" cy="511290"/>
            </a:xfrm>
            <a:custGeom>
              <a:avLst/>
              <a:gdLst/>
              <a:ahLst/>
              <a:cxnLst/>
              <a:rect l="l" t="t" r="r" b="b"/>
              <a:pathLst>
                <a:path w="429" h="14516" extrusionOk="0">
                  <a:moveTo>
                    <a:pt x="1" y="1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9"/>
            <p:cNvSpPr/>
            <p:nvPr/>
          </p:nvSpPr>
          <p:spPr>
            <a:xfrm>
              <a:off x="-626440" y="3256658"/>
              <a:ext cx="15110" cy="511255"/>
            </a:xfrm>
            <a:custGeom>
              <a:avLst/>
              <a:gdLst/>
              <a:ahLst/>
              <a:cxnLst/>
              <a:rect l="l" t="t" r="r" b="b"/>
              <a:pathLst>
                <a:path w="429" h="14515" extrusionOk="0">
                  <a:moveTo>
                    <a:pt x="1" y="0"/>
                  </a:moveTo>
                  <a:lnTo>
                    <a:pt x="1" y="14515"/>
                  </a:lnTo>
                  <a:lnTo>
                    <a:pt x="429" y="1451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9"/>
            <p:cNvSpPr/>
            <p:nvPr/>
          </p:nvSpPr>
          <p:spPr>
            <a:xfrm>
              <a:off x="-1228498" y="2189557"/>
              <a:ext cx="1067453" cy="14793"/>
            </a:xfrm>
            <a:custGeom>
              <a:avLst/>
              <a:gdLst/>
              <a:ahLst/>
              <a:cxnLst/>
              <a:rect l="l" t="t" r="r" b="b"/>
              <a:pathLst>
                <a:path w="30306" h="420" extrusionOk="0">
                  <a:moveTo>
                    <a:pt x="1080" y="1"/>
                  </a:moveTo>
                  <a:cubicBezTo>
                    <a:pt x="714" y="143"/>
                    <a:pt x="358" y="277"/>
                    <a:pt x="1" y="420"/>
                  </a:cubicBezTo>
                  <a:lnTo>
                    <a:pt x="30306" y="420"/>
                  </a:lnTo>
                  <a:lnTo>
                    <a:pt x="30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9"/>
            <p:cNvSpPr/>
            <p:nvPr/>
          </p:nvSpPr>
          <p:spPr>
            <a:xfrm>
              <a:off x="-2342093" y="2715570"/>
              <a:ext cx="2181048" cy="15110"/>
            </a:xfrm>
            <a:custGeom>
              <a:avLst/>
              <a:gdLst/>
              <a:ahLst/>
              <a:cxnLst/>
              <a:rect l="l" t="t" r="r" b="b"/>
              <a:pathLst>
                <a:path w="61922" h="429" extrusionOk="0">
                  <a:moveTo>
                    <a:pt x="884" y="0"/>
                  </a:moveTo>
                  <a:cubicBezTo>
                    <a:pt x="589" y="143"/>
                    <a:pt x="295" y="286"/>
                    <a:pt x="1" y="429"/>
                  </a:cubicBezTo>
                  <a:lnTo>
                    <a:pt x="61922" y="429"/>
                  </a:lnTo>
                  <a:lnTo>
                    <a:pt x="6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9"/>
            <p:cNvSpPr/>
            <p:nvPr/>
          </p:nvSpPr>
          <p:spPr>
            <a:xfrm>
              <a:off x="-3991140" y="3241900"/>
              <a:ext cx="3830095" cy="14793"/>
            </a:xfrm>
            <a:custGeom>
              <a:avLst/>
              <a:gdLst/>
              <a:ahLst/>
              <a:cxnLst/>
              <a:rect l="l" t="t" r="r" b="b"/>
              <a:pathLst>
                <a:path w="108740" h="420" extrusionOk="0">
                  <a:moveTo>
                    <a:pt x="1669" y="0"/>
                  </a:moveTo>
                  <a:cubicBezTo>
                    <a:pt x="1116" y="134"/>
                    <a:pt x="554" y="277"/>
                    <a:pt x="1" y="419"/>
                  </a:cubicBezTo>
                  <a:lnTo>
                    <a:pt x="108740" y="419"/>
                  </a:lnTo>
                  <a:lnTo>
                    <a:pt x="10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9"/>
            <p:cNvSpPr/>
            <p:nvPr/>
          </p:nvSpPr>
          <p:spPr>
            <a:xfrm>
              <a:off x="-4962365" y="3767877"/>
              <a:ext cx="4801320" cy="15146"/>
            </a:xfrm>
            <a:custGeom>
              <a:avLst/>
              <a:gdLst/>
              <a:ahLst/>
              <a:cxnLst/>
              <a:rect l="l" t="t" r="r" b="b"/>
              <a:pathLst>
                <a:path w="136314" h="430" extrusionOk="0">
                  <a:moveTo>
                    <a:pt x="464" y="1"/>
                  </a:moveTo>
                  <a:cubicBezTo>
                    <a:pt x="312" y="144"/>
                    <a:pt x="152" y="286"/>
                    <a:pt x="0" y="429"/>
                  </a:cubicBezTo>
                  <a:lnTo>
                    <a:pt x="136314" y="429"/>
                  </a:lnTo>
                  <a:lnTo>
                    <a:pt x="136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9"/>
            <p:cNvSpPr/>
            <p:nvPr/>
          </p:nvSpPr>
          <p:spPr>
            <a:xfrm>
              <a:off x="-5423674" y="4294207"/>
              <a:ext cx="5262629" cy="14793"/>
            </a:xfrm>
            <a:custGeom>
              <a:avLst/>
              <a:gdLst/>
              <a:ahLst/>
              <a:cxnLst/>
              <a:rect l="l" t="t" r="r" b="b"/>
              <a:pathLst>
                <a:path w="149411" h="420" extrusionOk="0">
                  <a:moveTo>
                    <a:pt x="304" y="1"/>
                  </a:moveTo>
                  <a:cubicBezTo>
                    <a:pt x="206" y="143"/>
                    <a:pt x="99" y="277"/>
                    <a:pt x="1" y="420"/>
                  </a:cubicBezTo>
                  <a:lnTo>
                    <a:pt x="149411" y="420"/>
                  </a:lnTo>
                  <a:lnTo>
                    <a:pt x="149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9"/>
            <p:cNvSpPr/>
            <p:nvPr/>
          </p:nvSpPr>
          <p:spPr>
            <a:xfrm>
              <a:off x="-5757055" y="4820220"/>
              <a:ext cx="5596010" cy="15110"/>
            </a:xfrm>
            <a:custGeom>
              <a:avLst/>
              <a:gdLst/>
              <a:ahLst/>
              <a:cxnLst/>
              <a:rect l="l" t="t" r="r" b="b"/>
              <a:pathLst>
                <a:path w="158876" h="429" extrusionOk="0">
                  <a:moveTo>
                    <a:pt x="233" y="0"/>
                  </a:moveTo>
                  <a:cubicBezTo>
                    <a:pt x="152" y="143"/>
                    <a:pt x="72" y="286"/>
                    <a:pt x="1" y="428"/>
                  </a:cubicBezTo>
                  <a:lnTo>
                    <a:pt x="158876" y="428"/>
                  </a:lnTo>
                  <a:lnTo>
                    <a:pt x="15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1" name="Google Shape;2591;p19"/>
          <p:cNvSpPr/>
          <p:nvPr/>
        </p:nvSpPr>
        <p:spPr>
          <a:xfrm>
            <a:off x="5334495" y="3880839"/>
            <a:ext cx="4076880" cy="2335524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2" name="Google Shape;2592;p19"/>
          <p:cNvGrpSpPr/>
          <p:nvPr/>
        </p:nvGrpSpPr>
        <p:grpSpPr>
          <a:xfrm rot="10800000">
            <a:off x="5438649" y="4018072"/>
            <a:ext cx="3836998" cy="2198307"/>
            <a:chOff x="-9376871" y="-61513"/>
            <a:chExt cx="3836998" cy="2198307"/>
          </a:xfrm>
        </p:grpSpPr>
        <p:sp>
          <p:nvSpPr>
            <p:cNvPr id="2593" name="Google Shape;2593;p19"/>
            <p:cNvSpPr/>
            <p:nvPr/>
          </p:nvSpPr>
          <p:spPr>
            <a:xfrm>
              <a:off x="-9376871" y="-61513"/>
              <a:ext cx="3836998" cy="2198307"/>
            </a:xfrm>
            <a:custGeom>
              <a:avLst/>
              <a:gdLst/>
              <a:ahLst/>
              <a:cxnLst/>
              <a:rect l="l" t="t" r="r" b="b"/>
              <a:pathLst>
                <a:path w="108936" h="62412" extrusionOk="0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9"/>
            <p:cNvSpPr/>
            <p:nvPr/>
          </p:nvSpPr>
          <p:spPr>
            <a:xfrm>
              <a:off x="-5617539" y="-60562"/>
              <a:ext cx="9792" cy="163432"/>
            </a:xfrm>
            <a:custGeom>
              <a:avLst/>
              <a:gdLst/>
              <a:ahLst/>
              <a:cxnLst/>
              <a:rect l="l" t="t" r="r" b="b"/>
              <a:pathLst>
                <a:path w="278" h="4640" extrusionOk="0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9"/>
            <p:cNvSpPr/>
            <p:nvPr/>
          </p:nvSpPr>
          <p:spPr>
            <a:xfrm>
              <a:off x="-5963811" y="603382"/>
              <a:ext cx="9792" cy="57835"/>
            </a:xfrm>
            <a:custGeom>
              <a:avLst/>
              <a:gdLst/>
              <a:ahLst/>
              <a:cxnLst/>
              <a:rect l="l" t="t" r="r" b="b"/>
              <a:pathLst>
                <a:path w="278" h="1642" extrusionOk="0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9"/>
            <p:cNvSpPr/>
            <p:nvPr/>
          </p:nvSpPr>
          <p:spPr>
            <a:xfrm>
              <a:off x="-5963811" y="-55842"/>
              <a:ext cx="9792" cy="303266"/>
            </a:xfrm>
            <a:custGeom>
              <a:avLst/>
              <a:gdLst/>
              <a:ahLst/>
              <a:cxnLst/>
              <a:rect l="l" t="t" r="r" b="b"/>
              <a:pathLst>
                <a:path w="278" h="8610" extrusionOk="0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9"/>
            <p:cNvSpPr/>
            <p:nvPr/>
          </p:nvSpPr>
          <p:spPr>
            <a:xfrm>
              <a:off x="-596381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9"/>
            <p:cNvSpPr/>
            <p:nvPr/>
          </p:nvSpPr>
          <p:spPr>
            <a:xfrm>
              <a:off x="-6310083" y="949655"/>
              <a:ext cx="9792" cy="70727"/>
            </a:xfrm>
            <a:custGeom>
              <a:avLst/>
              <a:gdLst/>
              <a:ahLst/>
              <a:cxnLst/>
              <a:rect l="l" t="t" r="r" b="b"/>
              <a:pathLst>
                <a:path w="278" h="2008" extrusionOk="0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9"/>
            <p:cNvSpPr/>
            <p:nvPr/>
          </p:nvSpPr>
          <p:spPr>
            <a:xfrm>
              <a:off x="-631008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9"/>
            <p:cNvSpPr/>
            <p:nvPr/>
          </p:nvSpPr>
          <p:spPr>
            <a:xfrm>
              <a:off x="-631008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9"/>
            <p:cNvSpPr/>
            <p:nvPr/>
          </p:nvSpPr>
          <p:spPr>
            <a:xfrm>
              <a:off x="-6310083" y="-51122"/>
              <a:ext cx="9792" cy="298546"/>
            </a:xfrm>
            <a:custGeom>
              <a:avLst/>
              <a:gdLst/>
              <a:ahLst/>
              <a:cxnLst/>
              <a:rect l="l" t="t" r="r" b="b"/>
              <a:pathLst>
                <a:path w="278" h="8476" extrusionOk="0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9"/>
            <p:cNvSpPr/>
            <p:nvPr/>
          </p:nvSpPr>
          <p:spPr>
            <a:xfrm>
              <a:off x="-6656356" y="-46121"/>
              <a:ext cx="9792" cy="293544"/>
            </a:xfrm>
            <a:custGeom>
              <a:avLst/>
              <a:gdLst/>
              <a:ahLst/>
              <a:cxnLst/>
              <a:rect l="l" t="t" r="r" b="b"/>
              <a:pathLst>
                <a:path w="278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9"/>
            <p:cNvSpPr/>
            <p:nvPr/>
          </p:nvSpPr>
          <p:spPr>
            <a:xfrm>
              <a:off x="-6656356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9"/>
            <p:cNvSpPr/>
            <p:nvPr/>
          </p:nvSpPr>
          <p:spPr>
            <a:xfrm>
              <a:off x="-6656356" y="949655"/>
              <a:ext cx="9792" cy="273714"/>
            </a:xfrm>
            <a:custGeom>
              <a:avLst/>
              <a:gdLst/>
              <a:ahLst/>
              <a:cxnLst/>
              <a:rect l="l" t="t" r="r" b="b"/>
              <a:pathLst>
                <a:path w="278" h="7771" extrusionOk="0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9"/>
            <p:cNvSpPr/>
            <p:nvPr/>
          </p:nvSpPr>
          <p:spPr>
            <a:xfrm>
              <a:off x="-6656356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9"/>
            <p:cNvSpPr/>
            <p:nvPr/>
          </p:nvSpPr>
          <p:spPr>
            <a:xfrm>
              <a:off x="-7002628" y="1295927"/>
              <a:ext cx="9792" cy="25466"/>
            </a:xfrm>
            <a:custGeom>
              <a:avLst/>
              <a:gdLst/>
              <a:ahLst/>
              <a:cxnLst/>
              <a:rect l="l" t="t" r="r" b="b"/>
              <a:pathLst>
                <a:path w="278" h="723" extrusionOk="0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9"/>
            <p:cNvSpPr/>
            <p:nvPr/>
          </p:nvSpPr>
          <p:spPr>
            <a:xfrm>
              <a:off x="-7002628" y="-41401"/>
              <a:ext cx="9792" cy="288825"/>
            </a:xfrm>
            <a:custGeom>
              <a:avLst/>
              <a:gdLst/>
              <a:ahLst/>
              <a:cxnLst/>
              <a:rect l="l" t="t" r="r" b="b"/>
              <a:pathLst>
                <a:path w="278" h="8200" extrusionOk="0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9"/>
            <p:cNvSpPr/>
            <p:nvPr/>
          </p:nvSpPr>
          <p:spPr>
            <a:xfrm>
              <a:off x="-700262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9"/>
            <p:cNvSpPr/>
            <p:nvPr/>
          </p:nvSpPr>
          <p:spPr>
            <a:xfrm>
              <a:off x="-700262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9"/>
            <p:cNvSpPr/>
            <p:nvPr/>
          </p:nvSpPr>
          <p:spPr>
            <a:xfrm>
              <a:off x="-700262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9"/>
            <p:cNvSpPr/>
            <p:nvPr/>
          </p:nvSpPr>
          <p:spPr>
            <a:xfrm>
              <a:off x="-7348901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9"/>
            <p:cNvSpPr/>
            <p:nvPr/>
          </p:nvSpPr>
          <p:spPr>
            <a:xfrm>
              <a:off x="-7348901" y="1295927"/>
              <a:ext cx="9792" cy="104963"/>
            </a:xfrm>
            <a:custGeom>
              <a:avLst/>
              <a:gdLst/>
              <a:ahLst/>
              <a:cxnLst/>
              <a:rect l="l" t="t" r="r" b="b"/>
              <a:pathLst>
                <a:path w="278" h="2980" extrusionOk="0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9"/>
            <p:cNvSpPr/>
            <p:nvPr/>
          </p:nvSpPr>
          <p:spPr>
            <a:xfrm>
              <a:off x="-7348901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9"/>
            <p:cNvSpPr/>
            <p:nvPr/>
          </p:nvSpPr>
          <p:spPr>
            <a:xfrm>
              <a:off x="-734890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9"/>
            <p:cNvSpPr/>
            <p:nvPr/>
          </p:nvSpPr>
          <p:spPr>
            <a:xfrm>
              <a:off x="-7348901" y="-36681"/>
              <a:ext cx="9792" cy="284105"/>
            </a:xfrm>
            <a:custGeom>
              <a:avLst/>
              <a:gdLst/>
              <a:ahLst/>
              <a:cxnLst/>
              <a:rect l="l" t="t" r="r" b="b"/>
              <a:pathLst>
                <a:path w="278" h="8066" extrusionOk="0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9"/>
            <p:cNvSpPr/>
            <p:nvPr/>
          </p:nvSpPr>
          <p:spPr>
            <a:xfrm>
              <a:off x="-769517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9"/>
            <p:cNvSpPr/>
            <p:nvPr/>
          </p:nvSpPr>
          <p:spPr>
            <a:xfrm>
              <a:off x="-7695173" y="1295927"/>
              <a:ext cx="9792" cy="225635"/>
            </a:xfrm>
            <a:custGeom>
              <a:avLst/>
              <a:gdLst/>
              <a:ahLst/>
              <a:cxnLst/>
              <a:rect l="l" t="t" r="r" b="b"/>
              <a:pathLst>
                <a:path w="278" h="6406" extrusionOk="0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9"/>
            <p:cNvSpPr/>
            <p:nvPr/>
          </p:nvSpPr>
          <p:spPr>
            <a:xfrm>
              <a:off x="-7695173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9"/>
            <p:cNvSpPr/>
            <p:nvPr/>
          </p:nvSpPr>
          <p:spPr>
            <a:xfrm>
              <a:off x="-769517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9"/>
            <p:cNvSpPr/>
            <p:nvPr/>
          </p:nvSpPr>
          <p:spPr>
            <a:xfrm>
              <a:off x="-7695173" y="-31644"/>
              <a:ext cx="9792" cy="279068"/>
            </a:xfrm>
            <a:custGeom>
              <a:avLst/>
              <a:gdLst/>
              <a:ahLst/>
              <a:cxnLst/>
              <a:rect l="l" t="t" r="r" b="b"/>
              <a:pathLst>
                <a:path w="278" h="7923" extrusionOk="0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9"/>
            <p:cNvSpPr/>
            <p:nvPr/>
          </p:nvSpPr>
          <p:spPr>
            <a:xfrm>
              <a:off x="-8041445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9"/>
            <p:cNvSpPr/>
            <p:nvPr/>
          </p:nvSpPr>
          <p:spPr>
            <a:xfrm>
              <a:off x="-8041445" y="-26960"/>
              <a:ext cx="9792" cy="274383"/>
            </a:xfrm>
            <a:custGeom>
              <a:avLst/>
              <a:gdLst/>
              <a:ahLst/>
              <a:cxnLst/>
              <a:rect l="l" t="t" r="r" b="b"/>
              <a:pathLst>
                <a:path w="278" h="7790" extrusionOk="0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9"/>
            <p:cNvSpPr/>
            <p:nvPr/>
          </p:nvSpPr>
          <p:spPr>
            <a:xfrm>
              <a:off x="-8041445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9"/>
            <p:cNvSpPr/>
            <p:nvPr/>
          </p:nvSpPr>
          <p:spPr>
            <a:xfrm>
              <a:off x="-8041445" y="1642516"/>
              <a:ext cx="9792" cy="38674"/>
            </a:xfrm>
            <a:custGeom>
              <a:avLst/>
              <a:gdLst/>
              <a:ahLst/>
              <a:cxnLst/>
              <a:rect l="l" t="t" r="r" b="b"/>
              <a:pathLst>
                <a:path w="278" h="1098" extrusionOk="0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9"/>
            <p:cNvSpPr/>
            <p:nvPr/>
          </p:nvSpPr>
          <p:spPr>
            <a:xfrm>
              <a:off x="-8041445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9"/>
            <p:cNvSpPr/>
            <p:nvPr/>
          </p:nvSpPr>
          <p:spPr>
            <a:xfrm>
              <a:off x="-8041445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9"/>
            <p:cNvSpPr/>
            <p:nvPr/>
          </p:nvSpPr>
          <p:spPr>
            <a:xfrm>
              <a:off x="-838771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9"/>
            <p:cNvSpPr/>
            <p:nvPr/>
          </p:nvSpPr>
          <p:spPr>
            <a:xfrm>
              <a:off x="-838771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9"/>
            <p:cNvSpPr/>
            <p:nvPr/>
          </p:nvSpPr>
          <p:spPr>
            <a:xfrm>
              <a:off x="-8387718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9"/>
            <p:cNvSpPr/>
            <p:nvPr/>
          </p:nvSpPr>
          <p:spPr>
            <a:xfrm>
              <a:off x="-8387718" y="-22240"/>
              <a:ext cx="9792" cy="269663"/>
            </a:xfrm>
            <a:custGeom>
              <a:avLst/>
              <a:gdLst/>
              <a:ahLst/>
              <a:cxnLst/>
              <a:rect l="l" t="t" r="r" b="b"/>
              <a:pathLst>
                <a:path w="278" h="7656" extrusionOk="0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9"/>
            <p:cNvSpPr/>
            <p:nvPr/>
          </p:nvSpPr>
          <p:spPr>
            <a:xfrm>
              <a:off x="-838771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9"/>
            <p:cNvSpPr/>
            <p:nvPr/>
          </p:nvSpPr>
          <p:spPr>
            <a:xfrm>
              <a:off x="-8387718" y="1642516"/>
              <a:ext cx="9792" cy="209292"/>
            </a:xfrm>
            <a:custGeom>
              <a:avLst/>
              <a:gdLst/>
              <a:ahLst/>
              <a:cxnLst/>
              <a:rect l="l" t="t" r="r" b="b"/>
              <a:pathLst>
                <a:path w="278" h="5942" extrusionOk="0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9"/>
            <p:cNvSpPr/>
            <p:nvPr/>
          </p:nvSpPr>
          <p:spPr>
            <a:xfrm>
              <a:off x="-8734307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9"/>
            <p:cNvSpPr/>
            <p:nvPr/>
          </p:nvSpPr>
          <p:spPr>
            <a:xfrm>
              <a:off x="-8734307" y="1988789"/>
              <a:ext cx="10109" cy="13208"/>
            </a:xfrm>
            <a:custGeom>
              <a:avLst/>
              <a:gdLst/>
              <a:ahLst/>
              <a:cxnLst/>
              <a:rect l="l" t="t" r="r" b="b"/>
              <a:pathLst>
                <a:path w="287" h="375" extrusionOk="0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9"/>
            <p:cNvSpPr/>
            <p:nvPr/>
          </p:nvSpPr>
          <p:spPr>
            <a:xfrm>
              <a:off x="-8734307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9"/>
            <p:cNvSpPr/>
            <p:nvPr/>
          </p:nvSpPr>
          <p:spPr>
            <a:xfrm>
              <a:off x="-8734307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9"/>
            <p:cNvSpPr/>
            <p:nvPr/>
          </p:nvSpPr>
          <p:spPr>
            <a:xfrm>
              <a:off x="-8734307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9"/>
            <p:cNvSpPr/>
            <p:nvPr/>
          </p:nvSpPr>
          <p:spPr>
            <a:xfrm>
              <a:off x="-8734307" y="-17203"/>
              <a:ext cx="10109" cy="264627"/>
            </a:xfrm>
            <a:custGeom>
              <a:avLst/>
              <a:gdLst/>
              <a:ahLst/>
              <a:cxnLst/>
              <a:rect l="l" t="t" r="r" b="b"/>
              <a:pathLst>
                <a:path w="287" h="7513" extrusionOk="0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9"/>
            <p:cNvSpPr/>
            <p:nvPr/>
          </p:nvSpPr>
          <p:spPr>
            <a:xfrm>
              <a:off x="-8734307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9"/>
            <p:cNvSpPr/>
            <p:nvPr/>
          </p:nvSpPr>
          <p:spPr>
            <a:xfrm>
              <a:off x="-9080580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9"/>
            <p:cNvSpPr/>
            <p:nvPr/>
          </p:nvSpPr>
          <p:spPr>
            <a:xfrm>
              <a:off x="-9080580" y="1988789"/>
              <a:ext cx="10109" cy="115037"/>
            </a:xfrm>
            <a:custGeom>
              <a:avLst/>
              <a:gdLst/>
              <a:ahLst/>
              <a:cxnLst/>
              <a:rect l="l" t="t" r="r" b="b"/>
              <a:pathLst>
                <a:path w="287" h="3266" extrusionOk="0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9"/>
            <p:cNvSpPr/>
            <p:nvPr/>
          </p:nvSpPr>
          <p:spPr>
            <a:xfrm>
              <a:off x="-9080580" y="-12483"/>
              <a:ext cx="10109" cy="259907"/>
            </a:xfrm>
            <a:custGeom>
              <a:avLst/>
              <a:gdLst/>
              <a:ahLst/>
              <a:cxnLst/>
              <a:rect l="l" t="t" r="r" b="b"/>
              <a:pathLst>
                <a:path w="287" h="7379" extrusionOk="0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9"/>
            <p:cNvSpPr/>
            <p:nvPr/>
          </p:nvSpPr>
          <p:spPr>
            <a:xfrm>
              <a:off x="-9080580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9"/>
            <p:cNvSpPr/>
            <p:nvPr/>
          </p:nvSpPr>
          <p:spPr>
            <a:xfrm>
              <a:off x="-9080580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9"/>
            <p:cNvSpPr/>
            <p:nvPr/>
          </p:nvSpPr>
          <p:spPr>
            <a:xfrm>
              <a:off x="-9080580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9"/>
            <p:cNvSpPr/>
            <p:nvPr/>
          </p:nvSpPr>
          <p:spPr>
            <a:xfrm>
              <a:off x="-9080580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9"/>
            <p:cNvSpPr/>
            <p:nvPr/>
          </p:nvSpPr>
          <p:spPr>
            <a:xfrm>
              <a:off x="-9376871" y="1978715"/>
              <a:ext cx="702618" cy="10109"/>
            </a:xfrm>
            <a:custGeom>
              <a:avLst/>
              <a:gdLst/>
              <a:ahLst/>
              <a:cxnLst/>
              <a:rect l="l" t="t" r="r" b="b"/>
              <a:pathLst>
                <a:path w="19948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9"/>
            <p:cNvSpPr/>
            <p:nvPr/>
          </p:nvSpPr>
          <p:spPr>
            <a:xfrm>
              <a:off x="-9376871" y="1632443"/>
              <a:ext cx="1435704" cy="9792"/>
            </a:xfrm>
            <a:custGeom>
              <a:avLst/>
              <a:gdLst/>
              <a:ahLst/>
              <a:cxnLst/>
              <a:rect l="l" t="t" r="r" b="b"/>
              <a:pathLst>
                <a:path w="40761" h="278" extrusionOk="0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9"/>
            <p:cNvSpPr/>
            <p:nvPr/>
          </p:nvSpPr>
          <p:spPr>
            <a:xfrm>
              <a:off x="-9376871" y="1286170"/>
              <a:ext cx="2520698" cy="9792"/>
            </a:xfrm>
            <a:custGeom>
              <a:avLst/>
              <a:gdLst/>
              <a:ahLst/>
              <a:cxnLst/>
              <a:rect l="l" t="t" r="r" b="b"/>
              <a:pathLst>
                <a:path w="71565" h="278" extrusionOk="0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9"/>
            <p:cNvSpPr/>
            <p:nvPr/>
          </p:nvSpPr>
          <p:spPr>
            <a:xfrm>
              <a:off x="-9376871" y="939898"/>
              <a:ext cx="3160163" cy="9792"/>
            </a:xfrm>
            <a:custGeom>
              <a:avLst/>
              <a:gdLst/>
              <a:ahLst/>
              <a:cxnLst/>
              <a:rect l="l" t="t" r="r" b="b"/>
              <a:pathLst>
                <a:path w="89720" h="278" extrusionOk="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9"/>
            <p:cNvSpPr/>
            <p:nvPr/>
          </p:nvSpPr>
          <p:spPr>
            <a:xfrm>
              <a:off x="-9376871" y="593626"/>
              <a:ext cx="3463675" cy="9792"/>
            </a:xfrm>
            <a:custGeom>
              <a:avLst/>
              <a:gdLst/>
              <a:ahLst/>
              <a:cxnLst/>
              <a:rect l="l" t="t" r="r" b="b"/>
              <a:pathLst>
                <a:path w="98337" h="278" extrusionOk="0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9"/>
            <p:cNvSpPr/>
            <p:nvPr/>
          </p:nvSpPr>
          <p:spPr>
            <a:xfrm>
              <a:off x="-9376871" y="247388"/>
              <a:ext cx="3683005" cy="9757"/>
            </a:xfrm>
            <a:custGeom>
              <a:avLst/>
              <a:gdLst/>
              <a:ahLst/>
              <a:cxnLst/>
              <a:rect l="l" t="t" r="r" b="b"/>
              <a:pathLst>
                <a:path w="104564" h="277" extrusionOk="0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3" name="Google Shape;2653;p19"/>
          <p:cNvSpPr/>
          <p:nvPr/>
        </p:nvSpPr>
        <p:spPr>
          <a:xfrm rot="-7955569" flipH="1">
            <a:off x="8627476" y="2621965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4" name="Google Shape;2654;p19"/>
          <p:cNvGrpSpPr/>
          <p:nvPr/>
        </p:nvGrpSpPr>
        <p:grpSpPr>
          <a:xfrm rot="-2461659">
            <a:off x="7131407" y="3403579"/>
            <a:ext cx="1554140" cy="1623578"/>
            <a:chOff x="4089572" y="4154721"/>
            <a:chExt cx="964885" cy="1007955"/>
          </a:xfrm>
        </p:grpSpPr>
        <p:sp>
          <p:nvSpPr>
            <p:cNvPr id="2655" name="Google Shape;2655;p19"/>
            <p:cNvSpPr/>
            <p:nvPr/>
          </p:nvSpPr>
          <p:spPr>
            <a:xfrm rot="1165722">
              <a:off x="4203031" y="4254437"/>
              <a:ext cx="737966" cy="808523"/>
            </a:xfrm>
            <a:custGeom>
              <a:avLst/>
              <a:gdLst/>
              <a:ahLst/>
              <a:cxnLst/>
              <a:rect l="l" t="t" r="r" b="b"/>
              <a:pathLst>
                <a:path w="17540" h="19217" extrusionOk="0">
                  <a:moveTo>
                    <a:pt x="14943" y="11160"/>
                  </a:moveTo>
                  <a:lnTo>
                    <a:pt x="14943" y="11160"/>
                  </a:lnTo>
                  <a:cubicBezTo>
                    <a:pt x="16130" y="11160"/>
                    <a:pt x="17236" y="10313"/>
                    <a:pt x="17423" y="9269"/>
                  </a:cubicBezTo>
                  <a:cubicBezTo>
                    <a:pt x="17539" y="8618"/>
                    <a:pt x="17281" y="7708"/>
                    <a:pt x="16148" y="7289"/>
                  </a:cubicBezTo>
                  <a:cubicBezTo>
                    <a:pt x="15809" y="7164"/>
                    <a:pt x="15407" y="7101"/>
                    <a:pt x="14970" y="7101"/>
                  </a:cubicBezTo>
                  <a:cubicBezTo>
                    <a:pt x="14310" y="7101"/>
                    <a:pt x="13534" y="7253"/>
                    <a:pt x="12722" y="7512"/>
                  </a:cubicBezTo>
                  <a:cubicBezTo>
                    <a:pt x="12758" y="7440"/>
                    <a:pt x="12784" y="7360"/>
                    <a:pt x="12811" y="7280"/>
                  </a:cubicBezTo>
                  <a:cubicBezTo>
                    <a:pt x="12892" y="7021"/>
                    <a:pt x="12936" y="6807"/>
                    <a:pt x="12972" y="6629"/>
                  </a:cubicBezTo>
                  <a:cubicBezTo>
                    <a:pt x="12990" y="6530"/>
                    <a:pt x="13016" y="6414"/>
                    <a:pt x="13034" y="6361"/>
                  </a:cubicBezTo>
                  <a:cubicBezTo>
                    <a:pt x="13079" y="6325"/>
                    <a:pt x="13284" y="6200"/>
                    <a:pt x="13998" y="6040"/>
                  </a:cubicBezTo>
                  <a:cubicBezTo>
                    <a:pt x="15675" y="5656"/>
                    <a:pt x="17075" y="4166"/>
                    <a:pt x="16933" y="2908"/>
                  </a:cubicBezTo>
                  <a:cubicBezTo>
                    <a:pt x="16861" y="2275"/>
                    <a:pt x="16344" y="1535"/>
                    <a:pt x="15131" y="1535"/>
                  </a:cubicBezTo>
                  <a:cubicBezTo>
                    <a:pt x="15086" y="1535"/>
                    <a:pt x="15033" y="1535"/>
                    <a:pt x="14979" y="1535"/>
                  </a:cubicBezTo>
                  <a:cubicBezTo>
                    <a:pt x="13641" y="1597"/>
                    <a:pt x="12205" y="3015"/>
                    <a:pt x="11018" y="4568"/>
                  </a:cubicBezTo>
                  <a:cubicBezTo>
                    <a:pt x="10929" y="2962"/>
                    <a:pt x="10429" y="1499"/>
                    <a:pt x="9350" y="651"/>
                  </a:cubicBezTo>
                  <a:cubicBezTo>
                    <a:pt x="8788" y="214"/>
                    <a:pt x="8297" y="0"/>
                    <a:pt x="7833" y="0"/>
                  </a:cubicBezTo>
                  <a:cubicBezTo>
                    <a:pt x="7227" y="0"/>
                    <a:pt x="6727" y="375"/>
                    <a:pt x="6513" y="964"/>
                  </a:cubicBezTo>
                  <a:cubicBezTo>
                    <a:pt x="6112" y="2097"/>
                    <a:pt x="6798" y="4140"/>
                    <a:pt x="7878" y="5014"/>
                  </a:cubicBezTo>
                  <a:cubicBezTo>
                    <a:pt x="7976" y="5094"/>
                    <a:pt x="8047" y="5165"/>
                    <a:pt x="8101" y="5210"/>
                  </a:cubicBezTo>
                  <a:cubicBezTo>
                    <a:pt x="8012" y="5317"/>
                    <a:pt x="7896" y="5442"/>
                    <a:pt x="7789" y="5585"/>
                  </a:cubicBezTo>
                  <a:cubicBezTo>
                    <a:pt x="7387" y="6147"/>
                    <a:pt x="7494" y="6646"/>
                    <a:pt x="7601" y="6896"/>
                  </a:cubicBezTo>
                  <a:cubicBezTo>
                    <a:pt x="7699" y="7146"/>
                    <a:pt x="7851" y="7324"/>
                    <a:pt x="7985" y="7458"/>
                  </a:cubicBezTo>
                  <a:cubicBezTo>
                    <a:pt x="7958" y="7512"/>
                    <a:pt x="7914" y="7583"/>
                    <a:pt x="7842" y="7708"/>
                  </a:cubicBezTo>
                  <a:lnTo>
                    <a:pt x="7780" y="7815"/>
                  </a:lnTo>
                  <a:cubicBezTo>
                    <a:pt x="7494" y="8315"/>
                    <a:pt x="7539" y="8698"/>
                    <a:pt x="7628" y="8993"/>
                  </a:cubicBezTo>
                  <a:cubicBezTo>
                    <a:pt x="7191" y="8778"/>
                    <a:pt x="6700" y="8662"/>
                    <a:pt x="6183" y="8662"/>
                  </a:cubicBezTo>
                  <a:cubicBezTo>
                    <a:pt x="5300" y="8662"/>
                    <a:pt x="4425" y="8993"/>
                    <a:pt x="3721" y="9599"/>
                  </a:cubicBezTo>
                  <a:cubicBezTo>
                    <a:pt x="3712" y="9608"/>
                    <a:pt x="3712" y="9617"/>
                    <a:pt x="3703" y="9617"/>
                  </a:cubicBezTo>
                  <a:cubicBezTo>
                    <a:pt x="3703" y="9617"/>
                    <a:pt x="3605" y="9706"/>
                    <a:pt x="3605" y="9715"/>
                  </a:cubicBezTo>
                  <a:cubicBezTo>
                    <a:pt x="3560" y="9751"/>
                    <a:pt x="3533" y="9778"/>
                    <a:pt x="3489" y="9822"/>
                  </a:cubicBezTo>
                  <a:lnTo>
                    <a:pt x="3471" y="9840"/>
                  </a:lnTo>
                  <a:cubicBezTo>
                    <a:pt x="3444" y="9867"/>
                    <a:pt x="3417" y="9894"/>
                    <a:pt x="3391" y="9929"/>
                  </a:cubicBezTo>
                  <a:lnTo>
                    <a:pt x="3364" y="9956"/>
                  </a:lnTo>
                  <a:cubicBezTo>
                    <a:pt x="3337" y="9983"/>
                    <a:pt x="3319" y="10010"/>
                    <a:pt x="3292" y="10036"/>
                  </a:cubicBezTo>
                  <a:lnTo>
                    <a:pt x="3257" y="10072"/>
                  </a:lnTo>
                  <a:cubicBezTo>
                    <a:pt x="3239" y="10099"/>
                    <a:pt x="3221" y="10126"/>
                    <a:pt x="3194" y="10161"/>
                  </a:cubicBezTo>
                  <a:lnTo>
                    <a:pt x="3168" y="10197"/>
                  </a:lnTo>
                  <a:cubicBezTo>
                    <a:pt x="3141" y="10224"/>
                    <a:pt x="3123" y="10250"/>
                    <a:pt x="3105" y="10277"/>
                  </a:cubicBezTo>
                  <a:lnTo>
                    <a:pt x="3069" y="10322"/>
                  </a:lnTo>
                  <a:cubicBezTo>
                    <a:pt x="3052" y="10349"/>
                    <a:pt x="3034" y="10375"/>
                    <a:pt x="3016" y="10411"/>
                  </a:cubicBezTo>
                  <a:lnTo>
                    <a:pt x="2989" y="10447"/>
                  </a:lnTo>
                  <a:cubicBezTo>
                    <a:pt x="2971" y="10482"/>
                    <a:pt x="2953" y="10509"/>
                    <a:pt x="2936" y="10536"/>
                  </a:cubicBezTo>
                  <a:lnTo>
                    <a:pt x="2909" y="10581"/>
                  </a:lnTo>
                  <a:cubicBezTo>
                    <a:pt x="2891" y="10616"/>
                    <a:pt x="2873" y="10643"/>
                    <a:pt x="2846" y="10688"/>
                  </a:cubicBezTo>
                  <a:cubicBezTo>
                    <a:pt x="2846" y="10696"/>
                    <a:pt x="2838" y="10705"/>
                    <a:pt x="2829" y="10723"/>
                  </a:cubicBezTo>
                  <a:cubicBezTo>
                    <a:pt x="2802" y="10768"/>
                    <a:pt x="2784" y="10812"/>
                    <a:pt x="2757" y="10857"/>
                  </a:cubicBezTo>
                  <a:cubicBezTo>
                    <a:pt x="2748" y="10875"/>
                    <a:pt x="2730" y="10911"/>
                    <a:pt x="2730" y="10911"/>
                  </a:cubicBezTo>
                  <a:cubicBezTo>
                    <a:pt x="2722" y="10937"/>
                    <a:pt x="2704" y="10973"/>
                    <a:pt x="2695" y="11000"/>
                  </a:cubicBezTo>
                  <a:cubicBezTo>
                    <a:pt x="2686" y="11018"/>
                    <a:pt x="2677" y="11044"/>
                    <a:pt x="2668" y="11062"/>
                  </a:cubicBezTo>
                  <a:lnTo>
                    <a:pt x="2659" y="11080"/>
                  </a:lnTo>
                  <a:cubicBezTo>
                    <a:pt x="2659" y="11080"/>
                    <a:pt x="2641" y="11125"/>
                    <a:pt x="2632" y="11143"/>
                  </a:cubicBezTo>
                  <a:cubicBezTo>
                    <a:pt x="2623" y="11169"/>
                    <a:pt x="2614" y="11196"/>
                    <a:pt x="2597" y="11232"/>
                  </a:cubicBezTo>
                  <a:cubicBezTo>
                    <a:pt x="2597" y="11232"/>
                    <a:pt x="2588" y="11267"/>
                    <a:pt x="2579" y="11285"/>
                  </a:cubicBezTo>
                  <a:cubicBezTo>
                    <a:pt x="2570" y="11321"/>
                    <a:pt x="2561" y="11357"/>
                    <a:pt x="2543" y="11383"/>
                  </a:cubicBezTo>
                  <a:lnTo>
                    <a:pt x="2534" y="11437"/>
                  </a:lnTo>
                  <a:cubicBezTo>
                    <a:pt x="2516" y="11473"/>
                    <a:pt x="2507" y="11508"/>
                    <a:pt x="2499" y="11544"/>
                  </a:cubicBezTo>
                  <a:lnTo>
                    <a:pt x="2490" y="11580"/>
                  </a:lnTo>
                  <a:cubicBezTo>
                    <a:pt x="2481" y="11624"/>
                    <a:pt x="2463" y="11660"/>
                    <a:pt x="2454" y="11705"/>
                  </a:cubicBezTo>
                  <a:lnTo>
                    <a:pt x="2454" y="11731"/>
                  </a:lnTo>
                  <a:cubicBezTo>
                    <a:pt x="2427" y="11821"/>
                    <a:pt x="2409" y="11910"/>
                    <a:pt x="2400" y="11999"/>
                  </a:cubicBezTo>
                  <a:cubicBezTo>
                    <a:pt x="2383" y="12106"/>
                    <a:pt x="2365" y="12222"/>
                    <a:pt x="2356" y="12329"/>
                  </a:cubicBezTo>
                  <a:lnTo>
                    <a:pt x="2356" y="12356"/>
                  </a:lnTo>
                  <a:cubicBezTo>
                    <a:pt x="2347" y="12400"/>
                    <a:pt x="2347" y="12445"/>
                    <a:pt x="2347" y="12499"/>
                  </a:cubicBezTo>
                  <a:lnTo>
                    <a:pt x="2338" y="12516"/>
                  </a:lnTo>
                  <a:cubicBezTo>
                    <a:pt x="2338" y="12561"/>
                    <a:pt x="2338" y="12606"/>
                    <a:pt x="2338" y="12659"/>
                  </a:cubicBezTo>
                  <a:lnTo>
                    <a:pt x="2338" y="12686"/>
                  </a:lnTo>
                  <a:cubicBezTo>
                    <a:pt x="2338" y="12730"/>
                    <a:pt x="2338" y="12775"/>
                    <a:pt x="2338" y="12820"/>
                  </a:cubicBezTo>
                  <a:lnTo>
                    <a:pt x="2338" y="12846"/>
                  </a:lnTo>
                  <a:cubicBezTo>
                    <a:pt x="2338" y="12953"/>
                    <a:pt x="2347" y="13069"/>
                    <a:pt x="2356" y="13177"/>
                  </a:cubicBezTo>
                  <a:lnTo>
                    <a:pt x="2356" y="13203"/>
                  </a:lnTo>
                  <a:cubicBezTo>
                    <a:pt x="2365" y="13248"/>
                    <a:pt x="2365" y="13292"/>
                    <a:pt x="2374" y="13337"/>
                  </a:cubicBezTo>
                  <a:lnTo>
                    <a:pt x="2374" y="13391"/>
                  </a:lnTo>
                  <a:cubicBezTo>
                    <a:pt x="2383" y="13435"/>
                    <a:pt x="2383" y="13471"/>
                    <a:pt x="2391" y="13507"/>
                  </a:cubicBezTo>
                  <a:lnTo>
                    <a:pt x="2400" y="13569"/>
                  </a:lnTo>
                  <a:cubicBezTo>
                    <a:pt x="2409" y="13605"/>
                    <a:pt x="2409" y="13640"/>
                    <a:pt x="2418" y="13676"/>
                  </a:cubicBezTo>
                  <a:lnTo>
                    <a:pt x="2436" y="13739"/>
                  </a:lnTo>
                  <a:cubicBezTo>
                    <a:pt x="2436" y="13774"/>
                    <a:pt x="2445" y="13810"/>
                    <a:pt x="2454" y="13846"/>
                  </a:cubicBezTo>
                  <a:cubicBezTo>
                    <a:pt x="2454" y="13872"/>
                    <a:pt x="2463" y="13890"/>
                    <a:pt x="2463" y="13908"/>
                  </a:cubicBezTo>
                  <a:cubicBezTo>
                    <a:pt x="2472" y="13953"/>
                    <a:pt x="2481" y="13988"/>
                    <a:pt x="2490" y="14024"/>
                  </a:cubicBezTo>
                  <a:lnTo>
                    <a:pt x="2507" y="14086"/>
                  </a:lnTo>
                  <a:cubicBezTo>
                    <a:pt x="2516" y="14122"/>
                    <a:pt x="2525" y="14167"/>
                    <a:pt x="2543" y="14211"/>
                  </a:cubicBezTo>
                  <a:lnTo>
                    <a:pt x="2552" y="14256"/>
                  </a:lnTo>
                  <a:cubicBezTo>
                    <a:pt x="2570" y="14318"/>
                    <a:pt x="2588" y="14372"/>
                    <a:pt x="2606" y="14434"/>
                  </a:cubicBezTo>
                  <a:cubicBezTo>
                    <a:pt x="2864" y="15237"/>
                    <a:pt x="2838" y="15888"/>
                    <a:pt x="2552" y="16352"/>
                  </a:cubicBezTo>
                  <a:cubicBezTo>
                    <a:pt x="2052" y="17146"/>
                    <a:pt x="893" y="17343"/>
                    <a:pt x="848" y="17343"/>
                  </a:cubicBezTo>
                  <a:cubicBezTo>
                    <a:pt x="349" y="17423"/>
                    <a:pt x="1" y="17878"/>
                    <a:pt x="54" y="18386"/>
                  </a:cubicBezTo>
                  <a:cubicBezTo>
                    <a:pt x="108" y="18859"/>
                    <a:pt x="518" y="19216"/>
                    <a:pt x="991" y="19216"/>
                  </a:cubicBezTo>
                  <a:cubicBezTo>
                    <a:pt x="1009" y="19216"/>
                    <a:pt x="1035" y="19216"/>
                    <a:pt x="1062" y="19216"/>
                  </a:cubicBezTo>
                  <a:cubicBezTo>
                    <a:pt x="1285" y="19198"/>
                    <a:pt x="3292" y="19020"/>
                    <a:pt x="4729" y="17824"/>
                  </a:cubicBezTo>
                  <a:cubicBezTo>
                    <a:pt x="5068" y="17539"/>
                    <a:pt x="5139" y="17485"/>
                    <a:pt x="6629" y="17485"/>
                  </a:cubicBezTo>
                  <a:cubicBezTo>
                    <a:pt x="6745" y="17485"/>
                    <a:pt x="6879" y="17485"/>
                    <a:pt x="7004" y="17485"/>
                  </a:cubicBezTo>
                  <a:lnTo>
                    <a:pt x="7021" y="17485"/>
                  </a:lnTo>
                  <a:cubicBezTo>
                    <a:pt x="8146" y="17485"/>
                    <a:pt x="10206" y="16754"/>
                    <a:pt x="11045" y="15184"/>
                  </a:cubicBezTo>
                  <a:cubicBezTo>
                    <a:pt x="11063" y="15157"/>
                    <a:pt x="11081" y="15121"/>
                    <a:pt x="11089" y="15086"/>
                  </a:cubicBezTo>
                  <a:cubicBezTo>
                    <a:pt x="11295" y="14684"/>
                    <a:pt x="11393" y="14265"/>
                    <a:pt x="11402" y="13828"/>
                  </a:cubicBezTo>
                  <a:cubicBezTo>
                    <a:pt x="11411" y="13096"/>
                    <a:pt x="11161" y="12356"/>
                    <a:pt x="10643" y="11615"/>
                  </a:cubicBezTo>
                  <a:cubicBezTo>
                    <a:pt x="10679" y="11562"/>
                    <a:pt x="10715" y="11508"/>
                    <a:pt x="10742" y="11446"/>
                  </a:cubicBezTo>
                  <a:cubicBezTo>
                    <a:pt x="10759" y="11455"/>
                    <a:pt x="10768" y="11455"/>
                    <a:pt x="10786" y="11455"/>
                  </a:cubicBezTo>
                  <a:cubicBezTo>
                    <a:pt x="10911" y="11482"/>
                    <a:pt x="11018" y="11499"/>
                    <a:pt x="11161" y="11499"/>
                  </a:cubicBezTo>
                  <a:cubicBezTo>
                    <a:pt x="11857" y="11499"/>
                    <a:pt x="12133" y="10991"/>
                    <a:pt x="12338" y="10616"/>
                  </a:cubicBezTo>
                  <a:cubicBezTo>
                    <a:pt x="12383" y="10536"/>
                    <a:pt x="12437" y="10447"/>
                    <a:pt x="12490" y="10340"/>
                  </a:cubicBezTo>
                  <a:cubicBezTo>
                    <a:pt x="12776" y="10402"/>
                    <a:pt x="13382" y="10688"/>
                    <a:pt x="13882" y="10920"/>
                  </a:cubicBezTo>
                  <a:cubicBezTo>
                    <a:pt x="14221" y="11080"/>
                    <a:pt x="14578" y="11160"/>
                    <a:pt x="14943" y="1116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9"/>
            <p:cNvSpPr/>
            <p:nvPr/>
          </p:nvSpPr>
          <p:spPr>
            <a:xfrm rot="1165722">
              <a:off x="4191323" y="4605538"/>
              <a:ext cx="399402" cy="365154"/>
            </a:xfrm>
            <a:custGeom>
              <a:avLst/>
              <a:gdLst/>
              <a:ahLst/>
              <a:cxnLst/>
              <a:rect l="l" t="t" r="r" b="b"/>
              <a:pathLst>
                <a:path w="9493" h="8679" extrusionOk="0">
                  <a:moveTo>
                    <a:pt x="5193" y="0"/>
                  </a:moveTo>
                  <a:cubicBezTo>
                    <a:pt x="4546" y="0"/>
                    <a:pt x="3878" y="250"/>
                    <a:pt x="3346" y="712"/>
                  </a:cubicBezTo>
                  <a:lnTo>
                    <a:pt x="3257" y="801"/>
                  </a:lnTo>
                  <a:cubicBezTo>
                    <a:pt x="2802" y="1220"/>
                    <a:pt x="2454" y="1818"/>
                    <a:pt x="2338" y="2550"/>
                  </a:cubicBezTo>
                  <a:cubicBezTo>
                    <a:pt x="2240" y="3129"/>
                    <a:pt x="2276" y="3807"/>
                    <a:pt x="2517" y="4548"/>
                  </a:cubicBezTo>
                  <a:cubicBezTo>
                    <a:pt x="3614" y="8063"/>
                    <a:pt x="242" y="8634"/>
                    <a:pt x="1" y="8678"/>
                  </a:cubicBezTo>
                  <a:cubicBezTo>
                    <a:pt x="170" y="8660"/>
                    <a:pt x="1937" y="8500"/>
                    <a:pt x="3132" y="7501"/>
                  </a:cubicBezTo>
                  <a:cubicBezTo>
                    <a:pt x="3792" y="6957"/>
                    <a:pt x="4158" y="6939"/>
                    <a:pt x="6023" y="6939"/>
                  </a:cubicBezTo>
                  <a:cubicBezTo>
                    <a:pt x="6029" y="6939"/>
                    <a:pt x="6035" y="6939"/>
                    <a:pt x="6042" y="6939"/>
                  </a:cubicBezTo>
                  <a:cubicBezTo>
                    <a:pt x="6990" y="6939"/>
                    <a:pt x="8614" y="6289"/>
                    <a:pt x="9225" y="5137"/>
                  </a:cubicBezTo>
                  <a:cubicBezTo>
                    <a:pt x="9234" y="5119"/>
                    <a:pt x="9252" y="5092"/>
                    <a:pt x="9261" y="5074"/>
                  </a:cubicBezTo>
                  <a:cubicBezTo>
                    <a:pt x="9386" y="4816"/>
                    <a:pt x="9466" y="4521"/>
                    <a:pt x="9475" y="4209"/>
                  </a:cubicBezTo>
                  <a:cubicBezTo>
                    <a:pt x="9493" y="3192"/>
                    <a:pt x="8752" y="1925"/>
                    <a:pt x="6594" y="471"/>
                  </a:cubicBezTo>
                  <a:cubicBezTo>
                    <a:pt x="6188" y="151"/>
                    <a:pt x="5697" y="0"/>
                    <a:pt x="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9"/>
            <p:cNvSpPr/>
            <p:nvPr/>
          </p:nvSpPr>
          <p:spPr>
            <a:xfrm rot="1165722">
              <a:off x="4186037" y="4636409"/>
              <a:ext cx="388168" cy="331454"/>
            </a:xfrm>
            <a:custGeom>
              <a:avLst/>
              <a:gdLst/>
              <a:ahLst/>
              <a:cxnLst/>
              <a:rect l="l" t="t" r="r" b="b"/>
              <a:pathLst>
                <a:path w="9226" h="7878" extrusionOk="0">
                  <a:moveTo>
                    <a:pt x="3257" y="0"/>
                  </a:moveTo>
                  <a:lnTo>
                    <a:pt x="3257" y="0"/>
                  </a:lnTo>
                  <a:cubicBezTo>
                    <a:pt x="2436" y="767"/>
                    <a:pt x="1981" y="2061"/>
                    <a:pt x="2517" y="3747"/>
                  </a:cubicBezTo>
                  <a:cubicBezTo>
                    <a:pt x="3614" y="7262"/>
                    <a:pt x="242" y="7833"/>
                    <a:pt x="1" y="7877"/>
                  </a:cubicBezTo>
                  <a:cubicBezTo>
                    <a:pt x="170" y="7859"/>
                    <a:pt x="1937" y="7699"/>
                    <a:pt x="3132" y="6700"/>
                  </a:cubicBezTo>
                  <a:cubicBezTo>
                    <a:pt x="3792" y="6156"/>
                    <a:pt x="4158" y="6138"/>
                    <a:pt x="6023" y="6138"/>
                  </a:cubicBezTo>
                  <a:cubicBezTo>
                    <a:pt x="6029" y="6138"/>
                    <a:pt x="6035" y="6138"/>
                    <a:pt x="6042" y="6138"/>
                  </a:cubicBezTo>
                  <a:cubicBezTo>
                    <a:pt x="6990" y="6138"/>
                    <a:pt x="8614" y="5488"/>
                    <a:pt x="9225" y="4336"/>
                  </a:cubicBezTo>
                  <a:lnTo>
                    <a:pt x="9225" y="4336"/>
                  </a:lnTo>
                  <a:cubicBezTo>
                    <a:pt x="8824" y="4523"/>
                    <a:pt x="8369" y="5032"/>
                    <a:pt x="8039" y="5156"/>
                  </a:cubicBezTo>
                  <a:cubicBezTo>
                    <a:pt x="7626" y="5318"/>
                    <a:pt x="7181" y="5376"/>
                    <a:pt x="6737" y="5376"/>
                  </a:cubicBezTo>
                  <a:cubicBezTo>
                    <a:pt x="6567" y="5376"/>
                    <a:pt x="6396" y="5368"/>
                    <a:pt x="6228" y="5353"/>
                  </a:cubicBezTo>
                  <a:cubicBezTo>
                    <a:pt x="5086" y="5246"/>
                    <a:pt x="3917" y="4791"/>
                    <a:pt x="3275" y="3845"/>
                  </a:cubicBezTo>
                  <a:cubicBezTo>
                    <a:pt x="2740" y="3051"/>
                    <a:pt x="2659" y="2016"/>
                    <a:pt x="2873" y="1080"/>
                  </a:cubicBezTo>
                  <a:cubicBezTo>
                    <a:pt x="2963" y="705"/>
                    <a:pt x="3096" y="348"/>
                    <a:pt x="3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9"/>
            <p:cNvSpPr/>
            <p:nvPr/>
          </p:nvSpPr>
          <p:spPr>
            <a:xfrm rot="1165722">
              <a:off x="4483471" y="4684374"/>
              <a:ext cx="91594" cy="62311"/>
            </a:xfrm>
            <a:custGeom>
              <a:avLst/>
              <a:gdLst/>
              <a:ahLst/>
              <a:cxnLst/>
              <a:rect l="l" t="t" r="r" b="b"/>
              <a:pathLst>
                <a:path w="2177" h="1481" extrusionOk="0">
                  <a:moveTo>
                    <a:pt x="196" y="1"/>
                  </a:moveTo>
                  <a:cubicBezTo>
                    <a:pt x="121" y="1"/>
                    <a:pt x="52" y="23"/>
                    <a:pt x="0" y="83"/>
                  </a:cubicBezTo>
                  <a:cubicBezTo>
                    <a:pt x="250" y="297"/>
                    <a:pt x="500" y="511"/>
                    <a:pt x="750" y="725"/>
                  </a:cubicBezTo>
                  <a:cubicBezTo>
                    <a:pt x="1071" y="1002"/>
                    <a:pt x="1392" y="1287"/>
                    <a:pt x="1784" y="1448"/>
                  </a:cubicBezTo>
                  <a:cubicBezTo>
                    <a:pt x="1837" y="1466"/>
                    <a:pt x="1900" y="1480"/>
                    <a:pt x="1960" y="1480"/>
                  </a:cubicBezTo>
                  <a:cubicBezTo>
                    <a:pt x="2042" y="1480"/>
                    <a:pt x="2115" y="1454"/>
                    <a:pt x="2141" y="1376"/>
                  </a:cubicBezTo>
                  <a:cubicBezTo>
                    <a:pt x="2177" y="1287"/>
                    <a:pt x="2106" y="1189"/>
                    <a:pt x="2034" y="1117"/>
                  </a:cubicBezTo>
                  <a:cubicBezTo>
                    <a:pt x="1677" y="770"/>
                    <a:pt x="1294" y="457"/>
                    <a:pt x="883" y="181"/>
                  </a:cubicBezTo>
                  <a:lnTo>
                    <a:pt x="883" y="181"/>
                  </a:lnTo>
                  <a:lnTo>
                    <a:pt x="1151" y="386"/>
                  </a:lnTo>
                  <a:lnTo>
                    <a:pt x="1151" y="386"/>
                  </a:lnTo>
                  <a:lnTo>
                    <a:pt x="518" y="92"/>
                  </a:lnTo>
                  <a:cubicBezTo>
                    <a:pt x="419" y="45"/>
                    <a:pt x="30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9"/>
            <p:cNvSpPr/>
            <p:nvPr/>
          </p:nvSpPr>
          <p:spPr>
            <a:xfrm rot="1165722">
              <a:off x="4538615" y="4303875"/>
              <a:ext cx="171112" cy="444589"/>
            </a:xfrm>
            <a:custGeom>
              <a:avLst/>
              <a:gdLst/>
              <a:ahLst/>
              <a:cxnLst/>
              <a:rect l="l" t="t" r="r" b="b"/>
              <a:pathLst>
                <a:path w="4067" h="10567" extrusionOk="0">
                  <a:moveTo>
                    <a:pt x="977" y="0"/>
                  </a:moveTo>
                  <a:cubicBezTo>
                    <a:pt x="0" y="0"/>
                    <a:pt x="588" y="2513"/>
                    <a:pt x="1618" y="3340"/>
                  </a:cubicBezTo>
                  <a:cubicBezTo>
                    <a:pt x="2875" y="4366"/>
                    <a:pt x="2090" y="4634"/>
                    <a:pt x="1689" y="5196"/>
                  </a:cubicBezTo>
                  <a:cubicBezTo>
                    <a:pt x="1288" y="5749"/>
                    <a:pt x="2171" y="5945"/>
                    <a:pt x="2117" y="6373"/>
                  </a:cubicBezTo>
                  <a:cubicBezTo>
                    <a:pt x="2064" y="6802"/>
                    <a:pt x="1992" y="6900"/>
                    <a:pt x="1743" y="7337"/>
                  </a:cubicBezTo>
                  <a:cubicBezTo>
                    <a:pt x="1493" y="7774"/>
                    <a:pt x="1805" y="7774"/>
                    <a:pt x="1725" y="8184"/>
                  </a:cubicBezTo>
                  <a:cubicBezTo>
                    <a:pt x="1654" y="8592"/>
                    <a:pt x="1979" y="9608"/>
                    <a:pt x="1283" y="10549"/>
                  </a:cubicBezTo>
                  <a:lnTo>
                    <a:pt x="1283" y="10549"/>
                  </a:lnTo>
                  <a:cubicBezTo>
                    <a:pt x="3440" y="7654"/>
                    <a:pt x="4067" y="2141"/>
                    <a:pt x="1912" y="450"/>
                  </a:cubicBezTo>
                  <a:cubicBezTo>
                    <a:pt x="1508" y="133"/>
                    <a:pt x="1201" y="0"/>
                    <a:pt x="977" y="0"/>
                  </a:cubicBezTo>
                  <a:close/>
                  <a:moveTo>
                    <a:pt x="1283" y="10549"/>
                  </a:moveTo>
                  <a:lnTo>
                    <a:pt x="1283" y="10549"/>
                  </a:lnTo>
                  <a:cubicBezTo>
                    <a:pt x="1278" y="10555"/>
                    <a:pt x="1274" y="10560"/>
                    <a:pt x="1270" y="10566"/>
                  </a:cubicBezTo>
                  <a:cubicBezTo>
                    <a:pt x="1274" y="10560"/>
                    <a:pt x="1278" y="10555"/>
                    <a:pt x="1283" y="105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9"/>
            <p:cNvSpPr/>
            <p:nvPr/>
          </p:nvSpPr>
          <p:spPr>
            <a:xfrm rot="1165722">
              <a:off x="4575145" y="4417460"/>
              <a:ext cx="367006" cy="380764"/>
            </a:xfrm>
            <a:custGeom>
              <a:avLst/>
              <a:gdLst/>
              <a:ahLst/>
              <a:cxnLst/>
              <a:rect l="l" t="t" r="r" b="b"/>
              <a:pathLst>
                <a:path w="8723" h="9050" extrusionOk="0">
                  <a:moveTo>
                    <a:pt x="6941" y="1"/>
                  </a:moveTo>
                  <a:cubicBezTo>
                    <a:pt x="6906" y="1"/>
                    <a:pt x="6871" y="2"/>
                    <a:pt x="6834" y="3"/>
                  </a:cubicBezTo>
                  <a:cubicBezTo>
                    <a:pt x="4889" y="93"/>
                    <a:pt x="1561" y="5106"/>
                    <a:pt x="0" y="9049"/>
                  </a:cubicBezTo>
                  <a:cubicBezTo>
                    <a:pt x="0" y="9049"/>
                    <a:pt x="1017" y="8121"/>
                    <a:pt x="1142" y="7461"/>
                  </a:cubicBezTo>
                  <a:cubicBezTo>
                    <a:pt x="1202" y="7164"/>
                    <a:pt x="1272" y="7107"/>
                    <a:pt x="1382" y="7107"/>
                  </a:cubicBezTo>
                  <a:cubicBezTo>
                    <a:pt x="1450" y="7107"/>
                    <a:pt x="1532" y="7128"/>
                    <a:pt x="1637" y="7128"/>
                  </a:cubicBezTo>
                  <a:cubicBezTo>
                    <a:pt x="1742" y="7128"/>
                    <a:pt x="1869" y="7107"/>
                    <a:pt x="2025" y="7024"/>
                  </a:cubicBezTo>
                  <a:cubicBezTo>
                    <a:pt x="2605" y="6712"/>
                    <a:pt x="1981" y="6275"/>
                    <a:pt x="2427" y="5481"/>
                  </a:cubicBezTo>
                  <a:cubicBezTo>
                    <a:pt x="2864" y="4687"/>
                    <a:pt x="3399" y="5561"/>
                    <a:pt x="3720" y="4535"/>
                  </a:cubicBezTo>
                  <a:cubicBezTo>
                    <a:pt x="4050" y="3500"/>
                    <a:pt x="3658" y="3099"/>
                    <a:pt x="5603" y="2653"/>
                  </a:cubicBezTo>
                  <a:cubicBezTo>
                    <a:pt x="7502" y="2215"/>
                    <a:pt x="8722" y="1"/>
                    <a:pt x="6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9"/>
            <p:cNvSpPr/>
            <p:nvPr/>
          </p:nvSpPr>
          <p:spPr>
            <a:xfrm rot="1165722">
              <a:off x="4529055" y="4646422"/>
              <a:ext cx="387579" cy="149234"/>
            </a:xfrm>
            <a:custGeom>
              <a:avLst/>
              <a:gdLst/>
              <a:ahLst/>
              <a:cxnLst/>
              <a:rect l="l" t="t" r="r" b="b"/>
              <a:pathLst>
                <a:path w="9212" h="3547" extrusionOk="0">
                  <a:moveTo>
                    <a:pt x="6932" y="1"/>
                  </a:moveTo>
                  <a:cubicBezTo>
                    <a:pt x="5013" y="1"/>
                    <a:pt x="1870" y="1471"/>
                    <a:pt x="0" y="3379"/>
                  </a:cubicBezTo>
                  <a:cubicBezTo>
                    <a:pt x="0" y="3379"/>
                    <a:pt x="136" y="3547"/>
                    <a:pt x="310" y="3547"/>
                  </a:cubicBezTo>
                  <a:cubicBezTo>
                    <a:pt x="425" y="3547"/>
                    <a:pt x="558" y="3473"/>
                    <a:pt x="678" y="3227"/>
                  </a:cubicBezTo>
                  <a:cubicBezTo>
                    <a:pt x="787" y="3013"/>
                    <a:pt x="848" y="2937"/>
                    <a:pt x="887" y="2937"/>
                  </a:cubicBezTo>
                  <a:cubicBezTo>
                    <a:pt x="961" y="2937"/>
                    <a:pt x="964" y="3200"/>
                    <a:pt x="1080" y="3317"/>
                  </a:cubicBezTo>
                  <a:cubicBezTo>
                    <a:pt x="1120" y="3354"/>
                    <a:pt x="1176" y="3371"/>
                    <a:pt x="1242" y="3371"/>
                  </a:cubicBezTo>
                  <a:cubicBezTo>
                    <a:pt x="1471" y="3371"/>
                    <a:pt x="1804" y="3168"/>
                    <a:pt x="1874" y="2960"/>
                  </a:cubicBezTo>
                  <a:cubicBezTo>
                    <a:pt x="1953" y="2729"/>
                    <a:pt x="2210" y="2456"/>
                    <a:pt x="2637" y="2456"/>
                  </a:cubicBezTo>
                  <a:cubicBezTo>
                    <a:pt x="2689" y="2456"/>
                    <a:pt x="2744" y="2460"/>
                    <a:pt x="2802" y="2469"/>
                  </a:cubicBezTo>
                  <a:cubicBezTo>
                    <a:pt x="2952" y="2495"/>
                    <a:pt x="3048" y="2516"/>
                    <a:pt x="3120" y="2516"/>
                  </a:cubicBezTo>
                  <a:cubicBezTo>
                    <a:pt x="3300" y="2516"/>
                    <a:pt x="3324" y="2379"/>
                    <a:pt x="3649" y="1818"/>
                  </a:cubicBezTo>
                  <a:cubicBezTo>
                    <a:pt x="3836" y="1490"/>
                    <a:pt x="4056" y="1350"/>
                    <a:pt x="4360" y="1350"/>
                  </a:cubicBezTo>
                  <a:cubicBezTo>
                    <a:pt x="4783" y="1350"/>
                    <a:pt x="5367" y="1622"/>
                    <a:pt x="6245" y="2032"/>
                  </a:cubicBezTo>
                  <a:cubicBezTo>
                    <a:pt x="6466" y="2136"/>
                    <a:pt x="6691" y="2181"/>
                    <a:pt x="6909" y="2181"/>
                  </a:cubicBezTo>
                  <a:cubicBezTo>
                    <a:pt x="8175" y="2181"/>
                    <a:pt x="9211" y="657"/>
                    <a:pt x="7789" y="132"/>
                  </a:cubicBezTo>
                  <a:cubicBezTo>
                    <a:pt x="7546" y="43"/>
                    <a:pt x="7257" y="1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19"/>
          <p:cNvGrpSpPr/>
          <p:nvPr/>
        </p:nvGrpSpPr>
        <p:grpSpPr>
          <a:xfrm rot="3911564">
            <a:off x="147376" y="1239858"/>
            <a:ext cx="1146253" cy="1035297"/>
            <a:chOff x="2188475" y="3168025"/>
            <a:chExt cx="557600" cy="503625"/>
          </a:xfrm>
        </p:grpSpPr>
        <p:sp>
          <p:nvSpPr>
            <p:cNvPr id="2663" name="Google Shape;2663;p19"/>
            <p:cNvSpPr/>
            <p:nvPr/>
          </p:nvSpPr>
          <p:spPr>
            <a:xfrm>
              <a:off x="2188475" y="3168025"/>
              <a:ext cx="546000" cy="503625"/>
            </a:xfrm>
            <a:custGeom>
              <a:avLst/>
              <a:gdLst/>
              <a:ahLst/>
              <a:cxnLst/>
              <a:rect l="l" t="t" r="r" b="b"/>
              <a:pathLst>
                <a:path w="21840" h="20145" extrusionOk="0">
                  <a:moveTo>
                    <a:pt x="7155" y="1"/>
                  </a:moveTo>
                  <a:cubicBezTo>
                    <a:pt x="6549" y="1"/>
                    <a:pt x="5933" y="144"/>
                    <a:pt x="5380" y="402"/>
                  </a:cubicBezTo>
                  <a:cubicBezTo>
                    <a:pt x="5023" y="563"/>
                    <a:pt x="4684" y="741"/>
                    <a:pt x="4354" y="920"/>
                  </a:cubicBezTo>
                  <a:lnTo>
                    <a:pt x="4345" y="920"/>
                  </a:lnTo>
                  <a:cubicBezTo>
                    <a:pt x="2891" y="1696"/>
                    <a:pt x="1820" y="2472"/>
                    <a:pt x="1151" y="3239"/>
                  </a:cubicBezTo>
                  <a:cubicBezTo>
                    <a:pt x="1142" y="3239"/>
                    <a:pt x="1107" y="3293"/>
                    <a:pt x="1098" y="3293"/>
                  </a:cubicBezTo>
                  <a:cubicBezTo>
                    <a:pt x="1062" y="3337"/>
                    <a:pt x="1026" y="3382"/>
                    <a:pt x="991" y="3436"/>
                  </a:cubicBezTo>
                  <a:cubicBezTo>
                    <a:pt x="991" y="3436"/>
                    <a:pt x="973" y="3453"/>
                    <a:pt x="973" y="3453"/>
                  </a:cubicBezTo>
                  <a:cubicBezTo>
                    <a:pt x="937" y="3498"/>
                    <a:pt x="902" y="3543"/>
                    <a:pt x="875" y="3587"/>
                  </a:cubicBezTo>
                  <a:lnTo>
                    <a:pt x="848" y="3623"/>
                  </a:lnTo>
                  <a:cubicBezTo>
                    <a:pt x="812" y="3668"/>
                    <a:pt x="786" y="3712"/>
                    <a:pt x="759" y="3757"/>
                  </a:cubicBezTo>
                  <a:cubicBezTo>
                    <a:pt x="759" y="3757"/>
                    <a:pt x="723" y="3810"/>
                    <a:pt x="723" y="3810"/>
                  </a:cubicBezTo>
                  <a:cubicBezTo>
                    <a:pt x="696" y="3855"/>
                    <a:pt x="670" y="3899"/>
                    <a:pt x="643" y="3935"/>
                  </a:cubicBezTo>
                  <a:cubicBezTo>
                    <a:pt x="634" y="3962"/>
                    <a:pt x="607" y="4007"/>
                    <a:pt x="607" y="4007"/>
                  </a:cubicBezTo>
                  <a:cubicBezTo>
                    <a:pt x="580" y="4051"/>
                    <a:pt x="563" y="4096"/>
                    <a:pt x="545" y="4122"/>
                  </a:cubicBezTo>
                  <a:cubicBezTo>
                    <a:pt x="527" y="4158"/>
                    <a:pt x="518" y="4185"/>
                    <a:pt x="500" y="4221"/>
                  </a:cubicBezTo>
                  <a:lnTo>
                    <a:pt x="500" y="4230"/>
                  </a:lnTo>
                  <a:cubicBezTo>
                    <a:pt x="482" y="4265"/>
                    <a:pt x="464" y="4301"/>
                    <a:pt x="456" y="4337"/>
                  </a:cubicBezTo>
                  <a:cubicBezTo>
                    <a:pt x="438" y="4372"/>
                    <a:pt x="420" y="4417"/>
                    <a:pt x="411" y="4453"/>
                  </a:cubicBezTo>
                  <a:lnTo>
                    <a:pt x="402" y="4470"/>
                  </a:lnTo>
                  <a:cubicBezTo>
                    <a:pt x="393" y="4497"/>
                    <a:pt x="384" y="4524"/>
                    <a:pt x="375" y="4551"/>
                  </a:cubicBezTo>
                  <a:cubicBezTo>
                    <a:pt x="348" y="4622"/>
                    <a:pt x="331" y="4693"/>
                    <a:pt x="313" y="4756"/>
                  </a:cubicBezTo>
                  <a:cubicBezTo>
                    <a:pt x="313" y="4765"/>
                    <a:pt x="313" y="4774"/>
                    <a:pt x="313" y="4792"/>
                  </a:cubicBezTo>
                  <a:cubicBezTo>
                    <a:pt x="1" y="6183"/>
                    <a:pt x="955" y="7325"/>
                    <a:pt x="1704" y="8066"/>
                  </a:cubicBezTo>
                  <a:cubicBezTo>
                    <a:pt x="1749" y="8110"/>
                    <a:pt x="1794" y="8155"/>
                    <a:pt x="1838" y="8199"/>
                  </a:cubicBezTo>
                  <a:cubicBezTo>
                    <a:pt x="2249" y="8583"/>
                    <a:pt x="2748" y="9011"/>
                    <a:pt x="3417" y="9520"/>
                  </a:cubicBezTo>
                  <a:cubicBezTo>
                    <a:pt x="3471" y="9564"/>
                    <a:pt x="3533" y="9609"/>
                    <a:pt x="3596" y="9654"/>
                  </a:cubicBezTo>
                  <a:cubicBezTo>
                    <a:pt x="3837" y="9850"/>
                    <a:pt x="4113" y="10046"/>
                    <a:pt x="4443" y="10296"/>
                  </a:cubicBezTo>
                  <a:cubicBezTo>
                    <a:pt x="4836" y="10581"/>
                    <a:pt x="5246" y="10885"/>
                    <a:pt x="5674" y="11188"/>
                  </a:cubicBezTo>
                  <a:lnTo>
                    <a:pt x="6370" y="11696"/>
                  </a:lnTo>
                  <a:cubicBezTo>
                    <a:pt x="7262" y="12339"/>
                    <a:pt x="8306" y="13115"/>
                    <a:pt x="9359" y="13945"/>
                  </a:cubicBezTo>
                  <a:cubicBezTo>
                    <a:pt x="9448" y="14025"/>
                    <a:pt x="9546" y="14096"/>
                    <a:pt x="9635" y="14168"/>
                  </a:cubicBezTo>
                  <a:cubicBezTo>
                    <a:pt x="9930" y="14408"/>
                    <a:pt x="10197" y="14631"/>
                    <a:pt x="10465" y="14854"/>
                  </a:cubicBezTo>
                  <a:cubicBezTo>
                    <a:pt x="10697" y="15051"/>
                    <a:pt x="10929" y="15247"/>
                    <a:pt x="11143" y="15434"/>
                  </a:cubicBezTo>
                  <a:cubicBezTo>
                    <a:pt x="11241" y="15515"/>
                    <a:pt x="11330" y="15595"/>
                    <a:pt x="11419" y="15666"/>
                  </a:cubicBezTo>
                  <a:cubicBezTo>
                    <a:pt x="12008" y="16184"/>
                    <a:pt x="12579" y="16710"/>
                    <a:pt x="13186" y="17272"/>
                  </a:cubicBezTo>
                  <a:cubicBezTo>
                    <a:pt x="13284" y="17361"/>
                    <a:pt x="13373" y="17450"/>
                    <a:pt x="13462" y="17531"/>
                  </a:cubicBezTo>
                  <a:cubicBezTo>
                    <a:pt x="13685" y="17745"/>
                    <a:pt x="13891" y="17941"/>
                    <a:pt x="14078" y="18120"/>
                  </a:cubicBezTo>
                  <a:cubicBezTo>
                    <a:pt x="14078" y="18120"/>
                    <a:pt x="14114" y="18155"/>
                    <a:pt x="14114" y="18155"/>
                  </a:cubicBezTo>
                  <a:cubicBezTo>
                    <a:pt x="14265" y="18298"/>
                    <a:pt x="14408" y="18432"/>
                    <a:pt x="14542" y="18566"/>
                  </a:cubicBezTo>
                  <a:cubicBezTo>
                    <a:pt x="14542" y="18566"/>
                    <a:pt x="14551" y="18566"/>
                    <a:pt x="14551" y="18575"/>
                  </a:cubicBezTo>
                  <a:cubicBezTo>
                    <a:pt x="14711" y="18726"/>
                    <a:pt x="14863" y="18869"/>
                    <a:pt x="15015" y="19003"/>
                  </a:cubicBezTo>
                  <a:cubicBezTo>
                    <a:pt x="15015" y="19003"/>
                    <a:pt x="15166" y="19145"/>
                    <a:pt x="15175" y="19145"/>
                  </a:cubicBezTo>
                  <a:cubicBezTo>
                    <a:pt x="15256" y="19217"/>
                    <a:pt x="15336" y="19288"/>
                    <a:pt x="15407" y="19351"/>
                  </a:cubicBezTo>
                  <a:lnTo>
                    <a:pt x="15443" y="19377"/>
                  </a:lnTo>
                  <a:cubicBezTo>
                    <a:pt x="15487" y="19422"/>
                    <a:pt x="15541" y="19458"/>
                    <a:pt x="15586" y="19493"/>
                  </a:cubicBezTo>
                  <a:cubicBezTo>
                    <a:pt x="15630" y="19529"/>
                    <a:pt x="15684" y="19565"/>
                    <a:pt x="15728" y="19600"/>
                  </a:cubicBezTo>
                  <a:cubicBezTo>
                    <a:pt x="15773" y="19636"/>
                    <a:pt x="15818" y="19663"/>
                    <a:pt x="15853" y="19690"/>
                  </a:cubicBezTo>
                  <a:cubicBezTo>
                    <a:pt x="15996" y="19788"/>
                    <a:pt x="16130" y="19868"/>
                    <a:pt x="16264" y="19930"/>
                  </a:cubicBezTo>
                  <a:cubicBezTo>
                    <a:pt x="16299" y="19948"/>
                    <a:pt x="16326" y="19957"/>
                    <a:pt x="16353" y="19975"/>
                  </a:cubicBezTo>
                  <a:cubicBezTo>
                    <a:pt x="16406" y="19993"/>
                    <a:pt x="16451" y="20011"/>
                    <a:pt x="16513" y="20029"/>
                  </a:cubicBezTo>
                  <a:cubicBezTo>
                    <a:pt x="16540" y="20046"/>
                    <a:pt x="16567" y="20055"/>
                    <a:pt x="16594" y="20055"/>
                  </a:cubicBezTo>
                  <a:cubicBezTo>
                    <a:pt x="16665" y="20082"/>
                    <a:pt x="16736" y="20100"/>
                    <a:pt x="16817" y="20118"/>
                  </a:cubicBezTo>
                  <a:lnTo>
                    <a:pt x="16861" y="20118"/>
                  </a:lnTo>
                  <a:cubicBezTo>
                    <a:pt x="16951" y="20136"/>
                    <a:pt x="17031" y="20145"/>
                    <a:pt x="17120" y="20145"/>
                  </a:cubicBezTo>
                  <a:lnTo>
                    <a:pt x="17165" y="20145"/>
                  </a:lnTo>
                  <a:cubicBezTo>
                    <a:pt x="17272" y="20145"/>
                    <a:pt x="17388" y="20127"/>
                    <a:pt x="17504" y="20109"/>
                  </a:cubicBezTo>
                  <a:cubicBezTo>
                    <a:pt x="18315" y="19939"/>
                    <a:pt x="18744" y="19253"/>
                    <a:pt x="18886" y="19029"/>
                  </a:cubicBezTo>
                  <a:cubicBezTo>
                    <a:pt x="18904" y="18994"/>
                    <a:pt x="18931" y="18949"/>
                    <a:pt x="18958" y="18914"/>
                  </a:cubicBezTo>
                  <a:cubicBezTo>
                    <a:pt x="18967" y="18905"/>
                    <a:pt x="18967" y="18896"/>
                    <a:pt x="18976" y="18896"/>
                  </a:cubicBezTo>
                  <a:cubicBezTo>
                    <a:pt x="19002" y="18851"/>
                    <a:pt x="19038" y="18798"/>
                    <a:pt x="19065" y="18762"/>
                  </a:cubicBezTo>
                  <a:lnTo>
                    <a:pt x="19083" y="18735"/>
                  </a:lnTo>
                  <a:cubicBezTo>
                    <a:pt x="19118" y="18682"/>
                    <a:pt x="19297" y="18432"/>
                    <a:pt x="19297" y="18432"/>
                  </a:cubicBezTo>
                  <a:cubicBezTo>
                    <a:pt x="19894" y="17602"/>
                    <a:pt x="20787" y="16344"/>
                    <a:pt x="21340" y="14801"/>
                  </a:cubicBezTo>
                  <a:cubicBezTo>
                    <a:pt x="21340" y="14801"/>
                    <a:pt x="21340" y="14801"/>
                    <a:pt x="21340" y="14792"/>
                  </a:cubicBezTo>
                  <a:cubicBezTo>
                    <a:pt x="21384" y="14658"/>
                    <a:pt x="21438" y="14515"/>
                    <a:pt x="21474" y="14373"/>
                  </a:cubicBezTo>
                  <a:cubicBezTo>
                    <a:pt x="21474" y="14373"/>
                    <a:pt x="21482" y="14373"/>
                    <a:pt x="21482" y="14364"/>
                  </a:cubicBezTo>
                  <a:cubicBezTo>
                    <a:pt x="21634" y="13846"/>
                    <a:pt x="21741" y="13329"/>
                    <a:pt x="21786" y="12812"/>
                  </a:cubicBezTo>
                  <a:cubicBezTo>
                    <a:pt x="21839" y="12241"/>
                    <a:pt x="21830" y="11670"/>
                    <a:pt x="21750" y="11108"/>
                  </a:cubicBezTo>
                  <a:cubicBezTo>
                    <a:pt x="21750" y="11099"/>
                    <a:pt x="21750" y="11099"/>
                    <a:pt x="21750" y="11090"/>
                  </a:cubicBezTo>
                  <a:cubicBezTo>
                    <a:pt x="21741" y="10992"/>
                    <a:pt x="21723" y="10894"/>
                    <a:pt x="21705" y="10795"/>
                  </a:cubicBezTo>
                  <a:cubicBezTo>
                    <a:pt x="21581" y="10108"/>
                    <a:pt x="21349" y="9422"/>
                    <a:pt x="21027" y="8761"/>
                  </a:cubicBezTo>
                  <a:cubicBezTo>
                    <a:pt x="20983" y="8681"/>
                    <a:pt x="20947" y="8601"/>
                    <a:pt x="20903" y="8521"/>
                  </a:cubicBezTo>
                  <a:cubicBezTo>
                    <a:pt x="20903" y="8521"/>
                    <a:pt x="20903" y="8521"/>
                    <a:pt x="20894" y="8512"/>
                  </a:cubicBezTo>
                  <a:cubicBezTo>
                    <a:pt x="20858" y="8431"/>
                    <a:pt x="20813" y="8360"/>
                    <a:pt x="20769" y="8280"/>
                  </a:cubicBezTo>
                  <a:cubicBezTo>
                    <a:pt x="20760" y="8271"/>
                    <a:pt x="20760" y="8271"/>
                    <a:pt x="20760" y="8271"/>
                  </a:cubicBezTo>
                  <a:cubicBezTo>
                    <a:pt x="20688" y="8137"/>
                    <a:pt x="20608" y="8012"/>
                    <a:pt x="20546" y="7905"/>
                  </a:cubicBezTo>
                  <a:cubicBezTo>
                    <a:pt x="20153" y="7289"/>
                    <a:pt x="19645" y="6683"/>
                    <a:pt x="19029" y="6085"/>
                  </a:cubicBezTo>
                  <a:cubicBezTo>
                    <a:pt x="18922" y="5987"/>
                    <a:pt x="18824" y="5889"/>
                    <a:pt x="18717" y="5800"/>
                  </a:cubicBezTo>
                  <a:cubicBezTo>
                    <a:pt x="18708" y="5791"/>
                    <a:pt x="18708" y="5791"/>
                    <a:pt x="18708" y="5791"/>
                  </a:cubicBezTo>
                  <a:cubicBezTo>
                    <a:pt x="18315" y="5434"/>
                    <a:pt x="17878" y="5077"/>
                    <a:pt x="17406" y="4729"/>
                  </a:cubicBezTo>
                  <a:cubicBezTo>
                    <a:pt x="17406" y="4729"/>
                    <a:pt x="17397" y="4729"/>
                    <a:pt x="17397" y="4720"/>
                  </a:cubicBezTo>
                  <a:cubicBezTo>
                    <a:pt x="16620" y="4149"/>
                    <a:pt x="15728" y="3578"/>
                    <a:pt x="14738" y="3034"/>
                  </a:cubicBezTo>
                  <a:cubicBezTo>
                    <a:pt x="14738" y="3025"/>
                    <a:pt x="14738" y="3025"/>
                    <a:pt x="14729" y="3025"/>
                  </a:cubicBezTo>
                  <a:cubicBezTo>
                    <a:pt x="14622" y="2963"/>
                    <a:pt x="14506" y="2900"/>
                    <a:pt x="14390" y="2838"/>
                  </a:cubicBezTo>
                  <a:cubicBezTo>
                    <a:pt x="14381" y="2838"/>
                    <a:pt x="14381" y="2838"/>
                    <a:pt x="14381" y="2829"/>
                  </a:cubicBezTo>
                  <a:cubicBezTo>
                    <a:pt x="13980" y="2615"/>
                    <a:pt x="13552" y="2401"/>
                    <a:pt x="13123" y="2187"/>
                  </a:cubicBezTo>
                  <a:lnTo>
                    <a:pt x="13114" y="2178"/>
                  </a:lnTo>
                  <a:cubicBezTo>
                    <a:pt x="12668" y="1964"/>
                    <a:pt x="12205" y="1741"/>
                    <a:pt x="11741" y="1535"/>
                  </a:cubicBezTo>
                  <a:cubicBezTo>
                    <a:pt x="11625" y="1482"/>
                    <a:pt x="11509" y="1428"/>
                    <a:pt x="11393" y="1384"/>
                  </a:cubicBezTo>
                  <a:cubicBezTo>
                    <a:pt x="11393" y="1375"/>
                    <a:pt x="11393" y="1375"/>
                    <a:pt x="11393" y="1375"/>
                  </a:cubicBezTo>
                  <a:cubicBezTo>
                    <a:pt x="10251" y="875"/>
                    <a:pt x="9243" y="492"/>
                    <a:pt x="8592" y="260"/>
                  </a:cubicBezTo>
                  <a:cubicBezTo>
                    <a:pt x="8137" y="90"/>
                    <a:pt x="7655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9"/>
            <p:cNvSpPr/>
            <p:nvPr/>
          </p:nvSpPr>
          <p:spPr>
            <a:xfrm>
              <a:off x="2216350" y="3200350"/>
              <a:ext cx="529725" cy="439025"/>
            </a:xfrm>
            <a:custGeom>
              <a:avLst/>
              <a:gdLst/>
              <a:ahLst/>
              <a:cxnLst/>
              <a:rect l="l" t="t" r="r" b="b"/>
              <a:pathLst>
                <a:path w="21189" h="17561" extrusionOk="0">
                  <a:moveTo>
                    <a:pt x="6052" y="1"/>
                  </a:moveTo>
                  <a:cubicBezTo>
                    <a:pt x="5627" y="1"/>
                    <a:pt x="5204" y="93"/>
                    <a:pt x="4809" y="278"/>
                  </a:cubicBezTo>
                  <a:cubicBezTo>
                    <a:pt x="3301" y="983"/>
                    <a:pt x="768" y="2375"/>
                    <a:pt x="447" y="3775"/>
                  </a:cubicBezTo>
                  <a:cubicBezTo>
                    <a:pt x="1" y="5782"/>
                    <a:pt x="5148" y="8334"/>
                    <a:pt x="10180" y="12571"/>
                  </a:cubicBezTo>
                  <a:cubicBezTo>
                    <a:pt x="14022" y="15808"/>
                    <a:pt x="15253" y="17561"/>
                    <a:pt x="16025" y="17561"/>
                  </a:cubicBezTo>
                  <a:cubicBezTo>
                    <a:pt x="16264" y="17561"/>
                    <a:pt x="16459" y="17393"/>
                    <a:pt x="16674" y="17050"/>
                  </a:cubicBezTo>
                  <a:cubicBezTo>
                    <a:pt x="17593" y="15604"/>
                    <a:pt x="21188" y="11786"/>
                    <a:pt x="18342" y="7299"/>
                  </a:cubicBezTo>
                  <a:cubicBezTo>
                    <a:pt x="16085" y="3757"/>
                    <a:pt x="9644" y="1126"/>
                    <a:pt x="7039" y="171"/>
                  </a:cubicBezTo>
                  <a:cubicBezTo>
                    <a:pt x="6718" y="57"/>
                    <a:pt x="6384" y="1"/>
                    <a:pt x="6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9"/>
            <p:cNvSpPr/>
            <p:nvPr/>
          </p:nvSpPr>
          <p:spPr>
            <a:xfrm>
              <a:off x="2358650" y="3312100"/>
              <a:ext cx="253150" cy="122250"/>
            </a:xfrm>
            <a:custGeom>
              <a:avLst/>
              <a:gdLst/>
              <a:ahLst/>
              <a:cxnLst/>
              <a:rect l="l" t="t" r="r" b="b"/>
              <a:pathLst>
                <a:path w="10126" h="4890" extrusionOk="0">
                  <a:moveTo>
                    <a:pt x="9831" y="1"/>
                  </a:moveTo>
                  <a:cubicBezTo>
                    <a:pt x="9599" y="269"/>
                    <a:pt x="9376" y="554"/>
                    <a:pt x="9171" y="840"/>
                  </a:cubicBezTo>
                  <a:cubicBezTo>
                    <a:pt x="9082" y="964"/>
                    <a:pt x="8993" y="1098"/>
                    <a:pt x="8895" y="1232"/>
                  </a:cubicBezTo>
                  <a:cubicBezTo>
                    <a:pt x="8698" y="1526"/>
                    <a:pt x="8484" y="1830"/>
                    <a:pt x="8252" y="2097"/>
                  </a:cubicBezTo>
                  <a:cubicBezTo>
                    <a:pt x="7182" y="3311"/>
                    <a:pt x="5371" y="4015"/>
                    <a:pt x="3149" y="4060"/>
                  </a:cubicBezTo>
                  <a:cubicBezTo>
                    <a:pt x="3007" y="4069"/>
                    <a:pt x="2864" y="4069"/>
                    <a:pt x="2730" y="4069"/>
                  </a:cubicBezTo>
                  <a:cubicBezTo>
                    <a:pt x="2132" y="4069"/>
                    <a:pt x="1508" y="4078"/>
                    <a:pt x="919" y="4247"/>
                  </a:cubicBezTo>
                  <a:cubicBezTo>
                    <a:pt x="589" y="4345"/>
                    <a:pt x="286" y="4488"/>
                    <a:pt x="0" y="4658"/>
                  </a:cubicBezTo>
                  <a:cubicBezTo>
                    <a:pt x="107" y="4729"/>
                    <a:pt x="214" y="4809"/>
                    <a:pt x="321" y="4890"/>
                  </a:cubicBezTo>
                  <a:cubicBezTo>
                    <a:pt x="544" y="4774"/>
                    <a:pt x="776" y="4676"/>
                    <a:pt x="1017" y="4604"/>
                  </a:cubicBezTo>
                  <a:cubicBezTo>
                    <a:pt x="1561" y="4444"/>
                    <a:pt x="2159" y="4444"/>
                    <a:pt x="2730" y="4435"/>
                  </a:cubicBezTo>
                  <a:lnTo>
                    <a:pt x="3158" y="4435"/>
                  </a:lnTo>
                  <a:cubicBezTo>
                    <a:pt x="5478" y="4381"/>
                    <a:pt x="7387" y="3632"/>
                    <a:pt x="8529" y="2338"/>
                  </a:cubicBezTo>
                  <a:cubicBezTo>
                    <a:pt x="8779" y="2053"/>
                    <a:pt x="8993" y="1741"/>
                    <a:pt x="9198" y="1437"/>
                  </a:cubicBezTo>
                  <a:cubicBezTo>
                    <a:pt x="9287" y="1312"/>
                    <a:pt x="9376" y="1179"/>
                    <a:pt x="9474" y="1054"/>
                  </a:cubicBezTo>
                  <a:cubicBezTo>
                    <a:pt x="9680" y="768"/>
                    <a:pt x="9903" y="492"/>
                    <a:pt x="10126" y="224"/>
                  </a:cubicBezTo>
                  <a:cubicBezTo>
                    <a:pt x="10028" y="153"/>
                    <a:pt x="9929" y="72"/>
                    <a:pt x="9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9"/>
            <p:cNvSpPr/>
            <p:nvPr/>
          </p:nvSpPr>
          <p:spPr>
            <a:xfrm>
              <a:off x="2232400" y="3267275"/>
              <a:ext cx="308700" cy="89825"/>
            </a:xfrm>
            <a:custGeom>
              <a:avLst/>
              <a:gdLst/>
              <a:ahLst/>
              <a:cxnLst/>
              <a:rect l="l" t="t" r="r" b="b"/>
              <a:pathLst>
                <a:path w="12348" h="3593" extrusionOk="0">
                  <a:moveTo>
                    <a:pt x="12018" y="1"/>
                  </a:moveTo>
                  <a:cubicBezTo>
                    <a:pt x="11581" y="447"/>
                    <a:pt x="11143" y="884"/>
                    <a:pt x="10688" y="1303"/>
                  </a:cubicBezTo>
                  <a:cubicBezTo>
                    <a:pt x="9939" y="1990"/>
                    <a:pt x="9118" y="2677"/>
                    <a:pt x="8137" y="2998"/>
                  </a:cubicBezTo>
                  <a:cubicBezTo>
                    <a:pt x="7644" y="3163"/>
                    <a:pt x="7135" y="3227"/>
                    <a:pt x="6625" y="3227"/>
                  </a:cubicBezTo>
                  <a:cubicBezTo>
                    <a:pt x="5806" y="3227"/>
                    <a:pt x="4986" y="3060"/>
                    <a:pt x="4238" y="2873"/>
                  </a:cubicBezTo>
                  <a:cubicBezTo>
                    <a:pt x="3989" y="2811"/>
                    <a:pt x="3730" y="2749"/>
                    <a:pt x="3480" y="2677"/>
                  </a:cubicBezTo>
                  <a:cubicBezTo>
                    <a:pt x="2428" y="2401"/>
                    <a:pt x="1339" y="2115"/>
                    <a:pt x="224" y="2115"/>
                  </a:cubicBezTo>
                  <a:lnTo>
                    <a:pt x="1" y="2115"/>
                  </a:lnTo>
                  <a:cubicBezTo>
                    <a:pt x="72" y="2240"/>
                    <a:pt x="144" y="2356"/>
                    <a:pt x="242" y="2481"/>
                  </a:cubicBezTo>
                  <a:cubicBezTo>
                    <a:pt x="1295" y="2481"/>
                    <a:pt x="2356" y="2766"/>
                    <a:pt x="3382" y="3034"/>
                  </a:cubicBezTo>
                  <a:cubicBezTo>
                    <a:pt x="3641" y="3105"/>
                    <a:pt x="3899" y="3168"/>
                    <a:pt x="4149" y="3230"/>
                  </a:cubicBezTo>
                  <a:cubicBezTo>
                    <a:pt x="4918" y="3421"/>
                    <a:pt x="5767" y="3592"/>
                    <a:pt x="6625" y="3592"/>
                  </a:cubicBezTo>
                  <a:cubicBezTo>
                    <a:pt x="7170" y="3592"/>
                    <a:pt x="7719" y="3523"/>
                    <a:pt x="8253" y="3346"/>
                  </a:cubicBezTo>
                  <a:cubicBezTo>
                    <a:pt x="9297" y="3007"/>
                    <a:pt x="10162" y="2294"/>
                    <a:pt x="10938" y="1571"/>
                  </a:cubicBezTo>
                  <a:cubicBezTo>
                    <a:pt x="11420" y="1125"/>
                    <a:pt x="11893" y="661"/>
                    <a:pt x="12348" y="179"/>
                  </a:cubicBezTo>
                  <a:cubicBezTo>
                    <a:pt x="12241" y="117"/>
                    <a:pt x="12125" y="63"/>
                    <a:pt x="1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9"/>
            <p:cNvSpPr/>
            <p:nvPr/>
          </p:nvSpPr>
          <p:spPr>
            <a:xfrm>
              <a:off x="2310475" y="3285125"/>
              <a:ext cx="261400" cy="114425"/>
            </a:xfrm>
            <a:custGeom>
              <a:avLst/>
              <a:gdLst/>
              <a:ahLst/>
              <a:cxnLst/>
              <a:rect l="l" t="t" r="r" b="b"/>
              <a:pathLst>
                <a:path w="10456" h="4577" extrusionOk="0">
                  <a:moveTo>
                    <a:pt x="10144" y="1"/>
                  </a:moveTo>
                  <a:cubicBezTo>
                    <a:pt x="10037" y="197"/>
                    <a:pt x="9921" y="393"/>
                    <a:pt x="9787" y="580"/>
                  </a:cubicBezTo>
                  <a:cubicBezTo>
                    <a:pt x="9153" y="1472"/>
                    <a:pt x="8270" y="2142"/>
                    <a:pt x="7414" y="2739"/>
                  </a:cubicBezTo>
                  <a:cubicBezTo>
                    <a:pt x="6887" y="3114"/>
                    <a:pt x="6308" y="3489"/>
                    <a:pt x="5665" y="3631"/>
                  </a:cubicBezTo>
                  <a:cubicBezTo>
                    <a:pt x="5392" y="3695"/>
                    <a:pt x="5106" y="3715"/>
                    <a:pt x="4819" y="3715"/>
                  </a:cubicBezTo>
                  <a:cubicBezTo>
                    <a:pt x="4579" y="3715"/>
                    <a:pt x="4339" y="3701"/>
                    <a:pt x="4104" y="3685"/>
                  </a:cubicBezTo>
                  <a:cubicBezTo>
                    <a:pt x="4024" y="3685"/>
                    <a:pt x="3952" y="3676"/>
                    <a:pt x="3872" y="3676"/>
                  </a:cubicBezTo>
                  <a:cubicBezTo>
                    <a:pt x="3632" y="3663"/>
                    <a:pt x="3371" y="3654"/>
                    <a:pt x="3096" y="3654"/>
                  </a:cubicBezTo>
                  <a:cubicBezTo>
                    <a:pt x="2402" y="3654"/>
                    <a:pt x="1622" y="3716"/>
                    <a:pt x="875" y="3953"/>
                  </a:cubicBezTo>
                  <a:cubicBezTo>
                    <a:pt x="571" y="4051"/>
                    <a:pt x="277" y="4184"/>
                    <a:pt x="0" y="4336"/>
                  </a:cubicBezTo>
                  <a:cubicBezTo>
                    <a:pt x="107" y="4416"/>
                    <a:pt x="214" y="4497"/>
                    <a:pt x="330" y="4577"/>
                  </a:cubicBezTo>
                  <a:cubicBezTo>
                    <a:pt x="536" y="4470"/>
                    <a:pt x="759" y="4381"/>
                    <a:pt x="991" y="4309"/>
                  </a:cubicBezTo>
                  <a:cubicBezTo>
                    <a:pt x="1709" y="4083"/>
                    <a:pt x="2465" y="4021"/>
                    <a:pt x="3136" y="4021"/>
                  </a:cubicBezTo>
                  <a:cubicBezTo>
                    <a:pt x="3390" y="4021"/>
                    <a:pt x="3632" y="4029"/>
                    <a:pt x="3854" y="4042"/>
                  </a:cubicBezTo>
                  <a:cubicBezTo>
                    <a:pt x="3926" y="4042"/>
                    <a:pt x="4006" y="4051"/>
                    <a:pt x="4077" y="4051"/>
                  </a:cubicBezTo>
                  <a:cubicBezTo>
                    <a:pt x="4321" y="4066"/>
                    <a:pt x="4567" y="4080"/>
                    <a:pt x="4813" y="4080"/>
                  </a:cubicBezTo>
                  <a:cubicBezTo>
                    <a:pt x="5125" y="4080"/>
                    <a:pt x="5437" y="4058"/>
                    <a:pt x="5746" y="3988"/>
                  </a:cubicBezTo>
                  <a:cubicBezTo>
                    <a:pt x="6459" y="3828"/>
                    <a:pt x="7066" y="3435"/>
                    <a:pt x="7628" y="3043"/>
                  </a:cubicBezTo>
                  <a:cubicBezTo>
                    <a:pt x="8511" y="2427"/>
                    <a:pt x="9421" y="1731"/>
                    <a:pt x="10081" y="794"/>
                  </a:cubicBezTo>
                  <a:cubicBezTo>
                    <a:pt x="10224" y="598"/>
                    <a:pt x="10349" y="402"/>
                    <a:pt x="10456" y="197"/>
                  </a:cubicBezTo>
                  <a:cubicBezTo>
                    <a:pt x="10349" y="134"/>
                    <a:pt x="10251" y="63"/>
                    <a:pt x="10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9"/>
            <p:cNvSpPr/>
            <p:nvPr/>
          </p:nvSpPr>
          <p:spPr>
            <a:xfrm>
              <a:off x="2273675" y="3232050"/>
              <a:ext cx="195175" cy="56250"/>
            </a:xfrm>
            <a:custGeom>
              <a:avLst/>
              <a:gdLst/>
              <a:ahLst/>
              <a:cxnLst/>
              <a:rect l="l" t="t" r="r" b="b"/>
              <a:pathLst>
                <a:path w="7807" h="2250" extrusionOk="0">
                  <a:moveTo>
                    <a:pt x="7467" y="0"/>
                  </a:moveTo>
                  <a:cubicBezTo>
                    <a:pt x="7030" y="705"/>
                    <a:pt x="6566" y="1330"/>
                    <a:pt x="5844" y="1651"/>
                  </a:cubicBezTo>
                  <a:cubicBezTo>
                    <a:pt x="5505" y="1807"/>
                    <a:pt x="5123" y="1885"/>
                    <a:pt x="4693" y="1885"/>
                  </a:cubicBezTo>
                  <a:cubicBezTo>
                    <a:pt x="4262" y="1885"/>
                    <a:pt x="3783" y="1807"/>
                    <a:pt x="3248" y="1651"/>
                  </a:cubicBezTo>
                  <a:cubicBezTo>
                    <a:pt x="2204" y="1347"/>
                    <a:pt x="1205" y="857"/>
                    <a:pt x="322" y="205"/>
                  </a:cubicBezTo>
                  <a:cubicBezTo>
                    <a:pt x="214" y="277"/>
                    <a:pt x="107" y="348"/>
                    <a:pt x="0" y="420"/>
                  </a:cubicBezTo>
                  <a:cubicBezTo>
                    <a:pt x="937" y="1133"/>
                    <a:pt x="2017" y="1677"/>
                    <a:pt x="3150" y="2008"/>
                  </a:cubicBezTo>
                  <a:cubicBezTo>
                    <a:pt x="3713" y="2169"/>
                    <a:pt x="4226" y="2250"/>
                    <a:pt x="4691" y="2250"/>
                  </a:cubicBezTo>
                  <a:cubicBezTo>
                    <a:pt x="5175" y="2250"/>
                    <a:pt x="5609" y="2163"/>
                    <a:pt x="5995" y="1990"/>
                  </a:cubicBezTo>
                  <a:cubicBezTo>
                    <a:pt x="6816" y="1624"/>
                    <a:pt x="7342" y="901"/>
                    <a:pt x="7806" y="143"/>
                  </a:cubicBezTo>
                  <a:cubicBezTo>
                    <a:pt x="7690" y="98"/>
                    <a:pt x="7574" y="45"/>
                    <a:pt x="7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9"/>
            <p:cNvSpPr/>
            <p:nvPr/>
          </p:nvSpPr>
          <p:spPr>
            <a:xfrm>
              <a:off x="2302675" y="3217100"/>
              <a:ext cx="130925" cy="32825"/>
            </a:xfrm>
            <a:custGeom>
              <a:avLst/>
              <a:gdLst/>
              <a:ahLst/>
              <a:cxnLst/>
              <a:rect l="l" t="t" r="r" b="b"/>
              <a:pathLst>
                <a:path w="5237" h="1313" extrusionOk="0">
                  <a:moveTo>
                    <a:pt x="4889" y="1"/>
                  </a:moveTo>
                  <a:cubicBezTo>
                    <a:pt x="4639" y="411"/>
                    <a:pt x="4291" y="705"/>
                    <a:pt x="3908" y="839"/>
                  </a:cubicBezTo>
                  <a:cubicBezTo>
                    <a:pt x="3710" y="909"/>
                    <a:pt x="3481" y="947"/>
                    <a:pt x="3221" y="947"/>
                  </a:cubicBezTo>
                  <a:cubicBezTo>
                    <a:pt x="3116" y="947"/>
                    <a:pt x="3006" y="941"/>
                    <a:pt x="2891" y="928"/>
                  </a:cubicBezTo>
                  <a:cubicBezTo>
                    <a:pt x="2007" y="848"/>
                    <a:pt x="1151" y="500"/>
                    <a:pt x="384" y="90"/>
                  </a:cubicBezTo>
                  <a:cubicBezTo>
                    <a:pt x="259" y="161"/>
                    <a:pt x="125" y="233"/>
                    <a:pt x="0" y="304"/>
                  </a:cubicBezTo>
                  <a:cubicBezTo>
                    <a:pt x="857" y="777"/>
                    <a:pt x="1820" y="1205"/>
                    <a:pt x="2855" y="1294"/>
                  </a:cubicBezTo>
                  <a:cubicBezTo>
                    <a:pt x="2981" y="1307"/>
                    <a:pt x="3102" y="1313"/>
                    <a:pt x="3218" y="1313"/>
                  </a:cubicBezTo>
                  <a:cubicBezTo>
                    <a:pt x="3519" y="1313"/>
                    <a:pt x="3785" y="1271"/>
                    <a:pt x="4024" y="1187"/>
                  </a:cubicBezTo>
                  <a:cubicBezTo>
                    <a:pt x="4514" y="1018"/>
                    <a:pt x="4933" y="652"/>
                    <a:pt x="5237" y="143"/>
                  </a:cubicBezTo>
                  <a:cubicBezTo>
                    <a:pt x="5121" y="90"/>
                    <a:pt x="5005" y="45"/>
                    <a:pt x="4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9"/>
            <p:cNvSpPr/>
            <p:nvPr/>
          </p:nvSpPr>
          <p:spPr>
            <a:xfrm>
              <a:off x="2238000" y="3247425"/>
              <a:ext cx="264075" cy="81775"/>
            </a:xfrm>
            <a:custGeom>
              <a:avLst/>
              <a:gdLst/>
              <a:ahLst/>
              <a:cxnLst/>
              <a:rect l="l" t="t" r="r" b="b"/>
              <a:pathLst>
                <a:path w="10563" h="3271" extrusionOk="0">
                  <a:moveTo>
                    <a:pt x="10232" y="1"/>
                  </a:moveTo>
                  <a:cubicBezTo>
                    <a:pt x="9840" y="831"/>
                    <a:pt x="9233" y="1553"/>
                    <a:pt x="8457" y="2071"/>
                  </a:cubicBezTo>
                  <a:cubicBezTo>
                    <a:pt x="7624" y="2621"/>
                    <a:pt x="6630" y="2903"/>
                    <a:pt x="5635" y="2903"/>
                  </a:cubicBezTo>
                  <a:cubicBezTo>
                    <a:pt x="4873" y="2903"/>
                    <a:pt x="4110" y="2737"/>
                    <a:pt x="3417" y="2401"/>
                  </a:cubicBezTo>
                  <a:cubicBezTo>
                    <a:pt x="3042" y="2213"/>
                    <a:pt x="2676" y="1981"/>
                    <a:pt x="2319" y="1749"/>
                  </a:cubicBezTo>
                  <a:cubicBezTo>
                    <a:pt x="1686" y="1339"/>
                    <a:pt x="1035" y="920"/>
                    <a:pt x="277" y="759"/>
                  </a:cubicBezTo>
                  <a:cubicBezTo>
                    <a:pt x="178" y="866"/>
                    <a:pt x="80" y="973"/>
                    <a:pt x="0" y="1080"/>
                  </a:cubicBezTo>
                  <a:cubicBezTo>
                    <a:pt x="62" y="1089"/>
                    <a:pt x="134" y="1098"/>
                    <a:pt x="196" y="1116"/>
                  </a:cubicBezTo>
                  <a:cubicBezTo>
                    <a:pt x="892" y="1259"/>
                    <a:pt x="1490" y="1651"/>
                    <a:pt x="2123" y="2062"/>
                  </a:cubicBezTo>
                  <a:cubicBezTo>
                    <a:pt x="2489" y="2294"/>
                    <a:pt x="2864" y="2534"/>
                    <a:pt x="3256" y="2731"/>
                  </a:cubicBezTo>
                  <a:cubicBezTo>
                    <a:pt x="3997" y="3092"/>
                    <a:pt x="4818" y="3270"/>
                    <a:pt x="5638" y="3270"/>
                  </a:cubicBezTo>
                  <a:cubicBezTo>
                    <a:pt x="6704" y="3270"/>
                    <a:pt x="7770" y="2969"/>
                    <a:pt x="8662" y="2374"/>
                  </a:cubicBezTo>
                  <a:cubicBezTo>
                    <a:pt x="9492" y="1830"/>
                    <a:pt x="10143" y="1045"/>
                    <a:pt x="10563" y="161"/>
                  </a:cubicBezTo>
                  <a:cubicBezTo>
                    <a:pt x="10455" y="108"/>
                    <a:pt x="10340" y="54"/>
                    <a:pt x="10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9"/>
            <p:cNvSpPr/>
            <p:nvPr/>
          </p:nvSpPr>
          <p:spPr>
            <a:xfrm>
              <a:off x="2581675" y="3443700"/>
              <a:ext cx="119350" cy="178875"/>
            </a:xfrm>
            <a:custGeom>
              <a:avLst/>
              <a:gdLst/>
              <a:ahLst/>
              <a:cxnLst/>
              <a:rect l="l" t="t" r="r" b="b"/>
              <a:pathLst>
                <a:path w="4774" h="7155" extrusionOk="0">
                  <a:moveTo>
                    <a:pt x="4711" y="0"/>
                  </a:moveTo>
                  <a:cubicBezTo>
                    <a:pt x="4291" y="509"/>
                    <a:pt x="3819" y="973"/>
                    <a:pt x="3319" y="1410"/>
                  </a:cubicBezTo>
                  <a:cubicBezTo>
                    <a:pt x="3203" y="1508"/>
                    <a:pt x="3087" y="1606"/>
                    <a:pt x="2971" y="1695"/>
                  </a:cubicBezTo>
                  <a:cubicBezTo>
                    <a:pt x="2668" y="1945"/>
                    <a:pt x="2356" y="2204"/>
                    <a:pt x="2079" y="2498"/>
                  </a:cubicBezTo>
                  <a:cubicBezTo>
                    <a:pt x="1080" y="3560"/>
                    <a:pt x="625" y="4960"/>
                    <a:pt x="188" y="6325"/>
                  </a:cubicBezTo>
                  <a:cubicBezTo>
                    <a:pt x="125" y="6513"/>
                    <a:pt x="63" y="6700"/>
                    <a:pt x="0" y="6887"/>
                  </a:cubicBezTo>
                  <a:cubicBezTo>
                    <a:pt x="107" y="6985"/>
                    <a:pt x="206" y="7075"/>
                    <a:pt x="304" y="7155"/>
                  </a:cubicBezTo>
                  <a:cubicBezTo>
                    <a:pt x="384" y="6914"/>
                    <a:pt x="455" y="6673"/>
                    <a:pt x="536" y="6432"/>
                  </a:cubicBezTo>
                  <a:cubicBezTo>
                    <a:pt x="982" y="5050"/>
                    <a:pt x="1401" y="3747"/>
                    <a:pt x="2347" y="2748"/>
                  </a:cubicBezTo>
                  <a:cubicBezTo>
                    <a:pt x="2614" y="2471"/>
                    <a:pt x="2909" y="2222"/>
                    <a:pt x="3203" y="1981"/>
                  </a:cubicBezTo>
                  <a:cubicBezTo>
                    <a:pt x="3319" y="1883"/>
                    <a:pt x="3444" y="1785"/>
                    <a:pt x="3560" y="1686"/>
                  </a:cubicBezTo>
                  <a:cubicBezTo>
                    <a:pt x="3997" y="1312"/>
                    <a:pt x="4398" y="910"/>
                    <a:pt x="4773" y="491"/>
                  </a:cubicBezTo>
                  <a:cubicBezTo>
                    <a:pt x="4764" y="330"/>
                    <a:pt x="4737" y="170"/>
                    <a:pt x="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9"/>
            <p:cNvSpPr/>
            <p:nvPr/>
          </p:nvSpPr>
          <p:spPr>
            <a:xfrm>
              <a:off x="2636975" y="3470025"/>
              <a:ext cx="64925" cy="144750"/>
            </a:xfrm>
            <a:custGeom>
              <a:avLst/>
              <a:gdLst/>
              <a:ahLst/>
              <a:cxnLst/>
              <a:rect l="l" t="t" r="r" b="b"/>
              <a:pathLst>
                <a:path w="2597" h="5790" extrusionOk="0">
                  <a:moveTo>
                    <a:pt x="2597" y="0"/>
                  </a:moveTo>
                  <a:lnTo>
                    <a:pt x="2597" y="0"/>
                  </a:lnTo>
                  <a:cubicBezTo>
                    <a:pt x="2008" y="696"/>
                    <a:pt x="1455" y="1436"/>
                    <a:pt x="964" y="2204"/>
                  </a:cubicBezTo>
                  <a:cubicBezTo>
                    <a:pt x="563" y="2837"/>
                    <a:pt x="179" y="3515"/>
                    <a:pt x="72" y="4282"/>
                  </a:cubicBezTo>
                  <a:cubicBezTo>
                    <a:pt x="1" y="4791"/>
                    <a:pt x="54" y="5299"/>
                    <a:pt x="179" y="5790"/>
                  </a:cubicBezTo>
                  <a:cubicBezTo>
                    <a:pt x="268" y="5665"/>
                    <a:pt x="367" y="5531"/>
                    <a:pt x="465" y="5388"/>
                  </a:cubicBezTo>
                  <a:cubicBezTo>
                    <a:pt x="402" y="5040"/>
                    <a:pt x="384" y="4684"/>
                    <a:pt x="438" y="4336"/>
                  </a:cubicBezTo>
                  <a:cubicBezTo>
                    <a:pt x="536" y="3640"/>
                    <a:pt x="893" y="2997"/>
                    <a:pt x="1276" y="2400"/>
                  </a:cubicBezTo>
                  <a:cubicBezTo>
                    <a:pt x="1669" y="1784"/>
                    <a:pt x="2106" y="1187"/>
                    <a:pt x="2561" y="616"/>
                  </a:cubicBezTo>
                  <a:cubicBezTo>
                    <a:pt x="2588" y="410"/>
                    <a:pt x="2597" y="205"/>
                    <a:pt x="2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9"/>
            <p:cNvSpPr/>
            <p:nvPr/>
          </p:nvSpPr>
          <p:spPr>
            <a:xfrm>
              <a:off x="2540200" y="3390850"/>
              <a:ext cx="144975" cy="192250"/>
            </a:xfrm>
            <a:custGeom>
              <a:avLst/>
              <a:gdLst/>
              <a:ahLst/>
              <a:cxnLst/>
              <a:rect l="l" t="t" r="r" b="b"/>
              <a:pathLst>
                <a:path w="5799" h="7690" extrusionOk="0">
                  <a:moveTo>
                    <a:pt x="5576" y="0"/>
                  </a:moveTo>
                  <a:cubicBezTo>
                    <a:pt x="5192" y="955"/>
                    <a:pt x="4630" y="1891"/>
                    <a:pt x="3890" y="2766"/>
                  </a:cubicBezTo>
                  <a:cubicBezTo>
                    <a:pt x="3461" y="3274"/>
                    <a:pt x="2989" y="3756"/>
                    <a:pt x="2525" y="4220"/>
                  </a:cubicBezTo>
                  <a:cubicBezTo>
                    <a:pt x="1882" y="4862"/>
                    <a:pt x="1222" y="5531"/>
                    <a:pt x="678" y="6280"/>
                  </a:cubicBezTo>
                  <a:cubicBezTo>
                    <a:pt x="401" y="6646"/>
                    <a:pt x="178" y="7030"/>
                    <a:pt x="0" y="7422"/>
                  </a:cubicBezTo>
                  <a:cubicBezTo>
                    <a:pt x="98" y="7512"/>
                    <a:pt x="187" y="7601"/>
                    <a:pt x="277" y="7690"/>
                  </a:cubicBezTo>
                  <a:cubicBezTo>
                    <a:pt x="464" y="7289"/>
                    <a:pt x="687" y="6887"/>
                    <a:pt x="972" y="6495"/>
                  </a:cubicBezTo>
                  <a:cubicBezTo>
                    <a:pt x="1508" y="5763"/>
                    <a:pt x="2159" y="5112"/>
                    <a:pt x="2783" y="4478"/>
                  </a:cubicBezTo>
                  <a:cubicBezTo>
                    <a:pt x="3256" y="4006"/>
                    <a:pt x="3738" y="3524"/>
                    <a:pt x="4175" y="3006"/>
                  </a:cubicBezTo>
                  <a:cubicBezTo>
                    <a:pt x="4862" y="2186"/>
                    <a:pt x="5406" y="1311"/>
                    <a:pt x="5799" y="419"/>
                  </a:cubicBezTo>
                  <a:cubicBezTo>
                    <a:pt x="5727" y="277"/>
                    <a:pt x="5656" y="134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9"/>
            <p:cNvSpPr/>
            <p:nvPr/>
          </p:nvSpPr>
          <p:spPr>
            <a:xfrm>
              <a:off x="2442275" y="3336650"/>
              <a:ext cx="199425" cy="160600"/>
            </a:xfrm>
            <a:custGeom>
              <a:avLst/>
              <a:gdLst/>
              <a:ahLst/>
              <a:cxnLst/>
              <a:rect l="l" t="t" r="r" b="b"/>
              <a:pathLst>
                <a:path w="7977" h="6424" extrusionOk="0">
                  <a:moveTo>
                    <a:pt x="7700" y="0"/>
                  </a:moveTo>
                  <a:cubicBezTo>
                    <a:pt x="7236" y="1062"/>
                    <a:pt x="6584" y="1981"/>
                    <a:pt x="5773" y="2677"/>
                  </a:cubicBezTo>
                  <a:cubicBezTo>
                    <a:pt x="4952" y="3381"/>
                    <a:pt x="3944" y="3881"/>
                    <a:pt x="2980" y="4363"/>
                  </a:cubicBezTo>
                  <a:cubicBezTo>
                    <a:pt x="2802" y="4452"/>
                    <a:pt x="2615" y="4541"/>
                    <a:pt x="2436" y="4630"/>
                  </a:cubicBezTo>
                  <a:cubicBezTo>
                    <a:pt x="1589" y="5058"/>
                    <a:pt x="723" y="5549"/>
                    <a:pt x="1" y="6191"/>
                  </a:cubicBezTo>
                  <a:cubicBezTo>
                    <a:pt x="99" y="6272"/>
                    <a:pt x="197" y="6343"/>
                    <a:pt x="295" y="6423"/>
                  </a:cubicBezTo>
                  <a:cubicBezTo>
                    <a:pt x="982" y="5826"/>
                    <a:pt x="1794" y="5371"/>
                    <a:pt x="2606" y="4960"/>
                  </a:cubicBezTo>
                  <a:cubicBezTo>
                    <a:pt x="2784" y="4871"/>
                    <a:pt x="2962" y="4782"/>
                    <a:pt x="3141" y="4693"/>
                  </a:cubicBezTo>
                  <a:cubicBezTo>
                    <a:pt x="4131" y="4193"/>
                    <a:pt x="5148" y="3685"/>
                    <a:pt x="6013" y="2953"/>
                  </a:cubicBezTo>
                  <a:cubicBezTo>
                    <a:pt x="6834" y="2248"/>
                    <a:pt x="7503" y="1329"/>
                    <a:pt x="7976" y="268"/>
                  </a:cubicBezTo>
                  <a:cubicBezTo>
                    <a:pt x="7887" y="179"/>
                    <a:pt x="7789" y="89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9"/>
            <p:cNvSpPr/>
            <p:nvPr/>
          </p:nvSpPr>
          <p:spPr>
            <a:xfrm>
              <a:off x="2488000" y="3362525"/>
              <a:ext cx="177775" cy="173075"/>
            </a:xfrm>
            <a:custGeom>
              <a:avLst/>
              <a:gdLst/>
              <a:ahLst/>
              <a:cxnLst/>
              <a:rect l="l" t="t" r="r" b="b"/>
              <a:pathLst>
                <a:path w="7111" h="6923" extrusionOk="0">
                  <a:moveTo>
                    <a:pt x="6870" y="0"/>
                  </a:moveTo>
                  <a:cubicBezTo>
                    <a:pt x="6111" y="1196"/>
                    <a:pt x="5335" y="2436"/>
                    <a:pt x="4292" y="3417"/>
                  </a:cubicBezTo>
                  <a:cubicBezTo>
                    <a:pt x="3640" y="4023"/>
                    <a:pt x="2891" y="4541"/>
                    <a:pt x="2168" y="5032"/>
                  </a:cubicBezTo>
                  <a:cubicBezTo>
                    <a:pt x="1446" y="5522"/>
                    <a:pt x="696" y="6031"/>
                    <a:pt x="45" y="6637"/>
                  </a:cubicBezTo>
                  <a:cubicBezTo>
                    <a:pt x="27" y="6646"/>
                    <a:pt x="18" y="6664"/>
                    <a:pt x="1" y="6673"/>
                  </a:cubicBezTo>
                  <a:cubicBezTo>
                    <a:pt x="99" y="6762"/>
                    <a:pt x="188" y="6843"/>
                    <a:pt x="286" y="6923"/>
                  </a:cubicBezTo>
                  <a:cubicBezTo>
                    <a:pt x="286" y="6914"/>
                    <a:pt x="295" y="6914"/>
                    <a:pt x="295" y="6905"/>
                  </a:cubicBezTo>
                  <a:cubicBezTo>
                    <a:pt x="928" y="6316"/>
                    <a:pt x="1660" y="5817"/>
                    <a:pt x="2374" y="5335"/>
                  </a:cubicBezTo>
                  <a:cubicBezTo>
                    <a:pt x="3114" y="4835"/>
                    <a:pt x="3872" y="4309"/>
                    <a:pt x="4541" y="3684"/>
                  </a:cubicBezTo>
                  <a:cubicBezTo>
                    <a:pt x="5585" y="2703"/>
                    <a:pt x="6370" y="1490"/>
                    <a:pt x="7111" y="303"/>
                  </a:cubicBezTo>
                  <a:cubicBezTo>
                    <a:pt x="7030" y="196"/>
                    <a:pt x="6950" y="98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19"/>
          <p:cNvSpPr/>
          <p:nvPr/>
        </p:nvSpPr>
        <p:spPr>
          <a:xfrm rot="9851390" flipH="1">
            <a:off x="8303563" y="886465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19"/>
          <p:cNvSpPr/>
          <p:nvPr/>
        </p:nvSpPr>
        <p:spPr>
          <a:xfrm rot="9851390" flipH="1">
            <a:off x="270176" y="3487428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19"/>
          <p:cNvSpPr/>
          <p:nvPr/>
        </p:nvSpPr>
        <p:spPr>
          <a:xfrm rot="-5753210" flipH="1">
            <a:off x="1622325" y="4609892"/>
            <a:ext cx="254677" cy="26937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9" name="Google Shape;2679;p19"/>
          <p:cNvGrpSpPr/>
          <p:nvPr/>
        </p:nvGrpSpPr>
        <p:grpSpPr>
          <a:xfrm rot="1977865">
            <a:off x="6364987" y="175762"/>
            <a:ext cx="746645" cy="927221"/>
            <a:chOff x="354975" y="899775"/>
            <a:chExt cx="716261" cy="889489"/>
          </a:xfrm>
        </p:grpSpPr>
        <p:sp>
          <p:nvSpPr>
            <p:cNvPr id="2680" name="Google Shape;2680;p19"/>
            <p:cNvSpPr/>
            <p:nvPr/>
          </p:nvSpPr>
          <p:spPr>
            <a:xfrm>
              <a:off x="354975" y="899775"/>
              <a:ext cx="716261" cy="889489"/>
            </a:xfrm>
            <a:custGeom>
              <a:avLst/>
              <a:gdLst/>
              <a:ahLst/>
              <a:cxnLst/>
              <a:rect l="l" t="t" r="r" b="b"/>
              <a:pathLst>
                <a:path w="12767" h="15854" extrusionOk="0">
                  <a:moveTo>
                    <a:pt x="10242" y="1571"/>
                  </a:moveTo>
                  <a:cubicBezTo>
                    <a:pt x="9599" y="1152"/>
                    <a:pt x="8832" y="804"/>
                    <a:pt x="7958" y="527"/>
                  </a:cubicBezTo>
                  <a:cubicBezTo>
                    <a:pt x="7093" y="233"/>
                    <a:pt x="6263" y="63"/>
                    <a:pt x="5505" y="19"/>
                  </a:cubicBezTo>
                  <a:cubicBezTo>
                    <a:pt x="5362" y="10"/>
                    <a:pt x="5210" y="1"/>
                    <a:pt x="5068" y="1"/>
                  </a:cubicBezTo>
                  <a:cubicBezTo>
                    <a:pt x="4042" y="1"/>
                    <a:pt x="3141" y="242"/>
                    <a:pt x="2382" y="706"/>
                  </a:cubicBezTo>
                  <a:cubicBezTo>
                    <a:pt x="1472" y="1268"/>
                    <a:pt x="812" y="2115"/>
                    <a:pt x="429" y="3239"/>
                  </a:cubicBezTo>
                  <a:cubicBezTo>
                    <a:pt x="206" y="3881"/>
                    <a:pt x="81" y="4631"/>
                    <a:pt x="45" y="5443"/>
                  </a:cubicBezTo>
                  <a:cubicBezTo>
                    <a:pt x="0" y="6531"/>
                    <a:pt x="179" y="7584"/>
                    <a:pt x="348" y="8601"/>
                  </a:cubicBezTo>
                  <a:cubicBezTo>
                    <a:pt x="473" y="9296"/>
                    <a:pt x="598" y="10019"/>
                    <a:pt x="634" y="10706"/>
                  </a:cubicBezTo>
                  <a:cubicBezTo>
                    <a:pt x="634" y="10804"/>
                    <a:pt x="643" y="10965"/>
                    <a:pt x="652" y="11125"/>
                  </a:cubicBezTo>
                  <a:cubicBezTo>
                    <a:pt x="723" y="12678"/>
                    <a:pt x="830" y="15024"/>
                    <a:pt x="2971" y="15684"/>
                  </a:cubicBezTo>
                  <a:cubicBezTo>
                    <a:pt x="3292" y="15791"/>
                    <a:pt x="3613" y="15853"/>
                    <a:pt x="3926" y="15853"/>
                  </a:cubicBezTo>
                  <a:lnTo>
                    <a:pt x="3926" y="15853"/>
                  </a:lnTo>
                  <a:cubicBezTo>
                    <a:pt x="5558" y="15853"/>
                    <a:pt x="6655" y="14489"/>
                    <a:pt x="7539" y="13391"/>
                  </a:cubicBezTo>
                  <a:lnTo>
                    <a:pt x="7628" y="13284"/>
                  </a:lnTo>
                  <a:cubicBezTo>
                    <a:pt x="7699" y="13195"/>
                    <a:pt x="7771" y="13115"/>
                    <a:pt x="7806" y="13061"/>
                  </a:cubicBezTo>
                  <a:cubicBezTo>
                    <a:pt x="8243" y="12535"/>
                    <a:pt x="8779" y="12026"/>
                    <a:pt x="9287" y="11536"/>
                  </a:cubicBezTo>
                  <a:cubicBezTo>
                    <a:pt x="10028" y="10822"/>
                    <a:pt x="10795" y="10082"/>
                    <a:pt x="11410" y="9172"/>
                  </a:cubicBezTo>
                  <a:cubicBezTo>
                    <a:pt x="11865" y="8503"/>
                    <a:pt x="12204" y="7825"/>
                    <a:pt x="12410" y="7173"/>
                  </a:cubicBezTo>
                  <a:cubicBezTo>
                    <a:pt x="12766" y="6040"/>
                    <a:pt x="12740" y="4970"/>
                    <a:pt x="12347" y="3980"/>
                  </a:cubicBezTo>
                  <a:cubicBezTo>
                    <a:pt x="11963" y="3034"/>
                    <a:pt x="11259" y="2222"/>
                    <a:pt x="10242" y="157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9"/>
            <p:cNvSpPr/>
            <p:nvPr/>
          </p:nvSpPr>
          <p:spPr>
            <a:xfrm>
              <a:off x="408049" y="952681"/>
              <a:ext cx="609105" cy="783731"/>
            </a:xfrm>
            <a:custGeom>
              <a:avLst/>
              <a:gdLst/>
              <a:ahLst/>
              <a:cxnLst/>
              <a:rect l="l" t="t" r="r" b="b"/>
              <a:pathLst>
                <a:path w="10857" h="13969" extrusionOk="0">
                  <a:moveTo>
                    <a:pt x="4122" y="0"/>
                  </a:moveTo>
                  <a:cubicBezTo>
                    <a:pt x="3276" y="0"/>
                    <a:pt x="2541" y="185"/>
                    <a:pt x="1927" y="565"/>
                  </a:cubicBezTo>
                  <a:cubicBezTo>
                    <a:pt x="1213" y="1003"/>
                    <a:pt x="687" y="1681"/>
                    <a:pt x="375" y="2599"/>
                  </a:cubicBezTo>
                  <a:cubicBezTo>
                    <a:pt x="178" y="3153"/>
                    <a:pt x="62" y="3804"/>
                    <a:pt x="36" y="4535"/>
                  </a:cubicBezTo>
                  <a:cubicBezTo>
                    <a:pt x="0" y="5534"/>
                    <a:pt x="161" y="6507"/>
                    <a:pt x="330" y="7497"/>
                  </a:cubicBezTo>
                  <a:cubicBezTo>
                    <a:pt x="455" y="8229"/>
                    <a:pt x="580" y="8969"/>
                    <a:pt x="624" y="9709"/>
                  </a:cubicBezTo>
                  <a:cubicBezTo>
                    <a:pt x="633" y="9808"/>
                    <a:pt x="642" y="9977"/>
                    <a:pt x="642" y="10138"/>
                  </a:cubicBezTo>
                  <a:cubicBezTo>
                    <a:pt x="714" y="11628"/>
                    <a:pt x="794" y="13385"/>
                    <a:pt x="2319" y="13849"/>
                  </a:cubicBezTo>
                  <a:cubicBezTo>
                    <a:pt x="2549" y="13931"/>
                    <a:pt x="2770" y="13968"/>
                    <a:pt x="2982" y="13968"/>
                  </a:cubicBezTo>
                  <a:cubicBezTo>
                    <a:pt x="4156" y="13968"/>
                    <a:pt x="5077" y="12834"/>
                    <a:pt x="5870" y="11859"/>
                  </a:cubicBezTo>
                  <a:cubicBezTo>
                    <a:pt x="5977" y="11726"/>
                    <a:pt x="6075" y="11592"/>
                    <a:pt x="6138" y="11520"/>
                  </a:cubicBezTo>
                  <a:cubicBezTo>
                    <a:pt x="6611" y="10950"/>
                    <a:pt x="7155" y="10432"/>
                    <a:pt x="7690" y="9915"/>
                  </a:cubicBezTo>
                  <a:cubicBezTo>
                    <a:pt x="8413" y="9219"/>
                    <a:pt x="9126" y="8532"/>
                    <a:pt x="9688" y="7702"/>
                  </a:cubicBezTo>
                  <a:cubicBezTo>
                    <a:pt x="10099" y="7096"/>
                    <a:pt x="10393" y="6507"/>
                    <a:pt x="10571" y="5945"/>
                  </a:cubicBezTo>
                  <a:cubicBezTo>
                    <a:pt x="10857" y="5017"/>
                    <a:pt x="10839" y="4161"/>
                    <a:pt x="10527" y="3385"/>
                  </a:cubicBezTo>
                  <a:cubicBezTo>
                    <a:pt x="10215" y="2626"/>
                    <a:pt x="9626" y="1957"/>
                    <a:pt x="8787" y="1413"/>
                  </a:cubicBezTo>
                  <a:cubicBezTo>
                    <a:pt x="8207" y="1047"/>
                    <a:pt x="7520" y="735"/>
                    <a:pt x="6718" y="485"/>
                  </a:cubicBezTo>
                  <a:cubicBezTo>
                    <a:pt x="5924" y="209"/>
                    <a:pt x="5183" y="57"/>
                    <a:pt x="4505" y="12"/>
                  </a:cubicBezTo>
                  <a:cubicBezTo>
                    <a:pt x="4375" y="4"/>
                    <a:pt x="4247" y="0"/>
                    <a:pt x="4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9"/>
            <p:cNvSpPr/>
            <p:nvPr/>
          </p:nvSpPr>
          <p:spPr>
            <a:xfrm>
              <a:off x="580175" y="1025897"/>
              <a:ext cx="436982" cy="710289"/>
            </a:xfrm>
            <a:custGeom>
              <a:avLst/>
              <a:gdLst/>
              <a:ahLst/>
              <a:cxnLst/>
              <a:rect l="l" t="t" r="r" b="b"/>
              <a:pathLst>
                <a:path w="7789" h="12660" extrusionOk="0">
                  <a:moveTo>
                    <a:pt x="5532" y="1"/>
                  </a:moveTo>
                  <a:lnTo>
                    <a:pt x="5532" y="1"/>
                  </a:lnTo>
                  <a:cubicBezTo>
                    <a:pt x="5541" y="19"/>
                    <a:pt x="5550" y="28"/>
                    <a:pt x="5559" y="46"/>
                  </a:cubicBezTo>
                  <a:cubicBezTo>
                    <a:pt x="5942" y="839"/>
                    <a:pt x="6058" y="1794"/>
                    <a:pt x="5862" y="2882"/>
                  </a:cubicBezTo>
                  <a:cubicBezTo>
                    <a:pt x="5746" y="3534"/>
                    <a:pt x="5514" y="4229"/>
                    <a:pt x="5157" y="4979"/>
                  </a:cubicBezTo>
                  <a:cubicBezTo>
                    <a:pt x="4684" y="5996"/>
                    <a:pt x="4042" y="6879"/>
                    <a:pt x="3382" y="7780"/>
                  </a:cubicBezTo>
                  <a:cubicBezTo>
                    <a:pt x="2900" y="8440"/>
                    <a:pt x="2410" y="9118"/>
                    <a:pt x="1999" y="9823"/>
                  </a:cubicBezTo>
                  <a:cubicBezTo>
                    <a:pt x="1946" y="9921"/>
                    <a:pt x="1856" y="10082"/>
                    <a:pt x="1758" y="10242"/>
                  </a:cubicBezTo>
                  <a:cubicBezTo>
                    <a:pt x="1268" y="11125"/>
                    <a:pt x="706" y="12098"/>
                    <a:pt x="1" y="12660"/>
                  </a:cubicBezTo>
                  <a:cubicBezTo>
                    <a:pt x="1134" y="12606"/>
                    <a:pt x="2026" y="11509"/>
                    <a:pt x="2802" y="10554"/>
                  </a:cubicBezTo>
                  <a:cubicBezTo>
                    <a:pt x="2909" y="10421"/>
                    <a:pt x="3007" y="10287"/>
                    <a:pt x="3070" y="10215"/>
                  </a:cubicBezTo>
                  <a:cubicBezTo>
                    <a:pt x="3543" y="9645"/>
                    <a:pt x="4087" y="9127"/>
                    <a:pt x="4622" y="8610"/>
                  </a:cubicBezTo>
                  <a:cubicBezTo>
                    <a:pt x="5345" y="7914"/>
                    <a:pt x="6058" y="7227"/>
                    <a:pt x="6620" y="6397"/>
                  </a:cubicBezTo>
                  <a:cubicBezTo>
                    <a:pt x="7031" y="5791"/>
                    <a:pt x="7325" y="5202"/>
                    <a:pt x="7503" y="4640"/>
                  </a:cubicBezTo>
                  <a:cubicBezTo>
                    <a:pt x="7789" y="3712"/>
                    <a:pt x="7771" y="2856"/>
                    <a:pt x="7459" y="2080"/>
                  </a:cubicBezTo>
                  <a:cubicBezTo>
                    <a:pt x="7147" y="1321"/>
                    <a:pt x="6558" y="652"/>
                    <a:pt x="5719" y="108"/>
                  </a:cubicBezTo>
                  <a:cubicBezTo>
                    <a:pt x="5657" y="72"/>
                    <a:pt x="5594" y="37"/>
                    <a:pt x="55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9"/>
            <p:cNvSpPr/>
            <p:nvPr/>
          </p:nvSpPr>
          <p:spPr>
            <a:xfrm>
              <a:off x="433520" y="936355"/>
              <a:ext cx="611181" cy="795344"/>
            </a:xfrm>
            <a:custGeom>
              <a:avLst/>
              <a:gdLst/>
              <a:ahLst/>
              <a:cxnLst/>
              <a:rect l="l" t="t" r="r" b="b"/>
              <a:pathLst>
                <a:path w="10894" h="14176" extrusionOk="0">
                  <a:moveTo>
                    <a:pt x="2008" y="13703"/>
                  </a:moveTo>
                  <a:cubicBezTo>
                    <a:pt x="3320" y="14176"/>
                    <a:pt x="4408" y="12597"/>
                    <a:pt x="5309" y="11517"/>
                  </a:cubicBezTo>
                  <a:cubicBezTo>
                    <a:pt x="6442" y="10143"/>
                    <a:pt x="7887" y="9117"/>
                    <a:pt x="8824" y="7735"/>
                  </a:cubicBezTo>
                  <a:cubicBezTo>
                    <a:pt x="10894" y="4692"/>
                    <a:pt x="9698" y="2337"/>
                    <a:pt x="6121" y="1213"/>
                  </a:cubicBezTo>
                  <a:cubicBezTo>
                    <a:pt x="2570" y="0"/>
                    <a:pt x="206" y="1187"/>
                    <a:pt x="63" y="4853"/>
                  </a:cubicBezTo>
                  <a:cubicBezTo>
                    <a:pt x="1" y="6521"/>
                    <a:pt x="554" y="8207"/>
                    <a:pt x="652" y="9992"/>
                  </a:cubicBezTo>
                  <a:cubicBezTo>
                    <a:pt x="733" y="11392"/>
                    <a:pt x="670" y="13301"/>
                    <a:pt x="2008" y="13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9"/>
            <p:cNvSpPr/>
            <p:nvPr/>
          </p:nvSpPr>
          <p:spPr>
            <a:xfrm>
              <a:off x="535124" y="1071454"/>
              <a:ext cx="333417" cy="337920"/>
            </a:xfrm>
            <a:custGeom>
              <a:avLst/>
              <a:gdLst/>
              <a:ahLst/>
              <a:cxnLst/>
              <a:rect l="l" t="t" r="r" b="b"/>
              <a:pathLst>
                <a:path w="5943" h="6023" extrusionOk="0">
                  <a:moveTo>
                    <a:pt x="3810" y="456"/>
                  </a:moveTo>
                  <a:cubicBezTo>
                    <a:pt x="2427" y="1"/>
                    <a:pt x="929" y="786"/>
                    <a:pt x="465" y="2186"/>
                  </a:cubicBezTo>
                  <a:cubicBezTo>
                    <a:pt x="1" y="3596"/>
                    <a:pt x="750" y="5112"/>
                    <a:pt x="2133" y="5567"/>
                  </a:cubicBezTo>
                  <a:cubicBezTo>
                    <a:pt x="3516" y="6022"/>
                    <a:pt x="5015" y="5246"/>
                    <a:pt x="5478" y="3837"/>
                  </a:cubicBezTo>
                  <a:cubicBezTo>
                    <a:pt x="5942" y="2427"/>
                    <a:pt x="5193" y="911"/>
                    <a:pt x="3810" y="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p27"/>
          <p:cNvSpPr/>
          <p:nvPr/>
        </p:nvSpPr>
        <p:spPr>
          <a:xfrm rot="10800000" flipH="1">
            <a:off x="6392463" y="-1119788"/>
            <a:ext cx="4076880" cy="2335524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9" name="Google Shape;3769;p27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3770" name="Google Shape;3770;p27"/>
            <p:cNvSpPr/>
            <p:nvPr/>
          </p:nvSpPr>
          <p:spPr>
            <a:xfrm>
              <a:off x="-9376871" y="-61513"/>
              <a:ext cx="3836998" cy="2198307"/>
            </a:xfrm>
            <a:custGeom>
              <a:avLst/>
              <a:gdLst/>
              <a:ahLst/>
              <a:cxnLst/>
              <a:rect l="l" t="t" r="r" b="b"/>
              <a:pathLst>
                <a:path w="108936" h="62412" extrusionOk="0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7"/>
            <p:cNvSpPr/>
            <p:nvPr/>
          </p:nvSpPr>
          <p:spPr>
            <a:xfrm>
              <a:off x="-5617539" y="-60562"/>
              <a:ext cx="9792" cy="163432"/>
            </a:xfrm>
            <a:custGeom>
              <a:avLst/>
              <a:gdLst/>
              <a:ahLst/>
              <a:cxnLst/>
              <a:rect l="l" t="t" r="r" b="b"/>
              <a:pathLst>
                <a:path w="278" h="4640" extrusionOk="0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7"/>
            <p:cNvSpPr/>
            <p:nvPr/>
          </p:nvSpPr>
          <p:spPr>
            <a:xfrm>
              <a:off x="-5963811" y="603382"/>
              <a:ext cx="9792" cy="57835"/>
            </a:xfrm>
            <a:custGeom>
              <a:avLst/>
              <a:gdLst/>
              <a:ahLst/>
              <a:cxnLst/>
              <a:rect l="l" t="t" r="r" b="b"/>
              <a:pathLst>
                <a:path w="278" h="1642" extrusionOk="0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7"/>
            <p:cNvSpPr/>
            <p:nvPr/>
          </p:nvSpPr>
          <p:spPr>
            <a:xfrm>
              <a:off x="-5963811" y="-55842"/>
              <a:ext cx="9792" cy="303266"/>
            </a:xfrm>
            <a:custGeom>
              <a:avLst/>
              <a:gdLst/>
              <a:ahLst/>
              <a:cxnLst/>
              <a:rect l="l" t="t" r="r" b="b"/>
              <a:pathLst>
                <a:path w="278" h="8610" extrusionOk="0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7"/>
            <p:cNvSpPr/>
            <p:nvPr/>
          </p:nvSpPr>
          <p:spPr>
            <a:xfrm>
              <a:off x="-596381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7"/>
            <p:cNvSpPr/>
            <p:nvPr/>
          </p:nvSpPr>
          <p:spPr>
            <a:xfrm>
              <a:off x="-6310083" y="949655"/>
              <a:ext cx="9792" cy="70727"/>
            </a:xfrm>
            <a:custGeom>
              <a:avLst/>
              <a:gdLst/>
              <a:ahLst/>
              <a:cxnLst/>
              <a:rect l="l" t="t" r="r" b="b"/>
              <a:pathLst>
                <a:path w="278" h="2008" extrusionOk="0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7"/>
            <p:cNvSpPr/>
            <p:nvPr/>
          </p:nvSpPr>
          <p:spPr>
            <a:xfrm>
              <a:off x="-631008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7"/>
            <p:cNvSpPr/>
            <p:nvPr/>
          </p:nvSpPr>
          <p:spPr>
            <a:xfrm>
              <a:off x="-631008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7"/>
            <p:cNvSpPr/>
            <p:nvPr/>
          </p:nvSpPr>
          <p:spPr>
            <a:xfrm>
              <a:off x="-6310083" y="-51122"/>
              <a:ext cx="9792" cy="298546"/>
            </a:xfrm>
            <a:custGeom>
              <a:avLst/>
              <a:gdLst/>
              <a:ahLst/>
              <a:cxnLst/>
              <a:rect l="l" t="t" r="r" b="b"/>
              <a:pathLst>
                <a:path w="278" h="8476" extrusionOk="0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7"/>
            <p:cNvSpPr/>
            <p:nvPr/>
          </p:nvSpPr>
          <p:spPr>
            <a:xfrm>
              <a:off x="-6656356" y="-46121"/>
              <a:ext cx="9792" cy="293544"/>
            </a:xfrm>
            <a:custGeom>
              <a:avLst/>
              <a:gdLst/>
              <a:ahLst/>
              <a:cxnLst/>
              <a:rect l="l" t="t" r="r" b="b"/>
              <a:pathLst>
                <a:path w="278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7"/>
            <p:cNvSpPr/>
            <p:nvPr/>
          </p:nvSpPr>
          <p:spPr>
            <a:xfrm>
              <a:off x="-6656356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7"/>
            <p:cNvSpPr/>
            <p:nvPr/>
          </p:nvSpPr>
          <p:spPr>
            <a:xfrm>
              <a:off x="-6656356" y="949655"/>
              <a:ext cx="9792" cy="273714"/>
            </a:xfrm>
            <a:custGeom>
              <a:avLst/>
              <a:gdLst/>
              <a:ahLst/>
              <a:cxnLst/>
              <a:rect l="l" t="t" r="r" b="b"/>
              <a:pathLst>
                <a:path w="278" h="7771" extrusionOk="0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7"/>
            <p:cNvSpPr/>
            <p:nvPr/>
          </p:nvSpPr>
          <p:spPr>
            <a:xfrm>
              <a:off x="-6656356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7"/>
            <p:cNvSpPr/>
            <p:nvPr/>
          </p:nvSpPr>
          <p:spPr>
            <a:xfrm>
              <a:off x="-7002628" y="1295927"/>
              <a:ext cx="9792" cy="25466"/>
            </a:xfrm>
            <a:custGeom>
              <a:avLst/>
              <a:gdLst/>
              <a:ahLst/>
              <a:cxnLst/>
              <a:rect l="l" t="t" r="r" b="b"/>
              <a:pathLst>
                <a:path w="278" h="723" extrusionOk="0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7"/>
            <p:cNvSpPr/>
            <p:nvPr/>
          </p:nvSpPr>
          <p:spPr>
            <a:xfrm>
              <a:off x="-7002628" y="-41401"/>
              <a:ext cx="9792" cy="288825"/>
            </a:xfrm>
            <a:custGeom>
              <a:avLst/>
              <a:gdLst/>
              <a:ahLst/>
              <a:cxnLst/>
              <a:rect l="l" t="t" r="r" b="b"/>
              <a:pathLst>
                <a:path w="278" h="8200" extrusionOk="0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7"/>
            <p:cNvSpPr/>
            <p:nvPr/>
          </p:nvSpPr>
          <p:spPr>
            <a:xfrm>
              <a:off x="-700262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7"/>
            <p:cNvSpPr/>
            <p:nvPr/>
          </p:nvSpPr>
          <p:spPr>
            <a:xfrm>
              <a:off x="-700262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7"/>
            <p:cNvSpPr/>
            <p:nvPr/>
          </p:nvSpPr>
          <p:spPr>
            <a:xfrm>
              <a:off x="-700262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7"/>
            <p:cNvSpPr/>
            <p:nvPr/>
          </p:nvSpPr>
          <p:spPr>
            <a:xfrm>
              <a:off x="-7348901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7"/>
            <p:cNvSpPr/>
            <p:nvPr/>
          </p:nvSpPr>
          <p:spPr>
            <a:xfrm>
              <a:off x="-7348901" y="1295927"/>
              <a:ext cx="9792" cy="104963"/>
            </a:xfrm>
            <a:custGeom>
              <a:avLst/>
              <a:gdLst/>
              <a:ahLst/>
              <a:cxnLst/>
              <a:rect l="l" t="t" r="r" b="b"/>
              <a:pathLst>
                <a:path w="278" h="2980" extrusionOk="0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7"/>
            <p:cNvSpPr/>
            <p:nvPr/>
          </p:nvSpPr>
          <p:spPr>
            <a:xfrm>
              <a:off x="-7348901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7"/>
            <p:cNvSpPr/>
            <p:nvPr/>
          </p:nvSpPr>
          <p:spPr>
            <a:xfrm>
              <a:off x="-734890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7"/>
            <p:cNvSpPr/>
            <p:nvPr/>
          </p:nvSpPr>
          <p:spPr>
            <a:xfrm>
              <a:off x="-7348901" y="-36681"/>
              <a:ext cx="9792" cy="284105"/>
            </a:xfrm>
            <a:custGeom>
              <a:avLst/>
              <a:gdLst/>
              <a:ahLst/>
              <a:cxnLst/>
              <a:rect l="l" t="t" r="r" b="b"/>
              <a:pathLst>
                <a:path w="278" h="8066" extrusionOk="0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7"/>
            <p:cNvSpPr/>
            <p:nvPr/>
          </p:nvSpPr>
          <p:spPr>
            <a:xfrm>
              <a:off x="-769517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7"/>
            <p:cNvSpPr/>
            <p:nvPr/>
          </p:nvSpPr>
          <p:spPr>
            <a:xfrm>
              <a:off x="-7695173" y="1295927"/>
              <a:ext cx="9792" cy="225635"/>
            </a:xfrm>
            <a:custGeom>
              <a:avLst/>
              <a:gdLst/>
              <a:ahLst/>
              <a:cxnLst/>
              <a:rect l="l" t="t" r="r" b="b"/>
              <a:pathLst>
                <a:path w="278" h="6406" extrusionOk="0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7"/>
            <p:cNvSpPr/>
            <p:nvPr/>
          </p:nvSpPr>
          <p:spPr>
            <a:xfrm>
              <a:off x="-7695173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7"/>
            <p:cNvSpPr/>
            <p:nvPr/>
          </p:nvSpPr>
          <p:spPr>
            <a:xfrm>
              <a:off x="-769517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7"/>
            <p:cNvSpPr/>
            <p:nvPr/>
          </p:nvSpPr>
          <p:spPr>
            <a:xfrm>
              <a:off x="-7695173" y="-31644"/>
              <a:ext cx="9792" cy="279068"/>
            </a:xfrm>
            <a:custGeom>
              <a:avLst/>
              <a:gdLst/>
              <a:ahLst/>
              <a:cxnLst/>
              <a:rect l="l" t="t" r="r" b="b"/>
              <a:pathLst>
                <a:path w="278" h="7923" extrusionOk="0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7"/>
            <p:cNvSpPr/>
            <p:nvPr/>
          </p:nvSpPr>
          <p:spPr>
            <a:xfrm>
              <a:off x="-8041445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7"/>
            <p:cNvSpPr/>
            <p:nvPr/>
          </p:nvSpPr>
          <p:spPr>
            <a:xfrm>
              <a:off x="-8041445" y="-26960"/>
              <a:ext cx="9792" cy="274383"/>
            </a:xfrm>
            <a:custGeom>
              <a:avLst/>
              <a:gdLst/>
              <a:ahLst/>
              <a:cxnLst/>
              <a:rect l="l" t="t" r="r" b="b"/>
              <a:pathLst>
                <a:path w="278" h="7790" extrusionOk="0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7"/>
            <p:cNvSpPr/>
            <p:nvPr/>
          </p:nvSpPr>
          <p:spPr>
            <a:xfrm>
              <a:off x="-8041445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7"/>
            <p:cNvSpPr/>
            <p:nvPr/>
          </p:nvSpPr>
          <p:spPr>
            <a:xfrm>
              <a:off x="-8041445" y="1642516"/>
              <a:ext cx="9792" cy="38674"/>
            </a:xfrm>
            <a:custGeom>
              <a:avLst/>
              <a:gdLst/>
              <a:ahLst/>
              <a:cxnLst/>
              <a:rect l="l" t="t" r="r" b="b"/>
              <a:pathLst>
                <a:path w="278" h="1098" extrusionOk="0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7"/>
            <p:cNvSpPr/>
            <p:nvPr/>
          </p:nvSpPr>
          <p:spPr>
            <a:xfrm>
              <a:off x="-8041445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7"/>
            <p:cNvSpPr/>
            <p:nvPr/>
          </p:nvSpPr>
          <p:spPr>
            <a:xfrm>
              <a:off x="-8041445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7"/>
            <p:cNvSpPr/>
            <p:nvPr/>
          </p:nvSpPr>
          <p:spPr>
            <a:xfrm>
              <a:off x="-838771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7"/>
            <p:cNvSpPr/>
            <p:nvPr/>
          </p:nvSpPr>
          <p:spPr>
            <a:xfrm>
              <a:off x="-838771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7"/>
            <p:cNvSpPr/>
            <p:nvPr/>
          </p:nvSpPr>
          <p:spPr>
            <a:xfrm>
              <a:off x="-8387718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7"/>
            <p:cNvSpPr/>
            <p:nvPr/>
          </p:nvSpPr>
          <p:spPr>
            <a:xfrm>
              <a:off x="-8387718" y="-22240"/>
              <a:ext cx="9792" cy="269663"/>
            </a:xfrm>
            <a:custGeom>
              <a:avLst/>
              <a:gdLst/>
              <a:ahLst/>
              <a:cxnLst/>
              <a:rect l="l" t="t" r="r" b="b"/>
              <a:pathLst>
                <a:path w="278" h="7656" extrusionOk="0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7"/>
            <p:cNvSpPr/>
            <p:nvPr/>
          </p:nvSpPr>
          <p:spPr>
            <a:xfrm>
              <a:off x="-838771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7"/>
            <p:cNvSpPr/>
            <p:nvPr/>
          </p:nvSpPr>
          <p:spPr>
            <a:xfrm>
              <a:off x="-8387718" y="1642516"/>
              <a:ext cx="9792" cy="209292"/>
            </a:xfrm>
            <a:custGeom>
              <a:avLst/>
              <a:gdLst/>
              <a:ahLst/>
              <a:cxnLst/>
              <a:rect l="l" t="t" r="r" b="b"/>
              <a:pathLst>
                <a:path w="278" h="5942" extrusionOk="0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7"/>
            <p:cNvSpPr/>
            <p:nvPr/>
          </p:nvSpPr>
          <p:spPr>
            <a:xfrm>
              <a:off x="-8734307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7"/>
            <p:cNvSpPr/>
            <p:nvPr/>
          </p:nvSpPr>
          <p:spPr>
            <a:xfrm>
              <a:off x="-8734307" y="1988789"/>
              <a:ext cx="10109" cy="13208"/>
            </a:xfrm>
            <a:custGeom>
              <a:avLst/>
              <a:gdLst/>
              <a:ahLst/>
              <a:cxnLst/>
              <a:rect l="l" t="t" r="r" b="b"/>
              <a:pathLst>
                <a:path w="287" h="375" extrusionOk="0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7"/>
            <p:cNvSpPr/>
            <p:nvPr/>
          </p:nvSpPr>
          <p:spPr>
            <a:xfrm>
              <a:off x="-8734307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7"/>
            <p:cNvSpPr/>
            <p:nvPr/>
          </p:nvSpPr>
          <p:spPr>
            <a:xfrm>
              <a:off x="-8734307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7"/>
            <p:cNvSpPr/>
            <p:nvPr/>
          </p:nvSpPr>
          <p:spPr>
            <a:xfrm>
              <a:off x="-8734307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7"/>
            <p:cNvSpPr/>
            <p:nvPr/>
          </p:nvSpPr>
          <p:spPr>
            <a:xfrm>
              <a:off x="-8734307" y="-17203"/>
              <a:ext cx="10109" cy="264627"/>
            </a:xfrm>
            <a:custGeom>
              <a:avLst/>
              <a:gdLst/>
              <a:ahLst/>
              <a:cxnLst/>
              <a:rect l="l" t="t" r="r" b="b"/>
              <a:pathLst>
                <a:path w="287" h="7513" extrusionOk="0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7"/>
            <p:cNvSpPr/>
            <p:nvPr/>
          </p:nvSpPr>
          <p:spPr>
            <a:xfrm>
              <a:off x="-8734307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7"/>
            <p:cNvSpPr/>
            <p:nvPr/>
          </p:nvSpPr>
          <p:spPr>
            <a:xfrm>
              <a:off x="-9080580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7"/>
            <p:cNvSpPr/>
            <p:nvPr/>
          </p:nvSpPr>
          <p:spPr>
            <a:xfrm>
              <a:off x="-9080580" y="1988789"/>
              <a:ext cx="10109" cy="115037"/>
            </a:xfrm>
            <a:custGeom>
              <a:avLst/>
              <a:gdLst/>
              <a:ahLst/>
              <a:cxnLst/>
              <a:rect l="l" t="t" r="r" b="b"/>
              <a:pathLst>
                <a:path w="287" h="3266" extrusionOk="0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7"/>
            <p:cNvSpPr/>
            <p:nvPr/>
          </p:nvSpPr>
          <p:spPr>
            <a:xfrm>
              <a:off x="-9080580" y="-12483"/>
              <a:ext cx="10109" cy="259907"/>
            </a:xfrm>
            <a:custGeom>
              <a:avLst/>
              <a:gdLst/>
              <a:ahLst/>
              <a:cxnLst/>
              <a:rect l="l" t="t" r="r" b="b"/>
              <a:pathLst>
                <a:path w="287" h="7379" extrusionOk="0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7"/>
            <p:cNvSpPr/>
            <p:nvPr/>
          </p:nvSpPr>
          <p:spPr>
            <a:xfrm>
              <a:off x="-9080580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7"/>
            <p:cNvSpPr/>
            <p:nvPr/>
          </p:nvSpPr>
          <p:spPr>
            <a:xfrm>
              <a:off x="-9080580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7"/>
            <p:cNvSpPr/>
            <p:nvPr/>
          </p:nvSpPr>
          <p:spPr>
            <a:xfrm>
              <a:off x="-9080580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7"/>
            <p:cNvSpPr/>
            <p:nvPr/>
          </p:nvSpPr>
          <p:spPr>
            <a:xfrm>
              <a:off x="-9080580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7"/>
            <p:cNvSpPr/>
            <p:nvPr/>
          </p:nvSpPr>
          <p:spPr>
            <a:xfrm>
              <a:off x="-9376871" y="1978715"/>
              <a:ext cx="702618" cy="10109"/>
            </a:xfrm>
            <a:custGeom>
              <a:avLst/>
              <a:gdLst/>
              <a:ahLst/>
              <a:cxnLst/>
              <a:rect l="l" t="t" r="r" b="b"/>
              <a:pathLst>
                <a:path w="19948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7"/>
            <p:cNvSpPr/>
            <p:nvPr/>
          </p:nvSpPr>
          <p:spPr>
            <a:xfrm>
              <a:off x="-9376871" y="1632443"/>
              <a:ext cx="1435704" cy="9792"/>
            </a:xfrm>
            <a:custGeom>
              <a:avLst/>
              <a:gdLst/>
              <a:ahLst/>
              <a:cxnLst/>
              <a:rect l="l" t="t" r="r" b="b"/>
              <a:pathLst>
                <a:path w="40761" h="278" extrusionOk="0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7"/>
            <p:cNvSpPr/>
            <p:nvPr/>
          </p:nvSpPr>
          <p:spPr>
            <a:xfrm>
              <a:off x="-9376871" y="1286170"/>
              <a:ext cx="2520698" cy="9792"/>
            </a:xfrm>
            <a:custGeom>
              <a:avLst/>
              <a:gdLst/>
              <a:ahLst/>
              <a:cxnLst/>
              <a:rect l="l" t="t" r="r" b="b"/>
              <a:pathLst>
                <a:path w="71565" h="278" extrusionOk="0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7"/>
            <p:cNvSpPr/>
            <p:nvPr/>
          </p:nvSpPr>
          <p:spPr>
            <a:xfrm>
              <a:off x="-9376871" y="939898"/>
              <a:ext cx="3160163" cy="9792"/>
            </a:xfrm>
            <a:custGeom>
              <a:avLst/>
              <a:gdLst/>
              <a:ahLst/>
              <a:cxnLst/>
              <a:rect l="l" t="t" r="r" b="b"/>
              <a:pathLst>
                <a:path w="89720" h="278" extrusionOk="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7"/>
            <p:cNvSpPr/>
            <p:nvPr/>
          </p:nvSpPr>
          <p:spPr>
            <a:xfrm>
              <a:off x="-9376871" y="593626"/>
              <a:ext cx="3463675" cy="9792"/>
            </a:xfrm>
            <a:custGeom>
              <a:avLst/>
              <a:gdLst/>
              <a:ahLst/>
              <a:cxnLst/>
              <a:rect l="l" t="t" r="r" b="b"/>
              <a:pathLst>
                <a:path w="98337" h="278" extrusionOk="0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7"/>
            <p:cNvSpPr/>
            <p:nvPr/>
          </p:nvSpPr>
          <p:spPr>
            <a:xfrm>
              <a:off x="-9376871" y="247388"/>
              <a:ext cx="3683005" cy="9757"/>
            </a:xfrm>
            <a:custGeom>
              <a:avLst/>
              <a:gdLst/>
              <a:ahLst/>
              <a:cxnLst/>
              <a:rect l="l" t="t" r="r" b="b"/>
              <a:pathLst>
                <a:path w="104564" h="277" extrusionOk="0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0" name="Google Shape;3830;p27"/>
          <p:cNvGrpSpPr/>
          <p:nvPr/>
        </p:nvGrpSpPr>
        <p:grpSpPr>
          <a:xfrm rot="-467981" flipH="1">
            <a:off x="8037790" y="103217"/>
            <a:ext cx="786224" cy="872380"/>
            <a:chOff x="4420450" y="4081750"/>
            <a:chExt cx="854955" cy="948644"/>
          </a:xfrm>
        </p:grpSpPr>
        <p:sp>
          <p:nvSpPr>
            <p:cNvPr id="3831" name="Google Shape;3831;p27"/>
            <p:cNvSpPr/>
            <p:nvPr/>
          </p:nvSpPr>
          <p:spPr>
            <a:xfrm>
              <a:off x="4420450" y="4081750"/>
              <a:ext cx="854955" cy="948644"/>
            </a:xfrm>
            <a:custGeom>
              <a:avLst/>
              <a:gdLst/>
              <a:ahLst/>
              <a:cxnLst/>
              <a:rect l="l" t="t" r="r" b="b"/>
              <a:pathLst>
                <a:path w="16362" h="18155" extrusionOk="0">
                  <a:moveTo>
                    <a:pt x="10920" y="1"/>
                  </a:moveTo>
                  <a:cubicBezTo>
                    <a:pt x="9662" y="1"/>
                    <a:pt x="8324" y="384"/>
                    <a:pt x="6932" y="1151"/>
                  </a:cubicBezTo>
                  <a:cubicBezTo>
                    <a:pt x="4809" y="2320"/>
                    <a:pt x="2882" y="4220"/>
                    <a:pt x="1642" y="6361"/>
                  </a:cubicBezTo>
                  <a:cubicBezTo>
                    <a:pt x="402" y="8511"/>
                    <a:pt x="1" y="10688"/>
                    <a:pt x="491" y="12659"/>
                  </a:cubicBezTo>
                  <a:cubicBezTo>
                    <a:pt x="946" y="14506"/>
                    <a:pt x="2186" y="16085"/>
                    <a:pt x="3971" y="17120"/>
                  </a:cubicBezTo>
                  <a:cubicBezTo>
                    <a:pt x="5157" y="17798"/>
                    <a:pt x="6451" y="18155"/>
                    <a:pt x="7717" y="18155"/>
                  </a:cubicBezTo>
                  <a:cubicBezTo>
                    <a:pt x="8351" y="18155"/>
                    <a:pt x="8975" y="18074"/>
                    <a:pt x="9582" y="17896"/>
                  </a:cubicBezTo>
                  <a:cubicBezTo>
                    <a:pt x="11527" y="17334"/>
                    <a:pt x="13213" y="15898"/>
                    <a:pt x="14453" y="13748"/>
                  </a:cubicBezTo>
                  <a:cubicBezTo>
                    <a:pt x="15684" y="11598"/>
                    <a:pt x="16362" y="8975"/>
                    <a:pt x="16308" y="6549"/>
                  </a:cubicBezTo>
                  <a:cubicBezTo>
                    <a:pt x="16246" y="3765"/>
                    <a:pt x="15238" y="1669"/>
                    <a:pt x="13463" y="652"/>
                  </a:cubicBezTo>
                  <a:cubicBezTo>
                    <a:pt x="12713" y="215"/>
                    <a:pt x="11857" y="1"/>
                    <a:pt x="10920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7"/>
            <p:cNvSpPr/>
            <p:nvPr/>
          </p:nvSpPr>
          <p:spPr>
            <a:xfrm>
              <a:off x="4443284" y="4146909"/>
              <a:ext cx="802337" cy="818744"/>
            </a:xfrm>
            <a:custGeom>
              <a:avLst/>
              <a:gdLst/>
              <a:ahLst/>
              <a:cxnLst/>
              <a:rect l="l" t="t" r="r" b="b"/>
              <a:pathLst>
                <a:path w="15355" h="15669" extrusionOk="0">
                  <a:moveTo>
                    <a:pt x="10489" y="0"/>
                  </a:moveTo>
                  <a:cubicBezTo>
                    <a:pt x="7645" y="0"/>
                    <a:pt x="4114" y="2561"/>
                    <a:pt x="2285" y="5739"/>
                  </a:cubicBezTo>
                  <a:cubicBezTo>
                    <a:pt x="1" y="9691"/>
                    <a:pt x="1214" y="13098"/>
                    <a:pt x="4158" y="14793"/>
                  </a:cubicBezTo>
                  <a:cubicBezTo>
                    <a:pt x="5151" y="15365"/>
                    <a:pt x="6214" y="15669"/>
                    <a:pt x="7274" y="15669"/>
                  </a:cubicBezTo>
                  <a:cubicBezTo>
                    <a:pt x="9357" y="15669"/>
                    <a:pt x="11429" y="14496"/>
                    <a:pt x="12936" y="11876"/>
                  </a:cubicBezTo>
                  <a:cubicBezTo>
                    <a:pt x="15220" y="7924"/>
                    <a:pt x="15354" y="2179"/>
                    <a:pt x="12410" y="484"/>
                  </a:cubicBezTo>
                  <a:cubicBezTo>
                    <a:pt x="11833" y="152"/>
                    <a:pt x="11181" y="0"/>
                    <a:pt x="10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7"/>
            <p:cNvSpPr/>
            <p:nvPr/>
          </p:nvSpPr>
          <p:spPr>
            <a:xfrm>
              <a:off x="4465230" y="4124859"/>
              <a:ext cx="766858" cy="862480"/>
            </a:xfrm>
            <a:custGeom>
              <a:avLst/>
              <a:gdLst/>
              <a:ahLst/>
              <a:cxnLst/>
              <a:rect l="l" t="t" r="r" b="b"/>
              <a:pathLst>
                <a:path w="14676" h="16506" extrusionOk="0">
                  <a:moveTo>
                    <a:pt x="10064" y="836"/>
                  </a:moveTo>
                  <a:cubicBezTo>
                    <a:pt x="10708" y="836"/>
                    <a:pt x="11291" y="977"/>
                    <a:pt x="11785" y="1263"/>
                  </a:cubicBezTo>
                  <a:cubicBezTo>
                    <a:pt x="13016" y="1968"/>
                    <a:pt x="13748" y="3609"/>
                    <a:pt x="13801" y="5768"/>
                  </a:cubicBezTo>
                  <a:cubicBezTo>
                    <a:pt x="13846" y="7865"/>
                    <a:pt x="13230" y="10229"/>
                    <a:pt x="12160" y="12093"/>
                  </a:cubicBezTo>
                  <a:cubicBezTo>
                    <a:pt x="10812" y="14429"/>
                    <a:pt x="8881" y="15676"/>
                    <a:pt x="6827" y="15676"/>
                  </a:cubicBezTo>
                  <a:cubicBezTo>
                    <a:pt x="5877" y="15676"/>
                    <a:pt x="4900" y="15409"/>
                    <a:pt x="3943" y="14859"/>
                  </a:cubicBezTo>
                  <a:cubicBezTo>
                    <a:pt x="928" y="13119"/>
                    <a:pt x="250" y="9783"/>
                    <a:pt x="2222" y="6366"/>
                  </a:cubicBezTo>
                  <a:cubicBezTo>
                    <a:pt x="3292" y="4501"/>
                    <a:pt x="5032" y="2789"/>
                    <a:pt x="6878" y="1772"/>
                  </a:cubicBezTo>
                  <a:cubicBezTo>
                    <a:pt x="8006" y="1151"/>
                    <a:pt x="9102" y="836"/>
                    <a:pt x="10064" y="836"/>
                  </a:cubicBezTo>
                  <a:close/>
                  <a:moveTo>
                    <a:pt x="10064" y="0"/>
                  </a:moveTo>
                  <a:cubicBezTo>
                    <a:pt x="8967" y="0"/>
                    <a:pt x="7746" y="352"/>
                    <a:pt x="6477" y="1049"/>
                  </a:cubicBezTo>
                  <a:cubicBezTo>
                    <a:pt x="4479" y="2146"/>
                    <a:pt x="2668" y="3930"/>
                    <a:pt x="1499" y="5955"/>
                  </a:cubicBezTo>
                  <a:cubicBezTo>
                    <a:pt x="375" y="7909"/>
                    <a:pt x="0" y="9881"/>
                    <a:pt x="437" y="11638"/>
                  </a:cubicBezTo>
                  <a:cubicBezTo>
                    <a:pt x="839" y="13262"/>
                    <a:pt x="1936" y="14662"/>
                    <a:pt x="3533" y="15581"/>
                  </a:cubicBezTo>
                  <a:cubicBezTo>
                    <a:pt x="4598" y="16192"/>
                    <a:pt x="5744" y="16505"/>
                    <a:pt x="6868" y="16505"/>
                  </a:cubicBezTo>
                  <a:cubicBezTo>
                    <a:pt x="7419" y="16505"/>
                    <a:pt x="7965" y="16430"/>
                    <a:pt x="8493" y="16277"/>
                  </a:cubicBezTo>
                  <a:cubicBezTo>
                    <a:pt x="10233" y="15769"/>
                    <a:pt x="11749" y="14466"/>
                    <a:pt x="12873" y="12503"/>
                  </a:cubicBezTo>
                  <a:cubicBezTo>
                    <a:pt x="14042" y="10487"/>
                    <a:pt x="14675" y="8025"/>
                    <a:pt x="14622" y="5750"/>
                  </a:cubicBezTo>
                  <a:cubicBezTo>
                    <a:pt x="14568" y="3261"/>
                    <a:pt x="13703" y="1415"/>
                    <a:pt x="12195" y="540"/>
                  </a:cubicBezTo>
                  <a:cubicBezTo>
                    <a:pt x="11567" y="180"/>
                    <a:pt x="10847" y="0"/>
                    <a:pt x="10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7"/>
            <p:cNvSpPr/>
            <p:nvPr/>
          </p:nvSpPr>
          <p:spPr>
            <a:xfrm>
              <a:off x="4605997" y="4494391"/>
              <a:ext cx="407935" cy="357250"/>
            </a:xfrm>
            <a:custGeom>
              <a:avLst/>
              <a:gdLst/>
              <a:ahLst/>
              <a:cxnLst/>
              <a:rect l="l" t="t" r="r" b="b"/>
              <a:pathLst>
                <a:path w="7807" h="6837" extrusionOk="0">
                  <a:moveTo>
                    <a:pt x="3909" y="0"/>
                  </a:moveTo>
                  <a:cubicBezTo>
                    <a:pt x="2724" y="0"/>
                    <a:pt x="1573" y="614"/>
                    <a:pt x="937" y="1711"/>
                  </a:cubicBezTo>
                  <a:cubicBezTo>
                    <a:pt x="0" y="3344"/>
                    <a:pt x="562" y="5440"/>
                    <a:pt x="2195" y="6377"/>
                  </a:cubicBezTo>
                  <a:cubicBezTo>
                    <a:pt x="2733" y="6689"/>
                    <a:pt x="3321" y="6836"/>
                    <a:pt x="3901" y="6836"/>
                  </a:cubicBezTo>
                  <a:cubicBezTo>
                    <a:pt x="5083" y="6836"/>
                    <a:pt x="6232" y="6223"/>
                    <a:pt x="6861" y="5128"/>
                  </a:cubicBezTo>
                  <a:cubicBezTo>
                    <a:pt x="7806" y="3487"/>
                    <a:pt x="7244" y="1399"/>
                    <a:pt x="5612" y="454"/>
                  </a:cubicBezTo>
                  <a:cubicBezTo>
                    <a:pt x="5074" y="146"/>
                    <a:pt x="4487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5" name="Google Shape;3835;p27"/>
          <p:cNvSpPr txBox="1">
            <a:spLocks noGrp="1"/>
          </p:cNvSpPr>
          <p:nvPr>
            <p:ph type="body" idx="1"/>
          </p:nvPr>
        </p:nvSpPr>
        <p:spPr>
          <a:xfrm>
            <a:off x="713100" y="2229953"/>
            <a:ext cx="4046400" cy="21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836" name="Google Shape;3836;p27"/>
          <p:cNvSpPr txBox="1">
            <a:spLocks noGrp="1"/>
          </p:cNvSpPr>
          <p:nvPr>
            <p:ph type="body" idx="2"/>
          </p:nvPr>
        </p:nvSpPr>
        <p:spPr>
          <a:xfrm>
            <a:off x="4759450" y="2229925"/>
            <a:ext cx="3671400" cy="21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 ExtraBold"/>
              <a:buChar char="●"/>
              <a:defRPr sz="22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837" name="Google Shape;383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38" name="Google Shape;3838;p27"/>
          <p:cNvSpPr/>
          <p:nvPr/>
        </p:nvSpPr>
        <p:spPr>
          <a:xfrm flipH="1">
            <a:off x="-1153899" y="3985612"/>
            <a:ext cx="4076880" cy="2335524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9" name="Google Shape;3839;p27"/>
          <p:cNvGrpSpPr/>
          <p:nvPr/>
        </p:nvGrpSpPr>
        <p:grpSpPr>
          <a:xfrm rot="10800000" flipH="1">
            <a:off x="-1018171" y="4122845"/>
            <a:ext cx="3836998" cy="2198307"/>
            <a:chOff x="-9376871" y="-61513"/>
            <a:chExt cx="3836998" cy="2198307"/>
          </a:xfrm>
        </p:grpSpPr>
        <p:sp>
          <p:nvSpPr>
            <p:cNvPr id="3840" name="Google Shape;3840;p27"/>
            <p:cNvSpPr/>
            <p:nvPr/>
          </p:nvSpPr>
          <p:spPr>
            <a:xfrm>
              <a:off x="-9376871" y="-61513"/>
              <a:ext cx="3836998" cy="2198307"/>
            </a:xfrm>
            <a:custGeom>
              <a:avLst/>
              <a:gdLst/>
              <a:ahLst/>
              <a:cxnLst/>
              <a:rect l="l" t="t" r="r" b="b"/>
              <a:pathLst>
                <a:path w="108936" h="62412" extrusionOk="0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7"/>
            <p:cNvSpPr/>
            <p:nvPr/>
          </p:nvSpPr>
          <p:spPr>
            <a:xfrm>
              <a:off x="-5617539" y="-60562"/>
              <a:ext cx="9792" cy="163432"/>
            </a:xfrm>
            <a:custGeom>
              <a:avLst/>
              <a:gdLst/>
              <a:ahLst/>
              <a:cxnLst/>
              <a:rect l="l" t="t" r="r" b="b"/>
              <a:pathLst>
                <a:path w="278" h="4640" extrusionOk="0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7"/>
            <p:cNvSpPr/>
            <p:nvPr/>
          </p:nvSpPr>
          <p:spPr>
            <a:xfrm>
              <a:off x="-5963811" y="603382"/>
              <a:ext cx="9792" cy="57835"/>
            </a:xfrm>
            <a:custGeom>
              <a:avLst/>
              <a:gdLst/>
              <a:ahLst/>
              <a:cxnLst/>
              <a:rect l="l" t="t" r="r" b="b"/>
              <a:pathLst>
                <a:path w="278" h="1642" extrusionOk="0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7"/>
            <p:cNvSpPr/>
            <p:nvPr/>
          </p:nvSpPr>
          <p:spPr>
            <a:xfrm>
              <a:off x="-5963811" y="-55842"/>
              <a:ext cx="9792" cy="303266"/>
            </a:xfrm>
            <a:custGeom>
              <a:avLst/>
              <a:gdLst/>
              <a:ahLst/>
              <a:cxnLst/>
              <a:rect l="l" t="t" r="r" b="b"/>
              <a:pathLst>
                <a:path w="278" h="8610" extrusionOk="0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7"/>
            <p:cNvSpPr/>
            <p:nvPr/>
          </p:nvSpPr>
          <p:spPr>
            <a:xfrm>
              <a:off x="-596381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7"/>
            <p:cNvSpPr/>
            <p:nvPr/>
          </p:nvSpPr>
          <p:spPr>
            <a:xfrm>
              <a:off x="-6310083" y="949655"/>
              <a:ext cx="9792" cy="70727"/>
            </a:xfrm>
            <a:custGeom>
              <a:avLst/>
              <a:gdLst/>
              <a:ahLst/>
              <a:cxnLst/>
              <a:rect l="l" t="t" r="r" b="b"/>
              <a:pathLst>
                <a:path w="278" h="2008" extrusionOk="0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7"/>
            <p:cNvSpPr/>
            <p:nvPr/>
          </p:nvSpPr>
          <p:spPr>
            <a:xfrm>
              <a:off x="-631008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7"/>
            <p:cNvSpPr/>
            <p:nvPr/>
          </p:nvSpPr>
          <p:spPr>
            <a:xfrm>
              <a:off x="-631008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7"/>
            <p:cNvSpPr/>
            <p:nvPr/>
          </p:nvSpPr>
          <p:spPr>
            <a:xfrm>
              <a:off x="-6310083" y="-51122"/>
              <a:ext cx="9792" cy="298546"/>
            </a:xfrm>
            <a:custGeom>
              <a:avLst/>
              <a:gdLst/>
              <a:ahLst/>
              <a:cxnLst/>
              <a:rect l="l" t="t" r="r" b="b"/>
              <a:pathLst>
                <a:path w="278" h="8476" extrusionOk="0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7"/>
            <p:cNvSpPr/>
            <p:nvPr/>
          </p:nvSpPr>
          <p:spPr>
            <a:xfrm>
              <a:off x="-6656356" y="-46121"/>
              <a:ext cx="9792" cy="293544"/>
            </a:xfrm>
            <a:custGeom>
              <a:avLst/>
              <a:gdLst/>
              <a:ahLst/>
              <a:cxnLst/>
              <a:rect l="l" t="t" r="r" b="b"/>
              <a:pathLst>
                <a:path w="278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7"/>
            <p:cNvSpPr/>
            <p:nvPr/>
          </p:nvSpPr>
          <p:spPr>
            <a:xfrm>
              <a:off x="-6656356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7"/>
            <p:cNvSpPr/>
            <p:nvPr/>
          </p:nvSpPr>
          <p:spPr>
            <a:xfrm>
              <a:off x="-6656356" y="949655"/>
              <a:ext cx="9792" cy="273714"/>
            </a:xfrm>
            <a:custGeom>
              <a:avLst/>
              <a:gdLst/>
              <a:ahLst/>
              <a:cxnLst/>
              <a:rect l="l" t="t" r="r" b="b"/>
              <a:pathLst>
                <a:path w="278" h="7771" extrusionOk="0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7"/>
            <p:cNvSpPr/>
            <p:nvPr/>
          </p:nvSpPr>
          <p:spPr>
            <a:xfrm>
              <a:off x="-6656356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7"/>
            <p:cNvSpPr/>
            <p:nvPr/>
          </p:nvSpPr>
          <p:spPr>
            <a:xfrm>
              <a:off x="-7002628" y="1295927"/>
              <a:ext cx="9792" cy="25466"/>
            </a:xfrm>
            <a:custGeom>
              <a:avLst/>
              <a:gdLst/>
              <a:ahLst/>
              <a:cxnLst/>
              <a:rect l="l" t="t" r="r" b="b"/>
              <a:pathLst>
                <a:path w="278" h="723" extrusionOk="0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7"/>
            <p:cNvSpPr/>
            <p:nvPr/>
          </p:nvSpPr>
          <p:spPr>
            <a:xfrm>
              <a:off x="-7002628" y="-41401"/>
              <a:ext cx="9792" cy="288825"/>
            </a:xfrm>
            <a:custGeom>
              <a:avLst/>
              <a:gdLst/>
              <a:ahLst/>
              <a:cxnLst/>
              <a:rect l="l" t="t" r="r" b="b"/>
              <a:pathLst>
                <a:path w="278" h="8200" extrusionOk="0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7"/>
            <p:cNvSpPr/>
            <p:nvPr/>
          </p:nvSpPr>
          <p:spPr>
            <a:xfrm>
              <a:off x="-700262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7"/>
            <p:cNvSpPr/>
            <p:nvPr/>
          </p:nvSpPr>
          <p:spPr>
            <a:xfrm>
              <a:off x="-700262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7"/>
            <p:cNvSpPr/>
            <p:nvPr/>
          </p:nvSpPr>
          <p:spPr>
            <a:xfrm>
              <a:off x="-700262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7"/>
            <p:cNvSpPr/>
            <p:nvPr/>
          </p:nvSpPr>
          <p:spPr>
            <a:xfrm>
              <a:off x="-7348901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7"/>
            <p:cNvSpPr/>
            <p:nvPr/>
          </p:nvSpPr>
          <p:spPr>
            <a:xfrm>
              <a:off x="-7348901" y="1295927"/>
              <a:ext cx="9792" cy="104963"/>
            </a:xfrm>
            <a:custGeom>
              <a:avLst/>
              <a:gdLst/>
              <a:ahLst/>
              <a:cxnLst/>
              <a:rect l="l" t="t" r="r" b="b"/>
              <a:pathLst>
                <a:path w="278" h="2980" extrusionOk="0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7"/>
            <p:cNvSpPr/>
            <p:nvPr/>
          </p:nvSpPr>
          <p:spPr>
            <a:xfrm>
              <a:off x="-7348901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7"/>
            <p:cNvSpPr/>
            <p:nvPr/>
          </p:nvSpPr>
          <p:spPr>
            <a:xfrm>
              <a:off x="-734890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7"/>
            <p:cNvSpPr/>
            <p:nvPr/>
          </p:nvSpPr>
          <p:spPr>
            <a:xfrm>
              <a:off x="-7348901" y="-36681"/>
              <a:ext cx="9792" cy="284105"/>
            </a:xfrm>
            <a:custGeom>
              <a:avLst/>
              <a:gdLst/>
              <a:ahLst/>
              <a:cxnLst/>
              <a:rect l="l" t="t" r="r" b="b"/>
              <a:pathLst>
                <a:path w="278" h="8066" extrusionOk="0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7"/>
            <p:cNvSpPr/>
            <p:nvPr/>
          </p:nvSpPr>
          <p:spPr>
            <a:xfrm>
              <a:off x="-769517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7"/>
            <p:cNvSpPr/>
            <p:nvPr/>
          </p:nvSpPr>
          <p:spPr>
            <a:xfrm>
              <a:off x="-7695173" y="1295927"/>
              <a:ext cx="9792" cy="225635"/>
            </a:xfrm>
            <a:custGeom>
              <a:avLst/>
              <a:gdLst/>
              <a:ahLst/>
              <a:cxnLst/>
              <a:rect l="l" t="t" r="r" b="b"/>
              <a:pathLst>
                <a:path w="278" h="6406" extrusionOk="0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7"/>
            <p:cNvSpPr/>
            <p:nvPr/>
          </p:nvSpPr>
          <p:spPr>
            <a:xfrm>
              <a:off x="-7695173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7"/>
            <p:cNvSpPr/>
            <p:nvPr/>
          </p:nvSpPr>
          <p:spPr>
            <a:xfrm>
              <a:off x="-769517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7"/>
            <p:cNvSpPr/>
            <p:nvPr/>
          </p:nvSpPr>
          <p:spPr>
            <a:xfrm>
              <a:off x="-7695173" y="-31644"/>
              <a:ext cx="9792" cy="279068"/>
            </a:xfrm>
            <a:custGeom>
              <a:avLst/>
              <a:gdLst/>
              <a:ahLst/>
              <a:cxnLst/>
              <a:rect l="l" t="t" r="r" b="b"/>
              <a:pathLst>
                <a:path w="278" h="7923" extrusionOk="0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7"/>
            <p:cNvSpPr/>
            <p:nvPr/>
          </p:nvSpPr>
          <p:spPr>
            <a:xfrm>
              <a:off x="-8041445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7"/>
            <p:cNvSpPr/>
            <p:nvPr/>
          </p:nvSpPr>
          <p:spPr>
            <a:xfrm>
              <a:off x="-8041445" y="-26960"/>
              <a:ext cx="9792" cy="274383"/>
            </a:xfrm>
            <a:custGeom>
              <a:avLst/>
              <a:gdLst/>
              <a:ahLst/>
              <a:cxnLst/>
              <a:rect l="l" t="t" r="r" b="b"/>
              <a:pathLst>
                <a:path w="278" h="7790" extrusionOk="0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7"/>
            <p:cNvSpPr/>
            <p:nvPr/>
          </p:nvSpPr>
          <p:spPr>
            <a:xfrm>
              <a:off x="-8041445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7"/>
            <p:cNvSpPr/>
            <p:nvPr/>
          </p:nvSpPr>
          <p:spPr>
            <a:xfrm>
              <a:off x="-8041445" y="1642516"/>
              <a:ext cx="9792" cy="38674"/>
            </a:xfrm>
            <a:custGeom>
              <a:avLst/>
              <a:gdLst/>
              <a:ahLst/>
              <a:cxnLst/>
              <a:rect l="l" t="t" r="r" b="b"/>
              <a:pathLst>
                <a:path w="278" h="1098" extrusionOk="0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7"/>
            <p:cNvSpPr/>
            <p:nvPr/>
          </p:nvSpPr>
          <p:spPr>
            <a:xfrm>
              <a:off x="-8041445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7"/>
            <p:cNvSpPr/>
            <p:nvPr/>
          </p:nvSpPr>
          <p:spPr>
            <a:xfrm>
              <a:off x="-8041445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7"/>
            <p:cNvSpPr/>
            <p:nvPr/>
          </p:nvSpPr>
          <p:spPr>
            <a:xfrm>
              <a:off x="-838771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7"/>
            <p:cNvSpPr/>
            <p:nvPr/>
          </p:nvSpPr>
          <p:spPr>
            <a:xfrm>
              <a:off x="-838771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7"/>
            <p:cNvSpPr/>
            <p:nvPr/>
          </p:nvSpPr>
          <p:spPr>
            <a:xfrm>
              <a:off x="-8387718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7"/>
            <p:cNvSpPr/>
            <p:nvPr/>
          </p:nvSpPr>
          <p:spPr>
            <a:xfrm>
              <a:off x="-8387718" y="-22240"/>
              <a:ext cx="9792" cy="269663"/>
            </a:xfrm>
            <a:custGeom>
              <a:avLst/>
              <a:gdLst/>
              <a:ahLst/>
              <a:cxnLst/>
              <a:rect l="l" t="t" r="r" b="b"/>
              <a:pathLst>
                <a:path w="278" h="7656" extrusionOk="0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7"/>
            <p:cNvSpPr/>
            <p:nvPr/>
          </p:nvSpPr>
          <p:spPr>
            <a:xfrm>
              <a:off x="-838771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7"/>
            <p:cNvSpPr/>
            <p:nvPr/>
          </p:nvSpPr>
          <p:spPr>
            <a:xfrm>
              <a:off x="-8387718" y="1642516"/>
              <a:ext cx="9792" cy="209292"/>
            </a:xfrm>
            <a:custGeom>
              <a:avLst/>
              <a:gdLst/>
              <a:ahLst/>
              <a:cxnLst/>
              <a:rect l="l" t="t" r="r" b="b"/>
              <a:pathLst>
                <a:path w="278" h="5942" extrusionOk="0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7"/>
            <p:cNvSpPr/>
            <p:nvPr/>
          </p:nvSpPr>
          <p:spPr>
            <a:xfrm>
              <a:off x="-8734307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7"/>
            <p:cNvSpPr/>
            <p:nvPr/>
          </p:nvSpPr>
          <p:spPr>
            <a:xfrm>
              <a:off x="-8734307" y="1988789"/>
              <a:ext cx="10109" cy="13208"/>
            </a:xfrm>
            <a:custGeom>
              <a:avLst/>
              <a:gdLst/>
              <a:ahLst/>
              <a:cxnLst/>
              <a:rect l="l" t="t" r="r" b="b"/>
              <a:pathLst>
                <a:path w="287" h="375" extrusionOk="0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7"/>
            <p:cNvSpPr/>
            <p:nvPr/>
          </p:nvSpPr>
          <p:spPr>
            <a:xfrm>
              <a:off x="-8734307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7"/>
            <p:cNvSpPr/>
            <p:nvPr/>
          </p:nvSpPr>
          <p:spPr>
            <a:xfrm>
              <a:off x="-8734307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7"/>
            <p:cNvSpPr/>
            <p:nvPr/>
          </p:nvSpPr>
          <p:spPr>
            <a:xfrm>
              <a:off x="-8734307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7"/>
            <p:cNvSpPr/>
            <p:nvPr/>
          </p:nvSpPr>
          <p:spPr>
            <a:xfrm>
              <a:off x="-8734307" y="-17203"/>
              <a:ext cx="10109" cy="264627"/>
            </a:xfrm>
            <a:custGeom>
              <a:avLst/>
              <a:gdLst/>
              <a:ahLst/>
              <a:cxnLst/>
              <a:rect l="l" t="t" r="r" b="b"/>
              <a:pathLst>
                <a:path w="287" h="7513" extrusionOk="0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7"/>
            <p:cNvSpPr/>
            <p:nvPr/>
          </p:nvSpPr>
          <p:spPr>
            <a:xfrm>
              <a:off x="-8734307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7"/>
            <p:cNvSpPr/>
            <p:nvPr/>
          </p:nvSpPr>
          <p:spPr>
            <a:xfrm>
              <a:off x="-9080580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7"/>
            <p:cNvSpPr/>
            <p:nvPr/>
          </p:nvSpPr>
          <p:spPr>
            <a:xfrm>
              <a:off x="-9080580" y="1988789"/>
              <a:ext cx="10109" cy="115037"/>
            </a:xfrm>
            <a:custGeom>
              <a:avLst/>
              <a:gdLst/>
              <a:ahLst/>
              <a:cxnLst/>
              <a:rect l="l" t="t" r="r" b="b"/>
              <a:pathLst>
                <a:path w="287" h="3266" extrusionOk="0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7"/>
            <p:cNvSpPr/>
            <p:nvPr/>
          </p:nvSpPr>
          <p:spPr>
            <a:xfrm>
              <a:off x="-9080580" y="-12483"/>
              <a:ext cx="10109" cy="259907"/>
            </a:xfrm>
            <a:custGeom>
              <a:avLst/>
              <a:gdLst/>
              <a:ahLst/>
              <a:cxnLst/>
              <a:rect l="l" t="t" r="r" b="b"/>
              <a:pathLst>
                <a:path w="287" h="7379" extrusionOk="0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7"/>
            <p:cNvSpPr/>
            <p:nvPr/>
          </p:nvSpPr>
          <p:spPr>
            <a:xfrm>
              <a:off x="-9080580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7"/>
            <p:cNvSpPr/>
            <p:nvPr/>
          </p:nvSpPr>
          <p:spPr>
            <a:xfrm>
              <a:off x="-9080580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7"/>
            <p:cNvSpPr/>
            <p:nvPr/>
          </p:nvSpPr>
          <p:spPr>
            <a:xfrm>
              <a:off x="-9080580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7"/>
            <p:cNvSpPr/>
            <p:nvPr/>
          </p:nvSpPr>
          <p:spPr>
            <a:xfrm>
              <a:off x="-9080580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7"/>
            <p:cNvSpPr/>
            <p:nvPr/>
          </p:nvSpPr>
          <p:spPr>
            <a:xfrm>
              <a:off x="-9376871" y="1978715"/>
              <a:ext cx="702618" cy="10109"/>
            </a:xfrm>
            <a:custGeom>
              <a:avLst/>
              <a:gdLst/>
              <a:ahLst/>
              <a:cxnLst/>
              <a:rect l="l" t="t" r="r" b="b"/>
              <a:pathLst>
                <a:path w="19948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7"/>
            <p:cNvSpPr/>
            <p:nvPr/>
          </p:nvSpPr>
          <p:spPr>
            <a:xfrm>
              <a:off x="-9376871" y="1632443"/>
              <a:ext cx="1435704" cy="9792"/>
            </a:xfrm>
            <a:custGeom>
              <a:avLst/>
              <a:gdLst/>
              <a:ahLst/>
              <a:cxnLst/>
              <a:rect l="l" t="t" r="r" b="b"/>
              <a:pathLst>
                <a:path w="40761" h="278" extrusionOk="0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7"/>
            <p:cNvSpPr/>
            <p:nvPr/>
          </p:nvSpPr>
          <p:spPr>
            <a:xfrm>
              <a:off x="-9376871" y="1286170"/>
              <a:ext cx="2520698" cy="9792"/>
            </a:xfrm>
            <a:custGeom>
              <a:avLst/>
              <a:gdLst/>
              <a:ahLst/>
              <a:cxnLst/>
              <a:rect l="l" t="t" r="r" b="b"/>
              <a:pathLst>
                <a:path w="71565" h="278" extrusionOk="0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7"/>
            <p:cNvSpPr/>
            <p:nvPr/>
          </p:nvSpPr>
          <p:spPr>
            <a:xfrm>
              <a:off x="-9376871" y="939898"/>
              <a:ext cx="3160163" cy="9792"/>
            </a:xfrm>
            <a:custGeom>
              <a:avLst/>
              <a:gdLst/>
              <a:ahLst/>
              <a:cxnLst/>
              <a:rect l="l" t="t" r="r" b="b"/>
              <a:pathLst>
                <a:path w="89720" h="278" extrusionOk="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7"/>
            <p:cNvSpPr/>
            <p:nvPr/>
          </p:nvSpPr>
          <p:spPr>
            <a:xfrm>
              <a:off x="-9376871" y="593626"/>
              <a:ext cx="3463675" cy="9792"/>
            </a:xfrm>
            <a:custGeom>
              <a:avLst/>
              <a:gdLst/>
              <a:ahLst/>
              <a:cxnLst/>
              <a:rect l="l" t="t" r="r" b="b"/>
              <a:pathLst>
                <a:path w="98337" h="278" extrusionOk="0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7"/>
            <p:cNvSpPr/>
            <p:nvPr/>
          </p:nvSpPr>
          <p:spPr>
            <a:xfrm>
              <a:off x="-9376871" y="247388"/>
              <a:ext cx="3683005" cy="9757"/>
            </a:xfrm>
            <a:custGeom>
              <a:avLst/>
              <a:gdLst/>
              <a:ahLst/>
              <a:cxnLst/>
              <a:rect l="l" t="t" r="r" b="b"/>
              <a:pathLst>
                <a:path w="104564" h="277" extrusionOk="0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0" name="Google Shape;3900;p27"/>
          <p:cNvGrpSpPr/>
          <p:nvPr/>
        </p:nvGrpSpPr>
        <p:grpSpPr>
          <a:xfrm rot="10336987">
            <a:off x="43230" y="191214"/>
            <a:ext cx="776306" cy="696361"/>
            <a:chOff x="5215375" y="2178475"/>
            <a:chExt cx="273025" cy="244900"/>
          </a:xfrm>
        </p:grpSpPr>
        <p:sp>
          <p:nvSpPr>
            <p:cNvPr id="3901" name="Google Shape;3901;p27"/>
            <p:cNvSpPr/>
            <p:nvPr/>
          </p:nvSpPr>
          <p:spPr>
            <a:xfrm>
              <a:off x="5215375" y="2178475"/>
              <a:ext cx="273025" cy="244900"/>
            </a:xfrm>
            <a:custGeom>
              <a:avLst/>
              <a:gdLst/>
              <a:ahLst/>
              <a:cxnLst/>
              <a:rect l="l" t="t" r="r" b="b"/>
              <a:pathLst>
                <a:path w="10921" h="9796" extrusionOk="0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5236350" y="2199000"/>
              <a:ext cx="229075" cy="203550"/>
            </a:xfrm>
            <a:custGeom>
              <a:avLst/>
              <a:gdLst/>
              <a:ahLst/>
              <a:cxnLst/>
              <a:rect l="l" t="t" r="r" b="b"/>
              <a:pathLst>
                <a:path w="9163" h="8142" extrusionOk="0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5243050" y="2204800"/>
              <a:ext cx="209450" cy="185725"/>
            </a:xfrm>
            <a:custGeom>
              <a:avLst/>
              <a:gdLst/>
              <a:ahLst/>
              <a:cxnLst/>
              <a:rect l="l" t="t" r="r" b="b"/>
              <a:pathLst>
                <a:path w="8378" h="7429" extrusionOk="0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5345850" y="2279425"/>
              <a:ext cx="33050" cy="9850"/>
            </a:xfrm>
            <a:custGeom>
              <a:avLst/>
              <a:gdLst/>
              <a:ahLst/>
              <a:cxnLst/>
              <a:rect l="l" t="t" r="r" b="b"/>
              <a:pathLst>
                <a:path w="1322" h="394" extrusionOk="0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5323100" y="2297800"/>
              <a:ext cx="10750" cy="32575"/>
            </a:xfrm>
            <a:custGeom>
              <a:avLst/>
              <a:gdLst/>
              <a:ahLst/>
              <a:cxnLst/>
              <a:rect l="l" t="t" r="r" b="b"/>
              <a:pathLst>
                <a:path w="430" h="1303" extrusionOk="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27"/>
          <p:cNvGrpSpPr/>
          <p:nvPr/>
        </p:nvGrpSpPr>
        <p:grpSpPr>
          <a:xfrm>
            <a:off x="8166891" y="3985591"/>
            <a:ext cx="862808" cy="1044824"/>
            <a:chOff x="5192425" y="1134275"/>
            <a:chExt cx="714600" cy="865350"/>
          </a:xfrm>
        </p:grpSpPr>
        <p:sp>
          <p:nvSpPr>
            <p:cNvPr id="3907" name="Google Shape;3907;p27"/>
            <p:cNvSpPr/>
            <p:nvPr/>
          </p:nvSpPr>
          <p:spPr>
            <a:xfrm>
              <a:off x="5207125" y="1134275"/>
              <a:ext cx="699900" cy="865350"/>
            </a:xfrm>
            <a:custGeom>
              <a:avLst/>
              <a:gdLst/>
              <a:ahLst/>
              <a:cxnLst/>
              <a:rect l="l" t="t" r="r" b="b"/>
              <a:pathLst>
                <a:path w="27996" h="34614" extrusionOk="0">
                  <a:moveTo>
                    <a:pt x="15550" y="0"/>
                  </a:moveTo>
                  <a:cubicBezTo>
                    <a:pt x="14738" y="0"/>
                    <a:pt x="14087" y="643"/>
                    <a:pt x="14069" y="1455"/>
                  </a:cubicBezTo>
                  <a:cubicBezTo>
                    <a:pt x="13971" y="5148"/>
                    <a:pt x="13409" y="8136"/>
                    <a:pt x="12892" y="10144"/>
                  </a:cubicBezTo>
                  <a:cubicBezTo>
                    <a:pt x="12883" y="10153"/>
                    <a:pt x="12874" y="10153"/>
                    <a:pt x="12865" y="10153"/>
                  </a:cubicBezTo>
                  <a:cubicBezTo>
                    <a:pt x="12365" y="10153"/>
                    <a:pt x="11866" y="10215"/>
                    <a:pt x="11366" y="10331"/>
                  </a:cubicBezTo>
                  <a:cubicBezTo>
                    <a:pt x="11241" y="10367"/>
                    <a:pt x="11108" y="10402"/>
                    <a:pt x="10974" y="10438"/>
                  </a:cubicBezTo>
                  <a:cubicBezTo>
                    <a:pt x="9109" y="10991"/>
                    <a:pt x="7370" y="12320"/>
                    <a:pt x="6076" y="14194"/>
                  </a:cubicBezTo>
                  <a:cubicBezTo>
                    <a:pt x="6049" y="14229"/>
                    <a:pt x="6023" y="14256"/>
                    <a:pt x="6005" y="14292"/>
                  </a:cubicBezTo>
                  <a:lnTo>
                    <a:pt x="5978" y="14328"/>
                  </a:lnTo>
                  <a:cubicBezTo>
                    <a:pt x="5969" y="14354"/>
                    <a:pt x="5951" y="14381"/>
                    <a:pt x="5933" y="14399"/>
                  </a:cubicBezTo>
                  <a:lnTo>
                    <a:pt x="5916" y="14435"/>
                  </a:lnTo>
                  <a:lnTo>
                    <a:pt x="5835" y="14559"/>
                  </a:lnTo>
                  <a:cubicBezTo>
                    <a:pt x="5817" y="14577"/>
                    <a:pt x="5808" y="14604"/>
                    <a:pt x="5791" y="14631"/>
                  </a:cubicBezTo>
                  <a:lnTo>
                    <a:pt x="5764" y="14675"/>
                  </a:lnTo>
                  <a:cubicBezTo>
                    <a:pt x="5746" y="14702"/>
                    <a:pt x="5693" y="14791"/>
                    <a:pt x="5693" y="14791"/>
                  </a:cubicBezTo>
                  <a:lnTo>
                    <a:pt x="5621" y="14916"/>
                  </a:lnTo>
                  <a:cubicBezTo>
                    <a:pt x="5568" y="14997"/>
                    <a:pt x="5523" y="15086"/>
                    <a:pt x="5469" y="15166"/>
                  </a:cubicBezTo>
                  <a:lnTo>
                    <a:pt x="5461" y="15193"/>
                  </a:lnTo>
                  <a:cubicBezTo>
                    <a:pt x="5461" y="15193"/>
                    <a:pt x="5416" y="15273"/>
                    <a:pt x="5398" y="15309"/>
                  </a:cubicBezTo>
                  <a:lnTo>
                    <a:pt x="5318" y="15443"/>
                  </a:lnTo>
                  <a:cubicBezTo>
                    <a:pt x="5318" y="15443"/>
                    <a:pt x="5264" y="15550"/>
                    <a:pt x="5246" y="15585"/>
                  </a:cubicBezTo>
                  <a:cubicBezTo>
                    <a:pt x="5246" y="15585"/>
                    <a:pt x="5184" y="15701"/>
                    <a:pt x="5166" y="15737"/>
                  </a:cubicBezTo>
                  <a:lnTo>
                    <a:pt x="5077" y="15924"/>
                  </a:lnTo>
                  <a:cubicBezTo>
                    <a:pt x="4997" y="16076"/>
                    <a:pt x="4916" y="16237"/>
                    <a:pt x="4836" y="16397"/>
                  </a:cubicBezTo>
                  <a:cubicBezTo>
                    <a:pt x="4836" y="16397"/>
                    <a:pt x="4783" y="16513"/>
                    <a:pt x="4756" y="16567"/>
                  </a:cubicBezTo>
                  <a:cubicBezTo>
                    <a:pt x="4756" y="16567"/>
                    <a:pt x="4702" y="16683"/>
                    <a:pt x="4676" y="16736"/>
                  </a:cubicBezTo>
                  <a:lnTo>
                    <a:pt x="4586" y="16932"/>
                  </a:lnTo>
                  <a:cubicBezTo>
                    <a:pt x="4452" y="17218"/>
                    <a:pt x="4310" y="17521"/>
                    <a:pt x="4176" y="17842"/>
                  </a:cubicBezTo>
                  <a:cubicBezTo>
                    <a:pt x="4176" y="17842"/>
                    <a:pt x="4087" y="18039"/>
                    <a:pt x="4087" y="18048"/>
                  </a:cubicBezTo>
                  <a:cubicBezTo>
                    <a:pt x="3757" y="18797"/>
                    <a:pt x="3427" y="19609"/>
                    <a:pt x="3105" y="20456"/>
                  </a:cubicBezTo>
                  <a:cubicBezTo>
                    <a:pt x="3105" y="20456"/>
                    <a:pt x="3105" y="20456"/>
                    <a:pt x="3105" y="20465"/>
                  </a:cubicBezTo>
                  <a:cubicBezTo>
                    <a:pt x="3043" y="20608"/>
                    <a:pt x="2989" y="20760"/>
                    <a:pt x="2927" y="20911"/>
                  </a:cubicBezTo>
                  <a:lnTo>
                    <a:pt x="2918" y="20938"/>
                  </a:lnTo>
                  <a:cubicBezTo>
                    <a:pt x="2865" y="21090"/>
                    <a:pt x="2811" y="21232"/>
                    <a:pt x="2757" y="21384"/>
                  </a:cubicBezTo>
                  <a:lnTo>
                    <a:pt x="2749" y="21402"/>
                  </a:lnTo>
                  <a:cubicBezTo>
                    <a:pt x="2695" y="21554"/>
                    <a:pt x="2633" y="21705"/>
                    <a:pt x="2579" y="21866"/>
                  </a:cubicBezTo>
                  <a:lnTo>
                    <a:pt x="2579" y="21875"/>
                  </a:lnTo>
                  <a:cubicBezTo>
                    <a:pt x="2517" y="22026"/>
                    <a:pt x="2463" y="22178"/>
                    <a:pt x="2410" y="22339"/>
                  </a:cubicBezTo>
                  <a:lnTo>
                    <a:pt x="2401" y="22356"/>
                  </a:lnTo>
                  <a:cubicBezTo>
                    <a:pt x="2294" y="22669"/>
                    <a:pt x="2187" y="22981"/>
                    <a:pt x="2079" y="23302"/>
                  </a:cubicBezTo>
                  <a:lnTo>
                    <a:pt x="2071" y="23329"/>
                  </a:lnTo>
                  <a:cubicBezTo>
                    <a:pt x="1964" y="23641"/>
                    <a:pt x="1856" y="23953"/>
                    <a:pt x="1758" y="24266"/>
                  </a:cubicBezTo>
                  <a:lnTo>
                    <a:pt x="1749" y="24292"/>
                  </a:lnTo>
                  <a:cubicBezTo>
                    <a:pt x="1705" y="24444"/>
                    <a:pt x="1651" y="24596"/>
                    <a:pt x="1607" y="24756"/>
                  </a:cubicBezTo>
                  <a:cubicBezTo>
                    <a:pt x="1607" y="24756"/>
                    <a:pt x="1598" y="24765"/>
                    <a:pt x="1598" y="24765"/>
                  </a:cubicBezTo>
                  <a:cubicBezTo>
                    <a:pt x="1553" y="24917"/>
                    <a:pt x="1509" y="25077"/>
                    <a:pt x="1455" y="25229"/>
                  </a:cubicBezTo>
                  <a:lnTo>
                    <a:pt x="1455" y="25247"/>
                  </a:lnTo>
                  <a:cubicBezTo>
                    <a:pt x="1401" y="25399"/>
                    <a:pt x="1357" y="25550"/>
                    <a:pt x="1312" y="25702"/>
                  </a:cubicBezTo>
                  <a:lnTo>
                    <a:pt x="1312" y="25720"/>
                  </a:lnTo>
                  <a:cubicBezTo>
                    <a:pt x="1259" y="25880"/>
                    <a:pt x="1214" y="26032"/>
                    <a:pt x="1178" y="26175"/>
                  </a:cubicBezTo>
                  <a:lnTo>
                    <a:pt x="1170" y="26192"/>
                  </a:lnTo>
                  <a:cubicBezTo>
                    <a:pt x="1125" y="26344"/>
                    <a:pt x="1089" y="26496"/>
                    <a:pt x="1045" y="26639"/>
                  </a:cubicBezTo>
                  <a:lnTo>
                    <a:pt x="1036" y="26665"/>
                  </a:lnTo>
                  <a:cubicBezTo>
                    <a:pt x="955" y="26969"/>
                    <a:pt x="875" y="27263"/>
                    <a:pt x="795" y="27557"/>
                  </a:cubicBezTo>
                  <a:lnTo>
                    <a:pt x="795" y="27584"/>
                  </a:lnTo>
                  <a:cubicBezTo>
                    <a:pt x="732" y="27825"/>
                    <a:pt x="670" y="28057"/>
                    <a:pt x="616" y="28280"/>
                  </a:cubicBezTo>
                  <a:lnTo>
                    <a:pt x="608" y="28316"/>
                  </a:lnTo>
                  <a:cubicBezTo>
                    <a:pt x="563" y="28503"/>
                    <a:pt x="518" y="28681"/>
                    <a:pt x="483" y="28842"/>
                  </a:cubicBezTo>
                  <a:cubicBezTo>
                    <a:pt x="483" y="28851"/>
                    <a:pt x="483" y="28860"/>
                    <a:pt x="483" y="28860"/>
                  </a:cubicBezTo>
                  <a:cubicBezTo>
                    <a:pt x="447" y="29020"/>
                    <a:pt x="411" y="29181"/>
                    <a:pt x="376" y="29342"/>
                  </a:cubicBezTo>
                  <a:lnTo>
                    <a:pt x="376" y="29351"/>
                  </a:lnTo>
                  <a:cubicBezTo>
                    <a:pt x="331" y="29565"/>
                    <a:pt x="295" y="29770"/>
                    <a:pt x="251" y="29966"/>
                  </a:cubicBezTo>
                  <a:cubicBezTo>
                    <a:pt x="251" y="29966"/>
                    <a:pt x="251" y="29984"/>
                    <a:pt x="251" y="29984"/>
                  </a:cubicBezTo>
                  <a:cubicBezTo>
                    <a:pt x="242" y="30046"/>
                    <a:pt x="233" y="30109"/>
                    <a:pt x="224" y="30162"/>
                  </a:cubicBezTo>
                  <a:lnTo>
                    <a:pt x="215" y="30189"/>
                  </a:lnTo>
                  <a:cubicBezTo>
                    <a:pt x="179" y="30385"/>
                    <a:pt x="153" y="30573"/>
                    <a:pt x="126" y="30760"/>
                  </a:cubicBezTo>
                  <a:lnTo>
                    <a:pt x="126" y="30778"/>
                  </a:lnTo>
                  <a:cubicBezTo>
                    <a:pt x="117" y="30840"/>
                    <a:pt x="108" y="30894"/>
                    <a:pt x="99" y="30947"/>
                  </a:cubicBezTo>
                  <a:lnTo>
                    <a:pt x="99" y="30965"/>
                  </a:lnTo>
                  <a:cubicBezTo>
                    <a:pt x="81" y="31081"/>
                    <a:pt x="72" y="31197"/>
                    <a:pt x="54" y="31322"/>
                  </a:cubicBezTo>
                  <a:lnTo>
                    <a:pt x="54" y="31340"/>
                  </a:lnTo>
                  <a:cubicBezTo>
                    <a:pt x="46" y="31384"/>
                    <a:pt x="46" y="31438"/>
                    <a:pt x="37" y="31483"/>
                  </a:cubicBezTo>
                  <a:lnTo>
                    <a:pt x="37" y="31518"/>
                  </a:lnTo>
                  <a:cubicBezTo>
                    <a:pt x="37" y="31563"/>
                    <a:pt x="28" y="31616"/>
                    <a:pt x="28" y="31661"/>
                  </a:cubicBezTo>
                  <a:cubicBezTo>
                    <a:pt x="28" y="31661"/>
                    <a:pt x="28" y="31679"/>
                    <a:pt x="28" y="31679"/>
                  </a:cubicBezTo>
                  <a:cubicBezTo>
                    <a:pt x="19" y="31786"/>
                    <a:pt x="10" y="31893"/>
                    <a:pt x="1" y="31991"/>
                  </a:cubicBezTo>
                  <a:lnTo>
                    <a:pt x="1" y="32027"/>
                  </a:lnTo>
                  <a:cubicBezTo>
                    <a:pt x="1" y="32071"/>
                    <a:pt x="1" y="32107"/>
                    <a:pt x="1" y="32152"/>
                  </a:cubicBezTo>
                  <a:lnTo>
                    <a:pt x="1" y="32187"/>
                  </a:lnTo>
                  <a:cubicBezTo>
                    <a:pt x="1" y="32232"/>
                    <a:pt x="1" y="32277"/>
                    <a:pt x="1" y="32312"/>
                  </a:cubicBezTo>
                  <a:lnTo>
                    <a:pt x="1" y="32330"/>
                  </a:lnTo>
                  <a:cubicBezTo>
                    <a:pt x="1" y="32384"/>
                    <a:pt x="1" y="32428"/>
                    <a:pt x="1" y="32482"/>
                  </a:cubicBezTo>
                  <a:lnTo>
                    <a:pt x="1" y="32500"/>
                  </a:lnTo>
                  <a:cubicBezTo>
                    <a:pt x="1" y="32535"/>
                    <a:pt x="1" y="32580"/>
                    <a:pt x="10" y="32625"/>
                  </a:cubicBezTo>
                  <a:lnTo>
                    <a:pt x="10" y="32651"/>
                  </a:lnTo>
                  <a:cubicBezTo>
                    <a:pt x="10" y="32687"/>
                    <a:pt x="10" y="32723"/>
                    <a:pt x="19" y="32758"/>
                  </a:cubicBezTo>
                  <a:lnTo>
                    <a:pt x="19" y="32794"/>
                  </a:lnTo>
                  <a:cubicBezTo>
                    <a:pt x="28" y="32883"/>
                    <a:pt x="37" y="32972"/>
                    <a:pt x="46" y="33053"/>
                  </a:cubicBezTo>
                  <a:lnTo>
                    <a:pt x="54" y="33088"/>
                  </a:lnTo>
                  <a:cubicBezTo>
                    <a:pt x="63" y="33124"/>
                    <a:pt x="63" y="33151"/>
                    <a:pt x="72" y="33187"/>
                  </a:cubicBezTo>
                  <a:lnTo>
                    <a:pt x="81" y="33222"/>
                  </a:lnTo>
                  <a:cubicBezTo>
                    <a:pt x="90" y="33258"/>
                    <a:pt x="90" y="33294"/>
                    <a:pt x="99" y="33320"/>
                  </a:cubicBezTo>
                  <a:lnTo>
                    <a:pt x="108" y="33356"/>
                  </a:lnTo>
                  <a:cubicBezTo>
                    <a:pt x="117" y="33392"/>
                    <a:pt x="135" y="33436"/>
                    <a:pt x="144" y="33472"/>
                  </a:cubicBezTo>
                  <a:cubicBezTo>
                    <a:pt x="144" y="33481"/>
                    <a:pt x="153" y="33490"/>
                    <a:pt x="153" y="33499"/>
                  </a:cubicBezTo>
                  <a:cubicBezTo>
                    <a:pt x="161" y="33534"/>
                    <a:pt x="170" y="33570"/>
                    <a:pt x="188" y="33597"/>
                  </a:cubicBezTo>
                  <a:cubicBezTo>
                    <a:pt x="188" y="33615"/>
                    <a:pt x="197" y="33624"/>
                    <a:pt x="197" y="33633"/>
                  </a:cubicBezTo>
                  <a:cubicBezTo>
                    <a:pt x="215" y="33668"/>
                    <a:pt x="224" y="33695"/>
                    <a:pt x="233" y="33722"/>
                  </a:cubicBezTo>
                  <a:cubicBezTo>
                    <a:pt x="242" y="33731"/>
                    <a:pt x="251" y="33749"/>
                    <a:pt x="251" y="33757"/>
                  </a:cubicBezTo>
                  <a:cubicBezTo>
                    <a:pt x="269" y="33793"/>
                    <a:pt x="286" y="33820"/>
                    <a:pt x="304" y="33847"/>
                  </a:cubicBezTo>
                  <a:cubicBezTo>
                    <a:pt x="304" y="33865"/>
                    <a:pt x="313" y="33873"/>
                    <a:pt x="322" y="33882"/>
                  </a:cubicBezTo>
                  <a:cubicBezTo>
                    <a:pt x="340" y="33918"/>
                    <a:pt x="367" y="33963"/>
                    <a:pt x="393" y="33998"/>
                  </a:cubicBezTo>
                  <a:cubicBezTo>
                    <a:pt x="402" y="34007"/>
                    <a:pt x="411" y="34025"/>
                    <a:pt x="420" y="34034"/>
                  </a:cubicBezTo>
                  <a:cubicBezTo>
                    <a:pt x="438" y="34061"/>
                    <a:pt x="456" y="34088"/>
                    <a:pt x="483" y="34114"/>
                  </a:cubicBezTo>
                  <a:cubicBezTo>
                    <a:pt x="492" y="34123"/>
                    <a:pt x="509" y="34141"/>
                    <a:pt x="518" y="34150"/>
                  </a:cubicBezTo>
                  <a:cubicBezTo>
                    <a:pt x="536" y="34177"/>
                    <a:pt x="563" y="34204"/>
                    <a:pt x="590" y="34221"/>
                  </a:cubicBezTo>
                  <a:cubicBezTo>
                    <a:pt x="590" y="34221"/>
                    <a:pt x="590" y="34221"/>
                    <a:pt x="590" y="34230"/>
                  </a:cubicBezTo>
                  <a:cubicBezTo>
                    <a:pt x="599" y="34239"/>
                    <a:pt x="616" y="34248"/>
                    <a:pt x="625" y="34257"/>
                  </a:cubicBezTo>
                  <a:cubicBezTo>
                    <a:pt x="661" y="34293"/>
                    <a:pt x="706" y="34320"/>
                    <a:pt x="741" y="34355"/>
                  </a:cubicBezTo>
                  <a:lnTo>
                    <a:pt x="750" y="34355"/>
                  </a:lnTo>
                  <a:cubicBezTo>
                    <a:pt x="786" y="34382"/>
                    <a:pt x="822" y="34400"/>
                    <a:pt x="857" y="34427"/>
                  </a:cubicBezTo>
                  <a:cubicBezTo>
                    <a:pt x="875" y="34435"/>
                    <a:pt x="893" y="34444"/>
                    <a:pt x="902" y="34444"/>
                  </a:cubicBezTo>
                  <a:cubicBezTo>
                    <a:pt x="929" y="34462"/>
                    <a:pt x="947" y="34471"/>
                    <a:pt x="973" y="34480"/>
                  </a:cubicBezTo>
                  <a:lnTo>
                    <a:pt x="982" y="34480"/>
                  </a:lnTo>
                  <a:cubicBezTo>
                    <a:pt x="991" y="34489"/>
                    <a:pt x="1009" y="34498"/>
                    <a:pt x="1027" y="34498"/>
                  </a:cubicBezTo>
                  <a:cubicBezTo>
                    <a:pt x="1045" y="34507"/>
                    <a:pt x="1071" y="34516"/>
                    <a:pt x="1089" y="34525"/>
                  </a:cubicBezTo>
                  <a:cubicBezTo>
                    <a:pt x="1107" y="34534"/>
                    <a:pt x="1125" y="34534"/>
                    <a:pt x="1143" y="34543"/>
                  </a:cubicBezTo>
                  <a:cubicBezTo>
                    <a:pt x="1161" y="34551"/>
                    <a:pt x="1187" y="34551"/>
                    <a:pt x="1205" y="34560"/>
                  </a:cubicBezTo>
                  <a:cubicBezTo>
                    <a:pt x="1223" y="34569"/>
                    <a:pt x="1241" y="34569"/>
                    <a:pt x="1268" y="34578"/>
                  </a:cubicBezTo>
                  <a:cubicBezTo>
                    <a:pt x="1286" y="34578"/>
                    <a:pt x="1303" y="34587"/>
                    <a:pt x="1321" y="34587"/>
                  </a:cubicBezTo>
                  <a:cubicBezTo>
                    <a:pt x="1339" y="34587"/>
                    <a:pt x="1357" y="34587"/>
                    <a:pt x="1375" y="34596"/>
                  </a:cubicBezTo>
                  <a:lnTo>
                    <a:pt x="1384" y="34596"/>
                  </a:lnTo>
                  <a:cubicBezTo>
                    <a:pt x="1401" y="34596"/>
                    <a:pt x="1419" y="34596"/>
                    <a:pt x="1446" y="34605"/>
                  </a:cubicBezTo>
                  <a:lnTo>
                    <a:pt x="1500" y="34605"/>
                  </a:lnTo>
                  <a:cubicBezTo>
                    <a:pt x="1517" y="34605"/>
                    <a:pt x="1535" y="34614"/>
                    <a:pt x="1553" y="34614"/>
                  </a:cubicBezTo>
                  <a:lnTo>
                    <a:pt x="1776" y="34614"/>
                  </a:lnTo>
                  <a:cubicBezTo>
                    <a:pt x="1785" y="34605"/>
                    <a:pt x="1830" y="34605"/>
                    <a:pt x="1830" y="34605"/>
                  </a:cubicBezTo>
                  <a:lnTo>
                    <a:pt x="1883" y="34605"/>
                  </a:lnTo>
                  <a:cubicBezTo>
                    <a:pt x="1892" y="34596"/>
                    <a:pt x="1910" y="34596"/>
                    <a:pt x="1928" y="34596"/>
                  </a:cubicBezTo>
                  <a:cubicBezTo>
                    <a:pt x="1946" y="34596"/>
                    <a:pt x="1964" y="34596"/>
                    <a:pt x="1981" y="34587"/>
                  </a:cubicBezTo>
                  <a:cubicBezTo>
                    <a:pt x="1999" y="34587"/>
                    <a:pt x="2017" y="34587"/>
                    <a:pt x="2035" y="34578"/>
                  </a:cubicBezTo>
                  <a:cubicBezTo>
                    <a:pt x="2053" y="34578"/>
                    <a:pt x="2071" y="34578"/>
                    <a:pt x="2088" y="34569"/>
                  </a:cubicBezTo>
                  <a:cubicBezTo>
                    <a:pt x="2106" y="34569"/>
                    <a:pt x="2124" y="34569"/>
                    <a:pt x="2151" y="34560"/>
                  </a:cubicBezTo>
                  <a:cubicBezTo>
                    <a:pt x="2160" y="34560"/>
                    <a:pt x="2178" y="34560"/>
                    <a:pt x="2204" y="34551"/>
                  </a:cubicBezTo>
                  <a:cubicBezTo>
                    <a:pt x="2213" y="34551"/>
                    <a:pt x="2231" y="34543"/>
                    <a:pt x="2258" y="34543"/>
                  </a:cubicBezTo>
                  <a:cubicBezTo>
                    <a:pt x="2267" y="34534"/>
                    <a:pt x="2285" y="34534"/>
                    <a:pt x="2311" y="34525"/>
                  </a:cubicBezTo>
                  <a:lnTo>
                    <a:pt x="2356" y="34516"/>
                  </a:lnTo>
                  <a:cubicBezTo>
                    <a:pt x="2383" y="34507"/>
                    <a:pt x="2401" y="34507"/>
                    <a:pt x="2418" y="34498"/>
                  </a:cubicBezTo>
                  <a:cubicBezTo>
                    <a:pt x="2436" y="34498"/>
                    <a:pt x="2445" y="34489"/>
                    <a:pt x="2472" y="34489"/>
                  </a:cubicBezTo>
                  <a:cubicBezTo>
                    <a:pt x="2490" y="34480"/>
                    <a:pt x="2508" y="34480"/>
                    <a:pt x="2526" y="34471"/>
                  </a:cubicBezTo>
                  <a:cubicBezTo>
                    <a:pt x="2543" y="34462"/>
                    <a:pt x="2561" y="34462"/>
                    <a:pt x="2579" y="34453"/>
                  </a:cubicBezTo>
                  <a:cubicBezTo>
                    <a:pt x="2597" y="34444"/>
                    <a:pt x="2615" y="34444"/>
                    <a:pt x="2633" y="34435"/>
                  </a:cubicBezTo>
                  <a:cubicBezTo>
                    <a:pt x="2650" y="34435"/>
                    <a:pt x="2668" y="34427"/>
                    <a:pt x="2686" y="34418"/>
                  </a:cubicBezTo>
                  <a:lnTo>
                    <a:pt x="2740" y="34400"/>
                  </a:lnTo>
                  <a:lnTo>
                    <a:pt x="2802" y="34382"/>
                  </a:lnTo>
                  <a:lnTo>
                    <a:pt x="2847" y="34364"/>
                  </a:lnTo>
                  <a:lnTo>
                    <a:pt x="2909" y="34337"/>
                  </a:lnTo>
                  <a:lnTo>
                    <a:pt x="3025" y="34293"/>
                  </a:lnTo>
                  <a:lnTo>
                    <a:pt x="3141" y="34248"/>
                  </a:lnTo>
                  <a:lnTo>
                    <a:pt x="3257" y="34204"/>
                  </a:lnTo>
                  <a:lnTo>
                    <a:pt x="3382" y="34150"/>
                  </a:lnTo>
                  <a:cubicBezTo>
                    <a:pt x="3382" y="34150"/>
                    <a:pt x="3471" y="34105"/>
                    <a:pt x="3498" y="34096"/>
                  </a:cubicBezTo>
                  <a:lnTo>
                    <a:pt x="3614" y="34043"/>
                  </a:lnTo>
                  <a:lnTo>
                    <a:pt x="3739" y="33981"/>
                  </a:lnTo>
                  <a:lnTo>
                    <a:pt x="3774" y="33963"/>
                  </a:lnTo>
                  <a:cubicBezTo>
                    <a:pt x="3917" y="33891"/>
                    <a:pt x="4060" y="33820"/>
                    <a:pt x="4212" y="33740"/>
                  </a:cubicBezTo>
                  <a:lnTo>
                    <a:pt x="4310" y="33686"/>
                  </a:lnTo>
                  <a:lnTo>
                    <a:pt x="4452" y="33606"/>
                  </a:lnTo>
                  <a:lnTo>
                    <a:pt x="4577" y="33534"/>
                  </a:lnTo>
                  <a:lnTo>
                    <a:pt x="4693" y="33472"/>
                  </a:lnTo>
                  <a:lnTo>
                    <a:pt x="4907" y="33347"/>
                  </a:lnTo>
                  <a:lnTo>
                    <a:pt x="5041" y="33267"/>
                  </a:lnTo>
                  <a:lnTo>
                    <a:pt x="5130" y="33213"/>
                  </a:lnTo>
                  <a:lnTo>
                    <a:pt x="5273" y="33124"/>
                  </a:lnTo>
                  <a:lnTo>
                    <a:pt x="5407" y="33044"/>
                  </a:lnTo>
                  <a:lnTo>
                    <a:pt x="5559" y="32946"/>
                  </a:lnTo>
                  <a:lnTo>
                    <a:pt x="5693" y="32856"/>
                  </a:lnTo>
                  <a:lnTo>
                    <a:pt x="5844" y="32767"/>
                  </a:lnTo>
                  <a:lnTo>
                    <a:pt x="5987" y="32669"/>
                  </a:lnTo>
                  <a:lnTo>
                    <a:pt x="6130" y="32580"/>
                  </a:lnTo>
                  <a:lnTo>
                    <a:pt x="6281" y="32482"/>
                  </a:lnTo>
                  <a:lnTo>
                    <a:pt x="6433" y="32375"/>
                  </a:lnTo>
                  <a:lnTo>
                    <a:pt x="6585" y="32277"/>
                  </a:lnTo>
                  <a:lnTo>
                    <a:pt x="6736" y="32170"/>
                  </a:lnTo>
                  <a:lnTo>
                    <a:pt x="6879" y="32071"/>
                  </a:lnTo>
                  <a:cubicBezTo>
                    <a:pt x="6879" y="32071"/>
                    <a:pt x="6995" y="31991"/>
                    <a:pt x="7031" y="31964"/>
                  </a:cubicBezTo>
                  <a:lnTo>
                    <a:pt x="7191" y="31848"/>
                  </a:lnTo>
                  <a:cubicBezTo>
                    <a:pt x="7191" y="31848"/>
                    <a:pt x="7352" y="31741"/>
                    <a:pt x="7352" y="31741"/>
                  </a:cubicBezTo>
                  <a:cubicBezTo>
                    <a:pt x="8030" y="31260"/>
                    <a:pt x="8744" y="30724"/>
                    <a:pt x="9475" y="30153"/>
                  </a:cubicBezTo>
                  <a:cubicBezTo>
                    <a:pt x="9475" y="30153"/>
                    <a:pt x="9493" y="30144"/>
                    <a:pt x="9493" y="30144"/>
                  </a:cubicBezTo>
                  <a:cubicBezTo>
                    <a:pt x="9939" y="29788"/>
                    <a:pt x="10394" y="29431"/>
                    <a:pt x="10840" y="29056"/>
                  </a:cubicBezTo>
                  <a:lnTo>
                    <a:pt x="10849" y="29056"/>
                  </a:lnTo>
                  <a:cubicBezTo>
                    <a:pt x="10947" y="28967"/>
                    <a:pt x="11045" y="28887"/>
                    <a:pt x="11143" y="28806"/>
                  </a:cubicBezTo>
                  <a:lnTo>
                    <a:pt x="11161" y="28797"/>
                  </a:lnTo>
                  <a:cubicBezTo>
                    <a:pt x="11250" y="28717"/>
                    <a:pt x="11348" y="28637"/>
                    <a:pt x="11438" y="28557"/>
                  </a:cubicBezTo>
                  <a:lnTo>
                    <a:pt x="11464" y="28539"/>
                  </a:lnTo>
                  <a:cubicBezTo>
                    <a:pt x="11563" y="28458"/>
                    <a:pt x="11652" y="28378"/>
                    <a:pt x="11750" y="28298"/>
                  </a:cubicBezTo>
                  <a:lnTo>
                    <a:pt x="11777" y="28280"/>
                  </a:lnTo>
                  <a:cubicBezTo>
                    <a:pt x="11866" y="28200"/>
                    <a:pt x="11955" y="28119"/>
                    <a:pt x="12053" y="28039"/>
                  </a:cubicBezTo>
                  <a:lnTo>
                    <a:pt x="12071" y="28021"/>
                  </a:lnTo>
                  <a:cubicBezTo>
                    <a:pt x="12169" y="27941"/>
                    <a:pt x="12258" y="27861"/>
                    <a:pt x="12348" y="27789"/>
                  </a:cubicBezTo>
                  <a:lnTo>
                    <a:pt x="12374" y="27763"/>
                  </a:lnTo>
                  <a:cubicBezTo>
                    <a:pt x="12464" y="27682"/>
                    <a:pt x="12553" y="27602"/>
                    <a:pt x="12651" y="27531"/>
                  </a:cubicBezTo>
                  <a:lnTo>
                    <a:pt x="12660" y="27513"/>
                  </a:lnTo>
                  <a:cubicBezTo>
                    <a:pt x="12758" y="27432"/>
                    <a:pt x="12847" y="27343"/>
                    <a:pt x="12936" y="27272"/>
                  </a:cubicBezTo>
                  <a:cubicBezTo>
                    <a:pt x="12945" y="27263"/>
                    <a:pt x="12945" y="27263"/>
                    <a:pt x="12954" y="27254"/>
                  </a:cubicBezTo>
                  <a:cubicBezTo>
                    <a:pt x="13240" y="27004"/>
                    <a:pt x="13516" y="26754"/>
                    <a:pt x="13793" y="26505"/>
                  </a:cubicBezTo>
                  <a:lnTo>
                    <a:pt x="13793" y="26496"/>
                  </a:lnTo>
                  <a:cubicBezTo>
                    <a:pt x="13882" y="26415"/>
                    <a:pt x="13971" y="26335"/>
                    <a:pt x="14052" y="26255"/>
                  </a:cubicBezTo>
                  <a:lnTo>
                    <a:pt x="14078" y="26237"/>
                  </a:lnTo>
                  <a:cubicBezTo>
                    <a:pt x="14159" y="26166"/>
                    <a:pt x="14239" y="26085"/>
                    <a:pt x="14319" y="26014"/>
                  </a:cubicBezTo>
                  <a:lnTo>
                    <a:pt x="14346" y="25987"/>
                  </a:lnTo>
                  <a:cubicBezTo>
                    <a:pt x="14426" y="25907"/>
                    <a:pt x="14507" y="25836"/>
                    <a:pt x="14587" y="25764"/>
                  </a:cubicBezTo>
                  <a:lnTo>
                    <a:pt x="14614" y="25738"/>
                  </a:lnTo>
                  <a:cubicBezTo>
                    <a:pt x="14685" y="25657"/>
                    <a:pt x="14765" y="25586"/>
                    <a:pt x="14846" y="25514"/>
                  </a:cubicBezTo>
                  <a:lnTo>
                    <a:pt x="14872" y="25488"/>
                  </a:lnTo>
                  <a:cubicBezTo>
                    <a:pt x="14944" y="25416"/>
                    <a:pt x="15024" y="25345"/>
                    <a:pt x="15095" y="25274"/>
                  </a:cubicBezTo>
                  <a:lnTo>
                    <a:pt x="15122" y="25247"/>
                  </a:lnTo>
                  <a:cubicBezTo>
                    <a:pt x="15193" y="25175"/>
                    <a:pt x="15265" y="25095"/>
                    <a:pt x="15336" y="25033"/>
                  </a:cubicBezTo>
                  <a:lnTo>
                    <a:pt x="15363" y="25006"/>
                  </a:lnTo>
                  <a:cubicBezTo>
                    <a:pt x="15434" y="24935"/>
                    <a:pt x="15506" y="24863"/>
                    <a:pt x="15586" y="24783"/>
                  </a:cubicBezTo>
                  <a:lnTo>
                    <a:pt x="15595" y="24774"/>
                  </a:lnTo>
                  <a:cubicBezTo>
                    <a:pt x="15666" y="24694"/>
                    <a:pt x="15747" y="24622"/>
                    <a:pt x="15818" y="24551"/>
                  </a:cubicBezTo>
                  <a:lnTo>
                    <a:pt x="15818" y="24542"/>
                  </a:lnTo>
                  <a:cubicBezTo>
                    <a:pt x="15970" y="24390"/>
                    <a:pt x="16112" y="24248"/>
                    <a:pt x="16246" y="24105"/>
                  </a:cubicBezTo>
                  <a:lnTo>
                    <a:pt x="16255" y="24087"/>
                  </a:lnTo>
                  <a:cubicBezTo>
                    <a:pt x="16317" y="24025"/>
                    <a:pt x="16380" y="23953"/>
                    <a:pt x="16442" y="23891"/>
                  </a:cubicBezTo>
                  <a:lnTo>
                    <a:pt x="16460" y="23864"/>
                  </a:lnTo>
                  <a:cubicBezTo>
                    <a:pt x="16523" y="23802"/>
                    <a:pt x="16585" y="23739"/>
                    <a:pt x="16639" y="23668"/>
                  </a:cubicBezTo>
                  <a:lnTo>
                    <a:pt x="16665" y="23650"/>
                  </a:lnTo>
                  <a:cubicBezTo>
                    <a:pt x="16719" y="23588"/>
                    <a:pt x="16772" y="23525"/>
                    <a:pt x="16826" y="23463"/>
                  </a:cubicBezTo>
                  <a:lnTo>
                    <a:pt x="16853" y="23436"/>
                  </a:lnTo>
                  <a:cubicBezTo>
                    <a:pt x="16906" y="23373"/>
                    <a:pt x="16960" y="23311"/>
                    <a:pt x="17004" y="23257"/>
                  </a:cubicBezTo>
                  <a:lnTo>
                    <a:pt x="17031" y="23231"/>
                  </a:lnTo>
                  <a:cubicBezTo>
                    <a:pt x="17085" y="23168"/>
                    <a:pt x="17129" y="23106"/>
                    <a:pt x="17183" y="23052"/>
                  </a:cubicBezTo>
                  <a:lnTo>
                    <a:pt x="17201" y="23026"/>
                  </a:lnTo>
                  <a:cubicBezTo>
                    <a:pt x="17245" y="22963"/>
                    <a:pt x="17290" y="22910"/>
                    <a:pt x="17343" y="22847"/>
                  </a:cubicBezTo>
                  <a:lnTo>
                    <a:pt x="17361" y="22829"/>
                  </a:lnTo>
                  <a:cubicBezTo>
                    <a:pt x="17406" y="22776"/>
                    <a:pt x="17450" y="22713"/>
                    <a:pt x="17495" y="22660"/>
                  </a:cubicBezTo>
                  <a:lnTo>
                    <a:pt x="17504" y="22642"/>
                  </a:lnTo>
                  <a:cubicBezTo>
                    <a:pt x="17549" y="22579"/>
                    <a:pt x="17593" y="22526"/>
                    <a:pt x="17629" y="22472"/>
                  </a:cubicBezTo>
                  <a:lnTo>
                    <a:pt x="17638" y="22463"/>
                  </a:lnTo>
                  <a:cubicBezTo>
                    <a:pt x="17682" y="22401"/>
                    <a:pt x="17727" y="22348"/>
                    <a:pt x="17763" y="22285"/>
                  </a:cubicBezTo>
                  <a:cubicBezTo>
                    <a:pt x="17807" y="22232"/>
                    <a:pt x="17843" y="22169"/>
                    <a:pt x="17879" y="22116"/>
                  </a:cubicBezTo>
                  <a:cubicBezTo>
                    <a:pt x="17888" y="22098"/>
                    <a:pt x="17923" y="22053"/>
                    <a:pt x="17923" y="22053"/>
                  </a:cubicBezTo>
                  <a:cubicBezTo>
                    <a:pt x="17941" y="22017"/>
                    <a:pt x="17968" y="21982"/>
                    <a:pt x="17995" y="21937"/>
                  </a:cubicBezTo>
                  <a:cubicBezTo>
                    <a:pt x="18004" y="21919"/>
                    <a:pt x="18039" y="21866"/>
                    <a:pt x="18039" y="21866"/>
                  </a:cubicBezTo>
                  <a:cubicBezTo>
                    <a:pt x="18066" y="21830"/>
                    <a:pt x="18084" y="21803"/>
                    <a:pt x="18102" y="21768"/>
                  </a:cubicBezTo>
                  <a:cubicBezTo>
                    <a:pt x="18120" y="21741"/>
                    <a:pt x="18137" y="21714"/>
                    <a:pt x="18155" y="21687"/>
                  </a:cubicBezTo>
                  <a:cubicBezTo>
                    <a:pt x="18173" y="21652"/>
                    <a:pt x="18191" y="21625"/>
                    <a:pt x="18209" y="21589"/>
                  </a:cubicBezTo>
                  <a:cubicBezTo>
                    <a:pt x="18227" y="21562"/>
                    <a:pt x="18244" y="21536"/>
                    <a:pt x="18262" y="21500"/>
                  </a:cubicBezTo>
                  <a:cubicBezTo>
                    <a:pt x="18280" y="21473"/>
                    <a:pt x="18289" y="21447"/>
                    <a:pt x="18307" y="21420"/>
                  </a:cubicBezTo>
                  <a:cubicBezTo>
                    <a:pt x="18325" y="21384"/>
                    <a:pt x="18343" y="21357"/>
                    <a:pt x="18360" y="21322"/>
                  </a:cubicBezTo>
                  <a:cubicBezTo>
                    <a:pt x="18378" y="21304"/>
                    <a:pt x="18387" y="21277"/>
                    <a:pt x="18405" y="21250"/>
                  </a:cubicBezTo>
                  <a:cubicBezTo>
                    <a:pt x="18423" y="21215"/>
                    <a:pt x="18441" y="21179"/>
                    <a:pt x="18459" y="21143"/>
                  </a:cubicBezTo>
                  <a:cubicBezTo>
                    <a:pt x="18467" y="21125"/>
                    <a:pt x="18494" y="21081"/>
                    <a:pt x="18494" y="21081"/>
                  </a:cubicBezTo>
                  <a:cubicBezTo>
                    <a:pt x="18512" y="21045"/>
                    <a:pt x="18530" y="21009"/>
                    <a:pt x="18557" y="20965"/>
                  </a:cubicBezTo>
                  <a:lnTo>
                    <a:pt x="18566" y="20938"/>
                  </a:lnTo>
                  <a:cubicBezTo>
                    <a:pt x="18673" y="20724"/>
                    <a:pt x="18771" y="20510"/>
                    <a:pt x="18860" y="20296"/>
                  </a:cubicBezTo>
                  <a:cubicBezTo>
                    <a:pt x="18869" y="20287"/>
                    <a:pt x="18869" y="20287"/>
                    <a:pt x="18869" y="20287"/>
                  </a:cubicBezTo>
                  <a:cubicBezTo>
                    <a:pt x="18887" y="20233"/>
                    <a:pt x="18914" y="20180"/>
                    <a:pt x="18931" y="20126"/>
                  </a:cubicBezTo>
                  <a:cubicBezTo>
                    <a:pt x="18931" y="20126"/>
                    <a:pt x="18940" y="20108"/>
                    <a:pt x="18940" y="20108"/>
                  </a:cubicBezTo>
                  <a:cubicBezTo>
                    <a:pt x="18958" y="20064"/>
                    <a:pt x="18976" y="20010"/>
                    <a:pt x="18994" y="19957"/>
                  </a:cubicBezTo>
                  <a:lnTo>
                    <a:pt x="19003" y="19939"/>
                  </a:lnTo>
                  <a:cubicBezTo>
                    <a:pt x="19021" y="19885"/>
                    <a:pt x="19047" y="19832"/>
                    <a:pt x="19065" y="19778"/>
                  </a:cubicBezTo>
                  <a:lnTo>
                    <a:pt x="19065" y="19769"/>
                  </a:lnTo>
                  <a:cubicBezTo>
                    <a:pt x="19083" y="19716"/>
                    <a:pt x="19101" y="19662"/>
                    <a:pt x="19119" y="19609"/>
                  </a:cubicBezTo>
                  <a:cubicBezTo>
                    <a:pt x="19190" y="19413"/>
                    <a:pt x="19244" y="19216"/>
                    <a:pt x="19297" y="19020"/>
                  </a:cubicBezTo>
                  <a:cubicBezTo>
                    <a:pt x="19297" y="19020"/>
                    <a:pt x="19297" y="19011"/>
                    <a:pt x="19297" y="19011"/>
                  </a:cubicBezTo>
                  <a:cubicBezTo>
                    <a:pt x="19529" y="18128"/>
                    <a:pt x="19618" y="17245"/>
                    <a:pt x="19556" y="16397"/>
                  </a:cubicBezTo>
                  <a:cubicBezTo>
                    <a:pt x="19556" y="16397"/>
                    <a:pt x="19556" y="16388"/>
                    <a:pt x="19556" y="16388"/>
                  </a:cubicBezTo>
                  <a:cubicBezTo>
                    <a:pt x="19538" y="16139"/>
                    <a:pt x="19511" y="15898"/>
                    <a:pt x="19467" y="15657"/>
                  </a:cubicBezTo>
                  <a:lnTo>
                    <a:pt x="19467" y="15639"/>
                  </a:lnTo>
                  <a:cubicBezTo>
                    <a:pt x="19431" y="15478"/>
                    <a:pt x="19404" y="15318"/>
                    <a:pt x="19360" y="15166"/>
                  </a:cubicBezTo>
                  <a:cubicBezTo>
                    <a:pt x="19342" y="15095"/>
                    <a:pt x="19324" y="15014"/>
                    <a:pt x="19297" y="14934"/>
                  </a:cubicBezTo>
                  <a:lnTo>
                    <a:pt x="19297" y="14916"/>
                  </a:lnTo>
                  <a:cubicBezTo>
                    <a:pt x="19253" y="14765"/>
                    <a:pt x="19199" y="14613"/>
                    <a:pt x="19145" y="14470"/>
                  </a:cubicBezTo>
                  <a:lnTo>
                    <a:pt x="19137" y="14444"/>
                  </a:lnTo>
                  <a:cubicBezTo>
                    <a:pt x="19119" y="14408"/>
                    <a:pt x="19101" y="14363"/>
                    <a:pt x="19092" y="14319"/>
                  </a:cubicBezTo>
                  <a:cubicBezTo>
                    <a:pt x="20662" y="13150"/>
                    <a:pt x="23169" y="11616"/>
                    <a:pt x="26809" y="10349"/>
                  </a:cubicBezTo>
                  <a:cubicBezTo>
                    <a:pt x="27585" y="10081"/>
                    <a:pt x="27995" y="9225"/>
                    <a:pt x="27719" y="8449"/>
                  </a:cubicBezTo>
                  <a:cubicBezTo>
                    <a:pt x="27513" y="7851"/>
                    <a:pt x="26951" y="7449"/>
                    <a:pt x="26318" y="7449"/>
                  </a:cubicBezTo>
                  <a:cubicBezTo>
                    <a:pt x="26148" y="7449"/>
                    <a:pt x="25979" y="7476"/>
                    <a:pt x="25827" y="7539"/>
                  </a:cubicBezTo>
                  <a:cubicBezTo>
                    <a:pt x="25792" y="7548"/>
                    <a:pt x="25756" y="7557"/>
                    <a:pt x="25720" y="7574"/>
                  </a:cubicBezTo>
                  <a:cubicBezTo>
                    <a:pt x="25774" y="7218"/>
                    <a:pt x="25702" y="6834"/>
                    <a:pt x="25488" y="6513"/>
                  </a:cubicBezTo>
                  <a:cubicBezTo>
                    <a:pt x="25203" y="6102"/>
                    <a:pt x="24748" y="5862"/>
                    <a:pt x="24248" y="5862"/>
                  </a:cubicBezTo>
                  <a:cubicBezTo>
                    <a:pt x="24186" y="5862"/>
                    <a:pt x="24132" y="5862"/>
                    <a:pt x="24079" y="5870"/>
                  </a:cubicBezTo>
                  <a:cubicBezTo>
                    <a:pt x="24168" y="5415"/>
                    <a:pt x="24052" y="4934"/>
                    <a:pt x="23722" y="4568"/>
                  </a:cubicBezTo>
                  <a:cubicBezTo>
                    <a:pt x="23445" y="4256"/>
                    <a:pt x="23035" y="4077"/>
                    <a:pt x="22616" y="4077"/>
                  </a:cubicBezTo>
                  <a:cubicBezTo>
                    <a:pt x="22250" y="4077"/>
                    <a:pt x="21893" y="4211"/>
                    <a:pt x="21617" y="4461"/>
                  </a:cubicBezTo>
                  <a:cubicBezTo>
                    <a:pt x="21197" y="4836"/>
                    <a:pt x="20787" y="5219"/>
                    <a:pt x="20377" y="5594"/>
                  </a:cubicBezTo>
                  <a:cubicBezTo>
                    <a:pt x="20582" y="5076"/>
                    <a:pt x="20796" y="4559"/>
                    <a:pt x="21001" y="4033"/>
                  </a:cubicBezTo>
                  <a:cubicBezTo>
                    <a:pt x="21144" y="3658"/>
                    <a:pt x="21135" y="3257"/>
                    <a:pt x="20974" y="2891"/>
                  </a:cubicBezTo>
                  <a:cubicBezTo>
                    <a:pt x="20823" y="2525"/>
                    <a:pt x="20528" y="2240"/>
                    <a:pt x="20154" y="2097"/>
                  </a:cubicBezTo>
                  <a:cubicBezTo>
                    <a:pt x="19984" y="2025"/>
                    <a:pt x="19797" y="1999"/>
                    <a:pt x="19609" y="1999"/>
                  </a:cubicBezTo>
                  <a:cubicBezTo>
                    <a:pt x="19422" y="1999"/>
                    <a:pt x="19235" y="2034"/>
                    <a:pt x="19065" y="2097"/>
                  </a:cubicBezTo>
                  <a:cubicBezTo>
                    <a:pt x="18869" y="1776"/>
                    <a:pt x="18548" y="1535"/>
                    <a:pt x="18155" y="1437"/>
                  </a:cubicBezTo>
                  <a:cubicBezTo>
                    <a:pt x="18039" y="1410"/>
                    <a:pt x="17923" y="1401"/>
                    <a:pt x="17807" y="1401"/>
                  </a:cubicBezTo>
                  <a:cubicBezTo>
                    <a:pt x="17531" y="1401"/>
                    <a:pt x="17272" y="1472"/>
                    <a:pt x="17040" y="1606"/>
                  </a:cubicBezTo>
                  <a:cubicBezTo>
                    <a:pt x="17040" y="1579"/>
                    <a:pt x="17049" y="1553"/>
                    <a:pt x="17049" y="1526"/>
                  </a:cubicBezTo>
                  <a:cubicBezTo>
                    <a:pt x="17058" y="1133"/>
                    <a:pt x="16906" y="750"/>
                    <a:pt x="16639" y="464"/>
                  </a:cubicBezTo>
                  <a:cubicBezTo>
                    <a:pt x="16362" y="179"/>
                    <a:pt x="15996" y="9"/>
                    <a:pt x="1559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>
              <a:off x="5563075" y="1301375"/>
              <a:ext cx="269000" cy="207600"/>
            </a:xfrm>
            <a:custGeom>
              <a:avLst/>
              <a:gdLst/>
              <a:ahLst/>
              <a:cxnLst/>
              <a:rect l="l" t="t" r="r" b="b"/>
              <a:pathLst>
                <a:path w="10760" h="8304" extrusionOk="0">
                  <a:moveTo>
                    <a:pt x="10014" y="1"/>
                  </a:moveTo>
                  <a:cubicBezTo>
                    <a:pt x="9887" y="1"/>
                    <a:pt x="9758" y="37"/>
                    <a:pt x="9645" y="114"/>
                  </a:cubicBezTo>
                  <a:cubicBezTo>
                    <a:pt x="3632" y="4164"/>
                    <a:pt x="429" y="7028"/>
                    <a:pt x="295" y="7144"/>
                  </a:cubicBezTo>
                  <a:cubicBezTo>
                    <a:pt x="28" y="7394"/>
                    <a:pt x="1" y="7813"/>
                    <a:pt x="251" y="8081"/>
                  </a:cubicBezTo>
                  <a:cubicBezTo>
                    <a:pt x="384" y="8232"/>
                    <a:pt x="563" y="8304"/>
                    <a:pt x="741" y="8304"/>
                  </a:cubicBezTo>
                  <a:cubicBezTo>
                    <a:pt x="902" y="8304"/>
                    <a:pt x="1062" y="8250"/>
                    <a:pt x="1187" y="8134"/>
                  </a:cubicBezTo>
                  <a:cubicBezTo>
                    <a:pt x="1214" y="8107"/>
                    <a:pt x="4452" y="5208"/>
                    <a:pt x="10385" y="1212"/>
                  </a:cubicBezTo>
                  <a:cubicBezTo>
                    <a:pt x="10688" y="1006"/>
                    <a:pt x="10760" y="596"/>
                    <a:pt x="10563" y="293"/>
                  </a:cubicBezTo>
                  <a:cubicBezTo>
                    <a:pt x="10435" y="103"/>
                    <a:pt x="10227" y="1"/>
                    <a:pt x="10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5526275" y="1155000"/>
              <a:ext cx="86575" cy="324550"/>
            </a:xfrm>
            <a:custGeom>
              <a:avLst/>
              <a:gdLst/>
              <a:ahLst/>
              <a:cxnLst/>
              <a:rect l="l" t="t" r="r" b="b"/>
              <a:pathLst>
                <a:path w="3463" h="12982" extrusionOk="0">
                  <a:moveTo>
                    <a:pt x="2794" y="1"/>
                  </a:moveTo>
                  <a:cubicBezTo>
                    <a:pt x="2427" y="1"/>
                    <a:pt x="2133" y="283"/>
                    <a:pt x="2124" y="643"/>
                  </a:cubicBezTo>
                  <a:cubicBezTo>
                    <a:pt x="1955" y="7521"/>
                    <a:pt x="161" y="12018"/>
                    <a:pt x="144" y="12071"/>
                  </a:cubicBezTo>
                  <a:cubicBezTo>
                    <a:pt x="1" y="12410"/>
                    <a:pt x="161" y="12794"/>
                    <a:pt x="500" y="12937"/>
                  </a:cubicBezTo>
                  <a:cubicBezTo>
                    <a:pt x="590" y="12972"/>
                    <a:pt x="670" y="12981"/>
                    <a:pt x="750" y="12981"/>
                  </a:cubicBezTo>
                  <a:cubicBezTo>
                    <a:pt x="1018" y="12981"/>
                    <a:pt x="1259" y="12829"/>
                    <a:pt x="1366" y="12571"/>
                  </a:cubicBezTo>
                  <a:cubicBezTo>
                    <a:pt x="1446" y="12383"/>
                    <a:pt x="3266" y="7825"/>
                    <a:pt x="3453" y="679"/>
                  </a:cubicBezTo>
                  <a:cubicBezTo>
                    <a:pt x="3462" y="313"/>
                    <a:pt x="3177" y="10"/>
                    <a:pt x="2811" y="1"/>
                  </a:cubicBezTo>
                  <a:cubicBezTo>
                    <a:pt x="2805" y="1"/>
                    <a:pt x="2800" y="1"/>
                    <a:pt x="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5591625" y="1341250"/>
              <a:ext cx="291975" cy="183350"/>
            </a:xfrm>
            <a:custGeom>
              <a:avLst/>
              <a:gdLst/>
              <a:ahLst/>
              <a:cxnLst/>
              <a:rect l="l" t="t" r="r" b="b"/>
              <a:pathLst>
                <a:path w="11679" h="7334" extrusionOk="0">
                  <a:moveTo>
                    <a:pt x="10931" y="1"/>
                  </a:moveTo>
                  <a:cubicBezTo>
                    <a:pt x="10859" y="1"/>
                    <a:pt x="10787" y="12"/>
                    <a:pt x="10715" y="36"/>
                  </a:cubicBezTo>
                  <a:cubicBezTo>
                    <a:pt x="3435" y="2578"/>
                    <a:pt x="367" y="6093"/>
                    <a:pt x="233" y="6236"/>
                  </a:cubicBezTo>
                  <a:cubicBezTo>
                    <a:pt x="1" y="6521"/>
                    <a:pt x="28" y="6932"/>
                    <a:pt x="304" y="7173"/>
                  </a:cubicBezTo>
                  <a:cubicBezTo>
                    <a:pt x="429" y="7280"/>
                    <a:pt x="590" y="7333"/>
                    <a:pt x="741" y="7333"/>
                  </a:cubicBezTo>
                  <a:cubicBezTo>
                    <a:pt x="929" y="7333"/>
                    <a:pt x="1107" y="7253"/>
                    <a:pt x="1241" y="7101"/>
                  </a:cubicBezTo>
                  <a:cubicBezTo>
                    <a:pt x="1268" y="7066"/>
                    <a:pt x="4238" y="3702"/>
                    <a:pt x="11152" y="1285"/>
                  </a:cubicBezTo>
                  <a:cubicBezTo>
                    <a:pt x="11500" y="1169"/>
                    <a:pt x="11678" y="794"/>
                    <a:pt x="11562" y="446"/>
                  </a:cubicBezTo>
                  <a:cubicBezTo>
                    <a:pt x="11463" y="170"/>
                    <a:pt x="11207" y="1"/>
                    <a:pt x="10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5549025" y="1256850"/>
              <a:ext cx="242025" cy="238300"/>
            </a:xfrm>
            <a:custGeom>
              <a:avLst/>
              <a:gdLst/>
              <a:ahLst/>
              <a:cxnLst/>
              <a:rect l="l" t="t" r="r" b="b"/>
              <a:pathLst>
                <a:path w="9681" h="9532" extrusionOk="0">
                  <a:moveTo>
                    <a:pt x="8940" y="1"/>
                  </a:moveTo>
                  <a:cubicBezTo>
                    <a:pt x="8782" y="1"/>
                    <a:pt x="8622" y="57"/>
                    <a:pt x="8494" y="173"/>
                  </a:cubicBezTo>
                  <a:cubicBezTo>
                    <a:pt x="3114" y="5018"/>
                    <a:pt x="349" y="8301"/>
                    <a:pt x="233" y="8443"/>
                  </a:cubicBezTo>
                  <a:cubicBezTo>
                    <a:pt x="1" y="8720"/>
                    <a:pt x="37" y="9139"/>
                    <a:pt x="313" y="9371"/>
                  </a:cubicBezTo>
                  <a:cubicBezTo>
                    <a:pt x="438" y="9478"/>
                    <a:pt x="590" y="9532"/>
                    <a:pt x="741" y="9532"/>
                  </a:cubicBezTo>
                  <a:cubicBezTo>
                    <a:pt x="929" y="9532"/>
                    <a:pt x="1116" y="9451"/>
                    <a:pt x="1250" y="9291"/>
                  </a:cubicBezTo>
                  <a:cubicBezTo>
                    <a:pt x="1277" y="9264"/>
                    <a:pt x="4078" y="5936"/>
                    <a:pt x="9386" y="1155"/>
                  </a:cubicBezTo>
                  <a:cubicBezTo>
                    <a:pt x="9653" y="914"/>
                    <a:pt x="9680" y="495"/>
                    <a:pt x="9430" y="218"/>
                  </a:cubicBezTo>
                  <a:cubicBezTo>
                    <a:pt x="9302" y="75"/>
                    <a:pt x="9122" y="1"/>
                    <a:pt x="8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5551925" y="1189850"/>
              <a:ext cx="118675" cy="311550"/>
            </a:xfrm>
            <a:custGeom>
              <a:avLst/>
              <a:gdLst/>
              <a:ahLst/>
              <a:cxnLst/>
              <a:rect l="l" t="t" r="r" b="b"/>
              <a:pathLst>
                <a:path w="4747" h="12462" extrusionOk="0">
                  <a:moveTo>
                    <a:pt x="4020" y="0"/>
                  </a:moveTo>
                  <a:cubicBezTo>
                    <a:pt x="3717" y="0"/>
                    <a:pt x="3442" y="208"/>
                    <a:pt x="3373" y="516"/>
                  </a:cubicBezTo>
                  <a:cubicBezTo>
                    <a:pt x="1723" y="7457"/>
                    <a:pt x="144" y="11516"/>
                    <a:pt x="126" y="11551"/>
                  </a:cubicBezTo>
                  <a:cubicBezTo>
                    <a:pt x="1" y="11890"/>
                    <a:pt x="161" y="12283"/>
                    <a:pt x="509" y="12417"/>
                  </a:cubicBezTo>
                  <a:cubicBezTo>
                    <a:pt x="581" y="12444"/>
                    <a:pt x="670" y="12461"/>
                    <a:pt x="750" y="12461"/>
                  </a:cubicBezTo>
                  <a:cubicBezTo>
                    <a:pt x="1009" y="12461"/>
                    <a:pt x="1259" y="12301"/>
                    <a:pt x="1366" y="12033"/>
                  </a:cubicBezTo>
                  <a:cubicBezTo>
                    <a:pt x="1428" y="11873"/>
                    <a:pt x="2980" y="7867"/>
                    <a:pt x="4658" y="819"/>
                  </a:cubicBezTo>
                  <a:cubicBezTo>
                    <a:pt x="4747" y="463"/>
                    <a:pt x="4524" y="106"/>
                    <a:pt x="4167" y="17"/>
                  </a:cubicBezTo>
                  <a:cubicBezTo>
                    <a:pt x="4118" y="6"/>
                    <a:pt x="4069" y="0"/>
                    <a:pt x="4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5558625" y="1204925"/>
              <a:ext cx="157475" cy="297150"/>
            </a:xfrm>
            <a:custGeom>
              <a:avLst/>
              <a:gdLst/>
              <a:ahLst/>
              <a:cxnLst/>
              <a:rect l="l" t="t" r="r" b="b"/>
              <a:pathLst>
                <a:path w="6299" h="11886" extrusionOk="0">
                  <a:moveTo>
                    <a:pt x="5545" y="0"/>
                  </a:moveTo>
                  <a:cubicBezTo>
                    <a:pt x="5283" y="0"/>
                    <a:pt x="5036" y="156"/>
                    <a:pt x="4934" y="422"/>
                  </a:cubicBezTo>
                  <a:cubicBezTo>
                    <a:pt x="2329" y="7068"/>
                    <a:pt x="206" y="10859"/>
                    <a:pt x="179" y="10895"/>
                  </a:cubicBezTo>
                  <a:cubicBezTo>
                    <a:pt x="0" y="11216"/>
                    <a:pt x="116" y="11618"/>
                    <a:pt x="429" y="11796"/>
                  </a:cubicBezTo>
                  <a:cubicBezTo>
                    <a:pt x="536" y="11858"/>
                    <a:pt x="652" y="11885"/>
                    <a:pt x="759" y="11885"/>
                  </a:cubicBezTo>
                  <a:cubicBezTo>
                    <a:pt x="991" y="11885"/>
                    <a:pt x="1214" y="11760"/>
                    <a:pt x="1339" y="11546"/>
                  </a:cubicBezTo>
                  <a:cubicBezTo>
                    <a:pt x="1428" y="11394"/>
                    <a:pt x="3524" y="7639"/>
                    <a:pt x="6165" y="903"/>
                  </a:cubicBezTo>
                  <a:cubicBezTo>
                    <a:pt x="6299" y="564"/>
                    <a:pt x="6138" y="181"/>
                    <a:pt x="5790" y="47"/>
                  </a:cubicBezTo>
                  <a:cubicBezTo>
                    <a:pt x="5710" y="15"/>
                    <a:pt x="5627" y="0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5192425" y="1408625"/>
              <a:ext cx="504275" cy="570400"/>
            </a:xfrm>
            <a:custGeom>
              <a:avLst/>
              <a:gdLst/>
              <a:ahLst/>
              <a:cxnLst/>
              <a:rect l="l" t="t" r="r" b="b"/>
              <a:pathLst>
                <a:path w="20171" h="22816" extrusionOk="0">
                  <a:moveTo>
                    <a:pt x="13529" y="0"/>
                  </a:moveTo>
                  <a:cubicBezTo>
                    <a:pt x="11292" y="0"/>
                    <a:pt x="8998" y="1298"/>
                    <a:pt x="7342" y="3693"/>
                  </a:cubicBezTo>
                  <a:cubicBezTo>
                    <a:pt x="4871" y="7252"/>
                    <a:pt x="0" y="21454"/>
                    <a:pt x="1802" y="22703"/>
                  </a:cubicBezTo>
                  <a:cubicBezTo>
                    <a:pt x="1912" y="22779"/>
                    <a:pt x="2058" y="22815"/>
                    <a:pt x="2236" y="22815"/>
                  </a:cubicBezTo>
                  <a:cubicBezTo>
                    <a:pt x="4987" y="22815"/>
                    <a:pt x="15352" y="14190"/>
                    <a:pt x="17673" y="10838"/>
                  </a:cubicBezTo>
                  <a:cubicBezTo>
                    <a:pt x="20171" y="7225"/>
                    <a:pt x="19823" y="3148"/>
                    <a:pt x="16825" y="1052"/>
                  </a:cubicBezTo>
                  <a:cubicBezTo>
                    <a:pt x="16825" y="1043"/>
                    <a:pt x="16816" y="1043"/>
                    <a:pt x="16816" y="1043"/>
                  </a:cubicBezTo>
                  <a:cubicBezTo>
                    <a:pt x="16807" y="1043"/>
                    <a:pt x="16807" y="1043"/>
                    <a:pt x="16807" y="1034"/>
                  </a:cubicBezTo>
                  <a:cubicBezTo>
                    <a:pt x="15791" y="336"/>
                    <a:pt x="14667" y="0"/>
                    <a:pt x="1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5542350" y="1514025"/>
              <a:ext cx="130275" cy="103800"/>
            </a:xfrm>
            <a:custGeom>
              <a:avLst/>
              <a:gdLst/>
              <a:ahLst/>
              <a:cxnLst/>
              <a:rect l="l" t="t" r="r" b="b"/>
              <a:pathLst>
                <a:path w="5211" h="4152" extrusionOk="0">
                  <a:moveTo>
                    <a:pt x="590" y="0"/>
                  </a:moveTo>
                  <a:cubicBezTo>
                    <a:pt x="427" y="0"/>
                    <a:pt x="265" y="78"/>
                    <a:pt x="161" y="226"/>
                  </a:cubicBezTo>
                  <a:cubicBezTo>
                    <a:pt x="0" y="458"/>
                    <a:pt x="63" y="788"/>
                    <a:pt x="295" y="949"/>
                  </a:cubicBezTo>
                  <a:lnTo>
                    <a:pt x="4925" y="4151"/>
                  </a:lnTo>
                  <a:cubicBezTo>
                    <a:pt x="5050" y="3794"/>
                    <a:pt x="5139" y="3437"/>
                    <a:pt x="5210" y="3081"/>
                  </a:cubicBezTo>
                  <a:lnTo>
                    <a:pt x="883" y="92"/>
                  </a:lnTo>
                  <a:cubicBezTo>
                    <a:pt x="794" y="30"/>
                    <a:pt x="692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5303925" y="1628275"/>
              <a:ext cx="119350" cy="94425"/>
            </a:xfrm>
            <a:custGeom>
              <a:avLst/>
              <a:gdLst/>
              <a:ahLst/>
              <a:cxnLst/>
              <a:rect l="l" t="t" r="r" b="b"/>
              <a:pathLst>
                <a:path w="4774" h="3777" extrusionOk="0">
                  <a:moveTo>
                    <a:pt x="393" y="0"/>
                  </a:moveTo>
                  <a:cubicBezTo>
                    <a:pt x="259" y="322"/>
                    <a:pt x="134" y="661"/>
                    <a:pt x="1" y="991"/>
                  </a:cubicBezTo>
                  <a:lnTo>
                    <a:pt x="3890" y="3685"/>
                  </a:lnTo>
                  <a:cubicBezTo>
                    <a:pt x="3979" y="3747"/>
                    <a:pt x="4083" y="3777"/>
                    <a:pt x="4186" y="3777"/>
                  </a:cubicBezTo>
                  <a:cubicBezTo>
                    <a:pt x="4351" y="3777"/>
                    <a:pt x="4514" y="3699"/>
                    <a:pt x="4613" y="3551"/>
                  </a:cubicBezTo>
                  <a:cubicBezTo>
                    <a:pt x="4773" y="3319"/>
                    <a:pt x="4720" y="2998"/>
                    <a:pt x="4479" y="2828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5361025" y="1820000"/>
              <a:ext cx="81200" cy="59875"/>
            </a:xfrm>
            <a:custGeom>
              <a:avLst/>
              <a:gdLst/>
              <a:ahLst/>
              <a:cxnLst/>
              <a:rect l="l" t="t" r="r" b="b"/>
              <a:pathLst>
                <a:path w="3248" h="2395" extrusionOk="0">
                  <a:moveTo>
                    <a:pt x="592" y="1"/>
                  </a:moveTo>
                  <a:cubicBezTo>
                    <a:pt x="427" y="1"/>
                    <a:pt x="265" y="78"/>
                    <a:pt x="161" y="227"/>
                  </a:cubicBezTo>
                  <a:cubicBezTo>
                    <a:pt x="0" y="458"/>
                    <a:pt x="63" y="789"/>
                    <a:pt x="295" y="949"/>
                  </a:cubicBezTo>
                  <a:lnTo>
                    <a:pt x="2391" y="2394"/>
                  </a:lnTo>
                  <a:cubicBezTo>
                    <a:pt x="2677" y="2180"/>
                    <a:pt x="2962" y="1957"/>
                    <a:pt x="3248" y="1725"/>
                  </a:cubicBezTo>
                  <a:lnTo>
                    <a:pt x="893" y="93"/>
                  </a:lnTo>
                  <a:cubicBezTo>
                    <a:pt x="800" y="31"/>
                    <a:pt x="696" y="1"/>
                    <a:pt x="592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5237900" y="1839700"/>
              <a:ext cx="100625" cy="83825"/>
            </a:xfrm>
            <a:custGeom>
              <a:avLst/>
              <a:gdLst/>
              <a:ahLst/>
              <a:cxnLst/>
              <a:rect l="l" t="t" r="r" b="b"/>
              <a:pathLst>
                <a:path w="4025" h="3353" extrusionOk="0">
                  <a:moveTo>
                    <a:pt x="251" y="1"/>
                  </a:moveTo>
                  <a:cubicBezTo>
                    <a:pt x="162" y="375"/>
                    <a:pt x="72" y="732"/>
                    <a:pt x="1" y="1089"/>
                  </a:cubicBezTo>
                  <a:lnTo>
                    <a:pt x="3141" y="3257"/>
                  </a:lnTo>
                  <a:cubicBezTo>
                    <a:pt x="3230" y="3321"/>
                    <a:pt x="3332" y="3352"/>
                    <a:pt x="3433" y="3352"/>
                  </a:cubicBezTo>
                  <a:cubicBezTo>
                    <a:pt x="3597" y="3352"/>
                    <a:pt x="3759" y="3272"/>
                    <a:pt x="3864" y="3123"/>
                  </a:cubicBezTo>
                  <a:cubicBezTo>
                    <a:pt x="4024" y="2891"/>
                    <a:pt x="3962" y="2570"/>
                    <a:pt x="3730" y="2400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9" name="Google Shape;3919;p27"/>
          <p:cNvSpPr/>
          <p:nvPr/>
        </p:nvSpPr>
        <p:spPr>
          <a:xfrm rot="-3287884">
            <a:off x="167176" y="1577761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0" name="Google Shape;3920;p27"/>
          <p:cNvSpPr/>
          <p:nvPr/>
        </p:nvSpPr>
        <p:spPr>
          <a:xfrm>
            <a:off x="8718901" y="2911261"/>
            <a:ext cx="254676" cy="269374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" name="Google Shape;8398;p55"/>
          <p:cNvSpPr/>
          <p:nvPr/>
        </p:nvSpPr>
        <p:spPr>
          <a:xfrm>
            <a:off x="-1519385" y="-522900"/>
            <a:ext cx="3704019" cy="2121973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9" name="Google Shape;8399;p55"/>
          <p:cNvGrpSpPr/>
          <p:nvPr/>
        </p:nvGrpSpPr>
        <p:grpSpPr>
          <a:xfrm>
            <a:off x="-1519385" y="-682050"/>
            <a:ext cx="3704019" cy="2121973"/>
            <a:chOff x="-1389150" y="804800"/>
            <a:chExt cx="971750" cy="556700"/>
          </a:xfrm>
        </p:grpSpPr>
        <p:sp>
          <p:nvSpPr>
            <p:cNvPr id="8400" name="Google Shape;8400;p55"/>
            <p:cNvSpPr/>
            <p:nvPr/>
          </p:nvSpPr>
          <p:spPr>
            <a:xfrm>
              <a:off x="-1389150" y="804800"/>
              <a:ext cx="971750" cy="556700"/>
            </a:xfrm>
            <a:custGeom>
              <a:avLst/>
              <a:gdLst/>
              <a:ahLst/>
              <a:cxnLst/>
              <a:rect l="l" t="t" r="r" b="b"/>
              <a:pathLst>
                <a:path w="38870" h="22268" extrusionOk="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55"/>
            <p:cNvSpPr/>
            <p:nvPr/>
          </p:nvSpPr>
          <p:spPr>
            <a:xfrm>
              <a:off x="-437050" y="805025"/>
              <a:ext cx="2475" cy="41525"/>
            </a:xfrm>
            <a:custGeom>
              <a:avLst/>
              <a:gdLst/>
              <a:ahLst/>
              <a:cxnLst/>
              <a:rect l="l" t="t" r="r" b="b"/>
              <a:pathLst>
                <a:path w="99" h="1661" extrusionOk="0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55"/>
            <p:cNvSpPr/>
            <p:nvPr/>
          </p:nvSpPr>
          <p:spPr>
            <a:xfrm>
              <a:off x="-524700" y="806375"/>
              <a:ext cx="2475" cy="76750"/>
            </a:xfrm>
            <a:custGeom>
              <a:avLst/>
              <a:gdLst/>
              <a:ahLst/>
              <a:cxnLst/>
              <a:rect l="l" t="t" r="r" b="b"/>
              <a:pathLst>
                <a:path w="99" h="3070" extrusionOk="0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55"/>
            <p:cNvSpPr/>
            <p:nvPr/>
          </p:nvSpPr>
          <p:spPr>
            <a:xfrm>
              <a:off x="-524700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55"/>
            <p:cNvSpPr/>
            <p:nvPr/>
          </p:nvSpPr>
          <p:spPr>
            <a:xfrm>
              <a:off x="-524700" y="973200"/>
              <a:ext cx="2475" cy="14725"/>
            </a:xfrm>
            <a:custGeom>
              <a:avLst/>
              <a:gdLst/>
              <a:ahLst/>
              <a:cxnLst/>
              <a:rect l="l" t="t" r="r" b="b"/>
              <a:pathLst>
                <a:path w="99" h="589" extrusionOk="0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55"/>
            <p:cNvSpPr/>
            <p:nvPr/>
          </p:nvSpPr>
          <p:spPr>
            <a:xfrm>
              <a:off x="-612575" y="88555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55"/>
            <p:cNvSpPr/>
            <p:nvPr/>
          </p:nvSpPr>
          <p:spPr>
            <a:xfrm>
              <a:off x="-612575" y="807475"/>
              <a:ext cx="2700" cy="75650"/>
            </a:xfrm>
            <a:custGeom>
              <a:avLst/>
              <a:gdLst/>
              <a:ahLst/>
              <a:cxnLst/>
              <a:rect l="l" t="t" r="r" b="b"/>
              <a:pathLst>
                <a:path w="108" h="3026" extrusionOk="0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55"/>
            <p:cNvSpPr/>
            <p:nvPr/>
          </p:nvSpPr>
          <p:spPr>
            <a:xfrm>
              <a:off x="-612575" y="973200"/>
              <a:ext cx="2700" cy="85200"/>
            </a:xfrm>
            <a:custGeom>
              <a:avLst/>
              <a:gdLst/>
              <a:ahLst/>
              <a:cxnLst/>
              <a:rect l="l" t="t" r="r" b="b"/>
              <a:pathLst>
                <a:path w="108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55"/>
            <p:cNvSpPr/>
            <p:nvPr/>
          </p:nvSpPr>
          <p:spPr>
            <a:xfrm>
              <a:off x="-612575" y="1061075"/>
              <a:ext cx="2700" cy="17625"/>
            </a:xfrm>
            <a:custGeom>
              <a:avLst/>
              <a:gdLst/>
              <a:ahLst/>
              <a:cxnLst/>
              <a:rect l="l" t="t" r="r" b="b"/>
              <a:pathLst>
                <a:path w="108" h="705" extrusionOk="0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55"/>
            <p:cNvSpPr/>
            <p:nvPr/>
          </p:nvSpPr>
          <p:spPr>
            <a:xfrm>
              <a:off x="-700225" y="808825"/>
              <a:ext cx="2475" cy="74300"/>
            </a:xfrm>
            <a:custGeom>
              <a:avLst/>
              <a:gdLst/>
              <a:ahLst/>
              <a:cxnLst/>
              <a:rect l="l" t="t" r="r" b="b"/>
              <a:pathLst>
                <a:path w="99" h="2972" extrusionOk="0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55"/>
            <p:cNvSpPr/>
            <p:nvPr/>
          </p:nvSpPr>
          <p:spPr>
            <a:xfrm>
              <a:off x="-70022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55"/>
            <p:cNvSpPr/>
            <p:nvPr/>
          </p:nvSpPr>
          <p:spPr>
            <a:xfrm>
              <a:off x="-70022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55"/>
            <p:cNvSpPr/>
            <p:nvPr/>
          </p:nvSpPr>
          <p:spPr>
            <a:xfrm>
              <a:off x="-700225" y="1061075"/>
              <a:ext cx="2475" cy="69150"/>
            </a:xfrm>
            <a:custGeom>
              <a:avLst/>
              <a:gdLst/>
              <a:ahLst/>
              <a:cxnLst/>
              <a:rect l="l" t="t" r="r" b="b"/>
              <a:pathLst>
                <a:path w="99" h="2766" extrusionOk="0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55"/>
            <p:cNvSpPr/>
            <p:nvPr/>
          </p:nvSpPr>
          <p:spPr>
            <a:xfrm>
              <a:off x="-78787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55"/>
            <p:cNvSpPr/>
            <p:nvPr/>
          </p:nvSpPr>
          <p:spPr>
            <a:xfrm>
              <a:off x="-78787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55"/>
            <p:cNvSpPr/>
            <p:nvPr/>
          </p:nvSpPr>
          <p:spPr>
            <a:xfrm>
              <a:off x="-787875" y="809950"/>
              <a:ext cx="2475" cy="73175"/>
            </a:xfrm>
            <a:custGeom>
              <a:avLst/>
              <a:gdLst/>
              <a:ahLst/>
              <a:cxnLst/>
              <a:rect l="l" t="t" r="r" b="b"/>
              <a:pathLst>
                <a:path w="99" h="2927" extrusionOk="0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55"/>
            <p:cNvSpPr/>
            <p:nvPr/>
          </p:nvSpPr>
          <p:spPr>
            <a:xfrm>
              <a:off x="-78787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55"/>
            <p:cNvSpPr/>
            <p:nvPr/>
          </p:nvSpPr>
          <p:spPr>
            <a:xfrm>
              <a:off x="-787875" y="1148700"/>
              <a:ext cx="2475" cy="6275"/>
            </a:xfrm>
            <a:custGeom>
              <a:avLst/>
              <a:gdLst/>
              <a:ahLst/>
              <a:cxnLst/>
              <a:rect l="l" t="t" r="r" b="b"/>
              <a:pathLst>
                <a:path w="99" h="251" extrusionOk="0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55"/>
            <p:cNvSpPr/>
            <p:nvPr/>
          </p:nvSpPr>
          <p:spPr>
            <a:xfrm>
              <a:off x="-875525" y="1148700"/>
              <a:ext cx="2475" cy="26575"/>
            </a:xfrm>
            <a:custGeom>
              <a:avLst/>
              <a:gdLst/>
              <a:ahLst/>
              <a:cxnLst/>
              <a:rect l="l" t="t" r="r" b="b"/>
              <a:pathLst>
                <a:path w="99" h="1063" extrusionOk="0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55"/>
            <p:cNvSpPr/>
            <p:nvPr/>
          </p:nvSpPr>
          <p:spPr>
            <a:xfrm>
              <a:off x="-87552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55"/>
            <p:cNvSpPr/>
            <p:nvPr/>
          </p:nvSpPr>
          <p:spPr>
            <a:xfrm>
              <a:off x="-875525" y="811050"/>
              <a:ext cx="2475" cy="72075"/>
            </a:xfrm>
            <a:custGeom>
              <a:avLst/>
              <a:gdLst/>
              <a:ahLst/>
              <a:cxnLst/>
              <a:rect l="l" t="t" r="r" b="b"/>
              <a:pathLst>
                <a:path w="99" h="2883" extrusionOk="0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55"/>
            <p:cNvSpPr/>
            <p:nvPr/>
          </p:nvSpPr>
          <p:spPr>
            <a:xfrm>
              <a:off x="-87552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55"/>
            <p:cNvSpPr/>
            <p:nvPr/>
          </p:nvSpPr>
          <p:spPr>
            <a:xfrm>
              <a:off x="-87552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55"/>
            <p:cNvSpPr/>
            <p:nvPr/>
          </p:nvSpPr>
          <p:spPr>
            <a:xfrm>
              <a:off x="-963175" y="812400"/>
              <a:ext cx="2500" cy="70725"/>
            </a:xfrm>
            <a:custGeom>
              <a:avLst/>
              <a:gdLst/>
              <a:ahLst/>
              <a:cxnLst/>
              <a:rect l="l" t="t" r="r" b="b"/>
              <a:pathLst>
                <a:path w="100" h="2829" extrusionOk="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55"/>
            <p:cNvSpPr/>
            <p:nvPr/>
          </p:nvSpPr>
          <p:spPr>
            <a:xfrm>
              <a:off x="-963175" y="8855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55"/>
            <p:cNvSpPr/>
            <p:nvPr/>
          </p:nvSpPr>
          <p:spPr>
            <a:xfrm>
              <a:off x="-963175" y="1061075"/>
              <a:ext cx="2500" cy="85200"/>
            </a:xfrm>
            <a:custGeom>
              <a:avLst/>
              <a:gdLst/>
              <a:ahLst/>
              <a:cxnLst/>
              <a:rect l="l" t="t" r="r" b="b"/>
              <a:pathLst>
                <a:path w="100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55"/>
            <p:cNvSpPr/>
            <p:nvPr/>
          </p:nvSpPr>
          <p:spPr>
            <a:xfrm>
              <a:off x="-963175" y="1148700"/>
              <a:ext cx="2500" cy="57125"/>
            </a:xfrm>
            <a:custGeom>
              <a:avLst/>
              <a:gdLst/>
              <a:ahLst/>
              <a:cxnLst/>
              <a:rect l="l" t="t" r="r" b="b"/>
              <a:pathLst>
                <a:path w="100" h="2285" extrusionOk="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55"/>
            <p:cNvSpPr/>
            <p:nvPr/>
          </p:nvSpPr>
          <p:spPr>
            <a:xfrm>
              <a:off x="-963175" y="973200"/>
              <a:ext cx="2500" cy="85200"/>
            </a:xfrm>
            <a:custGeom>
              <a:avLst/>
              <a:gdLst/>
              <a:ahLst/>
              <a:cxnLst/>
              <a:rect l="l" t="t" r="r" b="b"/>
              <a:pathLst>
                <a:path w="100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55"/>
            <p:cNvSpPr/>
            <p:nvPr/>
          </p:nvSpPr>
          <p:spPr>
            <a:xfrm>
              <a:off x="-1051050" y="813500"/>
              <a:ext cx="2725" cy="69625"/>
            </a:xfrm>
            <a:custGeom>
              <a:avLst/>
              <a:gdLst/>
              <a:ahLst/>
              <a:cxnLst/>
              <a:rect l="l" t="t" r="r" b="b"/>
              <a:pathLst>
                <a:path w="109" h="2785" extrusionOk="0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55"/>
            <p:cNvSpPr/>
            <p:nvPr/>
          </p:nvSpPr>
          <p:spPr>
            <a:xfrm>
              <a:off x="-1051050" y="1148700"/>
              <a:ext cx="2725" cy="85225"/>
            </a:xfrm>
            <a:custGeom>
              <a:avLst/>
              <a:gdLst/>
              <a:ahLst/>
              <a:cxnLst/>
              <a:rect l="l" t="t" r="r" b="b"/>
              <a:pathLst>
                <a:path w="109" h="3409" extrusionOk="0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55"/>
            <p:cNvSpPr/>
            <p:nvPr/>
          </p:nvSpPr>
          <p:spPr>
            <a:xfrm>
              <a:off x="-1051050" y="1061075"/>
              <a:ext cx="2725" cy="85200"/>
            </a:xfrm>
            <a:custGeom>
              <a:avLst/>
              <a:gdLst/>
              <a:ahLst/>
              <a:cxnLst/>
              <a:rect l="l" t="t" r="r" b="b"/>
              <a:pathLst>
                <a:path w="10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55"/>
            <p:cNvSpPr/>
            <p:nvPr/>
          </p:nvSpPr>
          <p:spPr>
            <a:xfrm>
              <a:off x="-1051050" y="1236350"/>
              <a:ext cx="2725" cy="9850"/>
            </a:xfrm>
            <a:custGeom>
              <a:avLst/>
              <a:gdLst/>
              <a:ahLst/>
              <a:cxnLst/>
              <a:rect l="l" t="t" r="r" b="b"/>
              <a:pathLst>
                <a:path w="109" h="394" extrusionOk="0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55"/>
            <p:cNvSpPr/>
            <p:nvPr/>
          </p:nvSpPr>
          <p:spPr>
            <a:xfrm>
              <a:off x="-1051050" y="973200"/>
              <a:ext cx="2725" cy="85200"/>
            </a:xfrm>
            <a:custGeom>
              <a:avLst/>
              <a:gdLst/>
              <a:ahLst/>
              <a:cxnLst/>
              <a:rect l="l" t="t" r="r" b="b"/>
              <a:pathLst>
                <a:path w="10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55"/>
            <p:cNvSpPr/>
            <p:nvPr/>
          </p:nvSpPr>
          <p:spPr>
            <a:xfrm>
              <a:off x="-1051050" y="885550"/>
              <a:ext cx="2725" cy="85225"/>
            </a:xfrm>
            <a:custGeom>
              <a:avLst/>
              <a:gdLst/>
              <a:ahLst/>
              <a:cxnLst/>
              <a:rect l="l" t="t" r="r" b="b"/>
              <a:pathLst>
                <a:path w="10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55"/>
            <p:cNvSpPr/>
            <p:nvPr/>
          </p:nvSpPr>
          <p:spPr>
            <a:xfrm>
              <a:off x="-1138675" y="11487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55"/>
            <p:cNvSpPr/>
            <p:nvPr/>
          </p:nvSpPr>
          <p:spPr>
            <a:xfrm>
              <a:off x="-1138675" y="814850"/>
              <a:ext cx="2475" cy="68275"/>
            </a:xfrm>
            <a:custGeom>
              <a:avLst/>
              <a:gdLst/>
              <a:ahLst/>
              <a:cxnLst/>
              <a:rect l="l" t="t" r="r" b="b"/>
              <a:pathLst>
                <a:path w="99" h="2731" extrusionOk="0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55"/>
            <p:cNvSpPr/>
            <p:nvPr/>
          </p:nvSpPr>
          <p:spPr>
            <a:xfrm>
              <a:off x="-1138675" y="1236350"/>
              <a:ext cx="2475" cy="53125"/>
            </a:xfrm>
            <a:custGeom>
              <a:avLst/>
              <a:gdLst/>
              <a:ahLst/>
              <a:cxnLst/>
              <a:rect l="l" t="t" r="r" b="b"/>
              <a:pathLst>
                <a:path w="99" h="2125" extrusionOk="0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55"/>
            <p:cNvSpPr/>
            <p:nvPr/>
          </p:nvSpPr>
          <p:spPr>
            <a:xfrm>
              <a:off x="-113867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55"/>
            <p:cNvSpPr/>
            <p:nvPr/>
          </p:nvSpPr>
          <p:spPr>
            <a:xfrm>
              <a:off x="-113867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55"/>
            <p:cNvSpPr/>
            <p:nvPr/>
          </p:nvSpPr>
          <p:spPr>
            <a:xfrm>
              <a:off x="-113867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55"/>
            <p:cNvSpPr/>
            <p:nvPr/>
          </p:nvSpPr>
          <p:spPr>
            <a:xfrm>
              <a:off x="-1226325" y="12363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55"/>
            <p:cNvSpPr/>
            <p:nvPr/>
          </p:nvSpPr>
          <p:spPr>
            <a:xfrm>
              <a:off x="-1226325" y="1324000"/>
              <a:ext cx="2475" cy="3375"/>
            </a:xfrm>
            <a:custGeom>
              <a:avLst/>
              <a:gdLst/>
              <a:ahLst/>
              <a:cxnLst/>
              <a:rect l="l" t="t" r="r" b="b"/>
              <a:pathLst>
                <a:path w="99" h="135" extrusionOk="0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55"/>
            <p:cNvSpPr/>
            <p:nvPr/>
          </p:nvSpPr>
          <p:spPr>
            <a:xfrm>
              <a:off x="-122632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55"/>
            <p:cNvSpPr/>
            <p:nvPr/>
          </p:nvSpPr>
          <p:spPr>
            <a:xfrm>
              <a:off x="-1226325" y="11487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55"/>
            <p:cNvSpPr/>
            <p:nvPr/>
          </p:nvSpPr>
          <p:spPr>
            <a:xfrm>
              <a:off x="-1226325" y="815950"/>
              <a:ext cx="2475" cy="67175"/>
            </a:xfrm>
            <a:custGeom>
              <a:avLst/>
              <a:gdLst/>
              <a:ahLst/>
              <a:cxnLst/>
              <a:rect l="l" t="t" r="r" b="b"/>
              <a:pathLst>
                <a:path w="99" h="2687" extrusionOk="0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55"/>
            <p:cNvSpPr/>
            <p:nvPr/>
          </p:nvSpPr>
          <p:spPr>
            <a:xfrm>
              <a:off x="-122632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55"/>
            <p:cNvSpPr/>
            <p:nvPr/>
          </p:nvSpPr>
          <p:spPr>
            <a:xfrm>
              <a:off x="-122632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55"/>
            <p:cNvSpPr/>
            <p:nvPr/>
          </p:nvSpPr>
          <p:spPr>
            <a:xfrm>
              <a:off x="-1313975" y="12363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55"/>
            <p:cNvSpPr/>
            <p:nvPr/>
          </p:nvSpPr>
          <p:spPr>
            <a:xfrm>
              <a:off x="-1313975" y="11487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55"/>
            <p:cNvSpPr/>
            <p:nvPr/>
          </p:nvSpPr>
          <p:spPr>
            <a:xfrm>
              <a:off x="-131397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55"/>
            <p:cNvSpPr/>
            <p:nvPr/>
          </p:nvSpPr>
          <p:spPr>
            <a:xfrm>
              <a:off x="-1313975" y="817300"/>
              <a:ext cx="2475" cy="65825"/>
            </a:xfrm>
            <a:custGeom>
              <a:avLst/>
              <a:gdLst/>
              <a:ahLst/>
              <a:cxnLst/>
              <a:rect l="l" t="t" r="r" b="b"/>
              <a:pathLst>
                <a:path w="99" h="2633" extrusionOk="0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55"/>
            <p:cNvSpPr/>
            <p:nvPr/>
          </p:nvSpPr>
          <p:spPr>
            <a:xfrm>
              <a:off x="-131397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55"/>
            <p:cNvSpPr/>
            <p:nvPr/>
          </p:nvSpPr>
          <p:spPr>
            <a:xfrm>
              <a:off x="-131397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55"/>
            <p:cNvSpPr/>
            <p:nvPr/>
          </p:nvSpPr>
          <p:spPr>
            <a:xfrm>
              <a:off x="-1313975" y="1324000"/>
              <a:ext cx="2475" cy="29250"/>
            </a:xfrm>
            <a:custGeom>
              <a:avLst/>
              <a:gdLst/>
              <a:ahLst/>
              <a:cxnLst/>
              <a:rect l="l" t="t" r="r" b="b"/>
              <a:pathLst>
                <a:path w="99" h="1170" extrusionOk="0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55"/>
            <p:cNvSpPr/>
            <p:nvPr/>
          </p:nvSpPr>
          <p:spPr>
            <a:xfrm>
              <a:off x="-1389150" y="1321550"/>
              <a:ext cx="178000" cy="2475"/>
            </a:xfrm>
            <a:custGeom>
              <a:avLst/>
              <a:gdLst/>
              <a:ahLst/>
              <a:cxnLst/>
              <a:rect l="l" t="t" r="r" b="b"/>
              <a:pathLst>
                <a:path w="7120" h="99" extrusionOk="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55"/>
            <p:cNvSpPr/>
            <p:nvPr/>
          </p:nvSpPr>
          <p:spPr>
            <a:xfrm>
              <a:off x="-1389150" y="1233900"/>
              <a:ext cx="363550" cy="2475"/>
            </a:xfrm>
            <a:custGeom>
              <a:avLst/>
              <a:gdLst/>
              <a:ahLst/>
              <a:cxnLst/>
              <a:rect l="l" t="t" r="r" b="b"/>
              <a:pathLst>
                <a:path w="14542" h="99" extrusionOk="0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55"/>
            <p:cNvSpPr/>
            <p:nvPr/>
          </p:nvSpPr>
          <p:spPr>
            <a:xfrm>
              <a:off x="-1389150" y="1146250"/>
              <a:ext cx="638325" cy="2475"/>
            </a:xfrm>
            <a:custGeom>
              <a:avLst/>
              <a:gdLst/>
              <a:ahLst/>
              <a:cxnLst/>
              <a:rect l="l" t="t" r="r" b="b"/>
              <a:pathLst>
                <a:path w="25533" h="99" extrusionOk="0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55"/>
            <p:cNvSpPr/>
            <p:nvPr/>
          </p:nvSpPr>
          <p:spPr>
            <a:xfrm>
              <a:off x="-1389150" y="1058375"/>
              <a:ext cx="800250" cy="2725"/>
            </a:xfrm>
            <a:custGeom>
              <a:avLst/>
              <a:gdLst/>
              <a:ahLst/>
              <a:cxnLst/>
              <a:rect l="l" t="t" r="r" b="b"/>
              <a:pathLst>
                <a:path w="32010" h="109" extrusionOk="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55"/>
            <p:cNvSpPr/>
            <p:nvPr/>
          </p:nvSpPr>
          <p:spPr>
            <a:xfrm>
              <a:off x="-1389150" y="970750"/>
              <a:ext cx="877200" cy="2475"/>
            </a:xfrm>
            <a:custGeom>
              <a:avLst/>
              <a:gdLst/>
              <a:ahLst/>
              <a:cxnLst/>
              <a:rect l="l" t="t" r="r" b="b"/>
              <a:pathLst>
                <a:path w="35088" h="99" extrusionOk="0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55"/>
            <p:cNvSpPr/>
            <p:nvPr/>
          </p:nvSpPr>
          <p:spPr>
            <a:xfrm>
              <a:off x="-1389150" y="883100"/>
              <a:ext cx="932725" cy="2475"/>
            </a:xfrm>
            <a:custGeom>
              <a:avLst/>
              <a:gdLst/>
              <a:ahLst/>
              <a:cxnLst/>
              <a:rect l="l" t="t" r="r" b="b"/>
              <a:pathLst>
                <a:path w="37309" h="99" extrusionOk="0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0" name="Google Shape;8460;p55"/>
          <p:cNvSpPr/>
          <p:nvPr/>
        </p:nvSpPr>
        <p:spPr>
          <a:xfrm rot="10800000" flipH="1">
            <a:off x="6392463" y="-1119772"/>
            <a:ext cx="4076880" cy="2335524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1" name="Google Shape;8461;p55"/>
          <p:cNvGrpSpPr/>
          <p:nvPr/>
        </p:nvGrpSpPr>
        <p:grpSpPr>
          <a:xfrm flipH="1">
            <a:off x="6496617" y="-1119788"/>
            <a:ext cx="3836998" cy="2198307"/>
            <a:chOff x="-9376871" y="-61513"/>
            <a:chExt cx="3836998" cy="2198307"/>
          </a:xfrm>
        </p:grpSpPr>
        <p:sp>
          <p:nvSpPr>
            <p:cNvPr id="8462" name="Google Shape;8462;p55"/>
            <p:cNvSpPr/>
            <p:nvPr/>
          </p:nvSpPr>
          <p:spPr>
            <a:xfrm>
              <a:off x="-9376871" y="-61513"/>
              <a:ext cx="3836998" cy="2198307"/>
            </a:xfrm>
            <a:custGeom>
              <a:avLst/>
              <a:gdLst/>
              <a:ahLst/>
              <a:cxnLst/>
              <a:rect l="l" t="t" r="r" b="b"/>
              <a:pathLst>
                <a:path w="108936" h="62412" extrusionOk="0">
                  <a:moveTo>
                    <a:pt x="108935" y="1"/>
                  </a:moveTo>
                  <a:lnTo>
                    <a:pt x="0" y="1508"/>
                  </a:lnTo>
                  <a:lnTo>
                    <a:pt x="0" y="1508"/>
                  </a:lnTo>
                  <a:lnTo>
                    <a:pt x="0" y="62412"/>
                  </a:lnTo>
                  <a:cubicBezTo>
                    <a:pt x="20215" y="62109"/>
                    <a:pt x="37156" y="47362"/>
                    <a:pt x="56595" y="41787"/>
                  </a:cubicBezTo>
                  <a:cubicBezTo>
                    <a:pt x="63340" y="39860"/>
                    <a:pt x="70405" y="39030"/>
                    <a:pt x="76989" y="36577"/>
                  </a:cubicBezTo>
                  <a:cubicBezTo>
                    <a:pt x="91602" y="31126"/>
                    <a:pt x="102583" y="14239"/>
                    <a:pt x="108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55"/>
            <p:cNvSpPr/>
            <p:nvPr/>
          </p:nvSpPr>
          <p:spPr>
            <a:xfrm>
              <a:off x="-5617539" y="-60562"/>
              <a:ext cx="9792" cy="163432"/>
            </a:xfrm>
            <a:custGeom>
              <a:avLst/>
              <a:gdLst/>
              <a:ahLst/>
              <a:cxnLst/>
              <a:rect l="l" t="t" r="r" b="b"/>
              <a:pathLst>
                <a:path w="278" h="4640" extrusionOk="0">
                  <a:moveTo>
                    <a:pt x="1" y="0"/>
                  </a:moveTo>
                  <a:lnTo>
                    <a:pt x="1" y="4639"/>
                  </a:lnTo>
                  <a:cubicBezTo>
                    <a:pt x="90" y="4452"/>
                    <a:pt x="188" y="4265"/>
                    <a:pt x="277" y="4077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55"/>
            <p:cNvSpPr/>
            <p:nvPr/>
          </p:nvSpPr>
          <p:spPr>
            <a:xfrm>
              <a:off x="-5963811" y="603382"/>
              <a:ext cx="9792" cy="57835"/>
            </a:xfrm>
            <a:custGeom>
              <a:avLst/>
              <a:gdLst/>
              <a:ahLst/>
              <a:cxnLst/>
              <a:rect l="l" t="t" r="r" b="b"/>
              <a:pathLst>
                <a:path w="278" h="1642" extrusionOk="0">
                  <a:moveTo>
                    <a:pt x="1" y="1"/>
                  </a:moveTo>
                  <a:lnTo>
                    <a:pt x="1" y="1642"/>
                  </a:lnTo>
                  <a:cubicBezTo>
                    <a:pt x="90" y="1526"/>
                    <a:pt x="188" y="1401"/>
                    <a:pt x="277" y="1276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55"/>
            <p:cNvSpPr/>
            <p:nvPr/>
          </p:nvSpPr>
          <p:spPr>
            <a:xfrm>
              <a:off x="-5963811" y="-55842"/>
              <a:ext cx="9792" cy="303266"/>
            </a:xfrm>
            <a:custGeom>
              <a:avLst/>
              <a:gdLst/>
              <a:ahLst/>
              <a:cxnLst/>
              <a:rect l="l" t="t" r="r" b="b"/>
              <a:pathLst>
                <a:path w="278" h="8610" extrusionOk="0">
                  <a:moveTo>
                    <a:pt x="277" y="0"/>
                  </a:moveTo>
                  <a:lnTo>
                    <a:pt x="1" y="9"/>
                  </a:lnTo>
                  <a:lnTo>
                    <a:pt x="1" y="8609"/>
                  </a:lnTo>
                  <a:lnTo>
                    <a:pt x="277" y="860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55"/>
            <p:cNvSpPr/>
            <p:nvPr/>
          </p:nvSpPr>
          <p:spPr>
            <a:xfrm>
              <a:off x="-596381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55"/>
            <p:cNvSpPr/>
            <p:nvPr/>
          </p:nvSpPr>
          <p:spPr>
            <a:xfrm>
              <a:off x="-6310083" y="949655"/>
              <a:ext cx="9792" cy="70727"/>
            </a:xfrm>
            <a:custGeom>
              <a:avLst/>
              <a:gdLst/>
              <a:ahLst/>
              <a:cxnLst/>
              <a:rect l="l" t="t" r="r" b="b"/>
              <a:pathLst>
                <a:path w="278" h="2008" extrusionOk="0">
                  <a:moveTo>
                    <a:pt x="1" y="0"/>
                  </a:moveTo>
                  <a:lnTo>
                    <a:pt x="1" y="2008"/>
                  </a:lnTo>
                  <a:cubicBezTo>
                    <a:pt x="90" y="1927"/>
                    <a:pt x="188" y="1856"/>
                    <a:pt x="277" y="1776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55"/>
            <p:cNvSpPr/>
            <p:nvPr/>
          </p:nvSpPr>
          <p:spPr>
            <a:xfrm>
              <a:off x="-631008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55"/>
            <p:cNvSpPr/>
            <p:nvPr/>
          </p:nvSpPr>
          <p:spPr>
            <a:xfrm>
              <a:off x="-631008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55"/>
            <p:cNvSpPr/>
            <p:nvPr/>
          </p:nvSpPr>
          <p:spPr>
            <a:xfrm>
              <a:off x="-6310083" y="-51122"/>
              <a:ext cx="9792" cy="298546"/>
            </a:xfrm>
            <a:custGeom>
              <a:avLst/>
              <a:gdLst/>
              <a:ahLst/>
              <a:cxnLst/>
              <a:rect l="l" t="t" r="r" b="b"/>
              <a:pathLst>
                <a:path w="278" h="8476" extrusionOk="0">
                  <a:moveTo>
                    <a:pt x="277" y="0"/>
                  </a:moveTo>
                  <a:lnTo>
                    <a:pt x="1" y="9"/>
                  </a:lnTo>
                  <a:lnTo>
                    <a:pt x="1" y="8475"/>
                  </a:lnTo>
                  <a:lnTo>
                    <a:pt x="277" y="84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55"/>
            <p:cNvSpPr/>
            <p:nvPr/>
          </p:nvSpPr>
          <p:spPr>
            <a:xfrm>
              <a:off x="-6656356" y="-46121"/>
              <a:ext cx="9792" cy="293544"/>
            </a:xfrm>
            <a:custGeom>
              <a:avLst/>
              <a:gdLst/>
              <a:ahLst/>
              <a:cxnLst/>
              <a:rect l="l" t="t" r="r" b="b"/>
              <a:pathLst>
                <a:path w="278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277" y="8333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55"/>
            <p:cNvSpPr/>
            <p:nvPr/>
          </p:nvSpPr>
          <p:spPr>
            <a:xfrm>
              <a:off x="-6656356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55"/>
            <p:cNvSpPr/>
            <p:nvPr/>
          </p:nvSpPr>
          <p:spPr>
            <a:xfrm>
              <a:off x="-6656356" y="949655"/>
              <a:ext cx="9792" cy="273714"/>
            </a:xfrm>
            <a:custGeom>
              <a:avLst/>
              <a:gdLst/>
              <a:ahLst/>
              <a:cxnLst/>
              <a:rect l="l" t="t" r="r" b="b"/>
              <a:pathLst>
                <a:path w="278" h="7771" extrusionOk="0">
                  <a:moveTo>
                    <a:pt x="1" y="0"/>
                  </a:moveTo>
                  <a:lnTo>
                    <a:pt x="1" y="7771"/>
                  </a:lnTo>
                  <a:cubicBezTo>
                    <a:pt x="90" y="7735"/>
                    <a:pt x="188" y="7699"/>
                    <a:pt x="277" y="76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55"/>
            <p:cNvSpPr/>
            <p:nvPr/>
          </p:nvSpPr>
          <p:spPr>
            <a:xfrm>
              <a:off x="-6656356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55"/>
            <p:cNvSpPr/>
            <p:nvPr/>
          </p:nvSpPr>
          <p:spPr>
            <a:xfrm>
              <a:off x="-7002628" y="1295927"/>
              <a:ext cx="9792" cy="25466"/>
            </a:xfrm>
            <a:custGeom>
              <a:avLst/>
              <a:gdLst/>
              <a:ahLst/>
              <a:cxnLst/>
              <a:rect l="l" t="t" r="r" b="b"/>
              <a:pathLst>
                <a:path w="278" h="723" extrusionOk="0">
                  <a:moveTo>
                    <a:pt x="1" y="0"/>
                  </a:moveTo>
                  <a:lnTo>
                    <a:pt x="1" y="723"/>
                  </a:lnTo>
                  <a:cubicBezTo>
                    <a:pt x="90" y="696"/>
                    <a:pt x="188" y="678"/>
                    <a:pt x="277" y="661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55"/>
            <p:cNvSpPr/>
            <p:nvPr/>
          </p:nvSpPr>
          <p:spPr>
            <a:xfrm>
              <a:off x="-7002628" y="-41401"/>
              <a:ext cx="9792" cy="288825"/>
            </a:xfrm>
            <a:custGeom>
              <a:avLst/>
              <a:gdLst/>
              <a:ahLst/>
              <a:cxnLst/>
              <a:rect l="l" t="t" r="r" b="b"/>
              <a:pathLst>
                <a:path w="278" h="8200" extrusionOk="0">
                  <a:moveTo>
                    <a:pt x="1" y="1"/>
                  </a:moveTo>
                  <a:lnTo>
                    <a:pt x="1" y="8199"/>
                  </a:lnTo>
                  <a:lnTo>
                    <a:pt x="277" y="819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55"/>
            <p:cNvSpPr/>
            <p:nvPr/>
          </p:nvSpPr>
          <p:spPr>
            <a:xfrm>
              <a:off x="-700262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55"/>
            <p:cNvSpPr/>
            <p:nvPr/>
          </p:nvSpPr>
          <p:spPr>
            <a:xfrm>
              <a:off x="-700262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55"/>
            <p:cNvSpPr/>
            <p:nvPr/>
          </p:nvSpPr>
          <p:spPr>
            <a:xfrm>
              <a:off x="-700262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55"/>
            <p:cNvSpPr/>
            <p:nvPr/>
          </p:nvSpPr>
          <p:spPr>
            <a:xfrm>
              <a:off x="-7348901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55"/>
            <p:cNvSpPr/>
            <p:nvPr/>
          </p:nvSpPr>
          <p:spPr>
            <a:xfrm>
              <a:off x="-7348901" y="1295927"/>
              <a:ext cx="9792" cy="104963"/>
            </a:xfrm>
            <a:custGeom>
              <a:avLst/>
              <a:gdLst/>
              <a:ahLst/>
              <a:cxnLst/>
              <a:rect l="l" t="t" r="r" b="b"/>
              <a:pathLst>
                <a:path w="278" h="2980" extrusionOk="0">
                  <a:moveTo>
                    <a:pt x="1" y="0"/>
                  </a:moveTo>
                  <a:lnTo>
                    <a:pt x="1" y="2980"/>
                  </a:lnTo>
                  <a:cubicBezTo>
                    <a:pt x="90" y="2953"/>
                    <a:pt x="188" y="2926"/>
                    <a:pt x="277" y="290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55"/>
            <p:cNvSpPr/>
            <p:nvPr/>
          </p:nvSpPr>
          <p:spPr>
            <a:xfrm>
              <a:off x="-7348901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55"/>
            <p:cNvSpPr/>
            <p:nvPr/>
          </p:nvSpPr>
          <p:spPr>
            <a:xfrm>
              <a:off x="-7348901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55"/>
            <p:cNvSpPr/>
            <p:nvPr/>
          </p:nvSpPr>
          <p:spPr>
            <a:xfrm>
              <a:off x="-7348901" y="-36681"/>
              <a:ext cx="9792" cy="284105"/>
            </a:xfrm>
            <a:custGeom>
              <a:avLst/>
              <a:gdLst/>
              <a:ahLst/>
              <a:cxnLst/>
              <a:rect l="l" t="t" r="r" b="b"/>
              <a:pathLst>
                <a:path w="278" h="8066" extrusionOk="0">
                  <a:moveTo>
                    <a:pt x="277" y="0"/>
                  </a:moveTo>
                  <a:lnTo>
                    <a:pt x="1" y="9"/>
                  </a:lnTo>
                  <a:lnTo>
                    <a:pt x="1" y="8065"/>
                  </a:lnTo>
                  <a:lnTo>
                    <a:pt x="277" y="806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55"/>
            <p:cNvSpPr/>
            <p:nvPr/>
          </p:nvSpPr>
          <p:spPr>
            <a:xfrm>
              <a:off x="-7695173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55"/>
            <p:cNvSpPr/>
            <p:nvPr/>
          </p:nvSpPr>
          <p:spPr>
            <a:xfrm>
              <a:off x="-7695173" y="1295927"/>
              <a:ext cx="9792" cy="225635"/>
            </a:xfrm>
            <a:custGeom>
              <a:avLst/>
              <a:gdLst/>
              <a:ahLst/>
              <a:cxnLst/>
              <a:rect l="l" t="t" r="r" b="b"/>
              <a:pathLst>
                <a:path w="278" h="6406" extrusionOk="0">
                  <a:moveTo>
                    <a:pt x="1" y="0"/>
                  </a:moveTo>
                  <a:lnTo>
                    <a:pt x="1" y="6406"/>
                  </a:lnTo>
                  <a:cubicBezTo>
                    <a:pt x="90" y="6361"/>
                    <a:pt x="188" y="6325"/>
                    <a:pt x="277" y="6290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55"/>
            <p:cNvSpPr/>
            <p:nvPr/>
          </p:nvSpPr>
          <p:spPr>
            <a:xfrm>
              <a:off x="-7695173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55"/>
            <p:cNvSpPr/>
            <p:nvPr/>
          </p:nvSpPr>
          <p:spPr>
            <a:xfrm>
              <a:off x="-7695173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55"/>
            <p:cNvSpPr/>
            <p:nvPr/>
          </p:nvSpPr>
          <p:spPr>
            <a:xfrm>
              <a:off x="-7695173" y="-31644"/>
              <a:ext cx="9792" cy="279068"/>
            </a:xfrm>
            <a:custGeom>
              <a:avLst/>
              <a:gdLst/>
              <a:ahLst/>
              <a:cxnLst/>
              <a:rect l="l" t="t" r="r" b="b"/>
              <a:pathLst>
                <a:path w="278" h="7923" extrusionOk="0">
                  <a:moveTo>
                    <a:pt x="1" y="0"/>
                  </a:moveTo>
                  <a:lnTo>
                    <a:pt x="1" y="7922"/>
                  </a:lnTo>
                  <a:lnTo>
                    <a:pt x="277" y="792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55"/>
            <p:cNvSpPr/>
            <p:nvPr/>
          </p:nvSpPr>
          <p:spPr>
            <a:xfrm>
              <a:off x="-8041445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55"/>
            <p:cNvSpPr/>
            <p:nvPr/>
          </p:nvSpPr>
          <p:spPr>
            <a:xfrm>
              <a:off x="-8041445" y="-26960"/>
              <a:ext cx="9792" cy="274383"/>
            </a:xfrm>
            <a:custGeom>
              <a:avLst/>
              <a:gdLst/>
              <a:ahLst/>
              <a:cxnLst/>
              <a:rect l="l" t="t" r="r" b="b"/>
              <a:pathLst>
                <a:path w="278" h="7790" extrusionOk="0">
                  <a:moveTo>
                    <a:pt x="1" y="1"/>
                  </a:moveTo>
                  <a:lnTo>
                    <a:pt x="1" y="7789"/>
                  </a:lnTo>
                  <a:lnTo>
                    <a:pt x="277" y="778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55"/>
            <p:cNvSpPr/>
            <p:nvPr/>
          </p:nvSpPr>
          <p:spPr>
            <a:xfrm>
              <a:off x="-8041445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55"/>
            <p:cNvSpPr/>
            <p:nvPr/>
          </p:nvSpPr>
          <p:spPr>
            <a:xfrm>
              <a:off x="-8041445" y="1642516"/>
              <a:ext cx="9792" cy="38674"/>
            </a:xfrm>
            <a:custGeom>
              <a:avLst/>
              <a:gdLst/>
              <a:ahLst/>
              <a:cxnLst/>
              <a:rect l="l" t="t" r="r" b="b"/>
              <a:pathLst>
                <a:path w="278" h="1098" extrusionOk="0">
                  <a:moveTo>
                    <a:pt x="1" y="0"/>
                  </a:moveTo>
                  <a:lnTo>
                    <a:pt x="1" y="1098"/>
                  </a:lnTo>
                  <a:cubicBezTo>
                    <a:pt x="90" y="1053"/>
                    <a:pt x="179" y="1008"/>
                    <a:pt x="277" y="964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55"/>
            <p:cNvSpPr/>
            <p:nvPr/>
          </p:nvSpPr>
          <p:spPr>
            <a:xfrm>
              <a:off x="-8041445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55"/>
            <p:cNvSpPr/>
            <p:nvPr/>
          </p:nvSpPr>
          <p:spPr>
            <a:xfrm>
              <a:off x="-8041445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55"/>
            <p:cNvSpPr/>
            <p:nvPr/>
          </p:nvSpPr>
          <p:spPr>
            <a:xfrm>
              <a:off x="-8387718" y="949655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55"/>
            <p:cNvSpPr/>
            <p:nvPr/>
          </p:nvSpPr>
          <p:spPr>
            <a:xfrm>
              <a:off x="-8387718" y="257110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55"/>
            <p:cNvSpPr/>
            <p:nvPr/>
          </p:nvSpPr>
          <p:spPr>
            <a:xfrm>
              <a:off x="-8387718" y="1295927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55"/>
            <p:cNvSpPr/>
            <p:nvPr/>
          </p:nvSpPr>
          <p:spPr>
            <a:xfrm>
              <a:off x="-8387718" y="-22240"/>
              <a:ext cx="9792" cy="269663"/>
            </a:xfrm>
            <a:custGeom>
              <a:avLst/>
              <a:gdLst/>
              <a:ahLst/>
              <a:cxnLst/>
              <a:rect l="l" t="t" r="r" b="b"/>
              <a:pathLst>
                <a:path w="278" h="7656" extrusionOk="0">
                  <a:moveTo>
                    <a:pt x="277" y="1"/>
                  </a:moveTo>
                  <a:lnTo>
                    <a:pt x="1" y="10"/>
                  </a:lnTo>
                  <a:lnTo>
                    <a:pt x="1" y="7655"/>
                  </a:lnTo>
                  <a:lnTo>
                    <a:pt x="277" y="76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55"/>
            <p:cNvSpPr/>
            <p:nvPr/>
          </p:nvSpPr>
          <p:spPr>
            <a:xfrm>
              <a:off x="-8387718" y="603382"/>
              <a:ext cx="9792" cy="336551"/>
            </a:xfrm>
            <a:custGeom>
              <a:avLst/>
              <a:gdLst/>
              <a:ahLst/>
              <a:cxnLst/>
              <a:rect l="l" t="t" r="r" b="b"/>
              <a:pathLst>
                <a:path w="278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77" y="9555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55"/>
            <p:cNvSpPr/>
            <p:nvPr/>
          </p:nvSpPr>
          <p:spPr>
            <a:xfrm>
              <a:off x="-8387718" y="1642516"/>
              <a:ext cx="9792" cy="209292"/>
            </a:xfrm>
            <a:custGeom>
              <a:avLst/>
              <a:gdLst/>
              <a:ahLst/>
              <a:cxnLst/>
              <a:rect l="l" t="t" r="r" b="b"/>
              <a:pathLst>
                <a:path w="278" h="5942" extrusionOk="0">
                  <a:moveTo>
                    <a:pt x="1" y="0"/>
                  </a:moveTo>
                  <a:lnTo>
                    <a:pt x="1" y="5942"/>
                  </a:lnTo>
                  <a:cubicBezTo>
                    <a:pt x="90" y="5897"/>
                    <a:pt x="179" y="5852"/>
                    <a:pt x="277" y="5808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55"/>
            <p:cNvSpPr/>
            <p:nvPr/>
          </p:nvSpPr>
          <p:spPr>
            <a:xfrm>
              <a:off x="-8734307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55"/>
            <p:cNvSpPr/>
            <p:nvPr/>
          </p:nvSpPr>
          <p:spPr>
            <a:xfrm>
              <a:off x="-8734307" y="1988789"/>
              <a:ext cx="10109" cy="13208"/>
            </a:xfrm>
            <a:custGeom>
              <a:avLst/>
              <a:gdLst/>
              <a:ahLst/>
              <a:cxnLst/>
              <a:rect l="l" t="t" r="r" b="b"/>
              <a:pathLst>
                <a:path w="287" h="375" extrusionOk="0">
                  <a:moveTo>
                    <a:pt x="1" y="0"/>
                  </a:moveTo>
                  <a:lnTo>
                    <a:pt x="1" y="375"/>
                  </a:lnTo>
                  <a:cubicBezTo>
                    <a:pt x="99" y="339"/>
                    <a:pt x="188" y="304"/>
                    <a:pt x="286" y="26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55"/>
            <p:cNvSpPr/>
            <p:nvPr/>
          </p:nvSpPr>
          <p:spPr>
            <a:xfrm>
              <a:off x="-8734307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55"/>
            <p:cNvSpPr/>
            <p:nvPr/>
          </p:nvSpPr>
          <p:spPr>
            <a:xfrm>
              <a:off x="-8734307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55"/>
            <p:cNvSpPr/>
            <p:nvPr/>
          </p:nvSpPr>
          <p:spPr>
            <a:xfrm>
              <a:off x="-8734307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55"/>
            <p:cNvSpPr/>
            <p:nvPr/>
          </p:nvSpPr>
          <p:spPr>
            <a:xfrm>
              <a:off x="-8734307" y="-17203"/>
              <a:ext cx="10109" cy="264627"/>
            </a:xfrm>
            <a:custGeom>
              <a:avLst/>
              <a:gdLst/>
              <a:ahLst/>
              <a:cxnLst/>
              <a:rect l="l" t="t" r="r" b="b"/>
              <a:pathLst>
                <a:path w="287" h="7513" extrusionOk="0">
                  <a:moveTo>
                    <a:pt x="1" y="1"/>
                  </a:moveTo>
                  <a:lnTo>
                    <a:pt x="1" y="7512"/>
                  </a:lnTo>
                  <a:lnTo>
                    <a:pt x="286" y="751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55"/>
            <p:cNvSpPr/>
            <p:nvPr/>
          </p:nvSpPr>
          <p:spPr>
            <a:xfrm>
              <a:off x="-8734307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55"/>
            <p:cNvSpPr/>
            <p:nvPr/>
          </p:nvSpPr>
          <p:spPr>
            <a:xfrm>
              <a:off x="-9080580" y="1642516"/>
              <a:ext cx="10109" cy="336234"/>
            </a:xfrm>
            <a:custGeom>
              <a:avLst/>
              <a:gdLst/>
              <a:ahLst/>
              <a:cxnLst/>
              <a:rect l="l" t="t" r="r" b="b"/>
              <a:pathLst>
                <a:path w="287" h="9546" extrusionOk="0">
                  <a:moveTo>
                    <a:pt x="1" y="0"/>
                  </a:moveTo>
                  <a:lnTo>
                    <a:pt x="1" y="9546"/>
                  </a:lnTo>
                  <a:lnTo>
                    <a:pt x="286" y="954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55"/>
            <p:cNvSpPr/>
            <p:nvPr/>
          </p:nvSpPr>
          <p:spPr>
            <a:xfrm>
              <a:off x="-9080580" y="1988789"/>
              <a:ext cx="10109" cy="115037"/>
            </a:xfrm>
            <a:custGeom>
              <a:avLst/>
              <a:gdLst/>
              <a:ahLst/>
              <a:cxnLst/>
              <a:rect l="l" t="t" r="r" b="b"/>
              <a:pathLst>
                <a:path w="287" h="3266" extrusionOk="0">
                  <a:moveTo>
                    <a:pt x="1" y="0"/>
                  </a:moveTo>
                  <a:lnTo>
                    <a:pt x="1" y="3265"/>
                  </a:lnTo>
                  <a:cubicBezTo>
                    <a:pt x="99" y="3247"/>
                    <a:pt x="188" y="3230"/>
                    <a:pt x="286" y="321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55"/>
            <p:cNvSpPr/>
            <p:nvPr/>
          </p:nvSpPr>
          <p:spPr>
            <a:xfrm>
              <a:off x="-9080580" y="-12483"/>
              <a:ext cx="10109" cy="259907"/>
            </a:xfrm>
            <a:custGeom>
              <a:avLst/>
              <a:gdLst/>
              <a:ahLst/>
              <a:cxnLst/>
              <a:rect l="l" t="t" r="r" b="b"/>
              <a:pathLst>
                <a:path w="287" h="7379" extrusionOk="0">
                  <a:moveTo>
                    <a:pt x="1" y="0"/>
                  </a:moveTo>
                  <a:lnTo>
                    <a:pt x="1" y="7378"/>
                  </a:lnTo>
                  <a:lnTo>
                    <a:pt x="286" y="737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55"/>
            <p:cNvSpPr/>
            <p:nvPr/>
          </p:nvSpPr>
          <p:spPr>
            <a:xfrm>
              <a:off x="-9080580" y="949655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55"/>
            <p:cNvSpPr/>
            <p:nvPr/>
          </p:nvSpPr>
          <p:spPr>
            <a:xfrm>
              <a:off x="-9080580" y="257110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55"/>
            <p:cNvSpPr/>
            <p:nvPr/>
          </p:nvSpPr>
          <p:spPr>
            <a:xfrm>
              <a:off x="-9080580" y="603382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1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55"/>
            <p:cNvSpPr/>
            <p:nvPr/>
          </p:nvSpPr>
          <p:spPr>
            <a:xfrm>
              <a:off x="-9080580" y="1295927"/>
              <a:ext cx="10109" cy="336551"/>
            </a:xfrm>
            <a:custGeom>
              <a:avLst/>
              <a:gdLst/>
              <a:ahLst/>
              <a:cxnLst/>
              <a:rect l="l" t="t" r="r" b="b"/>
              <a:pathLst>
                <a:path w="287" h="9555" extrusionOk="0">
                  <a:moveTo>
                    <a:pt x="1" y="0"/>
                  </a:moveTo>
                  <a:lnTo>
                    <a:pt x="1" y="9555"/>
                  </a:lnTo>
                  <a:lnTo>
                    <a:pt x="286" y="955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55"/>
            <p:cNvSpPr/>
            <p:nvPr/>
          </p:nvSpPr>
          <p:spPr>
            <a:xfrm>
              <a:off x="-9376871" y="1978715"/>
              <a:ext cx="702618" cy="10109"/>
            </a:xfrm>
            <a:custGeom>
              <a:avLst/>
              <a:gdLst/>
              <a:ahLst/>
              <a:cxnLst/>
              <a:rect l="l" t="t" r="r" b="b"/>
              <a:pathLst>
                <a:path w="19948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9234" y="286"/>
                  </a:lnTo>
                  <a:cubicBezTo>
                    <a:pt x="19475" y="188"/>
                    <a:pt x="19716" y="99"/>
                    <a:pt x="19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55"/>
            <p:cNvSpPr/>
            <p:nvPr/>
          </p:nvSpPr>
          <p:spPr>
            <a:xfrm>
              <a:off x="-9376871" y="1632443"/>
              <a:ext cx="1435704" cy="9792"/>
            </a:xfrm>
            <a:custGeom>
              <a:avLst/>
              <a:gdLst/>
              <a:ahLst/>
              <a:cxnLst/>
              <a:rect l="l" t="t" r="r" b="b"/>
              <a:pathLst>
                <a:path w="40761" h="278" extrusionOk="0">
                  <a:moveTo>
                    <a:pt x="0" y="1"/>
                  </a:moveTo>
                  <a:lnTo>
                    <a:pt x="0" y="277"/>
                  </a:lnTo>
                  <a:lnTo>
                    <a:pt x="40172" y="277"/>
                  </a:lnTo>
                  <a:cubicBezTo>
                    <a:pt x="40368" y="188"/>
                    <a:pt x="40564" y="99"/>
                    <a:pt x="4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55"/>
            <p:cNvSpPr/>
            <p:nvPr/>
          </p:nvSpPr>
          <p:spPr>
            <a:xfrm>
              <a:off x="-9376871" y="1286170"/>
              <a:ext cx="2520698" cy="9792"/>
            </a:xfrm>
            <a:custGeom>
              <a:avLst/>
              <a:gdLst/>
              <a:ahLst/>
              <a:cxnLst/>
              <a:rect l="l" t="t" r="r" b="b"/>
              <a:pathLst>
                <a:path w="71565" h="278" extrusionOk="0">
                  <a:moveTo>
                    <a:pt x="0" y="1"/>
                  </a:moveTo>
                  <a:lnTo>
                    <a:pt x="0" y="277"/>
                  </a:lnTo>
                  <a:lnTo>
                    <a:pt x="70468" y="277"/>
                  </a:lnTo>
                  <a:cubicBezTo>
                    <a:pt x="70833" y="188"/>
                    <a:pt x="71199" y="99"/>
                    <a:pt x="71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55"/>
            <p:cNvSpPr/>
            <p:nvPr/>
          </p:nvSpPr>
          <p:spPr>
            <a:xfrm>
              <a:off x="-9376871" y="939898"/>
              <a:ext cx="3160163" cy="9792"/>
            </a:xfrm>
            <a:custGeom>
              <a:avLst/>
              <a:gdLst/>
              <a:ahLst/>
              <a:cxnLst/>
              <a:rect l="l" t="t" r="r" b="b"/>
              <a:pathLst>
                <a:path w="89720" h="278" extrusionOk="0">
                  <a:moveTo>
                    <a:pt x="0" y="1"/>
                  </a:moveTo>
                  <a:lnTo>
                    <a:pt x="0" y="277"/>
                  </a:lnTo>
                  <a:lnTo>
                    <a:pt x="89407" y="277"/>
                  </a:lnTo>
                  <a:cubicBezTo>
                    <a:pt x="89514" y="188"/>
                    <a:pt x="89612" y="99"/>
                    <a:pt x="89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55"/>
            <p:cNvSpPr/>
            <p:nvPr/>
          </p:nvSpPr>
          <p:spPr>
            <a:xfrm>
              <a:off x="-9376871" y="593626"/>
              <a:ext cx="3463675" cy="9792"/>
            </a:xfrm>
            <a:custGeom>
              <a:avLst/>
              <a:gdLst/>
              <a:ahLst/>
              <a:cxnLst/>
              <a:rect l="l" t="t" r="r" b="b"/>
              <a:pathLst>
                <a:path w="98337" h="278" extrusionOk="0">
                  <a:moveTo>
                    <a:pt x="0" y="1"/>
                  </a:moveTo>
                  <a:lnTo>
                    <a:pt x="0" y="278"/>
                  </a:lnTo>
                  <a:lnTo>
                    <a:pt x="98132" y="278"/>
                  </a:lnTo>
                  <a:cubicBezTo>
                    <a:pt x="98203" y="188"/>
                    <a:pt x="98274" y="90"/>
                    <a:pt x="98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55"/>
            <p:cNvSpPr/>
            <p:nvPr/>
          </p:nvSpPr>
          <p:spPr>
            <a:xfrm>
              <a:off x="-9376871" y="247388"/>
              <a:ext cx="3683005" cy="9757"/>
            </a:xfrm>
            <a:custGeom>
              <a:avLst/>
              <a:gdLst/>
              <a:ahLst/>
              <a:cxnLst/>
              <a:rect l="l" t="t" r="r" b="b"/>
              <a:pathLst>
                <a:path w="104564" h="277" extrusionOk="0">
                  <a:moveTo>
                    <a:pt x="0" y="0"/>
                  </a:moveTo>
                  <a:lnTo>
                    <a:pt x="0" y="277"/>
                  </a:lnTo>
                  <a:lnTo>
                    <a:pt x="104412" y="277"/>
                  </a:lnTo>
                  <a:cubicBezTo>
                    <a:pt x="104466" y="187"/>
                    <a:pt x="104519" y="89"/>
                    <a:pt x="104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2" name="Google Shape;8522;p55"/>
          <p:cNvGrpSpPr/>
          <p:nvPr/>
        </p:nvGrpSpPr>
        <p:grpSpPr>
          <a:xfrm rot="505614">
            <a:off x="8118170" y="198480"/>
            <a:ext cx="911589" cy="817656"/>
            <a:chOff x="5215375" y="2178475"/>
            <a:chExt cx="273025" cy="244900"/>
          </a:xfrm>
        </p:grpSpPr>
        <p:sp>
          <p:nvSpPr>
            <p:cNvPr id="8523" name="Google Shape;8523;p55"/>
            <p:cNvSpPr/>
            <p:nvPr/>
          </p:nvSpPr>
          <p:spPr>
            <a:xfrm>
              <a:off x="5215375" y="2178475"/>
              <a:ext cx="273025" cy="244900"/>
            </a:xfrm>
            <a:custGeom>
              <a:avLst/>
              <a:gdLst/>
              <a:ahLst/>
              <a:cxnLst/>
              <a:rect l="l" t="t" r="r" b="b"/>
              <a:pathLst>
                <a:path w="10921" h="9796" extrusionOk="0">
                  <a:moveTo>
                    <a:pt x="8217" y="1"/>
                  </a:moveTo>
                  <a:cubicBezTo>
                    <a:pt x="8021" y="1"/>
                    <a:pt x="7825" y="63"/>
                    <a:pt x="7664" y="206"/>
                  </a:cubicBezTo>
                  <a:lnTo>
                    <a:pt x="295" y="6673"/>
                  </a:lnTo>
                  <a:cubicBezTo>
                    <a:pt x="135" y="6816"/>
                    <a:pt x="28" y="7021"/>
                    <a:pt x="19" y="7244"/>
                  </a:cubicBezTo>
                  <a:cubicBezTo>
                    <a:pt x="1" y="7458"/>
                    <a:pt x="72" y="7673"/>
                    <a:pt x="215" y="7842"/>
                  </a:cubicBezTo>
                  <a:cubicBezTo>
                    <a:pt x="1303" y="9082"/>
                    <a:pt x="2882" y="9796"/>
                    <a:pt x="4533" y="9796"/>
                  </a:cubicBezTo>
                  <a:cubicBezTo>
                    <a:pt x="5916" y="9796"/>
                    <a:pt x="7263" y="9287"/>
                    <a:pt x="8306" y="8368"/>
                  </a:cubicBezTo>
                  <a:cubicBezTo>
                    <a:pt x="10679" y="6281"/>
                    <a:pt x="10920" y="2659"/>
                    <a:pt x="8833" y="277"/>
                  </a:cubicBezTo>
                  <a:cubicBezTo>
                    <a:pt x="8672" y="90"/>
                    <a:pt x="8440" y="1"/>
                    <a:pt x="8217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55"/>
            <p:cNvSpPr/>
            <p:nvPr/>
          </p:nvSpPr>
          <p:spPr>
            <a:xfrm>
              <a:off x="5236350" y="2199000"/>
              <a:ext cx="229075" cy="203550"/>
            </a:xfrm>
            <a:custGeom>
              <a:avLst/>
              <a:gdLst/>
              <a:ahLst/>
              <a:cxnLst/>
              <a:rect l="l" t="t" r="r" b="b"/>
              <a:pathLst>
                <a:path w="9163" h="8142" extrusionOk="0">
                  <a:moveTo>
                    <a:pt x="7378" y="0"/>
                  </a:moveTo>
                  <a:lnTo>
                    <a:pt x="7111" y="232"/>
                  </a:lnTo>
                  <a:cubicBezTo>
                    <a:pt x="8645" y="2123"/>
                    <a:pt x="8422" y="4907"/>
                    <a:pt x="6575" y="6530"/>
                  </a:cubicBezTo>
                  <a:cubicBezTo>
                    <a:pt x="5709" y="7288"/>
                    <a:pt x="4637" y="7660"/>
                    <a:pt x="3570" y="7660"/>
                  </a:cubicBezTo>
                  <a:cubicBezTo>
                    <a:pt x="2361" y="7660"/>
                    <a:pt x="1159" y="7183"/>
                    <a:pt x="268" y="6245"/>
                  </a:cubicBezTo>
                  <a:lnTo>
                    <a:pt x="1" y="6477"/>
                  </a:lnTo>
                  <a:cubicBezTo>
                    <a:pt x="968" y="7579"/>
                    <a:pt x="2322" y="8142"/>
                    <a:pt x="3685" y="8142"/>
                  </a:cubicBezTo>
                  <a:cubicBezTo>
                    <a:pt x="4836" y="8142"/>
                    <a:pt x="5992" y="7740"/>
                    <a:pt x="6923" y="6923"/>
                  </a:cubicBezTo>
                  <a:cubicBezTo>
                    <a:pt x="8957" y="5139"/>
                    <a:pt x="9162" y="2043"/>
                    <a:pt x="7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55"/>
            <p:cNvSpPr/>
            <p:nvPr/>
          </p:nvSpPr>
          <p:spPr>
            <a:xfrm>
              <a:off x="5243050" y="2204800"/>
              <a:ext cx="209450" cy="185725"/>
            </a:xfrm>
            <a:custGeom>
              <a:avLst/>
              <a:gdLst/>
              <a:ahLst/>
              <a:cxnLst/>
              <a:rect l="l" t="t" r="r" b="b"/>
              <a:pathLst>
                <a:path w="8378" h="7429" extrusionOk="0">
                  <a:moveTo>
                    <a:pt x="6843" y="0"/>
                  </a:moveTo>
                  <a:lnTo>
                    <a:pt x="0" y="6013"/>
                  </a:lnTo>
                  <a:cubicBezTo>
                    <a:pt x="891" y="6951"/>
                    <a:pt x="2093" y="7428"/>
                    <a:pt x="3302" y="7428"/>
                  </a:cubicBezTo>
                  <a:cubicBezTo>
                    <a:pt x="4369" y="7428"/>
                    <a:pt x="5441" y="7056"/>
                    <a:pt x="6307" y="6298"/>
                  </a:cubicBezTo>
                  <a:cubicBezTo>
                    <a:pt x="8154" y="4675"/>
                    <a:pt x="8377" y="1891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55"/>
            <p:cNvSpPr/>
            <p:nvPr/>
          </p:nvSpPr>
          <p:spPr>
            <a:xfrm>
              <a:off x="5345850" y="2279425"/>
              <a:ext cx="33050" cy="9850"/>
            </a:xfrm>
            <a:custGeom>
              <a:avLst/>
              <a:gdLst/>
              <a:ahLst/>
              <a:cxnLst/>
              <a:rect l="l" t="t" r="r" b="b"/>
              <a:pathLst>
                <a:path w="1322" h="394" extrusionOk="0">
                  <a:moveTo>
                    <a:pt x="551" y="1"/>
                  </a:moveTo>
                  <a:cubicBezTo>
                    <a:pt x="250" y="1"/>
                    <a:pt x="18" y="61"/>
                    <a:pt x="10" y="155"/>
                  </a:cubicBezTo>
                  <a:cubicBezTo>
                    <a:pt x="1" y="262"/>
                    <a:pt x="286" y="361"/>
                    <a:pt x="652" y="387"/>
                  </a:cubicBezTo>
                  <a:cubicBezTo>
                    <a:pt x="703" y="391"/>
                    <a:pt x="753" y="393"/>
                    <a:pt x="802" y="393"/>
                  </a:cubicBezTo>
                  <a:cubicBezTo>
                    <a:pt x="1088" y="393"/>
                    <a:pt x="1305" y="329"/>
                    <a:pt x="1312" y="245"/>
                  </a:cubicBezTo>
                  <a:cubicBezTo>
                    <a:pt x="1321" y="138"/>
                    <a:pt x="1036" y="31"/>
                    <a:pt x="670" y="4"/>
                  </a:cubicBezTo>
                  <a:cubicBezTo>
                    <a:pt x="629" y="2"/>
                    <a:pt x="589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55"/>
            <p:cNvSpPr/>
            <p:nvPr/>
          </p:nvSpPr>
          <p:spPr>
            <a:xfrm>
              <a:off x="5323100" y="2297800"/>
              <a:ext cx="10750" cy="32575"/>
            </a:xfrm>
            <a:custGeom>
              <a:avLst/>
              <a:gdLst/>
              <a:ahLst/>
              <a:cxnLst/>
              <a:rect l="l" t="t" r="r" b="b"/>
              <a:pathLst>
                <a:path w="430" h="1303" extrusionOk="0">
                  <a:moveTo>
                    <a:pt x="255" y="0"/>
                  </a:moveTo>
                  <a:cubicBezTo>
                    <a:pt x="150" y="0"/>
                    <a:pt x="54" y="282"/>
                    <a:pt x="28" y="643"/>
                  </a:cubicBezTo>
                  <a:cubicBezTo>
                    <a:pt x="1" y="999"/>
                    <a:pt x="72" y="1294"/>
                    <a:pt x="170" y="1303"/>
                  </a:cubicBezTo>
                  <a:cubicBezTo>
                    <a:pt x="172" y="1303"/>
                    <a:pt x="174" y="1303"/>
                    <a:pt x="175" y="1303"/>
                  </a:cubicBezTo>
                  <a:cubicBezTo>
                    <a:pt x="281" y="1303"/>
                    <a:pt x="385" y="1021"/>
                    <a:pt x="411" y="660"/>
                  </a:cubicBezTo>
                  <a:cubicBezTo>
                    <a:pt x="429" y="304"/>
                    <a:pt x="367" y="9"/>
                    <a:pt x="260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8" name="Google Shape;8528;p55"/>
          <p:cNvSpPr/>
          <p:nvPr/>
        </p:nvSpPr>
        <p:spPr>
          <a:xfrm rot="-3287884">
            <a:off x="167176" y="1953311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29" name="Google Shape;8529;p55"/>
          <p:cNvGrpSpPr/>
          <p:nvPr/>
        </p:nvGrpSpPr>
        <p:grpSpPr>
          <a:xfrm>
            <a:off x="214365" y="396221"/>
            <a:ext cx="734396" cy="670306"/>
            <a:chOff x="6878645" y="4321800"/>
            <a:chExt cx="521329" cy="475799"/>
          </a:xfrm>
        </p:grpSpPr>
        <p:sp>
          <p:nvSpPr>
            <p:cNvPr id="8530" name="Google Shape;8530;p55"/>
            <p:cNvSpPr/>
            <p:nvPr/>
          </p:nvSpPr>
          <p:spPr>
            <a:xfrm>
              <a:off x="6878645" y="4321800"/>
              <a:ext cx="521329" cy="475799"/>
            </a:xfrm>
            <a:custGeom>
              <a:avLst/>
              <a:gdLst/>
              <a:ahLst/>
              <a:cxnLst/>
              <a:rect l="l" t="t" r="r" b="b"/>
              <a:pathLst>
                <a:path w="7958" h="7263" extrusionOk="0">
                  <a:moveTo>
                    <a:pt x="3765" y="0"/>
                  </a:moveTo>
                  <a:cubicBezTo>
                    <a:pt x="3337" y="0"/>
                    <a:pt x="2917" y="81"/>
                    <a:pt x="2507" y="232"/>
                  </a:cubicBezTo>
                  <a:cubicBezTo>
                    <a:pt x="1900" y="464"/>
                    <a:pt x="1481" y="982"/>
                    <a:pt x="1374" y="1615"/>
                  </a:cubicBezTo>
                  <a:cubicBezTo>
                    <a:pt x="1294" y="2106"/>
                    <a:pt x="1410" y="2579"/>
                    <a:pt x="1686" y="2962"/>
                  </a:cubicBezTo>
                  <a:lnTo>
                    <a:pt x="384" y="4113"/>
                  </a:lnTo>
                  <a:cubicBezTo>
                    <a:pt x="170" y="4309"/>
                    <a:pt x="36" y="4577"/>
                    <a:pt x="18" y="4862"/>
                  </a:cubicBezTo>
                  <a:cubicBezTo>
                    <a:pt x="0" y="5157"/>
                    <a:pt x="98" y="5433"/>
                    <a:pt x="295" y="5656"/>
                  </a:cubicBezTo>
                  <a:lnTo>
                    <a:pt x="1392" y="6896"/>
                  </a:lnTo>
                  <a:cubicBezTo>
                    <a:pt x="1597" y="7128"/>
                    <a:pt x="1892" y="7262"/>
                    <a:pt x="2204" y="7262"/>
                  </a:cubicBezTo>
                  <a:cubicBezTo>
                    <a:pt x="2471" y="7262"/>
                    <a:pt x="2730" y="7164"/>
                    <a:pt x="2926" y="6994"/>
                  </a:cubicBezTo>
                  <a:lnTo>
                    <a:pt x="4229" y="5844"/>
                  </a:lnTo>
                  <a:cubicBezTo>
                    <a:pt x="4559" y="6147"/>
                    <a:pt x="4996" y="6325"/>
                    <a:pt x="5460" y="6325"/>
                  </a:cubicBezTo>
                  <a:cubicBezTo>
                    <a:pt x="6129" y="6325"/>
                    <a:pt x="6736" y="5960"/>
                    <a:pt x="7048" y="5362"/>
                  </a:cubicBezTo>
                  <a:cubicBezTo>
                    <a:pt x="7958" y="3622"/>
                    <a:pt x="7146" y="1972"/>
                    <a:pt x="6522" y="1258"/>
                  </a:cubicBezTo>
                  <a:lnTo>
                    <a:pt x="6513" y="1258"/>
                  </a:lnTo>
                  <a:cubicBezTo>
                    <a:pt x="6334" y="1044"/>
                    <a:pt x="5326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55"/>
            <p:cNvSpPr/>
            <p:nvPr/>
          </p:nvSpPr>
          <p:spPr>
            <a:xfrm>
              <a:off x="6931840" y="4376108"/>
              <a:ext cx="409110" cy="367511"/>
            </a:xfrm>
            <a:custGeom>
              <a:avLst/>
              <a:gdLst/>
              <a:ahLst/>
              <a:cxnLst/>
              <a:rect l="l" t="t" r="r" b="b"/>
              <a:pathLst>
                <a:path w="6245" h="5610" extrusionOk="0">
                  <a:moveTo>
                    <a:pt x="2946" y="1"/>
                  </a:moveTo>
                  <a:cubicBezTo>
                    <a:pt x="2646" y="1"/>
                    <a:pt x="2325" y="53"/>
                    <a:pt x="1989" y="180"/>
                  </a:cubicBezTo>
                  <a:cubicBezTo>
                    <a:pt x="1294" y="447"/>
                    <a:pt x="1142" y="1357"/>
                    <a:pt x="1713" y="1830"/>
                  </a:cubicBezTo>
                  <a:cubicBezTo>
                    <a:pt x="1838" y="1937"/>
                    <a:pt x="1972" y="2044"/>
                    <a:pt x="2097" y="2160"/>
                  </a:cubicBezTo>
                  <a:lnTo>
                    <a:pt x="125" y="3908"/>
                  </a:lnTo>
                  <a:cubicBezTo>
                    <a:pt x="18" y="4007"/>
                    <a:pt x="0" y="4167"/>
                    <a:pt x="98" y="4274"/>
                  </a:cubicBezTo>
                  <a:lnTo>
                    <a:pt x="1196" y="5523"/>
                  </a:lnTo>
                  <a:cubicBezTo>
                    <a:pt x="1248" y="5580"/>
                    <a:pt x="1320" y="5609"/>
                    <a:pt x="1393" y="5609"/>
                  </a:cubicBezTo>
                  <a:cubicBezTo>
                    <a:pt x="1456" y="5609"/>
                    <a:pt x="1520" y="5587"/>
                    <a:pt x="1570" y="5541"/>
                  </a:cubicBezTo>
                  <a:lnTo>
                    <a:pt x="3551" y="3793"/>
                  </a:lnTo>
                  <a:cubicBezTo>
                    <a:pt x="3640" y="3935"/>
                    <a:pt x="3738" y="4078"/>
                    <a:pt x="3827" y="4221"/>
                  </a:cubicBezTo>
                  <a:cubicBezTo>
                    <a:pt x="4024" y="4520"/>
                    <a:pt x="4337" y="4668"/>
                    <a:pt x="4649" y="4668"/>
                  </a:cubicBezTo>
                  <a:cubicBezTo>
                    <a:pt x="4987" y="4668"/>
                    <a:pt x="5323" y="4493"/>
                    <a:pt x="5504" y="4149"/>
                  </a:cubicBezTo>
                  <a:cubicBezTo>
                    <a:pt x="6245" y="2740"/>
                    <a:pt x="5495" y="1437"/>
                    <a:pt x="5094" y="982"/>
                  </a:cubicBezTo>
                  <a:cubicBezTo>
                    <a:pt x="5094" y="982"/>
                    <a:pt x="5085" y="982"/>
                    <a:pt x="5085" y="973"/>
                  </a:cubicBezTo>
                  <a:cubicBezTo>
                    <a:pt x="4774" y="621"/>
                    <a:pt x="3981" y="1"/>
                    <a:pt x="2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2" name="Google Shape;8532;p55"/>
          <p:cNvSpPr/>
          <p:nvPr/>
        </p:nvSpPr>
        <p:spPr>
          <a:xfrm rot="849511">
            <a:off x="243649" y="4553762"/>
            <a:ext cx="254685" cy="269383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3" name="Google Shape;8533;p55"/>
          <p:cNvSpPr/>
          <p:nvPr/>
        </p:nvSpPr>
        <p:spPr>
          <a:xfrm rot="-3287884">
            <a:off x="8707826" y="2858361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4" name="Google Shape;8534;p55"/>
          <p:cNvSpPr/>
          <p:nvPr/>
        </p:nvSpPr>
        <p:spPr>
          <a:xfrm rot="766932">
            <a:off x="8546699" y="4674837"/>
            <a:ext cx="254680" cy="26937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6" name="Google Shape;8536;p56"/>
          <p:cNvSpPr/>
          <p:nvPr/>
        </p:nvSpPr>
        <p:spPr>
          <a:xfrm flipH="1">
            <a:off x="-266635" y="3317253"/>
            <a:ext cx="3704019" cy="2121973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69" y="1"/>
                </a:moveTo>
                <a:cubicBezTo>
                  <a:pt x="31652" y="108"/>
                  <a:pt x="25613" y="5371"/>
                  <a:pt x="18672" y="7360"/>
                </a:cubicBezTo>
                <a:cubicBezTo>
                  <a:pt x="16264" y="8047"/>
                  <a:pt x="13748" y="8342"/>
                  <a:pt x="11402" y="9216"/>
                </a:cubicBezTo>
                <a:cubicBezTo>
                  <a:pt x="6183" y="11161"/>
                  <a:pt x="2266" y="17191"/>
                  <a:pt x="0" y="22267"/>
                </a:cubicBezTo>
                <a:lnTo>
                  <a:pt x="38869" y="21732"/>
                </a:lnTo>
                <a:lnTo>
                  <a:pt x="38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7" name="Google Shape;8537;p56"/>
          <p:cNvSpPr/>
          <p:nvPr/>
        </p:nvSpPr>
        <p:spPr>
          <a:xfrm flipH="1">
            <a:off x="5932858" y="-266613"/>
            <a:ext cx="3704019" cy="2121973"/>
          </a:xfrm>
          <a:custGeom>
            <a:avLst/>
            <a:gdLst/>
            <a:ahLst/>
            <a:cxnLst/>
            <a:rect l="l" t="t" r="r" b="b"/>
            <a:pathLst>
              <a:path w="38870" h="22268" extrusionOk="0">
                <a:moveTo>
                  <a:pt x="38870" y="1"/>
                </a:moveTo>
                <a:lnTo>
                  <a:pt x="1" y="545"/>
                </a:lnTo>
                <a:lnTo>
                  <a:pt x="1" y="545"/>
                </a:lnTo>
                <a:lnTo>
                  <a:pt x="1" y="22268"/>
                </a:lnTo>
                <a:cubicBezTo>
                  <a:pt x="7218" y="22161"/>
                  <a:pt x="13257" y="16897"/>
                  <a:pt x="20198" y="14917"/>
                </a:cubicBezTo>
                <a:cubicBezTo>
                  <a:pt x="22598" y="14221"/>
                  <a:pt x="25122" y="13926"/>
                  <a:pt x="27469" y="13052"/>
                </a:cubicBezTo>
                <a:cubicBezTo>
                  <a:pt x="32687" y="11107"/>
                  <a:pt x="36604" y="5086"/>
                  <a:pt x="38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8" name="Google Shape;8538;p56"/>
          <p:cNvGrpSpPr/>
          <p:nvPr/>
        </p:nvGrpSpPr>
        <p:grpSpPr>
          <a:xfrm flipH="1">
            <a:off x="5932858" y="-425763"/>
            <a:ext cx="3704019" cy="2121973"/>
            <a:chOff x="-1389150" y="804800"/>
            <a:chExt cx="971750" cy="556700"/>
          </a:xfrm>
        </p:grpSpPr>
        <p:sp>
          <p:nvSpPr>
            <p:cNvPr id="8539" name="Google Shape;8539;p56"/>
            <p:cNvSpPr/>
            <p:nvPr/>
          </p:nvSpPr>
          <p:spPr>
            <a:xfrm>
              <a:off x="-1389150" y="804800"/>
              <a:ext cx="971750" cy="556700"/>
            </a:xfrm>
            <a:custGeom>
              <a:avLst/>
              <a:gdLst/>
              <a:ahLst/>
              <a:cxnLst/>
              <a:rect l="l" t="t" r="r" b="b"/>
              <a:pathLst>
                <a:path w="38870" h="22268" extrusionOk="0">
                  <a:moveTo>
                    <a:pt x="38870" y="1"/>
                  </a:moveTo>
                  <a:lnTo>
                    <a:pt x="1" y="545"/>
                  </a:lnTo>
                  <a:lnTo>
                    <a:pt x="1" y="545"/>
                  </a:lnTo>
                  <a:lnTo>
                    <a:pt x="1" y="22268"/>
                  </a:lnTo>
                  <a:cubicBezTo>
                    <a:pt x="7218" y="22161"/>
                    <a:pt x="13257" y="16897"/>
                    <a:pt x="20198" y="14917"/>
                  </a:cubicBezTo>
                  <a:cubicBezTo>
                    <a:pt x="22598" y="14221"/>
                    <a:pt x="25122" y="13926"/>
                    <a:pt x="27469" y="13052"/>
                  </a:cubicBezTo>
                  <a:cubicBezTo>
                    <a:pt x="32687" y="11107"/>
                    <a:pt x="36604" y="5086"/>
                    <a:pt x="3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56"/>
            <p:cNvSpPr/>
            <p:nvPr/>
          </p:nvSpPr>
          <p:spPr>
            <a:xfrm>
              <a:off x="-437050" y="805025"/>
              <a:ext cx="2475" cy="41525"/>
            </a:xfrm>
            <a:custGeom>
              <a:avLst/>
              <a:gdLst/>
              <a:ahLst/>
              <a:cxnLst/>
              <a:rect l="l" t="t" r="r" b="b"/>
              <a:pathLst>
                <a:path w="99" h="1661" extrusionOk="0">
                  <a:moveTo>
                    <a:pt x="1" y="1"/>
                  </a:moveTo>
                  <a:lnTo>
                    <a:pt x="1" y="1660"/>
                  </a:lnTo>
                  <a:cubicBezTo>
                    <a:pt x="36" y="1589"/>
                    <a:pt x="63" y="1526"/>
                    <a:pt x="99" y="1455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56"/>
            <p:cNvSpPr/>
            <p:nvPr/>
          </p:nvSpPr>
          <p:spPr>
            <a:xfrm>
              <a:off x="-524700" y="806375"/>
              <a:ext cx="2475" cy="76750"/>
            </a:xfrm>
            <a:custGeom>
              <a:avLst/>
              <a:gdLst/>
              <a:ahLst/>
              <a:cxnLst/>
              <a:rect l="l" t="t" r="r" b="b"/>
              <a:pathLst>
                <a:path w="99" h="3070" extrusionOk="0">
                  <a:moveTo>
                    <a:pt x="1" y="0"/>
                  </a:moveTo>
                  <a:lnTo>
                    <a:pt x="1" y="3069"/>
                  </a:lnTo>
                  <a:lnTo>
                    <a:pt x="99" y="30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56"/>
            <p:cNvSpPr/>
            <p:nvPr/>
          </p:nvSpPr>
          <p:spPr>
            <a:xfrm>
              <a:off x="-524700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56"/>
            <p:cNvSpPr/>
            <p:nvPr/>
          </p:nvSpPr>
          <p:spPr>
            <a:xfrm>
              <a:off x="-524700" y="973200"/>
              <a:ext cx="2475" cy="14725"/>
            </a:xfrm>
            <a:custGeom>
              <a:avLst/>
              <a:gdLst/>
              <a:ahLst/>
              <a:cxnLst/>
              <a:rect l="l" t="t" r="r" b="b"/>
              <a:pathLst>
                <a:path w="99" h="589" extrusionOk="0">
                  <a:moveTo>
                    <a:pt x="1" y="0"/>
                  </a:moveTo>
                  <a:lnTo>
                    <a:pt x="1" y="589"/>
                  </a:lnTo>
                  <a:cubicBezTo>
                    <a:pt x="27" y="544"/>
                    <a:pt x="63" y="500"/>
                    <a:pt x="99" y="455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56"/>
            <p:cNvSpPr/>
            <p:nvPr/>
          </p:nvSpPr>
          <p:spPr>
            <a:xfrm>
              <a:off x="-612575" y="88555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56"/>
            <p:cNvSpPr/>
            <p:nvPr/>
          </p:nvSpPr>
          <p:spPr>
            <a:xfrm>
              <a:off x="-612575" y="807475"/>
              <a:ext cx="2700" cy="75650"/>
            </a:xfrm>
            <a:custGeom>
              <a:avLst/>
              <a:gdLst/>
              <a:ahLst/>
              <a:cxnLst/>
              <a:rect l="l" t="t" r="r" b="b"/>
              <a:pathLst>
                <a:path w="108" h="3026" extrusionOk="0">
                  <a:moveTo>
                    <a:pt x="1" y="1"/>
                  </a:moveTo>
                  <a:lnTo>
                    <a:pt x="1" y="3025"/>
                  </a:lnTo>
                  <a:lnTo>
                    <a:pt x="108" y="30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56"/>
            <p:cNvSpPr/>
            <p:nvPr/>
          </p:nvSpPr>
          <p:spPr>
            <a:xfrm>
              <a:off x="-612575" y="973200"/>
              <a:ext cx="2700" cy="85200"/>
            </a:xfrm>
            <a:custGeom>
              <a:avLst/>
              <a:gdLst/>
              <a:ahLst/>
              <a:cxnLst/>
              <a:rect l="l" t="t" r="r" b="b"/>
              <a:pathLst>
                <a:path w="108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56"/>
            <p:cNvSpPr/>
            <p:nvPr/>
          </p:nvSpPr>
          <p:spPr>
            <a:xfrm>
              <a:off x="-612575" y="1061075"/>
              <a:ext cx="2700" cy="17625"/>
            </a:xfrm>
            <a:custGeom>
              <a:avLst/>
              <a:gdLst/>
              <a:ahLst/>
              <a:cxnLst/>
              <a:rect l="l" t="t" r="r" b="b"/>
              <a:pathLst>
                <a:path w="108" h="705" extrusionOk="0">
                  <a:moveTo>
                    <a:pt x="1" y="0"/>
                  </a:moveTo>
                  <a:lnTo>
                    <a:pt x="1" y="705"/>
                  </a:lnTo>
                  <a:cubicBezTo>
                    <a:pt x="36" y="678"/>
                    <a:pt x="72" y="651"/>
                    <a:pt x="108" y="62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56"/>
            <p:cNvSpPr/>
            <p:nvPr/>
          </p:nvSpPr>
          <p:spPr>
            <a:xfrm>
              <a:off x="-700225" y="808825"/>
              <a:ext cx="2475" cy="74300"/>
            </a:xfrm>
            <a:custGeom>
              <a:avLst/>
              <a:gdLst/>
              <a:ahLst/>
              <a:cxnLst/>
              <a:rect l="l" t="t" r="r" b="b"/>
              <a:pathLst>
                <a:path w="99" h="2972" extrusionOk="0">
                  <a:moveTo>
                    <a:pt x="1" y="0"/>
                  </a:moveTo>
                  <a:lnTo>
                    <a:pt x="1" y="2971"/>
                  </a:lnTo>
                  <a:lnTo>
                    <a:pt x="99" y="297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56"/>
            <p:cNvSpPr/>
            <p:nvPr/>
          </p:nvSpPr>
          <p:spPr>
            <a:xfrm>
              <a:off x="-70022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56"/>
            <p:cNvSpPr/>
            <p:nvPr/>
          </p:nvSpPr>
          <p:spPr>
            <a:xfrm>
              <a:off x="-70022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56"/>
            <p:cNvSpPr/>
            <p:nvPr/>
          </p:nvSpPr>
          <p:spPr>
            <a:xfrm>
              <a:off x="-700225" y="1061075"/>
              <a:ext cx="2475" cy="69150"/>
            </a:xfrm>
            <a:custGeom>
              <a:avLst/>
              <a:gdLst/>
              <a:ahLst/>
              <a:cxnLst/>
              <a:rect l="l" t="t" r="r" b="b"/>
              <a:pathLst>
                <a:path w="99" h="2766" extrusionOk="0">
                  <a:moveTo>
                    <a:pt x="1" y="0"/>
                  </a:moveTo>
                  <a:lnTo>
                    <a:pt x="1" y="2766"/>
                  </a:lnTo>
                  <a:cubicBezTo>
                    <a:pt x="36" y="2757"/>
                    <a:pt x="72" y="2739"/>
                    <a:pt x="99" y="273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56"/>
            <p:cNvSpPr/>
            <p:nvPr/>
          </p:nvSpPr>
          <p:spPr>
            <a:xfrm>
              <a:off x="-78787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56"/>
            <p:cNvSpPr/>
            <p:nvPr/>
          </p:nvSpPr>
          <p:spPr>
            <a:xfrm>
              <a:off x="-78787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56"/>
            <p:cNvSpPr/>
            <p:nvPr/>
          </p:nvSpPr>
          <p:spPr>
            <a:xfrm>
              <a:off x="-787875" y="809950"/>
              <a:ext cx="2475" cy="73175"/>
            </a:xfrm>
            <a:custGeom>
              <a:avLst/>
              <a:gdLst/>
              <a:ahLst/>
              <a:cxnLst/>
              <a:rect l="l" t="t" r="r" b="b"/>
              <a:pathLst>
                <a:path w="99" h="2927" extrusionOk="0">
                  <a:moveTo>
                    <a:pt x="1" y="0"/>
                  </a:moveTo>
                  <a:lnTo>
                    <a:pt x="1" y="2926"/>
                  </a:lnTo>
                  <a:lnTo>
                    <a:pt x="99" y="292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56"/>
            <p:cNvSpPr/>
            <p:nvPr/>
          </p:nvSpPr>
          <p:spPr>
            <a:xfrm>
              <a:off x="-78787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56"/>
            <p:cNvSpPr/>
            <p:nvPr/>
          </p:nvSpPr>
          <p:spPr>
            <a:xfrm>
              <a:off x="-787875" y="1148700"/>
              <a:ext cx="2475" cy="6275"/>
            </a:xfrm>
            <a:custGeom>
              <a:avLst/>
              <a:gdLst/>
              <a:ahLst/>
              <a:cxnLst/>
              <a:rect l="l" t="t" r="r" b="b"/>
              <a:pathLst>
                <a:path w="99" h="251" extrusionOk="0">
                  <a:moveTo>
                    <a:pt x="1" y="1"/>
                  </a:moveTo>
                  <a:lnTo>
                    <a:pt x="1" y="251"/>
                  </a:lnTo>
                  <a:cubicBezTo>
                    <a:pt x="37" y="242"/>
                    <a:pt x="63" y="242"/>
                    <a:pt x="99" y="23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56"/>
            <p:cNvSpPr/>
            <p:nvPr/>
          </p:nvSpPr>
          <p:spPr>
            <a:xfrm>
              <a:off x="-875525" y="1148700"/>
              <a:ext cx="2475" cy="26575"/>
            </a:xfrm>
            <a:custGeom>
              <a:avLst/>
              <a:gdLst/>
              <a:ahLst/>
              <a:cxnLst/>
              <a:rect l="l" t="t" r="r" b="b"/>
              <a:pathLst>
                <a:path w="99" h="1063" extrusionOk="0">
                  <a:moveTo>
                    <a:pt x="1" y="1"/>
                  </a:moveTo>
                  <a:lnTo>
                    <a:pt x="1" y="1063"/>
                  </a:lnTo>
                  <a:cubicBezTo>
                    <a:pt x="28" y="1054"/>
                    <a:pt x="63" y="1045"/>
                    <a:pt x="99" y="1036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56"/>
            <p:cNvSpPr/>
            <p:nvPr/>
          </p:nvSpPr>
          <p:spPr>
            <a:xfrm>
              <a:off x="-87552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56"/>
            <p:cNvSpPr/>
            <p:nvPr/>
          </p:nvSpPr>
          <p:spPr>
            <a:xfrm>
              <a:off x="-875525" y="811050"/>
              <a:ext cx="2475" cy="72075"/>
            </a:xfrm>
            <a:custGeom>
              <a:avLst/>
              <a:gdLst/>
              <a:ahLst/>
              <a:cxnLst/>
              <a:rect l="l" t="t" r="r" b="b"/>
              <a:pathLst>
                <a:path w="99" h="2883" extrusionOk="0">
                  <a:moveTo>
                    <a:pt x="99" y="1"/>
                  </a:moveTo>
                  <a:lnTo>
                    <a:pt x="1" y="10"/>
                  </a:lnTo>
                  <a:lnTo>
                    <a:pt x="1" y="2882"/>
                  </a:lnTo>
                  <a:lnTo>
                    <a:pt x="99" y="288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56"/>
            <p:cNvSpPr/>
            <p:nvPr/>
          </p:nvSpPr>
          <p:spPr>
            <a:xfrm>
              <a:off x="-87552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56"/>
            <p:cNvSpPr/>
            <p:nvPr/>
          </p:nvSpPr>
          <p:spPr>
            <a:xfrm>
              <a:off x="-87552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56"/>
            <p:cNvSpPr/>
            <p:nvPr/>
          </p:nvSpPr>
          <p:spPr>
            <a:xfrm>
              <a:off x="-963175" y="812400"/>
              <a:ext cx="2500" cy="70725"/>
            </a:xfrm>
            <a:custGeom>
              <a:avLst/>
              <a:gdLst/>
              <a:ahLst/>
              <a:cxnLst/>
              <a:rect l="l" t="t" r="r" b="b"/>
              <a:pathLst>
                <a:path w="100" h="2829" extrusionOk="0">
                  <a:moveTo>
                    <a:pt x="1" y="0"/>
                  </a:moveTo>
                  <a:lnTo>
                    <a:pt x="1" y="2828"/>
                  </a:lnTo>
                  <a:lnTo>
                    <a:pt x="99" y="282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56"/>
            <p:cNvSpPr/>
            <p:nvPr/>
          </p:nvSpPr>
          <p:spPr>
            <a:xfrm>
              <a:off x="-963175" y="8855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56"/>
            <p:cNvSpPr/>
            <p:nvPr/>
          </p:nvSpPr>
          <p:spPr>
            <a:xfrm>
              <a:off x="-963175" y="1061075"/>
              <a:ext cx="2500" cy="85200"/>
            </a:xfrm>
            <a:custGeom>
              <a:avLst/>
              <a:gdLst/>
              <a:ahLst/>
              <a:cxnLst/>
              <a:rect l="l" t="t" r="r" b="b"/>
              <a:pathLst>
                <a:path w="100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56"/>
            <p:cNvSpPr/>
            <p:nvPr/>
          </p:nvSpPr>
          <p:spPr>
            <a:xfrm>
              <a:off x="-963175" y="1148700"/>
              <a:ext cx="2500" cy="57125"/>
            </a:xfrm>
            <a:custGeom>
              <a:avLst/>
              <a:gdLst/>
              <a:ahLst/>
              <a:cxnLst/>
              <a:rect l="l" t="t" r="r" b="b"/>
              <a:pathLst>
                <a:path w="100" h="2285" extrusionOk="0">
                  <a:moveTo>
                    <a:pt x="1" y="1"/>
                  </a:moveTo>
                  <a:lnTo>
                    <a:pt x="1" y="2285"/>
                  </a:lnTo>
                  <a:cubicBezTo>
                    <a:pt x="28" y="2267"/>
                    <a:pt x="63" y="2258"/>
                    <a:pt x="99" y="224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56"/>
            <p:cNvSpPr/>
            <p:nvPr/>
          </p:nvSpPr>
          <p:spPr>
            <a:xfrm>
              <a:off x="-963175" y="973200"/>
              <a:ext cx="2500" cy="85200"/>
            </a:xfrm>
            <a:custGeom>
              <a:avLst/>
              <a:gdLst/>
              <a:ahLst/>
              <a:cxnLst/>
              <a:rect l="l" t="t" r="r" b="b"/>
              <a:pathLst>
                <a:path w="100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56"/>
            <p:cNvSpPr/>
            <p:nvPr/>
          </p:nvSpPr>
          <p:spPr>
            <a:xfrm>
              <a:off x="-1051050" y="813500"/>
              <a:ext cx="2725" cy="69625"/>
            </a:xfrm>
            <a:custGeom>
              <a:avLst/>
              <a:gdLst/>
              <a:ahLst/>
              <a:cxnLst/>
              <a:rect l="l" t="t" r="r" b="b"/>
              <a:pathLst>
                <a:path w="109" h="2785" extrusionOk="0">
                  <a:moveTo>
                    <a:pt x="108" y="1"/>
                  </a:moveTo>
                  <a:lnTo>
                    <a:pt x="1" y="10"/>
                  </a:lnTo>
                  <a:lnTo>
                    <a:pt x="1" y="2784"/>
                  </a:lnTo>
                  <a:lnTo>
                    <a:pt x="108" y="2784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56"/>
            <p:cNvSpPr/>
            <p:nvPr/>
          </p:nvSpPr>
          <p:spPr>
            <a:xfrm>
              <a:off x="-1051050" y="1148700"/>
              <a:ext cx="2725" cy="85225"/>
            </a:xfrm>
            <a:custGeom>
              <a:avLst/>
              <a:gdLst/>
              <a:ahLst/>
              <a:cxnLst/>
              <a:rect l="l" t="t" r="r" b="b"/>
              <a:pathLst>
                <a:path w="109" h="3409" extrusionOk="0">
                  <a:moveTo>
                    <a:pt x="1" y="1"/>
                  </a:moveTo>
                  <a:lnTo>
                    <a:pt x="1" y="3409"/>
                  </a:lnTo>
                  <a:lnTo>
                    <a:pt x="108" y="34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56"/>
            <p:cNvSpPr/>
            <p:nvPr/>
          </p:nvSpPr>
          <p:spPr>
            <a:xfrm>
              <a:off x="-1051050" y="1061075"/>
              <a:ext cx="2725" cy="85200"/>
            </a:xfrm>
            <a:custGeom>
              <a:avLst/>
              <a:gdLst/>
              <a:ahLst/>
              <a:cxnLst/>
              <a:rect l="l" t="t" r="r" b="b"/>
              <a:pathLst>
                <a:path w="10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56"/>
            <p:cNvSpPr/>
            <p:nvPr/>
          </p:nvSpPr>
          <p:spPr>
            <a:xfrm>
              <a:off x="-1051050" y="1236350"/>
              <a:ext cx="2725" cy="9850"/>
            </a:xfrm>
            <a:custGeom>
              <a:avLst/>
              <a:gdLst/>
              <a:ahLst/>
              <a:cxnLst/>
              <a:rect l="l" t="t" r="r" b="b"/>
              <a:pathLst>
                <a:path w="109" h="394" extrusionOk="0">
                  <a:moveTo>
                    <a:pt x="1" y="1"/>
                  </a:moveTo>
                  <a:lnTo>
                    <a:pt x="1" y="393"/>
                  </a:lnTo>
                  <a:cubicBezTo>
                    <a:pt x="37" y="376"/>
                    <a:pt x="72" y="358"/>
                    <a:pt x="108" y="34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56"/>
            <p:cNvSpPr/>
            <p:nvPr/>
          </p:nvSpPr>
          <p:spPr>
            <a:xfrm>
              <a:off x="-1051050" y="973200"/>
              <a:ext cx="2725" cy="85200"/>
            </a:xfrm>
            <a:custGeom>
              <a:avLst/>
              <a:gdLst/>
              <a:ahLst/>
              <a:cxnLst/>
              <a:rect l="l" t="t" r="r" b="b"/>
              <a:pathLst>
                <a:path w="109" h="3408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56"/>
            <p:cNvSpPr/>
            <p:nvPr/>
          </p:nvSpPr>
          <p:spPr>
            <a:xfrm>
              <a:off x="-1051050" y="885550"/>
              <a:ext cx="2725" cy="85225"/>
            </a:xfrm>
            <a:custGeom>
              <a:avLst/>
              <a:gdLst/>
              <a:ahLst/>
              <a:cxnLst/>
              <a:rect l="l" t="t" r="r" b="b"/>
              <a:pathLst>
                <a:path w="109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108" y="340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56"/>
            <p:cNvSpPr/>
            <p:nvPr/>
          </p:nvSpPr>
          <p:spPr>
            <a:xfrm>
              <a:off x="-1138675" y="11487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56"/>
            <p:cNvSpPr/>
            <p:nvPr/>
          </p:nvSpPr>
          <p:spPr>
            <a:xfrm>
              <a:off x="-1138675" y="814850"/>
              <a:ext cx="2475" cy="68275"/>
            </a:xfrm>
            <a:custGeom>
              <a:avLst/>
              <a:gdLst/>
              <a:ahLst/>
              <a:cxnLst/>
              <a:rect l="l" t="t" r="r" b="b"/>
              <a:pathLst>
                <a:path w="99" h="2731" extrusionOk="0">
                  <a:moveTo>
                    <a:pt x="0" y="0"/>
                  </a:moveTo>
                  <a:lnTo>
                    <a:pt x="0" y="2730"/>
                  </a:lnTo>
                  <a:lnTo>
                    <a:pt x="98" y="273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56"/>
            <p:cNvSpPr/>
            <p:nvPr/>
          </p:nvSpPr>
          <p:spPr>
            <a:xfrm>
              <a:off x="-1138675" y="1236350"/>
              <a:ext cx="2475" cy="53125"/>
            </a:xfrm>
            <a:custGeom>
              <a:avLst/>
              <a:gdLst/>
              <a:ahLst/>
              <a:cxnLst/>
              <a:rect l="l" t="t" r="r" b="b"/>
              <a:pathLst>
                <a:path w="99" h="2125" extrusionOk="0">
                  <a:moveTo>
                    <a:pt x="0" y="1"/>
                  </a:moveTo>
                  <a:lnTo>
                    <a:pt x="0" y="2124"/>
                  </a:lnTo>
                  <a:cubicBezTo>
                    <a:pt x="36" y="2106"/>
                    <a:pt x="71" y="2088"/>
                    <a:pt x="98" y="2071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56"/>
            <p:cNvSpPr/>
            <p:nvPr/>
          </p:nvSpPr>
          <p:spPr>
            <a:xfrm>
              <a:off x="-113867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56"/>
            <p:cNvSpPr/>
            <p:nvPr/>
          </p:nvSpPr>
          <p:spPr>
            <a:xfrm>
              <a:off x="-113867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56"/>
            <p:cNvSpPr/>
            <p:nvPr/>
          </p:nvSpPr>
          <p:spPr>
            <a:xfrm>
              <a:off x="-113867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56"/>
            <p:cNvSpPr/>
            <p:nvPr/>
          </p:nvSpPr>
          <p:spPr>
            <a:xfrm>
              <a:off x="-1226325" y="12363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56"/>
            <p:cNvSpPr/>
            <p:nvPr/>
          </p:nvSpPr>
          <p:spPr>
            <a:xfrm>
              <a:off x="-1226325" y="1324000"/>
              <a:ext cx="2475" cy="3375"/>
            </a:xfrm>
            <a:custGeom>
              <a:avLst/>
              <a:gdLst/>
              <a:ahLst/>
              <a:cxnLst/>
              <a:rect l="l" t="t" r="r" b="b"/>
              <a:pathLst>
                <a:path w="99" h="135" extrusionOk="0">
                  <a:moveTo>
                    <a:pt x="0" y="1"/>
                  </a:moveTo>
                  <a:lnTo>
                    <a:pt x="0" y="135"/>
                  </a:lnTo>
                  <a:cubicBezTo>
                    <a:pt x="36" y="126"/>
                    <a:pt x="62" y="108"/>
                    <a:pt x="98" y="99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56"/>
            <p:cNvSpPr/>
            <p:nvPr/>
          </p:nvSpPr>
          <p:spPr>
            <a:xfrm>
              <a:off x="-122632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56"/>
            <p:cNvSpPr/>
            <p:nvPr/>
          </p:nvSpPr>
          <p:spPr>
            <a:xfrm>
              <a:off x="-1226325" y="11487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56"/>
            <p:cNvSpPr/>
            <p:nvPr/>
          </p:nvSpPr>
          <p:spPr>
            <a:xfrm>
              <a:off x="-1226325" y="815950"/>
              <a:ext cx="2475" cy="67175"/>
            </a:xfrm>
            <a:custGeom>
              <a:avLst/>
              <a:gdLst/>
              <a:ahLst/>
              <a:cxnLst/>
              <a:rect l="l" t="t" r="r" b="b"/>
              <a:pathLst>
                <a:path w="99" h="2687" extrusionOk="0">
                  <a:moveTo>
                    <a:pt x="0" y="1"/>
                  </a:moveTo>
                  <a:lnTo>
                    <a:pt x="0" y="2686"/>
                  </a:lnTo>
                  <a:lnTo>
                    <a:pt x="98" y="2686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56"/>
            <p:cNvSpPr/>
            <p:nvPr/>
          </p:nvSpPr>
          <p:spPr>
            <a:xfrm>
              <a:off x="-122632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56"/>
            <p:cNvSpPr/>
            <p:nvPr/>
          </p:nvSpPr>
          <p:spPr>
            <a:xfrm>
              <a:off x="-122632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56"/>
            <p:cNvSpPr/>
            <p:nvPr/>
          </p:nvSpPr>
          <p:spPr>
            <a:xfrm>
              <a:off x="-1313975" y="12363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56"/>
            <p:cNvSpPr/>
            <p:nvPr/>
          </p:nvSpPr>
          <p:spPr>
            <a:xfrm>
              <a:off x="-1313975" y="11487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1"/>
                  </a:moveTo>
                  <a:lnTo>
                    <a:pt x="0" y="3409"/>
                  </a:lnTo>
                  <a:lnTo>
                    <a:pt x="98" y="340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56"/>
            <p:cNvSpPr/>
            <p:nvPr/>
          </p:nvSpPr>
          <p:spPr>
            <a:xfrm>
              <a:off x="-1313975" y="1061075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56"/>
            <p:cNvSpPr/>
            <p:nvPr/>
          </p:nvSpPr>
          <p:spPr>
            <a:xfrm>
              <a:off x="-1313975" y="817300"/>
              <a:ext cx="2475" cy="65825"/>
            </a:xfrm>
            <a:custGeom>
              <a:avLst/>
              <a:gdLst/>
              <a:ahLst/>
              <a:cxnLst/>
              <a:rect l="l" t="t" r="r" b="b"/>
              <a:pathLst>
                <a:path w="99" h="2633" extrusionOk="0">
                  <a:moveTo>
                    <a:pt x="0" y="0"/>
                  </a:moveTo>
                  <a:lnTo>
                    <a:pt x="0" y="2632"/>
                  </a:lnTo>
                  <a:lnTo>
                    <a:pt x="98" y="263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56"/>
            <p:cNvSpPr/>
            <p:nvPr/>
          </p:nvSpPr>
          <p:spPr>
            <a:xfrm>
              <a:off x="-1313975" y="973200"/>
              <a:ext cx="2475" cy="85200"/>
            </a:xfrm>
            <a:custGeom>
              <a:avLst/>
              <a:gdLst/>
              <a:ahLst/>
              <a:cxnLst/>
              <a:rect l="l" t="t" r="r" b="b"/>
              <a:pathLst>
                <a:path w="99" h="3408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56"/>
            <p:cNvSpPr/>
            <p:nvPr/>
          </p:nvSpPr>
          <p:spPr>
            <a:xfrm>
              <a:off x="-1313975" y="8855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56"/>
            <p:cNvSpPr/>
            <p:nvPr/>
          </p:nvSpPr>
          <p:spPr>
            <a:xfrm>
              <a:off x="-1313975" y="1324000"/>
              <a:ext cx="2475" cy="29250"/>
            </a:xfrm>
            <a:custGeom>
              <a:avLst/>
              <a:gdLst/>
              <a:ahLst/>
              <a:cxnLst/>
              <a:rect l="l" t="t" r="r" b="b"/>
              <a:pathLst>
                <a:path w="99" h="1170" extrusionOk="0">
                  <a:moveTo>
                    <a:pt x="0" y="1"/>
                  </a:moveTo>
                  <a:lnTo>
                    <a:pt x="0" y="1170"/>
                  </a:lnTo>
                  <a:cubicBezTo>
                    <a:pt x="27" y="1161"/>
                    <a:pt x="63" y="1152"/>
                    <a:pt x="98" y="1152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56"/>
            <p:cNvSpPr/>
            <p:nvPr/>
          </p:nvSpPr>
          <p:spPr>
            <a:xfrm>
              <a:off x="-1389150" y="1321550"/>
              <a:ext cx="178000" cy="2475"/>
            </a:xfrm>
            <a:custGeom>
              <a:avLst/>
              <a:gdLst/>
              <a:ahLst/>
              <a:cxnLst/>
              <a:rect l="l" t="t" r="r" b="b"/>
              <a:pathLst>
                <a:path w="7120" h="99" extrusionOk="0">
                  <a:moveTo>
                    <a:pt x="1" y="1"/>
                  </a:moveTo>
                  <a:lnTo>
                    <a:pt x="1" y="99"/>
                  </a:lnTo>
                  <a:lnTo>
                    <a:pt x="6861" y="99"/>
                  </a:lnTo>
                  <a:cubicBezTo>
                    <a:pt x="6950" y="63"/>
                    <a:pt x="7030" y="36"/>
                    <a:pt x="7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56"/>
            <p:cNvSpPr/>
            <p:nvPr/>
          </p:nvSpPr>
          <p:spPr>
            <a:xfrm>
              <a:off x="-1389150" y="1233900"/>
              <a:ext cx="363550" cy="2475"/>
            </a:xfrm>
            <a:custGeom>
              <a:avLst/>
              <a:gdLst/>
              <a:ahLst/>
              <a:cxnLst/>
              <a:rect l="l" t="t" r="r" b="b"/>
              <a:pathLst>
                <a:path w="14542" h="99" extrusionOk="0">
                  <a:moveTo>
                    <a:pt x="1" y="1"/>
                  </a:moveTo>
                  <a:lnTo>
                    <a:pt x="1" y="99"/>
                  </a:lnTo>
                  <a:lnTo>
                    <a:pt x="14337" y="99"/>
                  </a:lnTo>
                  <a:cubicBezTo>
                    <a:pt x="14408" y="63"/>
                    <a:pt x="14471" y="28"/>
                    <a:pt x="14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56"/>
            <p:cNvSpPr/>
            <p:nvPr/>
          </p:nvSpPr>
          <p:spPr>
            <a:xfrm>
              <a:off x="-1389150" y="1146250"/>
              <a:ext cx="638325" cy="2475"/>
            </a:xfrm>
            <a:custGeom>
              <a:avLst/>
              <a:gdLst/>
              <a:ahLst/>
              <a:cxnLst/>
              <a:rect l="l" t="t" r="r" b="b"/>
              <a:pathLst>
                <a:path w="25533" h="99" extrusionOk="0">
                  <a:moveTo>
                    <a:pt x="1" y="1"/>
                  </a:moveTo>
                  <a:lnTo>
                    <a:pt x="1" y="99"/>
                  </a:lnTo>
                  <a:lnTo>
                    <a:pt x="25140" y="99"/>
                  </a:lnTo>
                  <a:cubicBezTo>
                    <a:pt x="25274" y="63"/>
                    <a:pt x="25408" y="28"/>
                    <a:pt x="2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56"/>
            <p:cNvSpPr/>
            <p:nvPr/>
          </p:nvSpPr>
          <p:spPr>
            <a:xfrm>
              <a:off x="-1389150" y="1058375"/>
              <a:ext cx="800250" cy="2725"/>
            </a:xfrm>
            <a:custGeom>
              <a:avLst/>
              <a:gdLst/>
              <a:ahLst/>
              <a:cxnLst/>
              <a:rect l="l" t="t" r="r" b="b"/>
              <a:pathLst>
                <a:path w="32010" h="109" extrusionOk="0">
                  <a:moveTo>
                    <a:pt x="1" y="1"/>
                  </a:moveTo>
                  <a:lnTo>
                    <a:pt x="1" y="108"/>
                  </a:lnTo>
                  <a:lnTo>
                    <a:pt x="31902" y="108"/>
                  </a:lnTo>
                  <a:cubicBezTo>
                    <a:pt x="31938" y="72"/>
                    <a:pt x="31974" y="37"/>
                    <a:pt x="3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56"/>
            <p:cNvSpPr/>
            <p:nvPr/>
          </p:nvSpPr>
          <p:spPr>
            <a:xfrm>
              <a:off x="-1389150" y="970750"/>
              <a:ext cx="877200" cy="2475"/>
            </a:xfrm>
            <a:custGeom>
              <a:avLst/>
              <a:gdLst/>
              <a:ahLst/>
              <a:cxnLst/>
              <a:rect l="l" t="t" r="r" b="b"/>
              <a:pathLst>
                <a:path w="35088" h="99" extrusionOk="0">
                  <a:moveTo>
                    <a:pt x="1" y="0"/>
                  </a:moveTo>
                  <a:lnTo>
                    <a:pt x="1" y="98"/>
                  </a:lnTo>
                  <a:lnTo>
                    <a:pt x="35016" y="98"/>
                  </a:lnTo>
                  <a:cubicBezTo>
                    <a:pt x="35043" y="71"/>
                    <a:pt x="35060" y="36"/>
                    <a:pt x="3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56"/>
            <p:cNvSpPr/>
            <p:nvPr/>
          </p:nvSpPr>
          <p:spPr>
            <a:xfrm>
              <a:off x="-1389150" y="883100"/>
              <a:ext cx="932725" cy="2475"/>
            </a:xfrm>
            <a:custGeom>
              <a:avLst/>
              <a:gdLst/>
              <a:ahLst/>
              <a:cxnLst/>
              <a:rect l="l" t="t" r="r" b="b"/>
              <a:pathLst>
                <a:path w="37309" h="99" extrusionOk="0">
                  <a:moveTo>
                    <a:pt x="1" y="0"/>
                  </a:moveTo>
                  <a:lnTo>
                    <a:pt x="1" y="98"/>
                  </a:lnTo>
                  <a:lnTo>
                    <a:pt x="37255" y="98"/>
                  </a:lnTo>
                  <a:cubicBezTo>
                    <a:pt x="37273" y="63"/>
                    <a:pt x="37291" y="36"/>
                    <a:pt x="37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9" name="Google Shape;8599;p56"/>
          <p:cNvGrpSpPr/>
          <p:nvPr/>
        </p:nvGrpSpPr>
        <p:grpSpPr>
          <a:xfrm flipH="1">
            <a:off x="-436660" y="3317253"/>
            <a:ext cx="3704019" cy="2121973"/>
            <a:chOff x="38000" y="1652300"/>
            <a:chExt cx="971750" cy="556700"/>
          </a:xfrm>
        </p:grpSpPr>
        <p:sp>
          <p:nvSpPr>
            <p:cNvPr id="8600" name="Google Shape;8600;p56"/>
            <p:cNvSpPr/>
            <p:nvPr/>
          </p:nvSpPr>
          <p:spPr>
            <a:xfrm>
              <a:off x="38000" y="1652300"/>
              <a:ext cx="971750" cy="556700"/>
            </a:xfrm>
            <a:custGeom>
              <a:avLst/>
              <a:gdLst/>
              <a:ahLst/>
              <a:cxnLst/>
              <a:rect l="l" t="t" r="r" b="b"/>
              <a:pathLst>
                <a:path w="38870" h="22268" extrusionOk="0">
                  <a:moveTo>
                    <a:pt x="38869" y="1"/>
                  </a:moveTo>
                  <a:cubicBezTo>
                    <a:pt x="31652" y="108"/>
                    <a:pt x="25613" y="5371"/>
                    <a:pt x="18672" y="7360"/>
                  </a:cubicBezTo>
                  <a:cubicBezTo>
                    <a:pt x="16264" y="8047"/>
                    <a:pt x="13748" y="8342"/>
                    <a:pt x="11402" y="9216"/>
                  </a:cubicBezTo>
                  <a:cubicBezTo>
                    <a:pt x="6183" y="11161"/>
                    <a:pt x="2266" y="17191"/>
                    <a:pt x="0" y="22267"/>
                  </a:cubicBezTo>
                  <a:lnTo>
                    <a:pt x="38869" y="21732"/>
                  </a:lnTo>
                  <a:lnTo>
                    <a:pt x="38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56"/>
            <p:cNvSpPr/>
            <p:nvPr/>
          </p:nvSpPr>
          <p:spPr>
            <a:xfrm>
              <a:off x="55175" y="2167500"/>
              <a:ext cx="2475" cy="41275"/>
            </a:xfrm>
            <a:custGeom>
              <a:avLst/>
              <a:gdLst/>
              <a:ahLst/>
              <a:cxnLst/>
              <a:rect l="l" t="t" r="r" b="b"/>
              <a:pathLst>
                <a:path w="99" h="1651" extrusionOk="0">
                  <a:moveTo>
                    <a:pt x="99" y="0"/>
                  </a:moveTo>
                  <a:cubicBezTo>
                    <a:pt x="63" y="63"/>
                    <a:pt x="36" y="134"/>
                    <a:pt x="0" y="196"/>
                  </a:cubicBezTo>
                  <a:lnTo>
                    <a:pt x="0" y="1650"/>
                  </a:lnTo>
                  <a:lnTo>
                    <a:pt x="99" y="165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56"/>
            <p:cNvSpPr/>
            <p:nvPr/>
          </p:nvSpPr>
          <p:spPr>
            <a:xfrm>
              <a:off x="142825" y="2025875"/>
              <a:ext cx="2475" cy="14750"/>
            </a:xfrm>
            <a:custGeom>
              <a:avLst/>
              <a:gdLst/>
              <a:ahLst/>
              <a:cxnLst/>
              <a:rect l="l" t="t" r="r" b="b"/>
              <a:pathLst>
                <a:path w="99" h="590" extrusionOk="0">
                  <a:moveTo>
                    <a:pt x="98" y="0"/>
                  </a:moveTo>
                  <a:cubicBezTo>
                    <a:pt x="63" y="45"/>
                    <a:pt x="36" y="89"/>
                    <a:pt x="0" y="134"/>
                  </a:cubicBezTo>
                  <a:lnTo>
                    <a:pt x="0" y="589"/>
                  </a:lnTo>
                  <a:lnTo>
                    <a:pt x="98" y="58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56"/>
            <p:cNvSpPr/>
            <p:nvPr/>
          </p:nvSpPr>
          <p:spPr>
            <a:xfrm>
              <a:off x="142825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56"/>
            <p:cNvSpPr/>
            <p:nvPr/>
          </p:nvSpPr>
          <p:spPr>
            <a:xfrm>
              <a:off x="142825" y="2130700"/>
              <a:ext cx="2475" cy="76950"/>
            </a:xfrm>
            <a:custGeom>
              <a:avLst/>
              <a:gdLst/>
              <a:ahLst/>
              <a:cxnLst/>
              <a:rect l="l" t="t" r="r" b="b"/>
              <a:pathLst>
                <a:path w="99" h="3078" extrusionOk="0">
                  <a:moveTo>
                    <a:pt x="0" y="0"/>
                  </a:moveTo>
                  <a:lnTo>
                    <a:pt x="0" y="3078"/>
                  </a:lnTo>
                  <a:lnTo>
                    <a:pt x="98" y="307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56"/>
            <p:cNvSpPr/>
            <p:nvPr/>
          </p:nvSpPr>
          <p:spPr>
            <a:xfrm>
              <a:off x="230475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56"/>
            <p:cNvSpPr/>
            <p:nvPr/>
          </p:nvSpPr>
          <p:spPr>
            <a:xfrm>
              <a:off x="230475" y="1935100"/>
              <a:ext cx="2475" cy="17875"/>
            </a:xfrm>
            <a:custGeom>
              <a:avLst/>
              <a:gdLst/>
              <a:ahLst/>
              <a:cxnLst/>
              <a:rect l="l" t="t" r="r" b="b"/>
              <a:pathLst>
                <a:path w="99" h="715" extrusionOk="0">
                  <a:moveTo>
                    <a:pt x="98" y="0"/>
                  </a:moveTo>
                  <a:cubicBezTo>
                    <a:pt x="72" y="27"/>
                    <a:pt x="36" y="54"/>
                    <a:pt x="0" y="81"/>
                  </a:cubicBezTo>
                  <a:lnTo>
                    <a:pt x="0" y="714"/>
                  </a:lnTo>
                  <a:lnTo>
                    <a:pt x="98" y="71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56"/>
            <p:cNvSpPr/>
            <p:nvPr/>
          </p:nvSpPr>
          <p:spPr>
            <a:xfrm>
              <a:off x="230475" y="19554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56"/>
            <p:cNvSpPr/>
            <p:nvPr/>
          </p:nvSpPr>
          <p:spPr>
            <a:xfrm>
              <a:off x="230475" y="2130700"/>
              <a:ext cx="2475" cy="75625"/>
            </a:xfrm>
            <a:custGeom>
              <a:avLst/>
              <a:gdLst/>
              <a:ahLst/>
              <a:cxnLst/>
              <a:rect l="l" t="t" r="r" b="b"/>
              <a:pathLst>
                <a:path w="99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98" y="302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56"/>
            <p:cNvSpPr/>
            <p:nvPr/>
          </p:nvSpPr>
          <p:spPr>
            <a:xfrm>
              <a:off x="318125" y="1883575"/>
              <a:ext cx="2700" cy="69400"/>
            </a:xfrm>
            <a:custGeom>
              <a:avLst/>
              <a:gdLst/>
              <a:ahLst/>
              <a:cxnLst/>
              <a:rect l="l" t="t" r="r" b="b"/>
              <a:pathLst>
                <a:path w="108" h="2776" extrusionOk="0">
                  <a:moveTo>
                    <a:pt x="107" y="1"/>
                  </a:moveTo>
                  <a:cubicBezTo>
                    <a:pt x="72" y="10"/>
                    <a:pt x="36" y="27"/>
                    <a:pt x="0" y="36"/>
                  </a:cubicBezTo>
                  <a:lnTo>
                    <a:pt x="0" y="2775"/>
                  </a:lnTo>
                  <a:lnTo>
                    <a:pt x="107" y="277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56"/>
            <p:cNvSpPr/>
            <p:nvPr/>
          </p:nvSpPr>
          <p:spPr>
            <a:xfrm>
              <a:off x="318125" y="2130700"/>
              <a:ext cx="2700" cy="74500"/>
            </a:xfrm>
            <a:custGeom>
              <a:avLst/>
              <a:gdLst/>
              <a:ahLst/>
              <a:cxnLst/>
              <a:rect l="l" t="t" r="r" b="b"/>
              <a:pathLst>
                <a:path w="108" h="2980" extrusionOk="0">
                  <a:moveTo>
                    <a:pt x="0" y="0"/>
                  </a:moveTo>
                  <a:lnTo>
                    <a:pt x="0" y="2980"/>
                  </a:lnTo>
                  <a:lnTo>
                    <a:pt x="107" y="298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56"/>
            <p:cNvSpPr/>
            <p:nvPr/>
          </p:nvSpPr>
          <p:spPr>
            <a:xfrm>
              <a:off x="318125" y="204305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56"/>
            <p:cNvSpPr/>
            <p:nvPr/>
          </p:nvSpPr>
          <p:spPr>
            <a:xfrm>
              <a:off x="318125" y="195540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56"/>
            <p:cNvSpPr/>
            <p:nvPr/>
          </p:nvSpPr>
          <p:spPr>
            <a:xfrm>
              <a:off x="406000" y="1858825"/>
              <a:ext cx="2475" cy="6500"/>
            </a:xfrm>
            <a:custGeom>
              <a:avLst/>
              <a:gdLst/>
              <a:ahLst/>
              <a:cxnLst/>
              <a:rect l="l" t="t" r="r" b="b"/>
              <a:pathLst>
                <a:path w="99" h="260" extrusionOk="0">
                  <a:moveTo>
                    <a:pt x="98" y="0"/>
                  </a:moveTo>
                  <a:cubicBezTo>
                    <a:pt x="63" y="9"/>
                    <a:pt x="27" y="18"/>
                    <a:pt x="0" y="27"/>
                  </a:cubicBezTo>
                  <a:lnTo>
                    <a:pt x="0" y="259"/>
                  </a:lnTo>
                  <a:lnTo>
                    <a:pt x="98" y="25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56"/>
            <p:cNvSpPr/>
            <p:nvPr/>
          </p:nvSpPr>
          <p:spPr>
            <a:xfrm>
              <a:off x="406000" y="2130700"/>
              <a:ext cx="2475" cy="73175"/>
            </a:xfrm>
            <a:custGeom>
              <a:avLst/>
              <a:gdLst/>
              <a:ahLst/>
              <a:cxnLst/>
              <a:rect l="l" t="t" r="r" b="b"/>
              <a:pathLst>
                <a:path w="99" h="2927" extrusionOk="0">
                  <a:moveTo>
                    <a:pt x="0" y="0"/>
                  </a:moveTo>
                  <a:lnTo>
                    <a:pt x="0" y="2926"/>
                  </a:lnTo>
                  <a:lnTo>
                    <a:pt x="98" y="29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56"/>
            <p:cNvSpPr/>
            <p:nvPr/>
          </p:nvSpPr>
          <p:spPr>
            <a:xfrm>
              <a:off x="406000" y="19554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56"/>
            <p:cNvSpPr/>
            <p:nvPr/>
          </p:nvSpPr>
          <p:spPr>
            <a:xfrm>
              <a:off x="406000" y="18677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56"/>
            <p:cNvSpPr/>
            <p:nvPr/>
          </p:nvSpPr>
          <p:spPr>
            <a:xfrm>
              <a:off x="406000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56"/>
            <p:cNvSpPr/>
            <p:nvPr/>
          </p:nvSpPr>
          <p:spPr>
            <a:xfrm>
              <a:off x="493650" y="18677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56"/>
            <p:cNvSpPr/>
            <p:nvPr/>
          </p:nvSpPr>
          <p:spPr>
            <a:xfrm>
              <a:off x="493650" y="1838750"/>
              <a:ext cx="2475" cy="26575"/>
            </a:xfrm>
            <a:custGeom>
              <a:avLst/>
              <a:gdLst/>
              <a:ahLst/>
              <a:cxnLst/>
              <a:rect l="l" t="t" r="r" b="b"/>
              <a:pathLst>
                <a:path w="99" h="1063" extrusionOk="0">
                  <a:moveTo>
                    <a:pt x="98" y="1"/>
                  </a:moveTo>
                  <a:cubicBezTo>
                    <a:pt x="63" y="9"/>
                    <a:pt x="36" y="18"/>
                    <a:pt x="0" y="27"/>
                  </a:cubicBezTo>
                  <a:lnTo>
                    <a:pt x="0" y="1062"/>
                  </a:lnTo>
                  <a:lnTo>
                    <a:pt x="98" y="106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56"/>
            <p:cNvSpPr/>
            <p:nvPr/>
          </p:nvSpPr>
          <p:spPr>
            <a:xfrm>
              <a:off x="493650" y="19554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56"/>
            <p:cNvSpPr/>
            <p:nvPr/>
          </p:nvSpPr>
          <p:spPr>
            <a:xfrm>
              <a:off x="493650" y="2130700"/>
              <a:ext cx="2475" cy="72050"/>
            </a:xfrm>
            <a:custGeom>
              <a:avLst/>
              <a:gdLst/>
              <a:ahLst/>
              <a:cxnLst/>
              <a:rect l="l" t="t" r="r" b="b"/>
              <a:pathLst>
                <a:path w="99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98" y="288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56"/>
            <p:cNvSpPr/>
            <p:nvPr/>
          </p:nvSpPr>
          <p:spPr>
            <a:xfrm>
              <a:off x="493650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56"/>
            <p:cNvSpPr/>
            <p:nvPr/>
          </p:nvSpPr>
          <p:spPr>
            <a:xfrm>
              <a:off x="581300" y="1808200"/>
              <a:ext cx="2475" cy="57125"/>
            </a:xfrm>
            <a:custGeom>
              <a:avLst/>
              <a:gdLst/>
              <a:ahLst/>
              <a:cxnLst/>
              <a:rect l="l" t="t" r="r" b="b"/>
              <a:pathLst>
                <a:path w="99" h="2285" extrusionOk="0">
                  <a:moveTo>
                    <a:pt x="98" y="0"/>
                  </a:moveTo>
                  <a:cubicBezTo>
                    <a:pt x="71" y="9"/>
                    <a:pt x="36" y="27"/>
                    <a:pt x="0" y="36"/>
                  </a:cubicBezTo>
                  <a:lnTo>
                    <a:pt x="0" y="2284"/>
                  </a:lnTo>
                  <a:lnTo>
                    <a:pt x="98" y="228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56"/>
            <p:cNvSpPr/>
            <p:nvPr/>
          </p:nvSpPr>
          <p:spPr>
            <a:xfrm>
              <a:off x="581300" y="195540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56"/>
            <p:cNvSpPr/>
            <p:nvPr/>
          </p:nvSpPr>
          <p:spPr>
            <a:xfrm>
              <a:off x="581300" y="20430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56"/>
            <p:cNvSpPr/>
            <p:nvPr/>
          </p:nvSpPr>
          <p:spPr>
            <a:xfrm>
              <a:off x="581300" y="1867750"/>
              <a:ext cx="2475" cy="85225"/>
            </a:xfrm>
            <a:custGeom>
              <a:avLst/>
              <a:gdLst/>
              <a:ahLst/>
              <a:cxnLst/>
              <a:rect l="l" t="t" r="r" b="b"/>
              <a:pathLst>
                <a:path w="99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98" y="340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56"/>
            <p:cNvSpPr/>
            <p:nvPr/>
          </p:nvSpPr>
          <p:spPr>
            <a:xfrm>
              <a:off x="581300" y="2130700"/>
              <a:ext cx="2475" cy="70725"/>
            </a:xfrm>
            <a:custGeom>
              <a:avLst/>
              <a:gdLst/>
              <a:ahLst/>
              <a:cxnLst/>
              <a:rect l="l" t="t" r="r" b="b"/>
              <a:pathLst>
                <a:path w="99" h="2829" extrusionOk="0">
                  <a:moveTo>
                    <a:pt x="0" y="0"/>
                  </a:moveTo>
                  <a:lnTo>
                    <a:pt x="0" y="2828"/>
                  </a:lnTo>
                  <a:lnTo>
                    <a:pt x="98" y="28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56"/>
            <p:cNvSpPr/>
            <p:nvPr/>
          </p:nvSpPr>
          <p:spPr>
            <a:xfrm>
              <a:off x="668950" y="178010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56"/>
            <p:cNvSpPr/>
            <p:nvPr/>
          </p:nvSpPr>
          <p:spPr>
            <a:xfrm>
              <a:off x="668950" y="195540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56"/>
            <p:cNvSpPr/>
            <p:nvPr/>
          </p:nvSpPr>
          <p:spPr>
            <a:xfrm>
              <a:off x="668950" y="1767600"/>
              <a:ext cx="2700" cy="9850"/>
            </a:xfrm>
            <a:custGeom>
              <a:avLst/>
              <a:gdLst/>
              <a:ahLst/>
              <a:cxnLst/>
              <a:rect l="l" t="t" r="r" b="b"/>
              <a:pathLst>
                <a:path w="108" h="394" extrusionOk="0">
                  <a:moveTo>
                    <a:pt x="107" y="1"/>
                  </a:moveTo>
                  <a:cubicBezTo>
                    <a:pt x="71" y="19"/>
                    <a:pt x="36" y="36"/>
                    <a:pt x="0" y="54"/>
                  </a:cubicBezTo>
                  <a:lnTo>
                    <a:pt x="0" y="393"/>
                  </a:lnTo>
                  <a:lnTo>
                    <a:pt x="107" y="3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56"/>
            <p:cNvSpPr/>
            <p:nvPr/>
          </p:nvSpPr>
          <p:spPr>
            <a:xfrm>
              <a:off x="668950" y="2130700"/>
              <a:ext cx="2700" cy="69600"/>
            </a:xfrm>
            <a:custGeom>
              <a:avLst/>
              <a:gdLst/>
              <a:ahLst/>
              <a:cxnLst/>
              <a:rect l="l" t="t" r="r" b="b"/>
              <a:pathLst>
                <a:path w="108" h="2784" extrusionOk="0">
                  <a:moveTo>
                    <a:pt x="0" y="0"/>
                  </a:moveTo>
                  <a:lnTo>
                    <a:pt x="0" y="2783"/>
                  </a:lnTo>
                  <a:lnTo>
                    <a:pt x="107" y="278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56"/>
            <p:cNvSpPr/>
            <p:nvPr/>
          </p:nvSpPr>
          <p:spPr>
            <a:xfrm>
              <a:off x="668950" y="204305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56"/>
            <p:cNvSpPr/>
            <p:nvPr/>
          </p:nvSpPr>
          <p:spPr>
            <a:xfrm>
              <a:off x="668950" y="1867750"/>
              <a:ext cx="2700" cy="85225"/>
            </a:xfrm>
            <a:custGeom>
              <a:avLst/>
              <a:gdLst/>
              <a:ahLst/>
              <a:cxnLst/>
              <a:rect l="l" t="t" r="r" b="b"/>
              <a:pathLst>
                <a:path w="108" h="3409" extrusionOk="0">
                  <a:moveTo>
                    <a:pt x="0" y="0"/>
                  </a:moveTo>
                  <a:lnTo>
                    <a:pt x="0" y="3408"/>
                  </a:lnTo>
                  <a:lnTo>
                    <a:pt x="107" y="340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56"/>
            <p:cNvSpPr/>
            <p:nvPr/>
          </p:nvSpPr>
          <p:spPr>
            <a:xfrm>
              <a:off x="756800" y="2130700"/>
              <a:ext cx="2500" cy="68475"/>
            </a:xfrm>
            <a:custGeom>
              <a:avLst/>
              <a:gdLst/>
              <a:ahLst/>
              <a:cxnLst/>
              <a:rect l="l" t="t" r="r" b="b"/>
              <a:pathLst>
                <a:path w="100" h="2739" extrusionOk="0">
                  <a:moveTo>
                    <a:pt x="1" y="0"/>
                  </a:moveTo>
                  <a:lnTo>
                    <a:pt x="1" y="2739"/>
                  </a:lnTo>
                  <a:lnTo>
                    <a:pt x="99" y="273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56"/>
            <p:cNvSpPr/>
            <p:nvPr/>
          </p:nvSpPr>
          <p:spPr>
            <a:xfrm>
              <a:off x="756800" y="19554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56"/>
            <p:cNvSpPr/>
            <p:nvPr/>
          </p:nvSpPr>
          <p:spPr>
            <a:xfrm>
              <a:off x="756800" y="1724575"/>
              <a:ext cx="2500" cy="52875"/>
            </a:xfrm>
            <a:custGeom>
              <a:avLst/>
              <a:gdLst/>
              <a:ahLst/>
              <a:cxnLst/>
              <a:rect l="l" t="t" r="r" b="b"/>
              <a:pathLst>
                <a:path w="100" h="2115" extrusionOk="0">
                  <a:moveTo>
                    <a:pt x="99" y="0"/>
                  </a:moveTo>
                  <a:cubicBezTo>
                    <a:pt x="63" y="9"/>
                    <a:pt x="28" y="27"/>
                    <a:pt x="1" y="45"/>
                  </a:cubicBezTo>
                  <a:lnTo>
                    <a:pt x="1" y="2114"/>
                  </a:lnTo>
                  <a:lnTo>
                    <a:pt x="99" y="211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56"/>
            <p:cNvSpPr/>
            <p:nvPr/>
          </p:nvSpPr>
          <p:spPr>
            <a:xfrm>
              <a:off x="756800" y="18677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56"/>
            <p:cNvSpPr/>
            <p:nvPr/>
          </p:nvSpPr>
          <p:spPr>
            <a:xfrm>
              <a:off x="756800" y="20430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56"/>
            <p:cNvSpPr/>
            <p:nvPr/>
          </p:nvSpPr>
          <p:spPr>
            <a:xfrm>
              <a:off x="756800" y="17801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56"/>
            <p:cNvSpPr/>
            <p:nvPr/>
          </p:nvSpPr>
          <p:spPr>
            <a:xfrm>
              <a:off x="844450" y="2130700"/>
              <a:ext cx="2500" cy="67150"/>
            </a:xfrm>
            <a:custGeom>
              <a:avLst/>
              <a:gdLst/>
              <a:ahLst/>
              <a:cxnLst/>
              <a:rect l="l" t="t" r="r" b="b"/>
              <a:pathLst>
                <a:path w="100" h="2686" extrusionOk="0">
                  <a:moveTo>
                    <a:pt x="1" y="0"/>
                  </a:moveTo>
                  <a:lnTo>
                    <a:pt x="1" y="2685"/>
                  </a:lnTo>
                  <a:lnTo>
                    <a:pt x="99" y="268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56"/>
            <p:cNvSpPr/>
            <p:nvPr/>
          </p:nvSpPr>
          <p:spPr>
            <a:xfrm>
              <a:off x="844450" y="19554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56"/>
            <p:cNvSpPr/>
            <p:nvPr/>
          </p:nvSpPr>
          <p:spPr>
            <a:xfrm>
              <a:off x="844450" y="18677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56"/>
            <p:cNvSpPr/>
            <p:nvPr/>
          </p:nvSpPr>
          <p:spPr>
            <a:xfrm>
              <a:off x="844450" y="1692225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56"/>
            <p:cNvSpPr/>
            <p:nvPr/>
          </p:nvSpPr>
          <p:spPr>
            <a:xfrm>
              <a:off x="844450" y="17801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56"/>
            <p:cNvSpPr/>
            <p:nvPr/>
          </p:nvSpPr>
          <p:spPr>
            <a:xfrm>
              <a:off x="844450" y="1686425"/>
              <a:ext cx="2500" cy="3375"/>
            </a:xfrm>
            <a:custGeom>
              <a:avLst/>
              <a:gdLst/>
              <a:ahLst/>
              <a:cxnLst/>
              <a:rect l="l" t="t" r="r" b="b"/>
              <a:pathLst>
                <a:path w="100" h="135" extrusionOk="0">
                  <a:moveTo>
                    <a:pt x="99" y="1"/>
                  </a:moveTo>
                  <a:cubicBezTo>
                    <a:pt x="63" y="9"/>
                    <a:pt x="37" y="27"/>
                    <a:pt x="1" y="36"/>
                  </a:cubicBezTo>
                  <a:lnTo>
                    <a:pt x="1" y="134"/>
                  </a:lnTo>
                  <a:lnTo>
                    <a:pt x="99" y="13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56"/>
            <p:cNvSpPr/>
            <p:nvPr/>
          </p:nvSpPr>
          <p:spPr>
            <a:xfrm>
              <a:off x="844450" y="20430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56"/>
            <p:cNvSpPr/>
            <p:nvPr/>
          </p:nvSpPr>
          <p:spPr>
            <a:xfrm>
              <a:off x="932100" y="19554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56"/>
            <p:cNvSpPr/>
            <p:nvPr/>
          </p:nvSpPr>
          <p:spPr>
            <a:xfrm>
              <a:off x="932100" y="20430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56"/>
            <p:cNvSpPr/>
            <p:nvPr/>
          </p:nvSpPr>
          <p:spPr>
            <a:xfrm>
              <a:off x="932100" y="2130700"/>
              <a:ext cx="2500" cy="66025"/>
            </a:xfrm>
            <a:custGeom>
              <a:avLst/>
              <a:gdLst/>
              <a:ahLst/>
              <a:cxnLst/>
              <a:rect l="l" t="t" r="r" b="b"/>
              <a:pathLst>
                <a:path w="100" h="2641" extrusionOk="0">
                  <a:moveTo>
                    <a:pt x="1" y="0"/>
                  </a:moveTo>
                  <a:lnTo>
                    <a:pt x="1" y="2641"/>
                  </a:lnTo>
                  <a:lnTo>
                    <a:pt x="99" y="263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56"/>
            <p:cNvSpPr/>
            <p:nvPr/>
          </p:nvSpPr>
          <p:spPr>
            <a:xfrm>
              <a:off x="932100" y="1660550"/>
              <a:ext cx="2500" cy="29250"/>
            </a:xfrm>
            <a:custGeom>
              <a:avLst/>
              <a:gdLst/>
              <a:ahLst/>
              <a:cxnLst/>
              <a:rect l="l" t="t" r="r" b="b"/>
              <a:pathLst>
                <a:path w="100" h="1170" extrusionOk="0">
                  <a:moveTo>
                    <a:pt x="99" y="1"/>
                  </a:moveTo>
                  <a:cubicBezTo>
                    <a:pt x="63" y="10"/>
                    <a:pt x="37" y="19"/>
                    <a:pt x="1" y="27"/>
                  </a:cubicBezTo>
                  <a:lnTo>
                    <a:pt x="1" y="1169"/>
                  </a:lnTo>
                  <a:lnTo>
                    <a:pt x="99" y="116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56"/>
            <p:cNvSpPr/>
            <p:nvPr/>
          </p:nvSpPr>
          <p:spPr>
            <a:xfrm>
              <a:off x="932100" y="1692225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56"/>
            <p:cNvSpPr/>
            <p:nvPr/>
          </p:nvSpPr>
          <p:spPr>
            <a:xfrm>
              <a:off x="932100" y="178010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56"/>
            <p:cNvSpPr/>
            <p:nvPr/>
          </p:nvSpPr>
          <p:spPr>
            <a:xfrm>
              <a:off x="932100" y="1867750"/>
              <a:ext cx="2500" cy="85225"/>
            </a:xfrm>
            <a:custGeom>
              <a:avLst/>
              <a:gdLst/>
              <a:ahLst/>
              <a:cxnLst/>
              <a:rect l="l" t="t" r="r" b="b"/>
              <a:pathLst>
                <a:path w="100" h="3409" extrusionOk="0">
                  <a:moveTo>
                    <a:pt x="1" y="0"/>
                  </a:moveTo>
                  <a:lnTo>
                    <a:pt x="1" y="3408"/>
                  </a:lnTo>
                  <a:lnTo>
                    <a:pt x="99" y="340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56"/>
            <p:cNvSpPr/>
            <p:nvPr/>
          </p:nvSpPr>
          <p:spPr>
            <a:xfrm>
              <a:off x="831750" y="1689775"/>
              <a:ext cx="178000" cy="2475"/>
            </a:xfrm>
            <a:custGeom>
              <a:avLst/>
              <a:gdLst/>
              <a:ahLst/>
              <a:cxnLst/>
              <a:rect l="l" t="t" r="r" b="b"/>
              <a:pathLst>
                <a:path w="7120" h="99" extrusionOk="0">
                  <a:moveTo>
                    <a:pt x="250" y="0"/>
                  </a:moveTo>
                  <a:cubicBezTo>
                    <a:pt x="170" y="36"/>
                    <a:pt x="81" y="72"/>
                    <a:pt x="0" y="98"/>
                  </a:cubicBezTo>
                  <a:lnTo>
                    <a:pt x="7119" y="98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56"/>
            <p:cNvSpPr/>
            <p:nvPr/>
          </p:nvSpPr>
          <p:spPr>
            <a:xfrm>
              <a:off x="646200" y="1777425"/>
              <a:ext cx="363550" cy="2700"/>
            </a:xfrm>
            <a:custGeom>
              <a:avLst/>
              <a:gdLst/>
              <a:ahLst/>
              <a:cxnLst/>
              <a:rect l="l" t="t" r="r" b="b"/>
              <a:pathLst>
                <a:path w="14542" h="108" extrusionOk="0">
                  <a:moveTo>
                    <a:pt x="205" y="0"/>
                  </a:moveTo>
                  <a:cubicBezTo>
                    <a:pt x="134" y="36"/>
                    <a:pt x="63" y="72"/>
                    <a:pt x="0" y="107"/>
                  </a:cubicBezTo>
                  <a:lnTo>
                    <a:pt x="14541" y="107"/>
                  </a:lnTo>
                  <a:lnTo>
                    <a:pt x="14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56"/>
            <p:cNvSpPr/>
            <p:nvPr/>
          </p:nvSpPr>
          <p:spPr>
            <a:xfrm>
              <a:off x="371200" y="1865300"/>
              <a:ext cx="638550" cy="2475"/>
            </a:xfrm>
            <a:custGeom>
              <a:avLst/>
              <a:gdLst/>
              <a:ahLst/>
              <a:cxnLst/>
              <a:rect l="l" t="t" r="r" b="b"/>
              <a:pathLst>
                <a:path w="25542" h="99" extrusionOk="0">
                  <a:moveTo>
                    <a:pt x="393" y="0"/>
                  </a:moveTo>
                  <a:cubicBezTo>
                    <a:pt x="268" y="27"/>
                    <a:pt x="134" y="63"/>
                    <a:pt x="0" y="98"/>
                  </a:cubicBezTo>
                  <a:lnTo>
                    <a:pt x="25541" y="98"/>
                  </a:lnTo>
                  <a:lnTo>
                    <a:pt x="25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56"/>
            <p:cNvSpPr/>
            <p:nvPr/>
          </p:nvSpPr>
          <p:spPr>
            <a:xfrm>
              <a:off x="209275" y="1952950"/>
              <a:ext cx="800475" cy="2475"/>
            </a:xfrm>
            <a:custGeom>
              <a:avLst/>
              <a:gdLst/>
              <a:ahLst/>
              <a:cxnLst/>
              <a:rect l="l" t="t" r="r" b="b"/>
              <a:pathLst>
                <a:path w="32019" h="99" extrusionOk="0">
                  <a:moveTo>
                    <a:pt x="117" y="0"/>
                  </a:moveTo>
                  <a:cubicBezTo>
                    <a:pt x="81" y="36"/>
                    <a:pt x="45" y="63"/>
                    <a:pt x="1" y="98"/>
                  </a:cubicBezTo>
                  <a:lnTo>
                    <a:pt x="32018" y="98"/>
                  </a:lnTo>
                  <a:lnTo>
                    <a:pt x="320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56"/>
            <p:cNvSpPr/>
            <p:nvPr/>
          </p:nvSpPr>
          <p:spPr>
            <a:xfrm>
              <a:off x="132550" y="2040600"/>
              <a:ext cx="877200" cy="2475"/>
            </a:xfrm>
            <a:custGeom>
              <a:avLst/>
              <a:gdLst/>
              <a:ahLst/>
              <a:cxnLst/>
              <a:rect l="l" t="t" r="r" b="b"/>
              <a:pathLst>
                <a:path w="35088" h="99" extrusionOk="0">
                  <a:moveTo>
                    <a:pt x="72" y="0"/>
                  </a:moveTo>
                  <a:cubicBezTo>
                    <a:pt x="46" y="36"/>
                    <a:pt x="19" y="71"/>
                    <a:pt x="1" y="98"/>
                  </a:cubicBezTo>
                  <a:lnTo>
                    <a:pt x="35087" y="98"/>
                  </a:lnTo>
                  <a:lnTo>
                    <a:pt x="35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56"/>
            <p:cNvSpPr/>
            <p:nvPr/>
          </p:nvSpPr>
          <p:spPr>
            <a:xfrm>
              <a:off x="76800" y="2128250"/>
              <a:ext cx="932950" cy="2475"/>
            </a:xfrm>
            <a:custGeom>
              <a:avLst/>
              <a:gdLst/>
              <a:ahLst/>
              <a:cxnLst/>
              <a:rect l="l" t="t" r="r" b="b"/>
              <a:pathLst>
                <a:path w="37318" h="99" extrusionOk="0">
                  <a:moveTo>
                    <a:pt x="63" y="0"/>
                  </a:moveTo>
                  <a:cubicBezTo>
                    <a:pt x="45" y="36"/>
                    <a:pt x="27" y="71"/>
                    <a:pt x="1" y="98"/>
                  </a:cubicBezTo>
                  <a:lnTo>
                    <a:pt x="37317" y="98"/>
                  </a:lnTo>
                  <a:lnTo>
                    <a:pt x="37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0" name="Google Shape;8660;p56"/>
          <p:cNvGrpSpPr/>
          <p:nvPr/>
        </p:nvGrpSpPr>
        <p:grpSpPr>
          <a:xfrm>
            <a:off x="7585373" y="3550223"/>
            <a:ext cx="1343506" cy="1343506"/>
            <a:chOff x="4809600" y="1679825"/>
            <a:chExt cx="2396550" cy="2396550"/>
          </a:xfrm>
        </p:grpSpPr>
        <p:sp>
          <p:nvSpPr>
            <p:cNvPr id="8661" name="Google Shape;8661;p56"/>
            <p:cNvSpPr/>
            <p:nvPr/>
          </p:nvSpPr>
          <p:spPr>
            <a:xfrm>
              <a:off x="4809600" y="1679825"/>
              <a:ext cx="2396550" cy="2396550"/>
            </a:xfrm>
            <a:custGeom>
              <a:avLst/>
              <a:gdLst/>
              <a:ahLst/>
              <a:cxnLst/>
              <a:rect l="l" t="t" r="r" b="b"/>
              <a:pathLst>
                <a:path w="95862" h="95862" extrusionOk="0">
                  <a:moveTo>
                    <a:pt x="47931" y="0"/>
                  </a:moveTo>
                  <a:cubicBezTo>
                    <a:pt x="21504" y="0"/>
                    <a:pt x="0" y="21484"/>
                    <a:pt x="0" y="47931"/>
                  </a:cubicBezTo>
                  <a:cubicBezTo>
                    <a:pt x="0" y="74357"/>
                    <a:pt x="21504" y="95861"/>
                    <a:pt x="47931" y="95861"/>
                  </a:cubicBezTo>
                  <a:cubicBezTo>
                    <a:pt x="74358" y="95861"/>
                    <a:pt x="95862" y="74357"/>
                    <a:pt x="95862" y="47931"/>
                  </a:cubicBezTo>
                  <a:cubicBezTo>
                    <a:pt x="95862" y="21484"/>
                    <a:pt x="74358" y="0"/>
                    <a:pt x="479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56"/>
            <p:cNvSpPr/>
            <p:nvPr/>
          </p:nvSpPr>
          <p:spPr>
            <a:xfrm>
              <a:off x="4931600" y="1801325"/>
              <a:ext cx="2153075" cy="2153025"/>
            </a:xfrm>
            <a:custGeom>
              <a:avLst/>
              <a:gdLst/>
              <a:ahLst/>
              <a:cxnLst/>
              <a:rect l="l" t="t" r="r" b="b"/>
              <a:pathLst>
                <a:path w="86123" h="86121" extrusionOk="0">
                  <a:moveTo>
                    <a:pt x="43051" y="0"/>
                  </a:moveTo>
                  <a:cubicBezTo>
                    <a:pt x="19273" y="0"/>
                    <a:pt x="1" y="19272"/>
                    <a:pt x="1" y="43071"/>
                  </a:cubicBezTo>
                  <a:cubicBezTo>
                    <a:pt x="1" y="66848"/>
                    <a:pt x="19273" y="86121"/>
                    <a:pt x="43051" y="86121"/>
                  </a:cubicBezTo>
                  <a:cubicBezTo>
                    <a:pt x="66850" y="86121"/>
                    <a:pt x="86122" y="66848"/>
                    <a:pt x="86122" y="43071"/>
                  </a:cubicBezTo>
                  <a:cubicBezTo>
                    <a:pt x="86122" y="19272"/>
                    <a:pt x="66850" y="0"/>
                    <a:pt x="43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56"/>
            <p:cNvSpPr/>
            <p:nvPr/>
          </p:nvSpPr>
          <p:spPr>
            <a:xfrm>
              <a:off x="5168875" y="2038575"/>
              <a:ext cx="1678525" cy="1678525"/>
            </a:xfrm>
            <a:custGeom>
              <a:avLst/>
              <a:gdLst/>
              <a:ahLst/>
              <a:cxnLst/>
              <a:rect l="l" t="t" r="r" b="b"/>
              <a:pathLst>
                <a:path w="67141" h="67141" extrusionOk="0">
                  <a:moveTo>
                    <a:pt x="33560" y="0"/>
                  </a:moveTo>
                  <a:cubicBezTo>
                    <a:pt x="15018" y="0"/>
                    <a:pt x="0" y="15039"/>
                    <a:pt x="0" y="33581"/>
                  </a:cubicBezTo>
                  <a:cubicBezTo>
                    <a:pt x="0" y="52123"/>
                    <a:pt x="15018" y="67141"/>
                    <a:pt x="33560" y="67141"/>
                  </a:cubicBezTo>
                  <a:cubicBezTo>
                    <a:pt x="52103" y="67141"/>
                    <a:pt x="67141" y="52123"/>
                    <a:pt x="67141" y="33581"/>
                  </a:cubicBezTo>
                  <a:cubicBezTo>
                    <a:pt x="67141" y="15039"/>
                    <a:pt x="52103" y="0"/>
                    <a:pt x="33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56"/>
            <p:cNvSpPr/>
            <p:nvPr/>
          </p:nvSpPr>
          <p:spPr>
            <a:xfrm>
              <a:off x="5083350" y="1953050"/>
              <a:ext cx="1849575" cy="1849575"/>
            </a:xfrm>
            <a:custGeom>
              <a:avLst/>
              <a:gdLst/>
              <a:ahLst/>
              <a:cxnLst/>
              <a:rect l="l" t="t" r="r" b="b"/>
              <a:pathLst>
                <a:path w="73983" h="73983" extrusionOk="0">
                  <a:moveTo>
                    <a:pt x="36981" y="334"/>
                  </a:moveTo>
                  <a:cubicBezTo>
                    <a:pt x="57213" y="334"/>
                    <a:pt x="73649" y="16770"/>
                    <a:pt x="73649" y="37002"/>
                  </a:cubicBezTo>
                  <a:cubicBezTo>
                    <a:pt x="73649" y="57213"/>
                    <a:pt x="57213" y="73649"/>
                    <a:pt x="36981" y="73649"/>
                  </a:cubicBezTo>
                  <a:cubicBezTo>
                    <a:pt x="16770" y="73649"/>
                    <a:pt x="313" y="57213"/>
                    <a:pt x="313" y="37002"/>
                  </a:cubicBezTo>
                  <a:cubicBezTo>
                    <a:pt x="313" y="16770"/>
                    <a:pt x="16770" y="334"/>
                    <a:pt x="36981" y="334"/>
                  </a:cubicBezTo>
                  <a:close/>
                  <a:moveTo>
                    <a:pt x="36981" y="1"/>
                  </a:moveTo>
                  <a:cubicBezTo>
                    <a:pt x="16582" y="1"/>
                    <a:pt x="0" y="16603"/>
                    <a:pt x="0" y="37002"/>
                  </a:cubicBezTo>
                  <a:cubicBezTo>
                    <a:pt x="0" y="57380"/>
                    <a:pt x="16582" y="73982"/>
                    <a:pt x="36981" y="73982"/>
                  </a:cubicBezTo>
                  <a:cubicBezTo>
                    <a:pt x="57380" y="73982"/>
                    <a:pt x="73983" y="57380"/>
                    <a:pt x="73983" y="37002"/>
                  </a:cubicBezTo>
                  <a:cubicBezTo>
                    <a:pt x="73983" y="16603"/>
                    <a:pt x="57380" y="1"/>
                    <a:pt x="36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56"/>
            <p:cNvSpPr/>
            <p:nvPr/>
          </p:nvSpPr>
          <p:spPr>
            <a:xfrm>
              <a:off x="5671025" y="2129100"/>
              <a:ext cx="1213925" cy="1306075"/>
            </a:xfrm>
            <a:custGeom>
              <a:avLst/>
              <a:gdLst/>
              <a:ahLst/>
              <a:cxnLst/>
              <a:rect l="l" t="t" r="r" b="b"/>
              <a:pathLst>
                <a:path w="48557" h="52243" extrusionOk="0">
                  <a:moveTo>
                    <a:pt x="19573" y="1"/>
                  </a:moveTo>
                  <a:cubicBezTo>
                    <a:pt x="10960" y="1"/>
                    <a:pt x="5244" y="3842"/>
                    <a:pt x="3775" y="8581"/>
                  </a:cubicBezTo>
                  <a:cubicBezTo>
                    <a:pt x="3004" y="11063"/>
                    <a:pt x="2023" y="13670"/>
                    <a:pt x="5882" y="18885"/>
                  </a:cubicBezTo>
                  <a:lnTo>
                    <a:pt x="480" y="40806"/>
                  </a:lnTo>
                  <a:cubicBezTo>
                    <a:pt x="0" y="42808"/>
                    <a:pt x="1231" y="44852"/>
                    <a:pt x="3233" y="45353"/>
                  </a:cubicBezTo>
                  <a:lnTo>
                    <a:pt x="15852" y="48461"/>
                  </a:lnTo>
                  <a:lnTo>
                    <a:pt x="18167" y="49024"/>
                  </a:lnTo>
                  <a:lnTo>
                    <a:pt x="30786" y="52131"/>
                  </a:lnTo>
                  <a:cubicBezTo>
                    <a:pt x="31088" y="52207"/>
                    <a:pt x="31391" y="52243"/>
                    <a:pt x="31689" y="52243"/>
                  </a:cubicBezTo>
                  <a:cubicBezTo>
                    <a:pt x="33369" y="52243"/>
                    <a:pt x="34908" y="51096"/>
                    <a:pt x="35333" y="49378"/>
                  </a:cubicBezTo>
                  <a:lnTo>
                    <a:pt x="40714" y="27478"/>
                  </a:lnTo>
                  <a:cubicBezTo>
                    <a:pt x="46554" y="24641"/>
                    <a:pt x="46909" y="21867"/>
                    <a:pt x="47368" y="19323"/>
                  </a:cubicBezTo>
                  <a:cubicBezTo>
                    <a:pt x="48557" y="12878"/>
                    <a:pt x="42466" y="4389"/>
                    <a:pt x="28700" y="1281"/>
                  </a:cubicBezTo>
                  <a:cubicBezTo>
                    <a:pt x="25390" y="395"/>
                    <a:pt x="22333" y="1"/>
                    <a:pt x="19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56"/>
            <p:cNvSpPr/>
            <p:nvPr/>
          </p:nvSpPr>
          <p:spPr>
            <a:xfrm>
              <a:off x="5623050" y="2085575"/>
              <a:ext cx="1293200" cy="1393225"/>
            </a:xfrm>
            <a:custGeom>
              <a:avLst/>
              <a:gdLst/>
              <a:ahLst/>
              <a:cxnLst/>
              <a:rect l="l" t="t" r="r" b="b"/>
              <a:pathLst>
                <a:path w="51728" h="55729" extrusionOk="0">
                  <a:moveTo>
                    <a:pt x="21442" y="3481"/>
                  </a:moveTo>
                  <a:cubicBezTo>
                    <a:pt x="24049" y="3481"/>
                    <a:pt x="26990" y="3856"/>
                    <a:pt x="30160" y="4711"/>
                  </a:cubicBezTo>
                  <a:cubicBezTo>
                    <a:pt x="30181" y="4711"/>
                    <a:pt x="30202" y="4711"/>
                    <a:pt x="30223" y="4732"/>
                  </a:cubicBezTo>
                  <a:cubicBezTo>
                    <a:pt x="42904" y="7569"/>
                    <a:pt x="48619" y="15098"/>
                    <a:pt x="47576" y="20751"/>
                  </a:cubicBezTo>
                  <a:lnTo>
                    <a:pt x="47535" y="20980"/>
                  </a:lnTo>
                  <a:cubicBezTo>
                    <a:pt x="47118" y="23295"/>
                    <a:pt x="46763" y="25298"/>
                    <a:pt x="41882" y="27655"/>
                  </a:cubicBezTo>
                  <a:cubicBezTo>
                    <a:pt x="41423" y="27863"/>
                    <a:pt x="41069" y="28301"/>
                    <a:pt x="40944" y="28802"/>
                  </a:cubicBezTo>
                  <a:lnTo>
                    <a:pt x="35562" y="50702"/>
                  </a:lnTo>
                  <a:cubicBezTo>
                    <a:pt x="35437" y="51224"/>
                    <a:pt x="35104" y="51662"/>
                    <a:pt x="34645" y="51954"/>
                  </a:cubicBezTo>
                  <a:cubicBezTo>
                    <a:pt x="34326" y="52142"/>
                    <a:pt x="33966" y="52240"/>
                    <a:pt x="33601" y="52240"/>
                  </a:cubicBezTo>
                  <a:cubicBezTo>
                    <a:pt x="33442" y="52240"/>
                    <a:pt x="33281" y="52221"/>
                    <a:pt x="33122" y="52183"/>
                  </a:cubicBezTo>
                  <a:lnTo>
                    <a:pt x="5569" y="45404"/>
                  </a:lnTo>
                  <a:cubicBezTo>
                    <a:pt x="4485" y="45133"/>
                    <a:pt x="3838" y="44049"/>
                    <a:pt x="4088" y="42964"/>
                  </a:cubicBezTo>
                  <a:lnTo>
                    <a:pt x="9490" y="21043"/>
                  </a:lnTo>
                  <a:cubicBezTo>
                    <a:pt x="9615" y="20542"/>
                    <a:pt x="9511" y="20021"/>
                    <a:pt x="9198" y="19604"/>
                  </a:cubicBezTo>
                  <a:cubicBezTo>
                    <a:pt x="5986" y="15244"/>
                    <a:pt x="6591" y="13325"/>
                    <a:pt x="7279" y="11073"/>
                  </a:cubicBezTo>
                  <a:lnTo>
                    <a:pt x="7363" y="10843"/>
                  </a:lnTo>
                  <a:cubicBezTo>
                    <a:pt x="8614" y="6755"/>
                    <a:pt x="13724" y="3481"/>
                    <a:pt x="21442" y="3481"/>
                  </a:cubicBezTo>
                  <a:close/>
                  <a:moveTo>
                    <a:pt x="21472" y="0"/>
                  </a:moveTo>
                  <a:cubicBezTo>
                    <a:pt x="18479" y="0"/>
                    <a:pt x="15688" y="438"/>
                    <a:pt x="13182" y="1311"/>
                  </a:cubicBezTo>
                  <a:cubicBezTo>
                    <a:pt x="8531" y="2938"/>
                    <a:pt x="5194" y="6046"/>
                    <a:pt x="4046" y="9821"/>
                  </a:cubicBezTo>
                  <a:lnTo>
                    <a:pt x="3963" y="10030"/>
                  </a:lnTo>
                  <a:cubicBezTo>
                    <a:pt x="3191" y="12554"/>
                    <a:pt x="2211" y="15641"/>
                    <a:pt x="5924" y="21001"/>
                  </a:cubicBezTo>
                  <a:lnTo>
                    <a:pt x="730" y="42130"/>
                  </a:lnTo>
                  <a:cubicBezTo>
                    <a:pt x="0" y="45071"/>
                    <a:pt x="1794" y="48053"/>
                    <a:pt x="4756" y="48783"/>
                  </a:cubicBezTo>
                  <a:lnTo>
                    <a:pt x="32288" y="55562"/>
                  </a:lnTo>
                  <a:cubicBezTo>
                    <a:pt x="32726" y="55666"/>
                    <a:pt x="33164" y="55729"/>
                    <a:pt x="33602" y="55729"/>
                  </a:cubicBezTo>
                  <a:cubicBezTo>
                    <a:pt x="34603" y="55729"/>
                    <a:pt x="35583" y="55458"/>
                    <a:pt x="36438" y="54915"/>
                  </a:cubicBezTo>
                  <a:cubicBezTo>
                    <a:pt x="37690" y="54164"/>
                    <a:pt x="38587" y="52955"/>
                    <a:pt x="38941" y="51536"/>
                  </a:cubicBezTo>
                  <a:lnTo>
                    <a:pt x="44135" y="30408"/>
                  </a:lnTo>
                  <a:cubicBezTo>
                    <a:pt x="49913" y="27383"/>
                    <a:pt x="50497" y="24192"/>
                    <a:pt x="50955" y="21606"/>
                  </a:cubicBezTo>
                  <a:lnTo>
                    <a:pt x="50997" y="21376"/>
                  </a:lnTo>
                  <a:cubicBezTo>
                    <a:pt x="51727" y="17497"/>
                    <a:pt x="50205" y="13200"/>
                    <a:pt x="46846" y="9592"/>
                  </a:cubicBezTo>
                  <a:cubicBezTo>
                    <a:pt x="43196" y="5712"/>
                    <a:pt x="37732" y="2855"/>
                    <a:pt x="31036" y="1332"/>
                  </a:cubicBezTo>
                  <a:cubicBezTo>
                    <a:pt x="27700" y="443"/>
                    <a:pt x="24484" y="0"/>
                    <a:pt x="2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56"/>
            <p:cNvSpPr/>
            <p:nvPr/>
          </p:nvSpPr>
          <p:spPr>
            <a:xfrm>
              <a:off x="6107450" y="2414525"/>
              <a:ext cx="70425" cy="54250"/>
            </a:xfrm>
            <a:custGeom>
              <a:avLst/>
              <a:gdLst/>
              <a:ahLst/>
              <a:cxnLst/>
              <a:rect l="l" t="t" r="r" b="b"/>
              <a:pathLst>
                <a:path w="2817" h="2170" extrusionOk="0">
                  <a:moveTo>
                    <a:pt x="1419" y="1"/>
                  </a:moveTo>
                  <a:cubicBezTo>
                    <a:pt x="22" y="1"/>
                    <a:pt x="1" y="2170"/>
                    <a:pt x="1419" y="2170"/>
                  </a:cubicBezTo>
                  <a:cubicBezTo>
                    <a:pt x="2817" y="2170"/>
                    <a:pt x="2817" y="1"/>
                    <a:pt x="1419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56"/>
            <p:cNvSpPr/>
            <p:nvPr/>
          </p:nvSpPr>
          <p:spPr>
            <a:xfrm>
              <a:off x="6406775" y="2565225"/>
              <a:ext cx="69900" cy="54250"/>
            </a:xfrm>
            <a:custGeom>
              <a:avLst/>
              <a:gdLst/>
              <a:ahLst/>
              <a:cxnLst/>
              <a:rect l="l" t="t" r="r" b="b"/>
              <a:pathLst>
                <a:path w="2796" h="2170" extrusionOk="0">
                  <a:moveTo>
                    <a:pt x="1398" y="0"/>
                  </a:moveTo>
                  <a:cubicBezTo>
                    <a:pt x="0" y="0"/>
                    <a:pt x="0" y="2170"/>
                    <a:pt x="1398" y="2170"/>
                  </a:cubicBezTo>
                  <a:cubicBezTo>
                    <a:pt x="2795" y="2170"/>
                    <a:pt x="2795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56"/>
            <p:cNvSpPr/>
            <p:nvPr/>
          </p:nvSpPr>
          <p:spPr>
            <a:xfrm>
              <a:off x="6353050" y="2846275"/>
              <a:ext cx="70425" cy="54775"/>
            </a:xfrm>
            <a:custGeom>
              <a:avLst/>
              <a:gdLst/>
              <a:ahLst/>
              <a:cxnLst/>
              <a:rect l="l" t="t" r="r" b="b"/>
              <a:pathLst>
                <a:path w="2817" h="2191" extrusionOk="0">
                  <a:moveTo>
                    <a:pt x="1398" y="1"/>
                  </a:moveTo>
                  <a:cubicBezTo>
                    <a:pt x="1" y="1"/>
                    <a:pt x="1" y="2191"/>
                    <a:pt x="1398" y="2191"/>
                  </a:cubicBezTo>
                  <a:cubicBezTo>
                    <a:pt x="2796" y="2191"/>
                    <a:pt x="2817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56"/>
            <p:cNvSpPr/>
            <p:nvPr/>
          </p:nvSpPr>
          <p:spPr>
            <a:xfrm>
              <a:off x="6029250" y="2896325"/>
              <a:ext cx="69900" cy="54275"/>
            </a:xfrm>
            <a:custGeom>
              <a:avLst/>
              <a:gdLst/>
              <a:ahLst/>
              <a:cxnLst/>
              <a:rect l="l" t="t" r="r" b="b"/>
              <a:pathLst>
                <a:path w="2796" h="2171" extrusionOk="0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56"/>
            <p:cNvSpPr/>
            <p:nvPr/>
          </p:nvSpPr>
          <p:spPr>
            <a:xfrm>
              <a:off x="6239375" y="3109600"/>
              <a:ext cx="69900" cy="54250"/>
            </a:xfrm>
            <a:custGeom>
              <a:avLst/>
              <a:gdLst/>
              <a:ahLst/>
              <a:cxnLst/>
              <a:rect l="l" t="t" r="r" b="b"/>
              <a:pathLst>
                <a:path w="2796" h="2170" extrusionOk="0">
                  <a:moveTo>
                    <a:pt x="1398" y="1"/>
                  </a:moveTo>
                  <a:cubicBezTo>
                    <a:pt x="1" y="1"/>
                    <a:pt x="1" y="2170"/>
                    <a:pt x="1398" y="2170"/>
                  </a:cubicBezTo>
                  <a:cubicBezTo>
                    <a:pt x="2796" y="2170"/>
                    <a:pt x="2796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56"/>
            <p:cNvSpPr/>
            <p:nvPr/>
          </p:nvSpPr>
          <p:spPr>
            <a:xfrm>
              <a:off x="5239775" y="2221650"/>
              <a:ext cx="1167550" cy="1286875"/>
            </a:xfrm>
            <a:custGeom>
              <a:avLst/>
              <a:gdLst/>
              <a:ahLst/>
              <a:cxnLst/>
              <a:rect l="l" t="t" r="r" b="b"/>
              <a:pathLst>
                <a:path w="46702" h="51475" extrusionOk="0">
                  <a:moveTo>
                    <a:pt x="27941" y="1"/>
                  </a:moveTo>
                  <a:cubicBezTo>
                    <a:pt x="25664" y="1"/>
                    <a:pt x="23193" y="248"/>
                    <a:pt x="20546" y="791"/>
                  </a:cubicBezTo>
                  <a:cubicBezTo>
                    <a:pt x="6592" y="3043"/>
                    <a:pt x="1" y="11157"/>
                    <a:pt x="814" y="17665"/>
                  </a:cubicBezTo>
                  <a:cubicBezTo>
                    <a:pt x="1127" y="20230"/>
                    <a:pt x="1294" y="23025"/>
                    <a:pt x="6967" y="26195"/>
                  </a:cubicBezTo>
                  <a:lnTo>
                    <a:pt x="11034" y="48388"/>
                  </a:lnTo>
                  <a:cubicBezTo>
                    <a:pt x="11368" y="50202"/>
                    <a:pt x="12950" y="51475"/>
                    <a:pt x="14732" y="51475"/>
                  </a:cubicBezTo>
                  <a:cubicBezTo>
                    <a:pt x="14957" y="51475"/>
                    <a:pt x="15185" y="51454"/>
                    <a:pt x="15415" y="51412"/>
                  </a:cubicBezTo>
                  <a:lnTo>
                    <a:pt x="28179" y="49076"/>
                  </a:lnTo>
                  <a:lnTo>
                    <a:pt x="30515" y="48638"/>
                  </a:lnTo>
                  <a:lnTo>
                    <a:pt x="43301" y="46302"/>
                  </a:lnTo>
                  <a:cubicBezTo>
                    <a:pt x="45345" y="45927"/>
                    <a:pt x="46701" y="43966"/>
                    <a:pt x="46326" y="41922"/>
                  </a:cubicBezTo>
                  <a:lnTo>
                    <a:pt x="42258" y="19729"/>
                  </a:lnTo>
                  <a:cubicBezTo>
                    <a:pt x="46409" y="14745"/>
                    <a:pt x="45596" y="12075"/>
                    <a:pt x="44970" y="9572"/>
                  </a:cubicBezTo>
                  <a:cubicBezTo>
                    <a:pt x="43705" y="4411"/>
                    <a:pt x="37558" y="1"/>
                    <a:pt x="27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56"/>
            <p:cNvSpPr/>
            <p:nvPr/>
          </p:nvSpPr>
          <p:spPr>
            <a:xfrm>
              <a:off x="5204850" y="2178100"/>
              <a:ext cx="1249400" cy="1373700"/>
            </a:xfrm>
            <a:custGeom>
              <a:avLst/>
              <a:gdLst/>
              <a:ahLst/>
              <a:cxnLst/>
              <a:rect l="l" t="t" r="r" b="b"/>
              <a:pathLst>
                <a:path w="49976" h="54948" extrusionOk="0">
                  <a:moveTo>
                    <a:pt x="29368" y="3471"/>
                  </a:moveTo>
                  <a:cubicBezTo>
                    <a:pt x="38045" y="3471"/>
                    <a:pt x="43593" y="7267"/>
                    <a:pt x="44677" y="11731"/>
                  </a:cubicBezTo>
                  <a:lnTo>
                    <a:pt x="44740" y="11960"/>
                  </a:lnTo>
                  <a:cubicBezTo>
                    <a:pt x="45303" y="14234"/>
                    <a:pt x="45783" y="16215"/>
                    <a:pt x="42320" y="20366"/>
                  </a:cubicBezTo>
                  <a:cubicBezTo>
                    <a:pt x="41987" y="20762"/>
                    <a:pt x="41841" y="21284"/>
                    <a:pt x="41945" y="21784"/>
                  </a:cubicBezTo>
                  <a:lnTo>
                    <a:pt x="46012" y="43977"/>
                  </a:lnTo>
                  <a:cubicBezTo>
                    <a:pt x="46200" y="45082"/>
                    <a:pt x="45470" y="46125"/>
                    <a:pt x="44385" y="46334"/>
                  </a:cubicBezTo>
                  <a:lnTo>
                    <a:pt x="16499" y="51444"/>
                  </a:lnTo>
                  <a:cubicBezTo>
                    <a:pt x="16373" y="51468"/>
                    <a:pt x="16247" y="51480"/>
                    <a:pt x="16122" y="51480"/>
                  </a:cubicBezTo>
                  <a:cubicBezTo>
                    <a:pt x="15710" y="51480"/>
                    <a:pt x="15312" y="51350"/>
                    <a:pt x="14976" y="51110"/>
                  </a:cubicBezTo>
                  <a:cubicBezTo>
                    <a:pt x="14538" y="50818"/>
                    <a:pt x="14225" y="50359"/>
                    <a:pt x="14142" y="49817"/>
                  </a:cubicBezTo>
                  <a:lnTo>
                    <a:pt x="10075" y="27624"/>
                  </a:lnTo>
                  <a:cubicBezTo>
                    <a:pt x="9970" y="27124"/>
                    <a:pt x="9657" y="26686"/>
                    <a:pt x="9198" y="26436"/>
                  </a:cubicBezTo>
                  <a:cubicBezTo>
                    <a:pt x="4485" y="23787"/>
                    <a:pt x="4234" y="21763"/>
                    <a:pt x="3963" y="19427"/>
                  </a:cubicBezTo>
                  <a:lnTo>
                    <a:pt x="3942" y="19198"/>
                  </a:lnTo>
                  <a:cubicBezTo>
                    <a:pt x="3233" y="13504"/>
                    <a:pt x="9407" y="6329"/>
                    <a:pt x="22214" y="4243"/>
                  </a:cubicBezTo>
                  <a:cubicBezTo>
                    <a:pt x="22235" y="4243"/>
                    <a:pt x="22255" y="4243"/>
                    <a:pt x="22276" y="4222"/>
                  </a:cubicBezTo>
                  <a:cubicBezTo>
                    <a:pt x="24821" y="3722"/>
                    <a:pt x="27199" y="3471"/>
                    <a:pt x="29368" y="3471"/>
                  </a:cubicBezTo>
                  <a:close/>
                  <a:moveTo>
                    <a:pt x="29364" y="0"/>
                  </a:moveTo>
                  <a:cubicBezTo>
                    <a:pt x="26907" y="0"/>
                    <a:pt x="24315" y="274"/>
                    <a:pt x="21630" y="823"/>
                  </a:cubicBezTo>
                  <a:cubicBezTo>
                    <a:pt x="14830" y="1928"/>
                    <a:pt x="9198" y="4452"/>
                    <a:pt x="5340" y="8123"/>
                  </a:cubicBezTo>
                  <a:cubicBezTo>
                    <a:pt x="1773" y="11502"/>
                    <a:pt x="0" y="15694"/>
                    <a:pt x="480" y="19615"/>
                  </a:cubicBezTo>
                  <a:lnTo>
                    <a:pt x="501" y="19845"/>
                  </a:lnTo>
                  <a:cubicBezTo>
                    <a:pt x="835" y="22473"/>
                    <a:pt x="1210" y="25685"/>
                    <a:pt x="6800" y="29043"/>
                  </a:cubicBezTo>
                  <a:lnTo>
                    <a:pt x="10721" y="50443"/>
                  </a:lnTo>
                  <a:cubicBezTo>
                    <a:pt x="10971" y="51903"/>
                    <a:pt x="11785" y="53154"/>
                    <a:pt x="12995" y="53988"/>
                  </a:cubicBezTo>
                  <a:cubicBezTo>
                    <a:pt x="13933" y="54614"/>
                    <a:pt x="15018" y="54948"/>
                    <a:pt x="16102" y="54948"/>
                  </a:cubicBezTo>
                  <a:cubicBezTo>
                    <a:pt x="16436" y="54948"/>
                    <a:pt x="16791" y="54927"/>
                    <a:pt x="17124" y="54864"/>
                  </a:cubicBezTo>
                  <a:lnTo>
                    <a:pt x="45011" y="49754"/>
                  </a:lnTo>
                  <a:cubicBezTo>
                    <a:pt x="47994" y="49212"/>
                    <a:pt x="49975" y="46334"/>
                    <a:pt x="49433" y="43351"/>
                  </a:cubicBezTo>
                  <a:lnTo>
                    <a:pt x="45512" y="21951"/>
                  </a:lnTo>
                  <a:cubicBezTo>
                    <a:pt x="49516" y="16820"/>
                    <a:pt x="48745" y="13671"/>
                    <a:pt x="48119" y="11126"/>
                  </a:cubicBezTo>
                  <a:lnTo>
                    <a:pt x="48056" y="10897"/>
                  </a:lnTo>
                  <a:cubicBezTo>
                    <a:pt x="47118" y="7059"/>
                    <a:pt x="43968" y="3763"/>
                    <a:pt x="39421" y="1865"/>
                  </a:cubicBezTo>
                  <a:cubicBezTo>
                    <a:pt x="36473" y="623"/>
                    <a:pt x="33072" y="0"/>
                    <a:pt x="29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56"/>
            <p:cNvSpPr/>
            <p:nvPr/>
          </p:nvSpPr>
          <p:spPr>
            <a:xfrm>
              <a:off x="5608950" y="2570425"/>
              <a:ext cx="70425" cy="54275"/>
            </a:xfrm>
            <a:custGeom>
              <a:avLst/>
              <a:gdLst/>
              <a:ahLst/>
              <a:cxnLst/>
              <a:rect l="l" t="t" r="r" b="b"/>
              <a:pathLst>
                <a:path w="2817" h="2171" extrusionOk="0">
                  <a:moveTo>
                    <a:pt x="1398" y="1"/>
                  </a:moveTo>
                  <a:cubicBezTo>
                    <a:pt x="1" y="1"/>
                    <a:pt x="1" y="2170"/>
                    <a:pt x="1398" y="2170"/>
                  </a:cubicBezTo>
                  <a:cubicBezTo>
                    <a:pt x="2796" y="2170"/>
                    <a:pt x="2817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56"/>
            <p:cNvSpPr/>
            <p:nvPr/>
          </p:nvSpPr>
          <p:spPr>
            <a:xfrm>
              <a:off x="5943725" y="2585025"/>
              <a:ext cx="69900" cy="54775"/>
            </a:xfrm>
            <a:custGeom>
              <a:avLst/>
              <a:gdLst/>
              <a:ahLst/>
              <a:cxnLst/>
              <a:rect l="l" t="t" r="r" b="b"/>
              <a:pathLst>
                <a:path w="2796" h="2191" extrusionOk="0">
                  <a:moveTo>
                    <a:pt x="1398" y="1"/>
                  </a:moveTo>
                  <a:cubicBezTo>
                    <a:pt x="1" y="1"/>
                    <a:pt x="1" y="2191"/>
                    <a:pt x="1398" y="2191"/>
                  </a:cubicBezTo>
                  <a:cubicBezTo>
                    <a:pt x="2795" y="2191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56"/>
            <p:cNvSpPr/>
            <p:nvPr/>
          </p:nvSpPr>
          <p:spPr>
            <a:xfrm>
              <a:off x="6010475" y="2864000"/>
              <a:ext cx="69900" cy="54250"/>
            </a:xfrm>
            <a:custGeom>
              <a:avLst/>
              <a:gdLst/>
              <a:ahLst/>
              <a:cxnLst/>
              <a:rect l="l" t="t" r="r" b="b"/>
              <a:pathLst>
                <a:path w="2796" h="2170" extrusionOk="0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56"/>
            <p:cNvSpPr/>
            <p:nvPr/>
          </p:nvSpPr>
          <p:spPr>
            <a:xfrm>
              <a:off x="5735675" y="3042325"/>
              <a:ext cx="69900" cy="54275"/>
            </a:xfrm>
            <a:custGeom>
              <a:avLst/>
              <a:gdLst/>
              <a:ahLst/>
              <a:cxnLst/>
              <a:rect l="l" t="t" r="r" b="b"/>
              <a:pathLst>
                <a:path w="2796" h="2171" extrusionOk="0">
                  <a:moveTo>
                    <a:pt x="1398" y="1"/>
                  </a:moveTo>
                  <a:cubicBezTo>
                    <a:pt x="0" y="1"/>
                    <a:pt x="0" y="2170"/>
                    <a:pt x="1398" y="2170"/>
                  </a:cubicBezTo>
                  <a:cubicBezTo>
                    <a:pt x="2795" y="2170"/>
                    <a:pt x="2795" y="1"/>
                    <a:pt x="1398" y="1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56"/>
            <p:cNvSpPr/>
            <p:nvPr/>
          </p:nvSpPr>
          <p:spPr>
            <a:xfrm>
              <a:off x="6014125" y="3150800"/>
              <a:ext cx="70425" cy="54250"/>
            </a:xfrm>
            <a:custGeom>
              <a:avLst/>
              <a:gdLst/>
              <a:ahLst/>
              <a:cxnLst/>
              <a:rect l="l" t="t" r="r" b="b"/>
              <a:pathLst>
                <a:path w="2817" h="2170" extrusionOk="0">
                  <a:moveTo>
                    <a:pt x="1419" y="0"/>
                  </a:moveTo>
                  <a:cubicBezTo>
                    <a:pt x="0" y="0"/>
                    <a:pt x="0" y="2170"/>
                    <a:pt x="1419" y="2170"/>
                  </a:cubicBezTo>
                  <a:cubicBezTo>
                    <a:pt x="2816" y="2170"/>
                    <a:pt x="2816" y="0"/>
                    <a:pt x="1419" y="0"/>
                  </a:cubicBezTo>
                  <a:close/>
                </a:path>
              </a:pathLst>
            </a:custGeom>
            <a:solidFill>
              <a:srgbClr val="F99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56"/>
            <p:cNvSpPr/>
            <p:nvPr/>
          </p:nvSpPr>
          <p:spPr>
            <a:xfrm>
              <a:off x="5539100" y="2459875"/>
              <a:ext cx="600125" cy="578675"/>
            </a:xfrm>
            <a:custGeom>
              <a:avLst/>
              <a:gdLst/>
              <a:ahLst/>
              <a:cxnLst/>
              <a:rect l="l" t="t" r="r" b="b"/>
              <a:pathLst>
                <a:path w="24005" h="23147" extrusionOk="0">
                  <a:moveTo>
                    <a:pt x="18186" y="0"/>
                  </a:moveTo>
                  <a:cubicBezTo>
                    <a:pt x="17995" y="0"/>
                    <a:pt x="17820" y="14"/>
                    <a:pt x="17666" y="43"/>
                  </a:cubicBezTo>
                  <a:cubicBezTo>
                    <a:pt x="16123" y="335"/>
                    <a:pt x="14767" y="1211"/>
                    <a:pt x="13599" y="2233"/>
                  </a:cubicBezTo>
                  <a:cubicBezTo>
                    <a:pt x="11889" y="3693"/>
                    <a:pt x="10450" y="5487"/>
                    <a:pt x="9407" y="7489"/>
                  </a:cubicBezTo>
                  <a:cubicBezTo>
                    <a:pt x="8844" y="8532"/>
                    <a:pt x="8385" y="9658"/>
                    <a:pt x="7571" y="10492"/>
                  </a:cubicBezTo>
                  <a:cubicBezTo>
                    <a:pt x="6695" y="11389"/>
                    <a:pt x="5506" y="11890"/>
                    <a:pt x="4443" y="12557"/>
                  </a:cubicBezTo>
                  <a:cubicBezTo>
                    <a:pt x="3087" y="13371"/>
                    <a:pt x="1898" y="14435"/>
                    <a:pt x="939" y="15707"/>
                  </a:cubicBezTo>
                  <a:cubicBezTo>
                    <a:pt x="501" y="16291"/>
                    <a:pt x="104" y="16937"/>
                    <a:pt x="63" y="17667"/>
                  </a:cubicBezTo>
                  <a:cubicBezTo>
                    <a:pt x="0" y="18523"/>
                    <a:pt x="459" y="19336"/>
                    <a:pt x="939" y="20066"/>
                  </a:cubicBezTo>
                  <a:cubicBezTo>
                    <a:pt x="1936" y="21606"/>
                    <a:pt x="3565" y="23146"/>
                    <a:pt x="5283" y="23146"/>
                  </a:cubicBezTo>
                  <a:cubicBezTo>
                    <a:pt x="5613" y="23146"/>
                    <a:pt x="5946" y="23089"/>
                    <a:pt x="6278" y="22965"/>
                  </a:cubicBezTo>
                  <a:cubicBezTo>
                    <a:pt x="6758" y="22778"/>
                    <a:pt x="7133" y="22486"/>
                    <a:pt x="7488" y="22110"/>
                  </a:cubicBezTo>
                  <a:cubicBezTo>
                    <a:pt x="8114" y="21484"/>
                    <a:pt x="8573" y="20629"/>
                    <a:pt x="9073" y="19878"/>
                  </a:cubicBezTo>
                  <a:cubicBezTo>
                    <a:pt x="10325" y="18022"/>
                    <a:pt x="12077" y="16499"/>
                    <a:pt x="14100" y="15540"/>
                  </a:cubicBezTo>
                  <a:cubicBezTo>
                    <a:pt x="15372" y="14914"/>
                    <a:pt x="16853" y="14435"/>
                    <a:pt x="17625" y="13246"/>
                  </a:cubicBezTo>
                  <a:cubicBezTo>
                    <a:pt x="18396" y="12057"/>
                    <a:pt x="18230" y="10492"/>
                    <a:pt x="18480" y="9074"/>
                  </a:cubicBezTo>
                  <a:cubicBezTo>
                    <a:pt x="18751" y="7531"/>
                    <a:pt x="19585" y="6112"/>
                    <a:pt x="20774" y="5111"/>
                  </a:cubicBezTo>
                  <a:cubicBezTo>
                    <a:pt x="21275" y="4694"/>
                    <a:pt x="21817" y="4360"/>
                    <a:pt x="22213" y="3860"/>
                  </a:cubicBezTo>
                  <a:cubicBezTo>
                    <a:pt x="24005" y="1573"/>
                    <a:pt x="20207" y="0"/>
                    <a:pt x="18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56"/>
            <p:cNvSpPr/>
            <p:nvPr/>
          </p:nvSpPr>
          <p:spPr>
            <a:xfrm>
              <a:off x="5673100" y="2774275"/>
              <a:ext cx="600050" cy="578700"/>
            </a:xfrm>
            <a:custGeom>
              <a:avLst/>
              <a:gdLst/>
              <a:ahLst/>
              <a:cxnLst/>
              <a:rect l="l" t="t" r="r" b="b"/>
              <a:pathLst>
                <a:path w="24002" h="23148" extrusionOk="0">
                  <a:moveTo>
                    <a:pt x="18171" y="1"/>
                  </a:moveTo>
                  <a:cubicBezTo>
                    <a:pt x="17978" y="1"/>
                    <a:pt x="17801" y="15"/>
                    <a:pt x="17646" y="44"/>
                  </a:cubicBezTo>
                  <a:cubicBezTo>
                    <a:pt x="16123" y="315"/>
                    <a:pt x="14768" y="1212"/>
                    <a:pt x="13579" y="2213"/>
                  </a:cubicBezTo>
                  <a:cubicBezTo>
                    <a:pt x="11868" y="3694"/>
                    <a:pt x="10450" y="5488"/>
                    <a:pt x="9386" y="7490"/>
                  </a:cubicBezTo>
                  <a:cubicBezTo>
                    <a:pt x="8844" y="8533"/>
                    <a:pt x="8385" y="9638"/>
                    <a:pt x="7551" y="10494"/>
                  </a:cubicBezTo>
                  <a:cubicBezTo>
                    <a:pt x="6675" y="11390"/>
                    <a:pt x="5486" y="11891"/>
                    <a:pt x="4422" y="12538"/>
                  </a:cubicBezTo>
                  <a:cubicBezTo>
                    <a:pt x="3087" y="13372"/>
                    <a:pt x="1878" y="14436"/>
                    <a:pt x="939" y="15708"/>
                  </a:cubicBezTo>
                  <a:cubicBezTo>
                    <a:pt x="501" y="16292"/>
                    <a:pt x="105" y="16939"/>
                    <a:pt x="63" y="17669"/>
                  </a:cubicBezTo>
                  <a:cubicBezTo>
                    <a:pt x="0" y="18524"/>
                    <a:pt x="459" y="19337"/>
                    <a:pt x="918" y="20067"/>
                  </a:cubicBezTo>
                  <a:cubicBezTo>
                    <a:pt x="1933" y="21607"/>
                    <a:pt x="3565" y="23147"/>
                    <a:pt x="5271" y="23147"/>
                  </a:cubicBezTo>
                  <a:cubicBezTo>
                    <a:pt x="5599" y="23147"/>
                    <a:pt x="5929" y="23091"/>
                    <a:pt x="6258" y="22966"/>
                  </a:cubicBezTo>
                  <a:cubicBezTo>
                    <a:pt x="6737" y="22779"/>
                    <a:pt x="7134" y="22487"/>
                    <a:pt x="7488" y="22111"/>
                  </a:cubicBezTo>
                  <a:cubicBezTo>
                    <a:pt x="8093" y="21465"/>
                    <a:pt x="8573" y="20630"/>
                    <a:pt x="9074" y="19879"/>
                  </a:cubicBezTo>
                  <a:cubicBezTo>
                    <a:pt x="10325" y="18023"/>
                    <a:pt x="12077" y="16501"/>
                    <a:pt x="14100" y="15520"/>
                  </a:cubicBezTo>
                  <a:cubicBezTo>
                    <a:pt x="15373" y="14915"/>
                    <a:pt x="16833" y="14436"/>
                    <a:pt x="17604" y="13247"/>
                  </a:cubicBezTo>
                  <a:cubicBezTo>
                    <a:pt x="18397" y="12037"/>
                    <a:pt x="18209" y="10494"/>
                    <a:pt x="18459" y="9075"/>
                  </a:cubicBezTo>
                  <a:cubicBezTo>
                    <a:pt x="18731" y="7532"/>
                    <a:pt x="19565" y="6113"/>
                    <a:pt x="20775" y="5112"/>
                  </a:cubicBezTo>
                  <a:cubicBezTo>
                    <a:pt x="21254" y="4695"/>
                    <a:pt x="21797" y="4361"/>
                    <a:pt x="22193" y="3861"/>
                  </a:cubicBezTo>
                  <a:cubicBezTo>
                    <a:pt x="24002" y="1557"/>
                    <a:pt x="20197" y="1"/>
                    <a:pt x="18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56"/>
            <p:cNvSpPr/>
            <p:nvPr/>
          </p:nvSpPr>
          <p:spPr>
            <a:xfrm>
              <a:off x="5549525" y="2407800"/>
              <a:ext cx="223200" cy="178850"/>
            </a:xfrm>
            <a:custGeom>
              <a:avLst/>
              <a:gdLst/>
              <a:ahLst/>
              <a:cxnLst/>
              <a:rect l="l" t="t" r="r" b="b"/>
              <a:pathLst>
                <a:path w="8928" h="7154" extrusionOk="0">
                  <a:moveTo>
                    <a:pt x="4878" y="0"/>
                  </a:moveTo>
                  <a:cubicBezTo>
                    <a:pt x="4395" y="0"/>
                    <a:pt x="3890" y="80"/>
                    <a:pt x="3379" y="249"/>
                  </a:cubicBezTo>
                  <a:cubicBezTo>
                    <a:pt x="1168" y="979"/>
                    <a:pt x="0" y="3044"/>
                    <a:pt x="605" y="4879"/>
                  </a:cubicBezTo>
                  <a:cubicBezTo>
                    <a:pt x="1085" y="6286"/>
                    <a:pt x="2471" y="7153"/>
                    <a:pt x="4087" y="7153"/>
                  </a:cubicBezTo>
                  <a:cubicBezTo>
                    <a:pt x="4580" y="7153"/>
                    <a:pt x="5094" y="7073"/>
                    <a:pt x="5611" y="6902"/>
                  </a:cubicBezTo>
                  <a:cubicBezTo>
                    <a:pt x="7822" y="6172"/>
                    <a:pt x="8927" y="4149"/>
                    <a:pt x="8302" y="2293"/>
                  </a:cubicBezTo>
                  <a:cubicBezTo>
                    <a:pt x="7836" y="881"/>
                    <a:pt x="6484" y="0"/>
                    <a:pt x="4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56"/>
            <p:cNvSpPr/>
            <p:nvPr/>
          </p:nvSpPr>
          <p:spPr>
            <a:xfrm>
              <a:off x="5617825" y="2425200"/>
              <a:ext cx="52700" cy="33950"/>
            </a:xfrm>
            <a:custGeom>
              <a:avLst/>
              <a:gdLst/>
              <a:ahLst/>
              <a:cxnLst/>
              <a:rect l="l" t="t" r="r" b="b"/>
              <a:pathLst>
                <a:path w="2108" h="1358" extrusionOk="0">
                  <a:moveTo>
                    <a:pt x="1311" y="1"/>
                  </a:moveTo>
                  <a:cubicBezTo>
                    <a:pt x="1167" y="1"/>
                    <a:pt x="1011" y="24"/>
                    <a:pt x="856" y="74"/>
                  </a:cubicBezTo>
                  <a:cubicBezTo>
                    <a:pt x="334" y="262"/>
                    <a:pt x="1" y="658"/>
                    <a:pt x="105" y="992"/>
                  </a:cubicBezTo>
                  <a:cubicBezTo>
                    <a:pt x="193" y="1226"/>
                    <a:pt x="465" y="1357"/>
                    <a:pt x="800" y="1357"/>
                  </a:cubicBezTo>
                  <a:cubicBezTo>
                    <a:pt x="943" y="1357"/>
                    <a:pt x="1096" y="1334"/>
                    <a:pt x="1252" y="1284"/>
                  </a:cubicBezTo>
                  <a:cubicBezTo>
                    <a:pt x="1773" y="1117"/>
                    <a:pt x="2107" y="700"/>
                    <a:pt x="2003" y="366"/>
                  </a:cubicBezTo>
                  <a:cubicBezTo>
                    <a:pt x="1930" y="132"/>
                    <a:pt x="1651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56"/>
            <p:cNvSpPr/>
            <p:nvPr/>
          </p:nvSpPr>
          <p:spPr>
            <a:xfrm>
              <a:off x="5794600" y="2489975"/>
              <a:ext cx="221625" cy="178100"/>
            </a:xfrm>
            <a:custGeom>
              <a:avLst/>
              <a:gdLst/>
              <a:ahLst/>
              <a:cxnLst/>
              <a:rect l="l" t="t" r="r" b="b"/>
              <a:pathLst>
                <a:path w="8865" h="7124" extrusionOk="0">
                  <a:moveTo>
                    <a:pt x="4082" y="0"/>
                  </a:moveTo>
                  <a:cubicBezTo>
                    <a:pt x="2390" y="0"/>
                    <a:pt x="958" y="949"/>
                    <a:pt x="543" y="2426"/>
                  </a:cubicBezTo>
                  <a:cubicBezTo>
                    <a:pt x="0" y="4283"/>
                    <a:pt x="1252" y="6285"/>
                    <a:pt x="3484" y="6932"/>
                  </a:cubicBezTo>
                  <a:cubicBezTo>
                    <a:pt x="3938" y="7062"/>
                    <a:pt x="4385" y="7124"/>
                    <a:pt x="4812" y="7124"/>
                  </a:cubicBezTo>
                  <a:cubicBezTo>
                    <a:pt x="6500" y="7124"/>
                    <a:pt x="7890" y="6160"/>
                    <a:pt x="8322" y="4679"/>
                  </a:cubicBezTo>
                  <a:cubicBezTo>
                    <a:pt x="8865" y="2823"/>
                    <a:pt x="7676" y="841"/>
                    <a:pt x="5423" y="195"/>
                  </a:cubicBezTo>
                  <a:cubicBezTo>
                    <a:pt x="4968" y="63"/>
                    <a:pt x="4516" y="0"/>
                    <a:pt x="4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56"/>
            <p:cNvSpPr/>
            <p:nvPr/>
          </p:nvSpPr>
          <p:spPr>
            <a:xfrm>
              <a:off x="5896275" y="2507175"/>
              <a:ext cx="52700" cy="33400"/>
            </a:xfrm>
            <a:custGeom>
              <a:avLst/>
              <a:gdLst/>
              <a:ahLst/>
              <a:cxnLst/>
              <a:rect l="l" t="t" r="r" b="b"/>
              <a:pathLst>
                <a:path w="2108" h="1336" extrusionOk="0">
                  <a:moveTo>
                    <a:pt x="799" y="0"/>
                  </a:moveTo>
                  <a:cubicBezTo>
                    <a:pt x="450" y="0"/>
                    <a:pt x="165" y="143"/>
                    <a:pt x="105" y="383"/>
                  </a:cubicBezTo>
                  <a:cubicBezTo>
                    <a:pt x="1" y="737"/>
                    <a:pt x="355" y="1133"/>
                    <a:pt x="877" y="1279"/>
                  </a:cubicBezTo>
                  <a:cubicBezTo>
                    <a:pt x="1019" y="1318"/>
                    <a:pt x="1158" y="1336"/>
                    <a:pt x="1288" y="1336"/>
                  </a:cubicBezTo>
                  <a:cubicBezTo>
                    <a:pt x="1654" y="1336"/>
                    <a:pt x="1947" y="1192"/>
                    <a:pt x="2024" y="946"/>
                  </a:cubicBezTo>
                  <a:cubicBezTo>
                    <a:pt x="2107" y="612"/>
                    <a:pt x="1773" y="216"/>
                    <a:pt x="1231" y="70"/>
                  </a:cubicBezTo>
                  <a:cubicBezTo>
                    <a:pt x="1084" y="23"/>
                    <a:pt x="936" y="0"/>
                    <a:pt x="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56"/>
            <p:cNvSpPr/>
            <p:nvPr/>
          </p:nvSpPr>
          <p:spPr>
            <a:xfrm>
              <a:off x="5608450" y="2668800"/>
              <a:ext cx="207550" cy="175600"/>
            </a:xfrm>
            <a:custGeom>
              <a:avLst/>
              <a:gdLst/>
              <a:ahLst/>
              <a:cxnLst/>
              <a:rect l="l" t="t" r="r" b="b"/>
              <a:pathLst>
                <a:path w="8302" h="7024" extrusionOk="0">
                  <a:moveTo>
                    <a:pt x="4258" y="1"/>
                  </a:moveTo>
                  <a:cubicBezTo>
                    <a:pt x="4168" y="1"/>
                    <a:pt x="4076" y="3"/>
                    <a:pt x="3984" y="8"/>
                  </a:cubicBezTo>
                  <a:cubicBezTo>
                    <a:pt x="1669" y="154"/>
                    <a:pt x="0" y="1823"/>
                    <a:pt x="104" y="3742"/>
                  </a:cubicBezTo>
                  <a:cubicBezTo>
                    <a:pt x="204" y="5604"/>
                    <a:pt x="1919" y="7024"/>
                    <a:pt x="4104" y="7024"/>
                  </a:cubicBezTo>
                  <a:cubicBezTo>
                    <a:pt x="4196" y="7024"/>
                    <a:pt x="4288" y="7021"/>
                    <a:pt x="4380" y="7016"/>
                  </a:cubicBezTo>
                  <a:cubicBezTo>
                    <a:pt x="6716" y="6891"/>
                    <a:pt x="8301" y="5222"/>
                    <a:pt x="8197" y="3283"/>
                  </a:cubicBezTo>
                  <a:cubicBezTo>
                    <a:pt x="8097" y="1440"/>
                    <a:pt x="6458" y="1"/>
                    <a:pt x="4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56"/>
            <p:cNvSpPr/>
            <p:nvPr/>
          </p:nvSpPr>
          <p:spPr>
            <a:xfrm>
              <a:off x="5685100" y="2683475"/>
              <a:ext cx="51125" cy="31525"/>
            </a:xfrm>
            <a:custGeom>
              <a:avLst/>
              <a:gdLst/>
              <a:ahLst/>
              <a:cxnLst/>
              <a:rect l="l" t="t" r="r" b="b"/>
              <a:pathLst>
                <a:path w="2045" h="1261" extrusionOk="0">
                  <a:moveTo>
                    <a:pt x="1102" y="0"/>
                  </a:moveTo>
                  <a:cubicBezTo>
                    <a:pt x="1062" y="0"/>
                    <a:pt x="1022" y="2"/>
                    <a:pt x="980" y="5"/>
                  </a:cubicBezTo>
                  <a:cubicBezTo>
                    <a:pt x="438" y="26"/>
                    <a:pt x="0" y="339"/>
                    <a:pt x="21" y="693"/>
                  </a:cubicBezTo>
                  <a:cubicBezTo>
                    <a:pt x="40" y="1004"/>
                    <a:pt x="440" y="1261"/>
                    <a:pt x="950" y="1261"/>
                  </a:cubicBezTo>
                  <a:cubicBezTo>
                    <a:pt x="987" y="1261"/>
                    <a:pt x="1025" y="1259"/>
                    <a:pt x="1064" y="1256"/>
                  </a:cubicBezTo>
                  <a:cubicBezTo>
                    <a:pt x="1606" y="1236"/>
                    <a:pt x="2044" y="923"/>
                    <a:pt x="2023" y="568"/>
                  </a:cubicBezTo>
                  <a:cubicBezTo>
                    <a:pt x="2004" y="240"/>
                    <a:pt x="1608" y="0"/>
                    <a:pt x="1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56"/>
            <p:cNvSpPr/>
            <p:nvPr/>
          </p:nvSpPr>
          <p:spPr>
            <a:xfrm>
              <a:off x="5532825" y="2954475"/>
              <a:ext cx="425000" cy="356200"/>
            </a:xfrm>
            <a:custGeom>
              <a:avLst/>
              <a:gdLst/>
              <a:ahLst/>
              <a:cxnLst/>
              <a:rect l="l" t="t" r="r" b="b"/>
              <a:pathLst>
                <a:path w="17000" h="14248" extrusionOk="0">
                  <a:moveTo>
                    <a:pt x="8379" y="1"/>
                  </a:moveTo>
                  <a:cubicBezTo>
                    <a:pt x="6209" y="1"/>
                    <a:pt x="4402" y="2201"/>
                    <a:pt x="4402" y="2201"/>
                  </a:cubicBezTo>
                  <a:cubicBezTo>
                    <a:pt x="4402" y="2201"/>
                    <a:pt x="1" y="3682"/>
                    <a:pt x="1899" y="7582"/>
                  </a:cubicBezTo>
                  <a:cubicBezTo>
                    <a:pt x="3151" y="10139"/>
                    <a:pt x="8131" y="14248"/>
                    <a:pt x="11493" y="14248"/>
                  </a:cubicBezTo>
                  <a:cubicBezTo>
                    <a:pt x="12162" y="14248"/>
                    <a:pt x="12767" y="14085"/>
                    <a:pt x="13266" y="13714"/>
                  </a:cubicBezTo>
                  <a:cubicBezTo>
                    <a:pt x="17000" y="10940"/>
                    <a:pt x="13162" y="3035"/>
                    <a:pt x="10555" y="845"/>
                  </a:cubicBezTo>
                  <a:cubicBezTo>
                    <a:pt x="9824" y="232"/>
                    <a:pt x="9083" y="1"/>
                    <a:pt x="8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56"/>
            <p:cNvSpPr/>
            <p:nvPr/>
          </p:nvSpPr>
          <p:spPr>
            <a:xfrm>
              <a:off x="5581850" y="2943275"/>
              <a:ext cx="150200" cy="132450"/>
            </a:xfrm>
            <a:custGeom>
              <a:avLst/>
              <a:gdLst/>
              <a:ahLst/>
              <a:cxnLst/>
              <a:rect l="l" t="t" r="r" b="b"/>
              <a:pathLst>
                <a:path w="6008" h="5298" extrusionOk="0">
                  <a:moveTo>
                    <a:pt x="1878" y="0"/>
                  </a:moveTo>
                  <a:lnTo>
                    <a:pt x="2295" y="2336"/>
                  </a:lnTo>
                  <a:lnTo>
                    <a:pt x="0" y="2732"/>
                  </a:lnTo>
                  <a:lnTo>
                    <a:pt x="2295" y="3275"/>
                  </a:lnTo>
                  <a:lnTo>
                    <a:pt x="1148" y="4922"/>
                  </a:lnTo>
                  <a:lnTo>
                    <a:pt x="1148" y="4922"/>
                  </a:lnTo>
                  <a:lnTo>
                    <a:pt x="2712" y="3754"/>
                  </a:lnTo>
                  <a:lnTo>
                    <a:pt x="3504" y="5298"/>
                  </a:lnTo>
                  <a:lnTo>
                    <a:pt x="3650" y="3546"/>
                  </a:lnTo>
                  <a:lnTo>
                    <a:pt x="5590" y="4005"/>
                  </a:lnTo>
                  <a:lnTo>
                    <a:pt x="4485" y="2607"/>
                  </a:lnTo>
                  <a:lnTo>
                    <a:pt x="6007" y="1418"/>
                  </a:lnTo>
                  <a:lnTo>
                    <a:pt x="6007" y="1418"/>
                  </a:lnTo>
                  <a:lnTo>
                    <a:pt x="4234" y="1815"/>
                  </a:lnTo>
                  <a:lnTo>
                    <a:pt x="4839" y="21"/>
                  </a:lnTo>
                  <a:lnTo>
                    <a:pt x="3150" y="187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56"/>
            <p:cNvSpPr/>
            <p:nvPr/>
          </p:nvSpPr>
          <p:spPr>
            <a:xfrm>
              <a:off x="5810250" y="3088225"/>
              <a:ext cx="17750" cy="13575"/>
            </a:xfrm>
            <a:custGeom>
              <a:avLst/>
              <a:gdLst/>
              <a:ahLst/>
              <a:cxnLst/>
              <a:rect l="l" t="t" r="r" b="b"/>
              <a:pathLst>
                <a:path w="710" h="543" extrusionOk="0">
                  <a:moveTo>
                    <a:pt x="355" y="0"/>
                  </a:moveTo>
                  <a:cubicBezTo>
                    <a:pt x="0" y="0"/>
                    <a:pt x="0" y="543"/>
                    <a:pt x="355" y="543"/>
                  </a:cubicBezTo>
                  <a:cubicBezTo>
                    <a:pt x="709" y="543"/>
                    <a:pt x="709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56"/>
            <p:cNvSpPr/>
            <p:nvPr/>
          </p:nvSpPr>
          <p:spPr>
            <a:xfrm>
              <a:off x="5743500" y="3218575"/>
              <a:ext cx="17750" cy="13600"/>
            </a:xfrm>
            <a:custGeom>
              <a:avLst/>
              <a:gdLst/>
              <a:ahLst/>
              <a:cxnLst/>
              <a:rect l="l" t="t" r="r" b="b"/>
              <a:pathLst>
                <a:path w="710" h="544" extrusionOk="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09" y="543"/>
                    <a:pt x="709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56"/>
            <p:cNvSpPr/>
            <p:nvPr/>
          </p:nvSpPr>
          <p:spPr>
            <a:xfrm>
              <a:off x="5779475" y="3166450"/>
              <a:ext cx="17750" cy="13575"/>
            </a:xfrm>
            <a:custGeom>
              <a:avLst/>
              <a:gdLst/>
              <a:ahLst/>
              <a:cxnLst/>
              <a:rect l="l" t="t" r="r" b="b"/>
              <a:pathLst>
                <a:path w="710" h="543" extrusionOk="0">
                  <a:moveTo>
                    <a:pt x="355" y="0"/>
                  </a:moveTo>
                  <a:cubicBezTo>
                    <a:pt x="0" y="0"/>
                    <a:pt x="0" y="542"/>
                    <a:pt x="355" y="542"/>
                  </a:cubicBezTo>
                  <a:cubicBezTo>
                    <a:pt x="710" y="542"/>
                    <a:pt x="710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56"/>
            <p:cNvSpPr/>
            <p:nvPr/>
          </p:nvSpPr>
          <p:spPr>
            <a:xfrm>
              <a:off x="5823800" y="3252475"/>
              <a:ext cx="17750" cy="13575"/>
            </a:xfrm>
            <a:custGeom>
              <a:avLst/>
              <a:gdLst/>
              <a:ahLst/>
              <a:cxnLst/>
              <a:rect l="l" t="t" r="r" b="b"/>
              <a:pathLst>
                <a:path w="710" h="543" extrusionOk="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09" y="543"/>
                    <a:pt x="709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56"/>
            <p:cNvSpPr/>
            <p:nvPr/>
          </p:nvSpPr>
          <p:spPr>
            <a:xfrm>
              <a:off x="5856650" y="3186775"/>
              <a:ext cx="17750" cy="13575"/>
            </a:xfrm>
            <a:custGeom>
              <a:avLst/>
              <a:gdLst/>
              <a:ahLst/>
              <a:cxnLst/>
              <a:rect l="l" t="t" r="r" b="b"/>
              <a:pathLst>
                <a:path w="710" h="543" extrusionOk="0">
                  <a:moveTo>
                    <a:pt x="355" y="1"/>
                  </a:moveTo>
                  <a:cubicBezTo>
                    <a:pt x="0" y="1"/>
                    <a:pt x="0" y="543"/>
                    <a:pt x="355" y="543"/>
                  </a:cubicBezTo>
                  <a:cubicBezTo>
                    <a:pt x="710" y="543"/>
                    <a:pt x="710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56"/>
            <p:cNvSpPr/>
            <p:nvPr/>
          </p:nvSpPr>
          <p:spPr>
            <a:xfrm>
              <a:off x="5930700" y="2892225"/>
              <a:ext cx="255775" cy="309575"/>
            </a:xfrm>
            <a:custGeom>
              <a:avLst/>
              <a:gdLst/>
              <a:ahLst/>
              <a:cxnLst/>
              <a:rect l="l" t="t" r="r" b="b"/>
              <a:pathLst>
                <a:path w="10231" h="12383" extrusionOk="0">
                  <a:moveTo>
                    <a:pt x="3602" y="0"/>
                  </a:moveTo>
                  <a:cubicBezTo>
                    <a:pt x="2557" y="0"/>
                    <a:pt x="1330" y="432"/>
                    <a:pt x="793" y="2251"/>
                  </a:cubicBezTo>
                  <a:cubicBezTo>
                    <a:pt x="0" y="4962"/>
                    <a:pt x="1231" y="12054"/>
                    <a:pt x="4318" y="12367"/>
                  </a:cubicBezTo>
                  <a:cubicBezTo>
                    <a:pt x="4423" y="12377"/>
                    <a:pt x="4526" y="12383"/>
                    <a:pt x="4629" y="12383"/>
                  </a:cubicBezTo>
                  <a:cubicBezTo>
                    <a:pt x="8268" y="12383"/>
                    <a:pt x="10231" y="5678"/>
                    <a:pt x="9866" y="2960"/>
                  </a:cubicBezTo>
                  <a:cubicBezTo>
                    <a:pt x="9563" y="627"/>
                    <a:pt x="7312" y="307"/>
                    <a:pt x="6103" y="307"/>
                  </a:cubicBezTo>
                  <a:cubicBezTo>
                    <a:pt x="5647" y="307"/>
                    <a:pt x="5340" y="353"/>
                    <a:pt x="5340" y="353"/>
                  </a:cubicBezTo>
                  <a:cubicBezTo>
                    <a:pt x="5340" y="353"/>
                    <a:pt x="4545" y="0"/>
                    <a:pt x="3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56"/>
            <p:cNvSpPr/>
            <p:nvPr/>
          </p:nvSpPr>
          <p:spPr>
            <a:xfrm>
              <a:off x="6012550" y="2852525"/>
              <a:ext cx="125700" cy="113175"/>
            </a:xfrm>
            <a:custGeom>
              <a:avLst/>
              <a:gdLst/>
              <a:ahLst/>
              <a:cxnLst/>
              <a:rect l="l" t="t" r="r" b="b"/>
              <a:pathLst>
                <a:path w="5028" h="4527" extrusionOk="0">
                  <a:moveTo>
                    <a:pt x="3192" y="1"/>
                  </a:moveTo>
                  <a:lnTo>
                    <a:pt x="2149" y="1649"/>
                  </a:lnTo>
                  <a:lnTo>
                    <a:pt x="522" y="606"/>
                  </a:lnTo>
                  <a:lnTo>
                    <a:pt x="522" y="606"/>
                  </a:lnTo>
                  <a:lnTo>
                    <a:pt x="1628" y="2233"/>
                  </a:lnTo>
                  <a:lnTo>
                    <a:pt x="1" y="2608"/>
                  </a:lnTo>
                  <a:lnTo>
                    <a:pt x="1628" y="2775"/>
                  </a:lnTo>
                  <a:lnTo>
                    <a:pt x="1231" y="4152"/>
                  </a:lnTo>
                  <a:lnTo>
                    <a:pt x="2295" y="3150"/>
                  </a:lnTo>
                  <a:lnTo>
                    <a:pt x="3234" y="4527"/>
                  </a:lnTo>
                  <a:lnTo>
                    <a:pt x="3359" y="3046"/>
                  </a:lnTo>
                  <a:lnTo>
                    <a:pt x="4944" y="3171"/>
                  </a:lnTo>
                  <a:lnTo>
                    <a:pt x="3651" y="2420"/>
                  </a:lnTo>
                  <a:lnTo>
                    <a:pt x="5027" y="1669"/>
                  </a:lnTo>
                  <a:lnTo>
                    <a:pt x="2921" y="1857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56"/>
            <p:cNvSpPr/>
            <p:nvPr/>
          </p:nvSpPr>
          <p:spPr>
            <a:xfrm>
              <a:off x="6116850" y="3046500"/>
              <a:ext cx="14625" cy="11500"/>
            </a:xfrm>
            <a:custGeom>
              <a:avLst/>
              <a:gdLst/>
              <a:ahLst/>
              <a:cxnLst/>
              <a:rect l="l" t="t" r="r" b="b"/>
              <a:pathLst>
                <a:path w="585" h="460" extrusionOk="0">
                  <a:moveTo>
                    <a:pt x="292" y="1"/>
                  </a:moveTo>
                  <a:cubicBezTo>
                    <a:pt x="0" y="1"/>
                    <a:pt x="0" y="460"/>
                    <a:pt x="292" y="460"/>
                  </a:cubicBezTo>
                  <a:cubicBezTo>
                    <a:pt x="584" y="460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56"/>
            <p:cNvSpPr/>
            <p:nvPr/>
          </p:nvSpPr>
          <p:spPr>
            <a:xfrm>
              <a:off x="6003175" y="3088750"/>
              <a:ext cx="14100" cy="11500"/>
            </a:xfrm>
            <a:custGeom>
              <a:avLst/>
              <a:gdLst/>
              <a:ahLst/>
              <a:cxnLst/>
              <a:rect l="l" t="t" r="r" b="b"/>
              <a:pathLst>
                <a:path w="564" h="460" extrusionOk="0">
                  <a:moveTo>
                    <a:pt x="292" y="0"/>
                  </a:moveTo>
                  <a:cubicBezTo>
                    <a:pt x="0" y="0"/>
                    <a:pt x="0" y="459"/>
                    <a:pt x="292" y="459"/>
                  </a:cubicBezTo>
                  <a:cubicBezTo>
                    <a:pt x="564" y="459"/>
                    <a:pt x="56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56"/>
            <p:cNvSpPr/>
            <p:nvPr/>
          </p:nvSpPr>
          <p:spPr>
            <a:xfrm>
              <a:off x="6054275" y="3077275"/>
              <a:ext cx="14625" cy="11500"/>
            </a:xfrm>
            <a:custGeom>
              <a:avLst/>
              <a:gdLst/>
              <a:ahLst/>
              <a:cxnLst/>
              <a:rect l="l" t="t" r="r" b="b"/>
              <a:pathLst>
                <a:path w="585" h="460" extrusionOk="0">
                  <a:moveTo>
                    <a:pt x="292" y="0"/>
                  </a:moveTo>
                  <a:cubicBezTo>
                    <a:pt x="0" y="0"/>
                    <a:pt x="0" y="459"/>
                    <a:pt x="292" y="459"/>
                  </a:cubicBezTo>
                  <a:cubicBezTo>
                    <a:pt x="584" y="459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56"/>
            <p:cNvSpPr/>
            <p:nvPr/>
          </p:nvSpPr>
          <p:spPr>
            <a:xfrm>
              <a:off x="6033425" y="3154975"/>
              <a:ext cx="14625" cy="10975"/>
            </a:xfrm>
            <a:custGeom>
              <a:avLst/>
              <a:gdLst/>
              <a:ahLst/>
              <a:cxnLst/>
              <a:rect l="l" t="t" r="r" b="b"/>
              <a:pathLst>
                <a:path w="585" h="439" extrusionOk="0">
                  <a:moveTo>
                    <a:pt x="292" y="0"/>
                  </a:moveTo>
                  <a:cubicBezTo>
                    <a:pt x="0" y="0"/>
                    <a:pt x="0" y="438"/>
                    <a:pt x="292" y="438"/>
                  </a:cubicBezTo>
                  <a:cubicBezTo>
                    <a:pt x="563" y="438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56"/>
            <p:cNvSpPr/>
            <p:nvPr/>
          </p:nvSpPr>
          <p:spPr>
            <a:xfrm>
              <a:off x="6090250" y="3133075"/>
              <a:ext cx="14625" cy="10975"/>
            </a:xfrm>
            <a:custGeom>
              <a:avLst/>
              <a:gdLst/>
              <a:ahLst/>
              <a:cxnLst/>
              <a:rect l="l" t="t" r="r" b="b"/>
              <a:pathLst>
                <a:path w="585" h="439" extrusionOk="0">
                  <a:moveTo>
                    <a:pt x="293" y="0"/>
                  </a:moveTo>
                  <a:cubicBezTo>
                    <a:pt x="1" y="0"/>
                    <a:pt x="1" y="438"/>
                    <a:pt x="293" y="438"/>
                  </a:cubicBezTo>
                  <a:cubicBezTo>
                    <a:pt x="585" y="438"/>
                    <a:pt x="585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1" name="Google Shape;8701;p56"/>
          <p:cNvGrpSpPr/>
          <p:nvPr/>
        </p:nvGrpSpPr>
        <p:grpSpPr>
          <a:xfrm rot="1646810">
            <a:off x="278230" y="214148"/>
            <a:ext cx="967591" cy="1038259"/>
            <a:chOff x="4636200" y="2444325"/>
            <a:chExt cx="409050" cy="438925"/>
          </a:xfrm>
        </p:grpSpPr>
        <p:sp>
          <p:nvSpPr>
            <p:cNvPr id="8702" name="Google Shape;8702;p56"/>
            <p:cNvSpPr/>
            <p:nvPr/>
          </p:nvSpPr>
          <p:spPr>
            <a:xfrm>
              <a:off x="4636200" y="2444325"/>
              <a:ext cx="399450" cy="438925"/>
            </a:xfrm>
            <a:custGeom>
              <a:avLst/>
              <a:gdLst/>
              <a:ahLst/>
              <a:cxnLst/>
              <a:rect l="l" t="t" r="r" b="b"/>
              <a:pathLst>
                <a:path w="15978" h="17557" extrusionOk="0">
                  <a:moveTo>
                    <a:pt x="11374" y="0"/>
                  </a:moveTo>
                  <a:cubicBezTo>
                    <a:pt x="11330" y="0"/>
                    <a:pt x="11276" y="9"/>
                    <a:pt x="11223" y="18"/>
                  </a:cubicBezTo>
                  <a:cubicBezTo>
                    <a:pt x="8957" y="455"/>
                    <a:pt x="7654" y="1446"/>
                    <a:pt x="6905" y="2489"/>
                  </a:cubicBezTo>
                  <a:cubicBezTo>
                    <a:pt x="6869" y="2480"/>
                    <a:pt x="6825" y="2480"/>
                    <a:pt x="6780" y="2480"/>
                  </a:cubicBezTo>
                  <a:cubicBezTo>
                    <a:pt x="6726" y="2480"/>
                    <a:pt x="6673" y="2480"/>
                    <a:pt x="6619" y="2489"/>
                  </a:cubicBezTo>
                  <a:cubicBezTo>
                    <a:pt x="5924" y="2614"/>
                    <a:pt x="5558" y="2891"/>
                    <a:pt x="5460" y="2971"/>
                  </a:cubicBezTo>
                  <a:cubicBezTo>
                    <a:pt x="5210" y="3185"/>
                    <a:pt x="5112" y="3524"/>
                    <a:pt x="5210" y="3836"/>
                  </a:cubicBezTo>
                  <a:lnTo>
                    <a:pt x="5317" y="4202"/>
                  </a:lnTo>
                  <a:cubicBezTo>
                    <a:pt x="5183" y="4193"/>
                    <a:pt x="5040" y="4184"/>
                    <a:pt x="4898" y="4184"/>
                  </a:cubicBezTo>
                  <a:cubicBezTo>
                    <a:pt x="3702" y="4184"/>
                    <a:pt x="2016" y="4595"/>
                    <a:pt x="749" y="6531"/>
                  </a:cubicBezTo>
                  <a:cubicBezTo>
                    <a:pt x="178" y="7405"/>
                    <a:pt x="0" y="8743"/>
                    <a:pt x="259" y="10295"/>
                  </a:cubicBezTo>
                  <a:cubicBezTo>
                    <a:pt x="509" y="11758"/>
                    <a:pt x="1097" y="13239"/>
                    <a:pt x="1936" y="14470"/>
                  </a:cubicBezTo>
                  <a:cubicBezTo>
                    <a:pt x="2971" y="15996"/>
                    <a:pt x="4380" y="17557"/>
                    <a:pt x="6950" y="17557"/>
                  </a:cubicBezTo>
                  <a:cubicBezTo>
                    <a:pt x="7654" y="17557"/>
                    <a:pt x="8421" y="17432"/>
                    <a:pt x="9242" y="17191"/>
                  </a:cubicBezTo>
                  <a:cubicBezTo>
                    <a:pt x="9314" y="17173"/>
                    <a:pt x="9376" y="17147"/>
                    <a:pt x="9438" y="17111"/>
                  </a:cubicBezTo>
                  <a:lnTo>
                    <a:pt x="10108" y="16709"/>
                  </a:lnTo>
                  <a:cubicBezTo>
                    <a:pt x="10232" y="16727"/>
                    <a:pt x="10384" y="16745"/>
                    <a:pt x="10563" y="16745"/>
                  </a:cubicBezTo>
                  <a:cubicBezTo>
                    <a:pt x="11009" y="16745"/>
                    <a:pt x="11526" y="16665"/>
                    <a:pt x="12124" y="16513"/>
                  </a:cubicBezTo>
                  <a:cubicBezTo>
                    <a:pt x="13292" y="16201"/>
                    <a:pt x="14318" y="14345"/>
                    <a:pt x="14818" y="12641"/>
                  </a:cubicBezTo>
                  <a:cubicBezTo>
                    <a:pt x="15255" y="11134"/>
                    <a:pt x="15978" y="7289"/>
                    <a:pt x="13141" y="4238"/>
                  </a:cubicBezTo>
                  <a:cubicBezTo>
                    <a:pt x="12721" y="3783"/>
                    <a:pt x="12266" y="3444"/>
                    <a:pt x="11785" y="3212"/>
                  </a:cubicBezTo>
                  <a:cubicBezTo>
                    <a:pt x="12195" y="2034"/>
                    <a:pt x="12204" y="892"/>
                    <a:pt x="12204" y="830"/>
                  </a:cubicBezTo>
                  <a:cubicBezTo>
                    <a:pt x="12204" y="589"/>
                    <a:pt x="12097" y="348"/>
                    <a:pt x="11910" y="188"/>
                  </a:cubicBezTo>
                  <a:cubicBezTo>
                    <a:pt x="11758" y="72"/>
                    <a:pt x="11571" y="0"/>
                    <a:pt x="11374" y="0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56"/>
            <p:cNvSpPr/>
            <p:nvPr/>
          </p:nvSpPr>
          <p:spPr>
            <a:xfrm>
              <a:off x="4648450" y="2535925"/>
              <a:ext cx="396800" cy="326650"/>
            </a:xfrm>
            <a:custGeom>
              <a:avLst/>
              <a:gdLst/>
              <a:ahLst/>
              <a:cxnLst/>
              <a:rect l="l" t="t" r="r" b="b"/>
              <a:pathLst>
                <a:path w="15872" h="13066" extrusionOk="0">
                  <a:moveTo>
                    <a:pt x="9649" y="0"/>
                  </a:moveTo>
                  <a:cubicBezTo>
                    <a:pt x="7774" y="0"/>
                    <a:pt x="6165" y="1689"/>
                    <a:pt x="6165" y="1689"/>
                  </a:cubicBezTo>
                  <a:cubicBezTo>
                    <a:pt x="6165" y="1689"/>
                    <a:pt x="5411" y="1347"/>
                    <a:pt x="4406" y="1347"/>
                  </a:cubicBezTo>
                  <a:cubicBezTo>
                    <a:pt x="3339" y="1347"/>
                    <a:pt x="1989" y="1732"/>
                    <a:pt x="955" y="3321"/>
                  </a:cubicBezTo>
                  <a:cubicBezTo>
                    <a:pt x="1" y="4776"/>
                    <a:pt x="536" y="8005"/>
                    <a:pt x="2133" y="10342"/>
                  </a:cubicBezTo>
                  <a:cubicBezTo>
                    <a:pt x="3125" y="11807"/>
                    <a:pt x="4323" y="13066"/>
                    <a:pt x="6452" y="13066"/>
                  </a:cubicBezTo>
                  <a:cubicBezTo>
                    <a:pt x="7060" y="13066"/>
                    <a:pt x="7744" y="12963"/>
                    <a:pt x="8520" y="12733"/>
                  </a:cubicBezTo>
                  <a:lnTo>
                    <a:pt x="9484" y="12153"/>
                  </a:lnTo>
                  <a:cubicBezTo>
                    <a:pt x="9484" y="12153"/>
                    <a:pt x="9645" y="12250"/>
                    <a:pt x="10081" y="12250"/>
                  </a:cubicBezTo>
                  <a:cubicBezTo>
                    <a:pt x="10383" y="12250"/>
                    <a:pt x="10817" y="12203"/>
                    <a:pt x="11420" y="12046"/>
                  </a:cubicBezTo>
                  <a:cubicBezTo>
                    <a:pt x="12892" y="11663"/>
                    <a:pt x="15871" y="5248"/>
                    <a:pt x="12044" y="1136"/>
                  </a:cubicBezTo>
                  <a:cubicBezTo>
                    <a:pt x="11265" y="296"/>
                    <a:pt x="10434" y="0"/>
                    <a:pt x="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56"/>
            <p:cNvSpPr/>
            <p:nvPr/>
          </p:nvSpPr>
          <p:spPr>
            <a:xfrm>
              <a:off x="4697925" y="2676375"/>
              <a:ext cx="13725" cy="10950"/>
            </a:xfrm>
            <a:custGeom>
              <a:avLst/>
              <a:gdLst/>
              <a:ahLst/>
              <a:cxnLst/>
              <a:rect l="l" t="t" r="r" b="b"/>
              <a:pathLst>
                <a:path w="549" h="438" extrusionOk="0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0" y="47"/>
                    <a:pt x="9" y="438"/>
                    <a:pt x="242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8" y="391"/>
                    <a:pt x="539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56"/>
            <p:cNvSpPr/>
            <p:nvPr/>
          </p:nvSpPr>
          <p:spPr>
            <a:xfrm>
              <a:off x="4790025" y="2656525"/>
              <a:ext cx="13725" cy="10950"/>
            </a:xfrm>
            <a:custGeom>
              <a:avLst/>
              <a:gdLst/>
              <a:ahLst/>
              <a:cxnLst/>
              <a:rect l="l" t="t" r="r" b="b"/>
              <a:pathLst>
                <a:path w="549" h="438" extrusionOk="0">
                  <a:moveTo>
                    <a:pt x="306" y="1"/>
                  </a:moveTo>
                  <a:cubicBezTo>
                    <a:pt x="292" y="1"/>
                    <a:pt x="277" y="2"/>
                    <a:pt x="261" y="5"/>
                  </a:cubicBezTo>
                  <a:cubicBezTo>
                    <a:pt x="1" y="47"/>
                    <a:pt x="9" y="438"/>
                    <a:pt x="243" y="438"/>
                  </a:cubicBezTo>
                  <a:cubicBezTo>
                    <a:pt x="257" y="438"/>
                    <a:pt x="272" y="436"/>
                    <a:pt x="288" y="433"/>
                  </a:cubicBezTo>
                  <a:cubicBezTo>
                    <a:pt x="549" y="391"/>
                    <a:pt x="540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56"/>
            <p:cNvSpPr/>
            <p:nvPr/>
          </p:nvSpPr>
          <p:spPr>
            <a:xfrm>
              <a:off x="4757625" y="2720125"/>
              <a:ext cx="13850" cy="11100"/>
            </a:xfrm>
            <a:custGeom>
              <a:avLst/>
              <a:gdLst/>
              <a:ahLst/>
              <a:cxnLst/>
              <a:rect l="l" t="t" r="r" b="b"/>
              <a:pathLst>
                <a:path w="554" h="444" extrusionOk="0">
                  <a:moveTo>
                    <a:pt x="302" y="0"/>
                  </a:moveTo>
                  <a:cubicBezTo>
                    <a:pt x="290" y="0"/>
                    <a:pt x="277" y="1"/>
                    <a:pt x="264" y="4"/>
                  </a:cubicBezTo>
                  <a:cubicBezTo>
                    <a:pt x="1" y="46"/>
                    <a:pt x="12" y="444"/>
                    <a:pt x="252" y="444"/>
                  </a:cubicBezTo>
                  <a:cubicBezTo>
                    <a:pt x="264" y="444"/>
                    <a:pt x="277" y="443"/>
                    <a:pt x="290" y="441"/>
                  </a:cubicBezTo>
                  <a:cubicBezTo>
                    <a:pt x="554" y="398"/>
                    <a:pt x="542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56"/>
            <p:cNvSpPr/>
            <p:nvPr/>
          </p:nvSpPr>
          <p:spPr>
            <a:xfrm>
              <a:off x="4786275" y="2527000"/>
              <a:ext cx="31475" cy="66100"/>
            </a:xfrm>
            <a:custGeom>
              <a:avLst/>
              <a:gdLst/>
              <a:ahLst/>
              <a:cxnLst/>
              <a:rect l="l" t="t" r="r" b="b"/>
              <a:pathLst>
                <a:path w="1259" h="2644" extrusionOk="0">
                  <a:moveTo>
                    <a:pt x="775" y="1"/>
                  </a:moveTo>
                  <a:cubicBezTo>
                    <a:pt x="767" y="1"/>
                    <a:pt x="759" y="2"/>
                    <a:pt x="750" y="3"/>
                  </a:cubicBezTo>
                  <a:cubicBezTo>
                    <a:pt x="233" y="92"/>
                    <a:pt x="1" y="289"/>
                    <a:pt x="1" y="289"/>
                  </a:cubicBezTo>
                  <a:lnTo>
                    <a:pt x="715" y="2644"/>
                  </a:lnTo>
                  <a:cubicBezTo>
                    <a:pt x="715" y="2644"/>
                    <a:pt x="1259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56"/>
            <p:cNvSpPr/>
            <p:nvPr/>
          </p:nvSpPr>
          <p:spPr>
            <a:xfrm>
              <a:off x="4792975" y="2465075"/>
              <a:ext cx="127600" cy="125350"/>
            </a:xfrm>
            <a:custGeom>
              <a:avLst/>
              <a:gdLst/>
              <a:ahLst/>
              <a:cxnLst/>
              <a:rect l="l" t="t" r="r" b="b"/>
              <a:pathLst>
                <a:path w="5104" h="5014" extrusionOk="0">
                  <a:moveTo>
                    <a:pt x="5103" y="0"/>
                  </a:moveTo>
                  <a:lnTo>
                    <a:pt x="5103" y="0"/>
                  </a:lnTo>
                  <a:cubicBezTo>
                    <a:pt x="1" y="981"/>
                    <a:pt x="500" y="5014"/>
                    <a:pt x="500" y="5014"/>
                  </a:cubicBezTo>
                  <a:cubicBezTo>
                    <a:pt x="500" y="5014"/>
                    <a:pt x="2962" y="4755"/>
                    <a:pt x="4158" y="3203"/>
                  </a:cubicBezTo>
                  <a:cubicBezTo>
                    <a:pt x="5094" y="1972"/>
                    <a:pt x="5103" y="0"/>
                    <a:pt x="5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56"/>
            <p:cNvSpPr/>
            <p:nvPr/>
          </p:nvSpPr>
          <p:spPr>
            <a:xfrm>
              <a:off x="4805700" y="2501850"/>
              <a:ext cx="74950" cy="88350"/>
            </a:xfrm>
            <a:custGeom>
              <a:avLst/>
              <a:gdLst/>
              <a:ahLst/>
              <a:cxnLst/>
              <a:rect l="l" t="t" r="r" b="b"/>
              <a:pathLst>
                <a:path w="2998" h="3534" extrusionOk="0">
                  <a:moveTo>
                    <a:pt x="2997" y="1"/>
                  </a:moveTo>
                  <a:cubicBezTo>
                    <a:pt x="1918" y="884"/>
                    <a:pt x="0" y="3534"/>
                    <a:pt x="0" y="3534"/>
                  </a:cubicBezTo>
                  <a:cubicBezTo>
                    <a:pt x="0" y="3534"/>
                    <a:pt x="1276" y="2249"/>
                    <a:pt x="1668" y="1785"/>
                  </a:cubicBezTo>
                  <a:cubicBezTo>
                    <a:pt x="1989" y="1393"/>
                    <a:pt x="2997" y="1"/>
                    <a:pt x="2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0" name="Google Shape;8710;p56"/>
          <p:cNvGrpSpPr/>
          <p:nvPr/>
        </p:nvGrpSpPr>
        <p:grpSpPr>
          <a:xfrm rot="-679743">
            <a:off x="269244" y="3134106"/>
            <a:ext cx="811753" cy="1185022"/>
            <a:chOff x="5852575" y="1940500"/>
            <a:chExt cx="321175" cy="468825"/>
          </a:xfrm>
        </p:grpSpPr>
        <p:sp>
          <p:nvSpPr>
            <p:cNvPr id="8711" name="Google Shape;8711;p56"/>
            <p:cNvSpPr/>
            <p:nvPr/>
          </p:nvSpPr>
          <p:spPr>
            <a:xfrm>
              <a:off x="5852575" y="1940500"/>
              <a:ext cx="321175" cy="468825"/>
            </a:xfrm>
            <a:custGeom>
              <a:avLst/>
              <a:gdLst/>
              <a:ahLst/>
              <a:cxnLst/>
              <a:rect l="l" t="t" r="r" b="b"/>
              <a:pathLst>
                <a:path w="12847" h="18753" extrusionOk="0">
                  <a:moveTo>
                    <a:pt x="5023" y="1"/>
                  </a:moveTo>
                  <a:cubicBezTo>
                    <a:pt x="4916" y="1"/>
                    <a:pt x="4800" y="28"/>
                    <a:pt x="4693" y="72"/>
                  </a:cubicBezTo>
                  <a:cubicBezTo>
                    <a:pt x="4488" y="161"/>
                    <a:pt x="2793" y="955"/>
                    <a:pt x="2240" y="2525"/>
                  </a:cubicBezTo>
                  <a:cubicBezTo>
                    <a:pt x="1945" y="2463"/>
                    <a:pt x="1660" y="2445"/>
                    <a:pt x="1419" y="2445"/>
                  </a:cubicBezTo>
                  <a:cubicBezTo>
                    <a:pt x="1026" y="2445"/>
                    <a:pt x="732" y="2499"/>
                    <a:pt x="705" y="2499"/>
                  </a:cubicBezTo>
                  <a:cubicBezTo>
                    <a:pt x="322" y="2570"/>
                    <a:pt x="36" y="2900"/>
                    <a:pt x="27" y="3293"/>
                  </a:cubicBezTo>
                  <a:cubicBezTo>
                    <a:pt x="18" y="3471"/>
                    <a:pt x="0" y="5077"/>
                    <a:pt x="1071" y="5996"/>
                  </a:cubicBezTo>
                  <a:cubicBezTo>
                    <a:pt x="1321" y="6210"/>
                    <a:pt x="1597" y="6353"/>
                    <a:pt x="1874" y="6460"/>
                  </a:cubicBezTo>
                  <a:cubicBezTo>
                    <a:pt x="1856" y="6486"/>
                    <a:pt x="1829" y="6513"/>
                    <a:pt x="1802" y="6549"/>
                  </a:cubicBezTo>
                  <a:cubicBezTo>
                    <a:pt x="1437" y="6959"/>
                    <a:pt x="1142" y="7432"/>
                    <a:pt x="901" y="7932"/>
                  </a:cubicBezTo>
                  <a:cubicBezTo>
                    <a:pt x="759" y="8244"/>
                    <a:pt x="634" y="8565"/>
                    <a:pt x="536" y="8895"/>
                  </a:cubicBezTo>
                  <a:cubicBezTo>
                    <a:pt x="491" y="9065"/>
                    <a:pt x="446" y="9225"/>
                    <a:pt x="420" y="9395"/>
                  </a:cubicBezTo>
                  <a:cubicBezTo>
                    <a:pt x="348" y="9734"/>
                    <a:pt x="304" y="10090"/>
                    <a:pt x="277" y="10438"/>
                  </a:cubicBezTo>
                  <a:cubicBezTo>
                    <a:pt x="223" y="11518"/>
                    <a:pt x="420" y="12633"/>
                    <a:pt x="839" y="13668"/>
                  </a:cubicBezTo>
                  <a:cubicBezTo>
                    <a:pt x="1026" y="14132"/>
                    <a:pt x="1267" y="14587"/>
                    <a:pt x="1544" y="15006"/>
                  </a:cubicBezTo>
                  <a:cubicBezTo>
                    <a:pt x="1606" y="15095"/>
                    <a:pt x="1669" y="15184"/>
                    <a:pt x="1731" y="15274"/>
                  </a:cubicBezTo>
                  <a:cubicBezTo>
                    <a:pt x="1776" y="15336"/>
                    <a:pt x="1820" y="15398"/>
                    <a:pt x="1874" y="15461"/>
                  </a:cubicBezTo>
                  <a:cubicBezTo>
                    <a:pt x="2124" y="15782"/>
                    <a:pt x="2400" y="16076"/>
                    <a:pt x="2686" y="16344"/>
                  </a:cubicBezTo>
                  <a:cubicBezTo>
                    <a:pt x="2900" y="16540"/>
                    <a:pt x="3132" y="16728"/>
                    <a:pt x="3373" y="16897"/>
                  </a:cubicBezTo>
                  <a:cubicBezTo>
                    <a:pt x="3587" y="17049"/>
                    <a:pt x="3810" y="17192"/>
                    <a:pt x="4042" y="17316"/>
                  </a:cubicBezTo>
                  <a:cubicBezTo>
                    <a:pt x="4961" y="17825"/>
                    <a:pt x="5978" y="18093"/>
                    <a:pt x="6977" y="18093"/>
                  </a:cubicBezTo>
                  <a:lnTo>
                    <a:pt x="7155" y="18093"/>
                  </a:lnTo>
                  <a:lnTo>
                    <a:pt x="8279" y="18610"/>
                  </a:lnTo>
                  <a:cubicBezTo>
                    <a:pt x="8475" y="18708"/>
                    <a:pt x="8681" y="18753"/>
                    <a:pt x="8904" y="18753"/>
                  </a:cubicBezTo>
                  <a:cubicBezTo>
                    <a:pt x="9519" y="18753"/>
                    <a:pt x="10081" y="18360"/>
                    <a:pt x="10295" y="17789"/>
                  </a:cubicBezTo>
                  <a:lnTo>
                    <a:pt x="10732" y="16621"/>
                  </a:lnTo>
                  <a:cubicBezTo>
                    <a:pt x="11642" y="15782"/>
                    <a:pt x="12285" y="14605"/>
                    <a:pt x="12552" y="13302"/>
                  </a:cubicBezTo>
                  <a:cubicBezTo>
                    <a:pt x="12847" y="11901"/>
                    <a:pt x="12695" y="10429"/>
                    <a:pt x="12133" y="9047"/>
                  </a:cubicBezTo>
                  <a:cubicBezTo>
                    <a:pt x="11410" y="7289"/>
                    <a:pt x="10063" y="5871"/>
                    <a:pt x="8431" y="5148"/>
                  </a:cubicBezTo>
                  <a:cubicBezTo>
                    <a:pt x="8261" y="5077"/>
                    <a:pt x="8092" y="5006"/>
                    <a:pt x="7913" y="4952"/>
                  </a:cubicBezTo>
                  <a:cubicBezTo>
                    <a:pt x="7851" y="4925"/>
                    <a:pt x="7797" y="4907"/>
                    <a:pt x="7744" y="4898"/>
                  </a:cubicBezTo>
                  <a:lnTo>
                    <a:pt x="7726" y="4890"/>
                  </a:lnTo>
                  <a:cubicBezTo>
                    <a:pt x="7610" y="4854"/>
                    <a:pt x="7494" y="4818"/>
                    <a:pt x="7387" y="4791"/>
                  </a:cubicBezTo>
                  <a:cubicBezTo>
                    <a:pt x="7333" y="4782"/>
                    <a:pt x="7289" y="4774"/>
                    <a:pt x="7244" y="4765"/>
                  </a:cubicBezTo>
                  <a:cubicBezTo>
                    <a:pt x="7218" y="4756"/>
                    <a:pt x="7200" y="4756"/>
                    <a:pt x="7173" y="4747"/>
                  </a:cubicBezTo>
                  <a:cubicBezTo>
                    <a:pt x="7128" y="4738"/>
                    <a:pt x="7084" y="4729"/>
                    <a:pt x="7039" y="4720"/>
                  </a:cubicBezTo>
                  <a:cubicBezTo>
                    <a:pt x="7012" y="4711"/>
                    <a:pt x="6977" y="4711"/>
                    <a:pt x="6950" y="4702"/>
                  </a:cubicBezTo>
                  <a:lnTo>
                    <a:pt x="6932" y="4702"/>
                  </a:lnTo>
                  <a:cubicBezTo>
                    <a:pt x="6870" y="4693"/>
                    <a:pt x="6816" y="4684"/>
                    <a:pt x="6763" y="4675"/>
                  </a:cubicBezTo>
                  <a:cubicBezTo>
                    <a:pt x="6718" y="4667"/>
                    <a:pt x="6673" y="4667"/>
                    <a:pt x="6629" y="4658"/>
                  </a:cubicBezTo>
                  <a:cubicBezTo>
                    <a:pt x="6602" y="4658"/>
                    <a:pt x="6566" y="4649"/>
                    <a:pt x="6531" y="4649"/>
                  </a:cubicBezTo>
                  <a:cubicBezTo>
                    <a:pt x="6486" y="4649"/>
                    <a:pt x="6432" y="4640"/>
                    <a:pt x="6388" y="4640"/>
                  </a:cubicBezTo>
                  <a:lnTo>
                    <a:pt x="6370" y="4640"/>
                  </a:lnTo>
                  <a:cubicBezTo>
                    <a:pt x="6352" y="4640"/>
                    <a:pt x="6334" y="4631"/>
                    <a:pt x="6317" y="4631"/>
                  </a:cubicBezTo>
                  <a:lnTo>
                    <a:pt x="6254" y="4631"/>
                  </a:lnTo>
                  <a:cubicBezTo>
                    <a:pt x="6388" y="4399"/>
                    <a:pt x="6486" y="4158"/>
                    <a:pt x="6548" y="3908"/>
                  </a:cubicBezTo>
                  <a:cubicBezTo>
                    <a:pt x="7003" y="2195"/>
                    <a:pt x="5835" y="527"/>
                    <a:pt x="5692" y="340"/>
                  </a:cubicBezTo>
                  <a:cubicBezTo>
                    <a:pt x="5531" y="126"/>
                    <a:pt x="5282" y="1"/>
                    <a:pt x="5023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56"/>
            <p:cNvSpPr/>
            <p:nvPr/>
          </p:nvSpPr>
          <p:spPr>
            <a:xfrm>
              <a:off x="5872875" y="2022375"/>
              <a:ext cx="74500" cy="64225"/>
            </a:xfrm>
            <a:custGeom>
              <a:avLst/>
              <a:gdLst/>
              <a:ahLst/>
              <a:cxnLst/>
              <a:rect l="l" t="t" r="r" b="b"/>
              <a:pathLst>
                <a:path w="2980" h="2569" extrusionOk="0">
                  <a:moveTo>
                    <a:pt x="617" y="0"/>
                  </a:moveTo>
                  <a:cubicBezTo>
                    <a:pt x="282" y="0"/>
                    <a:pt x="45" y="44"/>
                    <a:pt x="45" y="44"/>
                  </a:cubicBezTo>
                  <a:cubicBezTo>
                    <a:pt x="45" y="44"/>
                    <a:pt x="0" y="1400"/>
                    <a:pt x="803" y="2087"/>
                  </a:cubicBezTo>
                  <a:cubicBezTo>
                    <a:pt x="1263" y="2485"/>
                    <a:pt x="1908" y="2569"/>
                    <a:pt x="2370" y="2569"/>
                  </a:cubicBezTo>
                  <a:cubicBezTo>
                    <a:pt x="2705" y="2569"/>
                    <a:pt x="2944" y="2524"/>
                    <a:pt x="2944" y="2524"/>
                  </a:cubicBezTo>
                  <a:cubicBezTo>
                    <a:pt x="2944" y="2524"/>
                    <a:pt x="2980" y="1168"/>
                    <a:pt x="2186" y="482"/>
                  </a:cubicBezTo>
                  <a:cubicBezTo>
                    <a:pt x="1721" y="84"/>
                    <a:pt x="1077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56"/>
            <p:cNvSpPr/>
            <p:nvPr/>
          </p:nvSpPr>
          <p:spPr>
            <a:xfrm>
              <a:off x="5917700" y="1961250"/>
              <a:ext cx="87900" cy="124925"/>
            </a:xfrm>
            <a:custGeom>
              <a:avLst/>
              <a:gdLst/>
              <a:ahLst/>
              <a:cxnLst/>
              <a:rect l="l" t="t" r="r" b="b"/>
              <a:pathLst>
                <a:path w="3516" h="4997" extrusionOk="0">
                  <a:moveTo>
                    <a:pt x="2427" y="0"/>
                  </a:moveTo>
                  <a:cubicBezTo>
                    <a:pt x="2427" y="0"/>
                    <a:pt x="741" y="750"/>
                    <a:pt x="366" y="2133"/>
                  </a:cubicBezTo>
                  <a:cubicBezTo>
                    <a:pt x="0" y="3506"/>
                    <a:pt x="1089" y="4996"/>
                    <a:pt x="1089" y="4996"/>
                  </a:cubicBezTo>
                  <a:cubicBezTo>
                    <a:pt x="1089" y="4996"/>
                    <a:pt x="2775" y="4247"/>
                    <a:pt x="3141" y="2873"/>
                  </a:cubicBezTo>
                  <a:cubicBezTo>
                    <a:pt x="3515" y="1490"/>
                    <a:pt x="2427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56"/>
            <p:cNvSpPr/>
            <p:nvPr/>
          </p:nvSpPr>
          <p:spPr>
            <a:xfrm>
              <a:off x="5866625" y="2060625"/>
              <a:ext cx="295975" cy="327925"/>
            </a:xfrm>
            <a:custGeom>
              <a:avLst/>
              <a:gdLst/>
              <a:ahLst/>
              <a:cxnLst/>
              <a:rect l="l" t="t" r="r" b="b"/>
              <a:pathLst>
                <a:path w="11839" h="13117" extrusionOk="0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8065" y="13056"/>
                  </a:lnTo>
                  <a:cubicBezTo>
                    <a:pt x="8155" y="13097"/>
                    <a:pt x="8248" y="13116"/>
                    <a:pt x="8341" y="13116"/>
                  </a:cubicBezTo>
                  <a:cubicBezTo>
                    <a:pt x="8606" y="13116"/>
                    <a:pt x="8858" y="12955"/>
                    <a:pt x="8957" y="12690"/>
                  </a:cubicBezTo>
                  <a:lnTo>
                    <a:pt x="9466" y="11334"/>
                  </a:lnTo>
                  <a:cubicBezTo>
                    <a:pt x="11223" y="9835"/>
                    <a:pt x="11839" y="7088"/>
                    <a:pt x="10804" y="4554"/>
                  </a:cubicBezTo>
                  <a:cubicBezTo>
                    <a:pt x="9815" y="2146"/>
                    <a:pt x="7634" y="650"/>
                    <a:pt x="5436" y="650"/>
                  </a:cubicBezTo>
                  <a:cubicBezTo>
                    <a:pt x="5313" y="650"/>
                    <a:pt x="5190" y="655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56"/>
            <p:cNvSpPr/>
            <p:nvPr/>
          </p:nvSpPr>
          <p:spPr>
            <a:xfrm>
              <a:off x="5866625" y="2060625"/>
              <a:ext cx="273000" cy="322825"/>
            </a:xfrm>
            <a:custGeom>
              <a:avLst/>
              <a:gdLst/>
              <a:ahLst/>
              <a:cxnLst/>
              <a:rect l="l" t="t" r="r" b="b"/>
              <a:pathLst>
                <a:path w="10920" h="12913" extrusionOk="0">
                  <a:moveTo>
                    <a:pt x="3500" y="1"/>
                  </a:moveTo>
                  <a:cubicBezTo>
                    <a:pt x="3237" y="1"/>
                    <a:pt x="2989" y="164"/>
                    <a:pt x="2891" y="432"/>
                  </a:cubicBezTo>
                  <a:lnTo>
                    <a:pt x="2400" y="1753"/>
                  </a:lnTo>
                  <a:cubicBezTo>
                    <a:pt x="625" y="3251"/>
                    <a:pt x="0" y="6008"/>
                    <a:pt x="1044" y="8551"/>
                  </a:cubicBezTo>
                  <a:cubicBezTo>
                    <a:pt x="2029" y="10962"/>
                    <a:pt x="4219" y="12461"/>
                    <a:pt x="6420" y="12461"/>
                  </a:cubicBezTo>
                  <a:cubicBezTo>
                    <a:pt x="6531" y="12461"/>
                    <a:pt x="6643" y="12457"/>
                    <a:pt x="6754" y="12449"/>
                  </a:cubicBezTo>
                  <a:lnTo>
                    <a:pt x="7762" y="12913"/>
                  </a:lnTo>
                  <a:cubicBezTo>
                    <a:pt x="7797" y="12868"/>
                    <a:pt x="7833" y="12806"/>
                    <a:pt x="7851" y="12743"/>
                  </a:cubicBezTo>
                  <a:lnTo>
                    <a:pt x="8395" y="11307"/>
                  </a:lnTo>
                  <a:cubicBezTo>
                    <a:pt x="10269" y="9701"/>
                    <a:pt x="10920" y="6775"/>
                    <a:pt x="9822" y="4081"/>
                  </a:cubicBezTo>
                  <a:cubicBezTo>
                    <a:pt x="9314" y="2832"/>
                    <a:pt x="8502" y="1824"/>
                    <a:pt x="7530" y="1102"/>
                  </a:cubicBezTo>
                  <a:cubicBezTo>
                    <a:pt x="6867" y="808"/>
                    <a:pt x="6167" y="648"/>
                    <a:pt x="5460" y="648"/>
                  </a:cubicBezTo>
                  <a:cubicBezTo>
                    <a:pt x="5330" y="648"/>
                    <a:pt x="5199" y="653"/>
                    <a:pt x="5068" y="664"/>
                  </a:cubicBezTo>
                  <a:lnTo>
                    <a:pt x="3783" y="67"/>
                  </a:lnTo>
                  <a:cubicBezTo>
                    <a:pt x="3691" y="22"/>
                    <a:pt x="3594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56"/>
            <p:cNvSpPr/>
            <p:nvPr/>
          </p:nvSpPr>
          <p:spPr>
            <a:xfrm>
              <a:off x="5965875" y="2111625"/>
              <a:ext cx="11625" cy="10175"/>
            </a:xfrm>
            <a:custGeom>
              <a:avLst/>
              <a:gdLst/>
              <a:ahLst/>
              <a:cxnLst/>
              <a:rect l="l" t="t" r="r" b="b"/>
              <a:pathLst>
                <a:path w="465" h="407" extrusionOk="0">
                  <a:moveTo>
                    <a:pt x="236" y="0"/>
                  </a:moveTo>
                  <a:cubicBezTo>
                    <a:pt x="210" y="0"/>
                    <a:pt x="185" y="5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20" y="346"/>
                    <a:pt x="464" y="230"/>
                    <a:pt x="420" y="123"/>
                  </a:cubicBezTo>
                  <a:cubicBezTo>
                    <a:pt x="393" y="49"/>
                    <a:pt x="315" y="0"/>
                    <a:pt x="236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56"/>
            <p:cNvSpPr/>
            <p:nvPr/>
          </p:nvSpPr>
          <p:spPr>
            <a:xfrm>
              <a:off x="6004900" y="2114950"/>
              <a:ext cx="11625" cy="10200"/>
            </a:xfrm>
            <a:custGeom>
              <a:avLst/>
              <a:gdLst/>
              <a:ahLst/>
              <a:cxnLst/>
              <a:rect l="l" t="t" r="r" b="b"/>
              <a:pathLst>
                <a:path w="465" h="408" extrusionOk="0">
                  <a:moveTo>
                    <a:pt x="231" y="1"/>
                  </a:moveTo>
                  <a:cubicBezTo>
                    <a:pt x="205" y="1"/>
                    <a:pt x="178" y="6"/>
                    <a:pt x="152" y="17"/>
                  </a:cubicBezTo>
                  <a:cubicBezTo>
                    <a:pt x="54" y="61"/>
                    <a:pt x="0" y="177"/>
                    <a:pt x="45" y="276"/>
                  </a:cubicBezTo>
                  <a:cubicBezTo>
                    <a:pt x="79" y="357"/>
                    <a:pt x="154" y="407"/>
                    <a:pt x="231" y="407"/>
                  </a:cubicBezTo>
                  <a:cubicBezTo>
                    <a:pt x="256" y="407"/>
                    <a:pt x="280" y="402"/>
                    <a:pt x="304" y="392"/>
                  </a:cubicBezTo>
                  <a:cubicBezTo>
                    <a:pt x="411" y="347"/>
                    <a:pt x="464" y="231"/>
                    <a:pt x="420" y="124"/>
                  </a:cubicBezTo>
                  <a:cubicBezTo>
                    <a:pt x="386" y="50"/>
                    <a:pt x="311" y="1"/>
                    <a:pt x="231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56"/>
            <p:cNvSpPr/>
            <p:nvPr/>
          </p:nvSpPr>
          <p:spPr>
            <a:xfrm>
              <a:off x="5960300" y="2158675"/>
              <a:ext cx="11625" cy="10175"/>
            </a:xfrm>
            <a:custGeom>
              <a:avLst/>
              <a:gdLst/>
              <a:ahLst/>
              <a:cxnLst/>
              <a:rect l="l" t="t" r="r" b="b"/>
              <a:pathLst>
                <a:path w="465" h="407" extrusionOk="0">
                  <a:moveTo>
                    <a:pt x="230" y="1"/>
                  </a:moveTo>
                  <a:cubicBezTo>
                    <a:pt x="204" y="1"/>
                    <a:pt x="178" y="6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3" y="391"/>
                  </a:cubicBezTo>
                  <a:cubicBezTo>
                    <a:pt x="411" y="346"/>
                    <a:pt x="464" y="231"/>
                    <a:pt x="420" y="132"/>
                  </a:cubicBezTo>
                  <a:cubicBezTo>
                    <a:pt x="386" y="51"/>
                    <a:pt x="311" y="1"/>
                    <a:pt x="230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56"/>
            <p:cNvSpPr/>
            <p:nvPr/>
          </p:nvSpPr>
          <p:spPr>
            <a:xfrm>
              <a:off x="5991525" y="2262250"/>
              <a:ext cx="11625" cy="10225"/>
            </a:xfrm>
            <a:custGeom>
              <a:avLst/>
              <a:gdLst/>
              <a:ahLst/>
              <a:cxnLst/>
              <a:rect l="l" t="t" r="r" b="b"/>
              <a:pathLst>
                <a:path w="465" h="409" extrusionOk="0">
                  <a:moveTo>
                    <a:pt x="226" y="1"/>
                  </a:moveTo>
                  <a:cubicBezTo>
                    <a:pt x="201" y="1"/>
                    <a:pt x="176" y="5"/>
                    <a:pt x="152" y="13"/>
                  </a:cubicBezTo>
                  <a:cubicBezTo>
                    <a:pt x="54" y="57"/>
                    <a:pt x="0" y="173"/>
                    <a:pt x="45" y="280"/>
                  </a:cubicBezTo>
                  <a:cubicBezTo>
                    <a:pt x="79" y="363"/>
                    <a:pt x="156" y="408"/>
                    <a:pt x="239" y="408"/>
                  </a:cubicBezTo>
                  <a:cubicBezTo>
                    <a:pt x="263" y="408"/>
                    <a:pt x="288" y="404"/>
                    <a:pt x="312" y="396"/>
                  </a:cubicBezTo>
                  <a:cubicBezTo>
                    <a:pt x="411" y="352"/>
                    <a:pt x="464" y="236"/>
                    <a:pt x="420" y="129"/>
                  </a:cubicBezTo>
                  <a:cubicBezTo>
                    <a:pt x="385" y="46"/>
                    <a:pt x="308" y="1"/>
                    <a:pt x="22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56"/>
            <p:cNvSpPr/>
            <p:nvPr/>
          </p:nvSpPr>
          <p:spPr>
            <a:xfrm>
              <a:off x="6045725" y="2295800"/>
              <a:ext cx="11375" cy="10125"/>
            </a:xfrm>
            <a:custGeom>
              <a:avLst/>
              <a:gdLst/>
              <a:ahLst/>
              <a:cxnLst/>
              <a:rect l="l" t="t" r="r" b="b"/>
              <a:pathLst>
                <a:path w="455" h="405" extrusionOk="0">
                  <a:moveTo>
                    <a:pt x="236" y="1"/>
                  </a:moveTo>
                  <a:cubicBezTo>
                    <a:pt x="208" y="1"/>
                    <a:pt x="180" y="6"/>
                    <a:pt x="152" y="18"/>
                  </a:cubicBezTo>
                  <a:cubicBezTo>
                    <a:pt x="45" y="54"/>
                    <a:pt x="0" y="178"/>
                    <a:pt x="45" y="277"/>
                  </a:cubicBezTo>
                  <a:cubicBezTo>
                    <a:pt x="72" y="359"/>
                    <a:pt x="153" y="405"/>
                    <a:pt x="233" y="405"/>
                  </a:cubicBezTo>
                  <a:cubicBezTo>
                    <a:pt x="257" y="405"/>
                    <a:pt x="281" y="401"/>
                    <a:pt x="303" y="393"/>
                  </a:cubicBezTo>
                  <a:cubicBezTo>
                    <a:pt x="410" y="348"/>
                    <a:pt x="455" y="232"/>
                    <a:pt x="419" y="125"/>
                  </a:cubicBezTo>
                  <a:cubicBezTo>
                    <a:pt x="386" y="46"/>
                    <a:pt x="314" y="1"/>
                    <a:pt x="236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56"/>
            <p:cNvSpPr/>
            <p:nvPr/>
          </p:nvSpPr>
          <p:spPr>
            <a:xfrm>
              <a:off x="6005800" y="2330850"/>
              <a:ext cx="11625" cy="10175"/>
            </a:xfrm>
            <a:custGeom>
              <a:avLst/>
              <a:gdLst/>
              <a:ahLst/>
              <a:cxnLst/>
              <a:rect l="l" t="t" r="r" b="b"/>
              <a:pathLst>
                <a:path w="465" h="407" extrusionOk="0">
                  <a:moveTo>
                    <a:pt x="235" y="1"/>
                  </a:moveTo>
                  <a:cubicBezTo>
                    <a:pt x="210" y="1"/>
                    <a:pt x="185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1"/>
                    <a:pt x="419" y="123"/>
                  </a:cubicBezTo>
                  <a:cubicBezTo>
                    <a:pt x="392" y="49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56"/>
            <p:cNvSpPr/>
            <p:nvPr/>
          </p:nvSpPr>
          <p:spPr>
            <a:xfrm>
              <a:off x="5957850" y="2303875"/>
              <a:ext cx="11400" cy="10175"/>
            </a:xfrm>
            <a:custGeom>
              <a:avLst/>
              <a:gdLst/>
              <a:ahLst/>
              <a:cxnLst/>
              <a:rect l="l" t="t" r="r" b="b"/>
              <a:pathLst>
                <a:path w="456" h="407" extrusionOk="0">
                  <a:moveTo>
                    <a:pt x="227" y="0"/>
                  </a:moveTo>
                  <a:cubicBezTo>
                    <a:pt x="201" y="0"/>
                    <a:pt x="176" y="5"/>
                    <a:pt x="152" y="16"/>
                  </a:cubicBezTo>
                  <a:cubicBezTo>
                    <a:pt x="45" y="61"/>
                    <a:pt x="0" y="177"/>
                    <a:pt x="36" y="284"/>
                  </a:cubicBezTo>
                  <a:cubicBezTo>
                    <a:pt x="70" y="358"/>
                    <a:pt x="144" y="407"/>
                    <a:pt x="225" y="407"/>
                  </a:cubicBezTo>
                  <a:cubicBezTo>
                    <a:pt x="251" y="407"/>
                    <a:pt x="277" y="402"/>
                    <a:pt x="303" y="391"/>
                  </a:cubicBezTo>
                  <a:cubicBezTo>
                    <a:pt x="411" y="346"/>
                    <a:pt x="455" y="230"/>
                    <a:pt x="411" y="123"/>
                  </a:cubicBezTo>
                  <a:cubicBezTo>
                    <a:pt x="384" y="49"/>
                    <a:pt x="305" y="0"/>
                    <a:pt x="227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56"/>
            <p:cNvSpPr/>
            <p:nvPr/>
          </p:nvSpPr>
          <p:spPr>
            <a:xfrm>
              <a:off x="5920825" y="2159350"/>
              <a:ext cx="11625" cy="10175"/>
            </a:xfrm>
            <a:custGeom>
              <a:avLst/>
              <a:gdLst/>
              <a:ahLst/>
              <a:cxnLst/>
              <a:rect l="l" t="t" r="r" b="b"/>
              <a:pathLst>
                <a:path w="465" h="407" extrusionOk="0">
                  <a:moveTo>
                    <a:pt x="231" y="0"/>
                  </a:moveTo>
                  <a:cubicBezTo>
                    <a:pt x="205" y="0"/>
                    <a:pt x="178" y="5"/>
                    <a:pt x="152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9" y="358"/>
                    <a:pt x="153" y="407"/>
                    <a:pt x="234" y="407"/>
                  </a:cubicBezTo>
                  <a:cubicBezTo>
                    <a:pt x="260" y="407"/>
                    <a:pt x="286" y="402"/>
                    <a:pt x="312" y="391"/>
                  </a:cubicBezTo>
                  <a:cubicBezTo>
                    <a:pt x="411" y="346"/>
                    <a:pt x="464" y="230"/>
                    <a:pt x="420" y="123"/>
                  </a:cubicBezTo>
                  <a:cubicBezTo>
                    <a:pt x="386" y="49"/>
                    <a:pt x="311" y="0"/>
                    <a:pt x="231" y="0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56"/>
            <p:cNvSpPr/>
            <p:nvPr/>
          </p:nvSpPr>
          <p:spPr>
            <a:xfrm>
              <a:off x="6081625" y="2251675"/>
              <a:ext cx="11625" cy="10225"/>
            </a:xfrm>
            <a:custGeom>
              <a:avLst/>
              <a:gdLst/>
              <a:ahLst/>
              <a:cxnLst/>
              <a:rect l="l" t="t" r="r" b="b"/>
              <a:pathLst>
                <a:path w="465" h="409" extrusionOk="0">
                  <a:moveTo>
                    <a:pt x="235" y="1"/>
                  </a:moveTo>
                  <a:cubicBezTo>
                    <a:pt x="210" y="1"/>
                    <a:pt x="184" y="6"/>
                    <a:pt x="161" y="16"/>
                  </a:cubicBezTo>
                  <a:cubicBezTo>
                    <a:pt x="54" y="61"/>
                    <a:pt x="0" y="177"/>
                    <a:pt x="45" y="284"/>
                  </a:cubicBezTo>
                  <a:cubicBezTo>
                    <a:pt x="78" y="363"/>
                    <a:pt x="150" y="408"/>
                    <a:pt x="229" y="408"/>
                  </a:cubicBezTo>
                  <a:cubicBezTo>
                    <a:pt x="256" y="408"/>
                    <a:pt x="285" y="403"/>
                    <a:pt x="313" y="391"/>
                  </a:cubicBezTo>
                  <a:cubicBezTo>
                    <a:pt x="420" y="355"/>
                    <a:pt x="464" y="231"/>
                    <a:pt x="420" y="132"/>
                  </a:cubicBezTo>
                  <a:cubicBezTo>
                    <a:pt x="392" y="51"/>
                    <a:pt x="314" y="1"/>
                    <a:pt x="235" y="1"/>
                  </a:cubicBezTo>
                  <a:close/>
                </a:path>
              </a:pathLst>
            </a:custGeom>
            <a:solidFill>
              <a:schemeClr val="dk2">
                <a:alpha val="17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5" name="Google Shape;8725;p56"/>
          <p:cNvGrpSpPr/>
          <p:nvPr/>
        </p:nvGrpSpPr>
        <p:grpSpPr>
          <a:xfrm rot="-4239092">
            <a:off x="7729941" y="311789"/>
            <a:ext cx="1401910" cy="1401910"/>
            <a:chOff x="298130" y="942694"/>
            <a:chExt cx="1628579" cy="1628579"/>
          </a:xfrm>
        </p:grpSpPr>
        <p:sp>
          <p:nvSpPr>
            <p:cNvPr id="8726" name="Google Shape;8726;p56"/>
            <p:cNvSpPr/>
            <p:nvPr/>
          </p:nvSpPr>
          <p:spPr>
            <a:xfrm rot="-2700000">
              <a:off x="334730" y="1383094"/>
              <a:ext cx="1555379" cy="747779"/>
            </a:xfrm>
            <a:custGeom>
              <a:avLst/>
              <a:gdLst/>
              <a:ahLst/>
              <a:cxnLst/>
              <a:rect l="l" t="t" r="r" b="b"/>
              <a:pathLst>
                <a:path w="25340" h="12182" extrusionOk="0">
                  <a:moveTo>
                    <a:pt x="15064" y="1129"/>
                  </a:moveTo>
                  <a:cubicBezTo>
                    <a:pt x="15640" y="1129"/>
                    <a:pt x="16166" y="1103"/>
                    <a:pt x="16643" y="1078"/>
                  </a:cubicBezTo>
                  <a:cubicBezTo>
                    <a:pt x="17119" y="1028"/>
                    <a:pt x="16718" y="1053"/>
                    <a:pt x="16843" y="1053"/>
                  </a:cubicBezTo>
                  <a:cubicBezTo>
                    <a:pt x="17044" y="1028"/>
                    <a:pt x="17269" y="1003"/>
                    <a:pt x="17495" y="978"/>
                  </a:cubicBezTo>
                  <a:cubicBezTo>
                    <a:pt x="17971" y="677"/>
                    <a:pt x="18497" y="427"/>
                    <a:pt x="19049" y="327"/>
                  </a:cubicBezTo>
                  <a:cubicBezTo>
                    <a:pt x="19725" y="226"/>
                    <a:pt x="20402" y="276"/>
                    <a:pt x="21054" y="577"/>
                  </a:cubicBezTo>
                  <a:cubicBezTo>
                    <a:pt x="21505" y="778"/>
                    <a:pt x="21981" y="1129"/>
                    <a:pt x="22307" y="1404"/>
                  </a:cubicBezTo>
                  <a:cubicBezTo>
                    <a:pt x="22332" y="1404"/>
                    <a:pt x="22332" y="1404"/>
                    <a:pt x="22357" y="1404"/>
                  </a:cubicBezTo>
                  <a:cubicBezTo>
                    <a:pt x="22532" y="1304"/>
                    <a:pt x="22683" y="1179"/>
                    <a:pt x="22858" y="978"/>
                  </a:cubicBezTo>
                  <a:lnTo>
                    <a:pt x="22858" y="978"/>
                  </a:lnTo>
                  <a:cubicBezTo>
                    <a:pt x="22933" y="903"/>
                    <a:pt x="22984" y="853"/>
                    <a:pt x="23059" y="803"/>
                  </a:cubicBezTo>
                  <a:cubicBezTo>
                    <a:pt x="23560" y="477"/>
                    <a:pt x="24212" y="602"/>
                    <a:pt x="24512" y="1103"/>
                  </a:cubicBezTo>
                  <a:lnTo>
                    <a:pt x="25014" y="1805"/>
                  </a:lnTo>
                  <a:cubicBezTo>
                    <a:pt x="25339" y="2206"/>
                    <a:pt x="25314" y="2808"/>
                    <a:pt x="24938" y="3184"/>
                  </a:cubicBezTo>
                  <a:cubicBezTo>
                    <a:pt x="24562" y="3585"/>
                    <a:pt x="24212" y="3860"/>
                    <a:pt x="23760" y="4036"/>
                  </a:cubicBezTo>
                  <a:cubicBezTo>
                    <a:pt x="23560" y="4136"/>
                    <a:pt x="23385" y="4186"/>
                    <a:pt x="23159" y="4236"/>
                  </a:cubicBezTo>
                  <a:cubicBezTo>
                    <a:pt x="23034" y="4938"/>
                    <a:pt x="22833" y="5464"/>
                    <a:pt x="22156" y="6266"/>
                  </a:cubicBezTo>
                  <a:cubicBezTo>
                    <a:pt x="21304" y="7269"/>
                    <a:pt x="20076" y="7845"/>
                    <a:pt x="19725" y="7996"/>
                  </a:cubicBezTo>
                  <a:cubicBezTo>
                    <a:pt x="19575" y="8071"/>
                    <a:pt x="19374" y="8121"/>
                    <a:pt x="19199" y="8121"/>
                  </a:cubicBezTo>
                  <a:cubicBezTo>
                    <a:pt x="18598" y="8472"/>
                    <a:pt x="17946" y="8848"/>
                    <a:pt x="17269" y="9224"/>
                  </a:cubicBezTo>
                  <a:cubicBezTo>
                    <a:pt x="16342" y="9700"/>
                    <a:pt x="15339" y="10126"/>
                    <a:pt x="14362" y="10502"/>
                  </a:cubicBezTo>
                  <a:cubicBezTo>
                    <a:pt x="12633" y="11154"/>
                    <a:pt x="9851" y="11855"/>
                    <a:pt x="7344" y="12031"/>
                  </a:cubicBezTo>
                  <a:cubicBezTo>
                    <a:pt x="5339" y="12181"/>
                    <a:pt x="3460" y="12006"/>
                    <a:pt x="2206" y="11279"/>
                  </a:cubicBezTo>
                  <a:cubicBezTo>
                    <a:pt x="1605" y="10903"/>
                    <a:pt x="1129" y="10402"/>
                    <a:pt x="778" y="9775"/>
                  </a:cubicBezTo>
                  <a:cubicBezTo>
                    <a:pt x="227" y="8823"/>
                    <a:pt x="1" y="7570"/>
                    <a:pt x="76" y="6367"/>
                  </a:cubicBezTo>
                  <a:cubicBezTo>
                    <a:pt x="126" y="5164"/>
                    <a:pt x="452" y="3961"/>
                    <a:pt x="1003" y="3008"/>
                  </a:cubicBezTo>
                  <a:cubicBezTo>
                    <a:pt x="1404" y="2332"/>
                    <a:pt x="1931" y="1780"/>
                    <a:pt x="2557" y="1429"/>
                  </a:cubicBezTo>
                  <a:cubicBezTo>
                    <a:pt x="5114" y="1"/>
                    <a:pt x="8222" y="377"/>
                    <a:pt x="12758" y="953"/>
                  </a:cubicBezTo>
                  <a:lnTo>
                    <a:pt x="13184" y="1003"/>
                  </a:lnTo>
                  <a:cubicBezTo>
                    <a:pt x="13836" y="1078"/>
                    <a:pt x="14462" y="1129"/>
                    <a:pt x="15064" y="11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56"/>
            <p:cNvSpPr/>
            <p:nvPr/>
          </p:nvSpPr>
          <p:spPr>
            <a:xfrm rot="-2700000">
              <a:off x="392361" y="1502876"/>
              <a:ext cx="1347668" cy="661596"/>
            </a:xfrm>
            <a:custGeom>
              <a:avLst/>
              <a:gdLst/>
              <a:ahLst/>
              <a:cxnLst/>
              <a:rect l="l" t="t" r="r" b="b"/>
              <a:pathLst>
                <a:path w="21956" h="10778" extrusionOk="0">
                  <a:moveTo>
                    <a:pt x="16467" y="1053"/>
                  </a:moveTo>
                  <a:cubicBezTo>
                    <a:pt x="15439" y="1153"/>
                    <a:pt x="14211" y="1178"/>
                    <a:pt x="12758" y="978"/>
                  </a:cubicBezTo>
                  <a:cubicBezTo>
                    <a:pt x="8196" y="426"/>
                    <a:pt x="5113" y="0"/>
                    <a:pt x="2808" y="1304"/>
                  </a:cubicBezTo>
                  <a:cubicBezTo>
                    <a:pt x="502" y="2607"/>
                    <a:pt x="1" y="7845"/>
                    <a:pt x="2457" y="9299"/>
                  </a:cubicBezTo>
                  <a:cubicBezTo>
                    <a:pt x="4938" y="10777"/>
                    <a:pt x="10828" y="9524"/>
                    <a:pt x="13735" y="8472"/>
                  </a:cubicBezTo>
                  <a:cubicBezTo>
                    <a:pt x="16642" y="7394"/>
                    <a:pt x="19625" y="5489"/>
                    <a:pt x="20753" y="4386"/>
                  </a:cubicBezTo>
                  <a:cubicBezTo>
                    <a:pt x="21956" y="3208"/>
                    <a:pt x="21705" y="2431"/>
                    <a:pt x="21505" y="1905"/>
                  </a:cubicBezTo>
                  <a:cubicBezTo>
                    <a:pt x="21003" y="527"/>
                    <a:pt x="17469" y="978"/>
                    <a:pt x="16467" y="10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56"/>
            <p:cNvSpPr/>
            <p:nvPr/>
          </p:nvSpPr>
          <p:spPr>
            <a:xfrm rot="-2700000">
              <a:off x="1161420" y="1130007"/>
              <a:ext cx="423095" cy="373890"/>
            </a:xfrm>
            <a:custGeom>
              <a:avLst/>
              <a:gdLst/>
              <a:ahLst/>
              <a:cxnLst/>
              <a:rect l="l" t="t" r="r" b="b"/>
              <a:pathLst>
                <a:path w="6893" h="6091" extrusionOk="0">
                  <a:moveTo>
                    <a:pt x="4060" y="4612"/>
                  </a:moveTo>
                  <a:cubicBezTo>
                    <a:pt x="3233" y="5564"/>
                    <a:pt x="1955" y="6090"/>
                    <a:pt x="1955" y="6090"/>
                  </a:cubicBezTo>
                  <a:lnTo>
                    <a:pt x="2732" y="4737"/>
                  </a:lnTo>
                  <a:cubicBezTo>
                    <a:pt x="2732" y="4737"/>
                    <a:pt x="1579" y="4712"/>
                    <a:pt x="1078" y="4411"/>
                  </a:cubicBezTo>
                  <a:cubicBezTo>
                    <a:pt x="602" y="4110"/>
                    <a:pt x="326" y="3785"/>
                    <a:pt x="326" y="3785"/>
                  </a:cubicBezTo>
                  <a:cubicBezTo>
                    <a:pt x="326" y="3785"/>
                    <a:pt x="1028" y="3659"/>
                    <a:pt x="1579" y="3083"/>
                  </a:cubicBezTo>
                  <a:cubicBezTo>
                    <a:pt x="2131" y="2506"/>
                    <a:pt x="2181" y="2080"/>
                    <a:pt x="2181" y="2080"/>
                  </a:cubicBezTo>
                  <a:cubicBezTo>
                    <a:pt x="2181" y="2080"/>
                    <a:pt x="1705" y="1704"/>
                    <a:pt x="1028" y="1679"/>
                  </a:cubicBezTo>
                  <a:cubicBezTo>
                    <a:pt x="351" y="1654"/>
                    <a:pt x="0" y="1855"/>
                    <a:pt x="0" y="1855"/>
                  </a:cubicBezTo>
                  <a:cubicBezTo>
                    <a:pt x="502" y="677"/>
                    <a:pt x="2106" y="0"/>
                    <a:pt x="3309" y="552"/>
                  </a:cubicBezTo>
                  <a:cubicBezTo>
                    <a:pt x="3960" y="827"/>
                    <a:pt x="4712" y="1554"/>
                    <a:pt x="4712" y="1554"/>
                  </a:cubicBezTo>
                  <a:cubicBezTo>
                    <a:pt x="5188" y="1579"/>
                    <a:pt x="5815" y="1303"/>
                    <a:pt x="6366" y="702"/>
                  </a:cubicBezTo>
                  <a:lnTo>
                    <a:pt x="6893" y="1479"/>
                  </a:lnTo>
                  <a:cubicBezTo>
                    <a:pt x="6316" y="2080"/>
                    <a:pt x="5865" y="2256"/>
                    <a:pt x="4938" y="2331"/>
                  </a:cubicBezTo>
                  <a:cubicBezTo>
                    <a:pt x="4812" y="3283"/>
                    <a:pt x="4787" y="3760"/>
                    <a:pt x="4060" y="46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9" name="Google Shape;8729;p56"/>
          <p:cNvSpPr/>
          <p:nvPr/>
        </p:nvSpPr>
        <p:spPr>
          <a:xfrm rot="-155088" flipH="1">
            <a:off x="3301413" y="404714"/>
            <a:ext cx="254684" cy="269383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0" name="Google Shape;8730;p56"/>
          <p:cNvSpPr/>
          <p:nvPr/>
        </p:nvSpPr>
        <p:spPr>
          <a:xfrm rot="3790586" flipH="1">
            <a:off x="4908762" y="4469417"/>
            <a:ext cx="254684" cy="269383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1" name="Google Shape;8731;p56"/>
          <p:cNvSpPr/>
          <p:nvPr/>
        </p:nvSpPr>
        <p:spPr>
          <a:xfrm rot="3790586" flipH="1">
            <a:off x="286562" y="2106755"/>
            <a:ext cx="254684" cy="269383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2" name="Google Shape;8732;p56"/>
          <p:cNvSpPr/>
          <p:nvPr/>
        </p:nvSpPr>
        <p:spPr>
          <a:xfrm rot="9299640" flipH="1">
            <a:off x="8531811" y="2437048"/>
            <a:ext cx="254690" cy="269388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ExtraBold"/>
              <a:buNone/>
              <a:defRPr sz="35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●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○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■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●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○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■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●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oo 2"/>
              <a:buChar char="○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loo 2"/>
              <a:buChar char="■"/>
              <a:defRPr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1" r:id="rId4"/>
    <p:sldLayoutId id="2147483665" r:id="rId5"/>
    <p:sldLayoutId id="2147483673" r:id="rId6"/>
    <p:sldLayoutId id="2147483701" r:id="rId7"/>
    <p:sldLayoutId id="214748370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7" name="Google Shape;8747;p62"/>
          <p:cNvSpPr txBox="1">
            <a:spLocks noGrp="1"/>
          </p:cNvSpPr>
          <p:nvPr>
            <p:ph type="ctrTitle"/>
          </p:nvPr>
        </p:nvSpPr>
        <p:spPr>
          <a:xfrm>
            <a:off x="1907550" y="1071725"/>
            <a:ext cx="5328900" cy="25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dk1"/>
                </a:solidFill>
              </a:rPr>
              <a:t>FOOD </a:t>
            </a:r>
            <a:r>
              <a:rPr lang="en" sz="5500" dirty="0" smtClean="0">
                <a:solidFill>
                  <a:schemeClr val="lt1"/>
                </a:solidFill>
              </a:rPr>
              <a:t>EXPRESSIONS</a:t>
            </a:r>
            <a:endParaRPr sz="5500" dirty="0">
              <a:solidFill>
                <a:schemeClr val="lt1"/>
              </a:solidFill>
            </a:endParaRPr>
          </a:p>
        </p:txBody>
      </p:sp>
      <p:sp>
        <p:nvSpPr>
          <p:cNvPr id="8748" name="Google Shape;8748;p62"/>
          <p:cNvSpPr txBox="1">
            <a:spLocks noGrp="1"/>
          </p:cNvSpPr>
          <p:nvPr>
            <p:ph type="subTitle" idx="1"/>
          </p:nvPr>
        </p:nvSpPr>
        <p:spPr>
          <a:xfrm>
            <a:off x="2307600" y="36250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8749" name="Google Shape;8749;p62"/>
          <p:cNvSpPr/>
          <p:nvPr/>
        </p:nvSpPr>
        <p:spPr>
          <a:xfrm>
            <a:off x="1029688" y="2768150"/>
            <a:ext cx="254676" cy="269374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1708723" y="2209951"/>
            <a:ext cx="57256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Could I have the [meal option], please?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5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1708723" y="2209951"/>
            <a:ext cx="57256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May I get the [specific meal</a:t>
            </a:r>
            <a:r>
              <a:rPr lang="en-US" dirty="0" smtClean="0"/>
              <a:t>]?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1708723" y="2209951"/>
            <a:ext cx="57256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I'd prefer the [meal choice] if it's available.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5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43644" y="2209951"/>
            <a:ext cx="50557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I'll go with the [meal option], please.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6" name="Google Shape;8906;p71"/>
          <p:cNvSpPr txBox="1">
            <a:spLocks noGrp="1"/>
          </p:cNvSpPr>
          <p:nvPr>
            <p:ph type="title"/>
          </p:nvPr>
        </p:nvSpPr>
        <p:spPr>
          <a:xfrm>
            <a:off x="2037724" y="2396276"/>
            <a:ext cx="5067600" cy="14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Expressing preferences</a:t>
            </a:r>
            <a:endParaRPr dirty="0"/>
          </a:p>
        </p:txBody>
      </p:sp>
      <p:sp>
        <p:nvSpPr>
          <p:cNvPr id="8908" name="Google Shape;8908;p71"/>
          <p:cNvSpPr/>
          <p:nvPr/>
        </p:nvSpPr>
        <p:spPr>
          <a:xfrm>
            <a:off x="4056904" y="905516"/>
            <a:ext cx="1030200" cy="1030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9" name="Google Shape;8909;p71"/>
          <p:cNvSpPr txBox="1">
            <a:spLocks noGrp="1"/>
          </p:cNvSpPr>
          <p:nvPr>
            <p:ph type="title" idx="2"/>
          </p:nvPr>
        </p:nvSpPr>
        <p:spPr>
          <a:xfrm>
            <a:off x="3946050" y="1104713"/>
            <a:ext cx="12519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8910" name="Google Shape;8910;p71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1" name="Google Shape;8911;p71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2" name="Google Shape;8912;p71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3" name="Google Shape;8913;p71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33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43644" y="2209951"/>
            <a:ext cx="50557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I prefer my meal without (ingredient)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6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43644" y="2209951"/>
            <a:ext cx="50557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Could I have extra [item] on the side, please?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43644" y="2209951"/>
            <a:ext cx="50557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Is it possible to have the dressing/sauce on the side?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9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7" name="Google Shape;8747;p62"/>
          <p:cNvSpPr txBox="1">
            <a:spLocks noGrp="1"/>
          </p:cNvSpPr>
          <p:nvPr>
            <p:ph type="ctrTitle"/>
          </p:nvPr>
        </p:nvSpPr>
        <p:spPr>
          <a:xfrm>
            <a:off x="1907550" y="1071725"/>
            <a:ext cx="5328900" cy="25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 smtClean="0"/>
              <a:t>HELP</a:t>
            </a:r>
            <a:r>
              <a:rPr lang="en" sz="5500" dirty="0" smtClean="0">
                <a:solidFill>
                  <a:schemeClr val="dk1"/>
                </a:solidFill>
              </a:rPr>
              <a:t> </a:t>
            </a:r>
            <a:r>
              <a:rPr lang="en" sz="5500" dirty="0" smtClean="0">
                <a:solidFill>
                  <a:schemeClr val="lt1"/>
                </a:solidFill>
              </a:rPr>
              <a:t>EXPRESSIONS</a:t>
            </a:r>
            <a:endParaRPr sz="5500" dirty="0">
              <a:solidFill>
                <a:schemeClr val="lt1"/>
              </a:solidFill>
            </a:endParaRPr>
          </a:p>
        </p:txBody>
      </p:sp>
      <p:sp>
        <p:nvSpPr>
          <p:cNvPr id="8748" name="Google Shape;8748;p62"/>
          <p:cNvSpPr txBox="1">
            <a:spLocks noGrp="1"/>
          </p:cNvSpPr>
          <p:nvPr>
            <p:ph type="subTitle" idx="1"/>
          </p:nvPr>
        </p:nvSpPr>
        <p:spPr>
          <a:xfrm>
            <a:off x="2307600" y="36250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8749" name="Google Shape;8749;p62"/>
          <p:cNvSpPr/>
          <p:nvPr/>
        </p:nvSpPr>
        <p:spPr>
          <a:xfrm>
            <a:off x="1029688" y="2768150"/>
            <a:ext cx="254676" cy="269374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70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43644" y="2209951"/>
            <a:ext cx="50557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Excuse me, could you help me with something?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6" name="Google Shape;8906;p71"/>
          <p:cNvSpPr txBox="1">
            <a:spLocks noGrp="1"/>
          </p:cNvSpPr>
          <p:nvPr>
            <p:ph type="title"/>
          </p:nvPr>
        </p:nvSpPr>
        <p:spPr>
          <a:xfrm>
            <a:off x="2037724" y="2396276"/>
            <a:ext cx="5067600" cy="14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Asking about the meal service</a:t>
            </a:r>
            <a:endParaRPr dirty="0"/>
          </a:p>
        </p:txBody>
      </p:sp>
      <p:sp>
        <p:nvSpPr>
          <p:cNvPr id="8908" name="Google Shape;8908;p71"/>
          <p:cNvSpPr/>
          <p:nvPr/>
        </p:nvSpPr>
        <p:spPr>
          <a:xfrm>
            <a:off x="4056904" y="905516"/>
            <a:ext cx="1030200" cy="1030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9" name="Google Shape;8909;p71"/>
          <p:cNvSpPr txBox="1">
            <a:spLocks noGrp="1"/>
          </p:cNvSpPr>
          <p:nvPr>
            <p:ph type="title" idx="2"/>
          </p:nvPr>
        </p:nvSpPr>
        <p:spPr>
          <a:xfrm>
            <a:off x="3946050" y="1104713"/>
            <a:ext cx="12519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10" name="Google Shape;8910;p71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1" name="Google Shape;8911;p71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2" name="Google Shape;8912;p71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3" name="Google Shape;8913;p71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12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43644" y="2209951"/>
            <a:ext cx="50557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I'm having a little trouble. Could you assist me, please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43644" y="2209951"/>
            <a:ext cx="50557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 need some assistance. Can you help?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234577" y="2147606"/>
            <a:ext cx="442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Could you please tell me about the meal options?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4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234577" y="2147606"/>
            <a:ext cx="442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What's on the menu for today's flight?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98753" y="2178778"/>
            <a:ext cx="49455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Do you offer any vegetarian/vegan options?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98753" y="2178778"/>
            <a:ext cx="49455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Is there a meal included with my ticket?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2098753" y="2178778"/>
            <a:ext cx="49455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Are there any special meals available?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8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6" name="Google Shape;8906;p71"/>
          <p:cNvSpPr txBox="1">
            <a:spLocks noGrp="1"/>
          </p:cNvSpPr>
          <p:nvPr>
            <p:ph type="title"/>
          </p:nvPr>
        </p:nvSpPr>
        <p:spPr>
          <a:xfrm>
            <a:off x="2037724" y="2396276"/>
            <a:ext cx="5067600" cy="14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Placing your order</a:t>
            </a:r>
            <a:endParaRPr dirty="0"/>
          </a:p>
        </p:txBody>
      </p:sp>
      <p:sp>
        <p:nvSpPr>
          <p:cNvPr id="8908" name="Google Shape;8908;p71"/>
          <p:cNvSpPr/>
          <p:nvPr/>
        </p:nvSpPr>
        <p:spPr>
          <a:xfrm>
            <a:off x="4056904" y="905516"/>
            <a:ext cx="1030200" cy="1030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9" name="Google Shape;8909;p71"/>
          <p:cNvSpPr txBox="1">
            <a:spLocks noGrp="1"/>
          </p:cNvSpPr>
          <p:nvPr>
            <p:ph type="title" idx="2"/>
          </p:nvPr>
        </p:nvSpPr>
        <p:spPr>
          <a:xfrm>
            <a:off x="3946050" y="1104713"/>
            <a:ext cx="12519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8910" name="Google Shape;8910;p71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1" name="Google Shape;8911;p71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2" name="Google Shape;8912;p71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3" name="Google Shape;8913;p71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2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7"/>
          <p:cNvSpPr txBox="1">
            <a:spLocks noGrp="1"/>
          </p:cNvSpPr>
          <p:nvPr>
            <p:ph type="title"/>
          </p:nvPr>
        </p:nvSpPr>
        <p:spPr>
          <a:xfrm>
            <a:off x="1708723" y="2209951"/>
            <a:ext cx="57256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I'd like to order the [meal choice], please</a:t>
            </a:r>
            <a:endParaRPr dirty="0"/>
          </a:p>
        </p:txBody>
      </p:sp>
      <p:sp>
        <p:nvSpPr>
          <p:cNvPr id="8831" name="Google Shape;8831;p67"/>
          <p:cNvSpPr/>
          <p:nvPr/>
        </p:nvSpPr>
        <p:spPr>
          <a:xfrm>
            <a:off x="3951450" y="133850"/>
            <a:ext cx="1241100" cy="31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2" name="Google Shape;8832;p67">
            <a:hlinkClick r:id="rId3" action="ppaction://hlinksldjump"/>
          </p:cNvPr>
          <p:cNvSpPr/>
          <p:nvPr/>
        </p:nvSpPr>
        <p:spPr>
          <a:xfrm rot="-2970053">
            <a:off x="4476566" y="204087"/>
            <a:ext cx="189917" cy="170636"/>
          </a:xfrm>
          <a:custGeom>
            <a:avLst/>
            <a:gdLst/>
            <a:ahLst/>
            <a:cxnLst/>
            <a:rect l="l" t="t" r="r" b="b"/>
            <a:pathLst>
              <a:path w="6245" h="5610" extrusionOk="0">
                <a:moveTo>
                  <a:pt x="2946" y="1"/>
                </a:moveTo>
                <a:cubicBezTo>
                  <a:pt x="2646" y="1"/>
                  <a:pt x="2325" y="53"/>
                  <a:pt x="1989" y="180"/>
                </a:cubicBezTo>
                <a:cubicBezTo>
                  <a:pt x="1294" y="447"/>
                  <a:pt x="1142" y="1357"/>
                  <a:pt x="1713" y="1830"/>
                </a:cubicBezTo>
                <a:cubicBezTo>
                  <a:pt x="1838" y="1937"/>
                  <a:pt x="1972" y="2044"/>
                  <a:pt x="2097" y="2160"/>
                </a:cubicBezTo>
                <a:lnTo>
                  <a:pt x="125" y="3908"/>
                </a:lnTo>
                <a:cubicBezTo>
                  <a:pt x="18" y="4007"/>
                  <a:pt x="0" y="4167"/>
                  <a:pt x="98" y="4274"/>
                </a:cubicBezTo>
                <a:lnTo>
                  <a:pt x="1196" y="5523"/>
                </a:lnTo>
                <a:cubicBezTo>
                  <a:pt x="1248" y="5580"/>
                  <a:pt x="1320" y="5609"/>
                  <a:pt x="1393" y="5609"/>
                </a:cubicBezTo>
                <a:cubicBezTo>
                  <a:pt x="1456" y="5609"/>
                  <a:pt x="1520" y="5587"/>
                  <a:pt x="1570" y="5541"/>
                </a:cubicBezTo>
                <a:lnTo>
                  <a:pt x="3551" y="3793"/>
                </a:lnTo>
                <a:cubicBezTo>
                  <a:pt x="3640" y="3935"/>
                  <a:pt x="3738" y="4078"/>
                  <a:pt x="3827" y="4221"/>
                </a:cubicBezTo>
                <a:cubicBezTo>
                  <a:pt x="4024" y="4520"/>
                  <a:pt x="4337" y="4668"/>
                  <a:pt x="4649" y="4668"/>
                </a:cubicBezTo>
                <a:cubicBezTo>
                  <a:pt x="4987" y="4668"/>
                  <a:pt x="5323" y="4493"/>
                  <a:pt x="5504" y="4149"/>
                </a:cubicBezTo>
                <a:cubicBezTo>
                  <a:pt x="6245" y="2740"/>
                  <a:pt x="5495" y="1437"/>
                  <a:pt x="5094" y="982"/>
                </a:cubicBezTo>
                <a:cubicBezTo>
                  <a:pt x="5094" y="982"/>
                  <a:pt x="5085" y="982"/>
                  <a:pt x="5085" y="973"/>
                </a:cubicBezTo>
                <a:cubicBezTo>
                  <a:pt x="4774" y="621"/>
                  <a:pt x="3981" y="1"/>
                  <a:pt x="29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3" name="Google Shape;8833;p67">
            <a:hlinkClick r:id="" action="ppaction://hlinkshowjump?jump=previousslide"/>
          </p:cNvPr>
          <p:cNvSpPr/>
          <p:nvPr/>
        </p:nvSpPr>
        <p:spPr>
          <a:xfrm rot="-3293066" flipH="1">
            <a:off x="41415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4" name="Google Shape;8834;p67">
            <a:hlinkClick r:id="" action="ppaction://hlinkshowjump?jump=nextslide"/>
          </p:cNvPr>
          <p:cNvSpPr/>
          <p:nvPr/>
        </p:nvSpPr>
        <p:spPr>
          <a:xfrm rot="-3293066" flipH="1">
            <a:off x="4833309" y="199924"/>
            <a:ext cx="169193" cy="178955"/>
          </a:xfrm>
          <a:custGeom>
            <a:avLst/>
            <a:gdLst/>
            <a:ahLst/>
            <a:cxnLst/>
            <a:rect l="l" t="t" r="r" b="b"/>
            <a:pathLst>
              <a:path w="3864" h="4087" extrusionOk="0">
                <a:moveTo>
                  <a:pt x="3373" y="1"/>
                </a:moveTo>
                <a:lnTo>
                  <a:pt x="3373" y="1"/>
                </a:lnTo>
                <a:cubicBezTo>
                  <a:pt x="3373" y="1"/>
                  <a:pt x="1589" y="117"/>
                  <a:pt x="795" y="1241"/>
                </a:cubicBezTo>
                <a:cubicBezTo>
                  <a:pt x="1" y="2365"/>
                  <a:pt x="483" y="4087"/>
                  <a:pt x="483" y="4087"/>
                </a:cubicBezTo>
                <a:cubicBezTo>
                  <a:pt x="483" y="4087"/>
                  <a:pt x="2267" y="3971"/>
                  <a:pt x="3061" y="2847"/>
                </a:cubicBezTo>
                <a:cubicBezTo>
                  <a:pt x="3864" y="1714"/>
                  <a:pt x="3373" y="1"/>
                  <a:pt x="33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01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d and Nutrition Workshop by Slidesgo">
  <a:themeElements>
    <a:clrScheme name="Simple Light">
      <a:dk1>
        <a:srgbClr val="F8694D"/>
      </a:dk1>
      <a:lt1>
        <a:srgbClr val="FF9C28"/>
      </a:lt1>
      <a:dk2>
        <a:srgbClr val="8A0B01"/>
      </a:dk2>
      <a:lt2>
        <a:srgbClr val="FFF4D8"/>
      </a:lt2>
      <a:accent1>
        <a:srgbClr val="FEE7B1"/>
      </a:accent1>
      <a:accent2>
        <a:srgbClr val="FFD966"/>
      </a:accent2>
      <a:accent3>
        <a:srgbClr val="CC9E7A"/>
      </a:accent3>
      <a:accent4>
        <a:srgbClr val="A1C44E"/>
      </a:accent4>
      <a:accent5>
        <a:srgbClr val="8DA038"/>
      </a:accent5>
      <a:accent6>
        <a:srgbClr val="FFFFFF"/>
      </a:accent6>
      <a:hlink>
        <a:srgbClr val="8A0B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173</Words>
  <Application>Microsoft Office PowerPoint</Application>
  <PresentationFormat>Presentación en pantalla (16:9)</PresentationFormat>
  <Paragraphs>26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Work Sans ExtraBold</vt:lpstr>
      <vt:lpstr>Wingdings</vt:lpstr>
      <vt:lpstr>Roboto Condensed Light</vt:lpstr>
      <vt:lpstr>Baloo 2</vt:lpstr>
      <vt:lpstr>Arial</vt:lpstr>
      <vt:lpstr>Bebas Neue</vt:lpstr>
      <vt:lpstr>Food and Nutrition Workshop by Slidesgo</vt:lpstr>
      <vt:lpstr>FOOD EXPRESSIONS</vt:lpstr>
      <vt:lpstr>Asking about the meal service</vt:lpstr>
      <vt:lpstr>Could you please tell me about the meal options?</vt:lpstr>
      <vt:lpstr>What's on the menu for today's flight?</vt:lpstr>
      <vt:lpstr>Do you offer any vegetarian/vegan options?</vt:lpstr>
      <vt:lpstr>Is there a meal included with my ticket?</vt:lpstr>
      <vt:lpstr>Are there any special meals available?</vt:lpstr>
      <vt:lpstr>Placing your order</vt:lpstr>
      <vt:lpstr>I'd like to order the [meal choice], please</vt:lpstr>
      <vt:lpstr>Could I have the [meal option], please?</vt:lpstr>
      <vt:lpstr>May I get the [specific meal]?</vt:lpstr>
      <vt:lpstr>I'd prefer the [meal choice] if it's available.</vt:lpstr>
      <vt:lpstr>I'll go with the [meal option], please.</vt:lpstr>
      <vt:lpstr>Expressing preferences</vt:lpstr>
      <vt:lpstr>I prefer my meal without (ingredient)</vt:lpstr>
      <vt:lpstr>Could I have extra [item] on the side, please?</vt:lpstr>
      <vt:lpstr>Is it possible to have the dressing/sauce on the side?</vt:lpstr>
      <vt:lpstr>HELP EXPRESSIONS</vt:lpstr>
      <vt:lpstr>Excuse me, could you help me with something?</vt:lpstr>
      <vt:lpstr>I'm having a little trouble. Could you assist me, please?</vt:lpstr>
      <vt:lpstr>I need some assistance. Can you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EXPRESSIONS</dc:title>
  <cp:lastModifiedBy>david</cp:lastModifiedBy>
  <cp:revision>2</cp:revision>
  <dcterms:modified xsi:type="dcterms:W3CDTF">2023-08-07T21:00:47Z</dcterms:modified>
</cp:coreProperties>
</file>