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2"/>
  </p:notes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</p:sldIdLst>
  <p:sldSz cx="9144000" cy="5143500" type="screen16x9"/>
  <p:notesSz cx="6858000" cy="9144000"/>
  <p:embeddedFontLst>
    <p:embeddedFont>
      <p:font typeface="Barlow" panose="020B0604020202020204" charset="0"/>
      <p:regular r:id="rId23"/>
      <p:bold r:id="rId24"/>
      <p:italic r:id="rId25"/>
      <p:boldItalic r:id="rId26"/>
    </p:embeddedFont>
    <p:embeddedFont>
      <p:font typeface="Fjalla One" panose="020B0604020202020204" charset="0"/>
      <p:regular r:id="rId27"/>
    </p:embeddedFont>
    <p:embeddedFont>
      <p:font typeface="Staatliches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A97116-BAAB-4B6E-8E08-19DFE7BEA4B4}">
  <a:tblStyle styleId="{76A97116-BAAB-4B6E-8E08-19DFE7BEA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393eb29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e393eb29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6e43c41c6f_6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6e43c41c6f_6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791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6e43c41c6f_6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6e43c41c6f_6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647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6e43c41c6f_6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6e43c41c6f_6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019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6e43c41c6f_6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6e43c41c6f_6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439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6e43c41c6f_6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6e43c41c6f_6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327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6e43c41c6f_6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6e43c41c6f_6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185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6e43c41c6f_6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6e43c41c6f_6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425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6e43c41c6f_6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6e43c41c6f_6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96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6e43c41c6f_6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6e43c41c6f_6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242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6e43c41c6f_6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6e43c41c6f_6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395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6e43c41c6f_6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6e43c41c6f_6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2923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6e43c41c6f_6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6e43c41c6f_6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78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6e43c41c6f_6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6e43c41c6f_6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945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6e43c41c6f_6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6e43c41c6f_6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493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6e43c41c6f_6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6e43c41c6f_6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630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6e43c41c6f_6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6e43c41c6f_6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89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6e43c41c6f_6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6e43c41c6f_6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773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6e43c41c6f_6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6e43c41c6f_6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579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6e43c41c6f_6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6e43c41c6f_6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25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36850" y="618475"/>
            <a:ext cx="8070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36850" y="1419300"/>
            <a:ext cx="8070300" cy="3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537201" y="1551150"/>
            <a:ext cx="4887600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 b="1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 b="1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 b="1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 b="1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 b="1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 b="1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 b="1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 b="1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9"/>
          <p:cNvGrpSpPr/>
          <p:nvPr/>
        </p:nvGrpSpPr>
        <p:grpSpPr>
          <a:xfrm>
            <a:off x="314000" y="2020325"/>
            <a:ext cx="8510400" cy="1625025"/>
            <a:chOff x="314000" y="2020325"/>
            <a:chExt cx="8510400" cy="1625025"/>
          </a:xfrm>
        </p:grpSpPr>
        <p:sp>
          <p:nvSpPr>
            <p:cNvPr id="46" name="Google Shape;46;p9"/>
            <p:cNvSpPr/>
            <p:nvPr/>
          </p:nvSpPr>
          <p:spPr>
            <a:xfrm>
              <a:off x="314000" y="2542250"/>
              <a:ext cx="8510400" cy="1103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9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</p:grpSpPr>
          <p:sp>
            <p:nvSpPr>
              <p:cNvPr id="48" name="Google Shape;48;p9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9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" name="Google Shape;50;p9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</p:grpSpPr>
            <p:sp>
              <p:nvSpPr>
                <p:cNvPr id="51" name="Google Shape;51;p9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9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" name="Google Shape;53;p9"/>
          <p:cNvGrpSpPr/>
          <p:nvPr/>
        </p:nvGrpSpPr>
        <p:grpSpPr>
          <a:xfrm>
            <a:off x="3291400" y="0"/>
            <a:ext cx="2555700" cy="2301750"/>
            <a:chOff x="3294150" y="0"/>
            <a:chExt cx="2555700" cy="2301750"/>
          </a:xfrm>
        </p:grpSpPr>
        <p:sp>
          <p:nvSpPr>
            <p:cNvPr id="54" name="Google Shape;54;p9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352757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354729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57;p9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58" name="Google Shape;58;p9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1670500" y="2542250"/>
            <a:ext cx="57975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670500" y="3740150"/>
            <a:ext cx="5797500" cy="39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 idx="2" hasCustomPrompt="1"/>
          </p:nvPr>
        </p:nvSpPr>
        <p:spPr>
          <a:xfrm>
            <a:off x="3775750" y="877525"/>
            <a:ext cx="15870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66" name="Google Shape;66;p10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0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1_1">
    <p:bg>
      <p:bgPr>
        <a:solidFill>
          <a:schemeClr val="dk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09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800"/>
              <a:buFont typeface="Barlow"/>
              <a:buChar char="●"/>
              <a:defRPr sz="1800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●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●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6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rot="6780025">
            <a:off x="2546359" y="1825328"/>
            <a:ext cx="4384781" cy="5520537"/>
          </a:xfrm>
          <a:prstGeom prst="chord">
            <a:avLst>
              <a:gd name="adj1" fmla="val 2700000"/>
              <a:gd name="adj2" fmla="val 16122190"/>
            </a:avLst>
          </a:prstGeom>
          <a:solidFill>
            <a:srgbClr val="83C3A9">
              <a:alpha val="37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24"/>
          <p:cNvGrpSpPr/>
          <p:nvPr/>
        </p:nvGrpSpPr>
        <p:grpSpPr>
          <a:xfrm>
            <a:off x="319500" y="0"/>
            <a:ext cx="8505000" cy="1948350"/>
            <a:chOff x="319500" y="0"/>
            <a:chExt cx="8505000" cy="1948350"/>
          </a:xfrm>
        </p:grpSpPr>
        <p:sp>
          <p:nvSpPr>
            <p:cNvPr id="192" name="Google Shape;192;p24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4"/>
          <p:cNvSpPr txBox="1">
            <a:spLocks noGrp="1"/>
          </p:cNvSpPr>
          <p:nvPr>
            <p:ph type="subTitle" idx="1"/>
          </p:nvPr>
        </p:nvSpPr>
        <p:spPr>
          <a:xfrm>
            <a:off x="536850" y="1419300"/>
            <a:ext cx="8070300" cy="3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198" name="Google Shape;198;p24"/>
          <p:cNvSpPr txBox="1">
            <a:spLocks noGrp="1"/>
          </p:cNvSpPr>
          <p:nvPr>
            <p:ph type="ctrTitle"/>
          </p:nvPr>
        </p:nvSpPr>
        <p:spPr>
          <a:xfrm>
            <a:off x="536850" y="618475"/>
            <a:ext cx="8070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SUPERMARKET </a:t>
            </a:r>
            <a:r>
              <a:rPr lang="en" dirty="0" smtClean="0"/>
              <a:t>EXPRESSIONS</a:t>
            </a:r>
            <a:endParaRPr dirty="0"/>
          </a:p>
        </p:txBody>
      </p:sp>
      <p:grpSp>
        <p:nvGrpSpPr>
          <p:cNvPr id="199" name="Google Shape;199;p24"/>
          <p:cNvGrpSpPr/>
          <p:nvPr/>
        </p:nvGrpSpPr>
        <p:grpSpPr>
          <a:xfrm>
            <a:off x="1226130" y="2372228"/>
            <a:ext cx="6581758" cy="2771271"/>
            <a:chOff x="1226130" y="2372228"/>
            <a:chExt cx="6581758" cy="2771271"/>
          </a:xfrm>
        </p:grpSpPr>
        <p:grpSp>
          <p:nvGrpSpPr>
            <p:cNvPr id="200" name="Google Shape;200;p24"/>
            <p:cNvGrpSpPr/>
            <p:nvPr/>
          </p:nvGrpSpPr>
          <p:grpSpPr>
            <a:xfrm>
              <a:off x="6887360" y="3082240"/>
              <a:ext cx="739266" cy="1280073"/>
              <a:chOff x="6887360" y="2941940"/>
              <a:chExt cx="739266" cy="1280073"/>
            </a:xfrm>
          </p:grpSpPr>
          <p:sp>
            <p:nvSpPr>
              <p:cNvPr id="201" name="Google Shape;201;p24"/>
              <p:cNvSpPr/>
              <p:nvPr/>
            </p:nvSpPr>
            <p:spPr>
              <a:xfrm>
                <a:off x="7242421" y="3003260"/>
                <a:ext cx="200248" cy="1218753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2422" extrusionOk="0">
                    <a:moveTo>
                      <a:pt x="115" y="1"/>
                    </a:moveTo>
                    <a:lnTo>
                      <a:pt x="1" y="45"/>
                    </a:lnTo>
                    <a:cubicBezTo>
                      <a:pt x="1796" y="4575"/>
                      <a:pt x="1919" y="12341"/>
                      <a:pt x="1919" y="12421"/>
                    </a:cubicBezTo>
                    <a:lnTo>
                      <a:pt x="2041" y="12417"/>
                    </a:lnTo>
                    <a:cubicBezTo>
                      <a:pt x="2041" y="12341"/>
                      <a:pt x="1919" y="4547"/>
                      <a:pt x="115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4"/>
              <p:cNvSpPr/>
              <p:nvPr/>
            </p:nvSpPr>
            <p:spPr>
              <a:xfrm>
                <a:off x="7422846" y="3619498"/>
                <a:ext cx="203780" cy="251659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565" extrusionOk="0">
                    <a:moveTo>
                      <a:pt x="1588" y="0"/>
                    </a:moveTo>
                    <a:cubicBezTo>
                      <a:pt x="1537" y="0"/>
                      <a:pt x="1458" y="28"/>
                      <a:pt x="1347" y="90"/>
                    </a:cubicBezTo>
                    <a:cubicBezTo>
                      <a:pt x="163" y="745"/>
                      <a:pt x="1" y="2565"/>
                      <a:pt x="1" y="2565"/>
                    </a:cubicBezTo>
                    <a:cubicBezTo>
                      <a:pt x="1" y="2565"/>
                      <a:pt x="2076" y="0"/>
                      <a:pt x="1588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4"/>
              <p:cNvSpPr/>
              <p:nvPr/>
            </p:nvSpPr>
            <p:spPr>
              <a:xfrm>
                <a:off x="7397338" y="3419253"/>
                <a:ext cx="202112" cy="230859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353" extrusionOk="0">
                    <a:moveTo>
                      <a:pt x="1678" y="0"/>
                    </a:moveTo>
                    <a:cubicBezTo>
                      <a:pt x="1637" y="0"/>
                      <a:pt x="1566" y="28"/>
                      <a:pt x="1460" y="90"/>
                    </a:cubicBezTo>
                    <a:cubicBezTo>
                      <a:pt x="383" y="722"/>
                      <a:pt x="1" y="2352"/>
                      <a:pt x="1" y="2352"/>
                    </a:cubicBezTo>
                    <a:cubicBezTo>
                      <a:pt x="1" y="2352"/>
                      <a:pt x="2060" y="0"/>
                      <a:pt x="1678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4"/>
              <p:cNvSpPr/>
              <p:nvPr/>
            </p:nvSpPr>
            <p:spPr>
              <a:xfrm>
                <a:off x="7374085" y="3226169"/>
                <a:ext cx="148150" cy="269024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2742" extrusionOk="0">
                    <a:moveTo>
                      <a:pt x="1133" y="0"/>
                    </a:moveTo>
                    <a:cubicBezTo>
                      <a:pt x="1085" y="0"/>
                      <a:pt x="1013" y="40"/>
                      <a:pt x="912" y="129"/>
                    </a:cubicBezTo>
                    <a:cubicBezTo>
                      <a:pt x="1" y="922"/>
                      <a:pt x="4" y="2741"/>
                      <a:pt x="4" y="2741"/>
                    </a:cubicBezTo>
                    <a:cubicBezTo>
                      <a:pt x="327" y="2517"/>
                      <a:pt x="1509" y="0"/>
                      <a:pt x="1133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4"/>
              <p:cNvSpPr/>
              <p:nvPr/>
            </p:nvSpPr>
            <p:spPr>
              <a:xfrm>
                <a:off x="7329151" y="3064972"/>
                <a:ext cx="123426" cy="217614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2218" extrusionOk="0">
                    <a:moveTo>
                      <a:pt x="893" y="1"/>
                    </a:moveTo>
                    <a:cubicBezTo>
                      <a:pt x="869" y="1"/>
                      <a:pt x="840" y="9"/>
                      <a:pt x="805" y="27"/>
                    </a:cubicBezTo>
                    <a:cubicBezTo>
                      <a:pt x="226" y="323"/>
                      <a:pt x="0" y="2217"/>
                      <a:pt x="0" y="2217"/>
                    </a:cubicBezTo>
                    <a:cubicBezTo>
                      <a:pt x="275" y="2077"/>
                      <a:pt x="1257" y="1"/>
                      <a:pt x="893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4"/>
              <p:cNvSpPr/>
              <p:nvPr/>
            </p:nvSpPr>
            <p:spPr>
              <a:xfrm>
                <a:off x="7279998" y="2941940"/>
                <a:ext cx="85947" cy="171501"/>
              </a:xfrm>
              <a:custGeom>
                <a:avLst/>
                <a:gdLst/>
                <a:ahLst/>
                <a:cxnLst/>
                <a:rect l="l" t="t" r="r" b="b"/>
                <a:pathLst>
                  <a:path w="876" h="1748" extrusionOk="0">
                    <a:moveTo>
                      <a:pt x="705" y="1"/>
                    </a:moveTo>
                    <a:cubicBezTo>
                      <a:pt x="668" y="1"/>
                      <a:pt x="605" y="61"/>
                      <a:pt x="514" y="204"/>
                    </a:cubicBezTo>
                    <a:cubicBezTo>
                      <a:pt x="0" y="993"/>
                      <a:pt x="64" y="1747"/>
                      <a:pt x="64" y="1747"/>
                    </a:cubicBezTo>
                    <a:cubicBezTo>
                      <a:pt x="530" y="1252"/>
                      <a:pt x="876" y="1"/>
                      <a:pt x="705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>
                <a:off x="7090939" y="2952144"/>
                <a:ext cx="162474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914" extrusionOk="0">
                    <a:moveTo>
                      <a:pt x="669" y="1"/>
                    </a:moveTo>
                    <a:cubicBezTo>
                      <a:pt x="0" y="1"/>
                      <a:pt x="1175" y="886"/>
                      <a:pt x="1655" y="913"/>
                    </a:cubicBezTo>
                    <a:cubicBezTo>
                      <a:pt x="1655" y="913"/>
                      <a:pt x="1410" y="25"/>
                      <a:pt x="692" y="1"/>
                    </a:cubicBezTo>
                    <a:cubicBezTo>
                      <a:pt x="684" y="1"/>
                      <a:pt x="677" y="1"/>
                      <a:pt x="669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4"/>
              <p:cNvSpPr/>
              <p:nvPr/>
            </p:nvSpPr>
            <p:spPr>
              <a:xfrm>
                <a:off x="7089565" y="3107945"/>
                <a:ext cx="219576" cy="95562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974" extrusionOk="0">
                    <a:moveTo>
                      <a:pt x="803" y="1"/>
                    </a:moveTo>
                    <a:cubicBezTo>
                      <a:pt x="757" y="1"/>
                      <a:pt x="711" y="6"/>
                      <a:pt x="666" y="16"/>
                    </a:cubicBezTo>
                    <a:cubicBezTo>
                      <a:pt x="0" y="168"/>
                      <a:pt x="1380" y="974"/>
                      <a:pt x="2155" y="974"/>
                    </a:cubicBezTo>
                    <a:cubicBezTo>
                      <a:pt x="2183" y="974"/>
                      <a:pt x="2211" y="973"/>
                      <a:pt x="2238" y="970"/>
                    </a:cubicBezTo>
                    <a:cubicBezTo>
                      <a:pt x="2238" y="970"/>
                      <a:pt x="1464" y="1"/>
                      <a:pt x="803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4"/>
              <p:cNvSpPr/>
              <p:nvPr/>
            </p:nvSpPr>
            <p:spPr>
              <a:xfrm>
                <a:off x="7126945" y="3272674"/>
                <a:ext cx="220851" cy="11793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202" extrusionOk="0">
                    <a:moveTo>
                      <a:pt x="752" y="0"/>
                    </a:moveTo>
                    <a:cubicBezTo>
                      <a:pt x="0" y="0"/>
                      <a:pt x="586" y="698"/>
                      <a:pt x="2251" y="1202"/>
                    </a:cubicBezTo>
                    <a:cubicBezTo>
                      <a:pt x="2251" y="1202"/>
                      <a:pt x="1655" y="38"/>
                      <a:pt x="815" y="2"/>
                    </a:cubicBezTo>
                    <a:cubicBezTo>
                      <a:pt x="793" y="1"/>
                      <a:pt x="772" y="0"/>
                      <a:pt x="752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4"/>
              <p:cNvSpPr/>
              <p:nvPr/>
            </p:nvSpPr>
            <p:spPr>
              <a:xfrm>
                <a:off x="7090350" y="3435147"/>
                <a:ext cx="295122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1417" extrusionOk="0">
                    <a:moveTo>
                      <a:pt x="1029" y="0"/>
                    </a:moveTo>
                    <a:cubicBezTo>
                      <a:pt x="1004" y="0"/>
                      <a:pt x="979" y="1"/>
                      <a:pt x="955" y="3"/>
                    </a:cubicBezTo>
                    <a:cubicBezTo>
                      <a:pt x="0" y="87"/>
                      <a:pt x="1946" y="1258"/>
                      <a:pt x="3007" y="1416"/>
                    </a:cubicBezTo>
                    <a:cubicBezTo>
                      <a:pt x="3007" y="1416"/>
                      <a:pt x="1969" y="0"/>
                      <a:pt x="1029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4"/>
              <p:cNvSpPr/>
              <p:nvPr/>
            </p:nvSpPr>
            <p:spPr>
              <a:xfrm>
                <a:off x="7139209" y="3640984"/>
                <a:ext cx="271772" cy="137652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403" extrusionOk="0">
                    <a:moveTo>
                      <a:pt x="720" y="1"/>
                    </a:moveTo>
                    <a:cubicBezTo>
                      <a:pt x="0" y="1"/>
                      <a:pt x="1042" y="1000"/>
                      <a:pt x="2770" y="1402"/>
                    </a:cubicBezTo>
                    <a:cubicBezTo>
                      <a:pt x="2770" y="1402"/>
                      <a:pt x="1790" y="123"/>
                      <a:pt x="843" y="9"/>
                    </a:cubicBezTo>
                    <a:cubicBezTo>
                      <a:pt x="798" y="4"/>
                      <a:pt x="756" y="1"/>
                      <a:pt x="720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4"/>
              <p:cNvSpPr/>
              <p:nvPr/>
            </p:nvSpPr>
            <p:spPr>
              <a:xfrm>
                <a:off x="6887360" y="3373925"/>
                <a:ext cx="447393" cy="585143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5964" extrusionOk="0">
                    <a:moveTo>
                      <a:pt x="1" y="773"/>
                    </a:moveTo>
                    <a:lnTo>
                      <a:pt x="1" y="773"/>
                    </a:lnTo>
                    <a:cubicBezTo>
                      <a:pt x="530" y="2738"/>
                      <a:pt x="3446" y="5659"/>
                      <a:pt x="3387" y="5840"/>
                    </a:cubicBezTo>
                    <a:lnTo>
                      <a:pt x="4106" y="5916"/>
                    </a:lnTo>
                    <a:lnTo>
                      <a:pt x="4106" y="5916"/>
                    </a:lnTo>
                    <a:cubicBezTo>
                      <a:pt x="3842" y="5446"/>
                      <a:pt x="1656" y="1625"/>
                      <a:pt x="1" y="773"/>
                    </a:cubicBezTo>
                    <a:close/>
                    <a:moveTo>
                      <a:pt x="4106" y="5916"/>
                    </a:moveTo>
                    <a:cubicBezTo>
                      <a:pt x="4124" y="5947"/>
                      <a:pt x="4133" y="5964"/>
                      <a:pt x="4133" y="5964"/>
                    </a:cubicBezTo>
                    <a:cubicBezTo>
                      <a:pt x="4133" y="5964"/>
                      <a:pt x="4125" y="5947"/>
                      <a:pt x="4109" y="5916"/>
                    </a:cubicBezTo>
                    <a:lnTo>
                      <a:pt x="4109" y="5916"/>
                    </a:lnTo>
                    <a:lnTo>
                      <a:pt x="4106" y="5916"/>
                    </a:lnTo>
                    <a:close/>
                    <a:moveTo>
                      <a:pt x="1461" y="0"/>
                    </a:moveTo>
                    <a:lnTo>
                      <a:pt x="1461" y="0"/>
                    </a:lnTo>
                    <a:cubicBezTo>
                      <a:pt x="1699" y="1151"/>
                      <a:pt x="3857" y="5419"/>
                      <a:pt x="4109" y="5916"/>
                    </a:cubicBezTo>
                    <a:lnTo>
                      <a:pt x="4109" y="5916"/>
                    </a:lnTo>
                    <a:lnTo>
                      <a:pt x="4559" y="5964"/>
                    </a:lnTo>
                    <a:cubicBezTo>
                      <a:pt x="4559" y="5964"/>
                      <a:pt x="3099" y="1228"/>
                      <a:pt x="1461" y="0"/>
                    </a:cubicBezTo>
                    <a:close/>
                  </a:path>
                </a:pathLst>
              </a:custGeom>
              <a:solidFill>
                <a:srgbClr val="57BF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" name="Google Shape;213;p24"/>
            <p:cNvGrpSpPr/>
            <p:nvPr/>
          </p:nvGrpSpPr>
          <p:grpSpPr>
            <a:xfrm>
              <a:off x="6624299" y="3909024"/>
              <a:ext cx="1183589" cy="1135687"/>
              <a:chOff x="6624299" y="3768724"/>
              <a:chExt cx="1183589" cy="1135687"/>
            </a:xfrm>
          </p:grpSpPr>
          <p:sp>
            <p:nvSpPr>
              <p:cNvPr id="214" name="Google Shape;214;p24"/>
              <p:cNvSpPr/>
              <p:nvPr/>
            </p:nvSpPr>
            <p:spPr>
              <a:xfrm>
                <a:off x="6624299" y="3768724"/>
                <a:ext cx="1183589" cy="1135687"/>
              </a:xfrm>
              <a:custGeom>
                <a:avLst/>
                <a:gdLst/>
                <a:ahLst/>
                <a:cxnLst/>
                <a:rect l="l" t="t" r="r" b="b"/>
                <a:pathLst>
                  <a:path w="17528" h="16818" extrusionOk="0">
                    <a:moveTo>
                      <a:pt x="6461" y="1"/>
                    </a:moveTo>
                    <a:lnTo>
                      <a:pt x="6181" y="995"/>
                    </a:lnTo>
                    <a:cubicBezTo>
                      <a:pt x="3904" y="1986"/>
                      <a:pt x="379" y="8178"/>
                      <a:pt x="0" y="15230"/>
                    </a:cubicBezTo>
                    <a:cubicBezTo>
                      <a:pt x="2013" y="15905"/>
                      <a:pt x="8158" y="16552"/>
                      <a:pt x="8588" y="16552"/>
                    </a:cubicBezTo>
                    <a:cubicBezTo>
                      <a:pt x="8588" y="16552"/>
                      <a:pt x="9016" y="16817"/>
                      <a:pt x="10035" y="16817"/>
                    </a:cubicBezTo>
                    <a:cubicBezTo>
                      <a:pt x="10544" y="16817"/>
                      <a:pt x="11201" y="16751"/>
                      <a:pt x="12025" y="16552"/>
                    </a:cubicBezTo>
                    <a:cubicBezTo>
                      <a:pt x="16197" y="13758"/>
                      <a:pt x="16927" y="4369"/>
                      <a:pt x="16927" y="4369"/>
                    </a:cubicBezTo>
                    <a:lnTo>
                      <a:pt x="17527" y="3265"/>
                    </a:lnTo>
                    <a:lnTo>
                      <a:pt x="6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4"/>
              <p:cNvSpPr/>
              <p:nvPr/>
            </p:nvSpPr>
            <p:spPr>
              <a:xfrm>
                <a:off x="7041621" y="3835914"/>
                <a:ext cx="740351" cy="1068159"/>
              </a:xfrm>
              <a:custGeom>
                <a:avLst/>
                <a:gdLst/>
                <a:ahLst/>
                <a:cxnLst/>
                <a:rect l="l" t="t" r="r" b="b"/>
                <a:pathLst>
                  <a:path w="10964" h="15818" extrusionOk="0">
                    <a:moveTo>
                      <a:pt x="1" y="0"/>
                    </a:moveTo>
                    <a:lnTo>
                      <a:pt x="2672" y="880"/>
                    </a:lnTo>
                    <a:lnTo>
                      <a:pt x="5352" y="1753"/>
                    </a:lnTo>
                    <a:cubicBezTo>
                      <a:pt x="7079" y="2312"/>
                      <a:pt x="8810" y="2855"/>
                      <a:pt x="10537" y="3403"/>
                    </a:cubicBezTo>
                    <a:lnTo>
                      <a:pt x="10537" y="3403"/>
                    </a:lnTo>
                    <a:cubicBezTo>
                      <a:pt x="9540" y="4087"/>
                      <a:pt x="8613" y="4859"/>
                      <a:pt x="7744" y="5699"/>
                    </a:cubicBezTo>
                    <a:cubicBezTo>
                      <a:pt x="6832" y="6579"/>
                      <a:pt x="5987" y="7538"/>
                      <a:pt x="5277" y="8596"/>
                    </a:cubicBezTo>
                    <a:cubicBezTo>
                      <a:pt x="4922" y="9124"/>
                      <a:pt x="4614" y="9685"/>
                      <a:pt x="4354" y="10265"/>
                    </a:cubicBezTo>
                    <a:cubicBezTo>
                      <a:pt x="4089" y="10845"/>
                      <a:pt x="3876" y="11449"/>
                      <a:pt x="3754" y="12073"/>
                    </a:cubicBezTo>
                    <a:cubicBezTo>
                      <a:pt x="3623" y="12696"/>
                      <a:pt x="3576" y="13335"/>
                      <a:pt x="3623" y="13971"/>
                    </a:cubicBezTo>
                    <a:cubicBezTo>
                      <a:pt x="3679" y="14606"/>
                      <a:pt x="3825" y="15226"/>
                      <a:pt x="4046" y="15818"/>
                    </a:cubicBezTo>
                    <a:cubicBezTo>
                      <a:pt x="3845" y="15218"/>
                      <a:pt x="3714" y="14598"/>
                      <a:pt x="3679" y="13967"/>
                    </a:cubicBezTo>
                    <a:cubicBezTo>
                      <a:pt x="3652" y="13335"/>
                      <a:pt x="3723" y="12708"/>
                      <a:pt x="3856" y="12096"/>
                    </a:cubicBezTo>
                    <a:cubicBezTo>
                      <a:pt x="3987" y="11481"/>
                      <a:pt x="4212" y="10889"/>
                      <a:pt x="4476" y="10321"/>
                    </a:cubicBezTo>
                    <a:cubicBezTo>
                      <a:pt x="4745" y="9752"/>
                      <a:pt x="5060" y="9208"/>
                      <a:pt x="5419" y="8690"/>
                    </a:cubicBezTo>
                    <a:cubicBezTo>
                      <a:pt x="6126" y="7649"/>
                      <a:pt x="6967" y="6701"/>
                      <a:pt x="7874" y="5833"/>
                    </a:cubicBezTo>
                    <a:cubicBezTo>
                      <a:pt x="8332" y="5399"/>
                      <a:pt x="8805" y="4984"/>
                      <a:pt x="9295" y="4586"/>
                    </a:cubicBezTo>
                    <a:cubicBezTo>
                      <a:pt x="9780" y="4188"/>
                      <a:pt x="10282" y="3800"/>
                      <a:pt x="10803" y="3454"/>
                    </a:cubicBezTo>
                    <a:lnTo>
                      <a:pt x="10964" y="3343"/>
                    </a:lnTo>
                    <a:lnTo>
                      <a:pt x="10779" y="3284"/>
                    </a:lnTo>
                    <a:cubicBezTo>
                      <a:pt x="8983" y="2727"/>
                      <a:pt x="7191" y="2163"/>
                      <a:pt x="5396" y="1622"/>
                    </a:cubicBezTo>
                    <a:lnTo>
                      <a:pt x="2700" y="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4"/>
              <p:cNvSpPr/>
              <p:nvPr/>
            </p:nvSpPr>
            <p:spPr>
              <a:xfrm>
                <a:off x="6946271" y="3962191"/>
                <a:ext cx="539124" cy="246613"/>
              </a:xfrm>
              <a:custGeom>
                <a:avLst/>
                <a:gdLst/>
                <a:ahLst/>
                <a:cxnLst/>
                <a:rect l="l" t="t" r="r" b="b"/>
                <a:pathLst>
                  <a:path w="7984" h="3652" extrusionOk="0">
                    <a:moveTo>
                      <a:pt x="722" y="1"/>
                    </a:moveTo>
                    <a:lnTo>
                      <a:pt x="0" y="1287"/>
                    </a:lnTo>
                    <a:lnTo>
                      <a:pt x="6788" y="3651"/>
                    </a:lnTo>
                    <a:lnTo>
                      <a:pt x="7984" y="2176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24"/>
            <p:cNvGrpSpPr/>
            <p:nvPr/>
          </p:nvGrpSpPr>
          <p:grpSpPr>
            <a:xfrm>
              <a:off x="6047342" y="3566591"/>
              <a:ext cx="748667" cy="1466372"/>
              <a:chOff x="6047342" y="3426291"/>
              <a:chExt cx="748667" cy="1466372"/>
            </a:xfrm>
          </p:grpSpPr>
          <p:sp>
            <p:nvSpPr>
              <p:cNvPr id="218" name="Google Shape;218;p24"/>
              <p:cNvSpPr/>
              <p:nvPr/>
            </p:nvSpPr>
            <p:spPr>
              <a:xfrm>
                <a:off x="6047342" y="3437770"/>
                <a:ext cx="423521" cy="1454892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21545" extrusionOk="0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2" y="5268"/>
                      <a:pt x="1" y="6563"/>
                      <a:pt x="1" y="7676"/>
                    </a:cubicBezTo>
                    <a:lnTo>
                      <a:pt x="1" y="20423"/>
                    </a:lnTo>
                    <a:cubicBezTo>
                      <a:pt x="1" y="21043"/>
                      <a:pt x="502" y="21544"/>
                      <a:pt x="1121" y="21544"/>
                    </a:cubicBezTo>
                    <a:lnTo>
                      <a:pt x="5151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1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4"/>
              <p:cNvSpPr/>
              <p:nvPr/>
            </p:nvSpPr>
            <p:spPr>
              <a:xfrm>
                <a:off x="6171525" y="3426291"/>
                <a:ext cx="175161" cy="41665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617" extrusionOk="0">
                    <a:moveTo>
                      <a:pt x="33" y="1"/>
                    </a:moveTo>
                    <a:cubicBezTo>
                      <a:pt x="13" y="1"/>
                      <a:pt x="0" y="12"/>
                      <a:pt x="0" y="32"/>
                    </a:cubicBezTo>
                    <a:lnTo>
                      <a:pt x="0" y="616"/>
                    </a:lnTo>
                    <a:lnTo>
                      <a:pt x="2594" y="616"/>
                    </a:lnTo>
                    <a:lnTo>
                      <a:pt x="2594" y="32"/>
                    </a:lnTo>
                    <a:cubicBezTo>
                      <a:pt x="2594" y="12"/>
                      <a:pt x="2581" y="1"/>
                      <a:pt x="25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4"/>
              <p:cNvSpPr/>
              <p:nvPr/>
            </p:nvSpPr>
            <p:spPr>
              <a:xfrm>
                <a:off x="6174429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4"/>
              <p:cNvSpPr/>
              <p:nvPr/>
            </p:nvSpPr>
            <p:spPr>
              <a:xfrm>
                <a:off x="6202993" y="3453774"/>
                <a:ext cx="2721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10" extrusionOk="0">
                    <a:moveTo>
                      <a:pt x="201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4"/>
              <p:cNvSpPr/>
              <p:nvPr/>
            </p:nvSpPr>
            <p:spPr>
              <a:xfrm>
                <a:off x="6231288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1" y="0"/>
                    </a:moveTo>
                    <a:cubicBezTo>
                      <a:pt x="90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4"/>
              <p:cNvSpPr/>
              <p:nvPr/>
            </p:nvSpPr>
            <p:spPr>
              <a:xfrm>
                <a:off x="6259447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4"/>
              <p:cNvSpPr/>
              <p:nvPr/>
            </p:nvSpPr>
            <p:spPr>
              <a:xfrm>
                <a:off x="6288011" y="3453774"/>
                <a:ext cx="2721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10" extrusionOk="0">
                    <a:moveTo>
                      <a:pt x="202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4"/>
              <p:cNvSpPr/>
              <p:nvPr/>
            </p:nvSpPr>
            <p:spPr>
              <a:xfrm>
                <a:off x="6316237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2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4"/>
              <p:cNvSpPr/>
              <p:nvPr/>
            </p:nvSpPr>
            <p:spPr>
              <a:xfrm>
                <a:off x="6178751" y="3524071"/>
                <a:ext cx="160711" cy="92581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1371" extrusionOk="0">
                    <a:moveTo>
                      <a:pt x="1188" y="1"/>
                    </a:moveTo>
                    <a:cubicBezTo>
                      <a:pt x="912" y="1"/>
                      <a:pt x="671" y="167"/>
                      <a:pt x="565" y="407"/>
                    </a:cubicBezTo>
                    <a:lnTo>
                      <a:pt x="0" y="407"/>
                    </a:lnTo>
                    <a:lnTo>
                      <a:pt x="0" y="968"/>
                    </a:lnTo>
                    <a:lnTo>
                      <a:pt x="565" y="968"/>
                    </a:lnTo>
                    <a:cubicBezTo>
                      <a:pt x="671" y="1205"/>
                      <a:pt x="912" y="1371"/>
                      <a:pt x="1188" y="1371"/>
                    </a:cubicBezTo>
                    <a:cubicBezTo>
                      <a:pt x="1469" y="1371"/>
                      <a:pt x="1709" y="1205"/>
                      <a:pt x="1815" y="968"/>
                    </a:cubicBezTo>
                    <a:lnTo>
                      <a:pt x="2380" y="968"/>
                    </a:lnTo>
                    <a:lnTo>
                      <a:pt x="2380" y="407"/>
                    </a:lnTo>
                    <a:lnTo>
                      <a:pt x="1815" y="407"/>
                    </a:lnTo>
                    <a:cubicBezTo>
                      <a:pt x="1709" y="167"/>
                      <a:pt x="1469" y="1"/>
                      <a:pt x="118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4"/>
              <p:cNvSpPr/>
              <p:nvPr/>
            </p:nvSpPr>
            <p:spPr>
              <a:xfrm>
                <a:off x="6077729" y="3997643"/>
                <a:ext cx="362748" cy="413474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6123" extrusionOk="0">
                    <a:moveTo>
                      <a:pt x="1" y="1"/>
                    </a:moveTo>
                    <a:lnTo>
                      <a:pt x="1" y="6122"/>
                    </a:lnTo>
                    <a:lnTo>
                      <a:pt x="5371" y="6122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4"/>
              <p:cNvSpPr/>
              <p:nvPr/>
            </p:nvSpPr>
            <p:spPr>
              <a:xfrm>
                <a:off x="6372488" y="3437770"/>
                <a:ext cx="423521" cy="1454892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21545" extrusionOk="0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6" y="5268"/>
                      <a:pt x="0" y="6563"/>
                      <a:pt x="0" y="7676"/>
                    </a:cubicBezTo>
                    <a:lnTo>
                      <a:pt x="0" y="20423"/>
                    </a:lnTo>
                    <a:cubicBezTo>
                      <a:pt x="0" y="21043"/>
                      <a:pt x="501" y="21544"/>
                      <a:pt x="1121" y="21544"/>
                    </a:cubicBezTo>
                    <a:lnTo>
                      <a:pt x="5150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4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4"/>
              <p:cNvSpPr/>
              <p:nvPr/>
            </p:nvSpPr>
            <p:spPr>
              <a:xfrm>
                <a:off x="6496672" y="3426291"/>
                <a:ext cx="175161" cy="41665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617" extrusionOk="0">
                    <a:moveTo>
                      <a:pt x="32" y="1"/>
                    </a:moveTo>
                    <a:cubicBezTo>
                      <a:pt x="16" y="1"/>
                      <a:pt x="1" y="12"/>
                      <a:pt x="1" y="32"/>
                    </a:cubicBezTo>
                    <a:lnTo>
                      <a:pt x="1" y="616"/>
                    </a:lnTo>
                    <a:lnTo>
                      <a:pt x="2593" y="616"/>
                    </a:lnTo>
                    <a:lnTo>
                      <a:pt x="2593" y="32"/>
                    </a:lnTo>
                    <a:cubicBezTo>
                      <a:pt x="2593" y="12"/>
                      <a:pt x="2582" y="1"/>
                      <a:pt x="25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4"/>
              <p:cNvSpPr/>
              <p:nvPr/>
            </p:nvSpPr>
            <p:spPr>
              <a:xfrm>
                <a:off x="6499575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cubicBezTo>
                      <a:pt x="0" y="206"/>
                      <a:pt x="5" y="206"/>
                      <a:pt x="5" y="209"/>
                    </a:cubicBez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4"/>
              <p:cNvSpPr/>
              <p:nvPr/>
            </p:nvSpPr>
            <p:spPr>
              <a:xfrm>
                <a:off x="6528072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3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3" y="209"/>
                    </a:lnTo>
                    <a:cubicBezTo>
                      <a:pt x="403" y="206"/>
                      <a:pt x="407" y="206"/>
                      <a:pt x="407" y="201"/>
                    </a:cubicBezTo>
                    <a:cubicBezTo>
                      <a:pt x="407" y="91"/>
                      <a:pt x="317" y="0"/>
                      <a:pt x="203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4"/>
              <p:cNvSpPr/>
              <p:nvPr/>
            </p:nvSpPr>
            <p:spPr>
              <a:xfrm>
                <a:off x="6556366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4"/>
              <p:cNvSpPr/>
              <p:nvPr/>
            </p:nvSpPr>
            <p:spPr>
              <a:xfrm>
                <a:off x="6584660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5" y="0"/>
                    </a:moveTo>
                    <a:cubicBezTo>
                      <a:pt x="95" y="0"/>
                      <a:pt x="0" y="91"/>
                      <a:pt x="0" y="201"/>
                    </a:cubicBezTo>
                    <a:cubicBezTo>
                      <a:pt x="0" y="206"/>
                      <a:pt x="4" y="206"/>
                      <a:pt x="4" y="209"/>
                    </a:cubicBez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5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4"/>
              <p:cNvSpPr/>
              <p:nvPr/>
            </p:nvSpPr>
            <p:spPr>
              <a:xfrm>
                <a:off x="6613089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2" y="0"/>
                    </a:moveTo>
                    <a:cubicBezTo>
                      <a:pt x="91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4"/>
              <p:cNvSpPr/>
              <p:nvPr/>
            </p:nvSpPr>
            <p:spPr>
              <a:xfrm>
                <a:off x="6641384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4"/>
              <p:cNvSpPr/>
              <p:nvPr/>
            </p:nvSpPr>
            <p:spPr>
              <a:xfrm>
                <a:off x="6503830" y="3524071"/>
                <a:ext cx="160846" cy="92581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371" extrusionOk="0">
                    <a:moveTo>
                      <a:pt x="1192" y="1"/>
                    </a:moveTo>
                    <a:cubicBezTo>
                      <a:pt x="913" y="1"/>
                      <a:pt x="671" y="167"/>
                      <a:pt x="565" y="407"/>
                    </a:cubicBezTo>
                    <a:lnTo>
                      <a:pt x="1" y="407"/>
                    </a:lnTo>
                    <a:lnTo>
                      <a:pt x="1" y="968"/>
                    </a:lnTo>
                    <a:lnTo>
                      <a:pt x="565" y="968"/>
                    </a:lnTo>
                    <a:cubicBezTo>
                      <a:pt x="671" y="1205"/>
                      <a:pt x="913" y="1371"/>
                      <a:pt x="1192" y="1371"/>
                    </a:cubicBezTo>
                    <a:cubicBezTo>
                      <a:pt x="1469" y="1371"/>
                      <a:pt x="1709" y="1205"/>
                      <a:pt x="1817" y="968"/>
                    </a:cubicBezTo>
                    <a:lnTo>
                      <a:pt x="2381" y="968"/>
                    </a:lnTo>
                    <a:lnTo>
                      <a:pt x="2381" y="407"/>
                    </a:lnTo>
                    <a:lnTo>
                      <a:pt x="1817" y="407"/>
                    </a:lnTo>
                    <a:cubicBezTo>
                      <a:pt x="1709" y="167"/>
                      <a:pt x="1469" y="1"/>
                      <a:pt x="11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4"/>
              <p:cNvSpPr/>
              <p:nvPr/>
            </p:nvSpPr>
            <p:spPr>
              <a:xfrm>
                <a:off x="6402876" y="3997643"/>
                <a:ext cx="363018" cy="413474"/>
              </a:xfrm>
              <a:custGeom>
                <a:avLst/>
                <a:gdLst/>
                <a:ahLst/>
                <a:cxnLst/>
                <a:rect l="l" t="t" r="r" b="b"/>
                <a:pathLst>
                  <a:path w="5376" h="6123" extrusionOk="0">
                    <a:moveTo>
                      <a:pt x="0" y="1"/>
                    </a:moveTo>
                    <a:lnTo>
                      <a:pt x="0" y="6122"/>
                    </a:lnTo>
                    <a:lnTo>
                      <a:pt x="5375" y="6122"/>
                    </a:lnTo>
                    <a:lnTo>
                      <a:pt x="5375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" name="Google Shape;238;p24"/>
            <p:cNvGrpSpPr/>
            <p:nvPr/>
          </p:nvGrpSpPr>
          <p:grpSpPr>
            <a:xfrm>
              <a:off x="5516776" y="4506239"/>
              <a:ext cx="484766" cy="520573"/>
              <a:chOff x="5516776" y="4365939"/>
              <a:chExt cx="484766" cy="520573"/>
            </a:xfrm>
          </p:grpSpPr>
          <p:sp>
            <p:nvSpPr>
              <p:cNvPr id="239" name="Google Shape;239;p24"/>
              <p:cNvSpPr/>
              <p:nvPr/>
            </p:nvSpPr>
            <p:spPr>
              <a:xfrm>
                <a:off x="5516776" y="4552586"/>
                <a:ext cx="484766" cy="333926"/>
              </a:xfrm>
              <a:custGeom>
                <a:avLst/>
                <a:gdLst/>
                <a:ahLst/>
                <a:cxnLst/>
                <a:rect l="l" t="t" r="r" b="b"/>
                <a:pathLst>
                  <a:path w="7179" h="4945" extrusionOk="0">
                    <a:moveTo>
                      <a:pt x="2192" y="0"/>
                    </a:moveTo>
                    <a:cubicBezTo>
                      <a:pt x="1465" y="0"/>
                      <a:pt x="761" y="359"/>
                      <a:pt x="533" y="1622"/>
                    </a:cubicBezTo>
                    <a:cubicBezTo>
                      <a:pt x="0" y="4546"/>
                      <a:pt x="2991" y="4944"/>
                      <a:pt x="2991" y="4944"/>
                    </a:cubicBezTo>
                    <a:cubicBezTo>
                      <a:pt x="7044" y="4944"/>
                      <a:pt x="7179" y="1223"/>
                      <a:pt x="6113" y="690"/>
                    </a:cubicBezTo>
                    <a:cubicBezTo>
                      <a:pt x="5727" y="496"/>
                      <a:pt x="5361" y="434"/>
                      <a:pt x="5052" y="434"/>
                    </a:cubicBezTo>
                    <a:cubicBezTo>
                      <a:pt x="4511" y="434"/>
                      <a:pt x="4144" y="622"/>
                      <a:pt x="4144" y="622"/>
                    </a:cubicBezTo>
                    <a:cubicBezTo>
                      <a:pt x="4144" y="622"/>
                      <a:pt x="3149" y="0"/>
                      <a:pt x="2192" y="0"/>
                    </a:cubicBezTo>
                    <a:close/>
                  </a:path>
                </a:pathLst>
              </a:custGeom>
              <a:solidFill>
                <a:srgbClr val="AD24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4"/>
              <p:cNvSpPr/>
              <p:nvPr/>
            </p:nvSpPr>
            <p:spPr>
              <a:xfrm>
                <a:off x="5674521" y="4402674"/>
                <a:ext cx="135929" cy="195494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2895" extrusionOk="0">
                    <a:moveTo>
                      <a:pt x="56" y="1"/>
                    </a:moveTo>
                    <a:cubicBezTo>
                      <a:pt x="37" y="1"/>
                      <a:pt x="18" y="13"/>
                      <a:pt x="12" y="33"/>
                    </a:cubicBezTo>
                    <a:cubicBezTo>
                      <a:pt x="0" y="57"/>
                      <a:pt x="12" y="84"/>
                      <a:pt x="36" y="96"/>
                    </a:cubicBezTo>
                    <a:cubicBezTo>
                      <a:pt x="1907" y="937"/>
                      <a:pt x="1761" y="2819"/>
                      <a:pt x="1757" y="2839"/>
                    </a:cubicBezTo>
                    <a:cubicBezTo>
                      <a:pt x="1757" y="2866"/>
                      <a:pt x="1776" y="2890"/>
                      <a:pt x="1804" y="2895"/>
                    </a:cubicBezTo>
                    <a:lnTo>
                      <a:pt x="1808" y="2895"/>
                    </a:lnTo>
                    <a:cubicBezTo>
                      <a:pt x="1832" y="2895"/>
                      <a:pt x="1856" y="2875"/>
                      <a:pt x="1859" y="2847"/>
                    </a:cubicBezTo>
                    <a:cubicBezTo>
                      <a:pt x="1859" y="2827"/>
                      <a:pt x="2013" y="873"/>
                      <a:pt x="76" y="6"/>
                    </a:cubicBezTo>
                    <a:cubicBezTo>
                      <a:pt x="70" y="3"/>
                      <a:pt x="63" y="1"/>
                      <a:pt x="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4"/>
              <p:cNvSpPr/>
              <p:nvPr/>
            </p:nvSpPr>
            <p:spPr>
              <a:xfrm>
                <a:off x="5777433" y="4365939"/>
                <a:ext cx="174554" cy="13438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990" extrusionOk="0">
                    <a:moveTo>
                      <a:pt x="1530" y="1"/>
                    </a:moveTo>
                    <a:cubicBezTo>
                      <a:pt x="120" y="1"/>
                      <a:pt x="0" y="1989"/>
                      <a:pt x="0" y="1989"/>
                    </a:cubicBezTo>
                    <a:cubicBezTo>
                      <a:pt x="0" y="1989"/>
                      <a:pt x="2585" y="1792"/>
                      <a:pt x="2075" y="88"/>
                    </a:cubicBezTo>
                    <a:cubicBezTo>
                      <a:pt x="1875" y="28"/>
                      <a:pt x="1694" y="1"/>
                      <a:pt x="1530" y="1"/>
                    </a:cubicBezTo>
                    <a:close/>
                  </a:path>
                </a:pathLst>
              </a:custGeom>
              <a:solidFill>
                <a:srgbClr val="57BF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242;p24"/>
            <p:cNvGrpSpPr/>
            <p:nvPr/>
          </p:nvGrpSpPr>
          <p:grpSpPr>
            <a:xfrm>
              <a:off x="2841934" y="2372228"/>
              <a:ext cx="3787511" cy="2695038"/>
              <a:chOff x="2841934" y="2231928"/>
              <a:chExt cx="3787511" cy="2695038"/>
            </a:xfrm>
          </p:grpSpPr>
          <p:sp>
            <p:nvSpPr>
              <p:cNvPr id="243" name="Google Shape;243;p24"/>
              <p:cNvSpPr/>
              <p:nvPr/>
            </p:nvSpPr>
            <p:spPr>
              <a:xfrm>
                <a:off x="3757273" y="2231928"/>
                <a:ext cx="749737" cy="680886"/>
              </a:xfrm>
              <a:custGeom>
                <a:avLst/>
                <a:gdLst/>
                <a:ahLst/>
                <a:cxnLst/>
                <a:rect l="l" t="t" r="r" b="b"/>
                <a:pathLst>
                  <a:path w="11103" h="10083" extrusionOk="0">
                    <a:moveTo>
                      <a:pt x="8442" y="0"/>
                    </a:moveTo>
                    <a:cubicBezTo>
                      <a:pt x="6391" y="0"/>
                      <a:pt x="3033" y="2296"/>
                      <a:pt x="1714" y="3883"/>
                    </a:cubicBezTo>
                    <a:cubicBezTo>
                      <a:pt x="1" y="5947"/>
                      <a:pt x="554" y="6744"/>
                      <a:pt x="554" y="6744"/>
                    </a:cubicBezTo>
                    <a:lnTo>
                      <a:pt x="1000" y="10078"/>
                    </a:lnTo>
                    <a:cubicBezTo>
                      <a:pt x="1000" y="10078"/>
                      <a:pt x="2477" y="10082"/>
                      <a:pt x="3442" y="10082"/>
                    </a:cubicBezTo>
                    <a:cubicBezTo>
                      <a:pt x="3924" y="10082"/>
                      <a:pt x="4278" y="10081"/>
                      <a:pt x="4256" y="10078"/>
                    </a:cubicBezTo>
                    <a:cubicBezTo>
                      <a:pt x="4188" y="10067"/>
                      <a:pt x="9307" y="4218"/>
                      <a:pt x="9307" y="4218"/>
                    </a:cubicBezTo>
                    <a:cubicBezTo>
                      <a:pt x="9307" y="4218"/>
                      <a:pt x="11103" y="2821"/>
                      <a:pt x="9840" y="694"/>
                    </a:cubicBezTo>
                    <a:cubicBezTo>
                      <a:pt x="9550" y="205"/>
                      <a:pt x="9054" y="0"/>
                      <a:pt x="8442" y="0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4"/>
              <p:cNvSpPr/>
              <p:nvPr/>
            </p:nvSpPr>
            <p:spPr>
              <a:xfrm>
                <a:off x="3878553" y="2516760"/>
                <a:ext cx="668301" cy="791497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11721" extrusionOk="0">
                    <a:moveTo>
                      <a:pt x="7511" y="0"/>
                    </a:moveTo>
                    <a:cubicBezTo>
                      <a:pt x="6580" y="730"/>
                      <a:pt x="1082" y="1393"/>
                      <a:pt x="1082" y="1393"/>
                    </a:cubicBezTo>
                    <a:cubicBezTo>
                      <a:pt x="1082" y="1393"/>
                      <a:pt x="1331" y="2459"/>
                      <a:pt x="1709" y="3986"/>
                    </a:cubicBezTo>
                    <a:cubicBezTo>
                      <a:pt x="826" y="4120"/>
                      <a:pt x="1" y="5249"/>
                      <a:pt x="135" y="5581"/>
                    </a:cubicBezTo>
                    <a:cubicBezTo>
                      <a:pt x="265" y="5912"/>
                      <a:pt x="3656" y="11362"/>
                      <a:pt x="4603" y="11698"/>
                    </a:cubicBezTo>
                    <a:cubicBezTo>
                      <a:pt x="4940" y="11708"/>
                      <a:pt x="5304" y="11720"/>
                      <a:pt x="5675" y="11720"/>
                    </a:cubicBezTo>
                    <a:cubicBezTo>
                      <a:pt x="7668" y="11720"/>
                      <a:pt x="9897" y="11372"/>
                      <a:pt x="9505" y="8572"/>
                    </a:cubicBezTo>
                    <a:cubicBezTo>
                      <a:pt x="9039" y="5249"/>
                      <a:pt x="7511" y="0"/>
                      <a:pt x="7511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4"/>
              <p:cNvSpPr/>
              <p:nvPr/>
            </p:nvSpPr>
            <p:spPr>
              <a:xfrm>
                <a:off x="3768888" y="2863852"/>
                <a:ext cx="257948" cy="201436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2983" extrusionOk="0">
                    <a:moveTo>
                      <a:pt x="1553" y="0"/>
                    </a:moveTo>
                    <a:cubicBezTo>
                      <a:pt x="1162" y="0"/>
                      <a:pt x="762" y="166"/>
                      <a:pt x="516" y="720"/>
                    </a:cubicBezTo>
                    <a:cubicBezTo>
                      <a:pt x="1" y="1869"/>
                      <a:pt x="1090" y="2982"/>
                      <a:pt x="2109" y="2982"/>
                    </a:cubicBezTo>
                    <a:cubicBezTo>
                      <a:pt x="2316" y="2982"/>
                      <a:pt x="2520" y="2937"/>
                      <a:pt x="2706" y="2836"/>
                    </a:cubicBezTo>
                    <a:cubicBezTo>
                      <a:pt x="3819" y="2236"/>
                      <a:pt x="3819" y="1490"/>
                      <a:pt x="3819" y="1490"/>
                    </a:cubicBezTo>
                    <a:lnTo>
                      <a:pt x="2706" y="374"/>
                    </a:lnTo>
                    <a:cubicBezTo>
                      <a:pt x="2706" y="374"/>
                      <a:pt x="2140" y="0"/>
                      <a:pt x="1553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4"/>
              <p:cNvSpPr/>
              <p:nvPr/>
            </p:nvSpPr>
            <p:spPr>
              <a:xfrm>
                <a:off x="3069233" y="4769687"/>
                <a:ext cx="217027" cy="157273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2329" extrusionOk="0">
                    <a:moveTo>
                      <a:pt x="723" y="1"/>
                    </a:moveTo>
                    <a:lnTo>
                      <a:pt x="0" y="1994"/>
                    </a:lnTo>
                    <a:lnTo>
                      <a:pt x="2348" y="2329"/>
                    </a:lnTo>
                    <a:lnTo>
                      <a:pt x="3213" y="407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FCD0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4"/>
              <p:cNvSpPr/>
              <p:nvPr/>
            </p:nvSpPr>
            <p:spPr>
              <a:xfrm>
                <a:off x="3003393" y="3305821"/>
                <a:ext cx="2102680" cy="1541531"/>
              </a:xfrm>
              <a:custGeom>
                <a:avLst/>
                <a:gdLst/>
                <a:ahLst/>
                <a:cxnLst/>
                <a:rect l="l" t="t" r="r" b="b"/>
                <a:pathLst>
                  <a:path w="31139" h="22828" extrusionOk="0">
                    <a:moveTo>
                      <a:pt x="4622" y="1"/>
                    </a:moveTo>
                    <a:cubicBezTo>
                      <a:pt x="4153" y="1"/>
                      <a:pt x="3689" y="11"/>
                      <a:pt x="3233" y="32"/>
                    </a:cubicBezTo>
                    <a:cubicBezTo>
                      <a:pt x="2128" y="6058"/>
                      <a:pt x="1" y="19019"/>
                      <a:pt x="731" y="21079"/>
                    </a:cubicBezTo>
                    <a:cubicBezTo>
                      <a:pt x="1284" y="22638"/>
                      <a:pt x="3376" y="22827"/>
                      <a:pt x="4362" y="22827"/>
                    </a:cubicBezTo>
                    <a:cubicBezTo>
                      <a:pt x="4680" y="22827"/>
                      <a:pt x="4883" y="22808"/>
                      <a:pt x="4883" y="22808"/>
                    </a:cubicBezTo>
                    <a:lnTo>
                      <a:pt x="17795" y="22827"/>
                    </a:lnTo>
                    <a:lnTo>
                      <a:pt x="20405" y="8517"/>
                    </a:lnTo>
                    <a:lnTo>
                      <a:pt x="26786" y="15696"/>
                    </a:lnTo>
                    <a:lnTo>
                      <a:pt x="26253" y="16493"/>
                    </a:lnTo>
                    <a:lnTo>
                      <a:pt x="28913" y="18952"/>
                    </a:lnTo>
                    <a:lnTo>
                      <a:pt x="31139" y="13636"/>
                    </a:lnTo>
                    <a:lnTo>
                      <a:pt x="29379" y="13036"/>
                    </a:lnTo>
                    <a:lnTo>
                      <a:pt x="21454" y="2736"/>
                    </a:lnTo>
                    <a:cubicBezTo>
                      <a:pt x="21454" y="2736"/>
                      <a:pt x="12327" y="1"/>
                      <a:pt x="4622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4"/>
              <p:cNvSpPr/>
              <p:nvPr/>
            </p:nvSpPr>
            <p:spPr>
              <a:xfrm>
                <a:off x="3169444" y="3719428"/>
                <a:ext cx="1211815" cy="1207537"/>
              </a:xfrm>
              <a:custGeom>
                <a:avLst/>
                <a:gdLst/>
                <a:ahLst/>
                <a:cxnLst/>
                <a:rect l="l" t="t" r="r" b="b"/>
                <a:pathLst>
                  <a:path w="17946" h="17882" extrusionOk="0">
                    <a:moveTo>
                      <a:pt x="3520" y="1"/>
                    </a:moveTo>
                    <a:lnTo>
                      <a:pt x="1" y="17614"/>
                    </a:lnTo>
                    <a:lnTo>
                      <a:pt x="15336" y="17878"/>
                    </a:lnTo>
                    <a:cubicBezTo>
                      <a:pt x="15339" y="17880"/>
                      <a:pt x="15343" y="17881"/>
                      <a:pt x="15346" y="17881"/>
                    </a:cubicBezTo>
                    <a:cubicBezTo>
                      <a:pt x="15725" y="17881"/>
                      <a:pt x="17718" y="5525"/>
                      <a:pt x="17946" y="2392"/>
                    </a:cubicBezTo>
                    <a:lnTo>
                      <a:pt x="3520" y="1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4"/>
              <p:cNvSpPr/>
              <p:nvPr/>
            </p:nvSpPr>
            <p:spPr>
              <a:xfrm>
                <a:off x="3910561" y="3032401"/>
                <a:ext cx="181576" cy="566358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8387" extrusionOk="0">
                    <a:moveTo>
                      <a:pt x="924" y="0"/>
                    </a:moveTo>
                    <a:lnTo>
                      <a:pt x="0" y="4989"/>
                    </a:lnTo>
                    <a:cubicBezTo>
                      <a:pt x="0" y="4989"/>
                      <a:pt x="1214" y="8387"/>
                      <a:pt x="1236" y="8387"/>
                    </a:cubicBezTo>
                    <a:cubicBezTo>
                      <a:pt x="1237" y="8387"/>
                      <a:pt x="1237" y="8384"/>
                      <a:pt x="1235" y="8379"/>
                    </a:cubicBezTo>
                    <a:cubicBezTo>
                      <a:pt x="1188" y="8182"/>
                      <a:pt x="2688" y="5854"/>
                      <a:pt x="2688" y="5854"/>
                    </a:cubicBezTo>
                    <a:lnTo>
                      <a:pt x="2317" y="0"/>
                    </a:ln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4"/>
              <p:cNvSpPr/>
              <p:nvPr/>
            </p:nvSpPr>
            <p:spPr>
              <a:xfrm>
                <a:off x="4140020" y="3426291"/>
                <a:ext cx="203387" cy="716000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0603" extrusionOk="0">
                    <a:moveTo>
                      <a:pt x="963" y="1"/>
                    </a:moveTo>
                    <a:cubicBezTo>
                      <a:pt x="813" y="1761"/>
                      <a:pt x="316" y="7333"/>
                      <a:pt x="107" y="9259"/>
                    </a:cubicBezTo>
                    <a:cubicBezTo>
                      <a:pt x="1" y="10219"/>
                      <a:pt x="283" y="10603"/>
                      <a:pt x="642" y="10603"/>
                    </a:cubicBezTo>
                    <a:cubicBezTo>
                      <a:pt x="1005" y="10603"/>
                      <a:pt x="1446" y="10212"/>
                      <a:pt x="1646" y="9630"/>
                    </a:cubicBezTo>
                    <a:cubicBezTo>
                      <a:pt x="2444" y="7143"/>
                      <a:pt x="3012" y="509"/>
                      <a:pt x="3012" y="509"/>
                    </a:cubicBezTo>
                    <a:lnTo>
                      <a:pt x="963" y="1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4"/>
              <p:cNvSpPr/>
              <p:nvPr/>
            </p:nvSpPr>
            <p:spPr>
              <a:xfrm>
                <a:off x="3471901" y="3305821"/>
                <a:ext cx="200754" cy="757868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11223" extrusionOk="0">
                    <a:moveTo>
                      <a:pt x="506" y="0"/>
                    </a:moveTo>
                    <a:cubicBezTo>
                      <a:pt x="506" y="0"/>
                      <a:pt x="107" y="8118"/>
                      <a:pt x="41" y="9650"/>
                    </a:cubicBezTo>
                    <a:cubicBezTo>
                      <a:pt x="1" y="10552"/>
                      <a:pt x="402" y="11223"/>
                      <a:pt x="874" y="11223"/>
                    </a:cubicBezTo>
                    <a:cubicBezTo>
                      <a:pt x="1201" y="11223"/>
                      <a:pt x="1563" y="10901"/>
                      <a:pt x="1835" y="10111"/>
                    </a:cubicBezTo>
                    <a:cubicBezTo>
                      <a:pt x="2498" y="8186"/>
                      <a:pt x="2972" y="355"/>
                      <a:pt x="2972" y="355"/>
                    </a:cubicBezTo>
                    <a:lnTo>
                      <a:pt x="506" y="0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4"/>
              <p:cNvSpPr/>
              <p:nvPr/>
            </p:nvSpPr>
            <p:spPr>
              <a:xfrm>
                <a:off x="4139480" y="3835914"/>
                <a:ext cx="155714" cy="312655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4630" extrusionOk="0">
                    <a:moveTo>
                      <a:pt x="426" y="0"/>
                    </a:moveTo>
                    <a:cubicBezTo>
                      <a:pt x="308" y="782"/>
                      <a:pt x="213" y="1567"/>
                      <a:pt x="119" y="2348"/>
                    </a:cubicBezTo>
                    <a:cubicBezTo>
                      <a:pt x="71" y="2743"/>
                      <a:pt x="24" y="3130"/>
                      <a:pt x="0" y="3536"/>
                    </a:cubicBezTo>
                    <a:cubicBezTo>
                      <a:pt x="5" y="3639"/>
                      <a:pt x="5" y="3742"/>
                      <a:pt x="13" y="3844"/>
                    </a:cubicBezTo>
                    <a:cubicBezTo>
                      <a:pt x="36" y="3947"/>
                      <a:pt x="36" y="4053"/>
                      <a:pt x="80" y="4152"/>
                    </a:cubicBezTo>
                    <a:cubicBezTo>
                      <a:pt x="111" y="4259"/>
                      <a:pt x="166" y="4357"/>
                      <a:pt x="237" y="4444"/>
                    </a:cubicBezTo>
                    <a:cubicBezTo>
                      <a:pt x="317" y="4531"/>
                      <a:pt x="423" y="4602"/>
                      <a:pt x="545" y="4621"/>
                    </a:cubicBezTo>
                    <a:cubicBezTo>
                      <a:pt x="580" y="4627"/>
                      <a:pt x="614" y="4630"/>
                      <a:pt x="648" y="4630"/>
                    </a:cubicBezTo>
                    <a:cubicBezTo>
                      <a:pt x="848" y="4630"/>
                      <a:pt x="1027" y="4536"/>
                      <a:pt x="1169" y="4428"/>
                    </a:cubicBezTo>
                    <a:cubicBezTo>
                      <a:pt x="1339" y="4298"/>
                      <a:pt x="1465" y="4128"/>
                      <a:pt x="1572" y="3951"/>
                    </a:cubicBezTo>
                    <a:cubicBezTo>
                      <a:pt x="1681" y="3773"/>
                      <a:pt x="1745" y="3572"/>
                      <a:pt x="1796" y="3383"/>
                    </a:cubicBezTo>
                    <a:cubicBezTo>
                      <a:pt x="1852" y="3189"/>
                      <a:pt x="1899" y="2995"/>
                      <a:pt x="1938" y="2802"/>
                    </a:cubicBezTo>
                    <a:cubicBezTo>
                      <a:pt x="2108" y="2029"/>
                      <a:pt x="2222" y="1243"/>
                      <a:pt x="2306" y="458"/>
                    </a:cubicBezTo>
                    <a:lnTo>
                      <a:pt x="2306" y="458"/>
                    </a:lnTo>
                    <a:cubicBezTo>
                      <a:pt x="2144" y="1232"/>
                      <a:pt x="1989" y="2005"/>
                      <a:pt x="1792" y="2767"/>
                    </a:cubicBezTo>
                    <a:cubicBezTo>
                      <a:pt x="1681" y="3142"/>
                      <a:pt x="1607" y="3540"/>
                      <a:pt x="1417" y="3860"/>
                    </a:cubicBezTo>
                    <a:cubicBezTo>
                      <a:pt x="1319" y="4018"/>
                      <a:pt x="1200" y="4172"/>
                      <a:pt x="1054" y="4279"/>
                    </a:cubicBezTo>
                    <a:cubicBezTo>
                      <a:pt x="930" y="4369"/>
                      <a:pt x="785" y="4434"/>
                      <a:pt x="649" y="4434"/>
                    </a:cubicBezTo>
                    <a:cubicBezTo>
                      <a:pt x="626" y="4434"/>
                      <a:pt x="603" y="4432"/>
                      <a:pt x="581" y="4428"/>
                    </a:cubicBezTo>
                    <a:cubicBezTo>
                      <a:pt x="426" y="4405"/>
                      <a:pt x="317" y="4263"/>
                      <a:pt x="261" y="4093"/>
                    </a:cubicBezTo>
                    <a:cubicBezTo>
                      <a:pt x="222" y="4010"/>
                      <a:pt x="218" y="3911"/>
                      <a:pt x="198" y="3824"/>
                    </a:cubicBezTo>
                    <a:cubicBezTo>
                      <a:pt x="190" y="3729"/>
                      <a:pt x="190" y="3635"/>
                      <a:pt x="182" y="3540"/>
                    </a:cubicBezTo>
                    <a:cubicBezTo>
                      <a:pt x="194" y="3157"/>
                      <a:pt x="249" y="2758"/>
                      <a:pt x="273" y="2364"/>
                    </a:cubicBezTo>
                    <a:cubicBezTo>
                      <a:pt x="332" y="1579"/>
                      <a:pt x="391" y="789"/>
                      <a:pt x="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4"/>
              <p:cNvSpPr/>
              <p:nvPr/>
            </p:nvSpPr>
            <p:spPr>
              <a:xfrm>
                <a:off x="3468187" y="3732461"/>
                <a:ext cx="168004" cy="337708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5001" extrusionOk="0">
                    <a:moveTo>
                      <a:pt x="253" y="1"/>
                    </a:moveTo>
                    <a:lnTo>
                      <a:pt x="253" y="1"/>
                    </a:lnTo>
                    <a:cubicBezTo>
                      <a:pt x="170" y="857"/>
                      <a:pt x="111" y="1714"/>
                      <a:pt x="56" y="2574"/>
                    </a:cubicBezTo>
                    <a:cubicBezTo>
                      <a:pt x="40" y="2787"/>
                      <a:pt x="25" y="3004"/>
                      <a:pt x="16" y="3217"/>
                    </a:cubicBezTo>
                    <a:cubicBezTo>
                      <a:pt x="1" y="3430"/>
                      <a:pt x="8" y="3660"/>
                      <a:pt x="36" y="3880"/>
                    </a:cubicBezTo>
                    <a:cubicBezTo>
                      <a:pt x="79" y="4097"/>
                      <a:pt x="134" y="4319"/>
                      <a:pt x="249" y="4520"/>
                    </a:cubicBezTo>
                    <a:cubicBezTo>
                      <a:pt x="364" y="4713"/>
                      <a:pt x="529" y="4911"/>
                      <a:pt x="782" y="4982"/>
                    </a:cubicBezTo>
                    <a:cubicBezTo>
                      <a:pt x="827" y="4995"/>
                      <a:pt x="874" y="5001"/>
                      <a:pt x="921" y="5001"/>
                    </a:cubicBezTo>
                    <a:cubicBezTo>
                      <a:pt x="1000" y="5001"/>
                      <a:pt x="1080" y="4983"/>
                      <a:pt x="1153" y="4953"/>
                    </a:cubicBezTo>
                    <a:cubicBezTo>
                      <a:pt x="1216" y="4942"/>
                      <a:pt x="1263" y="4899"/>
                      <a:pt x="1315" y="4867"/>
                    </a:cubicBezTo>
                    <a:cubicBezTo>
                      <a:pt x="1369" y="4840"/>
                      <a:pt x="1409" y="4796"/>
                      <a:pt x="1449" y="4756"/>
                    </a:cubicBezTo>
                    <a:cubicBezTo>
                      <a:pt x="1622" y="4594"/>
                      <a:pt x="1725" y="4394"/>
                      <a:pt x="1824" y="4192"/>
                    </a:cubicBezTo>
                    <a:cubicBezTo>
                      <a:pt x="2009" y="3789"/>
                      <a:pt x="2112" y="3363"/>
                      <a:pt x="2187" y="2937"/>
                    </a:cubicBezTo>
                    <a:cubicBezTo>
                      <a:pt x="2337" y="2085"/>
                      <a:pt x="2424" y="1228"/>
                      <a:pt x="2487" y="368"/>
                    </a:cubicBezTo>
                    <a:lnTo>
                      <a:pt x="2487" y="368"/>
                    </a:lnTo>
                    <a:cubicBezTo>
                      <a:pt x="2345" y="1221"/>
                      <a:pt x="2214" y="2069"/>
                      <a:pt x="2037" y="2906"/>
                    </a:cubicBezTo>
                    <a:cubicBezTo>
                      <a:pt x="1943" y="3324"/>
                      <a:pt x="1843" y="3738"/>
                      <a:pt x="1662" y="4117"/>
                    </a:cubicBezTo>
                    <a:cubicBezTo>
                      <a:pt x="1567" y="4299"/>
                      <a:pt x="1464" y="4485"/>
                      <a:pt x="1318" y="4618"/>
                    </a:cubicBezTo>
                    <a:cubicBezTo>
                      <a:pt x="1207" y="4729"/>
                      <a:pt x="1069" y="4802"/>
                      <a:pt x="931" y="4802"/>
                    </a:cubicBezTo>
                    <a:cubicBezTo>
                      <a:pt x="897" y="4802"/>
                      <a:pt x="863" y="4797"/>
                      <a:pt x="830" y="4788"/>
                    </a:cubicBezTo>
                    <a:cubicBezTo>
                      <a:pt x="659" y="4745"/>
                      <a:pt x="517" y="4594"/>
                      <a:pt x="415" y="4425"/>
                    </a:cubicBezTo>
                    <a:cubicBezTo>
                      <a:pt x="312" y="4252"/>
                      <a:pt x="261" y="4050"/>
                      <a:pt x="218" y="3849"/>
                    </a:cubicBezTo>
                    <a:cubicBezTo>
                      <a:pt x="147" y="3447"/>
                      <a:pt x="209" y="3012"/>
                      <a:pt x="209" y="2582"/>
                    </a:cubicBezTo>
                    <a:cubicBezTo>
                      <a:pt x="233" y="1722"/>
                      <a:pt x="253" y="862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4"/>
              <p:cNvSpPr/>
              <p:nvPr/>
            </p:nvSpPr>
            <p:spPr>
              <a:xfrm>
                <a:off x="4968856" y="4071450"/>
                <a:ext cx="1660590" cy="482691"/>
              </a:xfrm>
              <a:custGeom>
                <a:avLst/>
                <a:gdLst/>
                <a:ahLst/>
                <a:cxnLst/>
                <a:rect l="l" t="t" r="r" b="b"/>
                <a:pathLst>
                  <a:path w="24592" h="7148" extrusionOk="0">
                    <a:moveTo>
                      <a:pt x="19617" y="0"/>
                    </a:moveTo>
                    <a:cubicBezTo>
                      <a:pt x="17852" y="0"/>
                      <a:pt x="15423" y="435"/>
                      <a:pt x="15423" y="435"/>
                    </a:cubicBezTo>
                    <a:lnTo>
                      <a:pt x="2033" y="2298"/>
                    </a:lnTo>
                    <a:lnTo>
                      <a:pt x="0" y="7148"/>
                    </a:lnTo>
                    <a:cubicBezTo>
                      <a:pt x="0" y="7148"/>
                      <a:pt x="12830" y="3095"/>
                      <a:pt x="15490" y="2396"/>
                    </a:cubicBezTo>
                    <a:cubicBezTo>
                      <a:pt x="16488" y="3162"/>
                      <a:pt x="19480" y="3731"/>
                      <a:pt x="19480" y="3731"/>
                    </a:cubicBezTo>
                    <a:cubicBezTo>
                      <a:pt x="19480" y="3731"/>
                      <a:pt x="18679" y="4358"/>
                      <a:pt x="19346" y="4689"/>
                    </a:cubicBezTo>
                    <a:cubicBezTo>
                      <a:pt x="19488" y="4761"/>
                      <a:pt x="19639" y="4793"/>
                      <a:pt x="19798" y="4793"/>
                    </a:cubicBezTo>
                    <a:cubicBezTo>
                      <a:pt x="20380" y="4793"/>
                      <a:pt x="21059" y="4364"/>
                      <a:pt x="21737" y="3893"/>
                    </a:cubicBezTo>
                    <a:cubicBezTo>
                      <a:pt x="22602" y="3296"/>
                      <a:pt x="22136" y="2230"/>
                      <a:pt x="22136" y="2230"/>
                    </a:cubicBezTo>
                    <a:lnTo>
                      <a:pt x="22136" y="2230"/>
                    </a:lnTo>
                    <a:lnTo>
                      <a:pt x="22934" y="2764"/>
                    </a:lnTo>
                    <a:cubicBezTo>
                      <a:pt x="23477" y="3035"/>
                      <a:pt x="24043" y="3330"/>
                      <a:pt x="24328" y="3330"/>
                    </a:cubicBezTo>
                    <a:cubicBezTo>
                      <a:pt x="24531" y="3330"/>
                      <a:pt x="24591" y="3180"/>
                      <a:pt x="24397" y="2764"/>
                    </a:cubicBezTo>
                    <a:cubicBezTo>
                      <a:pt x="23932" y="1765"/>
                      <a:pt x="22271" y="372"/>
                      <a:pt x="20668" y="76"/>
                    </a:cubicBezTo>
                    <a:cubicBezTo>
                      <a:pt x="20374" y="22"/>
                      <a:pt x="20012" y="0"/>
                      <a:pt x="19617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4"/>
              <p:cNvSpPr/>
              <p:nvPr/>
            </p:nvSpPr>
            <p:spPr>
              <a:xfrm>
                <a:off x="2841934" y="3307982"/>
                <a:ext cx="417106" cy="1098344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16265" extrusionOk="0">
                    <a:moveTo>
                      <a:pt x="5624" y="0"/>
                    </a:moveTo>
                    <a:cubicBezTo>
                      <a:pt x="5624" y="0"/>
                      <a:pt x="1678" y="10680"/>
                      <a:pt x="1137" y="12740"/>
                    </a:cubicBezTo>
                    <a:cubicBezTo>
                      <a:pt x="0" y="13935"/>
                      <a:pt x="900" y="16264"/>
                      <a:pt x="900" y="16264"/>
                    </a:cubicBezTo>
                    <a:lnTo>
                      <a:pt x="6177" y="13339"/>
                    </a:lnTo>
                    <a:lnTo>
                      <a:pt x="6078" y="11307"/>
                    </a:lnTo>
                    <a:lnTo>
                      <a:pt x="5383" y="11307"/>
                    </a:lnTo>
                    <a:lnTo>
                      <a:pt x="6078" y="8134"/>
                    </a:lnTo>
                    <a:lnTo>
                      <a:pt x="5624" y="0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4"/>
              <p:cNvSpPr/>
              <p:nvPr/>
            </p:nvSpPr>
            <p:spPr>
              <a:xfrm>
                <a:off x="3197130" y="3857185"/>
                <a:ext cx="62934" cy="351619"/>
              </a:xfrm>
              <a:custGeom>
                <a:avLst/>
                <a:gdLst/>
                <a:ahLst/>
                <a:cxnLst/>
                <a:rect l="l" t="t" r="r" b="b"/>
                <a:pathLst>
                  <a:path w="932" h="5207" extrusionOk="0">
                    <a:moveTo>
                      <a:pt x="818" y="1"/>
                    </a:moveTo>
                    <a:lnTo>
                      <a:pt x="818" y="1"/>
                    </a:lnTo>
                    <a:cubicBezTo>
                      <a:pt x="660" y="518"/>
                      <a:pt x="526" y="1043"/>
                      <a:pt x="392" y="1567"/>
                    </a:cubicBezTo>
                    <a:cubicBezTo>
                      <a:pt x="261" y="2097"/>
                      <a:pt x="139" y="2621"/>
                      <a:pt x="24" y="3154"/>
                    </a:cubicBezTo>
                    <a:lnTo>
                      <a:pt x="1" y="3272"/>
                    </a:lnTo>
                    <a:lnTo>
                      <a:pt x="123" y="3272"/>
                    </a:lnTo>
                    <a:cubicBezTo>
                      <a:pt x="328" y="3269"/>
                      <a:pt x="531" y="3268"/>
                      <a:pt x="736" y="3266"/>
                    </a:cubicBezTo>
                    <a:lnTo>
                      <a:pt x="736" y="3266"/>
                    </a:lnTo>
                    <a:cubicBezTo>
                      <a:pt x="753" y="3576"/>
                      <a:pt x="785" y="3882"/>
                      <a:pt x="810" y="4192"/>
                    </a:cubicBezTo>
                    <a:cubicBezTo>
                      <a:pt x="833" y="4532"/>
                      <a:pt x="873" y="4867"/>
                      <a:pt x="917" y="5206"/>
                    </a:cubicBezTo>
                    <a:cubicBezTo>
                      <a:pt x="924" y="4867"/>
                      <a:pt x="932" y="4527"/>
                      <a:pt x="924" y="4188"/>
                    </a:cubicBezTo>
                    <a:cubicBezTo>
                      <a:pt x="920" y="3849"/>
                      <a:pt x="920" y="3509"/>
                      <a:pt x="908" y="3170"/>
                    </a:cubicBezTo>
                    <a:lnTo>
                      <a:pt x="904" y="3088"/>
                    </a:lnTo>
                    <a:lnTo>
                      <a:pt x="818" y="3083"/>
                    </a:lnTo>
                    <a:cubicBezTo>
                      <a:pt x="626" y="3080"/>
                      <a:pt x="436" y="3077"/>
                      <a:pt x="244" y="3076"/>
                    </a:cubicBezTo>
                    <a:lnTo>
                      <a:pt x="244" y="3076"/>
                    </a:lnTo>
                    <a:cubicBezTo>
                      <a:pt x="353" y="2586"/>
                      <a:pt x="455" y="2096"/>
                      <a:pt x="549" y="1603"/>
                    </a:cubicBezTo>
                    <a:cubicBezTo>
                      <a:pt x="648" y="1070"/>
                      <a:pt x="747" y="538"/>
                      <a:pt x="81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4"/>
              <p:cNvSpPr/>
              <p:nvPr/>
            </p:nvSpPr>
            <p:spPr>
              <a:xfrm>
                <a:off x="2902709" y="4208734"/>
                <a:ext cx="1693812" cy="588642"/>
              </a:xfrm>
              <a:custGeom>
                <a:avLst/>
                <a:gdLst/>
                <a:ahLst/>
                <a:cxnLst/>
                <a:rect l="l" t="t" r="r" b="b"/>
                <a:pathLst>
                  <a:path w="25084" h="8717" extrusionOk="0">
                    <a:moveTo>
                      <a:pt x="5277" y="0"/>
                    </a:moveTo>
                    <a:lnTo>
                      <a:pt x="0" y="2925"/>
                    </a:lnTo>
                    <a:lnTo>
                      <a:pt x="16646" y="4492"/>
                    </a:lnTo>
                    <a:cubicBezTo>
                      <a:pt x="16646" y="4492"/>
                      <a:pt x="19768" y="8572"/>
                      <a:pt x="19874" y="8639"/>
                    </a:cubicBezTo>
                    <a:cubicBezTo>
                      <a:pt x="19936" y="8678"/>
                      <a:pt x="20490" y="8717"/>
                      <a:pt x="21100" y="8717"/>
                    </a:cubicBezTo>
                    <a:cubicBezTo>
                      <a:pt x="21547" y="8717"/>
                      <a:pt x="22024" y="8696"/>
                      <a:pt x="22361" y="8639"/>
                    </a:cubicBezTo>
                    <a:cubicBezTo>
                      <a:pt x="23158" y="8505"/>
                      <a:pt x="23632" y="7909"/>
                      <a:pt x="23632" y="7909"/>
                    </a:cubicBezTo>
                    <a:cubicBezTo>
                      <a:pt x="23632" y="7909"/>
                      <a:pt x="24277" y="8086"/>
                      <a:pt x="24707" y="8086"/>
                    </a:cubicBezTo>
                    <a:cubicBezTo>
                      <a:pt x="24922" y="8086"/>
                      <a:pt x="25084" y="8042"/>
                      <a:pt x="25084" y="7909"/>
                    </a:cubicBezTo>
                    <a:cubicBezTo>
                      <a:pt x="25084" y="7510"/>
                      <a:pt x="24022" y="6646"/>
                      <a:pt x="23024" y="5714"/>
                    </a:cubicBezTo>
                    <a:cubicBezTo>
                      <a:pt x="22029" y="4783"/>
                      <a:pt x="18331" y="2925"/>
                      <a:pt x="18331" y="2925"/>
                    </a:cubicBezTo>
                    <a:lnTo>
                      <a:pt x="5277" y="0"/>
                    </a:ln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4"/>
              <p:cNvSpPr/>
              <p:nvPr/>
            </p:nvSpPr>
            <p:spPr>
              <a:xfrm>
                <a:off x="3521736" y="3898039"/>
                <a:ext cx="51725" cy="91163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350" extrusionOk="0">
                    <a:moveTo>
                      <a:pt x="383" y="0"/>
                    </a:moveTo>
                    <a:cubicBezTo>
                      <a:pt x="170" y="0"/>
                      <a:pt x="1" y="304"/>
                      <a:pt x="1" y="674"/>
                    </a:cubicBezTo>
                    <a:cubicBezTo>
                      <a:pt x="1" y="1046"/>
                      <a:pt x="170" y="1350"/>
                      <a:pt x="383" y="1350"/>
                    </a:cubicBezTo>
                    <a:cubicBezTo>
                      <a:pt x="596" y="1350"/>
                      <a:pt x="766" y="1046"/>
                      <a:pt x="766" y="674"/>
                    </a:cubicBezTo>
                    <a:cubicBezTo>
                      <a:pt x="766" y="304"/>
                      <a:pt x="596" y="0"/>
                      <a:pt x="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4"/>
              <p:cNvSpPr/>
              <p:nvPr/>
            </p:nvSpPr>
            <p:spPr>
              <a:xfrm>
                <a:off x="4163453" y="4018171"/>
                <a:ext cx="51792" cy="9096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1347" extrusionOk="0">
                    <a:moveTo>
                      <a:pt x="384" y="1"/>
                    </a:moveTo>
                    <a:cubicBezTo>
                      <a:pt x="175" y="1"/>
                      <a:pt x="0" y="301"/>
                      <a:pt x="0" y="675"/>
                    </a:cubicBezTo>
                    <a:cubicBezTo>
                      <a:pt x="0" y="1046"/>
                      <a:pt x="175" y="1347"/>
                      <a:pt x="384" y="1347"/>
                    </a:cubicBezTo>
                    <a:cubicBezTo>
                      <a:pt x="597" y="1347"/>
                      <a:pt x="767" y="1046"/>
                      <a:pt x="767" y="675"/>
                    </a:cubicBezTo>
                    <a:cubicBezTo>
                      <a:pt x="767" y="301"/>
                      <a:pt x="597" y="1"/>
                      <a:pt x="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4"/>
              <p:cNvSpPr/>
              <p:nvPr/>
            </p:nvSpPr>
            <p:spPr>
              <a:xfrm>
                <a:off x="2976517" y="4065035"/>
                <a:ext cx="230803" cy="77117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1142" extrusionOk="0">
                    <a:moveTo>
                      <a:pt x="3359" y="1"/>
                    </a:moveTo>
                    <a:lnTo>
                      <a:pt x="0" y="1141"/>
                    </a:lnTo>
                    <a:lnTo>
                      <a:pt x="3417" y="190"/>
                    </a:lnTo>
                    <a:lnTo>
                      <a:pt x="3359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4"/>
              <p:cNvSpPr/>
              <p:nvPr/>
            </p:nvSpPr>
            <p:spPr>
              <a:xfrm>
                <a:off x="4812124" y="4186045"/>
                <a:ext cx="175161" cy="179692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661" extrusionOk="0">
                    <a:moveTo>
                      <a:pt x="2594" y="1"/>
                    </a:moveTo>
                    <a:lnTo>
                      <a:pt x="2594" y="1"/>
                    </a:lnTo>
                    <a:cubicBezTo>
                      <a:pt x="2104" y="391"/>
                      <a:pt x="1658" y="822"/>
                      <a:pt x="1224" y="1264"/>
                    </a:cubicBezTo>
                    <a:cubicBezTo>
                      <a:pt x="794" y="1706"/>
                      <a:pt x="376" y="2163"/>
                      <a:pt x="1" y="2661"/>
                    </a:cubicBezTo>
                    <a:cubicBezTo>
                      <a:pt x="490" y="2274"/>
                      <a:pt x="932" y="1844"/>
                      <a:pt x="1366" y="1402"/>
                    </a:cubicBezTo>
                    <a:cubicBezTo>
                      <a:pt x="1796" y="956"/>
                      <a:pt x="2215" y="502"/>
                      <a:pt x="259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4"/>
              <p:cNvSpPr/>
              <p:nvPr/>
            </p:nvSpPr>
            <p:spPr>
              <a:xfrm>
                <a:off x="3787458" y="3373821"/>
                <a:ext cx="171988" cy="288615"/>
              </a:xfrm>
              <a:custGeom>
                <a:avLst/>
                <a:gdLst/>
                <a:ahLst/>
                <a:cxnLst/>
                <a:rect l="l" t="t" r="r" b="b"/>
                <a:pathLst>
                  <a:path w="2547" h="4274" extrusionOk="0">
                    <a:moveTo>
                      <a:pt x="486" y="0"/>
                    </a:moveTo>
                    <a:cubicBezTo>
                      <a:pt x="375" y="683"/>
                      <a:pt x="293" y="1370"/>
                      <a:pt x="209" y="2053"/>
                    </a:cubicBezTo>
                    <a:cubicBezTo>
                      <a:pt x="135" y="2739"/>
                      <a:pt x="71" y="3426"/>
                      <a:pt x="12" y="4113"/>
                    </a:cubicBezTo>
                    <a:lnTo>
                      <a:pt x="0" y="4274"/>
                    </a:lnTo>
                    <a:lnTo>
                      <a:pt x="0" y="4274"/>
                    </a:lnTo>
                    <a:lnTo>
                      <a:pt x="146" y="4211"/>
                    </a:lnTo>
                    <a:cubicBezTo>
                      <a:pt x="549" y="4029"/>
                      <a:pt x="951" y="3840"/>
                      <a:pt x="1354" y="3650"/>
                    </a:cubicBezTo>
                    <a:cubicBezTo>
                      <a:pt x="1752" y="3461"/>
                      <a:pt x="2151" y="3264"/>
                      <a:pt x="2546" y="3058"/>
                    </a:cubicBezTo>
                    <a:lnTo>
                      <a:pt x="2546" y="3058"/>
                    </a:lnTo>
                    <a:cubicBezTo>
                      <a:pt x="2127" y="3208"/>
                      <a:pt x="1714" y="3366"/>
                      <a:pt x="1302" y="3532"/>
                    </a:cubicBezTo>
                    <a:cubicBezTo>
                      <a:pt x="938" y="3674"/>
                      <a:pt x="577" y="3820"/>
                      <a:pt x="218" y="3971"/>
                    </a:cubicBezTo>
                    <a:lnTo>
                      <a:pt x="218" y="3971"/>
                    </a:lnTo>
                    <a:cubicBezTo>
                      <a:pt x="283" y="3338"/>
                      <a:pt x="339" y="2704"/>
                      <a:pt x="383" y="2068"/>
                    </a:cubicBezTo>
                    <a:cubicBezTo>
                      <a:pt x="426" y="1381"/>
                      <a:pt x="470" y="691"/>
                      <a:pt x="48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4"/>
              <p:cNvSpPr/>
              <p:nvPr/>
            </p:nvSpPr>
            <p:spPr>
              <a:xfrm>
                <a:off x="4026776" y="3463566"/>
                <a:ext cx="118913" cy="274637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4067" extrusionOk="0">
                    <a:moveTo>
                      <a:pt x="1760" y="1"/>
                    </a:moveTo>
                    <a:lnTo>
                      <a:pt x="1760" y="1"/>
                    </a:lnTo>
                    <a:cubicBezTo>
                      <a:pt x="1646" y="309"/>
                      <a:pt x="1540" y="620"/>
                      <a:pt x="1441" y="932"/>
                    </a:cubicBezTo>
                    <a:cubicBezTo>
                      <a:pt x="1342" y="1245"/>
                      <a:pt x="1235" y="1556"/>
                      <a:pt x="1145" y="1872"/>
                    </a:cubicBezTo>
                    <a:cubicBezTo>
                      <a:pt x="983" y="2417"/>
                      <a:pt x="829" y="2964"/>
                      <a:pt x="685" y="3514"/>
                    </a:cubicBezTo>
                    <a:lnTo>
                      <a:pt x="685" y="3514"/>
                    </a:lnTo>
                    <a:cubicBezTo>
                      <a:pt x="594" y="3301"/>
                      <a:pt x="498" y="3089"/>
                      <a:pt x="407" y="2874"/>
                    </a:cubicBezTo>
                    <a:cubicBezTo>
                      <a:pt x="277" y="2582"/>
                      <a:pt x="139" y="2290"/>
                      <a:pt x="0" y="2002"/>
                    </a:cubicBezTo>
                    <a:lnTo>
                      <a:pt x="0" y="2002"/>
                    </a:lnTo>
                    <a:cubicBezTo>
                      <a:pt x="91" y="2310"/>
                      <a:pt x="190" y="2618"/>
                      <a:pt x="296" y="2917"/>
                    </a:cubicBezTo>
                    <a:cubicBezTo>
                      <a:pt x="407" y="3217"/>
                      <a:pt x="509" y="3525"/>
                      <a:pt x="624" y="3821"/>
                    </a:cubicBezTo>
                    <a:lnTo>
                      <a:pt x="715" y="4066"/>
                    </a:lnTo>
                    <a:lnTo>
                      <a:pt x="789" y="3813"/>
                    </a:lnTo>
                    <a:cubicBezTo>
                      <a:pt x="979" y="3186"/>
                      <a:pt x="1157" y="2554"/>
                      <a:pt x="1319" y="1919"/>
                    </a:cubicBezTo>
                    <a:cubicBezTo>
                      <a:pt x="1405" y="1604"/>
                      <a:pt x="1476" y="1283"/>
                      <a:pt x="1551" y="964"/>
                    </a:cubicBezTo>
                    <a:cubicBezTo>
                      <a:pt x="1630" y="644"/>
                      <a:pt x="1698" y="325"/>
                      <a:pt x="176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4"/>
              <p:cNvSpPr/>
              <p:nvPr/>
            </p:nvSpPr>
            <p:spPr>
              <a:xfrm>
                <a:off x="4291958" y="2884786"/>
                <a:ext cx="114321" cy="233242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3454" extrusionOk="0">
                    <a:moveTo>
                      <a:pt x="48" y="0"/>
                    </a:moveTo>
                    <a:lnTo>
                      <a:pt x="48" y="0"/>
                    </a:lnTo>
                    <a:cubicBezTo>
                      <a:pt x="435" y="419"/>
                      <a:pt x="842" y="819"/>
                      <a:pt x="1245" y="1218"/>
                    </a:cubicBezTo>
                    <a:lnTo>
                      <a:pt x="1245" y="1218"/>
                    </a:lnTo>
                    <a:cubicBezTo>
                      <a:pt x="1309" y="1902"/>
                      <a:pt x="1391" y="2587"/>
                      <a:pt x="1479" y="3267"/>
                    </a:cubicBezTo>
                    <a:lnTo>
                      <a:pt x="1479" y="3267"/>
                    </a:lnTo>
                    <a:cubicBezTo>
                      <a:pt x="1381" y="3272"/>
                      <a:pt x="1281" y="3274"/>
                      <a:pt x="1181" y="3274"/>
                    </a:cubicBezTo>
                    <a:cubicBezTo>
                      <a:pt x="1114" y="3274"/>
                      <a:pt x="1046" y="3273"/>
                      <a:pt x="979" y="3272"/>
                    </a:cubicBezTo>
                    <a:cubicBezTo>
                      <a:pt x="778" y="3264"/>
                      <a:pt x="576" y="3252"/>
                      <a:pt x="387" y="3197"/>
                    </a:cubicBezTo>
                    <a:cubicBezTo>
                      <a:pt x="296" y="3173"/>
                      <a:pt x="205" y="3133"/>
                      <a:pt x="146" y="3075"/>
                    </a:cubicBezTo>
                    <a:cubicBezTo>
                      <a:pt x="115" y="3043"/>
                      <a:pt x="99" y="3007"/>
                      <a:pt x="95" y="2968"/>
                    </a:cubicBezTo>
                    <a:cubicBezTo>
                      <a:pt x="95" y="2925"/>
                      <a:pt x="95" y="2873"/>
                      <a:pt x="106" y="2830"/>
                    </a:cubicBezTo>
                    <a:cubicBezTo>
                      <a:pt x="122" y="2739"/>
                      <a:pt x="197" y="2672"/>
                      <a:pt x="292" y="2652"/>
                    </a:cubicBezTo>
                    <a:cubicBezTo>
                      <a:pt x="324" y="2645"/>
                      <a:pt x="358" y="2642"/>
                      <a:pt x="392" y="2642"/>
                    </a:cubicBezTo>
                    <a:cubicBezTo>
                      <a:pt x="458" y="2642"/>
                      <a:pt x="527" y="2654"/>
                      <a:pt x="592" y="2672"/>
                    </a:cubicBezTo>
                    <a:cubicBezTo>
                      <a:pt x="508" y="2633"/>
                      <a:pt x="417" y="2607"/>
                      <a:pt x="324" y="2607"/>
                    </a:cubicBezTo>
                    <a:cubicBezTo>
                      <a:pt x="312" y="2607"/>
                      <a:pt x="300" y="2608"/>
                      <a:pt x="288" y="2609"/>
                    </a:cubicBezTo>
                    <a:cubicBezTo>
                      <a:pt x="177" y="2617"/>
                      <a:pt x="68" y="2696"/>
                      <a:pt x="32" y="2807"/>
                    </a:cubicBezTo>
                    <a:cubicBezTo>
                      <a:pt x="12" y="2862"/>
                      <a:pt x="4" y="2913"/>
                      <a:pt x="4" y="2972"/>
                    </a:cubicBezTo>
                    <a:cubicBezTo>
                      <a:pt x="0" y="3035"/>
                      <a:pt x="24" y="3098"/>
                      <a:pt x="63" y="3146"/>
                    </a:cubicBezTo>
                    <a:cubicBezTo>
                      <a:pt x="146" y="3237"/>
                      <a:pt x="248" y="3284"/>
                      <a:pt x="352" y="3319"/>
                    </a:cubicBezTo>
                    <a:cubicBezTo>
                      <a:pt x="552" y="3390"/>
                      <a:pt x="762" y="3422"/>
                      <a:pt x="971" y="3437"/>
                    </a:cubicBezTo>
                    <a:cubicBezTo>
                      <a:pt x="1108" y="3448"/>
                      <a:pt x="1248" y="3453"/>
                      <a:pt x="1388" y="3453"/>
                    </a:cubicBezTo>
                    <a:cubicBezTo>
                      <a:pt x="1457" y="3453"/>
                      <a:pt x="1526" y="3452"/>
                      <a:pt x="1594" y="3450"/>
                    </a:cubicBezTo>
                    <a:lnTo>
                      <a:pt x="1693" y="3446"/>
                    </a:lnTo>
                    <a:lnTo>
                      <a:pt x="1681" y="3343"/>
                    </a:lnTo>
                    <a:cubicBezTo>
                      <a:pt x="1602" y="2617"/>
                      <a:pt x="1512" y="1894"/>
                      <a:pt x="1401" y="1173"/>
                    </a:cubicBezTo>
                    <a:lnTo>
                      <a:pt x="1397" y="1141"/>
                    </a:lnTo>
                    <a:lnTo>
                      <a:pt x="1377" y="1121"/>
                    </a:lnTo>
                    <a:cubicBezTo>
                      <a:pt x="939" y="742"/>
                      <a:pt x="505" y="359"/>
                      <a:pt x="48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4"/>
              <p:cNvSpPr/>
              <p:nvPr/>
            </p:nvSpPr>
            <p:spPr>
              <a:xfrm>
                <a:off x="4145625" y="3075281"/>
                <a:ext cx="137009" cy="111219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64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123"/>
                      <a:pt x="51" y="241"/>
                      <a:pt x="80" y="364"/>
                    </a:cubicBezTo>
                    <a:cubicBezTo>
                      <a:pt x="111" y="483"/>
                      <a:pt x="162" y="596"/>
                      <a:pt x="210" y="711"/>
                    </a:cubicBezTo>
                    <a:cubicBezTo>
                      <a:pt x="253" y="829"/>
                      <a:pt x="324" y="933"/>
                      <a:pt x="383" y="1043"/>
                    </a:cubicBezTo>
                    <a:cubicBezTo>
                      <a:pt x="419" y="1098"/>
                      <a:pt x="462" y="1146"/>
                      <a:pt x="501" y="1197"/>
                    </a:cubicBezTo>
                    <a:cubicBezTo>
                      <a:pt x="541" y="1244"/>
                      <a:pt x="581" y="1295"/>
                      <a:pt x="632" y="1339"/>
                    </a:cubicBezTo>
                    <a:cubicBezTo>
                      <a:pt x="811" y="1514"/>
                      <a:pt x="1063" y="1647"/>
                      <a:pt x="1327" y="1647"/>
                    </a:cubicBezTo>
                    <a:cubicBezTo>
                      <a:pt x="1331" y="1647"/>
                      <a:pt x="1335" y="1647"/>
                      <a:pt x="1339" y="1647"/>
                    </a:cubicBezTo>
                    <a:cubicBezTo>
                      <a:pt x="1343" y="1647"/>
                      <a:pt x="1347" y="1647"/>
                      <a:pt x="1352" y="1647"/>
                    </a:cubicBezTo>
                    <a:cubicBezTo>
                      <a:pt x="1611" y="1647"/>
                      <a:pt x="1854" y="1537"/>
                      <a:pt x="2029" y="1367"/>
                    </a:cubicBezTo>
                    <a:lnTo>
                      <a:pt x="2029" y="1367"/>
                    </a:lnTo>
                    <a:cubicBezTo>
                      <a:pt x="1850" y="1453"/>
                      <a:pt x="1657" y="1500"/>
                      <a:pt x="1472" y="1500"/>
                    </a:cubicBezTo>
                    <a:cubicBezTo>
                      <a:pt x="1430" y="1500"/>
                      <a:pt x="1387" y="1498"/>
                      <a:pt x="1346" y="1492"/>
                    </a:cubicBezTo>
                    <a:cubicBezTo>
                      <a:pt x="1125" y="1465"/>
                      <a:pt x="927" y="1350"/>
                      <a:pt x="766" y="1193"/>
                    </a:cubicBezTo>
                    <a:cubicBezTo>
                      <a:pt x="679" y="1122"/>
                      <a:pt x="616" y="1023"/>
                      <a:pt x="537" y="937"/>
                    </a:cubicBezTo>
                    <a:cubicBezTo>
                      <a:pt x="478" y="838"/>
                      <a:pt x="403" y="743"/>
                      <a:pt x="348" y="640"/>
                    </a:cubicBezTo>
                    <a:cubicBezTo>
                      <a:pt x="293" y="534"/>
                      <a:pt x="222" y="435"/>
                      <a:pt x="170" y="325"/>
                    </a:cubicBezTo>
                    <a:cubicBezTo>
                      <a:pt x="119" y="218"/>
                      <a:pt x="64" y="108"/>
                      <a:pt x="0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4"/>
              <p:cNvSpPr/>
              <p:nvPr/>
            </p:nvSpPr>
            <p:spPr>
              <a:xfrm>
                <a:off x="4091806" y="2700097"/>
                <a:ext cx="122356" cy="77590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1149" extrusionOk="0">
                    <a:moveTo>
                      <a:pt x="1808" y="1"/>
                    </a:moveTo>
                    <a:cubicBezTo>
                      <a:pt x="1768" y="1"/>
                      <a:pt x="848" y="20"/>
                      <a:pt x="1" y="865"/>
                    </a:cubicBezTo>
                    <a:lnTo>
                      <a:pt x="280" y="1149"/>
                    </a:lnTo>
                    <a:cubicBezTo>
                      <a:pt x="1010" y="422"/>
                      <a:pt x="1804" y="399"/>
                      <a:pt x="1812" y="399"/>
                    </a:cubicBezTo>
                    <a:lnTo>
                      <a:pt x="1808" y="1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4"/>
              <p:cNvSpPr/>
              <p:nvPr/>
            </p:nvSpPr>
            <p:spPr>
              <a:xfrm>
                <a:off x="4312486" y="2699422"/>
                <a:ext cx="107703" cy="49498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733" extrusionOk="0">
                    <a:moveTo>
                      <a:pt x="216" y="1"/>
                    </a:moveTo>
                    <a:cubicBezTo>
                      <a:pt x="91" y="1"/>
                      <a:pt x="10" y="9"/>
                      <a:pt x="0" y="11"/>
                    </a:cubicBezTo>
                    <a:lnTo>
                      <a:pt x="43" y="409"/>
                    </a:lnTo>
                    <a:cubicBezTo>
                      <a:pt x="45" y="407"/>
                      <a:pt x="109" y="401"/>
                      <a:pt x="211" y="401"/>
                    </a:cubicBezTo>
                    <a:cubicBezTo>
                      <a:pt x="469" y="401"/>
                      <a:pt x="972" y="444"/>
                      <a:pt x="1354" y="732"/>
                    </a:cubicBezTo>
                    <a:lnTo>
                      <a:pt x="1594" y="413"/>
                    </a:lnTo>
                    <a:cubicBezTo>
                      <a:pt x="1121" y="55"/>
                      <a:pt x="529" y="1"/>
                      <a:pt x="216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4"/>
              <p:cNvSpPr/>
              <p:nvPr/>
            </p:nvSpPr>
            <p:spPr>
              <a:xfrm>
                <a:off x="4214098" y="2830899"/>
                <a:ext cx="30454" cy="53955"/>
              </a:xfrm>
              <a:custGeom>
                <a:avLst/>
                <a:gdLst/>
                <a:ahLst/>
                <a:cxnLst/>
                <a:rect l="l" t="t" r="r" b="b"/>
                <a:pathLst>
                  <a:path w="451" h="799" extrusionOk="0">
                    <a:moveTo>
                      <a:pt x="226" y="1"/>
                    </a:moveTo>
                    <a:cubicBezTo>
                      <a:pt x="99" y="1"/>
                      <a:pt x="1" y="179"/>
                      <a:pt x="1" y="399"/>
                    </a:cubicBezTo>
                    <a:cubicBezTo>
                      <a:pt x="1" y="616"/>
                      <a:pt x="99" y="798"/>
                      <a:pt x="226" y="798"/>
                    </a:cubicBezTo>
                    <a:cubicBezTo>
                      <a:pt x="348" y="798"/>
                      <a:pt x="450" y="616"/>
                      <a:pt x="450" y="399"/>
                    </a:cubicBezTo>
                    <a:cubicBezTo>
                      <a:pt x="450" y="179"/>
                      <a:pt x="348" y="1"/>
                      <a:pt x="226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4347668" y="2821917"/>
                <a:ext cx="30657" cy="5382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797" extrusionOk="0">
                    <a:moveTo>
                      <a:pt x="225" y="0"/>
                    </a:moveTo>
                    <a:cubicBezTo>
                      <a:pt x="103" y="0"/>
                      <a:pt x="0" y="177"/>
                      <a:pt x="0" y="399"/>
                    </a:cubicBezTo>
                    <a:cubicBezTo>
                      <a:pt x="0" y="620"/>
                      <a:pt x="103" y="797"/>
                      <a:pt x="225" y="797"/>
                    </a:cubicBezTo>
                    <a:cubicBezTo>
                      <a:pt x="351" y="797"/>
                      <a:pt x="454" y="620"/>
                      <a:pt x="454" y="399"/>
                    </a:cubicBezTo>
                    <a:cubicBezTo>
                      <a:pt x="454" y="177"/>
                      <a:pt x="351" y="0"/>
                      <a:pt x="225" y="0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3831419" y="2909973"/>
                <a:ext cx="137009" cy="69081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023" extrusionOk="0">
                    <a:moveTo>
                      <a:pt x="1053" y="0"/>
                    </a:moveTo>
                    <a:cubicBezTo>
                      <a:pt x="942" y="0"/>
                      <a:pt x="830" y="21"/>
                      <a:pt x="726" y="61"/>
                    </a:cubicBezTo>
                    <a:cubicBezTo>
                      <a:pt x="553" y="124"/>
                      <a:pt x="407" y="239"/>
                      <a:pt x="285" y="365"/>
                    </a:cubicBezTo>
                    <a:cubicBezTo>
                      <a:pt x="163" y="496"/>
                      <a:pt x="68" y="645"/>
                      <a:pt x="1" y="807"/>
                    </a:cubicBezTo>
                    <a:cubicBezTo>
                      <a:pt x="95" y="661"/>
                      <a:pt x="210" y="531"/>
                      <a:pt x="332" y="416"/>
                    </a:cubicBezTo>
                    <a:cubicBezTo>
                      <a:pt x="458" y="302"/>
                      <a:pt x="604" y="215"/>
                      <a:pt x="762" y="164"/>
                    </a:cubicBezTo>
                    <a:cubicBezTo>
                      <a:pt x="852" y="134"/>
                      <a:pt x="946" y="118"/>
                      <a:pt x="1040" y="118"/>
                    </a:cubicBezTo>
                    <a:cubicBezTo>
                      <a:pt x="1108" y="118"/>
                      <a:pt x="1176" y="126"/>
                      <a:pt x="1243" y="144"/>
                    </a:cubicBezTo>
                    <a:cubicBezTo>
                      <a:pt x="1323" y="152"/>
                      <a:pt x="1398" y="192"/>
                      <a:pt x="1476" y="219"/>
                    </a:cubicBezTo>
                    <a:cubicBezTo>
                      <a:pt x="1533" y="243"/>
                      <a:pt x="1587" y="276"/>
                      <a:pt x="1643" y="306"/>
                    </a:cubicBezTo>
                    <a:lnTo>
                      <a:pt x="1643" y="306"/>
                    </a:lnTo>
                    <a:cubicBezTo>
                      <a:pt x="1598" y="360"/>
                      <a:pt x="1560" y="422"/>
                      <a:pt x="1540" y="492"/>
                    </a:cubicBezTo>
                    <a:cubicBezTo>
                      <a:pt x="1516" y="587"/>
                      <a:pt x="1528" y="689"/>
                      <a:pt x="1575" y="771"/>
                    </a:cubicBezTo>
                    <a:cubicBezTo>
                      <a:pt x="1659" y="929"/>
                      <a:pt x="1828" y="1022"/>
                      <a:pt x="1990" y="1022"/>
                    </a:cubicBezTo>
                    <a:cubicBezTo>
                      <a:pt x="2003" y="1022"/>
                      <a:pt x="2016" y="1022"/>
                      <a:pt x="2029" y="1020"/>
                    </a:cubicBezTo>
                    <a:cubicBezTo>
                      <a:pt x="1851" y="1004"/>
                      <a:pt x="1702" y="890"/>
                      <a:pt x="1638" y="744"/>
                    </a:cubicBezTo>
                    <a:cubicBezTo>
                      <a:pt x="1607" y="669"/>
                      <a:pt x="1602" y="590"/>
                      <a:pt x="1631" y="519"/>
                    </a:cubicBezTo>
                    <a:cubicBezTo>
                      <a:pt x="1654" y="448"/>
                      <a:pt x="1706" y="385"/>
                      <a:pt x="1764" y="330"/>
                    </a:cubicBezTo>
                    <a:lnTo>
                      <a:pt x="1816" y="283"/>
                    </a:lnTo>
                    <a:lnTo>
                      <a:pt x="1757" y="247"/>
                    </a:lnTo>
                    <a:cubicBezTo>
                      <a:pt x="1607" y="148"/>
                      <a:pt x="1449" y="61"/>
                      <a:pt x="1267" y="26"/>
                    </a:cubicBezTo>
                    <a:cubicBezTo>
                      <a:pt x="1198" y="9"/>
                      <a:pt x="1126" y="0"/>
                      <a:pt x="1053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4"/>
              <p:cNvSpPr/>
              <p:nvPr/>
            </p:nvSpPr>
            <p:spPr>
              <a:xfrm>
                <a:off x="3988421" y="3055361"/>
                <a:ext cx="88256" cy="126345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187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2" y="336"/>
                      <a:pt x="390" y="655"/>
                      <a:pt x="603" y="967"/>
                    </a:cubicBezTo>
                    <a:cubicBezTo>
                      <a:pt x="714" y="1124"/>
                      <a:pt x="825" y="1279"/>
                      <a:pt x="943" y="1429"/>
                    </a:cubicBezTo>
                    <a:cubicBezTo>
                      <a:pt x="1058" y="1578"/>
                      <a:pt x="1176" y="1729"/>
                      <a:pt x="1306" y="1871"/>
                    </a:cubicBezTo>
                    <a:cubicBezTo>
                      <a:pt x="1215" y="1697"/>
                      <a:pt x="1117" y="1536"/>
                      <a:pt x="1018" y="1374"/>
                    </a:cubicBezTo>
                    <a:cubicBezTo>
                      <a:pt x="916" y="1212"/>
                      <a:pt x="809" y="1057"/>
                      <a:pt x="703" y="900"/>
                    </a:cubicBezTo>
                    <a:cubicBezTo>
                      <a:pt x="481" y="588"/>
                      <a:pt x="257" y="284"/>
                      <a:pt x="0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4"/>
              <p:cNvSpPr/>
              <p:nvPr/>
            </p:nvSpPr>
            <p:spPr>
              <a:xfrm>
                <a:off x="6133710" y="4109063"/>
                <a:ext cx="289482" cy="14917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209" extrusionOk="0">
                    <a:moveTo>
                      <a:pt x="1863" y="1"/>
                    </a:moveTo>
                    <a:lnTo>
                      <a:pt x="1863" y="1"/>
                    </a:lnTo>
                    <a:cubicBezTo>
                      <a:pt x="2281" y="87"/>
                      <a:pt x="2691" y="201"/>
                      <a:pt x="3094" y="336"/>
                    </a:cubicBezTo>
                    <a:cubicBezTo>
                      <a:pt x="3296" y="403"/>
                      <a:pt x="3493" y="478"/>
                      <a:pt x="3686" y="565"/>
                    </a:cubicBezTo>
                    <a:cubicBezTo>
                      <a:pt x="3781" y="608"/>
                      <a:pt x="3872" y="655"/>
                      <a:pt x="3955" y="711"/>
                    </a:cubicBezTo>
                    <a:cubicBezTo>
                      <a:pt x="4037" y="766"/>
                      <a:pt x="4121" y="837"/>
                      <a:pt x="4140" y="912"/>
                    </a:cubicBezTo>
                    <a:cubicBezTo>
                      <a:pt x="4163" y="983"/>
                      <a:pt x="4112" y="1050"/>
                      <a:pt x="4030" y="1101"/>
                    </a:cubicBezTo>
                    <a:cubicBezTo>
                      <a:pt x="3950" y="1149"/>
                      <a:pt x="3852" y="1176"/>
                      <a:pt x="3753" y="1196"/>
                    </a:cubicBezTo>
                    <a:cubicBezTo>
                      <a:pt x="3552" y="1228"/>
                      <a:pt x="3335" y="1228"/>
                      <a:pt x="3126" y="1236"/>
                    </a:cubicBezTo>
                    <a:cubicBezTo>
                      <a:pt x="3018" y="1238"/>
                      <a:pt x="2910" y="1239"/>
                      <a:pt x="2801" y="1239"/>
                    </a:cubicBezTo>
                    <a:cubicBezTo>
                      <a:pt x="2486" y="1239"/>
                      <a:pt x="2169" y="1231"/>
                      <a:pt x="1855" y="1216"/>
                    </a:cubicBezTo>
                    <a:lnTo>
                      <a:pt x="1808" y="1216"/>
                    </a:lnTo>
                    <a:lnTo>
                      <a:pt x="1792" y="1259"/>
                    </a:lnTo>
                    <a:cubicBezTo>
                      <a:pt x="1737" y="1418"/>
                      <a:pt x="1642" y="1579"/>
                      <a:pt x="1520" y="1709"/>
                    </a:cubicBezTo>
                    <a:cubicBezTo>
                      <a:pt x="1398" y="1839"/>
                      <a:pt x="1247" y="1942"/>
                      <a:pt x="1081" y="2017"/>
                    </a:cubicBezTo>
                    <a:cubicBezTo>
                      <a:pt x="916" y="2092"/>
                      <a:pt x="738" y="2136"/>
                      <a:pt x="557" y="2163"/>
                    </a:cubicBezTo>
                    <a:cubicBezTo>
                      <a:pt x="466" y="2175"/>
                      <a:pt x="371" y="2175"/>
                      <a:pt x="280" y="2183"/>
                    </a:cubicBezTo>
                    <a:lnTo>
                      <a:pt x="1" y="2175"/>
                    </a:lnTo>
                    <a:lnTo>
                      <a:pt x="280" y="2207"/>
                    </a:lnTo>
                    <a:cubicBezTo>
                      <a:pt x="341" y="2207"/>
                      <a:pt x="403" y="2208"/>
                      <a:pt x="466" y="2208"/>
                    </a:cubicBezTo>
                    <a:cubicBezTo>
                      <a:pt x="497" y="2208"/>
                      <a:pt x="529" y="2208"/>
                      <a:pt x="560" y="2207"/>
                    </a:cubicBezTo>
                    <a:cubicBezTo>
                      <a:pt x="746" y="2190"/>
                      <a:pt x="935" y="2159"/>
                      <a:pt x="1114" y="2088"/>
                    </a:cubicBezTo>
                    <a:cubicBezTo>
                      <a:pt x="1287" y="2017"/>
                      <a:pt x="1453" y="1915"/>
                      <a:pt x="1591" y="1777"/>
                    </a:cubicBezTo>
                    <a:cubicBezTo>
                      <a:pt x="1718" y="1653"/>
                      <a:pt x="1824" y="1509"/>
                      <a:pt x="1890" y="1337"/>
                    </a:cubicBezTo>
                    <a:lnTo>
                      <a:pt x="1890" y="1337"/>
                    </a:lnTo>
                    <a:cubicBezTo>
                      <a:pt x="2302" y="1359"/>
                      <a:pt x="2714" y="1374"/>
                      <a:pt x="3130" y="1374"/>
                    </a:cubicBezTo>
                    <a:cubicBezTo>
                      <a:pt x="3343" y="1370"/>
                      <a:pt x="3556" y="1362"/>
                      <a:pt x="3777" y="1327"/>
                    </a:cubicBezTo>
                    <a:cubicBezTo>
                      <a:pt x="3888" y="1303"/>
                      <a:pt x="3994" y="1271"/>
                      <a:pt x="4097" y="1208"/>
                    </a:cubicBezTo>
                    <a:cubicBezTo>
                      <a:pt x="4148" y="1181"/>
                      <a:pt x="4199" y="1137"/>
                      <a:pt x="4234" y="1081"/>
                    </a:cubicBezTo>
                    <a:cubicBezTo>
                      <a:pt x="4267" y="1023"/>
                      <a:pt x="4287" y="939"/>
                      <a:pt x="4258" y="877"/>
                    </a:cubicBezTo>
                    <a:cubicBezTo>
                      <a:pt x="4215" y="746"/>
                      <a:pt x="4112" y="675"/>
                      <a:pt x="4021" y="612"/>
                    </a:cubicBezTo>
                    <a:cubicBezTo>
                      <a:pt x="3931" y="549"/>
                      <a:pt x="3828" y="505"/>
                      <a:pt x="3730" y="462"/>
                    </a:cubicBezTo>
                    <a:cubicBezTo>
                      <a:pt x="3529" y="383"/>
                      <a:pt x="3323" y="316"/>
                      <a:pt x="3118" y="257"/>
                    </a:cubicBezTo>
                    <a:cubicBezTo>
                      <a:pt x="2708" y="134"/>
                      <a:pt x="2289" y="52"/>
                      <a:pt x="1863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4"/>
              <p:cNvSpPr/>
              <p:nvPr/>
            </p:nvSpPr>
            <p:spPr>
              <a:xfrm>
                <a:off x="6305095" y="4222037"/>
                <a:ext cx="107906" cy="137622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2038" extrusionOk="0">
                    <a:moveTo>
                      <a:pt x="762" y="0"/>
                    </a:moveTo>
                    <a:lnTo>
                      <a:pt x="762" y="0"/>
                    </a:lnTo>
                    <a:cubicBezTo>
                      <a:pt x="937" y="243"/>
                      <a:pt x="1123" y="479"/>
                      <a:pt x="1311" y="713"/>
                    </a:cubicBezTo>
                    <a:lnTo>
                      <a:pt x="1311" y="713"/>
                    </a:lnTo>
                    <a:cubicBezTo>
                      <a:pt x="1247" y="702"/>
                      <a:pt x="1183" y="697"/>
                      <a:pt x="1119" y="697"/>
                    </a:cubicBezTo>
                    <a:cubicBezTo>
                      <a:pt x="942" y="697"/>
                      <a:pt x="766" y="737"/>
                      <a:pt x="603" y="814"/>
                    </a:cubicBezTo>
                    <a:cubicBezTo>
                      <a:pt x="332" y="944"/>
                      <a:pt x="142" y="1180"/>
                      <a:pt x="31" y="1461"/>
                    </a:cubicBezTo>
                    <a:cubicBezTo>
                      <a:pt x="8" y="1536"/>
                      <a:pt x="0" y="1627"/>
                      <a:pt x="31" y="1705"/>
                    </a:cubicBezTo>
                    <a:cubicBezTo>
                      <a:pt x="63" y="1789"/>
                      <a:pt x="126" y="1847"/>
                      <a:pt x="189" y="1891"/>
                    </a:cubicBezTo>
                    <a:cubicBezTo>
                      <a:pt x="323" y="1970"/>
                      <a:pt x="470" y="1998"/>
                      <a:pt x="607" y="2018"/>
                    </a:cubicBezTo>
                    <a:cubicBezTo>
                      <a:pt x="716" y="2031"/>
                      <a:pt x="825" y="2037"/>
                      <a:pt x="932" y="2037"/>
                    </a:cubicBezTo>
                    <a:cubicBezTo>
                      <a:pt x="1106" y="2037"/>
                      <a:pt x="1278" y="2022"/>
                      <a:pt x="1448" y="1998"/>
                    </a:cubicBezTo>
                    <a:cubicBezTo>
                      <a:pt x="1168" y="1998"/>
                      <a:pt x="891" y="1982"/>
                      <a:pt x="623" y="1931"/>
                    </a:cubicBezTo>
                    <a:cubicBezTo>
                      <a:pt x="489" y="1903"/>
                      <a:pt x="355" y="1863"/>
                      <a:pt x="257" y="1792"/>
                    </a:cubicBezTo>
                    <a:cubicBezTo>
                      <a:pt x="146" y="1725"/>
                      <a:pt x="110" y="1615"/>
                      <a:pt x="150" y="1501"/>
                    </a:cubicBezTo>
                    <a:cubicBezTo>
                      <a:pt x="248" y="1271"/>
                      <a:pt x="438" y="1051"/>
                      <a:pt x="663" y="932"/>
                    </a:cubicBezTo>
                    <a:cubicBezTo>
                      <a:pt x="813" y="854"/>
                      <a:pt x="985" y="819"/>
                      <a:pt x="1155" y="819"/>
                    </a:cubicBezTo>
                    <a:cubicBezTo>
                      <a:pt x="1249" y="819"/>
                      <a:pt x="1343" y="829"/>
                      <a:pt x="1432" y="849"/>
                    </a:cubicBezTo>
                    <a:lnTo>
                      <a:pt x="1598" y="885"/>
                    </a:lnTo>
                    <a:lnTo>
                      <a:pt x="1598" y="885"/>
                    </a:lnTo>
                    <a:lnTo>
                      <a:pt x="1488" y="767"/>
                    </a:lnTo>
                    <a:cubicBezTo>
                      <a:pt x="1251" y="506"/>
                      <a:pt x="1010" y="249"/>
                      <a:pt x="762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4"/>
              <p:cNvSpPr/>
              <p:nvPr/>
            </p:nvSpPr>
            <p:spPr>
              <a:xfrm>
                <a:off x="6402876" y="4189759"/>
                <a:ext cx="60841" cy="3234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479" extrusionOk="0">
                    <a:moveTo>
                      <a:pt x="0" y="1"/>
                    </a:moveTo>
                    <a:cubicBezTo>
                      <a:pt x="59" y="64"/>
                      <a:pt x="130" y="116"/>
                      <a:pt x="201" y="167"/>
                    </a:cubicBezTo>
                    <a:cubicBezTo>
                      <a:pt x="268" y="218"/>
                      <a:pt x="343" y="261"/>
                      <a:pt x="419" y="301"/>
                    </a:cubicBezTo>
                    <a:cubicBezTo>
                      <a:pt x="494" y="341"/>
                      <a:pt x="569" y="376"/>
                      <a:pt x="651" y="407"/>
                    </a:cubicBezTo>
                    <a:cubicBezTo>
                      <a:pt x="731" y="436"/>
                      <a:pt x="813" y="467"/>
                      <a:pt x="900" y="478"/>
                    </a:cubicBezTo>
                    <a:cubicBezTo>
                      <a:pt x="840" y="416"/>
                      <a:pt x="769" y="360"/>
                      <a:pt x="703" y="313"/>
                    </a:cubicBezTo>
                    <a:cubicBezTo>
                      <a:pt x="632" y="261"/>
                      <a:pt x="556" y="218"/>
                      <a:pt x="481" y="179"/>
                    </a:cubicBezTo>
                    <a:cubicBezTo>
                      <a:pt x="407" y="139"/>
                      <a:pt x="332" y="99"/>
                      <a:pt x="248" y="72"/>
                    </a:cubicBezTo>
                    <a:cubicBezTo>
                      <a:pt x="170" y="41"/>
                      <a:pt x="87" y="13"/>
                      <a:pt x="0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4"/>
              <p:cNvSpPr/>
              <p:nvPr/>
            </p:nvSpPr>
            <p:spPr>
              <a:xfrm>
                <a:off x="6284297" y="4318534"/>
                <a:ext cx="17354" cy="9386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39" extrusionOk="0">
                    <a:moveTo>
                      <a:pt x="126" y="1"/>
                    </a:moveTo>
                    <a:cubicBezTo>
                      <a:pt x="106" y="1"/>
                      <a:pt x="83" y="4"/>
                      <a:pt x="63" y="16"/>
                    </a:cubicBezTo>
                    <a:cubicBezTo>
                      <a:pt x="39" y="28"/>
                      <a:pt x="20" y="39"/>
                      <a:pt x="0" y="72"/>
                    </a:cubicBezTo>
                    <a:cubicBezTo>
                      <a:pt x="20" y="99"/>
                      <a:pt x="39" y="110"/>
                      <a:pt x="63" y="123"/>
                    </a:cubicBezTo>
                    <a:cubicBezTo>
                      <a:pt x="83" y="134"/>
                      <a:pt x="106" y="139"/>
                      <a:pt x="126" y="139"/>
                    </a:cubicBezTo>
                    <a:cubicBezTo>
                      <a:pt x="150" y="139"/>
                      <a:pt x="170" y="134"/>
                      <a:pt x="193" y="123"/>
                    </a:cubicBezTo>
                    <a:cubicBezTo>
                      <a:pt x="213" y="110"/>
                      <a:pt x="237" y="99"/>
                      <a:pt x="257" y="72"/>
                    </a:cubicBezTo>
                    <a:cubicBezTo>
                      <a:pt x="237" y="39"/>
                      <a:pt x="213" y="28"/>
                      <a:pt x="193" y="16"/>
                    </a:cubicBezTo>
                    <a:cubicBezTo>
                      <a:pt x="170" y="4"/>
                      <a:pt x="150" y="1"/>
                      <a:pt x="126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4"/>
              <p:cNvSpPr/>
              <p:nvPr/>
            </p:nvSpPr>
            <p:spPr>
              <a:xfrm>
                <a:off x="6301584" y="4257219"/>
                <a:ext cx="28293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9" h="487" extrusionOk="0">
                    <a:moveTo>
                      <a:pt x="1" y="0"/>
                    </a:moveTo>
                    <a:cubicBezTo>
                      <a:pt x="12" y="60"/>
                      <a:pt x="40" y="107"/>
                      <a:pt x="63" y="158"/>
                    </a:cubicBezTo>
                    <a:cubicBezTo>
                      <a:pt x="91" y="206"/>
                      <a:pt x="123" y="246"/>
                      <a:pt x="158" y="289"/>
                    </a:cubicBezTo>
                    <a:cubicBezTo>
                      <a:pt x="194" y="328"/>
                      <a:pt x="229" y="368"/>
                      <a:pt x="277" y="399"/>
                    </a:cubicBezTo>
                    <a:cubicBezTo>
                      <a:pt x="320" y="431"/>
                      <a:pt x="364" y="462"/>
                      <a:pt x="419" y="486"/>
                    </a:cubicBezTo>
                    <a:cubicBezTo>
                      <a:pt x="407" y="426"/>
                      <a:pt x="384" y="375"/>
                      <a:pt x="356" y="328"/>
                    </a:cubicBezTo>
                    <a:cubicBezTo>
                      <a:pt x="332" y="281"/>
                      <a:pt x="296" y="237"/>
                      <a:pt x="265" y="198"/>
                    </a:cubicBezTo>
                    <a:cubicBezTo>
                      <a:pt x="225" y="158"/>
                      <a:pt x="190" y="119"/>
                      <a:pt x="147" y="87"/>
                    </a:cubicBezTo>
                    <a:cubicBezTo>
                      <a:pt x="103" y="52"/>
                      <a:pt x="56" y="20"/>
                      <a:pt x="1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24"/>
            <p:cNvGrpSpPr/>
            <p:nvPr/>
          </p:nvGrpSpPr>
          <p:grpSpPr>
            <a:xfrm>
              <a:off x="1266377" y="3590563"/>
              <a:ext cx="1613419" cy="1436252"/>
              <a:chOff x="1266377" y="3450263"/>
              <a:chExt cx="1613419" cy="1436252"/>
            </a:xfrm>
          </p:grpSpPr>
          <p:sp>
            <p:nvSpPr>
              <p:cNvPr id="278" name="Google Shape;278;p24"/>
              <p:cNvSpPr/>
              <p:nvPr/>
            </p:nvSpPr>
            <p:spPr>
              <a:xfrm>
                <a:off x="1306893" y="4142017"/>
                <a:ext cx="1044419" cy="744497"/>
              </a:xfrm>
              <a:custGeom>
                <a:avLst/>
                <a:gdLst/>
                <a:ahLst/>
                <a:cxnLst/>
                <a:rect l="l" t="t" r="r" b="b"/>
                <a:pathLst>
                  <a:path w="15467" h="11025" extrusionOk="0">
                    <a:moveTo>
                      <a:pt x="15288" y="0"/>
                    </a:moveTo>
                    <a:cubicBezTo>
                      <a:pt x="15287" y="0"/>
                      <a:pt x="15286" y="1"/>
                      <a:pt x="15285" y="1"/>
                    </a:cubicBezTo>
                    <a:cubicBezTo>
                      <a:pt x="15088" y="124"/>
                      <a:pt x="1" y="988"/>
                      <a:pt x="1" y="988"/>
                    </a:cubicBezTo>
                    <a:lnTo>
                      <a:pt x="467" y="11024"/>
                    </a:lnTo>
                    <a:lnTo>
                      <a:pt x="13561" y="11024"/>
                    </a:lnTo>
                    <a:cubicBezTo>
                      <a:pt x="13561" y="11024"/>
                      <a:pt x="15466" y="0"/>
                      <a:pt x="1528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4"/>
              <p:cNvSpPr/>
              <p:nvPr/>
            </p:nvSpPr>
            <p:spPr>
              <a:xfrm>
                <a:off x="2189549" y="3857185"/>
                <a:ext cx="690247" cy="1029330"/>
              </a:xfrm>
              <a:custGeom>
                <a:avLst/>
                <a:gdLst/>
                <a:ahLst/>
                <a:cxnLst/>
                <a:rect l="l" t="t" r="r" b="b"/>
                <a:pathLst>
                  <a:path w="10222" h="15243" extrusionOk="0">
                    <a:moveTo>
                      <a:pt x="1583" y="1"/>
                    </a:moveTo>
                    <a:lnTo>
                      <a:pt x="0" y="15242"/>
                    </a:lnTo>
                    <a:lnTo>
                      <a:pt x="9725" y="15242"/>
                    </a:lnTo>
                    <a:lnTo>
                      <a:pt x="10222" y="11651"/>
                    </a:lnTo>
                    <a:lnTo>
                      <a:pt x="1583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4"/>
              <p:cNvSpPr/>
              <p:nvPr/>
            </p:nvSpPr>
            <p:spPr>
              <a:xfrm>
                <a:off x="1266377" y="3857185"/>
                <a:ext cx="1030036" cy="351619"/>
              </a:xfrm>
              <a:custGeom>
                <a:avLst/>
                <a:gdLst/>
                <a:ahLst/>
                <a:cxnLst/>
                <a:rect l="l" t="t" r="r" b="b"/>
                <a:pathLst>
                  <a:path w="15254" h="5207" extrusionOk="0">
                    <a:moveTo>
                      <a:pt x="15254" y="1"/>
                    </a:moveTo>
                    <a:lnTo>
                      <a:pt x="1" y="605"/>
                    </a:lnTo>
                    <a:lnTo>
                      <a:pt x="1" y="5206"/>
                    </a:lnTo>
                    <a:lnTo>
                      <a:pt x="14713" y="5206"/>
                    </a:lnTo>
                    <a:lnTo>
                      <a:pt x="15254" y="1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4"/>
              <p:cNvSpPr/>
              <p:nvPr/>
            </p:nvSpPr>
            <p:spPr>
              <a:xfrm>
                <a:off x="1428173" y="3450263"/>
                <a:ext cx="829079" cy="234593"/>
              </a:xfrm>
              <a:custGeom>
                <a:avLst/>
                <a:gdLst/>
                <a:ahLst/>
                <a:cxnLst/>
                <a:rect l="l" t="t" r="r" b="b"/>
                <a:pathLst>
                  <a:path w="12278" h="3474" extrusionOk="0">
                    <a:moveTo>
                      <a:pt x="12277" y="1"/>
                    </a:moveTo>
                    <a:lnTo>
                      <a:pt x="0" y="198"/>
                    </a:lnTo>
                    <a:lnTo>
                      <a:pt x="0" y="3473"/>
                    </a:lnTo>
                    <a:lnTo>
                      <a:pt x="11989" y="3473"/>
                    </a:lnTo>
                    <a:lnTo>
                      <a:pt x="12277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4"/>
              <p:cNvSpPr/>
              <p:nvPr/>
            </p:nvSpPr>
            <p:spPr>
              <a:xfrm>
                <a:off x="1742042" y="3684787"/>
                <a:ext cx="81638" cy="194346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2878" extrusionOk="0">
                    <a:moveTo>
                      <a:pt x="1" y="0"/>
                    </a:moveTo>
                    <a:lnTo>
                      <a:pt x="1" y="2878"/>
                    </a:lnTo>
                    <a:lnTo>
                      <a:pt x="1031" y="2878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24"/>
            <p:cNvSpPr/>
            <p:nvPr/>
          </p:nvSpPr>
          <p:spPr>
            <a:xfrm>
              <a:off x="1226130" y="5026743"/>
              <a:ext cx="6404331" cy="116756"/>
            </a:xfrm>
            <a:custGeom>
              <a:avLst/>
              <a:gdLst/>
              <a:ahLst/>
              <a:cxnLst/>
              <a:rect l="l" t="t" r="r" b="b"/>
              <a:pathLst>
                <a:path w="94843" h="1729" extrusionOk="0">
                  <a:moveTo>
                    <a:pt x="0" y="0"/>
                  </a:moveTo>
                  <a:lnTo>
                    <a:pt x="0" y="1729"/>
                  </a:lnTo>
                  <a:lnTo>
                    <a:pt x="94843" y="1729"/>
                  </a:lnTo>
                  <a:lnTo>
                    <a:pt x="94843" y="0"/>
                  </a:ln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0" name="Google Shape;1480;p42"/>
          <p:cNvGrpSpPr/>
          <p:nvPr/>
        </p:nvGrpSpPr>
        <p:grpSpPr>
          <a:xfrm>
            <a:off x="3123184" y="541125"/>
            <a:ext cx="5701789" cy="3888600"/>
            <a:chOff x="2001575" y="1865051"/>
            <a:chExt cx="6822770" cy="3888600"/>
          </a:xfrm>
        </p:grpSpPr>
        <p:sp>
          <p:nvSpPr>
            <p:cNvPr id="1481" name="Google Shape;1481;p42"/>
            <p:cNvSpPr/>
            <p:nvPr/>
          </p:nvSpPr>
          <p:spPr>
            <a:xfrm>
              <a:off x="2455645" y="1865051"/>
              <a:ext cx="6368700" cy="388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2"/>
            <p:cNvSpPr/>
            <p:nvPr/>
          </p:nvSpPr>
          <p:spPr>
            <a:xfrm rot="-5400000">
              <a:off x="1976825" y="2518851"/>
              <a:ext cx="511200" cy="461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3" name="Google Shape;1483;p42"/>
          <p:cNvSpPr/>
          <p:nvPr/>
        </p:nvSpPr>
        <p:spPr>
          <a:xfrm>
            <a:off x="3214758" y="4518769"/>
            <a:ext cx="1474711" cy="337932"/>
          </a:xfrm>
          <a:custGeom>
            <a:avLst/>
            <a:gdLst/>
            <a:ahLst/>
            <a:cxnLst/>
            <a:rect l="l" t="t" r="r" b="b"/>
            <a:pathLst>
              <a:path w="41064" h="6446" extrusionOk="0">
                <a:moveTo>
                  <a:pt x="20534" y="1"/>
                </a:moveTo>
                <a:cubicBezTo>
                  <a:pt x="9191" y="1"/>
                  <a:pt x="0" y="1445"/>
                  <a:pt x="0" y="3225"/>
                </a:cubicBezTo>
                <a:cubicBezTo>
                  <a:pt x="0" y="5004"/>
                  <a:pt x="9191" y="6445"/>
                  <a:pt x="20534" y="6445"/>
                </a:cubicBezTo>
                <a:cubicBezTo>
                  <a:pt x="31872" y="6445"/>
                  <a:pt x="41063" y="5004"/>
                  <a:pt x="41063" y="3225"/>
                </a:cubicBezTo>
                <a:cubicBezTo>
                  <a:pt x="41063" y="1445"/>
                  <a:pt x="31872" y="1"/>
                  <a:pt x="20534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42"/>
          <p:cNvSpPr txBox="1">
            <a:spLocks noGrp="1"/>
          </p:cNvSpPr>
          <p:nvPr>
            <p:ph type="title"/>
          </p:nvPr>
        </p:nvSpPr>
        <p:spPr>
          <a:xfrm>
            <a:off x="4000400" y="1464825"/>
            <a:ext cx="4348200" cy="20412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900" dirty="0" smtClean="0"/>
              <a:t>Is this on sale?</a:t>
            </a:r>
            <a:endParaRPr sz="5900" dirty="0"/>
          </a:p>
        </p:txBody>
      </p:sp>
      <p:sp>
        <p:nvSpPr>
          <p:cNvPr id="1485" name="Google Shape;1485;p42"/>
          <p:cNvSpPr/>
          <p:nvPr/>
        </p:nvSpPr>
        <p:spPr>
          <a:xfrm>
            <a:off x="2356450" y="2303507"/>
            <a:ext cx="19066" cy="171672"/>
          </a:xfrm>
          <a:custGeom>
            <a:avLst/>
            <a:gdLst/>
            <a:ahLst/>
            <a:cxnLst/>
            <a:rect l="l" t="t" r="r" b="b"/>
            <a:pathLst>
              <a:path w="505" h="4547" extrusionOk="0">
                <a:moveTo>
                  <a:pt x="1" y="1"/>
                </a:moveTo>
                <a:cubicBezTo>
                  <a:pt x="103" y="367"/>
                  <a:pt x="139" y="747"/>
                  <a:pt x="173" y="1128"/>
                </a:cubicBezTo>
                <a:cubicBezTo>
                  <a:pt x="205" y="1505"/>
                  <a:pt x="226" y="1886"/>
                  <a:pt x="240" y="2266"/>
                </a:cubicBezTo>
                <a:cubicBezTo>
                  <a:pt x="269" y="3024"/>
                  <a:pt x="279" y="3785"/>
                  <a:pt x="272" y="4546"/>
                </a:cubicBezTo>
                <a:lnTo>
                  <a:pt x="505" y="4543"/>
                </a:lnTo>
                <a:cubicBezTo>
                  <a:pt x="473" y="3777"/>
                  <a:pt x="424" y="3016"/>
                  <a:pt x="357" y="2255"/>
                </a:cubicBezTo>
                <a:cubicBezTo>
                  <a:pt x="321" y="1879"/>
                  <a:pt x="282" y="1498"/>
                  <a:pt x="233" y="1121"/>
                </a:cubicBezTo>
                <a:cubicBezTo>
                  <a:pt x="177" y="744"/>
                  <a:pt x="121" y="363"/>
                  <a:pt x="1" y="1"/>
                </a:cubicBezTo>
                <a:close/>
              </a:path>
            </a:pathLst>
          </a:custGeom>
          <a:solidFill>
            <a:srgbClr val="8E4C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42"/>
          <p:cNvGrpSpPr/>
          <p:nvPr/>
        </p:nvGrpSpPr>
        <p:grpSpPr>
          <a:xfrm>
            <a:off x="586932" y="1080441"/>
            <a:ext cx="2563833" cy="3776106"/>
            <a:chOff x="586952" y="1906150"/>
            <a:chExt cx="2003307" cy="2950544"/>
          </a:xfrm>
        </p:grpSpPr>
        <p:sp>
          <p:nvSpPr>
            <p:cNvPr id="1487" name="Google Shape;1487;p42"/>
            <p:cNvSpPr/>
            <p:nvPr/>
          </p:nvSpPr>
          <p:spPr>
            <a:xfrm>
              <a:off x="586952" y="4592650"/>
              <a:ext cx="2003307" cy="264044"/>
            </a:xfrm>
            <a:custGeom>
              <a:avLst/>
              <a:gdLst/>
              <a:ahLst/>
              <a:cxnLst/>
              <a:rect l="l" t="t" r="r" b="b"/>
              <a:pathLst>
                <a:path w="41064" h="6446" extrusionOk="0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1221877" y="3430001"/>
              <a:ext cx="928584" cy="1085532"/>
            </a:xfrm>
            <a:custGeom>
              <a:avLst/>
              <a:gdLst/>
              <a:ahLst/>
              <a:cxnLst/>
              <a:rect l="l" t="t" r="r" b="b"/>
              <a:pathLst>
                <a:path w="24595" h="28752" extrusionOk="0">
                  <a:moveTo>
                    <a:pt x="503" y="0"/>
                  </a:moveTo>
                  <a:cubicBezTo>
                    <a:pt x="503" y="0"/>
                    <a:pt x="183" y="5131"/>
                    <a:pt x="412" y="6917"/>
                  </a:cubicBezTo>
                  <a:cubicBezTo>
                    <a:pt x="641" y="8704"/>
                    <a:pt x="1053" y="21875"/>
                    <a:pt x="1145" y="22746"/>
                  </a:cubicBezTo>
                  <a:cubicBezTo>
                    <a:pt x="1237" y="23616"/>
                    <a:pt x="458" y="24987"/>
                    <a:pt x="778" y="25261"/>
                  </a:cubicBezTo>
                  <a:cubicBezTo>
                    <a:pt x="1100" y="25536"/>
                    <a:pt x="550" y="26040"/>
                    <a:pt x="275" y="26773"/>
                  </a:cubicBezTo>
                  <a:cubicBezTo>
                    <a:pt x="0" y="27506"/>
                    <a:pt x="641" y="28743"/>
                    <a:pt x="641" y="28743"/>
                  </a:cubicBezTo>
                  <a:cubicBezTo>
                    <a:pt x="641" y="28743"/>
                    <a:pt x="704" y="28752"/>
                    <a:pt x="825" y="28752"/>
                  </a:cubicBezTo>
                  <a:cubicBezTo>
                    <a:pt x="1190" y="28752"/>
                    <a:pt x="2083" y="28674"/>
                    <a:pt x="3390" y="28055"/>
                  </a:cubicBezTo>
                  <a:cubicBezTo>
                    <a:pt x="5313" y="26269"/>
                    <a:pt x="4443" y="25353"/>
                    <a:pt x="4168" y="24528"/>
                  </a:cubicBezTo>
                  <a:cubicBezTo>
                    <a:pt x="3894" y="23707"/>
                    <a:pt x="3435" y="22287"/>
                    <a:pt x="5863" y="19997"/>
                  </a:cubicBezTo>
                  <a:cubicBezTo>
                    <a:pt x="8291" y="17707"/>
                    <a:pt x="12001" y="10948"/>
                    <a:pt x="12001" y="10948"/>
                  </a:cubicBezTo>
                  <a:cubicBezTo>
                    <a:pt x="12001" y="10948"/>
                    <a:pt x="13785" y="18045"/>
                    <a:pt x="14151" y="20381"/>
                  </a:cubicBezTo>
                  <a:cubicBezTo>
                    <a:pt x="14517" y="22718"/>
                    <a:pt x="15021" y="25008"/>
                    <a:pt x="13692" y="26016"/>
                  </a:cubicBezTo>
                  <a:cubicBezTo>
                    <a:pt x="12368" y="27023"/>
                    <a:pt x="14196" y="27893"/>
                    <a:pt x="14196" y="27893"/>
                  </a:cubicBezTo>
                  <a:cubicBezTo>
                    <a:pt x="14196" y="27893"/>
                    <a:pt x="14507" y="27973"/>
                    <a:pt x="14958" y="27973"/>
                  </a:cubicBezTo>
                  <a:cubicBezTo>
                    <a:pt x="15590" y="27973"/>
                    <a:pt x="16499" y="27817"/>
                    <a:pt x="17220" y="27069"/>
                  </a:cubicBezTo>
                  <a:cubicBezTo>
                    <a:pt x="19693" y="24412"/>
                    <a:pt x="16990" y="26657"/>
                    <a:pt x="17907" y="23267"/>
                  </a:cubicBezTo>
                  <a:cubicBezTo>
                    <a:pt x="18823" y="19877"/>
                    <a:pt x="24595" y="1238"/>
                    <a:pt x="24595" y="1238"/>
                  </a:cubicBezTo>
                  <a:lnTo>
                    <a:pt x="7833" y="367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1710749" y="3635532"/>
              <a:ext cx="106167" cy="207577"/>
            </a:xfrm>
            <a:custGeom>
              <a:avLst/>
              <a:gdLst/>
              <a:ahLst/>
              <a:cxnLst/>
              <a:rect l="l" t="t" r="r" b="b"/>
              <a:pathLst>
                <a:path w="2812" h="5498" extrusionOk="0">
                  <a:moveTo>
                    <a:pt x="2579" y="1"/>
                  </a:moveTo>
                  <a:cubicBezTo>
                    <a:pt x="2111" y="2411"/>
                    <a:pt x="21" y="5332"/>
                    <a:pt x="0" y="5360"/>
                  </a:cubicBezTo>
                  <a:lnTo>
                    <a:pt x="190" y="5498"/>
                  </a:lnTo>
                  <a:cubicBezTo>
                    <a:pt x="211" y="5469"/>
                    <a:pt x="2332" y="2506"/>
                    <a:pt x="2812" y="43"/>
                  </a:cubicBezTo>
                  <a:lnTo>
                    <a:pt x="25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1645964" y="3638212"/>
              <a:ext cx="90876" cy="217507"/>
            </a:xfrm>
            <a:custGeom>
              <a:avLst/>
              <a:gdLst/>
              <a:ahLst/>
              <a:cxnLst/>
              <a:rect l="l" t="t" r="r" b="b"/>
              <a:pathLst>
                <a:path w="2407" h="5761" extrusionOk="0">
                  <a:moveTo>
                    <a:pt x="2174" y="0"/>
                  </a:moveTo>
                  <a:cubicBezTo>
                    <a:pt x="1773" y="2752"/>
                    <a:pt x="18" y="5609"/>
                    <a:pt x="0" y="5638"/>
                  </a:cubicBezTo>
                  <a:lnTo>
                    <a:pt x="197" y="5761"/>
                  </a:lnTo>
                  <a:cubicBezTo>
                    <a:pt x="215" y="5733"/>
                    <a:pt x="1994" y="2833"/>
                    <a:pt x="2407" y="36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1243925" y="3589774"/>
              <a:ext cx="147320" cy="183603"/>
            </a:xfrm>
            <a:custGeom>
              <a:avLst/>
              <a:gdLst/>
              <a:ahLst/>
              <a:cxnLst/>
              <a:rect l="l" t="t" r="r" b="b"/>
              <a:pathLst>
                <a:path w="3902" h="4863" extrusionOk="0">
                  <a:moveTo>
                    <a:pt x="3902" y="0"/>
                  </a:moveTo>
                  <a:lnTo>
                    <a:pt x="3902" y="0"/>
                  </a:lnTo>
                  <a:cubicBezTo>
                    <a:pt x="3687" y="486"/>
                    <a:pt x="3415" y="941"/>
                    <a:pt x="3147" y="1392"/>
                  </a:cubicBezTo>
                  <a:cubicBezTo>
                    <a:pt x="2872" y="1839"/>
                    <a:pt x="2580" y="2277"/>
                    <a:pt x="2259" y="2689"/>
                  </a:cubicBezTo>
                  <a:cubicBezTo>
                    <a:pt x="1942" y="3105"/>
                    <a:pt x="1594" y="3496"/>
                    <a:pt x="1223" y="3869"/>
                  </a:cubicBezTo>
                  <a:cubicBezTo>
                    <a:pt x="846" y="4228"/>
                    <a:pt x="438" y="4560"/>
                    <a:pt x="1" y="4863"/>
                  </a:cubicBezTo>
                  <a:cubicBezTo>
                    <a:pt x="483" y="4641"/>
                    <a:pt x="938" y="4349"/>
                    <a:pt x="1347" y="4004"/>
                  </a:cubicBezTo>
                  <a:cubicBezTo>
                    <a:pt x="1752" y="3651"/>
                    <a:pt x="2118" y="3256"/>
                    <a:pt x="2446" y="2833"/>
                  </a:cubicBezTo>
                  <a:cubicBezTo>
                    <a:pt x="2770" y="2407"/>
                    <a:pt x="3059" y="1953"/>
                    <a:pt x="3306" y="1480"/>
                  </a:cubicBezTo>
                  <a:cubicBezTo>
                    <a:pt x="3552" y="1008"/>
                    <a:pt x="3771" y="519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2039999" y="3610501"/>
              <a:ext cx="31790" cy="136975"/>
            </a:xfrm>
            <a:custGeom>
              <a:avLst/>
              <a:gdLst/>
              <a:ahLst/>
              <a:cxnLst/>
              <a:rect l="l" t="t" r="r" b="b"/>
              <a:pathLst>
                <a:path w="842" h="3628" extrusionOk="0">
                  <a:moveTo>
                    <a:pt x="0" y="1"/>
                  </a:moveTo>
                  <a:cubicBezTo>
                    <a:pt x="131" y="611"/>
                    <a:pt x="282" y="1206"/>
                    <a:pt x="412" y="1809"/>
                  </a:cubicBezTo>
                  <a:cubicBezTo>
                    <a:pt x="482" y="2108"/>
                    <a:pt x="536" y="2411"/>
                    <a:pt x="599" y="2710"/>
                  </a:cubicBezTo>
                  <a:cubicBezTo>
                    <a:pt x="656" y="3014"/>
                    <a:pt x="701" y="3317"/>
                    <a:pt x="754" y="3627"/>
                  </a:cubicBezTo>
                  <a:cubicBezTo>
                    <a:pt x="842" y="3003"/>
                    <a:pt x="772" y="2369"/>
                    <a:pt x="641" y="1759"/>
                  </a:cubicBezTo>
                  <a:cubicBezTo>
                    <a:pt x="571" y="1453"/>
                    <a:pt x="487" y="1150"/>
                    <a:pt x="381" y="857"/>
                  </a:cubicBezTo>
                  <a:cubicBezTo>
                    <a:pt x="275" y="562"/>
                    <a:pt x="155" y="2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1530777" y="3824829"/>
              <a:ext cx="292148" cy="69998"/>
            </a:xfrm>
            <a:custGeom>
              <a:avLst/>
              <a:gdLst/>
              <a:ahLst/>
              <a:cxnLst/>
              <a:rect l="l" t="t" r="r" b="b"/>
              <a:pathLst>
                <a:path w="7738" h="1854" extrusionOk="0">
                  <a:moveTo>
                    <a:pt x="7428" y="0"/>
                  </a:moveTo>
                  <a:cubicBezTo>
                    <a:pt x="6862" y="0"/>
                    <a:pt x="6296" y="40"/>
                    <a:pt x="5733" y="99"/>
                  </a:cubicBezTo>
                  <a:cubicBezTo>
                    <a:pt x="5063" y="170"/>
                    <a:pt x="4404" y="282"/>
                    <a:pt x="3745" y="424"/>
                  </a:cubicBezTo>
                  <a:cubicBezTo>
                    <a:pt x="3090" y="568"/>
                    <a:pt x="2445" y="754"/>
                    <a:pt x="1814" y="987"/>
                  </a:cubicBezTo>
                  <a:cubicBezTo>
                    <a:pt x="1184" y="1219"/>
                    <a:pt x="574" y="1505"/>
                    <a:pt x="0" y="1854"/>
                  </a:cubicBezTo>
                  <a:cubicBezTo>
                    <a:pt x="313" y="1734"/>
                    <a:pt x="613" y="1583"/>
                    <a:pt x="930" y="1481"/>
                  </a:cubicBezTo>
                  <a:cubicBezTo>
                    <a:pt x="1236" y="1357"/>
                    <a:pt x="1557" y="1258"/>
                    <a:pt x="1871" y="1156"/>
                  </a:cubicBezTo>
                  <a:cubicBezTo>
                    <a:pt x="2508" y="970"/>
                    <a:pt x="3146" y="790"/>
                    <a:pt x="3798" y="653"/>
                  </a:cubicBezTo>
                  <a:cubicBezTo>
                    <a:pt x="4447" y="508"/>
                    <a:pt x="5099" y="388"/>
                    <a:pt x="5754" y="279"/>
                  </a:cubicBezTo>
                  <a:cubicBezTo>
                    <a:pt x="6085" y="222"/>
                    <a:pt x="6413" y="173"/>
                    <a:pt x="6744" y="131"/>
                  </a:cubicBezTo>
                  <a:cubicBezTo>
                    <a:pt x="7071" y="82"/>
                    <a:pt x="7406" y="46"/>
                    <a:pt x="7738" y="4"/>
                  </a:cubicBezTo>
                  <a:cubicBezTo>
                    <a:pt x="7635" y="1"/>
                    <a:pt x="7531" y="0"/>
                    <a:pt x="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1406530" y="2031039"/>
              <a:ext cx="169218" cy="90008"/>
            </a:xfrm>
            <a:custGeom>
              <a:avLst/>
              <a:gdLst/>
              <a:ahLst/>
              <a:cxnLst/>
              <a:rect l="l" t="t" r="r" b="b"/>
              <a:pathLst>
                <a:path w="4482" h="2384" extrusionOk="0">
                  <a:moveTo>
                    <a:pt x="3742" y="1"/>
                  </a:moveTo>
                  <a:lnTo>
                    <a:pt x="3168" y="523"/>
                  </a:lnTo>
                  <a:cubicBezTo>
                    <a:pt x="3168" y="523"/>
                    <a:pt x="616" y="1865"/>
                    <a:pt x="94" y="2277"/>
                  </a:cubicBezTo>
                  <a:cubicBezTo>
                    <a:pt x="1" y="2352"/>
                    <a:pt x="33" y="2383"/>
                    <a:pt x="154" y="2383"/>
                  </a:cubicBezTo>
                  <a:cubicBezTo>
                    <a:pt x="704" y="2383"/>
                    <a:pt x="3084" y="1730"/>
                    <a:pt x="3714" y="1481"/>
                  </a:cubicBezTo>
                  <a:cubicBezTo>
                    <a:pt x="4482" y="1181"/>
                    <a:pt x="3742" y="1"/>
                    <a:pt x="3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1967474" y="2275079"/>
              <a:ext cx="457138" cy="1020216"/>
            </a:xfrm>
            <a:custGeom>
              <a:avLst/>
              <a:gdLst/>
              <a:ahLst/>
              <a:cxnLst/>
              <a:rect l="l" t="t" r="r" b="b"/>
              <a:pathLst>
                <a:path w="12108" h="27022" extrusionOk="0">
                  <a:moveTo>
                    <a:pt x="7986" y="1"/>
                  </a:moveTo>
                  <a:cubicBezTo>
                    <a:pt x="7481" y="1"/>
                    <a:pt x="7089" y="90"/>
                    <a:pt x="7009" y="211"/>
                  </a:cubicBezTo>
                  <a:cubicBezTo>
                    <a:pt x="6801" y="521"/>
                    <a:pt x="6699" y="848"/>
                    <a:pt x="6801" y="3735"/>
                  </a:cubicBezTo>
                  <a:cubicBezTo>
                    <a:pt x="6431" y="3091"/>
                    <a:pt x="6142" y="2853"/>
                    <a:pt x="5939" y="2853"/>
                  </a:cubicBezTo>
                  <a:cubicBezTo>
                    <a:pt x="5606" y="2853"/>
                    <a:pt x="5507" y="3497"/>
                    <a:pt x="5667" y="4041"/>
                  </a:cubicBezTo>
                  <a:cubicBezTo>
                    <a:pt x="5927" y="4919"/>
                    <a:pt x="6132" y="8009"/>
                    <a:pt x="6287" y="8526"/>
                  </a:cubicBezTo>
                  <a:cubicBezTo>
                    <a:pt x="6442" y="9041"/>
                    <a:pt x="7214" y="9609"/>
                    <a:pt x="7214" y="9609"/>
                  </a:cubicBezTo>
                  <a:lnTo>
                    <a:pt x="6132" y="14192"/>
                  </a:lnTo>
                  <a:lnTo>
                    <a:pt x="5279" y="12733"/>
                  </a:lnTo>
                  <a:lnTo>
                    <a:pt x="1" y="13678"/>
                  </a:lnTo>
                  <a:lnTo>
                    <a:pt x="4740" y="27022"/>
                  </a:lnTo>
                  <a:cubicBezTo>
                    <a:pt x="4740" y="27022"/>
                    <a:pt x="8140" y="26095"/>
                    <a:pt x="10047" y="22850"/>
                  </a:cubicBezTo>
                  <a:cubicBezTo>
                    <a:pt x="11953" y="19604"/>
                    <a:pt x="11389" y="12854"/>
                    <a:pt x="10716" y="10070"/>
                  </a:cubicBezTo>
                  <a:cubicBezTo>
                    <a:pt x="12108" y="8988"/>
                    <a:pt x="11541" y="5278"/>
                    <a:pt x="11541" y="5278"/>
                  </a:cubicBezTo>
                  <a:cubicBezTo>
                    <a:pt x="11541" y="5278"/>
                    <a:pt x="11336" y="1962"/>
                    <a:pt x="10409" y="881"/>
                  </a:cubicBezTo>
                  <a:cubicBezTo>
                    <a:pt x="9843" y="220"/>
                    <a:pt x="8777" y="1"/>
                    <a:pt x="7986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942349" y="2792908"/>
              <a:ext cx="536952" cy="934814"/>
            </a:xfrm>
            <a:custGeom>
              <a:avLst/>
              <a:gdLst/>
              <a:ahLst/>
              <a:cxnLst/>
              <a:rect l="l" t="t" r="r" b="b"/>
              <a:pathLst>
                <a:path w="14222" h="24760" extrusionOk="0">
                  <a:moveTo>
                    <a:pt x="3605" y="1"/>
                  </a:moveTo>
                  <a:cubicBezTo>
                    <a:pt x="3605" y="1"/>
                    <a:pt x="0" y="6403"/>
                    <a:pt x="670" y="11608"/>
                  </a:cubicBezTo>
                  <a:cubicBezTo>
                    <a:pt x="1340" y="16812"/>
                    <a:pt x="4381" y="21653"/>
                    <a:pt x="4381" y="21653"/>
                  </a:cubicBezTo>
                  <a:cubicBezTo>
                    <a:pt x="4381" y="21653"/>
                    <a:pt x="3503" y="22016"/>
                    <a:pt x="3708" y="22943"/>
                  </a:cubicBezTo>
                  <a:cubicBezTo>
                    <a:pt x="3433" y="22754"/>
                    <a:pt x="3164" y="22674"/>
                    <a:pt x="2917" y="22674"/>
                  </a:cubicBezTo>
                  <a:cubicBezTo>
                    <a:pt x="2425" y="22674"/>
                    <a:pt x="2025" y="22994"/>
                    <a:pt x="1854" y="23405"/>
                  </a:cubicBezTo>
                  <a:cubicBezTo>
                    <a:pt x="2936" y="23768"/>
                    <a:pt x="3862" y="24490"/>
                    <a:pt x="3862" y="24490"/>
                  </a:cubicBezTo>
                  <a:cubicBezTo>
                    <a:pt x="3862" y="24490"/>
                    <a:pt x="5076" y="24685"/>
                    <a:pt x="5960" y="24685"/>
                  </a:cubicBezTo>
                  <a:cubicBezTo>
                    <a:pt x="6184" y="24685"/>
                    <a:pt x="6387" y="24673"/>
                    <a:pt x="6544" y="24641"/>
                  </a:cubicBezTo>
                  <a:cubicBezTo>
                    <a:pt x="7315" y="24490"/>
                    <a:pt x="7675" y="24282"/>
                    <a:pt x="7675" y="24282"/>
                  </a:cubicBezTo>
                  <a:cubicBezTo>
                    <a:pt x="7675" y="24282"/>
                    <a:pt x="8327" y="24759"/>
                    <a:pt x="8792" y="24759"/>
                  </a:cubicBezTo>
                  <a:cubicBezTo>
                    <a:pt x="8833" y="24759"/>
                    <a:pt x="8874" y="24755"/>
                    <a:pt x="8912" y="24747"/>
                  </a:cubicBezTo>
                  <a:cubicBezTo>
                    <a:pt x="9377" y="24641"/>
                    <a:pt x="8295" y="22943"/>
                    <a:pt x="8295" y="22943"/>
                  </a:cubicBezTo>
                  <a:cubicBezTo>
                    <a:pt x="8295" y="22943"/>
                    <a:pt x="8499" y="22273"/>
                    <a:pt x="8655" y="21911"/>
                  </a:cubicBezTo>
                  <a:cubicBezTo>
                    <a:pt x="8295" y="20624"/>
                    <a:pt x="8390" y="18003"/>
                    <a:pt x="8390" y="18003"/>
                  </a:cubicBezTo>
                  <a:lnTo>
                    <a:pt x="14222" y="8567"/>
                  </a:lnTo>
                  <a:lnTo>
                    <a:pt x="11386" y="529"/>
                  </a:lnTo>
                  <a:lnTo>
                    <a:pt x="5100" y="15"/>
                  </a:lnTo>
                  <a:lnTo>
                    <a:pt x="3605" y="1"/>
                  </a:ln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1048134" y="3416561"/>
              <a:ext cx="230947" cy="129613"/>
            </a:xfrm>
            <a:custGeom>
              <a:avLst/>
              <a:gdLst/>
              <a:ahLst/>
              <a:cxnLst/>
              <a:rect l="l" t="t" r="r" b="b"/>
              <a:pathLst>
                <a:path w="6117" h="3433" extrusionOk="0">
                  <a:moveTo>
                    <a:pt x="5863" y="0"/>
                  </a:moveTo>
                  <a:cubicBezTo>
                    <a:pt x="5863" y="0"/>
                    <a:pt x="2030" y="667"/>
                    <a:pt x="0" y="2122"/>
                  </a:cubicBezTo>
                  <a:cubicBezTo>
                    <a:pt x="222" y="2608"/>
                    <a:pt x="437" y="3048"/>
                    <a:pt x="634" y="3433"/>
                  </a:cubicBezTo>
                  <a:cubicBezTo>
                    <a:pt x="1356" y="3105"/>
                    <a:pt x="3897" y="1974"/>
                    <a:pt x="5596" y="1474"/>
                  </a:cubicBezTo>
                  <a:lnTo>
                    <a:pt x="6117" y="624"/>
                  </a:lnTo>
                  <a:cubicBezTo>
                    <a:pt x="5998" y="293"/>
                    <a:pt x="5863" y="0"/>
                    <a:pt x="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1078451" y="2334428"/>
              <a:ext cx="1216617" cy="1329278"/>
            </a:xfrm>
            <a:custGeom>
              <a:avLst/>
              <a:gdLst/>
              <a:ahLst/>
              <a:cxnLst/>
              <a:rect l="l" t="t" r="r" b="b"/>
              <a:pathLst>
                <a:path w="32224" h="35208" extrusionOk="0">
                  <a:moveTo>
                    <a:pt x="16452" y="0"/>
                  </a:moveTo>
                  <a:cubicBezTo>
                    <a:pt x="15940" y="0"/>
                    <a:pt x="15610" y="37"/>
                    <a:pt x="15610" y="37"/>
                  </a:cubicBezTo>
                  <a:lnTo>
                    <a:pt x="10719" y="753"/>
                  </a:lnTo>
                  <a:cubicBezTo>
                    <a:pt x="10719" y="753"/>
                    <a:pt x="3887" y="6497"/>
                    <a:pt x="0" y="11940"/>
                  </a:cubicBezTo>
                  <a:cubicBezTo>
                    <a:pt x="1554" y="12776"/>
                    <a:pt x="5621" y="15947"/>
                    <a:pt x="5621" y="15947"/>
                  </a:cubicBezTo>
                  <a:cubicBezTo>
                    <a:pt x="5621" y="15947"/>
                    <a:pt x="4782" y="30764"/>
                    <a:pt x="4662" y="33156"/>
                  </a:cubicBezTo>
                  <a:cubicBezTo>
                    <a:pt x="7462" y="34297"/>
                    <a:pt x="12578" y="35207"/>
                    <a:pt x="17840" y="35207"/>
                  </a:cubicBezTo>
                  <a:cubicBezTo>
                    <a:pt x="21683" y="35207"/>
                    <a:pt x="25605" y="34721"/>
                    <a:pt x="28760" y="33484"/>
                  </a:cubicBezTo>
                  <a:cubicBezTo>
                    <a:pt x="30078" y="29657"/>
                    <a:pt x="32224" y="20876"/>
                    <a:pt x="27153" y="13375"/>
                  </a:cubicBezTo>
                  <a:cubicBezTo>
                    <a:pt x="28348" y="12416"/>
                    <a:pt x="28827" y="11161"/>
                    <a:pt x="28827" y="11161"/>
                  </a:cubicBezTo>
                  <a:cubicBezTo>
                    <a:pt x="28827" y="11161"/>
                    <a:pt x="23024" y="3565"/>
                    <a:pt x="21170" y="1592"/>
                  </a:cubicBezTo>
                  <a:cubicBezTo>
                    <a:pt x="19870" y="207"/>
                    <a:pt x="17656" y="0"/>
                    <a:pt x="16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1483132" y="1969312"/>
              <a:ext cx="493873" cy="569043"/>
            </a:xfrm>
            <a:custGeom>
              <a:avLst/>
              <a:gdLst/>
              <a:ahLst/>
              <a:cxnLst/>
              <a:rect l="l" t="t" r="r" b="b"/>
              <a:pathLst>
                <a:path w="13081" h="15072" extrusionOk="0">
                  <a:moveTo>
                    <a:pt x="6880" y="1"/>
                  </a:moveTo>
                  <a:cubicBezTo>
                    <a:pt x="5735" y="1"/>
                    <a:pt x="818" y="1735"/>
                    <a:pt x="818" y="1735"/>
                  </a:cubicBezTo>
                  <a:cubicBezTo>
                    <a:pt x="818" y="1735"/>
                    <a:pt x="1033" y="3412"/>
                    <a:pt x="1163" y="4790"/>
                  </a:cubicBezTo>
                  <a:cubicBezTo>
                    <a:pt x="1290" y="6168"/>
                    <a:pt x="645" y="9780"/>
                    <a:pt x="645" y="9780"/>
                  </a:cubicBezTo>
                  <a:cubicBezTo>
                    <a:pt x="645" y="9780"/>
                    <a:pt x="300" y="9994"/>
                    <a:pt x="0" y="10424"/>
                  </a:cubicBezTo>
                  <a:cubicBezTo>
                    <a:pt x="514" y="10942"/>
                    <a:pt x="5638" y="13997"/>
                    <a:pt x="8478" y="15072"/>
                  </a:cubicBezTo>
                  <a:cubicBezTo>
                    <a:pt x="8992" y="14558"/>
                    <a:pt x="9725" y="12016"/>
                    <a:pt x="9725" y="12016"/>
                  </a:cubicBezTo>
                  <a:cubicBezTo>
                    <a:pt x="9725" y="12016"/>
                    <a:pt x="9852" y="12016"/>
                    <a:pt x="10497" y="11844"/>
                  </a:cubicBezTo>
                  <a:cubicBezTo>
                    <a:pt x="13080" y="10727"/>
                    <a:pt x="12650" y="8919"/>
                    <a:pt x="11145" y="5949"/>
                  </a:cubicBezTo>
                  <a:cubicBezTo>
                    <a:pt x="9638" y="2982"/>
                    <a:pt x="7013" y="12"/>
                    <a:pt x="7013" y="12"/>
                  </a:cubicBezTo>
                  <a:cubicBezTo>
                    <a:pt x="6977" y="4"/>
                    <a:pt x="6932" y="1"/>
                    <a:pt x="6880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1513033" y="2030662"/>
              <a:ext cx="35716" cy="122288"/>
            </a:xfrm>
            <a:custGeom>
              <a:avLst/>
              <a:gdLst/>
              <a:ahLst/>
              <a:cxnLst/>
              <a:rect l="l" t="t" r="r" b="b"/>
              <a:pathLst>
                <a:path w="946" h="3239" extrusionOk="0">
                  <a:moveTo>
                    <a:pt x="568" y="1"/>
                  </a:moveTo>
                  <a:lnTo>
                    <a:pt x="1" y="402"/>
                  </a:lnTo>
                  <a:lnTo>
                    <a:pt x="378" y="3239"/>
                  </a:lnTo>
                  <a:lnTo>
                    <a:pt x="945" y="2362"/>
                  </a:lnTo>
                  <a:cubicBezTo>
                    <a:pt x="945" y="2362"/>
                    <a:pt x="568" y="12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2"/>
            <p:cNvSpPr/>
            <p:nvPr/>
          </p:nvSpPr>
          <p:spPr>
            <a:xfrm>
              <a:off x="1450853" y="2128897"/>
              <a:ext cx="92424" cy="95029"/>
            </a:xfrm>
            <a:custGeom>
              <a:avLst/>
              <a:gdLst/>
              <a:ahLst/>
              <a:cxnLst/>
              <a:rect l="l" t="t" r="r" b="b"/>
              <a:pathLst>
                <a:path w="2448" h="2517" extrusionOk="0">
                  <a:moveTo>
                    <a:pt x="993" y="1"/>
                  </a:moveTo>
                  <a:cubicBezTo>
                    <a:pt x="814" y="1"/>
                    <a:pt x="647" y="62"/>
                    <a:pt x="510" y="217"/>
                  </a:cubicBezTo>
                  <a:cubicBezTo>
                    <a:pt x="1" y="798"/>
                    <a:pt x="568" y="2517"/>
                    <a:pt x="1533" y="2517"/>
                  </a:cubicBezTo>
                  <a:cubicBezTo>
                    <a:pt x="1711" y="2517"/>
                    <a:pt x="1902" y="2459"/>
                    <a:pt x="2103" y="2325"/>
                  </a:cubicBezTo>
                  <a:lnTo>
                    <a:pt x="2448" y="778"/>
                  </a:lnTo>
                  <a:cubicBezTo>
                    <a:pt x="2347" y="710"/>
                    <a:pt x="1603" y="1"/>
                    <a:pt x="993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2"/>
            <p:cNvSpPr/>
            <p:nvPr/>
          </p:nvSpPr>
          <p:spPr>
            <a:xfrm>
              <a:off x="1470145" y="1906150"/>
              <a:ext cx="286787" cy="157023"/>
            </a:xfrm>
            <a:custGeom>
              <a:avLst/>
              <a:gdLst/>
              <a:ahLst/>
              <a:cxnLst/>
              <a:rect l="l" t="t" r="r" b="b"/>
              <a:pathLst>
                <a:path w="7596" h="4159" extrusionOk="0">
                  <a:moveTo>
                    <a:pt x="4183" y="1"/>
                  </a:moveTo>
                  <a:cubicBezTo>
                    <a:pt x="2551" y="1"/>
                    <a:pt x="1" y="1256"/>
                    <a:pt x="27" y="1692"/>
                  </a:cubicBezTo>
                  <a:cubicBezTo>
                    <a:pt x="55" y="2157"/>
                    <a:pt x="1099" y="4159"/>
                    <a:pt x="1099" y="4159"/>
                  </a:cubicBezTo>
                  <a:lnTo>
                    <a:pt x="7596" y="1939"/>
                  </a:lnTo>
                  <a:cubicBezTo>
                    <a:pt x="6965" y="1142"/>
                    <a:pt x="6088" y="212"/>
                    <a:pt x="4498" y="18"/>
                  </a:cubicBezTo>
                  <a:cubicBezTo>
                    <a:pt x="4398" y="6"/>
                    <a:pt x="4292" y="1"/>
                    <a:pt x="4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2"/>
            <p:cNvSpPr/>
            <p:nvPr/>
          </p:nvSpPr>
          <p:spPr>
            <a:xfrm>
              <a:off x="1645020" y="1941223"/>
              <a:ext cx="81173" cy="51951"/>
            </a:xfrm>
            <a:custGeom>
              <a:avLst/>
              <a:gdLst/>
              <a:ahLst/>
              <a:cxnLst/>
              <a:rect l="l" t="t" r="r" b="b"/>
              <a:pathLst>
                <a:path w="2150" h="1376" extrusionOk="0">
                  <a:moveTo>
                    <a:pt x="937" y="1"/>
                  </a:moveTo>
                  <a:cubicBezTo>
                    <a:pt x="821" y="1"/>
                    <a:pt x="706" y="25"/>
                    <a:pt x="593" y="80"/>
                  </a:cubicBezTo>
                  <a:cubicBezTo>
                    <a:pt x="1" y="361"/>
                    <a:pt x="497" y="1376"/>
                    <a:pt x="497" y="1376"/>
                  </a:cubicBezTo>
                  <a:lnTo>
                    <a:pt x="2149" y="858"/>
                  </a:lnTo>
                  <a:cubicBezTo>
                    <a:pt x="1902" y="436"/>
                    <a:pt x="1424" y="1"/>
                    <a:pt x="937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2"/>
            <p:cNvSpPr/>
            <p:nvPr/>
          </p:nvSpPr>
          <p:spPr>
            <a:xfrm>
              <a:off x="1655931" y="1941223"/>
              <a:ext cx="54178" cy="26164"/>
            </a:xfrm>
            <a:custGeom>
              <a:avLst/>
              <a:gdLst/>
              <a:ahLst/>
              <a:cxnLst/>
              <a:rect l="l" t="t" r="r" b="b"/>
              <a:pathLst>
                <a:path w="1435" h="693" extrusionOk="0">
                  <a:moveTo>
                    <a:pt x="646" y="1"/>
                  </a:moveTo>
                  <a:cubicBezTo>
                    <a:pt x="532" y="1"/>
                    <a:pt x="416" y="25"/>
                    <a:pt x="304" y="80"/>
                  </a:cubicBezTo>
                  <a:cubicBezTo>
                    <a:pt x="57" y="195"/>
                    <a:pt x="0" y="442"/>
                    <a:pt x="18" y="693"/>
                  </a:cubicBezTo>
                  <a:lnTo>
                    <a:pt x="1434" y="347"/>
                  </a:lnTo>
                  <a:cubicBezTo>
                    <a:pt x="1202" y="145"/>
                    <a:pt x="926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2"/>
            <p:cNvSpPr/>
            <p:nvPr/>
          </p:nvSpPr>
          <p:spPr>
            <a:xfrm>
              <a:off x="1691042" y="4426924"/>
              <a:ext cx="424442" cy="325561"/>
            </a:xfrm>
            <a:custGeom>
              <a:avLst/>
              <a:gdLst/>
              <a:ahLst/>
              <a:cxnLst/>
              <a:rect l="l" t="t" r="r" b="b"/>
              <a:pathLst>
                <a:path w="11242" h="8623" extrusionOk="0">
                  <a:moveTo>
                    <a:pt x="5899" y="0"/>
                  </a:moveTo>
                  <a:lnTo>
                    <a:pt x="878" y="1339"/>
                  </a:lnTo>
                  <a:lnTo>
                    <a:pt x="1298" y="5064"/>
                  </a:lnTo>
                  <a:lnTo>
                    <a:pt x="0" y="8038"/>
                  </a:lnTo>
                  <a:cubicBezTo>
                    <a:pt x="0" y="8038"/>
                    <a:pt x="5983" y="8623"/>
                    <a:pt x="10085" y="8623"/>
                  </a:cubicBezTo>
                  <a:cubicBezTo>
                    <a:pt x="11241" y="4237"/>
                    <a:pt x="9514" y="3031"/>
                    <a:pt x="7612" y="3031"/>
                  </a:cubicBezTo>
                  <a:cubicBezTo>
                    <a:pt x="6481" y="3031"/>
                    <a:pt x="5289" y="3457"/>
                    <a:pt x="4602" y="3894"/>
                  </a:cubicBezTo>
                  <a:lnTo>
                    <a:pt x="4602" y="3894"/>
                  </a:lnTo>
                  <a:cubicBezTo>
                    <a:pt x="4967" y="3327"/>
                    <a:pt x="4891" y="3180"/>
                    <a:pt x="4715" y="3180"/>
                  </a:cubicBezTo>
                  <a:cubicBezTo>
                    <a:pt x="4527" y="3180"/>
                    <a:pt x="4225" y="3348"/>
                    <a:pt x="4225" y="3348"/>
                  </a:cubicBezTo>
                  <a:lnTo>
                    <a:pt x="58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2"/>
            <p:cNvSpPr/>
            <p:nvPr/>
          </p:nvSpPr>
          <p:spPr>
            <a:xfrm>
              <a:off x="949031" y="4450331"/>
              <a:ext cx="435428" cy="292337"/>
            </a:xfrm>
            <a:custGeom>
              <a:avLst/>
              <a:gdLst/>
              <a:ahLst/>
              <a:cxnLst/>
              <a:rect l="l" t="t" r="r" b="b"/>
              <a:pathLst>
                <a:path w="11533" h="7743" extrusionOk="0">
                  <a:moveTo>
                    <a:pt x="6639" y="0"/>
                  </a:moveTo>
                  <a:lnTo>
                    <a:pt x="7808" y="3599"/>
                  </a:lnTo>
                  <a:cubicBezTo>
                    <a:pt x="7808" y="3599"/>
                    <a:pt x="7659" y="3517"/>
                    <a:pt x="7528" y="3517"/>
                  </a:cubicBezTo>
                  <a:cubicBezTo>
                    <a:pt x="7349" y="3517"/>
                    <a:pt x="7202" y="3670"/>
                    <a:pt x="7516" y="4394"/>
                  </a:cubicBezTo>
                  <a:cubicBezTo>
                    <a:pt x="6291" y="3489"/>
                    <a:pt x="4496" y="2421"/>
                    <a:pt x="2975" y="2421"/>
                  </a:cubicBezTo>
                  <a:cubicBezTo>
                    <a:pt x="1327" y="2421"/>
                    <a:pt x="1" y="3674"/>
                    <a:pt x="67" y="7742"/>
                  </a:cubicBezTo>
                  <a:cubicBezTo>
                    <a:pt x="2453" y="7700"/>
                    <a:pt x="10948" y="7157"/>
                    <a:pt x="10948" y="7157"/>
                  </a:cubicBezTo>
                  <a:cubicBezTo>
                    <a:pt x="10948" y="7157"/>
                    <a:pt x="10151" y="4186"/>
                    <a:pt x="10151" y="4060"/>
                  </a:cubicBezTo>
                  <a:cubicBezTo>
                    <a:pt x="10151" y="3933"/>
                    <a:pt x="11532" y="1005"/>
                    <a:pt x="11532" y="1005"/>
                  </a:cubicBezTo>
                  <a:lnTo>
                    <a:pt x="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2"/>
            <p:cNvSpPr/>
            <p:nvPr/>
          </p:nvSpPr>
          <p:spPr>
            <a:xfrm>
              <a:off x="1669484" y="2170237"/>
              <a:ext cx="139203" cy="107111"/>
            </a:xfrm>
            <a:custGeom>
              <a:avLst/>
              <a:gdLst/>
              <a:ahLst/>
              <a:cxnLst/>
              <a:rect l="l" t="t" r="r" b="b"/>
              <a:pathLst>
                <a:path w="3687" h="2837" extrusionOk="0">
                  <a:moveTo>
                    <a:pt x="2605" y="0"/>
                  </a:moveTo>
                  <a:cubicBezTo>
                    <a:pt x="2745" y="306"/>
                    <a:pt x="2890" y="606"/>
                    <a:pt x="3020" y="916"/>
                  </a:cubicBezTo>
                  <a:cubicBezTo>
                    <a:pt x="3155" y="1223"/>
                    <a:pt x="3285" y="1529"/>
                    <a:pt x="3380" y="1843"/>
                  </a:cubicBezTo>
                  <a:cubicBezTo>
                    <a:pt x="3425" y="1997"/>
                    <a:pt x="3472" y="2163"/>
                    <a:pt x="3475" y="2304"/>
                  </a:cubicBezTo>
                  <a:cubicBezTo>
                    <a:pt x="3479" y="2378"/>
                    <a:pt x="3458" y="2420"/>
                    <a:pt x="3422" y="2459"/>
                  </a:cubicBezTo>
                  <a:cubicBezTo>
                    <a:pt x="3380" y="2498"/>
                    <a:pt x="3320" y="2529"/>
                    <a:pt x="3249" y="2551"/>
                  </a:cubicBezTo>
                  <a:cubicBezTo>
                    <a:pt x="3110" y="2591"/>
                    <a:pt x="2960" y="2607"/>
                    <a:pt x="2806" y="2607"/>
                  </a:cubicBezTo>
                  <a:cubicBezTo>
                    <a:pt x="2640" y="2607"/>
                    <a:pt x="2470" y="2589"/>
                    <a:pt x="2305" y="2565"/>
                  </a:cubicBezTo>
                  <a:cubicBezTo>
                    <a:pt x="1664" y="2466"/>
                    <a:pt x="1026" y="2233"/>
                    <a:pt x="519" y="1836"/>
                  </a:cubicBezTo>
                  <a:cubicBezTo>
                    <a:pt x="399" y="1734"/>
                    <a:pt x="283" y="1617"/>
                    <a:pt x="208" y="1483"/>
                  </a:cubicBezTo>
                  <a:cubicBezTo>
                    <a:pt x="132" y="1353"/>
                    <a:pt x="96" y="1187"/>
                    <a:pt x="184" y="1085"/>
                  </a:cubicBezTo>
                  <a:cubicBezTo>
                    <a:pt x="232" y="1018"/>
                    <a:pt x="318" y="993"/>
                    <a:pt x="411" y="993"/>
                  </a:cubicBezTo>
                  <a:cubicBezTo>
                    <a:pt x="474" y="993"/>
                    <a:pt x="540" y="1005"/>
                    <a:pt x="600" y="1022"/>
                  </a:cubicBezTo>
                  <a:cubicBezTo>
                    <a:pt x="758" y="1060"/>
                    <a:pt x="903" y="1152"/>
                    <a:pt x="1044" y="1240"/>
                  </a:cubicBezTo>
                  <a:cubicBezTo>
                    <a:pt x="917" y="1134"/>
                    <a:pt x="787" y="1022"/>
                    <a:pt x="621" y="962"/>
                  </a:cubicBezTo>
                  <a:cubicBezTo>
                    <a:pt x="540" y="930"/>
                    <a:pt x="455" y="906"/>
                    <a:pt x="364" y="906"/>
                  </a:cubicBezTo>
                  <a:cubicBezTo>
                    <a:pt x="272" y="906"/>
                    <a:pt x="170" y="934"/>
                    <a:pt x="99" y="1007"/>
                  </a:cubicBezTo>
                  <a:cubicBezTo>
                    <a:pt x="18" y="1078"/>
                    <a:pt x="5" y="1187"/>
                    <a:pt x="0" y="1282"/>
                  </a:cubicBezTo>
                  <a:cubicBezTo>
                    <a:pt x="11" y="1378"/>
                    <a:pt x="39" y="1469"/>
                    <a:pt x="75" y="1550"/>
                  </a:cubicBezTo>
                  <a:cubicBezTo>
                    <a:pt x="156" y="1716"/>
                    <a:pt x="275" y="1849"/>
                    <a:pt x="399" y="1970"/>
                  </a:cubicBezTo>
                  <a:cubicBezTo>
                    <a:pt x="924" y="2438"/>
                    <a:pt x="1594" y="2688"/>
                    <a:pt x="2270" y="2797"/>
                  </a:cubicBezTo>
                  <a:cubicBezTo>
                    <a:pt x="2437" y="2818"/>
                    <a:pt x="2606" y="2836"/>
                    <a:pt x="2776" y="2836"/>
                  </a:cubicBezTo>
                  <a:cubicBezTo>
                    <a:pt x="2954" y="2836"/>
                    <a:pt x="3134" y="2816"/>
                    <a:pt x="3316" y="2759"/>
                  </a:cubicBezTo>
                  <a:cubicBezTo>
                    <a:pt x="3404" y="2731"/>
                    <a:pt x="3496" y="2685"/>
                    <a:pt x="3578" y="2607"/>
                  </a:cubicBezTo>
                  <a:cubicBezTo>
                    <a:pt x="3612" y="2568"/>
                    <a:pt x="3651" y="2512"/>
                    <a:pt x="3662" y="2459"/>
                  </a:cubicBezTo>
                  <a:cubicBezTo>
                    <a:pt x="3672" y="2407"/>
                    <a:pt x="3687" y="2347"/>
                    <a:pt x="3679" y="2301"/>
                  </a:cubicBezTo>
                  <a:cubicBezTo>
                    <a:pt x="3669" y="2107"/>
                    <a:pt x="3609" y="1948"/>
                    <a:pt x="3549" y="1786"/>
                  </a:cubicBezTo>
                  <a:cubicBezTo>
                    <a:pt x="3303" y="1148"/>
                    <a:pt x="2971" y="563"/>
                    <a:pt x="2605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2"/>
            <p:cNvSpPr/>
            <p:nvPr/>
          </p:nvSpPr>
          <p:spPr>
            <a:xfrm>
              <a:off x="1617233" y="2225018"/>
              <a:ext cx="110433" cy="70602"/>
            </a:xfrm>
            <a:custGeom>
              <a:avLst/>
              <a:gdLst/>
              <a:ahLst/>
              <a:cxnLst/>
              <a:rect l="l" t="t" r="r" b="b"/>
              <a:pathLst>
                <a:path w="2925" h="1870" extrusionOk="0">
                  <a:moveTo>
                    <a:pt x="0" y="0"/>
                  </a:moveTo>
                  <a:cubicBezTo>
                    <a:pt x="63" y="138"/>
                    <a:pt x="137" y="272"/>
                    <a:pt x="215" y="406"/>
                  </a:cubicBezTo>
                  <a:cubicBezTo>
                    <a:pt x="296" y="536"/>
                    <a:pt x="387" y="660"/>
                    <a:pt x="475" y="787"/>
                  </a:cubicBezTo>
                  <a:cubicBezTo>
                    <a:pt x="574" y="903"/>
                    <a:pt x="680" y="1023"/>
                    <a:pt x="789" y="1132"/>
                  </a:cubicBezTo>
                  <a:cubicBezTo>
                    <a:pt x="906" y="1234"/>
                    <a:pt x="1018" y="1343"/>
                    <a:pt x="1148" y="1431"/>
                  </a:cubicBezTo>
                  <a:cubicBezTo>
                    <a:pt x="1402" y="1615"/>
                    <a:pt x="1688" y="1763"/>
                    <a:pt x="2002" y="1829"/>
                  </a:cubicBezTo>
                  <a:cubicBezTo>
                    <a:pt x="2124" y="1855"/>
                    <a:pt x="2250" y="1869"/>
                    <a:pt x="2376" y="1869"/>
                  </a:cubicBezTo>
                  <a:cubicBezTo>
                    <a:pt x="2566" y="1869"/>
                    <a:pt x="2755" y="1836"/>
                    <a:pt x="2924" y="1755"/>
                  </a:cubicBezTo>
                  <a:lnTo>
                    <a:pt x="2924" y="1755"/>
                  </a:lnTo>
                  <a:cubicBezTo>
                    <a:pt x="2854" y="1764"/>
                    <a:pt x="2785" y="1768"/>
                    <a:pt x="2716" y="1768"/>
                  </a:cubicBezTo>
                  <a:cubicBezTo>
                    <a:pt x="2485" y="1768"/>
                    <a:pt x="2263" y="1721"/>
                    <a:pt x="2051" y="1653"/>
                  </a:cubicBezTo>
                  <a:cubicBezTo>
                    <a:pt x="1776" y="1558"/>
                    <a:pt x="1519" y="1413"/>
                    <a:pt x="1283" y="1241"/>
                  </a:cubicBezTo>
                  <a:cubicBezTo>
                    <a:pt x="1043" y="1078"/>
                    <a:pt x="831" y="871"/>
                    <a:pt x="613" y="663"/>
                  </a:cubicBezTo>
                  <a:lnTo>
                    <a:pt x="306" y="335"/>
                  </a:lnTo>
                  <a:cubicBezTo>
                    <a:pt x="208" y="223"/>
                    <a:pt x="106" y="110"/>
                    <a:pt x="0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2"/>
            <p:cNvSpPr/>
            <p:nvPr/>
          </p:nvSpPr>
          <p:spPr>
            <a:xfrm>
              <a:off x="1555091" y="2375466"/>
              <a:ext cx="245747" cy="58369"/>
            </a:xfrm>
            <a:custGeom>
              <a:avLst/>
              <a:gdLst/>
              <a:ahLst/>
              <a:cxnLst/>
              <a:rect l="l" t="t" r="r" b="b"/>
              <a:pathLst>
                <a:path w="6509" h="1546" extrusionOk="0">
                  <a:moveTo>
                    <a:pt x="0" y="1"/>
                  </a:moveTo>
                  <a:lnTo>
                    <a:pt x="0" y="1"/>
                  </a:lnTo>
                  <a:cubicBezTo>
                    <a:pt x="399" y="409"/>
                    <a:pt x="892" y="723"/>
                    <a:pt x="1420" y="962"/>
                  </a:cubicBezTo>
                  <a:cubicBezTo>
                    <a:pt x="1952" y="1195"/>
                    <a:pt x="2516" y="1336"/>
                    <a:pt x="3084" y="1435"/>
                  </a:cubicBezTo>
                  <a:cubicBezTo>
                    <a:pt x="3556" y="1508"/>
                    <a:pt x="4036" y="1545"/>
                    <a:pt x="4515" y="1545"/>
                  </a:cubicBezTo>
                  <a:cubicBezTo>
                    <a:pt x="4611" y="1545"/>
                    <a:pt x="4707" y="1544"/>
                    <a:pt x="4803" y="1541"/>
                  </a:cubicBezTo>
                  <a:cubicBezTo>
                    <a:pt x="5374" y="1526"/>
                    <a:pt x="5948" y="1477"/>
                    <a:pt x="6509" y="1350"/>
                  </a:cubicBezTo>
                  <a:lnTo>
                    <a:pt x="6509" y="1350"/>
                  </a:lnTo>
                  <a:cubicBezTo>
                    <a:pt x="6252" y="1363"/>
                    <a:pt x="5995" y="1376"/>
                    <a:pt x="5738" y="1376"/>
                  </a:cubicBezTo>
                  <a:cubicBezTo>
                    <a:pt x="5709" y="1376"/>
                    <a:pt x="5681" y="1375"/>
                    <a:pt x="5652" y="1375"/>
                  </a:cubicBezTo>
                  <a:cubicBezTo>
                    <a:pt x="5560" y="1376"/>
                    <a:pt x="5468" y="1377"/>
                    <a:pt x="5375" y="1377"/>
                  </a:cubicBezTo>
                  <a:cubicBezTo>
                    <a:pt x="5184" y="1377"/>
                    <a:pt x="4993" y="1374"/>
                    <a:pt x="4803" y="1364"/>
                  </a:cubicBezTo>
                  <a:cubicBezTo>
                    <a:pt x="4240" y="1336"/>
                    <a:pt x="3676" y="1297"/>
                    <a:pt x="3119" y="1203"/>
                  </a:cubicBezTo>
                  <a:cubicBezTo>
                    <a:pt x="2565" y="1115"/>
                    <a:pt x="2020" y="980"/>
                    <a:pt x="1487" y="797"/>
                  </a:cubicBezTo>
                  <a:cubicBezTo>
                    <a:pt x="963" y="596"/>
                    <a:pt x="462" y="336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2"/>
            <p:cNvSpPr/>
            <p:nvPr/>
          </p:nvSpPr>
          <p:spPr>
            <a:xfrm>
              <a:off x="1479810" y="2150341"/>
              <a:ext cx="55613" cy="51724"/>
            </a:xfrm>
            <a:custGeom>
              <a:avLst/>
              <a:gdLst/>
              <a:ahLst/>
              <a:cxnLst/>
              <a:rect l="l" t="t" r="r" b="b"/>
              <a:pathLst>
                <a:path w="1473" h="1370" extrusionOk="0">
                  <a:moveTo>
                    <a:pt x="293" y="0"/>
                  </a:moveTo>
                  <a:cubicBezTo>
                    <a:pt x="191" y="0"/>
                    <a:pt x="91" y="19"/>
                    <a:pt x="0" y="62"/>
                  </a:cubicBezTo>
                  <a:cubicBezTo>
                    <a:pt x="268" y="69"/>
                    <a:pt x="500" y="174"/>
                    <a:pt x="687" y="322"/>
                  </a:cubicBezTo>
                  <a:cubicBezTo>
                    <a:pt x="786" y="397"/>
                    <a:pt x="867" y="488"/>
                    <a:pt x="948" y="579"/>
                  </a:cubicBezTo>
                  <a:lnTo>
                    <a:pt x="1061" y="724"/>
                  </a:lnTo>
                  <a:lnTo>
                    <a:pt x="1061" y="724"/>
                  </a:lnTo>
                  <a:cubicBezTo>
                    <a:pt x="1044" y="727"/>
                    <a:pt x="1026" y="732"/>
                    <a:pt x="1008" y="738"/>
                  </a:cubicBezTo>
                  <a:cubicBezTo>
                    <a:pt x="958" y="749"/>
                    <a:pt x="881" y="802"/>
                    <a:pt x="867" y="883"/>
                  </a:cubicBezTo>
                  <a:cubicBezTo>
                    <a:pt x="860" y="953"/>
                    <a:pt x="881" y="1006"/>
                    <a:pt x="906" y="1045"/>
                  </a:cubicBezTo>
                  <a:cubicBezTo>
                    <a:pt x="1001" y="1193"/>
                    <a:pt x="1128" y="1285"/>
                    <a:pt x="1261" y="1369"/>
                  </a:cubicBezTo>
                  <a:lnTo>
                    <a:pt x="1139" y="1171"/>
                  </a:lnTo>
                  <a:cubicBezTo>
                    <a:pt x="1100" y="1108"/>
                    <a:pt x="1061" y="1041"/>
                    <a:pt x="1043" y="981"/>
                  </a:cubicBezTo>
                  <a:cubicBezTo>
                    <a:pt x="1036" y="950"/>
                    <a:pt x="1033" y="925"/>
                    <a:pt x="1040" y="921"/>
                  </a:cubicBezTo>
                  <a:lnTo>
                    <a:pt x="1040" y="921"/>
                  </a:lnTo>
                  <a:cubicBezTo>
                    <a:pt x="1043" y="925"/>
                    <a:pt x="1036" y="925"/>
                    <a:pt x="1064" y="925"/>
                  </a:cubicBezTo>
                  <a:cubicBezTo>
                    <a:pt x="1075" y="922"/>
                    <a:pt x="1090" y="921"/>
                    <a:pt x="1106" y="921"/>
                  </a:cubicBezTo>
                  <a:cubicBezTo>
                    <a:pt x="1147" y="921"/>
                    <a:pt x="1200" y="929"/>
                    <a:pt x="1248" y="939"/>
                  </a:cubicBezTo>
                  <a:lnTo>
                    <a:pt x="1473" y="978"/>
                  </a:lnTo>
                  <a:lnTo>
                    <a:pt x="1357" y="773"/>
                  </a:lnTo>
                  <a:cubicBezTo>
                    <a:pt x="1290" y="654"/>
                    <a:pt x="1216" y="537"/>
                    <a:pt x="1124" y="431"/>
                  </a:cubicBezTo>
                  <a:cubicBezTo>
                    <a:pt x="1033" y="326"/>
                    <a:pt x="931" y="228"/>
                    <a:pt x="807" y="153"/>
                  </a:cubicBezTo>
                  <a:cubicBezTo>
                    <a:pt x="655" y="59"/>
                    <a:pt x="471" y="0"/>
                    <a:pt x="293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2"/>
            <p:cNvSpPr/>
            <p:nvPr/>
          </p:nvSpPr>
          <p:spPr>
            <a:xfrm>
              <a:off x="1701009" y="2145584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7" y="1"/>
                    <a:pt x="1" y="191"/>
                    <a:pt x="1" y="427"/>
                  </a:cubicBezTo>
                  <a:cubicBezTo>
                    <a:pt x="1" y="660"/>
                    <a:pt x="107" y="850"/>
                    <a:pt x="240" y="850"/>
                  </a:cubicBezTo>
                  <a:cubicBezTo>
                    <a:pt x="371" y="850"/>
                    <a:pt x="476" y="660"/>
                    <a:pt x="476" y="427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2"/>
            <p:cNvSpPr/>
            <p:nvPr/>
          </p:nvSpPr>
          <p:spPr>
            <a:xfrm>
              <a:off x="1783501" y="2149963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6" y="1"/>
                    <a:pt x="0" y="191"/>
                    <a:pt x="0" y="424"/>
                  </a:cubicBezTo>
                  <a:cubicBezTo>
                    <a:pt x="0" y="660"/>
                    <a:pt x="106" y="851"/>
                    <a:pt x="240" y="851"/>
                  </a:cubicBezTo>
                  <a:cubicBezTo>
                    <a:pt x="371" y="851"/>
                    <a:pt x="476" y="660"/>
                    <a:pt x="476" y="424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2"/>
            <p:cNvSpPr/>
            <p:nvPr/>
          </p:nvSpPr>
          <p:spPr>
            <a:xfrm>
              <a:off x="1661934" y="2091785"/>
              <a:ext cx="74377" cy="34433"/>
            </a:xfrm>
            <a:custGeom>
              <a:avLst/>
              <a:gdLst/>
              <a:ahLst/>
              <a:cxnLst/>
              <a:rect l="l" t="t" r="r" b="b"/>
              <a:pathLst>
                <a:path w="1970" h="912" extrusionOk="0">
                  <a:moveTo>
                    <a:pt x="836" y="0"/>
                  </a:moveTo>
                  <a:cubicBezTo>
                    <a:pt x="517" y="0"/>
                    <a:pt x="203" y="221"/>
                    <a:pt x="0" y="912"/>
                  </a:cubicBezTo>
                  <a:lnTo>
                    <a:pt x="1970" y="683"/>
                  </a:lnTo>
                  <a:cubicBezTo>
                    <a:pt x="1970" y="683"/>
                    <a:pt x="1396" y="0"/>
                    <a:pt x="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2"/>
            <p:cNvSpPr/>
            <p:nvPr/>
          </p:nvSpPr>
          <p:spPr>
            <a:xfrm>
              <a:off x="1768324" y="2097599"/>
              <a:ext cx="53121" cy="28618"/>
            </a:xfrm>
            <a:custGeom>
              <a:avLst/>
              <a:gdLst/>
              <a:ahLst/>
              <a:cxnLst/>
              <a:rect l="l" t="t" r="r" b="b"/>
              <a:pathLst>
                <a:path w="1407" h="758" extrusionOk="0">
                  <a:moveTo>
                    <a:pt x="518" y="1"/>
                  </a:moveTo>
                  <a:cubicBezTo>
                    <a:pt x="123" y="1"/>
                    <a:pt x="1" y="652"/>
                    <a:pt x="1" y="652"/>
                  </a:cubicBezTo>
                  <a:lnTo>
                    <a:pt x="1407" y="758"/>
                  </a:lnTo>
                  <a:cubicBezTo>
                    <a:pt x="1018" y="187"/>
                    <a:pt x="729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2"/>
            <p:cNvSpPr/>
            <p:nvPr/>
          </p:nvSpPr>
          <p:spPr>
            <a:xfrm>
              <a:off x="1940858" y="2603347"/>
              <a:ext cx="162762" cy="236044"/>
            </a:xfrm>
            <a:custGeom>
              <a:avLst/>
              <a:gdLst/>
              <a:ahLst/>
              <a:cxnLst/>
              <a:rect l="l" t="t" r="r" b="b"/>
              <a:pathLst>
                <a:path w="4311" h="6252" extrusionOk="0">
                  <a:moveTo>
                    <a:pt x="1" y="0"/>
                  </a:moveTo>
                  <a:lnTo>
                    <a:pt x="1" y="0"/>
                  </a:lnTo>
                  <a:cubicBezTo>
                    <a:pt x="191" y="258"/>
                    <a:pt x="378" y="512"/>
                    <a:pt x="550" y="776"/>
                  </a:cubicBezTo>
                  <a:cubicBezTo>
                    <a:pt x="730" y="1036"/>
                    <a:pt x="906" y="1298"/>
                    <a:pt x="1079" y="1561"/>
                  </a:cubicBezTo>
                  <a:lnTo>
                    <a:pt x="2129" y="3140"/>
                  </a:lnTo>
                  <a:cubicBezTo>
                    <a:pt x="2485" y="3665"/>
                    <a:pt x="2838" y="4191"/>
                    <a:pt x="3201" y="4708"/>
                  </a:cubicBezTo>
                  <a:cubicBezTo>
                    <a:pt x="3563" y="5227"/>
                    <a:pt x="3926" y="5744"/>
                    <a:pt x="4310" y="6252"/>
                  </a:cubicBezTo>
                  <a:cubicBezTo>
                    <a:pt x="4007" y="5692"/>
                    <a:pt x="3684" y="5149"/>
                    <a:pt x="3352" y="4609"/>
                  </a:cubicBezTo>
                  <a:cubicBezTo>
                    <a:pt x="3021" y="4067"/>
                    <a:pt x="2675" y="3539"/>
                    <a:pt x="2323" y="3010"/>
                  </a:cubicBezTo>
                  <a:cubicBezTo>
                    <a:pt x="1967" y="2488"/>
                    <a:pt x="1612" y="1963"/>
                    <a:pt x="1227" y="1459"/>
                  </a:cubicBezTo>
                  <a:cubicBezTo>
                    <a:pt x="843" y="956"/>
                    <a:pt x="459" y="44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2"/>
            <p:cNvSpPr/>
            <p:nvPr/>
          </p:nvSpPr>
          <p:spPr>
            <a:xfrm>
              <a:off x="1290626" y="2657221"/>
              <a:ext cx="62975" cy="279311"/>
            </a:xfrm>
            <a:custGeom>
              <a:avLst/>
              <a:gdLst/>
              <a:ahLst/>
              <a:cxnLst/>
              <a:rect l="l" t="t" r="r" b="b"/>
              <a:pathLst>
                <a:path w="1668" h="7398" extrusionOk="0">
                  <a:moveTo>
                    <a:pt x="1668" y="1"/>
                  </a:moveTo>
                  <a:cubicBezTo>
                    <a:pt x="1403" y="578"/>
                    <a:pt x="1219" y="1192"/>
                    <a:pt x="1047" y="1801"/>
                  </a:cubicBezTo>
                  <a:cubicBezTo>
                    <a:pt x="874" y="2411"/>
                    <a:pt x="733" y="3027"/>
                    <a:pt x="599" y="3647"/>
                  </a:cubicBezTo>
                  <a:cubicBezTo>
                    <a:pt x="473" y="4268"/>
                    <a:pt x="349" y="4888"/>
                    <a:pt x="254" y="5515"/>
                  </a:cubicBezTo>
                  <a:cubicBezTo>
                    <a:pt x="152" y="6139"/>
                    <a:pt x="61" y="6766"/>
                    <a:pt x="1" y="7397"/>
                  </a:cubicBezTo>
                  <a:cubicBezTo>
                    <a:pt x="155" y="6781"/>
                    <a:pt x="293" y="6163"/>
                    <a:pt x="430" y="5547"/>
                  </a:cubicBezTo>
                  <a:lnTo>
                    <a:pt x="829" y="3694"/>
                  </a:lnTo>
                  <a:lnTo>
                    <a:pt x="1224" y="1844"/>
                  </a:lnTo>
                  <a:cubicBezTo>
                    <a:pt x="1357" y="1227"/>
                    <a:pt x="1494" y="611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2"/>
            <p:cNvSpPr/>
            <p:nvPr/>
          </p:nvSpPr>
          <p:spPr>
            <a:xfrm>
              <a:off x="1144444" y="3430416"/>
              <a:ext cx="72792" cy="80796"/>
            </a:xfrm>
            <a:custGeom>
              <a:avLst/>
              <a:gdLst/>
              <a:ahLst/>
              <a:cxnLst/>
              <a:rect l="l" t="t" r="r" b="b"/>
              <a:pathLst>
                <a:path w="1928" h="2140" extrusionOk="0">
                  <a:moveTo>
                    <a:pt x="962" y="0"/>
                  </a:moveTo>
                  <a:cubicBezTo>
                    <a:pt x="430" y="0"/>
                    <a:pt x="0" y="479"/>
                    <a:pt x="0" y="1068"/>
                  </a:cubicBezTo>
                  <a:cubicBezTo>
                    <a:pt x="0" y="1660"/>
                    <a:pt x="430" y="2139"/>
                    <a:pt x="962" y="2139"/>
                  </a:cubicBezTo>
                  <a:cubicBezTo>
                    <a:pt x="1494" y="2139"/>
                    <a:pt x="1928" y="1660"/>
                    <a:pt x="1928" y="1068"/>
                  </a:cubicBezTo>
                  <a:cubicBezTo>
                    <a:pt x="1928" y="479"/>
                    <a:pt x="1494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2"/>
            <p:cNvSpPr/>
            <p:nvPr/>
          </p:nvSpPr>
          <p:spPr>
            <a:xfrm>
              <a:off x="1194845" y="4531841"/>
              <a:ext cx="143960" cy="106620"/>
            </a:xfrm>
            <a:custGeom>
              <a:avLst/>
              <a:gdLst/>
              <a:ahLst/>
              <a:cxnLst/>
              <a:rect l="l" t="t" r="r" b="b"/>
              <a:pathLst>
                <a:path w="3813" h="2824" extrusionOk="0">
                  <a:moveTo>
                    <a:pt x="374" y="301"/>
                  </a:moveTo>
                  <a:lnTo>
                    <a:pt x="374" y="301"/>
                  </a:lnTo>
                  <a:cubicBezTo>
                    <a:pt x="839" y="456"/>
                    <a:pt x="1149" y="752"/>
                    <a:pt x="1403" y="1115"/>
                  </a:cubicBezTo>
                  <a:cubicBezTo>
                    <a:pt x="1191" y="1087"/>
                    <a:pt x="973" y="978"/>
                    <a:pt x="783" y="805"/>
                  </a:cubicBezTo>
                  <a:cubicBezTo>
                    <a:pt x="621" y="661"/>
                    <a:pt x="487" y="484"/>
                    <a:pt x="374" y="301"/>
                  </a:cubicBezTo>
                  <a:close/>
                  <a:moveTo>
                    <a:pt x="2763" y="1166"/>
                  </a:moveTo>
                  <a:cubicBezTo>
                    <a:pt x="2971" y="1166"/>
                    <a:pt x="3178" y="1189"/>
                    <a:pt x="3380" y="1235"/>
                  </a:cubicBezTo>
                  <a:cubicBezTo>
                    <a:pt x="3432" y="1245"/>
                    <a:pt x="3489" y="1259"/>
                    <a:pt x="3520" y="1292"/>
                  </a:cubicBezTo>
                  <a:cubicBezTo>
                    <a:pt x="3535" y="1305"/>
                    <a:pt x="3542" y="1326"/>
                    <a:pt x="3542" y="1330"/>
                  </a:cubicBezTo>
                  <a:cubicBezTo>
                    <a:pt x="3538" y="1334"/>
                    <a:pt x="3520" y="1344"/>
                    <a:pt x="3465" y="1347"/>
                  </a:cubicBezTo>
                  <a:cubicBezTo>
                    <a:pt x="3214" y="1374"/>
                    <a:pt x="2961" y="1388"/>
                    <a:pt x="2708" y="1388"/>
                  </a:cubicBezTo>
                  <a:cubicBezTo>
                    <a:pt x="2492" y="1388"/>
                    <a:pt x="2276" y="1378"/>
                    <a:pt x="2062" y="1358"/>
                  </a:cubicBezTo>
                  <a:cubicBezTo>
                    <a:pt x="1988" y="1355"/>
                    <a:pt x="1914" y="1344"/>
                    <a:pt x="1847" y="1330"/>
                  </a:cubicBezTo>
                  <a:cubicBezTo>
                    <a:pt x="1847" y="1323"/>
                    <a:pt x="1843" y="1316"/>
                    <a:pt x="1843" y="1313"/>
                  </a:cubicBezTo>
                  <a:cubicBezTo>
                    <a:pt x="1882" y="1302"/>
                    <a:pt x="1925" y="1292"/>
                    <a:pt x="1964" y="1281"/>
                  </a:cubicBezTo>
                  <a:lnTo>
                    <a:pt x="2069" y="1253"/>
                  </a:lnTo>
                  <a:cubicBezTo>
                    <a:pt x="2295" y="1195"/>
                    <a:pt x="2529" y="1166"/>
                    <a:pt x="2763" y="1166"/>
                  </a:cubicBezTo>
                  <a:close/>
                  <a:moveTo>
                    <a:pt x="124" y="0"/>
                  </a:moveTo>
                  <a:cubicBezTo>
                    <a:pt x="86" y="0"/>
                    <a:pt x="52" y="18"/>
                    <a:pt x="29" y="51"/>
                  </a:cubicBezTo>
                  <a:cubicBezTo>
                    <a:pt x="4" y="87"/>
                    <a:pt x="1" y="136"/>
                    <a:pt x="22" y="174"/>
                  </a:cubicBezTo>
                  <a:cubicBezTo>
                    <a:pt x="177" y="442"/>
                    <a:pt x="367" y="745"/>
                    <a:pt x="624" y="981"/>
                  </a:cubicBezTo>
                  <a:cubicBezTo>
                    <a:pt x="758" y="1101"/>
                    <a:pt x="906" y="1196"/>
                    <a:pt x="1058" y="1259"/>
                  </a:cubicBezTo>
                  <a:cubicBezTo>
                    <a:pt x="754" y="1386"/>
                    <a:pt x="466" y="1534"/>
                    <a:pt x="188" y="1703"/>
                  </a:cubicBezTo>
                  <a:cubicBezTo>
                    <a:pt x="134" y="1736"/>
                    <a:pt x="113" y="1802"/>
                    <a:pt x="141" y="1858"/>
                  </a:cubicBezTo>
                  <a:cubicBezTo>
                    <a:pt x="163" y="1899"/>
                    <a:pt x="205" y="1922"/>
                    <a:pt x="248" y="1922"/>
                  </a:cubicBezTo>
                  <a:cubicBezTo>
                    <a:pt x="262" y="1922"/>
                    <a:pt x="276" y="1920"/>
                    <a:pt x="289" y="1915"/>
                  </a:cubicBezTo>
                  <a:lnTo>
                    <a:pt x="1505" y="1425"/>
                  </a:lnTo>
                  <a:cubicBezTo>
                    <a:pt x="1551" y="1461"/>
                    <a:pt x="1596" y="1489"/>
                    <a:pt x="1650" y="1510"/>
                  </a:cubicBezTo>
                  <a:cubicBezTo>
                    <a:pt x="1657" y="1524"/>
                    <a:pt x="1663" y="1541"/>
                    <a:pt x="1674" y="1555"/>
                  </a:cubicBezTo>
                  <a:cubicBezTo>
                    <a:pt x="1832" y="2006"/>
                    <a:pt x="2112" y="2408"/>
                    <a:pt x="2361" y="2772"/>
                  </a:cubicBezTo>
                  <a:cubicBezTo>
                    <a:pt x="2386" y="2806"/>
                    <a:pt x="2421" y="2824"/>
                    <a:pt x="2460" y="2824"/>
                  </a:cubicBezTo>
                  <a:cubicBezTo>
                    <a:pt x="2481" y="2824"/>
                    <a:pt x="2506" y="2817"/>
                    <a:pt x="2527" y="2803"/>
                  </a:cubicBezTo>
                  <a:cubicBezTo>
                    <a:pt x="2580" y="2764"/>
                    <a:pt x="2594" y="2694"/>
                    <a:pt x="2555" y="2640"/>
                  </a:cubicBezTo>
                  <a:lnTo>
                    <a:pt x="2555" y="2637"/>
                  </a:lnTo>
                  <a:cubicBezTo>
                    <a:pt x="2372" y="2377"/>
                    <a:pt x="2221" y="2087"/>
                    <a:pt x="2073" y="1806"/>
                  </a:cubicBezTo>
                  <a:cubicBezTo>
                    <a:pt x="2034" y="1731"/>
                    <a:pt x="1995" y="1658"/>
                    <a:pt x="1956" y="1583"/>
                  </a:cubicBezTo>
                  <a:lnTo>
                    <a:pt x="1956" y="1583"/>
                  </a:lnTo>
                  <a:cubicBezTo>
                    <a:pt x="1985" y="1588"/>
                    <a:pt x="2013" y="1591"/>
                    <a:pt x="2040" y="1594"/>
                  </a:cubicBezTo>
                  <a:cubicBezTo>
                    <a:pt x="2256" y="1612"/>
                    <a:pt x="2473" y="1621"/>
                    <a:pt x="2691" y="1621"/>
                  </a:cubicBezTo>
                  <a:cubicBezTo>
                    <a:pt x="2957" y="1621"/>
                    <a:pt x="3223" y="1607"/>
                    <a:pt x="3489" y="1580"/>
                  </a:cubicBezTo>
                  <a:cubicBezTo>
                    <a:pt x="3545" y="1577"/>
                    <a:pt x="3647" y="1566"/>
                    <a:pt x="3718" y="1485"/>
                  </a:cubicBezTo>
                  <a:cubicBezTo>
                    <a:pt x="3813" y="1372"/>
                    <a:pt x="3774" y="1210"/>
                    <a:pt x="3686" y="1126"/>
                  </a:cubicBezTo>
                  <a:cubicBezTo>
                    <a:pt x="3613" y="1055"/>
                    <a:pt x="3520" y="1027"/>
                    <a:pt x="3429" y="1006"/>
                  </a:cubicBezTo>
                  <a:cubicBezTo>
                    <a:pt x="3209" y="956"/>
                    <a:pt x="2984" y="931"/>
                    <a:pt x="2759" y="931"/>
                  </a:cubicBezTo>
                  <a:cubicBezTo>
                    <a:pt x="2508" y="931"/>
                    <a:pt x="2256" y="962"/>
                    <a:pt x="2013" y="1024"/>
                  </a:cubicBezTo>
                  <a:lnTo>
                    <a:pt x="1903" y="1055"/>
                  </a:lnTo>
                  <a:cubicBezTo>
                    <a:pt x="1861" y="1066"/>
                    <a:pt x="1822" y="1076"/>
                    <a:pt x="1783" y="1084"/>
                  </a:cubicBezTo>
                  <a:cubicBezTo>
                    <a:pt x="1777" y="1073"/>
                    <a:pt x="1762" y="1059"/>
                    <a:pt x="1748" y="1051"/>
                  </a:cubicBezTo>
                  <a:cubicBezTo>
                    <a:pt x="1731" y="1040"/>
                    <a:pt x="1710" y="1035"/>
                    <a:pt x="1690" y="1035"/>
                  </a:cubicBezTo>
                  <a:cubicBezTo>
                    <a:pt x="1678" y="1035"/>
                    <a:pt x="1665" y="1037"/>
                    <a:pt x="1653" y="1041"/>
                  </a:cubicBezTo>
                  <a:cubicBezTo>
                    <a:pt x="1650" y="1041"/>
                    <a:pt x="1642" y="1041"/>
                    <a:pt x="1639" y="1045"/>
                  </a:cubicBezTo>
                  <a:cubicBezTo>
                    <a:pt x="1308" y="552"/>
                    <a:pt x="874" y="139"/>
                    <a:pt x="145" y="2"/>
                  </a:cubicBezTo>
                  <a:cubicBezTo>
                    <a:pt x="138" y="1"/>
                    <a:pt x="131" y="0"/>
                    <a:pt x="124" y="0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2"/>
            <p:cNvSpPr/>
            <p:nvPr/>
          </p:nvSpPr>
          <p:spPr>
            <a:xfrm>
              <a:off x="1761679" y="4521346"/>
              <a:ext cx="141883" cy="99333"/>
            </a:xfrm>
            <a:custGeom>
              <a:avLst/>
              <a:gdLst/>
              <a:ahLst/>
              <a:cxnLst/>
              <a:rect l="l" t="t" r="r" b="b"/>
              <a:pathLst>
                <a:path w="3758" h="2631" extrusionOk="0">
                  <a:moveTo>
                    <a:pt x="3260" y="360"/>
                  </a:moveTo>
                  <a:lnTo>
                    <a:pt x="3260" y="360"/>
                  </a:lnTo>
                  <a:cubicBezTo>
                    <a:pt x="3010" y="558"/>
                    <a:pt x="2703" y="692"/>
                    <a:pt x="2386" y="741"/>
                  </a:cubicBezTo>
                  <a:cubicBezTo>
                    <a:pt x="2658" y="579"/>
                    <a:pt x="2954" y="449"/>
                    <a:pt x="3260" y="360"/>
                  </a:cubicBezTo>
                  <a:close/>
                  <a:moveTo>
                    <a:pt x="357" y="233"/>
                  </a:moveTo>
                  <a:lnTo>
                    <a:pt x="357" y="233"/>
                  </a:lnTo>
                  <a:cubicBezTo>
                    <a:pt x="850" y="251"/>
                    <a:pt x="1333" y="452"/>
                    <a:pt x="1692" y="791"/>
                  </a:cubicBezTo>
                  <a:cubicBezTo>
                    <a:pt x="1692" y="794"/>
                    <a:pt x="1689" y="798"/>
                    <a:pt x="1689" y="801"/>
                  </a:cubicBezTo>
                  <a:lnTo>
                    <a:pt x="1639" y="903"/>
                  </a:lnTo>
                  <a:cubicBezTo>
                    <a:pt x="1149" y="861"/>
                    <a:pt x="677" y="611"/>
                    <a:pt x="357" y="233"/>
                  </a:cubicBezTo>
                  <a:close/>
                  <a:moveTo>
                    <a:pt x="301" y="1"/>
                  </a:moveTo>
                  <a:cubicBezTo>
                    <a:pt x="239" y="1"/>
                    <a:pt x="178" y="3"/>
                    <a:pt x="117" y="9"/>
                  </a:cubicBezTo>
                  <a:cubicBezTo>
                    <a:pt x="74" y="12"/>
                    <a:pt x="40" y="36"/>
                    <a:pt x="22" y="72"/>
                  </a:cubicBezTo>
                  <a:cubicBezTo>
                    <a:pt x="1" y="111"/>
                    <a:pt x="4" y="153"/>
                    <a:pt x="29" y="188"/>
                  </a:cubicBezTo>
                  <a:cubicBezTo>
                    <a:pt x="364" y="695"/>
                    <a:pt x="934" y="1048"/>
                    <a:pt x="1537" y="1126"/>
                  </a:cubicBezTo>
                  <a:lnTo>
                    <a:pt x="917" y="2464"/>
                  </a:lnTo>
                  <a:cubicBezTo>
                    <a:pt x="889" y="2521"/>
                    <a:pt x="913" y="2588"/>
                    <a:pt x="966" y="2616"/>
                  </a:cubicBezTo>
                  <a:cubicBezTo>
                    <a:pt x="983" y="2627"/>
                    <a:pt x="1005" y="2630"/>
                    <a:pt x="1022" y="2630"/>
                  </a:cubicBezTo>
                  <a:cubicBezTo>
                    <a:pt x="1061" y="2630"/>
                    <a:pt x="1100" y="2609"/>
                    <a:pt x="1121" y="2573"/>
                  </a:cubicBezTo>
                  <a:lnTo>
                    <a:pt x="1956" y="1164"/>
                  </a:lnTo>
                  <a:lnTo>
                    <a:pt x="2827" y="1795"/>
                  </a:lnTo>
                  <a:cubicBezTo>
                    <a:pt x="2847" y="1810"/>
                    <a:pt x="2871" y="1817"/>
                    <a:pt x="2895" y="1817"/>
                  </a:cubicBezTo>
                  <a:cubicBezTo>
                    <a:pt x="2932" y="1817"/>
                    <a:pt x="2969" y="1800"/>
                    <a:pt x="2992" y="1770"/>
                  </a:cubicBezTo>
                  <a:cubicBezTo>
                    <a:pt x="3027" y="1718"/>
                    <a:pt x="3017" y="1643"/>
                    <a:pt x="2964" y="1604"/>
                  </a:cubicBezTo>
                  <a:lnTo>
                    <a:pt x="2164" y="1027"/>
                  </a:lnTo>
                  <a:cubicBezTo>
                    <a:pt x="2164" y="1016"/>
                    <a:pt x="2164" y="1006"/>
                    <a:pt x="2161" y="995"/>
                  </a:cubicBezTo>
                  <a:cubicBezTo>
                    <a:pt x="2759" y="981"/>
                    <a:pt x="3355" y="695"/>
                    <a:pt x="3725" y="223"/>
                  </a:cubicBezTo>
                  <a:cubicBezTo>
                    <a:pt x="3753" y="184"/>
                    <a:pt x="3757" y="132"/>
                    <a:pt x="3732" y="90"/>
                  </a:cubicBezTo>
                  <a:cubicBezTo>
                    <a:pt x="3711" y="57"/>
                    <a:pt x="3673" y="34"/>
                    <a:pt x="3634" y="34"/>
                  </a:cubicBezTo>
                  <a:cubicBezTo>
                    <a:pt x="3627" y="34"/>
                    <a:pt x="3620" y="35"/>
                    <a:pt x="3613" y="36"/>
                  </a:cubicBezTo>
                  <a:cubicBezTo>
                    <a:pt x="3021" y="142"/>
                    <a:pt x="2457" y="381"/>
                    <a:pt x="1967" y="734"/>
                  </a:cubicBezTo>
                  <a:cubicBezTo>
                    <a:pt x="1543" y="275"/>
                    <a:pt x="927" y="1"/>
                    <a:pt x="301" y="1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2"/>
            <p:cNvSpPr/>
            <p:nvPr/>
          </p:nvSpPr>
          <p:spPr>
            <a:xfrm>
              <a:off x="2224199" y="2416051"/>
              <a:ext cx="105714" cy="166311"/>
            </a:xfrm>
            <a:custGeom>
              <a:avLst/>
              <a:gdLst/>
              <a:ahLst/>
              <a:cxnLst/>
              <a:rect l="l" t="t" r="r" b="b"/>
              <a:pathLst>
                <a:path w="2800" h="4405" extrusionOk="0">
                  <a:moveTo>
                    <a:pt x="1" y="1"/>
                  </a:moveTo>
                  <a:lnTo>
                    <a:pt x="1" y="1"/>
                  </a:lnTo>
                  <a:cubicBezTo>
                    <a:pt x="217" y="240"/>
                    <a:pt x="322" y="550"/>
                    <a:pt x="357" y="856"/>
                  </a:cubicBezTo>
                  <a:cubicBezTo>
                    <a:pt x="375" y="1008"/>
                    <a:pt x="375" y="1163"/>
                    <a:pt x="360" y="1318"/>
                  </a:cubicBezTo>
                  <a:cubicBezTo>
                    <a:pt x="347" y="1470"/>
                    <a:pt x="311" y="1621"/>
                    <a:pt x="276" y="1773"/>
                  </a:cubicBezTo>
                  <a:lnTo>
                    <a:pt x="272" y="1780"/>
                  </a:lnTo>
                  <a:lnTo>
                    <a:pt x="272" y="1794"/>
                  </a:lnTo>
                  <a:cubicBezTo>
                    <a:pt x="259" y="2044"/>
                    <a:pt x="259" y="2294"/>
                    <a:pt x="280" y="2548"/>
                  </a:cubicBezTo>
                  <a:lnTo>
                    <a:pt x="290" y="2668"/>
                  </a:lnTo>
                  <a:lnTo>
                    <a:pt x="417" y="2650"/>
                  </a:lnTo>
                  <a:cubicBezTo>
                    <a:pt x="495" y="2639"/>
                    <a:pt x="576" y="2633"/>
                    <a:pt x="659" y="2633"/>
                  </a:cubicBezTo>
                  <a:cubicBezTo>
                    <a:pt x="836" y="2633"/>
                    <a:pt x="1019" y="2658"/>
                    <a:pt x="1189" y="2707"/>
                  </a:cubicBezTo>
                  <a:cubicBezTo>
                    <a:pt x="1443" y="2780"/>
                    <a:pt x="1679" y="2900"/>
                    <a:pt x="1890" y="3063"/>
                  </a:cubicBezTo>
                  <a:cubicBezTo>
                    <a:pt x="2094" y="3232"/>
                    <a:pt x="2274" y="3436"/>
                    <a:pt x="2422" y="3665"/>
                  </a:cubicBezTo>
                  <a:cubicBezTo>
                    <a:pt x="2496" y="3782"/>
                    <a:pt x="2559" y="3904"/>
                    <a:pt x="2630" y="4024"/>
                  </a:cubicBezTo>
                  <a:cubicBezTo>
                    <a:pt x="2683" y="4148"/>
                    <a:pt x="2739" y="4278"/>
                    <a:pt x="2799" y="4405"/>
                  </a:cubicBezTo>
                  <a:cubicBezTo>
                    <a:pt x="2767" y="4268"/>
                    <a:pt x="2732" y="4133"/>
                    <a:pt x="2690" y="3996"/>
                  </a:cubicBezTo>
                  <a:cubicBezTo>
                    <a:pt x="2637" y="3870"/>
                    <a:pt x="2595" y="3732"/>
                    <a:pt x="2528" y="3605"/>
                  </a:cubicBezTo>
                  <a:cubicBezTo>
                    <a:pt x="2401" y="3351"/>
                    <a:pt x="2228" y="3115"/>
                    <a:pt x="2014" y="2915"/>
                  </a:cubicBezTo>
                  <a:cubicBezTo>
                    <a:pt x="1795" y="2725"/>
                    <a:pt x="1534" y="2572"/>
                    <a:pt x="1253" y="2488"/>
                  </a:cubicBezTo>
                  <a:cubicBezTo>
                    <a:pt x="1062" y="2431"/>
                    <a:pt x="870" y="2400"/>
                    <a:pt x="672" y="2400"/>
                  </a:cubicBezTo>
                  <a:cubicBezTo>
                    <a:pt x="615" y="2400"/>
                    <a:pt x="557" y="2403"/>
                    <a:pt x="499" y="2408"/>
                  </a:cubicBezTo>
                  <a:lnTo>
                    <a:pt x="499" y="2408"/>
                  </a:lnTo>
                  <a:cubicBezTo>
                    <a:pt x="484" y="2208"/>
                    <a:pt x="478" y="2004"/>
                    <a:pt x="480" y="1805"/>
                  </a:cubicBezTo>
                  <a:lnTo>
                    <a:pt x="480" y="1805"/>
                  </a:lnTo>
                  <a:cubicBezTo>
                    <a:pt x="510" y="1648"/>
                    <a:pt x="534" y="1488"/>
                    <a:pt x="537" y="1329"/>
                  </a:cubicBezTo>
                  <a:cubicBezTo>
                    <a:pt x="544" y="1163"/>
                    <a:pt x="529" y="994"/>
                    <a:pt x="491" y="832"/>
                  </a:cubicBezTo>
                  <a:cubicBezTo>
                    <a:pt x="417" y="511"/>
                    <a:pt x="259" y="198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2"/>
            <p:cNvSpPr/>
            <p:nvPr/>
          </p:nvSpPr>
          <p:spPr>
            <a:xfrm>
              <a:off x="2244058" y="2455277"/>
              <a:ext cx="154984" cy="30506"/>
            </a:xfrm>
            <a:custGeom>
              <a:avLst/>
              <a:gdLst/>
              <a:ahLst/>
              <a:cxnLst/>
              <a:rect l="l" t="t" r="r" b="b"/>
              <a:pathLst>
                <a:path w="4105" h="808" extrusionOk="0">
                  <a:moveTo>
                    <a:pt x="1011" y="1"/>
                  </a:moveTo>
                  <a:cubicBezTo>
                    <a:pt x="668" y="1"/>
                    <a:pt x="320" y="45"/>
                    <a:pt x="0" y="170"/>
                  </a:cubicBezTo>
                  <a:cubicBezTo>
                    <a:pt x="137" y="154"/>
                    <a:pt x="273" y="147"/>
                    <a:pt x="407" y="147"/>
                  </a:cubicBezTo>
                  <a:cubicBezTo>
                    <a:pt x="621" y="147"/>
                    <a:pt x="832" y="163"/>
                    <a:pt x="1044" y="180"/>
                  </a:cubicBezTo>
                  <a:cubicBezTo>
                    <a:pt x="1385" y="216"/>
                    <a:pt x="1727" y="272"/>
                    <a:pt x="2065" y="343"/>
                  </a:cubicBezTo>
                  <a:cubicBezTo>
                    <a:pt x="2745" y="473"/>
                    <a:pt x="3418" y="653"/>
                    <a:pt x="4105" y="808"/>
                  </a:cubicBezTo>
                  <a:cubicBezTo>
                    <a:pt x="3482" y="480"/>
                    <a:pt x="2805" y="251"/>
                    <a:pt x="2111" y="113"/>
                  </a:cubicBezTo>
                  <a:cubicBezTo>
                    <a:pt x="1774" y="49"/>
                    <a:pt x="1433" y="1"/>
                    <a:pt x="1086" y="1"/>
                  </a:cubicBezTo>
                  <a:cubicBezTo>
                    <a:pt x="1074" y="1"/>
                    <a:pt x="1062" y="1"/>
                    <a:pt x="1050" y="1"/>
                  </a:cubicBezTo>
                  <a:cubicBezTo>
                    <a:pt x="1037" y="1"/>
                    <a:pt x="1024" y="1"/>
                    <a:pt x="101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2"/>
            <p:cNvSpPr/>
            <p:nvPr/>
          </p:nvSpPr>
          <p:spPr>
            <a:xfrm>
              <a:off x="2264407" y="2274362"/>
              <a:ext cx="18387" cy="182961"/>
            </a:xfrm>
            <a:custGeom>
              <a:avLst/>
              <a:gdLst/>
              <a:ahLst/>
              <a:cxnLst/>
              <a:rect l="l" t="t" r="r" b="b"/>
              <a:pathLst>
                <a:path w="487" h="4846" extrusionOk="0">
                  <a:moveTo>
                    <a:pt x="1" y="1"/>
                  </a:moveTo>
                  <a:cubicBezTo>
                    <a:pt x="95" y="396"/>
                    <a:pt x="131" y="797"/>
                    <a:pt x="162" y="1202"/>
                  </a:cubicBezTo>
                  <a:cubicBezTo>
                    <a:pt x="191" y="1607"/>
                    <a:pt x="212" y="2009"/>
                    <a:pt x="226" y="2414"/>
                  </a:cubicBezTo>
                  <a:cubicBezTo>
                    <a:pt x="251" y="3225"/>
                    <a:pt x="261" y="4035"/>
                    <a:pt x="254" y="4845"/>
                  </a:cubicBezTo>
                  <a:lnTo>
                    <a:pt x="487" y="4842"/>
                  </a:lnTo>
                  <a:cubicBezTo>
                    <a:pt x="455" y="4028"/>
                    <a:pt x="406" y="3218"/>
                    <a:pt x="342" y="2407"/>
                  </a:cubicBezTo>
                  <a:cubicBezTo>
                    <a:pt x="310" y="2006"/>
                    <a:pt x="272" y="1601"/>
                    <a:pt x="222" y="1196"/>
                  </a:cubicBezTo>
                  <a:cubicBezTo>
                    <a:pt x="170" y="794"/>
                    <a:pt x="116" y="389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2"/>
            <p:cNvSpPr/>
            <p:nvPr/>
          </p:nvSpPr>
          <p:spPr>
            <a:xfrm>
              <a:off x="2315223" y="2282630"/>
              <a:ext cx="18387" cy="183074"/>
            </a:xfrm>
            <a:custGeom>
              <a:avLst/>
              <a:gdLst/>
              <a:ahLst/>
              <a:cxnLst/>
              <a:rect l="l" t="t" r="r" b="b"/>
              <a:pathLst>
                <a:path w="487" h="4849" extrusionOk="0">
                  <a:moveTo>
                    <a:pt x="0" y="1"/>
                  </a:moveTo>
                  <a:cubicBezTo>
                    <a:pt x="81" y="395"/>
                    <a:pt x="102" y="800"/>
                    <a:pt x="131" y="1206"/>
                  </a:cubicBezTo>
                  <a:cubicBezTo>
                    <a:pt x="159" y="1611"/>
                    <a:pt x="173" y="2016"/>
                    <a:pt x="190" y="2418"/>
                  </a:cubicBezTo>
                  <a:cubicBezTo>
                    <a:pt x="222" y="3228"/>
                    <a:pt x="240" y="4039"/>
                    <a:pt x="254" y="4849"/>
                  </a:cubicBezTo>
                  <a:lnTo>
                    <a:pt x="486" y="4838"/>
                  </a:lnTo>
                  <a:cubicBezTo>
                    <a:pt x="437" y="4028"/>
                    <a:pt x="377" y="3221"/>
                    <a:pt x="307" y="2411"/>
                  </a:cubicBezTo>
                  <a:cubicBezTo>
                    <a:pt x="272" y="2009"/>
                    <a:pt x="237" y="1603"/>
                    <a:pt x="190" y="1201"/>
                  </a:cubicBezTo>
                  <a:cubicBezTo>
                    <a:pt x="141" y="796"/>
                    <a:pt x="99" y="391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2"/>
            <p:cNvSpPr/>
            <p:nvPr/>
          </p:nvSpPr>
          <p:spPr>
            <a:xfrm>
              <a:off x="1232070" y="3664904"/>
              <a:ext cx="21596" cy="44740"/>
            </a:xfrm>
            <a:custGeom>
              <a:avLst/>
              <a:gdLst/>
              <a:ahLst/>
              <a:cxnLst/>
              <a:rect l="l" t="t" r="r" b="b"/>
              <a:pathLst>
                <a:path w="572" h="1185" extrusionOk="0">
                  <a:moveTo>
                    <a:pt x="561" y="1"/>
                  </a:moveTo>
                  <a:lnTo>
                    <a:pt x="561" y="1"/>
                  </a:lnTo>
                  <a:cubicBezTo>
                    <a:pt x="399" y="174"/>
                    <a:pt x="297" y="364"/>
                    <a:pt x="209" y="562"/>
                  </a:cubicBezTo>
                  <a:cubicBezTo>
                    <a:pt x="167" y="664"/>
                    <a:pt x="128" y="762"/>
                    <a:pt x="96" y="864"/>
                  </a:cubicBezTo>
                  <a:cubicBezTo>
                    <a:pt x="61" y="970"/>
                    <a:pt x="36" y="1072"/>
                    <a:pt x="1" y="1185"/>
                  </a:cubicBezTo>
                  <a:cubicBezTo>
                    <a:pt x="114" y="1132"/>
                    <a:pt x="191" y="1041"/>
                    <a:pt x="259" y="949"/>
                  </a:cubicBezTo>
                  <a:cubicBezTo>
                    <a:pt x="326" y="858"/>
                    <a:pt x="375" y="759"/>
                    <a:pt x="424" y="656"/>
                  </a:cubicBezTo>
                  <a:cubicBezTo>
                    <a:pt x="508" y="452"/>
                    <a:pt x="572" y="238"/>
                    <a:pt x="56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5" name="Google Shape;1525;p42"/>
          <p:cNvGrpSpPr/>
          <p:nvPr/>
        </p:nvGrpSpPr>
        <p:grpSpPr>
          <a:xfrm>
            <a:off x="3150686" y="3388520"/>
            <a:ext cx="1360525" cy="1305583"/>
            <a:chOff x="3038482" y="3171761"/>
            <a:chExt cx="1948897" cy="1870195"/>
          </a:xfrm>
        </p:grpSpPr>
        <p:sp>
          <p:nvSpPr>
            <p:cNvPr id="1526" name="Google Shape;1526;p42"/>
            <p:cNvSpPr/>
            <p:nvPr/>
          </p:nvSpPr>
          <p:spPr>
            <a:xfrm>
              <a:off x="3728426" y="3463551"/>
              <a:ext cx="632237" cy="553659"/>
            </a:xfrm>
            <a:custGeom>
              <a:avLst/>
              <a:gdLst/>
              <a:ahLst/>
              <a:cxnLst/>
              <a:rect l="l" t="t" r="r" b="b"/>
              <a:pathLst>
                <a:path w="7098" h="6216" extrusionOk="0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2"/>
            <p:cNvSpPr/>
            <p:nvPr/>
          </p:nvSpPr>
          <p:spPr>
            <a:xfrm>
              <a:off x="3038482" y="3171761"/>
              <a:ext cx="791676" cy="987341"/>
            </a:xfrm>
            <a:custGeom>
              <a:avLst/>
              <a:gdLst/>
              <a:ahLst/>
              <a:cxnLst/>
              <a:rect l="l" t="t" r="r" b="b"/>
              <a:pathLst>
                <a:path w="8888" h="11085" extrusionOk="0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2"/>
            <p:cNvSpPr/>
            <p:nvPr/>
          </p:nvSpPr>
          <p:spPr>
            <a:xfrm>
              <a:off x="3899264" y="3322377"/>
              <a:ext cx="627249" cy="570493"/>
            </a:xfrm>
            <a:custGeom>
              <a:avLst/>
              <a:gdLst/>
              <a:ahLst/>
              <a:cxnLst/>
              <a:rect l="l" t="t" r="r" b="b"/>
              <a:pathLst>
                <a:path w="7042" h="6405" extrusionOk="0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2"/>
            <p:cNvSpPr/>
            <p:nvPr/>
          </p:nvSpPr>
          <p:spPr>
            <a:xfrm flipH="1">
              <a:off x="4236977" y="3743043"/>
              <a:ext cx="273603" cy="273611"/>
            </a:xfrm>
            <a:custGeom>
              <a:avLst/>
              <a:gdLst/>
              <a:ahLst/>
              <a:cxnLst/>
              <a:rect l="l" t="t" r="r" b="b"/>
              <a:pathLst>
                <a:path w="3316" h="3316" extrusionOk="0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2"/>
            <p:cNvSpPr/>
            <p:nvPr/>
          </p:nvSpPr>
          <p:spPr>
            <a:xfrm flipH="1">
              <a:off x="4430048" y="3774975"/>
              <a:ext cx="241919" cy="241679"/>
            </a:xfrm>
            <a:custGeom>
              <a:avLst/>
              <a:gdLst/>
              <a:ahLst/>
              <a:cxnLst/>
              <a:rect l="l" t="t" r="r" b="b"/>
              <a:pathLst>
                <a:path w="2932" h="2929" extrusionOk="0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2"/>
            <p:cNvSpPr/>
            <p:nvPr/>
          </p:nvSpPr>
          <p:spPr>
            <a:xfrm flipH="1">
              <a:off x="4677490" y="3664904"/>
              <a:ext cx="246540" cy="260905"/>
            </a:xfrm>
            <a:custGeom>
              <a:avLst/>
              <a:gdLst/>
              <a:ahLst/>
              <a:cxnLst/>
              <a:rect l="l" t="t" r="r" b="b"/>
              <a:pathLst>
                <a:path w="2988" h="3162" extrusionOk="0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2"/>
            <p:cNvSpPr/>
            <p:nvPr/>
          </p:nvSpPr>
          <p:spPr>
            <a:xfrm>
              <a:off x="3598382" y="3868726"/>
              <a:ext cx="1388997" cy="1173230"/>
            </a:xfrm>
            <a:custGeom>
              <a:avLst/>
              <a:gdLst/>
              <a:ahLst/>
              <a:cxnLst/>
              <a:rect l="l" t="t" r="r" b="b"/>
              <a:pathLst>
                <a:path w="15594" h="13172" extrusionOk="0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732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0" name="Google Shape;1480;p42"/>
          <p:cNvGrpSpPr/>
          <p:nvPr/>
        </p:nvGrpSpPr>
        <p:grpSpPr>
          <a:xfrm>
            <a:off x="3123184" y="541125"/>
            <a:ext cx="5701789" cy="3888600"/>
            <a:chOff x="2001575" y="1865051"/>
            <a:chExt cx="6822770" cy="3888600"/>
          </a:xfrm>
        </p:grpSpPr>
        <p:sp>
          <p:nvSpPr>
            <p:cNvPr id="1481" name="Google Shape;1481;p42"/>
            <p:cNvSpPr/>
            <p:nvPr/>
          </p:nvSpPr>
          <p:spPr>
            <a:xfrm>
              <a:off x="2455645" y="1865051"/>
              <a:ext cx="6368700" cy="388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2"/>
            <p:cNvSpPr/>
            <p:nvPr/>
          </p:nvSpPr>
          <p:spPr>
            <a:xfrm rot="-5400000">
              <a:off x="1976825" y="2518851"/>
              <a:ext cx="511200" cy="461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3" name="Google Shape;1483;p42"/>
          <p:cNvSpPr/>
          <p:nvPr/>
        </p:nvSpPr>
        <p:spPr>
          <a:xfrm>
            <a:off x="3214758" y="4518769"/>
            <a:ext cx="1474711" cy="337932"/>
          </a:xfrm>
          <a:custGeom>
            <a:avLst/>
            <a:gdLst/>
            <a:ahLst/>
            <a:cxnLst/>
            <a:rect l="l" t="t" r="r" b="b"/>
            <a:pathLst>
              <a:path w="41064" h="6446" extrusionOk="0">
                <a:moveTo>
                  <a:pt x="20534" y="1"/>
                </a:moveTo>
                <a:cubicBezTo>
                  <a:pt x="9191" y="1"/>
                  <a:pt x="0" y="1445"/>
                  <a:pt x="0" y="3225"/>
                </a:cubicBezTo>
                <a:cubicBezTo>
                  <a:pt x="0" y="5004"/>
                  <a:pt x="9191" y="6445"/>
                  <a:pt x="20534" y="6445"/>
                </a:cubicBezTo>
                <a:cubicBezTo>
                  <a:pt x="31872" y="6445"/>
                  <a:pt x="41063" y="5004"/>
                  <a:pt x="41063" y="3225"/>
                </a:cubicBezTo>
                <a:cubicBezTo>
                  <a:pt x="41063" y="1445"/>
                  <a:pt x="31872" y="1"/>
                  <a:pt x="20534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42"/>
          <p:cNvSpPr txBox="1">
            <a:spLocks noGrp="1"/>
          </p:cNvSpPr>
          <p:nvPr>
            <p:ph type="title"/>
          </p:nvPr>
        </p:nvSpPr>
        <p:spPr>
          <a:xfrm>
            <a:off x="4000400" y="1464825"/>
            <a:ext cx="4348200" cy="20412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900" dirty="0" smtClean="0"/>
              <a:t>What time do you open/close?</a:t>
            </a:r>
            <a:endParaRPr sz="5900" dirty="0"/>
          </a:p>
        </p:txBody>
      </p:sp>
      <p:sp>
        <p:nvSpPr>
          <p:cNvPr id="1485" name="Google Shape;1485;p42"/>
          <p:cNvSpPr/>
          <p:nvPr/>
        </p:nvSpPr>
        <p:spPr>
          <a:xfrm>
            <a:off x="2356450" y="2303507"/>
            <a:ext cx="19066" cy="171672"/>
          </a:xfrm>
          <a:custGeom>
            <a:avLst/>
            <a:gdLst/>
            <a:ahLst/>
            <a:cxnLst/>
            <a:rect l="l" t="t" r="r" b="b"/>
            <a:pathLst>
              <a:path w="505" h="4547" extrusionOk="0">
                <a:moveTo>
                  <a:pt x="1" y="1"/>
                </a:moveTo>
                <a:cubicBezTo>
                  <a:pt x="103" y="367"/>
                  <a:pt x="139" y="747"/>
                  <a:pt x="173" y="1128"/>
                </a:cubicBezTo>
                <a:cubicBezTo>
                  <a:pt x="205" y="1505"/>
                  <a:pt x="226" y="1886"/>
                  <a:pt x="240" y="2266"/>
                </a:cubicBezTo>
                <a:cubicBezTo>
                  <a:pt x="269" y="3024"/>
                  <a:pt x="279" y="3785"/>
                  <a:pt x="272" y="4546"/>
                </a:cubicBezTo>
                <a:lnTo>
                  <a:pt x="505" y="4543"/>
                </a:lnTo>
                <a:cubicBezTo>
                  <a:pt x="473" y="3777"/>
                  <a:pt x="424" y="3016"/>
                  <a:pt x="357" y="2255"/>
                </a:cubicBezTo>
                <a:cubicBezTo>
                  <a:pt x="321" y="1879"/>
                  <a:pt x="282" y="1498"/>
                  <a:pt x="233" y="1121"/>
                </a:cubicBezTo>
                <a:cubicBezTo>
                  <a:pt x="177" y="744"/>
                  <a:pt x="121" y="363"/>
                  <a:pt x="1" y="1"/>
                </a:cubicBezTo>
                <a:close/>
              </a:path>
            </a:pathLst>
          </a:custGeom>
          <a:solidFill>
            <a:srgbClr val="8E4C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42"/>
          <p:cNvGrpSpPr/>
          <p:nvPr/>
        </p:nvGrpSpPr>
        <p:grpSpPr>
          <a:xfrm>
            <a:off x="586932" y="1080441"/>
            <a:ext cx="2563833" cy="3776106"/>
            <a:chOff x="586952" y="1906150"/>
            <a:chExt cx="2003307" cy="2950544"/>
          </a:xfrm>
        </p:grpSpPr>
        <p:sp>
          <p:nvSpPr>
            <p:cNvPr id="1487" name="Google Shape;1487;p42"/>
            <p:cNvSpPr/>
            <p:nvPr/>
          </p:nvSpPr>
          <p:spPr>
            <a:xfrm>
              <a:off x="586952" y="4592650"/>
              <a:ext cx="2003307" cy="264044"/>
            </a:xfrm>
            <a:custGeom>
              <a:avLst/>
              <a:gdLst/>
              <a:ahLst/>
              <a:cxnLst/>
              <a:rect l="l" t="t" r="r" b="b"/>
              <a:pathLst>
                <a:path w="41064" h="6446" extrusionOk="0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1221877" y="3430001"/>
              <a:ext cx="928584" cy="1085532"/>
            </a:xfrm>
            <a:custGeom>
              <a:avLst/>
              <a:gdLst/>
              <a:ahLst/>
              <a:cxnLst/>
              <a:rect l="l" t="t" r="r" b="b"/>
              <a:pathLst>
                <a:path w="24595" h="28752" extrusionOk="0">
                  <a:moveTo>
                    <a:pt x="503" y="0"/>
                  </a:moveTo>
                  <a:cubicBezTo>
                    <a:pt x="503" y="0"/>
                    <a:pt x="183" y="5131"/>
                    <a:pt x="412" y="6917"/>
                  </a:cubicBezTo>
                  <a:cubicBezTo>
                    <a:pt x="641" y="8704"/>
                    <a:pt x="1053" y="21875"/>
                    <a:pt x="1145" y="22746"/>
                  </a:cubicBezTo>
                  <a:cubicBezTo>
                    <a:pt x="1237" y="23616"/>
                    <a:pt x="458" y="24987"/>
                    <a:pt x="778" y="25261"/>
                  </a:cubicBezTo>
                  <a:cubicBezTo>
                    <a:pt x="1100" y="25536"/>
                    <a:pt x="550" y="26040"/>
                    <a:pt x="275" y="26773"/>
                  </a:cubicBezTo>
                  <a:cubicBezTo>
                    <a:pt x="0" y="27506"/>
                    <a:pt x="641" y="28743"/>
                    <a:pt x="641" y="28743"/>
                  </a:cubicBezTo>
                  <a:cubicBezTo>
                    <a:pt x="641" y="28743"/>
                    <a:pt x="704" y="28752"/>
                    <a:pt x="825" y="28752"/>
                  </a:cubicBezTo>
                  <a:cubicBezTo>
                    <a:pt x="1190" y="28752"/>
                    <a:pt x="2083" y="28674"/>
                    <a:pt x="3390" y="28055"/>
                  </a:cubicBezTo>
                  <a:cubicBezTo>
                    <a:pt x="5313" y="26269"/>
                    <a:pt x="4443" y="25353"/>
                    <a:pt x="4168" y="24528"/>
                  </a:cubicBezTo>
                  <a:cubicBezTo>
                    <a:pt x="3894" y="23707"/>
                    <a:pt x="3435" y="22287"/>
                    <a:pt x="5863" y="19997"/>
                  </a:cubicBezTo>
                  <a:cubicBezTo>
                    <a:pt x="8291" y="17707"/>
                    <a:pt x="12001" y="10948"/>
                    <a:pt x="12001" y="10948"/>
                  </a:cubicBezTo>
                  <a:cubicBezTo>
                    <a:pt x="12001" y="10948"/>
                    <a:pt x="13785" y="18045"/>
                    <a:pt x="14151" y="20381"/>
                  </a:cubicBezTo>
                  <a:cubicBezTo>
                    <a:pt x="14517" y="22718"/>
                    <a:pt x="15021" y="25008"/>
                    <a:pt x="13692" y="26016"/>
                  </a:cubicBezTo>
                  <a:cubicBezTo>
                    <a:pt x="12368" y="27023"/>
                    <a:pt x="14196" y="27893"/>
                    <a:pt x="14196" y="27893"/>
                  </a:cubicBezTo>
                  <a:cubicBezTo>
                    <a:pt x="14196" y="27893"/>
                    <a:pt x="14507" y="27973"/>
                    <a:pt x="14958" y="27973"/>
                  </a:cubicBezTo>
                  <a:cubicBezTo>
                    <a:pt x="15590" y="27973"/>
                    <a:pt x="16499" y="27817"/>
                    <a:pt x="17220" y="27069"/>
                  </a:cubicBezTo>
                  <a:cubicBezTo>
                    <a:pt x="19693" y="24412"/>
                    <a:pt x="16990" y="26657"/>
                    <a:pt x="17907" y="23267"/>
                  </a:cubicBezTo>
                  <a:cubicBezTo>
                    <a:pt x="18823" y="19877"/>
                    <a:pt x="24595" y="1238"/>
                    <a:pt x="24595" y="1238"/>
                  </a:cubicBezTo>
                  <a:lnTo>
                    <a:pt x="7833" y="367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1710749" y="3635532"/>
              <a:ext cx="106167" cy="207577"/>
            </a:xfrm>
            <a:custGeom>
              <a:avLst/>
              <a:gdLst/>
              <a:ahLst/>
              <a:cxnLst/>
              <a:rect l="l" t="t" r="r" b="b"/>
              <a:pathLst>
                <a:path w="2812" h="5498" extrusionOk="0">
                  <a:moveTo>
                    <a:pt x="2579" y="1"/>
                  </a:moveTo>
                  <a:cubicBezTo>
                    <a:pt x="2111" y="2411"/>
                    <a:pt x="21" y="5332"/>
                    <a:pt x="0" y="5360"/>
                  </a:cubicBezTo>
                  <a:lnTo>
                    <a:pt x="190" y="5498"/>
                  </a:lnTo>
                  <a:cubicBezTo>
                    <a:pt x="211" y="5469"/>
                    <a:pt x="2332" y="2506"/>
                    <a:pt x="2812" y="43"/>
                  </a:cubicBezTo>
                  <a:lnTo>
                    <a:pt x="25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1645964" y="3638212"/>
              <a:ext cx="90876" cy="217507"/>
            </a:xfrm>
            <a:custGeom>
              <a:avLst/>
              <a:gdLst/>
              <a:ahLst/>
              <a:cxnLst/>
              <a:rect l="l" t="t" r="r" b="b"/>
              <a:pathLst>
                <a:path w="2407" h="5761" extrusionOk="0">
                  <a:moveTo>
                    <a:pt x="2174" y="0"/>
                  </a:moveTo>
                  <a:cubicBezTo>
                    <a:pt x="1773" y="2752"/>
                    <a:pt x="18" y="5609"/>
                    <a:pt x="0" y="5638"/>
                  </a:cubicBezTo>
                  <a:lnTo>
                    <a:pt x="197" y="5761"/>
                  </a:lnTo>
                  <a:cubicBezTo>
                    <a:pt x="215" y="5733"/>
                    <a:pt x="1994" y="2833"/>
                    <a:pt x="2407" y="36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1243925" y="3589774"/>
              <a:ext cx="147320" cy="183603"/>
            </a:xfrm>
            <a:custGeom>
              <a:avLst/>
              <a:gdLst/>
              <a:ahLst/>
              <a:cxnLst/>
              <a:rect l="l" t="t" r="r" b="b"/>
              <a:pathLst>
                <a:path w="3902" h="4863" extrusionOk="0">
                  <a:moveTo>
                    <a:pt x="3902" y="0"/>
                  </a:moveTo>
                  <a:lnTo>
                    <a:pt x="3902" y="0"/>
                  </a:lnTo>
                  <a:cubicBezTo>
                    <a:pt x="3687" y="486"/>
                    <a:pt x="3415" y="941"/>
                    <a:pt x="3147" y="1392"/>
                  </a:cubicBezTo>
                  <a:cubicBezTo>
                    <a:pt x="2872" y="1839"/>
                    <a:pt x="2580" y="2277"/>
                    <a:pt x="2259" y="2689"/>
                  </a:cubicBezTo>
                  <a:cubicBezTo>
                    <a:pt x="1942" y="3105"/>
                    <a:pt x="1594" y="3496"/>
                    <a:pt x="1223" y="3869"/>
                  </a:cubicBezTo>
                  <a:cubicBezTo>
                    <a:pt x="846" y="4228"/>
                    <a:pt x="438" y="4560"/>
                    <a:pt x="1" y="4863"/>
                  </a:cubicBezTo>
                  <a:cubicBezTo>
                    <a:pt x="483" y="4641"/>
                    <a:pt x="938" y="4349"/>
                    <a:pt x="1347" y="4004"/>
                  </a:cubicBezTo>
                  <a:cubicBezTo>
                    <a:pt x="1752" y="3651"/>
                    <a:pt x="2118" y="3256"/>
                    <a:pt x="2446" y="2833"/>
                  </a:cubicBezTo>
                  <a:cubicBezTo>
                    <a:pt x="2770" y="2407"/>
                    <a:pt x="3059" y="1953"/>
                    <a:pt x="3306" y="1480"/>
                  </a:cubicBezTo>
                  <a:cubicBezTo>
                    <a:pt x="3552" y="1008"/>
                    <a:pt x="3771" y="519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2039999" y="3610501"/>
              <a:ext cx="31790" cy="136975"/>
            </a:xfrm>
            <a:custGeom>
              <a:avLst/>
              <a:gdLst/>
              <a:ahLst/>
              <a:cxnLst/>
              <a:rect l="l" t="t" r="r" b="b"/>
              <a:pathLst>
                <a:path w="842" h="3628" extrusionOk="0">
                  <a:moveTo>
                    <a:pt x="0" y="1"/>
                  </a:moveTo>
                  <a:cubicBezTo>
                    <a:pt x="131" y="611"/>
                    <a:pt x="282" y="1206"/>
                    <a:pt x="412" y="1809"/>
                  </a:cubicBezTo>
                  <a:cubicBezTo>
                    <a:pt x="482" y="2108"/>
                    <a:pt x="536" y="2411"/>
                    <a:pt x="599" y="2710"/>
                  </a:cubicBezTo>
                  <a:cubicBezTo>
                    <a:pt x="656" y="3014"/>
                    <a:pt x="701" y="3317"/>
                    <a:pt x="754" y="3627"/>
                  </a:cubicBezTo>
                  <a:cubicBezTo>
                    <a:pt x="842" y="3003"/>
                    <a:pt x="772" y="2369"/>
                    <a:pt x="641" y="1759"/>
                  </a:cubicBezTo>
                  <a:cubicBezTo>
                    <a:pt x="571" y="1453"/>
                    <a:pt x="487" y="1150"/>
                    <a:pt x="381" y="857"/>
                  </a:cubicBezTo>
                  <a:cubicBezTo>
                    <a:pt x="275" y="562"/>
                    <a:pt x="155" y="2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1530777" y="3824829"/>
              <a:ext cx="292148" cy="69998"/>
            </a:xfrm>
            <a:custGeom>
              <a:avLst/>
              <a:gdLst/>
              <a:ahLst/>
              <a:cxnLst/>
              <a:rect l="l" t="t" r="r" b="b"/>
              <a:pathLst>
                <a:path w="7738" h="1854" extrusionOk="0">
                  <a:moveTo>
                    <a:pt x="7428" y="0"/>
                  </a:moveTo>
                  <a:cubicBezTo>
                    <a:pt x="6862" y="0"/>
                    <a:pt x="6296" y="40"/>
                    <a:pt x="5733" y="99"/>
                  </a:cubicBezTo>
                  <a:cubicBezTo>
                    <a:pt x="5063" y="170"/>
                    <a:pt x="4404" y="282"/>
                    <a:pt x="3745" y="424"/>
                  </a:cubicBezTo>
                  <a:cubicBezTo>
                    <a:pt x="3090" y="568"/>
                    <a:pt x="2445" y="754"/>
                    <a:pt x="1814" y="987"/>
                  </a:cubicBezTo>
                  <a:cubicBezTo>
                    <a:pt x="1184" y="1219"/>
                    <a:pt x="574" y="1505"/>
                    <a:pt x="0" y="1854"/>
                  </a:cubicBezTo>
                  <a:cubicBezTo>
                    <a:pt x="313" y="1734"/>
                    <a:pt x="613" y="1583"/>
                    <a:pt x="930" y="1481"/>
                  </a:cubicBezTo>
                  <a:cubicBezTo>
                    <a:pt x="1236" y="1357"/>
                    <a:pt x="1557" y="1258"/>
                    <a:pt x="1871" y="1156"/>
                  </a:cubicBezTo>
                  <a:cubicBezTo>
                    <a:pt x="2508" y="970"/>
                    <a:pt x="3146" y="790"/>
                    <a:pt x="3798" y="653"/>
                  </a:cubicBezTo>
                  <a:cubicBezTo>
                    <a:pt x="4447" y="508"/>
                    <a:pt x="5099" y="388"/>
                    <a:pt x="5754" y="279"/>
                  </a:cubicBezTo>
                  <a:cubicBezTo>
                    <a:pt x="6085" y="222"/>
                    <a:pt x="6413" y="173"/>
                    <a:pt x="6744" y="131"/>
                  </a:cubicBezTo>
                  <a:cubicBezTo>
                    <a:pt x="7071" y="82"/>
                    <a:pt x="7406" y="46"/>
                    <a:pt x="7738" y="4"/>
                  </a:cubicBezTo>
                  <a:cubicBezTo>
                    <a:pt x="7635" y="1"/>
                    <a:pt x="7531" y="0"/>
                    <a:pt x="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1406530" y="2031039"/>
              <a:ext cx="169218" cy="90008"/>
            </a:xfrm>
            <a:custGeom>
              <a:avLst/>
              <a:gdLst/>
              <a:ahLst/>
              <a:cxnLst/>
              <a:rect l="l" t="t" r="r" b="b"/>
              <a:pathLst>
                <a:path w="4482" h="2384" extrusionOk="0">
                  <a:moveTo>
                    <a:pt x="3742" y="1"/>
                  </a:moveTo>
                  <a:lnTo>
                    <a:pt x="3168" y="523"/>
                  </a:lnTo>
                  <a:cubicBezTo>
                    <a:pt x="3168" y="523"/>
                    <a:pt x="616" y="1865"/>
                    <a:pt x="94" y="2277"/>
                  </a:cubicBezTo>
                  <a:cubicBezTo>
                    <a:pt x="1" y="2352"/>
                    <a:pt x="33" y="2383"/>
                    <a:pt x="154" y="2383"/>
                  </a:cubicBezTo>
                  <a:cubicBezTo>
                    <a:pt x="704" y="2383"/>
                    <a:pt x="3084" y="1730"/>
                    <a:pt x="3714" y="1481"/>
                  </a:cubicBezTo>
                  <a:cubicBezTo>
                    <a:pt x="4482" y="1181"/>
                    <a:pt x="3742" y="1"/>
                    <a:pt x="3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1967474" y="2275079"/>
              <a:ext cx="457138" cy="1020216"/>
            </a:xfrm>
            <a:custGeom>
              <a:avLst/>
              <a:gdLst/>
              <a:ahLst/>
              <a:cxnLst/>
              <a:rect l="l" t="t" r="r" b="b"/>
              <a:pathLst>
                <a:path w="12108" h="27022" extrusionOk="0">
                  <a:moveTo>
                    <a:pt x="7986" y="1"/>
                  </a:moveTo>
                  <a:cubicBezTo>
                    <a:pt x="7481" y="1"/>
                    <a:pt x="7089" y="90"/>
                    <a:pt x="7009" y="211"/>
                  </a:cubicBezTo>
                  <a:cubicBezTo>
                    <a:pt x="6801" y="521"/>
                    <a:pt x="6699" y="848"/>
                    <a:pt x="6801" y="3735"/>
                  </a:cubicBezTo>
                  <a:cubicBezTo>
                    <a:pt x="6431" y="3091"/>
                    <a:pt x="6142" y="2853"/>
                    <a:pt x="5939" y="2853"/>
                  </a:cubicBezTo>
                  <a:cubicBezTo>
                    <a:pt x="5606" y="2853"/>
                    <a:pt x="5507" y="3497"/>
                    <a:pt x="5667" y="4041"/>
                  </a:cubicBezTo>
                  <a:cubicBezTo>
                    <a:pt x="5927" y="4919"/>
                    <a:pt x="6132" y="8009"/>
                    <a:pt x="6287" y="8526"/>
                  </a:cubicBezTo>
                  <a:cubicBezTo>
                    <a:pt x="6442" y="9041"/>
                    <a:pt x="7214" y="9609"/>
                    <a:pt x="7214" y="9609"/>
                  </a:cubicBezTo>
                  <a:lnTo>
                    <a:pt x="6132" y="14192"/>
                  </a:lnTo>
                  <a:lnTo>
                    <a:pt x="5279" y="12733"/>
                  </a:lnTo>
                  <a:lnTo>
                    <a:pt x="1" y="13678"/>
                  </a:lnTo>
                  <a:lnTo>
                    <a:pt x="4740" y="27022"/>
                  </a:lnTo>
                  <a:cubicBezTo>
                    <a:pt x="4740" y="27022"/>
                    <a:pt x="8140" y="26095"/>
                    <a:pt x="10047" y="22850"/>
                  </a:cubicBezTo>
                  <a:cubicBezTo>
                    <a:pt x="11953" y="19604"/>
                    <a:pt x="11389" y="12854"/>
                    <a:pt x="10716" y="10070"/>
                  </a:cubicBezTo>
                  <a:cubicBezTo>
                    <a:pt x="12108" y="8988"/>
                    <a:pt x="11541" y="5278"/>
                    <a:pt x="11541" y="5278"/>
                  </a:cubicBezTo>
                  <a:cubicBezTo>
                    <a:pt x="11541" y="5278"/>
                    <a:pt x="11336" y="1962"/>
                    <a:pt x="10409" y="881"/>
                  </a:cubicBezTo>
                  <a:cubicBezTo>
                    <a:pt x="9843" y="220"/>
                    <a:pt x="8777" y="1"/>
                    <a:pt x="7986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942349" y="2792908"/>
              <a:ext cx="536952" cy="934814"/>
            </a:xfrm>
            <a:custGeom>
              <a:avLst/>
              <a:gdLst/>
              <a:ahLst/>
              <a:cxnLst/>
              <a:rect l="l" t="t" r="r" b="b"/>
              <a:pathLst>
                <a:path w="14222" h="24760" extrusionOk="0">
                  <a:moveTo>
                    <a:pt x="3605" y="1"/>
                  </a:moveTo>
                  <a:cubicBezTo>
                    <a:pt x="3605" y="1"/>
                    <a:pt x="0" y="6403"/>
                    <a:pt x="670" y="11608"/>
                  </a:cubicBezTo>
                  <a:cubicBezTo>
                    <a:pt x="1340" y="16812"/>
                    <a:pt x="4381" y="21653"/>
                    <a:pt x="4381" y="21653"/>
                  </a:cubicBezTo>
                  <a:cubicBezTo>
                    <a:pt x="4381" y="21653"/>
                    <a:pt x="3503" y="22016"/>
                    <a:pt x="3708" y="22943"/>
                  </a:cubicBezTo>
                  <a:cubicBezTo>
                    <a:pt x="3433" y="22754"/>
                    <a:pt x="3164" y="22674"/>
                    <a:pt x="2917" y="22674"/>
                  </a:cubicBezTo>
                  <a:cubicBezTo>
                    <a:pt x="2425" y="22674"/>
                    <a:pt x="2025" y="22994"/>
                    <a:pt x="1854" y="23405"/>
                  </a:cubicBezTo>
                  <a:cubicBezTo>
                    <a:pt x="2936" y="23768"/>
                    <a:pt x="3862" y="24490"/>
                    <a:pt x="3862" y="24490"/>
                  </a:cubicBezTo>
                  <a:cubicBezTo>
                    <a:pt x="3862" y="24490"/>
                    <a:pt x="5076" y="24685"/>
                    <a:pt x="5960" y="24685"/>
                  </a:cubicBezTo>
                  <a:cubicBezTo>
                    <a:pt x="6184" y="24685"/>
                    <a:pt x="6387" y="24673"/>
                    <a:pt x="6544" y="24641"/>
                  </a:cubicBezTo>
                  <a:cubicBezTo>
                    <a:pt x="7315" y="24490"/>
                    <a:pt x="7675" y="24282"/>
                    <a:pt x="7675" y="24282"/>
                  </a:cubicBezTo>
                  <a:cubicBezTo>
                    <a:pt x="7675" y="24282"/>
                    <a:pt x="8327" y="24759"/>
                    <a:pt x="8792" y="24759"/>
                  </a:cubicBezTo>
                  <a:cubicBezTo>
                    <a:pt x="8833" y="24759"/>
                    <a:pt x="8874" y="24755"/>
                    <a:pt x="8912" y="24747"/>
                  </a:cubicBezTo>
                  <a:cubicBezTo>
                    <a:pt x="9377" y="24641"/>
                    <a:pt x="8295" y="22943"/>
                    <a:pt x="8295" y="22943"/>
                  </a:cubicBezTo>
                  <a:cubicBezTo>
                    <a:pt x="8295" y="22943"/>
                    <a:pt x="8499" y="22273"/>
                    <a:pt x="8655" y="21911"/>
                  </a:cubicBezTo>
                  <a:cubicBezTo>
                    <a:pt x="8295" y="20624"/>
                    <a:pt x="8390" y="18003"/>
                    <a:pt x="8390" y="18003"/>
                  </a:cubicBezTo>
                  <a:lnTo>
                    <a:pt x="14222" y="8567"/>
                  </a:lnTo>
                  <a:lnTo>
                    <a:pt x="11386" y="529"/>
                  </a:lnTo>
                  <a:lnTo>
                    <a:pt x="5100" y="15"/>
                  </a:lnTo>
                  <a:lnTo>
                    <a:pt x="3605" y="1"/>
                  </a:ln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1048134" y="3416561"/>
              <a:ext cx="230947" cy="129613"/>
            </a:xfrm>
            <a:custGeom>
              <a:avLst/>
              <a:gdLst/>
              <a:ahLst/>
              <a:cxnLst/>
              <a:rect l="l" t="t" r="r" b="b"/>
              <a:pathLst>
                <a:path w="6117" h="3433" extrusionOk="0">
                  <a:moveTo>
                    <a:pt x="5863" y="0"/>
                  </a:moveTo>
                  <a:cubicBezTo>
                    <a:pt x="5863" y="0"/>
                    <a:pt x="2030" y="667"/>
                    <a:pt x="0" y="2122"/>
                  </a:cubicBezTo>
                  <a:cubicBezTo>
                    <a:pt x="222" y="2608"/>
                    <a:pt x="437" y="3048"/>
                    <a:pt x="634" y="3433"/>
                  </a:cubicBezTo>
                  <a:cubicBezTo>
                    <a:pt x="1356" y="3105"/>
                    <a:pt x="3897" y="1974"/>
                    <a:pt x="5596" y="1474"/>
                  </a:cubicBezTo>
                  <a:lnTo>
                    <a:pt x="6117" y="624"/>
                  </a:lnTo>
                  <a:cubicBezTo>
                    <a:pt x="5998" y="293"/>
                    <a:pt x="5863" y="0"/>
                    <a:pt x="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1078451" y="2334428"/>
              <a:ext cx="1216617" cy="1329278"/>
            </a:xfrm>
            <a:custGeom>
              <a:avLst/>
              <a:gdLst/>
              <a:ahLst/>
              <a:cxnLst/>
              <a:rect l="l" t="t" r="r" b="b"/>
              <a:pathLst>
                <a:path w="32224" h="35208" extrusionOk="0">
                  <a:moveTo>
                    <a:pt x="16452" y="0"/>
                  </a:moveTo>
                  <a:cubicBezTo>
                    <a:pt x="15940" y="0"/>
                    <a:pt x="15610" y="37"/>
                    <a:pt x="15610" y="37"/>
                  </a:cubicBezTo>
                  <a:lnTo>
                    <a:pt x="10719" y="753"/>
                  </a:lnTo>
                  <a:cubicBezTo>
                    <a:pt x="10719" y="753"/>
                    <a:pt x="3887" y="6497"/>
                    <a:pt x="0" y="11940"/>
                  </a:cubicBezTo>
                  <a:cubicBezTo>
                    <a:pt x="1554" y="12776"/>
                    <a:pt x="5621" y="15947"/>
                    <a:pt x="5621" y="15947"/>
                  </a:cubicBezTo>
                  <a:cubicBezTo>
                    <a:pt x="5621" y="15947"/>
                    <a:pt x="4782" y="30764"/>
                    <a:pt x="4662" y="33156"/>
                  </a:cubicBezTo>
                  <a:cubicBezTo>
                    <a:pt x="7462" y="34297"/>
                    <a:pt x="12578" y="35207"/>
                    <a:pt x="17840" y="35207"/>
                  </a:cubicBezTo>
                  <a:cubicBezTo>
                    <a:pt x="21683" y="35207"/>
                    <a:pt x="25605" y="34721"/>
                    <a:pt x="28760" y="33484"/>
                  </a:cubicBezTo>
                  <a:cubicBezTo>
                    <a:pt x="30078" y="29657"/>
                    <a:pt x="32224" y="20876"/>
                    <a:pt x="27153" y="13375"/>
                  </a:cubicBezTo>
                  <a:cubicBezTo>
                    <a:pt x="28348" y="12416"/>
                    <a:pt x="28827" y="11161"/>
                    <a:pt x="28827" y="11161"/>
                  </a:cubicBezTo>
                  <a:cubicBezTo>
                    <a:pt x="28827" y="11161"/>
                    <a:pt x="23024" y="3565"/>
                    <a:pt x="21170" y="1592"/>
                  </a:cubicBezTo>
                  <a:cubicBezTo>
                    <a:pt x="19870" y="207"/>
                    <a:pt x="17656" y="0"/>
                    <a:pt x="16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1483132" y="1969312"/>
              <a:ext cx="493873" cy="569043"/>
            </a:xfrm>
            <a:custGeom>
              <a:avLst/>
              <a:gdLst/>
              <a:ahLst/>
              <a:cxnLst/>
              <a:rect l="l" t="t" r="r" b="b"/>
              <a:pathLst>
                <a:path w="13081" h="15072" extrusionOk="0">
                  <a:moveTo>
                    <a:pt x="6880" y="1"/>
                  </a:moveTo>
                  <a:cubicBezTo>
                    <a:pt x="5735" y="1"/>
                    <a:pt x="818" y="1735"/>
                    <a:pt x="818" y="1735"/>
                  </a:cubicBezTo>
                  <a:cubicBezTo>
                    <a:pt x="818" y="1735"/>
                    <a:pt x="1033" y="3412"/>
                    <a:pt x="1163" y="4790"/>
                  </a:cubicBezTo>
                  <a:cubicBezTo>
                    <a:pt x="1290" y="6168"/>
                    <a:pt x="645" y="9780"/>
                    <a:pt x="645" y="9780"/>
                  </a:cubicBezTo>
                  <a:cubicBezTo>
                    <a:pt x="645" y="9780"/>
                    <a:pt x="300" y="9994"/>
                    <a:pt x="0" y="10424"/>
                  </a:cubicBezTo>
                  <a:cubicBezTo>
                    <a:pt x="514" y="10942"/>
                    <a:pt x="5638" y="13997"/>
                    <a:pt x="8478" y="15072"/>
                  </a:cubicBezTo>
                  <a:cubicBezTo>
                    <a:pt x="8992" y="14558"/>
                    <a:pt x="9725" y="12016"/>
                    <a:pt x="9725" y="12016"/>
                  </a:cubicBezTo>
                  <a:cubicBezTo>
                    <a:pt x="9725" y="12016"/>
                    <a:pt x="9852" y="12016"/>
                    <a:pt x="10497" y="11844"/>
                  </a:cubicBezTo>
                  <a:cubicBezTo>
                    <a:pt x="13080" y="10727"/>
                    <a:pt x="12650" y="8919"/>
                    <a:pt x="11145" y="5949"/>
                  </a:cubicBezTo>
                  <a:cubicBezTo>
                    <a:pt x="9638" y="2982"/>
                    <a:pt x="7013" y="12"/>
                    <a:pt x="7013" y="12"/>
                  </a:cubicBezTo>
                  <a:cubicBezTo>
                    <a:pt x="6977" y="4"/>
                    <a:pt x="6932" y="1"/>
                    <a:pt x="6880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1513033" y="2030662"/>
              <a:ext cx="35716" cy="122288"/>
            </a:xfrm>
            <a:custGeom>
              <a:avLst/>
              <a:gdLst/>
              <a:ahLst/>
              <a:cxnLst/>
              <a:rect l="l" t="t" r="r" b="b"/>
              <a:pathLst>
                <a:path w="946" h="3239" extrusionOk="0">
                  <a:moveTo>
                    <a:pt x="568" y="1"/>
                  </a:moveTo>
                  <a:lnTo>
                    <a:pt x="1" y="402"/>
                  </a:lnTo>
                  <a:lnTo>
                    <a:pt x="378" y="3239"/>
                  </a:lnTo>
                  <a:lnTo>
                    <a:pt x="945" y="2362"/>
                  </a:lnTo>
                  <a:cubicBezTo>
                    <a:pt x="945" y="2362"/>
                    <a:pt x="568" y="12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2"/>
            <p:cNvSpPr/>
            <p:nvPr/>
          </p:nvSpPr>
          <p:spPr>
            <a:xfrm>
              <a:off x="1450853" y="2128897"/>
              <a:ext cx="92424" cy="95029"/>
            </a:xfrm>
            <a:custGeom>
              <a:avLst/>
              <a:gdLst/>
              <a:ahLst/>
              <a:cxnLst/>
              <a:rect l="l" t="t" r="r" b="b"/>
              <a:pathLst>
                <a:path w="2448" h="2517" extrusionOk="0">
                  <a:moveTo>
                    <a:pt x="993" y="1"/>
                  </a:moveTo>
                  <a:cubicBezTo>
                    <a:pt x="814" y="1"/>
                    <a:pt x="647" y="62"/>
                    <a:pt x="510" y="217"/>
                  </a:cubicBezTo>
                  <a:cubicBezTo>
                    <a:pt x="1" y="798"/>
                    <a:pt x="568" y="2517"/>
                    <a:pt x="1533" y="2517"/>
                  </a:cubicBezTo>
                  <a:cubicBezTo>
                    <a:pt x="1711" y="2517"/>
                    <a:pt x="1902" y="2459"/>
                    <a:pt x="2103" y="2325"/>
                  </a:cubicBezTo>
                  <a:lnTo>
                    <a:pt x="2448" y="778"/>
                  </a:lnTo>
                  <a:cubicBezTo>
                    <a:pt x="2347" y="710"/>
                    <a:pt x="1603" y="1"/>
                    <a:pt x="993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2"/>
            <p:cNvSpPr/>
            <p:nvPr/>
          </p:nvSpPr>
          <p:spPr>
            <a:xfrm>
              <a:off x="1470145" y="1906150"/>
              <a:ext cx="286787" cy="157023"/>
            </a:xfrm>
            <a:custGeom>
              <a:avLst/>
              <a:gdLst/>
              <a:ahLst/>
              <a:cxnLst/>
              <a:rect l="l" t="t" r="r" b="b"/>
              <a:pathLst>
                <a:path w="7596" h="4159" extrusionOk="0">
                  <a:moveTo>
                    <a:pt x="4183" y="1"/>
                  </a:moveTo>
                  <a:cubicBezTo>
                    <a:pt x="2551" y="1"/>
                    <a:pt x="1" y="1256"/>
                    <a:pt x="27" y="1692"/>
                  </a:cubicBezTo>
                  <a:cubicBezTo>
                    <a:pt x="55" y="2157"/>
                    <a:pt x="1099" y="4159"/>
                    <a:pt x="1099" y="4159"/>
                  </a:cubicBezTo>
                  <a:lnTo>
                    <a:pt x="7596" y="1939"/>
                  </a:lnTo>
                  <a:cubicBezTo>
                    <a:pt x="6965" y="1142"/>
                    <a:pt x="6088" y="212"/>
                    <a:pt x="4498" y="18"/>
                  </a:cubicBezTo>
                  <a:cubicBezTo>
                    <a:pt x="4398" y="6"/>
                    <a:pt x="4292" y="1"/>
                    <a:pt x="4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2"/>
            <p:cNvSpPr/>
            <p:nvPr/>
          </p:nvSpPr>
          <p:spPr>
            <a:xfrm>
              <a:off x="1645020" y="1941223"/>
              <a:ext cx="81173" cy="51951"/>
            </a:xfrm>
            <a:custGeom>
              <a:avLst/>
              <a:gdLst/>
              <a:ahLst/>
              <a:cxnLst/>
              <a:rect l="l" t="t" r="r" b="b"/>
              <a:pathLst>
                <a:path w="2150" h="1376" extrusionOk="0">
                  <a:moveTo>
                    <a:pt x="937" y="1"/>
                  </a:moveTo>
                  <a:cubicBezTo>
                    <a:pt x="821" y="1"/>
                    <a:pt x="706" y="25"/>
                    <a:pt x="593" y="80"/>
                  </a:cubicBezTo>
                  <a:cubicBezTo>
                    <a:pt x="1" y="361"/>
                    <a:pt x="497" y="1376"/>
                    <a:pt x="497" y="1376"/>
                  </a:cubicBezTo>
                  <a:lnTo>
                    <a:pt x="2149" y="858"/>
                  </a:lnTo>
                  <a:cubicBezTo>
                    <a:pt x="1902" y="436"/>
                    <a:pt x="1424" y="1"/>
                    <a:pt x="937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2"/>
            <p:cNvSpPr/>
            <p:nvPr/>
          </p:nvSpPr>
          <p:spPr>
            <a:xfrm>
              <a:off x="1655931" y="1941223"/>
              <a:ext cx="54178" cy="26164"/>
            </a:xfrm>
            <a:custGeom>
              <a:avLst/>
              <a:gdLst/>
              <a:ahLst/>
              <a:cxnLst/>
              <a:rect l="l" t="t" r="r" b="b"/>
              <a:pathLst>
                <a:path w="1435" h="693" extrusionOk="0">
                  <a:moveTo>
                    <a:pt x="646" y="1"/>
                  </a:moveTo>
                  <a:cubicBezTo>
                    <a:pt x="532" y="1"/>
                    <a:pt x="416" y="25"/>
                    <a:pt x="304" y="80"/>
                  </a:cubicBezTo>
                  <a:cubicBezTo>
                    <a:pt x="57" y="195"/>
                    <a:pt x="0" y="442"/>
                    <a:pt x="18" y="693"/>
                  </a:cubicBezTo>
                  <a:lnTo>
                    <a:pt x="1434" y="347"/>
                  </a:lnTo>
                  <a:cubicBezTo>
                    <a:pt x="1202" y="145"/>
                    <a:pt x="926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2"/>
            <p:cNvSpPr/>
            <p:nvPr/>
          </p:nvSpPr>
          <p:spPr>
            <a:xfrm>
              <a:off x="1691042" y="4426924"/>
              <a:ext cx="424442" cy="325561"/>
            </a:xfrm>
            <a:custGeom>
              <a:avLst/>
              <a:gdLst/>
              <a:ahLst/>
              <a:cxnLst/>
              <a:rect l="l" t="t" r="r" b="b"/>
              <a:pathLst>
                <a:path w="11242" h="8623" extrusionOk="0">
                  <a:moveTo>
                    <a:pt x="5899" y="0"/>
                  </a:moveTo>
                  <a:lnTo>
                    <a:pt x="878" y="1339"/>
                  </a:lnTo>
                  <a:lnTo>
                    <a:pt x="1298" y="5064"/>
                  </a:lnTo>
                  <a:lnTo>
                    <a:pt x="0" y="8038"/>
                  </a:lnTo>
                  <a:cubicBezTo>
                    <a:pt x="0" y="8038"/>
                    <a:pt x="5983" y="8623"/>
                    <a:pt x="10085" y="8623"/>
                  </a:cubicBezTo>
                  <a:cubicBezTo>
                    <a:pt x="11241" y="4237"/>
                    <a:pt x="9514" y="3031"/>
                    <a:pt x="7612" y="3031"/>
                  </a:cubicBezTo>
                  <a:cubicBezTo>
                    <a:pt x="6481" y="3031"/>
                    <a:pt x="5289" y="3457"/>
                    <a:pt x="4602" y="3894"/>
                  </a:cubicBezTo>
                  <a:lnTo>
                    <a:pt x="4602" y="3894"/>
                  </a:lnTo>
                  <a:cubicBezTo>
                    <a:pt x="4967" y="3327"/>
                    <a:pt x="4891" y="3180"/>
                    <a:pt x="4715" y="3180"/>
                  </a:cubicBezTo>
                  <a:cubicBezTo>
                    <a:pt x="4527" y="3180"/>
                    <a:pt x="4225" y="3348"/>
                    <a:pt x="4225" y="3348"/>
                  </a:cubicBezTo>
                  <a:lnTo>
                    <a:pt x="58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2"/>
            <p:cNvSpPr/>
            <p:nvPr/>
          </p:nvSpPr>
          <p:spPr>
            <a:xfrm>
              <a:off x="949031" y="4450331"/>
              <a:ext cx="435428" cy="292337"/>
            </a:xfrm>
            <a:custGeom>
              <a:avLst/>
              <a:gdLst/>
              <a:ahLst/>
              <a:cxnLst/>
              <a:rect l="l" t="t" r="r" b="b"/>
              <a:pathLst>
                <a:path w="11533" h="7743" extrusionOk="0">
                  <a:moveTo>
                    <a:pt x="6639" y="0"/>
                  </a:moveTo>
                  <a:lnTo>
                    <a:pt x="7808" y="3599"/>
                  </a:lnTo>
                  <a:cubicBezTo>
                    <a:pt x="7808" y="3599"/>
                    <a:pt x="7659" y="3517"/>
                    <a:pt x="7528" y="3517"/>
                  </a:cubicBezTo>
                  <a:cubicBezTo>
                    <a:pt x="7349" y="3517"/>
                    <a:pt x="7202" y="3670"/>
                    <a:pt x="7516" y="4394"/>
                  </a:cubicBezTo>
                  <a:cubicBezTo>
                    <a:pt x="6291" y="3489"/>
                    <a:pt x="4496" y="2421"/>
                    <a:pt x="2975" y="2421"/>
                  </a:cubicBezTo>
                  <a:cubicBezTo>
                    <a:pt x="1327" y="2421"/>
                    <a:pt x="1" y="3674"/>
                    <a:pt x="67" y="7742"/>
                  </a:cubicBezTo>
                  <a:cubicBezTo>
                    <a:pt x="2453" y="7700"/>
                    <a:pt x="10948" y="7157"/>
                    <a:pt x="10948" y="7157"/>
                  </a:cubicBezTo>
                  <a:cubicBezTo>
                    <a:pt x="10948" y="7157"/>
                    <a:pt x="10151" y="4186"/>
                    <a:pt x="10151" y="4060"/>
                  </a:cubicBezTo>
                  <a:cubicBezTo>
                    <a:pt x="10151" y="3933"/>
                    <a:pt x="11532" y="1005"/>
                    <a:pt x="11532" y="1005"/>
                  </a:cubicBezTo>
                  <a:lnTo>
                    <a:pt x="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2"/>
            <p:cNvSpPr/>
            <p:nvPr/>
          </p:nvSpPr>
          <p:spPr>
            <a:xfrm>
              <a:off x="1669484" y="2170237"/>
              <a:ext cx="139203" cy="107111"/>
            </a:xfrm>
            <a:custGeom>
              <a:avLst/>
              <a:gdLst/>
              <a:ahLst/>
              <a:cxnLst/>
              <a:rect l="l" t="t" r="r" b="b"/>
              <a:pathLst>
                <a:path w="3687" h="2837" extrusionOk="0">
                  <a:moveTo>
                    <a:pt x="2605" y="0"/>
                  </a:moveTo>
                  <a:cubicBezTo>
                    <a:pt x="2745" y="306"/>
                    <a:pt x="2890" y="606"/>
                    <a:pt x="3020" y="916"/>
                  </a:cubicBezTo>
                  <a:cubicBezTo>
                    <a:pt x="3155" y="1223"/>
                    <a:pt x="3285" y="1529"/>
                    <a:pt x="3380" y="1843"/>
                  </a:cubicBezTo>
                  <a:cubicBezTo>
                    <a:pt x="3425" y="1997"/>
                    <a:pt x="3472" y="2163"/>
                    <a:pt x="3475" y="2304"/>
                  </a:cubicBezTo>
                  <a:cubicBezTo>
                    <a:pt x="3479" y="2378"/>
                    <a:pt x="3458" y="2420"/>
                    <a:pt x="3422" y="2459"/>
                  </a:cubicBezTo>
                  <a:cubicBezTo>
                    <a:pt x="3380" y="2498"/>
                    <a:pt x="3320" y="2529"/>
                    <a:pt x="3249" y="2551"/>
                  </a:cubicBezTo>
                  <a:cubicBezTo>
                    <a:pt x="3110" y="2591"/>
                    <a:pt x="2960" y="2607"/>
                    <a:pt x="2806" y="2607"/>
                  </a:cubicBezTo>
                  <a:cubicBezTo>
                    <a:pt x="2640" y="2607"/>
                    <a:pt x="2470" y="2589"/>
                    <a:pt x="2305" y="2565"/>
                  </a:cubicBezTo>
                  <a:cubicBezTo>
                    <a:pt x="1664" y="2466"/>
                    <a:pt x="1026" y="2233"/>
                    <a:pt x="519" y="1836"/>
                  </a:cubicBezTo>
                  <a:cubicBezTo>
                    <a:pt x="399" y="1734"/>
                    <a:pt x="283" y="1617"/>
                    <a:pt x="208" y="1483"/>
                  </a:cubicBezTo>
                  <a:cubicBezTo>
                    <a:pt x="132" y="1353"/>
                    <a:pt x="96" y="1187"/>
                    <a:pt x="184" y="1085"/>
                  </a:cubicBezTo>
                  <a:cubicBezTo>
                    <a:pt x="232" y="1018"/>
                    <a:pt x="318" y="993"/>
                    <a:pt x="411" y="993"/>
                  </a:cubicBezTo>
                  <a:cubicBezTo>
                    <a:pt x="474" y="993"/>
                    <a:pt x="540" y="1005"/>
                    <a:pt x="600" y="1022"/>
                  </a:cubicBezTo>
                  <a:cubicBezTo>
                    <a:pt x="758" y="1060"/>
                    <a:pt x="903" y="1152"/>
                    <a:pt x="1044" y="1240"/>
                  </a:cubicBezTo>
                  <a:cubicBezTo>
                    <a:pt x="917" y="1134"/>
                    <a:pt x="787" y="1022"/>
                    <a:pt x="621" y="962"/>
                  </a:cubicBezTo>
                  <a:cubicBezTo>
                    <a:pt x="540" y="930"/>
                    <a:pt x="455" y="906"/>
                    <a:pt x="364" y="906"/>
                  </a:cubicBezTo>
                  <a:cubicBezTo>
                    <a:pt x="272" y="906"/>
                    <a:pt x="170" y="934"/>
                    <a:pt x="99" y="1007"/>
                  </a:cubicBezTo>
                  <a:cubicBezTo>
                    <a:pt x="18" y="1078"/>
                    <a:pt x="5" y="1187"/>
                    <a:pt x="0" y="1282"/>
                  </a:cubicBezTo>
                  <a:cubicBezTo>
                    <a:pt x="11" y="1378"/>
                    <a:pt x="39" y="1469"/>
                    <a:pt x="75" y="1550"/>
                  </a:cubicBezTo>
                  <a:cubicBezTo>
                    <a:pt x="156" y="1716"/>
                    <a:pt x="275" y="1849"/>
                    <a:pt x="399" y="1970"/>
                  </a:cubicBezTo>
                  <a:cubicBezTo>
                    <a:pt x="924" y="2438"/>
                    <a:pt x="1594" y="2688"/>
                    <a:pt x="2270" y="2797"/>
                  </a:cubicBezTo>
                  <a:cubicBezTo>
                    <a:pt x="2437" y="2818"/>
                    <a:pt x="2606" y="2836"/>
                    <a:pt x="2776" y="2836"/>
                  </a:cubicBezTo>
                  <a:cubicBezTo>
                    <a:pt x="2954" y="2836"/>
                    <a:pt x="3134" y="2816"/>
                    <a:pt x="3316" y="2759"/>
                  </a:cubicBezTo>
                  <a:cubicBezTo>
                    <a:pt x="3404" y="2731"/>
                    <a:pt x="3496" y="2685"/>
                    <a:pt x="3578" y="2607"/>
                  </a:cubicBezTo>
                  <a:cubicBezTo>
                    <a:pt x="3612" y="2568"/>
                    <a:pt x="3651" y="2512"/>
                    <a:pt x="3662" y="2459"/>
                  </a:cubicBezTo>
                  <a:cubicBezTo>
                    <a:pt x="3672" y="2407"/>
                    <a:pt x="3687" y="2347"/>
                    <a:pt x="3679" y="2301"/>
                  </a:cubicBezTo>
                  <a:cubicBezTo>
                    <a:pt x="3669" y="2107"/>
                    <a:pt x="3609" y="1948"/>
                    <a:pt x="3549" y="1786"/>
                  </a:cubicBezTo>
                  <a:cubicBezTo>
                    <a:pt x="3303" y="1148"/>
                    <a:pt x="2971" y="563"/>
                    <a:pt x="2605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2"/>
            <p:cNvSpPr/>
            <p:nvPr/>
          </p:nvSpPr>
          <p:spPr>
            <a:xfrm>
              <a:off x="1617233" y="2225018"/>
              <a:ext cx="110433" cy="70602"/>
            </a:xfrm>
            <a:custGeom>
              <a:avLst/>
              <a:gdLst/>
              <a:ahLst/>
              <a:cxnLst/>
              <a:rect l="l" t="t" r="r" b="b"/>
              <a:pathLst>
                <a:path w="2925" h="1870" extrusionOk="0">
                  <a:moveTo>
                    <a:pt x="0" y="0"/>
                  </a:moveTo>
                  <a:cubicBezTo>
                    <a:pt x="63" y="138"/>
                    <a:pt x="137" y="272"/>
                    <a:pt x="215" y="406"/>
                  </a:cubicBezTo>
                  <a:cubicBezTo>
                    <a:pt x="296" y="536"/>
                    <a:pt x="387" y="660"/>
                    <a:pt x="475" y="787"/>
                  </a:cubicBezTo>
                  <a:cubicBezTo>
                    <a:pt x="574" y="903"/>
                    <a:pt x="680" y="1023"/>
                    <a:pt x="789" y="1132"/>
                  </a:cubicBezTo>
                  <a:cubicBezTo>
                    <a:pt x="906" y="1234"/>
                    <a:pt x="1018" y="1343"/>
                    <a:pt x="1148" y="1431"/>
                  </a:cubicBezTo>
                  <a:cubicBezTo>
                    <a:pt x="1402" y="1615"/>
                    <a:pt x="1688" y="1763"/>
                    <a:pt x="2002" y="1829"/>
                  </a:cubicBezTo>
                  <a:cubicBezTo>
                    <a:pt x="2124" y="1855"/>
                    <a:pt x="2250" y="1869"/>
                    <a:pt x="2376" y="1869"/>
                  </a:cubicBezTo>
                  <a:cubicBezTo>
                    <a:pt x="2566" y="1869"/>
                    <a:pt x="2755" y="1836"/>
                    <a:pt x="2924" y="1755"/>
                  </a:cubicBezTo>
                  <a:lnTo>
                    <a:pt x="2924" y="1755"/>
                  </a:lnTo>
                  <a:cubicBezTo>
                    <a:pt x="2854" y="1764"/>
                    <a:pt x="2785" y="1768"/>
                    <a:pt x="2716" y="1768"/>
                  </a:cubicBezTo>
                  <a:cubicBezTo>
                    <a:pt x="2485" y="1768"/>
                    <a:pt x="2263" y="1721"/>
                    <a:pt x="2051" y="1653"/>
                  </a:cubicBezTo>
                  <a:cubicBezTo>
                    <a:pt x="1776" y="1558"/>
                    <a:pt x="1519" y="1413"/>
                    <a:pt x="1283" y="1241"/>
                  </a:cubicBezTo>
                  <a:cubicBezTo>
                    <a:pt x="1043" y="1078"/>
                    <a:pt x="831" y="871"/>
                    <a:pt x="613" y="663"/>
                  </a:cubicBezTo>
                  <a:lnTo>
                    <a:pt x="306" y="335"/>
                  </a:lnTo>
                  <a:cubicBezTo>
                    <a:pt x="208" y="223"/>
                    <a:pt x="106" y="110"/>
                    <a:pt x="0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2"/>
            <p:cNvSpPr/>
            <p:nvPr/>
          </p:nvSpPr>
          <p:spPr>
            <a:xfrm>
              <a:off x="1555091" y="2375466"/>
              <a:ext cx="245747" cy="58369"/>
            </a:xfrm>
            <a:custGeom>
              <a:avLst/>
              <a:gdLst/>
              <a:ahLst/>
              <a:cxnLst/>
              <a:rect l="l" t="t" r="r" b="b"/>
              <a:pathLst>
                <a:path w="6509" h="1546" extrusionOk="0">
                  <a:moveTo>
                    <a:pt x="0" y="1"/>
                  </a:moveTo>
                  <a:lnTo>
                    <a:pt x="0" y="1"/>
                  </a:lnTo>
                  <a:cubicBezTo>
                    <a:pt x="399" y="409"/>
                    <a:pt x="892" y="723"/>
                    <a:pt x="1420" y="962"/>
                  </a:cubicBezTo>
                  <a:cubicBezTo>
                    <a:pt x="1952" y="1195"/>
                    <a:pt x="2516" y="1336"/>
                    <a:pt x="3084" y="1435"/>
                  </a:cubicBezTo>
                  <a:cubicBezTo>
                    <a:pt x="3556" y="1508"/>
                    <a:pt x="4036" y="1545"/>
                    <a:pt x="4515" y="1545"/>
                  </a:cubicBezTo>
                  <a:cubicBezTo>
                    <a:pt x="4611" y="1545"/>
                    <a:pt x="4707" y="1544"/>
                    <a:pt x="4803" y="1541"/>
                  </a:cubicBezTo>
                  <a:cubicBezTo>
                    <a:pt x="5374" y="1526"/>
                    <a:pt x="5948" y="1477"/>
                    <a:pt x="6509" y="1350"/>
                  </a:cubicBezTo>
                  <a:lnTo>
                    <a:pt x="6509" y="1350"/>
                  </a:lnTo>
                  <a:cubicBezTo>
                    <a:pt x="6252" y="1363"/>
                    <a:pt x="5995" y="1376"/>
                    <a:pt x="5738" y="1376"/>
                  </a:cubicBezTo>
                  <a:cubicBezTo>
                    <a:pt x="5709" y="1376"/>
                    <a:pt x="5681" y="1375"/>
                    <a:pt x="5652" y="1375"/>
                  </a:cubicBezTo>
                  <a:cubicBezTo>
                    <a:pt x="5560" y="1376"/>
                    <a:pt x="5468" y="1377"/>
                    <a:pt x="5375" y="1377"/>
                  </a:cubicBezTo>
                  <a:cubicBezTo>
                    <a:pt x="5184" y="1377"/>
                    <a:pt x="4993" y="1374"/>
                    <a:pt x="4803" y="1364"/>
                  </a:cubicBezTo>
                  <a:cubicBezTo>
                    <a:pt x="4240" y="1336"/>
                    <a:pt x="3676" y="1297"/>
                    <a:pt x="3119" y="1203"/>
                  </a:cubicBezTo>
                  <a:cubicBezTo>
                    <a:pt x="2565" y="1115"/>
                    <a:pt x="2020" y="980"/>
                    <a:pt x="1487" y="797"/>
                  </a:cubicBezTo>
                  <a:cubicBezTo>
                    <a:pt x="963" y="596"/>
                    <a:pt x="462" y="336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2"/>
            <p:cNvSpPr/>
            <p:nvPr/>
          </p:nvSpPr>
          <p:spPr>
            <a:xfrm>
              <a:off x="1479810" y="2150341"/>
              <a:ext cx="55613" cy="51724"/>
            </a:xfrm>
            <a:custGeom>
              <a:avLst/>
              <a:gdLst/>
              <a:ahLst/>
              <a:cxnLst/>
              <a:rect l="l" t="t" r="r" b="b"/>
              <a:pathLst>
                <a:path w="1473" h="1370" extrusionOk="0">
                  <a:moveTo>
                    <a:pt x="293" y="0"/>
                  </a:moveTo>
                  <a:cubicBezTo>
                    <a:pt x="191" y="0"/>
                    <a:pt x="91" y="19"/>
                    <a:pt x="0" y="62"/>
                  </a:cubicBezTo>
                  <a:cubicBezTo>
                    <a:pt x="268" y="69"/>
                    <a:pt x="500" y="174"/>
                    <a:pt x="687" y="322"/>
                  </a:cubicBezTo>
                  <a:cubicBezTo>
                    <a:pt x="786" y="397"/>
                    <a:pt x="867" y="488"/>
                    <a:pt x="948" y="579"/>
                  </a:cubicBezTo>
                  <a:lnTo>
                    <a:pt x="1061" y="724"/>
                  </a:lnTo>
                  <a:lnTo>
                    <a:pt x="1061" y="724"/>
                  </a:lnTo>
                  <a:cubicBezTo>
                    <a:pt x="1044" y="727"/>
                    <a:pt x="1026" y="732"/>
                    <a:pt x="1008" y="738"/>
                  </a:cubicBezTo>
                  <a:cubicBezTo>
                    <a:pt x="958" y="749"/>
                    <a:pt x="881" y="802"/>
                    <a:pt x="867" y="883"/>
                  </a:cubicBezTo>
                  <a:cubicBezTo>
                    <a:pt x="860" y="953"/>
                    <a:pt x="881" y="1006"/>
                    <a:pt x="906" y="1045"/>
                  </a:cubicBezTo>
                  <a:cubicBezTo>
                    <a:pt x="1001" y="1193"/>
                    <a:pt x="1128" y="1285"/>
                    <a:pt x="1261" y="1369"/>
                  </a:cubicBezTo>
                  <a:lnTo>
                    <a:pt x="1139" y="1171"/>
                  </a:lnTo>
                  <a:cubicBezTo>
                    <a:pt x="1100" y="1108"/>
                    <a:pt x="1061" y="1041"/>
                    <a:pt x="1043" y="981"/>
                  </a:cubicBezTo>
                  <a:cubicBezTo>
                    <a:pt x="1036" y="950"/>
                    <a:pt x="1033" y="925"/>
                    <a:pt x="1040" y="921"/>
                  </a:cubicBezTo>
                  <a:lnTo>
                    <a:pt x="1040" y="921"/>
                  </a:lnTo>
                  <a:cubicBezTo>
                    <a:pt x="1043" y="925"/>
                    <a:pt x="1036" y="925"/>
                    <a:pt x="1064" y="925"/>
                  </a:cubicBezTo>
                  <a:cubicBezTo>
                    <a:pt x="1075" y="922"/>
                    <a:pt x="1090" y="921"/>
                    <a:pt x="1106" y="921"/>
                  </a:cubicBezTo>
                  <a:cubicBezTo>
                    <a:pt x="1147" y="921"/>
                    <a:pt x="1200" y="929"/>
                    <a:pt x="1248" y="939"/>
                  </a:cubicBezTo>
                  <a:lnTo>
                    <a:pt x="1473" y="978"/>
                  </a:lnTo>
                  <a:lnTo>
                    <a:pt x="1357" y="773"/>
                  </a:lnTo>
                  <a:cubicBezTo>
                    <a:pt x="1290" y="654"/>
                    <a:pt x="1216" y="537"/>
                    <a:pt x="1124" y="431"/>
                  </a:cubicBezTo>
                  <a:cubicBezTo>
                    <a:pt x="1033" y="326"/>
                    <a:pt x="931" y="228"/>
                    <a:pt x="807" y="153"/>
                  </a:cubicBezTo>
                  <a:cubicBezTo>
                    <a:pt x="655" y="59"/>
                    <a:pt x="471" y="0"/>
                    <a:pt x="293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2"/>
            <p:cNvSpPr/>
            <p:nvPr/>
          </p:nvSpPr>
          <p:spPr>
            <a:xfrm>
              <a:off x="1701009" y="2145584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7" y="1"/>
                    <a:pt x="1" y="191"/>
                    <a:pt x="1" y="427"/>
                  </a:cubicBezTo>
                  <a:cubicBezTo>
                    <a:pt x="1" y="660"/>
                    <a:pt x="107" y="850"/>
                    <a:pt x="240" y="850"/>
                  </a:cubicBezTo>
                  <a:cubicBezTo>
                    <a:pt x="371" y="850"/>
                    <a:pt x="476" y="660"/>
                    <a:pt x="476" y="427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2"/>
            <p:cNvSpPr/>
            <p:nvPr/>
          </p:nvSpPr>
          <p:spPr>
            <a:xfrm>
              <a:off x="1783501" y="2149963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6" y="1"/>
                    <a:pt x="0" y="191"/>
                    <a:pt x="0" y="424"/>
                  </a:cubicBezTo>
                  <a:cubicBezTo>
                    <a:pt x="0" y="660"/>
                    <a:pt x="106" y="851"/>
                    <a:pt x="240" y="851"/>
                  </a:cubicBezTo>
                  <a:cubicBezTo>
                    <a:pt x="371" y="851"/>
                    <a:pt x="476" y="660"/>
                    <a:pt x="476" y="424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2"/>
            <p:cNvSpPr/>
            <p:nvPr/>
          </p:nvSpPr>
          <p:spPr>
            <a:xfrm>
              <a:off x="1661934" y="2091785"/>
              <a:ext cx="74377" cy="34433"/>
            </a:xfrm>
            <a:custGeom>
              <a:avLst/>
              <a:gdLst/>
              <a:ahLst/>
              <a:cxnLst/>
              <a:rect l="l" t="t" r="r" b="b"/>
              <a:pathLst>
                <a:path w="1970" h="912" extrusionOk="0">
                  <a:moveTo>
                    <a:pt x="836" y="0"/>
                  </a:moveTo>
                  <a:cubicBezTo>
                    <a:pt x="517" y="0"/>
                    <a:pt x="203" y="221"/>
                    <a:pt x="0" y="912"/>
                  </a:cubicBezTo>
                  <a:lnTo>
                    <a:pt x="1970" y="683"/>
                  </a:lnTo>
                  <a:cubicBezTo>
                    <a:pt x="1970" y="683"/>
                    <a:pt x="1396" y="0"/>
                    <a:pt x="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2"/>
            <p:cNvSpPr/>
            <p:nvPr/>
          </p:nvSpPr>
          <p:spPr>
            <a:xfrm>
              <a:off x="1768324" y="2097599"/>
              <a:ext cx="53121" cy="28618"/>
            </a:xfrm>
            <a:custGeom>
              <a:avLst/>
              <a:gdLst/>
              <a:ahLst/>
              <a:cxnLst/>
              <a:rect l="l" t="t" r="r" b="b"/>
              <a:pathLst>
                <a:path w="1407" h="758" extrusionOk="0">
                  <a:moveTo>
                    <a:pt x="518" y="1"/>
                  </a:moveTo>
                  <a:cubicBezTo>
                    <a:pt x="123" y="1"/>
                    <a:pt x="1" y="652"/>
                    <a:pt x="1" y="652"/>
                  </a:cubicBezTo>
                  <a:lnTo>
                    <a:pt x="1407" y="758"/>
                  </a:lnTo>
                  <a:cubicBezTo>
                    <a:pt x="1018" y="187"/>
                    <a:pt x="729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2"/>
            <p:cNvSpPr/>
            <p:nvPr/>
          </p:nvSpPr>
          <p:spPr>
            <a:xfrm>
              <a:off x="1940858" y="2603347"/>
              <a:ext cx="162762" cy="236044"/>
            </a:xfrm>
            <a:custGeom>
              <a:avLst/>
              <a:gdLst/>
              <a:ahLst/>
              <a:cxnLst/>
              <a:rect l="l" t="t" r="r" b="b"/>
              <a:pathLst>
                <a:path w="4311" h="6252" extrusionOk="0">
                  <a:moveTo>
                    <a:pt x="1" y="0"/>
                  </a:moveTo>
                  <a:lnTo>
                    <a:pt x="1" y="0"/>
                  </a:lnTo>
                  <a:cubicBezTo>
                    <a:pt x="191" y="258"/>
                    <a:pt x="378" y="512"/>
                    <a:pt x="550" y="776"/>
                  </a:cubicBezTo>
                  <a:cubicBezTo>
                    <a:pt x="730" y="1036"/>
                    <a:pt x="906" y="1298"/>
                    <a:pt x="1079" y="1561"/>
                  </a:cubicBezTo>
                  <a:lnTo>
                    <a:pt x="2129" y="3140"/>
                  </a:lnTo>
                  <a:cubicBezTo>
                    <a:pt x="2485" y="3665"/>
                    <a:pt x="2838" y="4191"/>
                    <a:pt x="3201" y="4708"/>
                  </a:cubicBezTo>
                  <a:cubicBezTo>
                    <a:pt x="3563" y="5227"/>
                    <a:pt x="3926" y="5744"/>
                    <a:pt x="4310" y="6252"/>
                  </a:cubicBezTo>
                  <a:cubicBezTo>
                    <a:pt x="4007" y="5692"/>
                    <a:pt x="3684" y="5149"/>
                    <a:pt x="3352" y="4609"/>
                  </a:cubicBezTo>
                  <a:cubicBezTo>
                    <a:pt x="3021" y="4067"/>
                    <a:pt x="2675" y="3539"/>
                    <a:pt x="2323" y="3010"/>
                  </a:cubicBezTo>
                  <a:cubicBezTo>
                    <a:pt x="1967" y="2488"/>
                    <a:pt x="1612" y="1963"/>
                    <a:pt x="1227" y="1459"/>
                  </a:cubicBezTo>
                  <a:cubicBezTo>
                    <a:pt x="843" y="956"/>
                    <a:pt x="459" y="44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2"/>
            <p:cNvSpPr/>
            <p:nvPr/>
          </p:nvSpPr>
          <p:spPr>
            <a:xfrm>
              <a:off x="1290626" y="2657221"/>
              <a:ext cx="62975" cy="279311"/>
            </a:xfrm>
            <a:custGeom>
              <a:avLst/>
              <a:gdLst/>
              <a:ahLst/>
              <a:cxnLst/>
              <a:rect l="l" t="t" r="r" b="b"/>
              <a:pathLst>
                <a:path w="1668" h="7398" extrusionOk="0">
                  <a:moveTo>
                    <a:pt x="1668" y="1"/>
                  </a:moveTo>
                  <a:cubicBezTo>
                    <a:pt x="1403" y="578"/>
                    <a:pt x="1219" y="1192"/>
                    <a:pt x="1047" y="1801"/>
                  </a:cubicBezTo>
                  <a:cubicBezTo>
                    <a:pt x="874" y="2411"/>
                    <a:pt x="733" y="3027"/>
                    <a:pt x="599" y="3647"/>
                  </a:cubicBezTo>
                  <a:cubicBezTo>
                    <a:pt x="473" y="4268"/>
                    <a:pt x="349" y="4888"/>
                    <a:pt x="254" y="5515"/>
                  </a:cubicBezTo>
                  <a:cubicBezTo>
                    <a:pt x="152" y="6139"/>
                    <a:pt x="61" y="6766"/>
                    <a:pt x="1" y="7397"/>
                  </a:cubicBezTo>
                  <a:cubicBezTo>
                    <a:pt x="155" y="6781"/>
                    <a:pt x="293" y="6163"/>
                    <a:pt x="430" y="5547"/>
                  </a:cubicBezTo>
                  <a:lnTo>
                    <a:pt x="829" y="3694"/>
                  </a:lnTo>
                  <a:lnTo>
                    <a:pt x="1224" y="1844"/>
                  </a:lnTo>
                  <a:cubicBezTo>
                    <a:pt x="1357" y="1227"/>
                    <a:pt x="1494" y="611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2"/>
            <p:cNvSpPr/>
            <p:nvPr/>
          </p:nvSpPr>
          <p:spPr>
            <a:xfrm>
              <a:off x="1144444" y="3430416"/>
              <a:ext cx="72792" cy="80796"/>
            </a:xfrm>
            <a:custGeom>
              <a:avLst/>
              <a:gdLst/>
              <a:ahLst/>
              <a:cxnLst/>
              <a:rect l="l" t="t" r="r" b="b"/>
              <a:pathLst>
                <a:path w="1928" h="2140" extrusionOk="0">
                  <a:moveTo>
                    <a:pt x="962" y="0"/>
                  </a:moveTo>
                  <a:cubicBezTo>
                    <a:pt x="430" y="0"/>
                    <a:pt x="0" y="479"/>
                    <a:pt x="0" y="1068"/>
                  </a:cubicBezTo>
                  <a:cubicBezTo>
                    <a:pt x="0" y="1660"/>
                    <a:pt x="430" y="2139"/>
                    <a:pt x="962" y="2139"/>
                  </a:cubicBezTo>
                  <a:cubicBezTo>
                    <a:pt x="1494" y="2139"/>
                    <a:pt x="1928" y="1660"/>
                    <a:pt x="1928" y="1068"/>
                  </a:cubicBezTo>
                  <a:cubicBezTo>
                    <a:pt x="1928" y="479"/>
                    <a:pt x="1494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2"/>
            <p:cNvSpPr/>
            <p:nvPr/>
          </p:nvSpPr>
          <p:spPr>
            <a:xfrm>
              <a:off x="1194845" y="4531841"/>
              <a:ext cx="143960" cy="106620"/>
            </a:xfrm>
            <a:custGeom>
              <a:avLst/>
              <a:gdLst/>
              <a:ahLst/>
              <a:cxnLst/>
              <a:rect l="l" t="t" r="r" b="b"/>
              <a:pathLst>
                <a:path w="3813" h="2824" extrusionOk="0">
                  <a:moveTo>
                    <a:pt x="374" y="301"/>
                  </a:moveTo>
                  <a:lnTo>
                    <a:pt x="374" y="301"/>
                  </a:lnTo>
                  <a:cubicBezTo>
                    <a:pt x="839" y="456"/>
                    <a:pt x="1149" y="752"/>
                    <a:pt x="1403" y="1115"/>
                  </a:cubicBezTo>
                  <a:cubicBezTo>
                    <a:pt x="1191" y="1087"/>
                    <a:pt x="973" y="978"/>
                    <a:pt x="783" y="805"/>
                  </a:cubicBezTo>
                  <a:cubicBezTo>
                    <a:pt x="621" y="661"/>
                    <a:pt x="487" y="484"/>
                    <a:pt x="374" y="301"/>
                  </a:cubicBezTo>
                  <a:close/>
                  <a:moveTo>
                    <a:pt x="2763" y="1166"/>
                  </a:moveTo>
                  <a:cubicBezTo>
                    <a:pt x="2971" y="1166"/>
                    <a:pt x="3178" y="1189"/>
                    <a:pt x="3380" y="1235"/>
                  </a:cubicBezTo>
                  <a:cubicBezTo>
                    <a:pt x="3432" y="1245"/>
                    <a:pt x="3489" y="1259"/>
                    <a:pt x="3520" y="1292"/>
                  </a:cubicBezTo>
                  <a:cubicBezTo>
                    <a:pt x="3535" y="1305"/>
                    <a:pt x="3542" y="1326"/>
                    <a:pt x="3542" y="1330"/>
                  </a:cubicBezTo>
                  <a:cubicBezTo>
                    <a:pt x="3538" y="1334"/>
                    <a:pt x="3520" y="1344"/>
                    <a:pt x="3465" y="1347"/>
                  </a:cubicBezTo>
                  <a:cubicBezTo>
                    <a:pt x="3214" y="1374"/>
                    <a:pt x="2961" y="1388"/>
                    <a:pt x="2708" y="1388"/>
                  </a:cubicBezTo>
                  <a:cubicBezTo>
                    <a:pt x="2492" y="1388"/>
                    <a:pt x="2276" y="1378"/>
                    <a:pt x="2062" y="1358"/>
                  </a:cubicBezTo>
                  <a:cubicBezTo>
                    <a:pt x="1988" y="1355"/>
                    <a:pt x="1914" y="1344"/>
                    <a:pt x="1847" y="1330"/>
                  </a:cubicBezTo>
                  <a:cubicBezTo>
                    <a:pt x="1847" y="1323"/>
                    <a:pt x="1843" y="1316"/>
                    <a:pt x="1843" y="1313"/>
                  </a:cubicBezTo>
                  <a:cubicBezTo>
                    <a:pt x="1882" y="1302"/>
                    <a:pt x="1925" y="1292"/>
                    <a:pt x="1964" y="1281"/>
                  </a:cubicBezTo>
                  <a:lnTo>
                    <a:pt x="2069" y="1253"/>
                  </a:lnTo>
                  <a:cubicBezTo>
                    <a:pt x="2295" y="1195"/>
                    <a:pt x="2529" y="1166"/>
                    <a:pt x="2763" y="1166"/>
                  </a:cubicBezTo>
                  <a:close/>
                  <a:moveTo>
                    <a:pt x="124" y="0"/>
                  </a:moveTo>
                  <a:cubicBezTo>
                    <a:pt x="86" y="0"/>
                    <a:pt x="52" y="18"/>
                    <a:pt x="29" y="51"/>
                  </a:cubicBezTo>
                  <a:cubicBezTo>
                    <a:pt x="4" y="87"/>
                    <a:pt x="1" y="136"/>
                    <a:pt x="22" y="174"/>
                  </a:cubicBezTo>
                  <a:cubicBezTo>
                    <a:pt x="177" y="442"/>
                    <a:pt x="367" y="745"/>
                    <a:pt x="624" y="981"/>
                  </a:cubicBezTo>
                  <a:cubicBezTo>
                    <a:pt x="758" y="1101"/>
                    <a:pt x="906" y="1196"/>
                    <a:pt x="1058" y="1259"/>
                  </a:cubicBezTo>
                  <a:cubicBezTo>
                    <a:pt x="754" y="1386"/>
                    <a:pt x="466" y="1534"/>
                    <a:pt x="188" y="1703"/>
                  </a:cubicBezTo>
                  <a:cubicBezTo>
                    <a:pt x="134" y="1736"/>
                    <a:pt x="113" y="1802"/>
                    <a:pt x="141" y="1858"/>
                  </a:cubicBezTo>
                  <a:cubicBezTo>
                    <a:pt x="163" y="1899"/>
                    <a:pt x="205" y="1922"/>
                    <a:pt x="248" y="1922"/>
                  </a:cubicBezTo>
                  <a:cubicBezTo>
                    <a:pt x="262" y="1922"/>
                    <a:pt x="276" y="1920"/>
                    <a:pt x="289" y="1915"/>
                  </a:cubicBezTo>
                  <a:lnTo>
                    <a:pt x="1505" y="1425"/>
                  </a:lnTo>
                  <a:cubicBezTo>
                    <a:pt x="1551" y="1461"/>
                    <a:pt x="1596" y="1489"/>
                    <a:pt x="1650" y="1510"/>
                  </a:cubicBezTo>
                  <a:cubicBezTo>
                    <a:pt x="1657" y="1524"/>
                    <a:pt x="1663" y="1541"/>
                    <a:pt x="1674" y="1555"/>
                  </a:cubicBezTo>
                  <a:cubicBezTo>
                    <a:pt x="1832" y="2006"/>
                    <a:pt x="2112" y="2408"/>
                    <a:pt x="2361" y="2772"/>
                  </a:cubicBezTo>
                  <a:cubicBezTo>
                    <a:pt x="2386" y="2806"/>
                    <a:pt x="2421" y="2824"/>
                    <a:pt x="2460" y="2824"/>
                  </a:cubicBezTo>
                  <a:cubicBezTo>
                    <a:pt x="2481" y="2824"/>
                    <a:pt x="2506" y="2817"/>
                    <a:pt x="2527" y="2803"/>
                  </a:cubicBezTo>
                  <a:cubicBezTo>
                    <a:pt x="2580" y="2764"/>
                    <a:pt x="2594" y="2694"/>
                    <a:pt x="2555" y="2640"/>
                  </a:cubicBezTo>
                  <a:lnTo>
                    <a:pt x="2555" y="2637"/>
                  </a:lnTo>
                  <a:cubicBezTo>
                    <a:pt x="2372" y="2377"/>
                    <a:pt x="2221" y="2087"/>
                    <a:pt x="2073" y="1806"/>
                  </a:cubicBezTo>
                  <a:cubicBezTo>
                    <a:pt x="2034" y="1731"/>
                    <a:pt x="1995" y="1658"/>
                    <a:pt x="1956" y="1583"/>
                  </a:cubicBezTo>
                  <a:lnTo>
                    <a:pt x="1956" y="1583"/>
                  </a:lnTo>
                  <a:cubicBezTo>
                    <a:pt x="1985" y="1588"/>
                    <a:pt x="2013" y="1591"/>
                    <a:pt x="2040" y="1594"/>
                  </a:cubicBezTo>
                  <a:cubicBezTo>
                    <a:pt x="2256" y="1612"/>
                    <a:pt x="2473" y="1621"/>
                    <a:pt x="2691" y="1621"/>
                  </a:cubicBezTo>
                  <a:cubicBezTo>
                    <a:pt x="2957" y="1621"/>
                    <a:pt x="3223" y="1607"/>
                    <a:pt x="3489" y="1580"/>
                  </a:cubicBezTo>
                  <a:cubicBezTo>
                    <a:pt x="3545" y="1577"/>
                    <a:pt x="3647" y="1566"/>
                    <a:pt x="3718" y="1485"/>
                  </a:cubicBezTo>
                  <a:cubicBezTo>
                    <a:pt x="3813" y="1372"/>
                    <a:pt x="3774" y="1210"/>
                    <a:pt x="3686" y="1126"/>
                  </a:cubicBezTo>
                  <a:cubicBezTo>
                    <a:pt x="3613" y="1055"/>
                    <a:pt x="3520" y="1027"/>
                    <a:pt x="3429" y="1006"/>
                  </a:cubicBezTo>
                  <a:cubicBezTo>
                    <a:pt x="3209" y="956"/>
                    <a:pt x="2984" y="931"/>
                    <a:pt x="2759" y="931"/>
                  </a:cubicBezTo>
                  <a:cubicBezTo>
                    <a:pt x="2508" y="931"/>
                    <a:pt x="2256" y="962"/>
                    <a:pt x="2013" y="1024"/>
                  </a:cubicBezTo>
                  <a:lnTo>
                    <a:pt x="1903" y="1055"/>
                  </a:lnTo>
                  <a:cubicBezTo>
                    <a:pt x="1861" y="1066"/>
                    <a:pt x="1822" y="1076"/>
                    <a:pt x="1783" y="1084"/>
                  </a:cubicBezTo>
                  <a:cubicBezTo>
                    <a:pt x="1777" y="1073"/>
                    <a:pt x="1762" y="1059"/>
                    <a:pt x="1748" y="1051"/>
                  </a:cubicBezTo>
                  <a:cubicBezTo>
                    <a:pt x="1731" y="1040"/>
                    <a:pt x="1710" y="1035"/>
                    <a:pt x="1690" y="1035"/>
                  </a:cubicBezTo>
                  <a:cubicBezTo>
                    <a:pt x="1678" y="1035"/>
                    <a:pt x="1665" y="1037"/>
                    <a:pt x="1653" y="1041"/>
                  </a:cubicBezTo>
                  <a:cubicBezTo>
                    <a:pt x="1650" y="1041"/>
                    <a:pt x="1642" y="1041"/>
                    <a:pt x="1639" y="1045"/>
                  </a:cubicBezTo>
                  <a:cubicBezTo>
                    <a:pt x="1308" y="552"/>
                    <a:pt x="874" y="139"/>
                    <a:pt x="145" y="2"/>
                  </a:cubicBezTo>
                  <a:cubicBezTo>
                    <a:pt x="138" y="1"/>
                    <a:pt x="131" y="0"/>
                    <a:pt x="124" y="0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2"/>
            <p:cNvSpPr/>
            <p:nvPr/>
          </p:nvSpPr>
          <p:spPr>
            <a:xfrm>
              <a:off x="1761679" y="4521346"/>
              <a:ext cx="141883" cy="99333"/>
            </a:xfrm>
            <a:custGeom>
              <a:avLst/>
              <a:gdLst/>
              <a:ahLst/>
              <a:cxnLst/>
              <a:rect l="l" t="t" r="r" b="b"/>
              <a:pathLst>
                <a:path w="3758" h="2631" extrusionOk="0">
                  <a:moveTo>
                    <a:pt x="3260" y="360"/>
                  </a:moveTo>
                  <a:lnTo>
                    <a:pt x="3260" y="360"/>
                  </a:lnTo>
                  <a:cubicBezTo>
                    <a:pt x="3010" y="558"/>
                    <a:pt x="2703" y="692"/>
                    <a:pt x="2386" y="741"/>
                  </a:cubicBezTo>
                  <a:cubicBezTo>
                    <a:pt x="2658" y="579"/>
                    <a:pt x="2954" y="449"/>
                    <a:pt x="3260" y="360"/>
                  </a:cubicBezTo>
                  <a:close/>
                  <a:moveTo>
                    <a:pt x="357" y="233"/>
                  </a:moveTo>
                  <a:lnTo>
                    <a:pt x="357" y="233"/>
                  </a:lnTo>
                  <a:cubicBezTo>
                    <a:pt x="850" y="251"/>
                    <a:pt x="1333" y="452"/>
                    <a:pt x="1692" y="791"/>
                  </a:cubicBezTo>
                  <a:cubicBezTo>
                    <a:pt x="1692" y="794"/>
                    <a:pt x="1689" y="798"/>
                    <a:pt x="1689" y="801"/>
                  </a:cubicBezTo>
                  <a:lnTo>
                    <a:pt x="1639" y="903"/>
                  </a:lnTo>
                  <a:cubicBezTo>
                    <a:pt x="1149" y="861"/>
                    <a:pt x="677" y="611"/>
                    <a:pt x="357" y="233"/>
                  </a:cubicBezTo>
                  <a:close/>
                  <a:moveTo>
                    <a:pt x="301" y="1"/>
                  </a:moveTo>
                  <a:cubicBezTo>
                    <a:pt x="239" y="1"/>
                    <a:pt x="178" y="3"/>
                    <a:pt x="117" y="9"/>
                  </a:cubicBezTo>
                  <a:cubicBezTo>
                    <a:pt x="74" y="12"/>
                    <a:pt x="40" y="36"/>
                    <a:pt x="22" y="72"/>
                  </a:cubicBezTo>
                  <a:cubicBezTo>
                    <a:pt x="1" y="111"/>
                    <a:pt x="4" y="153"/>
                    <a:pt x="29" y="188"/>
                  </a:cubicBezTo>
                  <a:cubicBezTo>
                    <a:pt x="364" y="695"/>
                    <a:pt x="934" y="1048"/>
                    <a:pt x="1537" y="1126"/>
                  </a:cubicBezTo>
                  <a:lnTo>
                    <a:pt x="917" y="2464"/>
                  </a:lnTo>
                  <a:cubicBezTo>
                    <a:pt x="889" y="2521"/>
                    <a:pt x="913" y="2588"/>
                    <a:pt x="966" y="2616"/>
                  </a:cubicBezTo>
                  <a:cubicBezTo>
                    <a:pt x="983" y="2627"/>
                    <a:pt x="1005" y="2630"/>
                    <a:pt x="1022" y="2630"/>
                  </a:cubicBezTo>
                  <a:cubicBezTo>
                    <a:pt x="1061" y="2630"/>
                    <a:pt x="1100" y="2609"/>
                    <a:pt x="1121" y="2573"/>
                  </a:cubicBezTo>
                  <a:lnTo>
                    <a:pt x="1956" y="1164"/>
                  </a:lnTo>
                  <a:lnTo>
                    <a:pt x="2827" y="1795"/>
                  </a:lnTo>
                  <a:cubicBezTo>
                    <a:pt x="2847" y="1810"/>
                    <a:pt x="2871" y="1817"/>
                    <a:pt x="2895" y="1817"/>
                  </a:cubicBezTo>
                  <a:cubicBezTo>
                    <a:pt x="2932" y="1817"/>
                    <a:pt x="2969" y="1800"/>
                    <a:pt x="2992" y="1770"/>
                  </a:cubicBezTo>
                  <a:cubicBezTo>
                    <a:pt x="3027" y="1718"/>
                    <a:pt x="3017" y="1643"/>
                    <a:pt x="2964" y="1604"/>
                  </a:cubicBezTo>
                  <a:lnTo>
                    <a:pt x="2164" y="1027"/>
                  </a:lnTo>
                  <a:cubicBezTo>
                    <a:pt x="2164" y="1016"/>
                    <a:pt x="2164" y="1006"/>
                    <a:pt x="2161" y="995"/>
                  </a:cubicBezTo>
                  <a:cubicBezTo>
                    <a:pt x="2759" y="981"/>
                    <a:pt x="3355" y="695"/>
                    <a:pt x="3725" y="223"/>
                  </a:cubicBezTo>
                  <a:cubicBezTo>
                    <a:pt x="3753" y="184"/>
                    <a:pt x="3757" y="132"/>
                    <a:pt x="3732" y="90"/>
                  </a:cubicBezTo>
                  <a:cubicBezTo>
                    <a:pt x="3711" y="57"/>
                    <a:pt x="3673" y="34"/>
                    <a:pt x="3634" y="34"/>
                  </a:cubicBezTo>
                  <a:cubicBezTo>
                    <a:pt x="3627" y="34"/>
                    <a:pt x="3620" y="35"/>
                    <a:pt x="3613" y="36"/>
                  </a:cubicBezTo>
                  <a:cubicBezTo>
                    <a:pt x="3021" y="142"/>
                    <a:pt x="2457" y="381"/>
                    <a:pt x="1967" y="734"/>
                  </a:cubicBezTo>
                  <a:cubicBezTo>
                    <a:pt x="1543" y="275"/>
                    <a:pt x="927" y="1"/>
                    <a:pt x="301" y="1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2"/>
            <p:cNvSpPr/>
            <p:nvPr/>
          </p:nvSpPr>
          <p:spPr>
            <a:xfrm>
              <a:off x="2224199" y="2416051"/>
              <a:ext cx="105714" cy="166311"/>
            </a:xfrm>
            <a:custGeom>
              <a:avLst/>
              <a:gdLst/>
              <a:ahLst/>
              <a:cxnLst/>
              <a:rect l="l" t="t" r="r" b="b"/>
              <a:pathLst>
                <a:path w="2800" h="4405" extrusionOk="0">
                  <a:moveTo>
                    <a:pt x="1" y="1"/>
                  </a:moveTo>
                  <a:lnTo>
                    <a:pt x="1" y="1"/>
                  </a:lnTo>
                  <a:cubicBezTo>
                    <a:pt x="217" y="240"/>
                    <a:pt x="322" y="550"/>
                    <a:pt x="357" y="856"/>
                  </a:cubicBezTo>
                  <a:cubicBezTo>
                    <a:pt x="375" y="1008"/>
                    <a:pt x="375" y="1163"/>
                    <a:pt x="360" y="1318"/>
                  </a:cubicBezTo>
                  <a:cubicBezTo>
                    <a:pt x="347" y="1470"/>
                    <a:pt x="311" y="1621"/>
                    <a:pt x="276" y="1773"/>
                  </a:cubicBezTo>
                  <a:lnTo>
                    <a:pt x="272" y="1780"/>
                  </a:lnTo>
                  <a:lnTo>
                    <a:pt x="272" y="1794"/>
                  </a:lnTo>
                  <a:cubicBezTo>
                    <a:pt x="259" y="2044"/>
                    <a:pt x="259" y="2294"/>
                    <a:pt x="280" y="2548"/>
                  </a:cubicBezTo>
                  <a:lnTo>
                    <a:pt x="290" y="2668"/>
                  </a:lnTo>
                  <a:lnTo>
                    <a:pt x="417" y="2650"/>
                  </a:lnTo>
                  <a:cubicBezTo>
                    <a:pt x="495" y="2639"/>
                    <a:pt x="576" y="2633"/>
                    <a:pt x="659" y="2633"/>
                  </a:cubicBezTo>
                  <a:cubicBezTo>
                    <a:pt x="836" y="2633"/>
                    <a:pt x="1019" y="2658"/>
                    <a:pt x="1189" y="2707"/>
                  </a:cubicBezTo>
                  <a:cubicBezTo>
                    <a:pt x="1443" y="2780"/>
                    <a:pt x="1679" y="2900"/>
                    <a:pt x="1890" y="3063"/>
                  </a:cubicBezTo>
                  <a:cubicBezTo>
                    <a:pt x="2094" y="3232"/>
                    <a:pt x="2274" y="3436"/>
                    <a:pt x="2422" y="3665"/>
                  </a:cubicBezTo>
                  <a:cubicBezTo>
                    <a:pt x="2496" y="3782"/>
                    <a:pt x="2559" y="3904"/>
                    <a:pt x="2630" y="4024"/>
                  </a:cubicBezTo>
                  <a:cubicBezTo>
                    <a:pt x="2683" y="4148"/>
                    <a:pt x="2739" y="4278"/>
                    <a:pt x="2799" y="4405"/>
                  </a:cubicBezTo>
                  <a:cubicBezTo>
                    <a:pt x="2767" y="4268"/>
                    <a:pt x="2732" y="4133"/>
                    <a:pt x="2690" y="3996"/>
                  </a:cubicBezTo>
                  <a:cubicBezTo>
                    <a:pt x="2637" y="3870"/>
                    <a:pt x="2595" y="3732"/>
                    <a:pt x="2528" y="3605"/>
                  </a:cubicBezTo>
                  <a:cubicBezTo>
                    <a:pt x="2401" y="3351"/>
                    <a:pt x="2228" y="3115"/>
                    <a:pt x="2014" y="2915"/>
                  </a:cubicBezTo>
                  <a:cubicBezTo>
                    <a:pt x="1795" y="2725"/>
                    <a:pt x="1534" y="2572"/>
                    <a:pt x="1253" y="2488"/>
                  </a:cubicBezTo>
                  <a:cubicBezTo>
                    <a:pt x="1062" y="2431"/>
                    <a:pt x="870" y="2400"/>
                    <a:pt x="672" y="2400"/>
                  </a:cubicBezTo>
                  <a:cubicBezTo>
                    <a:pt x="615" y="2400"/>
                    <a:pt x="557" y="2403"/>
                    <a:pt x="499" y="2408"/>
                  </a:cubicBezTo>
                  <a:lnTo>
                    <a:pt x="499" y="2408"/>
                  </a:lnTo>
                  <a:cubicBezTo>
                    <a:pt x="484" y="2208"/>
                    <a:pt x="478" y="2004"/>
                    <a:pt x="480" y="1805"/>
                  </a:cubicBezTo>
                  <a:lnTo>
                    <a:pt x="480" y="1805"/>
                  </a:lnTo>
                  <a:cubicBezTo>
                    <a:pt x="510" y="1648"/>
                    <a:pt x="534" y="1488"/>
                    <a:pt x="537" y="1329"/>
                  </a:cubicBezTo>
                  <a:cubicBezTo>
                    <a:pt x="544" y="1163"/>
                    <a:pt x="529" y="994"/>
                    <a:pt x="491" y="832"/>
                  </a:cubicBezTo>
                  <a:cubicBezTo>
                    <a:pt x="417" y="511"/>
                    <a:pt x="259" y="198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2"/>
            <p:cNvSpPr/>
            <p:nvPr/>
          </p:nvSpPr>
          <p:spPr>
            <a:xfrm>
              <a:off x="2244058" y="2455277"/>
              <a:ext cx="154984" cy="30506"/>
            </a:xfrm>
            <a:custGeom>
              <a:avLst/>
              <a:gdLst/>
              <a:ahLst/>
              <a:cxnLst/>
              <a:rect l="l" t="t" r="r" b="b"/>
              <a:pathLst>
                <a:path w="4105" h="808" extrusionOk="0">
                  <a:moveTo>
                    <a:pt x="1011" y="1"/>
                  </a:moveTo>
                  <a:cubicBezTo>
                    <a:pt x="668" y="1"/>
                    <a:pt x="320" y="45"/>
                    <a:pt x="0" y="170"/>
                  </a:cubicBezTo>
                  <a:cubicBezTo>
                    <a:pt x="137" y="154"/>
                    <a:pt x="273" y="147"/>
                    <a:pt x="407" y="147"/>
                  </a:cubicBezTo>
                  <a:cubicBezTo>
                    <a:pt x="621" y="147"/>
                    <a:pt x="832" y="163"/>
                    <a:pt x="1044" y="180"/>
                  </a:cubicBezTo>
                  <a:cubicBezTo>
                    <a:pt x="1385" y="216"/>
                    <a:pt x="1727" y="272"/>
                    <a:pt x="2065" y="343"/>
                  </a:cubicBezTo>
                  <a:cubicBezTo>
                    <a:pt x="2745" y="473"/>
                    <a:pt x="3418" y="653"/>
                    <a:pt x="4105" y="808"/>
                  </a:cubicBezTo>
                  <a:cubicBezTo>
                    <a:pt x="3482" y="480"/>
                    <a:pt x="2805" y="251"/>
                    <a:pt x="2111" y="113"/>
                  </a:cubicBezTo>
                  <a:cubicBezTo>
                    <a:pt x="1774" y="49"/>
                    <a:pt x="1433" y="1"/>
                    <a:pt x="1086" y="1"/>
                  </a:cubicBezTo>
                  <a:cubicBezTo>
                    <a:pt x="1074" y="1"/>
                    <a:pt x="1062" y="1"/>
                    <a:pt x="1050" y="1"/>
                  </a:cubicBezTo>
                  <a:cubicBezTo>
                    <a:pt x="1037" y="1"/>
                    <a:pt x="1024" y="1"/>
                    <a:pt x="101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2"/>
            <p:cNvSpPr/>
            <p:nvPr/>
          </p:nvSpPr>
          <p:spPr>
            <a:xfrm>
              <a:off x="2264407" y="2274362"/>
              <a:ext cx="18387" cy="182961"/>
            </a:xfrm>
            <a:custGeom>
              <a:avLst/>
              <a:gdLst/>
              <a:ahLst/>
              <a:cxnLst/>
              <a:rect l="l" t="t" r="r" b="b"/>
              <a:pathLst>
                <a:path w="487" h="4846" extrusionOk="0">
                  <a:moveTo>
                    <a:pt x="1" y="1"/>
                  </a:moveTo>
                  <a:cubicBezTo>
                    <a:pt x="95" y="396"/>
                    <a:pt x="131" y="797"/>
                    <a:pt x="162" y="1202"/>
                  </a:cubicBezTo>
                  <a:cubicBezTo>
                    <a:pt x="191" y="1607"/>
                    <a:pt x="212" y="2009"/>
                    <a:pt x="226" y="2414"/>
                  </a:cubicBezTo>
                  <a:cubicBezTo>
                    <a:pt x="251" y="3225"/>
                    <a:pt x="261" y="4035"/>
                    <a:pt x="254" y="4845"/>
                  </a:cubicBezTo>
                  <a:lnTo>
                    <a:pt x="487" y="4842"/>
                  </a:lnTo>
                  <a:cubicBezTo>
                    <a:pt x="455" y="4028"/>
                    <a:pt x="406" y="3218"/>
                    <a:pt x="342" y="2407"/>
                  </a:cubicBezTo>
                  <a:cubicBezTo>
                    <a:pt x="310" y="2006"/>
                    <a:pt x="272" y="1601"/>
                    <a:pt x="222" y="1196"/>
                  </a:cubicBezTo>
                  <a:cubicBezTo>
                    <a:pt x="170" y="794"/>
                    <a:pt x="116" y="389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2"/>
            <p:cNvSpPr/>
            <p:nvPr/>
          </p:nvSpPr>
          <p:spPr>
            <a:xfrm>
              <a:off x="2315223" y="2282630"/>
              <a:ext cx="18387" cy="183074"/>
            </a:xfrm>
            <a:custGeom>
              <a:avLst/>
              <a:gdLst/>
              <a:ahLst/>
              <a:cxnLst/>
              <a:rect l="l" t="t" r="r" b="b"/>
              <a:pathLst>
                <a:path w="487" h="4849" extrusionOk="0">
                  <a:moveTo>
                    <a:pt x="0" y="1"/>
                  </a:moveTo>
                  <a:cubicBezTo>
                    <a:pt x="81" y="395"/>
                    <a:pt x="102" y="800"/>
                    <a:pt x="131" y="1206"/>
                  </a:cubicBezTo>
                  <a:cubicBezTo>
                    <a:pt x="159" y="1611"/>
                    <a:pt x="173" y="2016"/>
                    <a:pt x="190" y="2418"/>
                  </a:cubicBezTo>
                  <a:cubicBezTo>
                    <a:pt x="222" y="3228"/>
                    <a:pt x="240" y="4039"/>
                    <a:pt x="254" y="4849"/>
                  </a:cubicBezTo>
                  <a:lnTo>
                    <a:pt x="486" y="4838"/>
                  </a:lnTo>
                  <a:cubicBezTo>
                    <a:pt x="437" y="4028"/>
                    <a:pt x="377" y="3221"/>
                    <a:pt x="307" y="2411"/>
                  </a:cubicBezTo>
                  <a:cubicBezTo>
                    <a:pt x="272" y="2009"/>
                    <a:pt x="237" y="1603"/>
                    <a:pt x="190" y="1201"/>
                  </a:cubicBezTo>
                  <a:cubicBezTo>
                    <a:pt x="141" y="796"/>
                    <a:pt x="99" y="391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2"/>
            <p:cNvSpPr/>
            <p:nvPr/>
          </p:nvSpPr>
          <p:spPr>
            <a:xfrm>
              <a:off x="1232070" y="3664904"/>
              <a:ext cx="21596" cy="44740"/>
            </a:xfrm>
            <a:custGeom>
              <a:avLst/>
              <a:gdLst/>
              <a:ahLst/>
              <a:cxnLst/>
              <a:rect l="l" t="t" r="r" b="b"/>
              <a:pathLst>
                <a:path w="572" h="1185" extrusionOk="0">
                  <a:moveTo>
                    <a:pt x="561" y="1"/>
                  </a:moveTo>
                  <a:lnTo>
                    <a:pt x="561" y="1"/>
                  </a:lnTo>
                  <a:cubicBezTo>
                    <a:pt x="399" y="174"/>
                    <a:pt x="297" y="364"/>
                    <a:pt x="209" y="562"/>
                  </a:cubicBezTo>
                  <a:cubicBezTo>
                    <a:pt x="167" y="664"/>
                    <a:pt x="128" y="762"/>
                    <a:pt x="96" y="864"/>
                  </a:cubicBezTo>
                  <a:cubicBezTo>
                    <a:pt x="61" y="970"/>
                    <a:pt x="36" y="1072"/>
                    <a:pt x="1" y="1185"/>
                  </a:cubicBezTo>
                  <a:cubicBezTo>
                    <a:pt x="114" y="1132"/>
                    <a:pt x="191" y="1041"/>
                    <a:pt x="259" y="949"/>
                  </a:cubicBezTo>
                  <a:cubicBezTo>
                    <a:pt x="326" y="858"/>
                    <a:pt x="375" y="759"/>
                    <a:pt x="424" y="656"/>
                  </a:cubicBezTo>
                  <a:cubicBezTo>
                    <a:pt x="508" y="452"/>
                    <a:pt x="572" y="238"/>
                    <a:pt x="56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5" name="Google Shape;1525;p42"/>
          <p:cNvGrpSpPr/>
          <p:nvPr/>
        </p:nvGrpSpPr>
        <p:grpSpPr>
          <a:xfrm>
            <a:off x="3150686" y="3388520"/>
            <a:ext cx="1360525" cy="1305583"/>
            <a:chOff x="3038482" y="3171761"/>
            <a:chExt cx="1948897" cy="1870195"/>
          </a:xfrm>
        </p:grpSpPr>
        <p:sp>
          <p:nvSpPr>
            <p:cNvPr id="1526" name="Google Shape;1526;p42"/>
            <p:cNvSpPr/>
            <p:nvPr/>
          </p:nvSpPr>
          <p:spPr>
            <a:xfrm>
              <a:off x="3728426" y="3463551"/>
              <a:ext cx="632237" cy="553659"/>
            </a:xfrm>
            <a:custGeom>
              <a:avLst/>
              <a:gdLst/>
              <a:ahLst/>
              <a:cxnLst/>
              <a:rect l="l" t="t" r="r" b="b"/>
              <a:pathLst>
                <a:path w="7098" h="6216" extrusionOk="0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2"/>
            <p:cNvSpPr/>
            <p:nvPr/>
          </p:nvSpPr>
          <p:spPr>
            <a:xfrm>
              <a:off x="3038482" y="3171761"/>
              <a:ext cx="791676" cy="987341"/>
            </a:xfrm>
            <a:custGeom>
              <a:avLst/>
              <a:gdLst/>
              <a:ahLst/>
              <a:cxnLst/>
              <a:rect l="l" t="t" r="r" b="b"/>
              <a:pathLst>
                <a:path w="8888" h="11085" extrusionOk="0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2"/>
            <p:cNvSpPr/>
            <p:nvPr/>
          </p:nvSpPr>
          <p:spPr>
            <a:xfrm>
              <a:off x="3899264" y="3322377"/>
              <a:ext cx="627249" cy="570493"/>
            </a:xfrm>
            <a:custGeom>
              <a:avLst/>
              <a:gdLst/>
              <a:ahLst/>
              <a:cxnLst/>
              <a:rect l="l" t="t" r="r" b="b"/>
              <a:pathLst>
                <a:path w="7042" h="6405" extrusionOk="0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2"/>
            <p:cNvSpPr/>
            <p:nvPr/>
          </p:nvSpPr>
          <p:spPr>
            <a:xfrm flipH="1">
              <a:off x="4236977" y="3743043"/>
              <a:ext cx="273603" cy="273611"/>
            </a:xfrm>
            <a:custGeom>
              <a:avLst/>
              <a:gdLst/>
              <a:ahLst/>
              <a:cxnLst/>
              <a:rect l="l" t="t" r="r" b="b"/>
              <a:pathLst>
                <a:path w="3316" h="3316" extrusionOk="0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2"/>
            <p:cNvSpPr/>
            <p:nvPr/>
          </p:nvSpPr>
          <p:spPr>
            <a:xfrm flipH="1">
              <a:off x="4430048" y="3774975"/>
              <a:ext cx="241919" cy="241679"/>
            </a:xfrm>
            <a:custGeom>
              <a:avLst/>
              <a:gdLst/>
              <a:ahLst/>
              <a:cxnLst/>
              <a:rect l="l" t="t" r="r" b="b"/>
              <a:pathLst>
                <a:path w="2932" h="2929" extrusionOk="0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2"/>
            <p:cNvSpPr/>
            <p:nvPr/>
          </p:nvSpPr>
          <p:spPr>
            <a:xfrm flipH="1">
              <a:off x="4677490" y="3664904"/>
              <a:ext cx="246540" cy="260905"/>
            </a:xfrm>
            <a:custGeom>
              <a:avLst/>
              <a:gdLst/>
              <a:ahLst/>
              <a:cxnLst/>
              <a:rect l="l" t="t" r="r" b="b"/>
              <a:pathLst>
                <a:path w="2988" h="3162" extrusionOk="0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2"/>
            <p:cNvSpPr/>
            <p:nvPr/>
          </p:nvSpPr>
          <p:spPr>
            <a:xfrm>
              <a:off x="3598382" y="3868726"/>
              <a:ext cx="1388997" cy="1173230"/>
            </a:xfrm>
            <a:custGeom>
              <a:avLst/>
              <a:gdLst/>
              <a:ahLst/>
              <a:cxnLst/>
              <a:rect l="l" t="t" r="r" b="b"/>
              <a:pathLst>
                <a:path w="15594" h="13172" extrusionOk="0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875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0" name="Google Shape;1480;p42"/>
          <p:cNvGrpSpPr/>
          <p:nvPr/>
        </p:nvGrpSpPr>
        <p:grpSpPr>
          <a:xfrm>
            <a:off x="3123184" y="541125"/>
            <a:ext cx="5701789" cy="3888600"/>
            <a:chOff x="2001575" y="1865051"/>
            <a:chExt cx="6822770" cy="3888600"/>
          </a:xfrm>
        </p:grpSpPr>
        <p:sp>
          <p:nvSpPr>
            <p:cNvPr id="1481" name="Google Shape;1481;p42"/>
            <p:cNvSpPr/>
            <p:nvPr/>
          </p:nvSpPr>
          <p:spPr>
            <a:xfrm>
              <a:off x="2455645" y="1865051"/>
              <a:ext cx="6368700" cy="388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2"/>
            <p:cNvSpPr/>
            <p:nvPr/>
          </p:nvSpPr>
          <p:spPr>
            <a:xfrm rot="-5400000">
              <a:off x="1976825" y="2518851"/>
              <a:ext cx="511200" cy="461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3" name="Google Shape;1483;p42"/>
          <p:cNvSpPr/>
          <p:nvPr/>
        </p:nvSpPr>
        <p:spPr>
          <a:xfrm>
            <a:off x="3214758" y="4518769"/>
            <a:ext cx="1474711" cy="337932"/>
          </a:xfrm>
          <a:custGeom>
            <a:avLst/>
            <a:gdLst/>
            <a:ahLst/>
            <a:cxnLst/>
            <a:rect l="l" t="t" r="r" b="b"/>
            <a:pathLst>
              <a:path w="41064" h="6446" extrusionOk="0">
                <a:moveTo>
                  <a:pt x="20534" y="1"/>
                </a:moveTo>
                <a:cubicBezTo>
                  <a:pt x="9191" y="1"/>
                  <a:pt x="0" y="1445"/>
                  <a:pt x="0" y="3225"/>
                </a:cubicBezTo>
                <a:cubicBezTo>
                  <a:pt x="0" y="5004"/>
                  <a:pt x="9191" y="6445"/>
                  <a:pt x="20534" y="6445"/>
                </a:cubicBezTo>
                <a:cubicBezTo>
                  <a:pt x="31872" y="6445"/>
                  <a:pt x="41063" y="5004"/>
                  <a:pt x="41063" y="3225"/>
                </a:cubicBezTo>
                <a:cubicBezTo>
                  <a:pt x="41063" y="1445"/>
                  <a:pt x="31872" y="1"/>
                  <a:pt x="20534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42"/>
          <p:cNvSpPr txBox="1">
            <a:spLocks noGrp="1"/>
          </p:cNvSpPr>
          <p:nvPr>
            <p:ph type="title"/>
          </p:nvPr>
        </p:nvSpPr>
        <p:spPr>
          <a:xfrm>
            <a:off x="4000400" y="1464825"/>
            <a:ext cx="4348200" cy="20412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900" dirty="0" smtClean="0"/>
              <a:t>Can i pay with cash/card?</a:t>
            </a:r>
            <a:endParaRPr sz="5900" dirty="0"/>
          </a:p>
        </p:txBody>
      </p:sp>
      <p:sp>
        <p:nvSpPr>
          <p:cNvPr id="1485" name="Google Shape;1485;p42"/>
          <p:cNvSpPr/>
          <p:nvPr/>
        </p:nvSpPr>
        <p:spPr>
          <a:xfrm>
            <a:off x="2356450" y="2303507"/>
            <a:ext cx="19066" cy="171672"/>
          </a:xfrm>
          <a:custGeom>
            <a:avLst/>
            <a:gdLst/>
            <a:ahLst/>
            <a:cxnLst/>
            <a:rect l="l" t="t" r="r" b="b"/>
            <a:pathLst>
              <a:path w="505" h="4547" extrusionOk="0">
                <a:moveTo>
                  <a:pt x="1" y="1"/>
                </a:moveTo>
                <a:cubicBezTo>
                  <a:pt x="103" y="367"/>
                  <a:pt x="139" y="747"/>
                  <a:pt x="173" y="1128"/>
                </a:cubicBezTo>
                <a:cubicBezTo>
                  <a:pt x="205" y="1505"/>
                  <a:pt x="226" y="1886"/>
                  <a:pt x="240" y="2266"/>
                </a:cubicBezTo>
                <a:cubicBezTo>
                  <a:pt x="269" y="3024"/>
                  <a:pt x="279" y="3785"/>
                  <a:pt x="272" y="4546"/>
                </a:cubicBezTo>
                <a:lnTo>
                  <a:pt x="505" y="4543"/>
                </a:lnTo>
                <a:cubicBezTo>
                  <a:pt x="473" y="3777"/>
                  <a:pt x="424" y="3016"/>
                  <a:pt x="357" y="2255"/>
                </a:cubicBezTo>
                <a:cubicBezTo>
                  <a:pt x="321" y="1879"/>
                  <a:pt x="282" y="1498"/>
                  <a:pt x="233" y="1121"/>
                </a:cubicBezTo>
                <a:cubicBezTo>
                  <a:pt x="177" y="744"/>
                  <a:pt x="121" y="363"/>
                  <a:pt x="1" y="1"/>
                </a:cubicBezTo>
                <a:close/>
              </a:path>
            </a:pathLst>
          </a:custGeom>
          <a:solidFill>
            <a:srgbClr val="8E4C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42"/>
          <p:cNvGrpSpPr/>
          <p:nvPr/>
        </p:nvGrpSpPr>
        <p:grpSpPr>
          <a:xfrm>
            <a:off x="586932" y="1080441"/>
            <a:ext cx="2563833" cy="3776106"/>
            <a:chOff x="586952" y="1906150"/>
            <a:chExt cx="2003307" cy="2950544"/>
          </a:xfrm>
        </p:grpSpPr>
        <p:sp>
          <p:nvSpPr>
            <p:cNvPr id="1487" name="Google Shape;1487;p42"/>
            <p:cNvSpPr/>
            <p:nvPr/>
          </p:nvSpPr>
          <p:spPr>
            <a:xfrm>
              <a:off x="586952" y="4592650"/>
              <a:ext cx="2003307" cy="264044"/>
            </a:xfrm>
            <a:custGeom>
              <a:avLst/>
              <a:gdLst/>
              <a:ahLst/>
              <a:cxnLst/>
              <a:rect l="l" t="t" r="r" b="b"/>
              <a:pathLst>
                <a:path w="41064" h="6446" extrusionOk="0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1221877" y="3430001"/>
              <a:ext cx="928584" cy="1085532"/>
            </a:xfrm>
            <a:custGeom>
              <a:avLst/>
              <a:gdLst/>
              <a:ahLst/>
              <a:cxnLst/>
              <a:rect l="l" t="t" r="r" b="b"/>
              <a:pathLst>
                <a:path w="24595" h="28752" extrusionOk="0">
                  <a:moveTo>
                    <a:pt x="503" y="0"/>
                  </a:moveTo>
                  <a:cubicBezTo>
                    <a:pt x="503" y="0"/>
                    <a:pt x="183" y="5131"/>
                    <a:pt x="412" y="6917"/>
                  </a:cubicBezTo>
                  <a:cubicBezTo>
                    <a:pt x="641" y="8704"/>
                    <a:pt x="1053" y="21875"/>
                    <a:pt x="1145" y="22746"/>
                  </a:cubicBezTo>
                  <a:cubicBezTo>
                    <a:pt x="1237" y="23616"/>
                    <a:pt x="458" y="24987"/>
                    <a:pt x="778" y="25261"/>
                  </a:cubicBezTo>
                  <a:cubicBezTo>
                    <a:pt x="1100" y="25536"/>
                    <a:pt x="550" y="26040"/>
                    <a:pt x="275" y="26773"/>
                  </a:cubicBezTo>
                  <a:cubicBezTo>
                    <a:pt x="0" y="27506"/>
                    <a:pt x="641" y="28743"/>
                    <a:pt x="641" y="28743"/>
                  </a:cubicBezTo>
                  <a:cubicBezTo>
                    <a:pt x="641" y="28743"/>
                    <a:pt x="704" y="28752"/>
                    <a:pt x="825" y="28752"/>
                  </a:cubicBezTo>
                  <a:cubicBezTo>
                    <a:pt x="1190" y="28752"/>
                    <a:pt x="2083" y="28674"/>
                    <a:pt x="3390" y="28055"/>
                  </a:cubicBezTo>
                  <a:cubicBezTo>
                    <a:pt x="5313" y="26269"/>
                    <a:pt x="4443" y="25353"/>
                    <a:pt x="4168" y="24528"/>
                  </a:cubicBezTo>
                  <a:cubicBezTo>
                    <a:pt x="3894" y="23707"/>
                    <a:pt x="3435" y="22287"/>
                    <a:pt x="5863" y="19997"/>
                  </a:cubicBezTo>
                  <a:cubicBezTo>
                    <a:pt x="8291" y="17707"/>
                    <a:pt x="12001" y="10948"/>
                    <a:pt x="12001" y="10948"/>
                  </a:cubicBezTo>
                  <a:cubicBezTo>
                    <a:pt x="12001" y="10948"/>
                    <a:pt x="13785" y="18045"/>
                    <a:pt x="14151" y="20381"/>
                  </a:cubicBezTo>
                  <a:cubicBezTo>
                    <a:pt x="14517" y="22718"/>
                    <a:pt x="15021" y="25008"/>
                    <a:pt x="13692" y="26016"/>
                  </a:cubicBezTo>
                  <a:cubicBezTo>
                    <a:pt x="12368" y="27023"/>
                    <a:pt x="14196" y="27893"/>
                    <a:pt x="14196" y="27893"/>
                  </a:cubicBezTo>
                  <a:cubicBezTo>
                    <a:pt x="14196" y="27893"/>
                    <a:pt x="14507" y="27973"/>
                    <a:pt x="14958" y="27973"/>
                  </a:cubicBezTo>
                  <a:cubicBezTo>
                    <a:pt x="15590" y="27973"/>
                    <a:pt x="16499" y="27817"/>
                    <a:pt x="17220" y="27069"/>
                  </a:cubicBezTo>
                  <a:cubicBezTo>
                    <a:pt x="19693" y="24412"/>
                    <a:pt x="16990" y="26657"/>
                    <a:pt x="17907" y="23267"/>
                  </a:cubicBezTo>
                  <a:cubicBezTo>
                    <a:pt x="18823" y="19877"/>
                    <a:pt x="24595" y="1238"/>
                    <a:pt x="24595" y="1238"/>
                  </a:cubicBezTo>
                  <a:lnTo>
                    <a:pt x="7833" y="367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1710749" y="3635532"/>
              <a:ext cx="106167" cy="207577"/>
            </a:xfrm>
            <a:custGeom>
              <a:avLst/>
              <a:gdLst/>
              <a:ahLst/>
              <a:cxnLst/>
              <a:rect l="l" t="t" r="r" b="b"/>
              <a:pathLst>
                <a:path w="2812" h="5498" extrusionOk="0">
                  <a:moveTo>
                    <a:pt x="2579" y="1"/>
                  </a:moveTo>
                  <a:cubicBezTo>
                    <a:pt x="2111" y="2411"/>
                    <a:pt x="21" y="5332"/>
                    <a:pt x="0" y="5360"/>
                  </a:cubicBezTo>
                  <a:lnTo>
                    <a:pt x="190" y="5498"/>
                  </a:lnTo>
                  <a:cubicBezTo>
                    <a:pt x="211" y="5469"/>
                    <a:pt x="2332" y="2506"/>
                    <a:pt x="2812" y="43"/>
                  </a:cubicBezTo>
                  <a:lnTo>
                    <a:pt x="25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1645964" y="3638212"/>
              <a:ext cx="90876" cy="217507"/>
            </a:xfrm>
            <a:custGeom>
              <a:avLst/>
              <a:gdLst/>
              <a:ahLst/>
              <a:cxnLst/>
              <a:rect l="l" t="t" r="r" b="b"/>
              <a:pathLst>
                <a:path w="2407" h="5761" extrusionOk="0">
                  <a:moveTo>
                    <a:pt x="2174" y="0"/>
                  </a:moveTo>
                  <a:cubicBezTo>
                    <a:pt x="1773" y="2752"/>
                    <a:pt x="18" y="5609"/>
                    <a:pt x="0" y="5638"/>
                  </a:cubicBezTo>
                  <a:lnTo>
                    <a:pt x="197" y="5761"/>
                  </a:lnTo>
                  <a:cubicBezTo>
                    <a:pt x="215" y="5733"/>
                    <a:pt x="1994" y="2833"/>
                    <a:pt x="2407" y="36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1243925" y="3589774"/>
              <a:ext cx="147320" cy="183603"/>
            </a:xfrm>
            <a:custGeom>
              <a:avLst/>
              <a:gdLst/>
              <a:ahLst/>
              <a:cxnLst/>
              <a:rect l="l" t="t" r="r" b="b"/>
              <a:pathLst>
                <a:path w="3902" h="4863" extrusionOk="0">
                  <a:moveTo>
                    <a:pt x="3902" y="0"/>
                  </a:moveTo>
                  <a:lnTo>
                    <a:pt x="3902" y="0"/>
                  </a:lnTo>
                  <a:cubicBezTo>
                    <a:pt x="3687" y="486"/>
                    <a:pt x="3415" y="941"/>
                    <a:pt x="3147" y="1392"/>
                  </a:cubicBezTo>
                  <a:cubicBezTo>
                    <a:pt x="2872" y="1839"/>
                    <a:pt x="2580" y="2277"/>
                    <a:pt x="2259" y="2689"/>
                  </a:cubicBezTo>
                  <a:cubicBezTo>
                    <a:pt x="1942" y="3105"/>
                    <a:pt x="1594" y="3496"/>
                    <a:pt x="1223" y="3869"/>
                  </a:cubicBezTo>
                  <a:cubicBezTo>
                    <a:pt x="846" y="4228"/>
                    <a:pt x="438" y="4560"/>
                    <a:pt x="1" y="4863"/>
                  </a:cubicBezTo>
                  <a:cubicBezTo>
                    <a:pt x="483" y="4641"/>
                    <a:pt x="938" y="4349"/>
                    <a:pt x="1347" y="4004"/>
                  </a:cubicBezTo>
                  <a:cubicBezTo>
                    <a:pt x="1752" y="3651"/>
                    <a:pt x="2118" y="3256"/>
                    <a:pt x="2446" y="2833"/>
                  </a:cubicBezTo>
                  <a:cubicBezTo>
                    <a:pt x="2770" y="2407"/>
                    <a:pt x="3059" y="1953"/>
                    <a:pt x="3306" y="1480"/>
                  </a:cubicBezTo>
                  <a:cubicBezTo>
                    <a:pt x="3552" y="1008"/>
                    <a:pt x="3771" y="519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2039999" y="3610501"/>
              <a:ext cx="31790" cy="136975"/>
            </a:xfrm>
            <a:custGeom>
              <a:avLst/>
              <a:gdLst/>
              <a:ahLst/>
              <a:cxnLst/>
              <a:rect l="l" t="t" r="r" b="b"/>
              <a:pathLst>
                <a:path w="842" h="3628" extrusionOk="0">
                  <a:moveTo>
                    <a:pt x="0" y="1"/>
                  </a:moveTo>
                  <a:cubicBezTo>
                    <a:pt x="131" y="611"/>
                    <a:pt x="282" y="1206"/>
                    <a:pt x="412" y="1809"/>
                  </a:cubicBezTo>
                  <a:cubicBezTo>
                    <a:pt x="482" y="2108"/>
                    <a:pt x="536" y="2411"/>
                    <a:pt x="599" y="2710"/>
                  </a:cubicBezTo>
                  <a:cubicBezTo>
                    <a:pt x="656" y="3014"/>
                    <a:pt x="701" y="3317"/>
                    <a:pt x="754" y="3627"/>
                  </a:cubicBezTo>
                  <a:cubicBezTo>
                    <a:pt x="842" y="3003"/>
                    <a:pt x="772" y="2369"/>
                    <a:pt x="641" y="1759"/>
                  </a:cubicBezTo>
                  <a:cubicBezTo>
                    <a:pt x="571" y="1453"/>
                    <a:pt x="487" y="1150"/>
                    <a:pt x="381" y="857"/>
                  </a:cubicBezTo>
                  <a:cubicBezTo>
                    <a:pt x="275" y="562"/>
                    <a:pt x="155" y="2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1530777" y="3824829"/>
              <a:ext cx="292148" cy="69998"/>
            </a:xfrm>
            <a:custGeom>
              <a:avLst/>
              <a:gdLst/>
              <a:ahLst/>
              <a:cxnLst/>
              <a:rect l="l" t="t" r="r" b="b"/>
              <a:pathLst>
                <a:path w="7738" h="1854" extrusionOk="0">
                  <a:moveTo>
                    <a:pt x="7428" y="0"/>
                  </a:moveTo>
                  <a:cubicBezTo>
                    <a:pt x="6862" y="0"/>
                    <a:pt x="6296" y="40"/>
                    <a:pt x="5733" y="99"/>
                  </a:cubicBezTo>
                  <a:cubicBezTo>
                    <a:pt x="5063" y="170"/>
                    <a:pt x="4404" y="282"/>
                    <a:pt x="3745" y="424"/>
                  </a:cubicBezTo>
                  <a:cubicBezTo>
                    <a:pt x="3090" y="568"/>
                    <a:pt x="2445" y="754"/>
                    <a:pt x="1814" y="987"/>
                  </a:cubicBezTo>
                  <a:cubicBezTo>
                    <a:pt x="1184" y="1219"/>
                    <a:pt x="574" y="1505"/>
                    <a:pt x="0" y="1854"/>
                  </a:cubicBezTo>
                  <a:cubicBezTo>
                    <a:pt x="313" y="1734"/>
                    <a:pt x="613" y="1583"/>
                    <a:pt x="930" y="1481"/>
                  </a:cubicBezTo>
                  <a:cubicBezTo>
                    <a:pt x="1236" y="1357"/>
                    <a:pt x="1557" y="1258"/>
                    <a:pt x="1871" y="1156"/>
                  </a:cubicBezTo>
                  <a:cubicBezTo>
                    <a:pt x="2508" y="970"/>
                    <a:pt x="3146" y="790"/>
                    <a:pt x="3798" y="653"/>
                  </a:cubicBezTo>
                  <a:cubicBezTo>
                    <a:pt x="4447" y="508"/>
                    <a:pt x="5099" y="388"/>
                    <a:pt x="5754" y="279"/>
                  </a:cubicBezTo>
                  <a:cubicBezTo>
                    <a:pt x="6085" y="222"/>
                    <a:pt x="6413" y="173"/>
                    <a:pt x="6744" y="131"/>
                  </a:cubicBezTo>
                  <a:cubicBezTo>
                    <a:pt x="7071" y="82"/>
                    <a:pt x="7406" y="46"/>
                    <a:pt x="7738" y="4"/>
                  </a:cubicBezTo>
                  <a:cubicBezTo>
                    <a:pt x="7635" y="1"/>
                    <a:pt x="7531" y="0"/>
                    <a:pt x="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1406530" y="2031039"/>
              <a:ext cx="169218" cy="90008"/>
            </a:xfrm>
            <a:custGeom>
              <a:avLst/>
              <a:gdLst/>
              <a:ahLst/>
              <a:cxnLst/>
              <a:rect l="l" t="t" r="r" b="b"/>
              <a:pathLst>
                <a:path w="4482" h="2384" extrusionOk="0">
                  <a:moveTo>
                    <a:pt x="3742" y="1"/>
                  </a:moveTo>
                  <a:lnTo>
                    <a:pt x="3168" y="523"/>
                  </a:lnTo>
                  <a:cubicBezTo>
                    <a:pt x="3168" y="523"/>
                    <a:pt x="616" y="1865"/>
                    <a:pt x="94" y="2277"/>
                  </a:cubicBezTo>
                  <a:cubicBezTo>
                    <a:pt x="1" y="2352"/>
                    <a:pt x="33" y="2383"/>
                    <a:pt x="154" y="2383"/>
                  </a:cubicBezTo>
                  <a:cubicBezTo>
                    <a:pt x="704" y="2383"/>
                    <a:pt x="3084" y="1730"/>
                    <a:pt x="3714" y="1481"/>
                  </a:cubicBezTo>
                  <a:cubicBezTo>
                    <a:pt x="4482" y="1181"/>
                    <a:pt x="3742" y="1"/>
                    <a:pt x="3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1967474" y="2275079"/>
              <a:ext cx="457138" cy="1020216"/>
            </a:xfrm>
            <a:custGeom>
              <a:avLst/>
              <a:gdLst/>
              <a:ahLst/>
              <a:cxnLst/>
              <a:rect l="l" t="t" r="r" b="b"/>
              <a:pathLst>
                <a:path w="12108" h="27022" extrusionOk="0">
                  <a:moveTo>
                    <a:pt x="7986" y="1"/>
                  </a:moveTo>
                  <a:cubicBezTo>
                    <a:pt x="7481" y="1"/>
                    <a:pt x="7089" y="90"/>
                    <a:pt x="7009" y="211"/>
                  </a:cubicBezTo>
                  <a:cubicBezTo>
                    <a:pt x="6801" y="521"/>
                    <a:pt x="6699" y="848"/>
                    <a:pt x="6801" y="3735"/>
                  </a:cubicBezTo>
                  <a:cubicBezTo>
                    <a:pt x="6431" y="3091"/>
                    <a:pt x="6142" y="2853"/>
                    <a:pt x="5939" y="2853"/>
                  </a:cubicBezTo>
                  <a:cubicBezTo>
                    <a:pt x="5606" y="2853"/>
                    <a:pt x="5507" y="3497"/>
                    <a:pt x="5667" y="4041"/>
                  </a:cubicBezTo>
                  <a:cubicBezTo>
                    <a:pt x="5927" y="4919"/>
                    <a:pt x="6132" y="8009"/>
                    <a:pt x="6287" y="8526"/>
                  </a:cubicBezTo>
                  <a:cubicBezTo>
                    <a:pt x="6442" y="9041"/>
                    <a:pt x="7214" y="9609"/>
                    <a:pt x="7214" y="9609"/>
                  </a:cubicBezTo>
                  <a:lnTo>
                    <a:pt x="6132" y="14192"/>
                  </a:lnTo>
                  <a:lnTo>
                    <a:pt x="5279" y="12733"/>
                  </a:lnTo>
                  <a:lnTo>
                    <a:pt x="1" y="13678"/>
                  </a:lnTo>
                  <a:lnTo>
                    <a:pt x="4740" y="27022"/>
                  </a:lnTo>
                  <a:cubicBezTo>
                    <a:pt x="4740" y="27022"/>
                    <a:pt x="8140" y="26095"/>
                    <a:pt x="10047" y="22850"/>
                  </a:cubicBezTo>
                  <a:cubicBezTo>
                    <a:pt x="11953" y="19604"/>
                    <a:pt x="11389" y="12854"/>
                    <a:pt x="10716" y="10070"/>
                  </a:cubicBezTo>
                  <a:cubicBezTo>
                    <a:pt x="12108" y="8988"/>
                    <a:pt x="11541" y="5278"/>
                    <a:pt x="11541" y="5278"/>
                  </a:cubicBezTo>
                  <a:cubicBezTo>
                    <a:pt x="11541" y="5278"/>
                    <a:pt x="11336" y="1962"/>
                    <a:pt x="10409" y="881"/>
                  </a:cubicBezTo>
                  <a:cubicBezTo>
                    <a:pt x="9843" y="220"/>
                    <a:pt x="8777" y="1"/>
                    <a:pt x="7986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942349" y="2792908"/>
              <a:ext cx="536952" cy="934814"/>
            </a:xfrm>
            <a:custGeom>
              <a:avLst/>
              <a:gdLst/>
              <a:ahLst/>
              <a:cxnLst/>
              <a:rect l="l" t="t" r="r" b="b"/>
              <a:pathLst>
                <a:path w="14222" h="24760" extrusionOk="0">
                  <a:moveTo>
                    <a:pt x="3605" y="1"/>
                  </a:moveTo>
                  <a:cubicBezTo>
                    <a:pt x="3605" y="1"/>
                    <a:pt x="0" y="6403"/>
                    <a:pt x="670" y="11608"/>
                  </a:cubicBezTo>
                  <a:cubicBezTo>
                    <a:pt x="1340" y="16812"/>
                    <a:pt x="4381" y="21653"/>
                    <a:pt x="4381" y="21653"/>
                  </a:cubicBezTo>
                  <a:cubicBezTo>
                    <a:pt x="4381" y="21653"/>
                    <a:pt x="3503" y="22016"/>
                    <a:pt x="3708" y="22943"/>
                  </a:cubicBezTo>
                  <a:cubicBezTo>
                    <a:pt x="3433" y="22754"/>
                    <a:pt x="3164" y="22674"/>
                    <a:pt x="2917" y="22674"/>
                  </a:cubicBezTo>
                  <a:cubicBezTo>
                    <a:pt x="2425" y="22674"/>
                    <a:pt x="2025" y="22994"/>
                    <a:pt x="1854" y="23405"/>
                  </a:cubicBezTo>
                  <a:cubicBezTo>
                    <a:pt x="2936" y="23768"/>
                    <a:pt x="3862" y="24490"/>
                    <a:pt x="3862" y="24490"/>
                  </a:cubicBezTo>
                  <a:cubicBezTo>
                    <a:pt x="3862" y="24490"/>
                    <a:pt x="5076" y="24685"/>
                    <a:pt x="5960" y="24685"/>
                  </a:cubicBezTo>
                  <a:cubicBezTo>
                    <a:pt x="6184" y="24685"/>
                    <a:pt x="6387" y="24673"/>
                    <a:pt x="6544" y="24641"/>
                  </a:cubicBezTo>
                  <a:cubicBezTo>
                    <a:pt x="7315" y="24490"/>
                    <a:pt x="7675" y="24282"/>
                    <a:pt x="7675" y="24282"/>
                  </a:cubicBezTo>
                  <a:cubicBezTo>
                    <a:pt x="7675" y="24282"/>
                    <a:pt x="8327" y="24759"/>
                    <a:pt x="8792" y="24759"/>
                  </a:cubicBezTo>
                  <a:cubicBezTo>
                    <a:pt x="8833" y="24759"/>
                    <a:pt x="8874" y="24755"/>
                    <a:pt x="8912" y="24747"/>
                  </a:cubicBezTo>
                  <a:cubicBezTo>
                    <a:pt x="9377" y="24641"/>
                    <a:pt x="8295" y="22943"/>
                    <a:pt x="8295" y="22943"/>
                  </a:cubicBezTo>
                  <a:cubicBezTo>
                    <a:pt x="8295" y="22943"/>
                    <a:pt x="8499" y="22273"/>
                    <a:pt x="8655" y="21911"/>
                  </a:cubicBezTo>
                  <a:cubicBezTo>
                    <a:pt x="8295" y="20624"/>
                    <a:pt x="8390" y="18003"/>
                    <a:pt x="8390" y="18003"/>
                  </a:cubicBezTo>
                  <a:lnTo>
                    <a:pt x="14222" y="8567"/>
                  </a:lnTo>
                  <a:lnTo>
                    <a:pt x="11386" y="529"/>
                  </a:lnTo>
                  <a:lnTo>
                    <a:pt x="5100" y="15"/>
                  </a:lnTo>
                  <a:lnTo>
                    <a:pt x="3605" y="1"/>
                  </a:ln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1048134" y="3416561"/>
              <a:ext cx="230947" cy="129613"/>
            </a:xfrm>
            <a:custGeom>
              <a:avLst/>
              <a:gdLst/>
              <a:ahLst/>
              <a:cxnLst/>
              <a:rect l="l" t="t" r="r" b="b"/>
              <a:pathLst>
                <a:path w="6117" h="3433" extrusionOk="0">
                  <a:moveTo>
                    <a:pt x="5863" y="0"/>
                  </a:moveTo>
                  <a:cubicBezTo>
                    <a:pt x="5863" y="0"/>
                    <a:pt x="2030" y="667"/>
                    <a:pt x="0" y="2122"/>
                  </a:cubicBezTo>
                  <a:cubicBezTo>
                    <a:pt x="222" y="2608"/>
                    <a:pt x="437" y="3048"/>
                    <a:pt x="634" y="3433"/>
                  </a:cubicBezTo>
                  <a:cubicBezTo>
                    <a:pt x="1356" y="3105"/>
                    <a:pt x="3897" y="1974"/>
                    <a:pt x="5596" y="1474"/>
                  </a:cubicBezTo>
                  <a:lnTo>
                    <a:pt x="6117" y="624"/>
                  </a:lnTo>
                  <a:cubicBezTo>
                    <a:pt x="5998" y="293"/>
                    <a:pt x="5863" y="0"/>
                    <a:pt x="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1078451" y="2334428"/>
              <a:ext cx="1216617" cy="1329278"/>
            </a:xfrm>
            <a:custGeom>
              <a:avLst/>
              <a:gdLst/>
              <a:ahLst/>
              <a:cxnLst/>
              <a:rect l="l" t="t" r="r" b="b"/>
              <a:pathLst>
                <a:path w="32224" h="35208" extrusionOk="0">
                  <a:moveTo>
                    <a:pt x="16452" y="0"/>
                  </a:moveTo>
                  <a:cubicBezTo>
                    <a:pt x="15940" y="0"/>
                    <a:pt x="15610" y="37"/>
                    <a:pt x="15610" y="37"/>
                  </a:cubicBezTo>
                  <a:lnTo>
                    <a:pt x="10719" y="753"/>
                  </a:lnTo>
                  <a:cubicBezTo>
                    <a:pt x="10719" y="753"/>
                    <a:pt x="3887" y="6497"/>
                    <a:pt x="0" y="11940"/>
                  </a:cubicBezTo>
                  <a:cubicBezTo>
                    <a:pt x="1554" y="12776"/>
                    <a:pt x="5621" y="15947"/>
                    <a:pt x="5621" y="15947"/>
                  </a:cubicBezTo>
                  <a:cubicBezTo>
                    <a:pt x="5621" y="15947"/>
                    <a:pt x="4782" y="30764"/>
                    <a:pt x="4662" y="33156"/>
                  </a:cubicBezTo>
                  <a:cubicBezTo>
                    <a:pt x="7462" y="34297"/>
                    <a:pt x="12578" y="35207"/>
                    <a:pt x="17840" y="35207"/>
                  </a:cubicBezTo>
                  <a:cubicBezTo>
                    <a:pt x="21683" y="35207"/>
                    <a:pt x="25605" y="34721"/>
                    <a:pt x="28760" y="33484"/>
                  </a:cubicBezTo>
                  <a:cubicBezTo>
                    <a:pt x="30078" y="29657"/>
                    <a:pt x="32224" y="20876"/>
                    <a:pt x="27153" y="13375"/>
                  </a:cubicBezTo>
                  <a:cubicBezTo>
                    <a:pt x="28348" y="12416"/>
                    <a:pt x="28827" y="11161"/>
                    <a:pt x="28827" y="11161"/>
                  </a:cubicBezTo>
                  <a:cubicBezTo>
                    <a:pt x="28827" y="11161"/>
                    <a:pt x="23024" y="3565"/>
                    <a:pt x="21170" y="1592"/>
                  </a:cubicBezTo>
                  <a:cubicBezTo>
                    <a:pt x="19870" y="207"/>
                    <a:pt x="17656" y="0"/>
                    <a:pt x="16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1483132" y="1969312"/>
              <a:ext cx="493873" cy="569043"/>
            </a:xfrm>
            <a:custGeom>
              <a:avLst/>
              <a:gdLst/>
              <a:ahLst/>
              <a:cxnLst/>
              <a:rect l="l" t="t" r="r" b="b"/>
              <a:pathLst>
                <a:path w="13081" h="15072" extrusionOk="0">
                  <a:moveTo>
                    <a:pt x="6880" y="1"/>
                  </a:moveTo>
                  <a:cubicBezTo>
                    <a:pt x="5735" y="1"/>
                    <a:pt x="818" y="1735"/>
                    <a:pt x="818" y="1735"/>
                  </a:cubicBezTo>
                  <a:cubicBezTo>
                    <a:pt x="818" y="1735"/>
                    <a:pt x="1033" y="3412"/>
                    <a:pt x="1163" y="4790"/>
                  </a:cubicBezTo>
                  <a:cubicBezTo>
                    <a:pt x="1290" y="6168"/>
                    <a:pt x="645" y="9780"/>
                    <a:pt x="645" y="9780"/>
                  </a:cubicBezTo>
                  <a:cubicBezTo>
                    <a:pt x="645" y="9780"/>
                    <a:pt x="300" y="9994"/>
                    <a:pt x="0" y="10424"/>
                  </a:cubicBezTo>
                  <a:cubicBezTo>
                    <a:pt x="514" y="10942"/>
                    <a:pt x="5638" y="13997"/>
                    <a:pt x="8478" y="15072"/>
                  </a:cubicBezTo>
                  <a:cubicBezTo>
                    <a:pt x="8992" y="14558"/>
                    <a:pt x="9725" y="12016"/>
                    <a:pt x="9725" y="12016"/>
                  </a:cubicBezTo>
                  <a:cubicBezTo>
                    <a:pt x="9725" y="12016"/>
                    <a:pt x="9852" y="12016"/>
                    <a:pt x="10497" y="11844"/>
                  </a:cubicBezTo>
                  <a:cubicBezTo>
                    <a:pt x="13080" y="10727"/>
                    <a:pt x="12650" y="8919"/>
                    <a:pt x="11145" y="5949"/>
                  </a:cubicBezTo>
                  <a:cubicBezTo>
                    <a:pt x="9638" y="2982"/>
                    <a:pt x="7013" y="12"/>
                    <a:pt x="7013" y="12"/>
                  </a:cubicBezTo>
                  <a:cubicBezTo>
                    <a:pt x="6977" y="4"/>
                    <a:pt x="6932" y="1"/>
                    <a:pt x="6880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1513033" y="2030662"/>
              <a:ext cx="35716" cy="122288"/>
            </a:xfrm>
            <a:custGeom>
              <a:avLst/>
              <a:gdLst/>
              <a:ahLst/>
              <a:cxnLst/>
              <a:rect l="l" t="t" r="r" b="b"/>
              <a:pathLst>
                <a:path w="946" h="3239" extrusionOk="0">
                  <a:moveTo>
                    <a:pt x="568" y="1"/>
                  </a:moveTo>
                  <a:lnTo>
                    <a:pt x="1" y="402"/>
                  </a:lnTo>
                  <a:lnTo>
                    <a:pt x="378" y="3239"/>
                  </a:lnTo>
                  <a:lnTo>
                    <a:pt x="945" y="2362"/>
                  </a:lnTo>
                  <a:cubicBezTo>
                    <a:pt x="945" y="2362"/>
                    <a:pt x="568" y="12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2"/>
            <p:cNvSpPr/>
            <p:nvPr/>
          </p:nvSpPr>
          <p:spPr>
            <a:xfrm>
              <a:off x="1450853" y="2128897"/>
              <a:ext cx="92424" cy="95029"/>
            </a:xfrm>
            <a:custGeom>
              <a:avLst/>
              <a:gdLst/>
              <a:ahLst/>
              <a:cxnLst/>
              <a:rect l="l" t="t" r="r" b="b"/>
              <a:pathLst>
                <a:path w="2448" h="2517" extrusionOk="0">
                  <a:moveTo>
                    <a:pt x="993" y="1"/>
                  </a:moveTo>
                  <a:cubicBezTo>
                    <a:pt x="814" y="1"/>
                    <a:pt x="647" y="62"/>
                    <a:pt x="510" y="217"/>
                  </a:cubicBezTo>
                  <a:cubicBezTo>
                    <a:pt x="1" y="798"/>
                    <a:pt x="568" y="2517"/>
                    <a:pt x="1533" y="2517"/>
                  </a:cubicBezTo>
                  <a:cubicBezTo>
                    <a:pt x="1711" y="2517"/>
                    <a:pt x="1902" y="2459"/>
                    <a:pt x="2103" y="2325"/>
                  </a:cubicBezTo>
                  <a:lnTo>
                    <a:pt x="2448" y="778"/>
                  </a:lnTo>
                  <a:cubicBezTo>
                    <a:pt x="2347" y="710"/>
                    <a:pt x="1603" y="1"/>
                    <a:pt x="993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2"/>
            <p:cNvSpPr/>
            <p:nvPr/>
          </p:nvSpPr>
          <p:spPr>
            <a:xfrm>
              <a:off x="1470145" y="1906150"/>
              <a:ext cx="286787" cy="157023"/>
            </a:xfrm>
            <a:custGeom>
              <a:avLst/>
              <a:gdLst/>
              <a:ahLst/>
              <a:cxnLst/>
              <a:rect l="l" t="t" r="r" b="b"/>
              <a:pathLst>
                <a:path w="7596" h="4159" extrusionOk="0">
                  <a:moveTo>
                    <a:pt x="4183" y="1"/>
                  </a:moveTo>
                  <a:cubicBezTo>
                    <a:pt x="2551" y="1"/>
                    <a:pt x="1" y="1256"/>
                    <a:pt x="27" y="1692"/>
                  </a:cubicBezTo>
                  <a:cubicBezTo>
                    <a:pt x="55" y="2157"/>
                    <a:pt x="1099" y="4159"/>
                    <a:pt x="1099" y="4159"/>
                  </a:cubicBezTo>
                  <a:lnTo>
                    <a:pt x="7596" y="1939"/>
                  </a:lnTo>
                  <a:cubicBezTo>
                    <a:pt x="6965" y="1142"/>
                    <a:pt x="6088" y="212"/>
                    <a:pt x="4498" y="18"/>
                  </a:cubicBezTo>
                  <a:cubicBezTo>
                    <a:pt x="4398" y="6"/>
                    <a:pt x="4292" y="1"/>
                    <a:pt x="4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2"/>
            <p:cNvSpPr/>
            <p:nvPr/>
          </p:nvSpPr>
          <p:spPr>
            <a:xfrm>
              <a:off x="1645020" y="1941223"/>
              <a:ext cx="81173" cy="51951"/>
            </a:xfrm>
            <a:custGeom>
              <a:avLst/>
              <a:gdLst/>
              <a:ahLst/>
              <a:cxnLst/>
              <a:rect l="l" t="t" r="r" b="b"/>
              <a:pathLst>
                <a:path w="2150" h="1376" extrusionOk="0">
                  <a:moveTo>
                    <a:pt x="937" y="1"/>
                  </a:moveTo>
                  <a:cubicBezTo>
                    <a:pt x="821" y="1"/>
                    <a:pt x="706" y="25"/>
                    <a:pt x="593" y="80"/>
                  </a:cubicBezTo>
                  <a:cubicBezTo>
                    <a:pt x="1" y="361"/>
                    <a:pt x="497" y="1376"/>
                    <a:pt x="497" y="1376"/>
                  </a:cubicBezTo>
                  <a:lnTo>
                    <a:pt x="2149" y="858"/>
                  </a:lnTo>
                  <a:cubicBezTo>
                    <a:pt x="1902" y="436"/>
                    <a:pt x="1424" y="1"/>
                    <a:pt x="937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2"/>
            <p:cNvSpPr/>
            <p:nvPr/>
          </p:nvSpPr>
          <p:spPr>
            <a:xfrm>
              <a:off x="1655931" y="1941223"/>
              <a:ext cx="54178" cy="26164"/>
            </a:xfrm>
            <a:custGeom>
              <a:avLst/>
              <a:gdLst/>
              <a:ahLst/>
              <a:cxnLst/>
              <a:rect l="l" t="t" r="r" b="b"/>
              <a:pathLst>
                <a:path w="1435" h="693" extrusionOk="0">
                  <a:moveTo>
                    <a:pt x="646" y="1"/>
                  </a:moveTo>
                  <a:cubicBezTo>
                    <a:pt x="532" y="1"/>
                    <a:pt x="416" y="25"/>
                    <a:pt x="304" y="80"/>
                  </a:cubicBezTo>
                  <a:cubicBezTo>
                    <a:pt x="57" y="195"/>
                    <a:pt x="0" y="442"/>
                    <a:pt x="18" y="693"/>
                  </a:cubicBezTo>
                  <a:lnTo>
                    <a:pt x="1434" y="347"/>
                  </a:lnTo>
                  <a:cubicBezTo>
                    <a:pt x="1202" y="145"/>
                    <a:pt x="926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2"/>
            <p:cNvSpPr/>
            <p:nvPr/>
          </p:nvSpPr>
          <p:spPr>
            <a:xfrm>
              <a:off x="1691042" y="4426924"/>
              <a:ext cx="424442" cy="325561"/>
            </a:xfrm>
            <a:custGeom>
              <a:avLst/>
              <a:gdLst/>
              <a:ahLst/>
              <a:cxnLst/>
              <a:rect l="l" t="t" r="r" b="b"/>
              <a:pathLst>
                <a:path w="11242" h="8623" extrusionOk="0">
                  <a:moveTo>
                    <a:pt x="5899" y="0"/>
                  </a:moveTo>
                  <a:lnTo>
                    <a:pt x="878" y="1339"/>
                  </a:lnTo>
                  <a:lnTo>
                    <a:pt x="1298" y="5064"/>
                  </a:lnTo>
                  <a:lnTo>
                    <a:pt x="0" y="8038"/>
                  </a:lnTo>
                  <a:cubicBezTo>
                    <a:pt x="0" y="8038"/>
                    <a:pt x="5983" y="8623"/>
                    <a:pt x="10085" y="8623"/>
                  </a:cubicBezTo>
                  <a:cubicBezTo>
                    <a:pt x="11241" y="4237"/>
                    <a:pt x="9514" y="3031"/>
                    <a:pt x="7612" y="3031"/>
                  </a:cubicBezTo>
                  <a:cubicBezTo>
                    <a:pt x="6481" y="3031"/>
                    <a:pt x="5289" y="3457"/>
                    <a:pt x="4602" y="3894"/>
                  </a:cubicBezTo>
                  <a:lnTo>
                    <a:pt x="4602" y="3894"/>
                  </a:lnTo>
                  <a:cubicBezTo>
                    <a:pt x="4967" y="3327"/>
                    <a:pt x="4891" y="3180"/>
                    <a:pt x="4715" y="3180"/>
                  </a:cubicBezTo>
                  <a:cubicBezTo>
                    <a:pt x="4527" y="3180"/>
                    <a:pt x="4225" y="3348"/>
                    <a:pt x="4225" y="3348"/>
                  </a:cubicBezTo>
                  <a:lnTo>
                    <a:pt x="58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2"/>
            <p:cNvSpPr/>
            <p:nvPr/>
          </p:nvSpPr>
          <p:spPr>
            <a:xfrm>
              <a:off x="949031" y="4450331"/>
              <a:ext cx="435428" cy="292337"/>
            </a:xfrm>
            <a:custGeom>
              <a:avLst/>
              <a:gdLst/>
              <a:ahLst/>
              <a:cxnLst/>
              <a:rect l="l" t="t" r="r" b="b"/>
              <a:pathLst>
                <a:path w="11533" h="7743" extrusionOk="0">
                  <a:moveTo>
                    <a:pt x="6639" y="0"/>
                  </a:moveTo>
                  <a:lnTo>
                    <a:pt x="7808" y="3599"/>
                  </a:lnTo>
                  <a:cubicBezTo>
                    <a:pt x="7808" y="3599"/>
                    <a:pt x="7659" y="3517"/>
                    <a:pt x="7528" y="3517"/>
                  </a:cubicBezTo>
                  <a:cubicBezTo>
                    <a:pt x="7349" y="3517"/>
                    <a:pt x="7202" y="3670"/>
                    <a:pt x="7516" y="4394"/>
                  </a:cubicBezTo>
                  <a:cubicBezTo>
                    <a:pt x="6291" y="3489"/>
                    <a:pt x="4496" y="2421"/>
                    <a:pt x="2975" y="2421"/>
                  </a:cubicBezTo>
                  <a:cubicBezTo>
                    <a:pt x="1327" y="2421"/>
                    <a:pt x="1" y="3674"/>
                    <a:pt x="67" y="7742"/>
                  </a:cubicBezTo>
                  <a:cubicBezTo>
                    <a:pt x="2453" y="7700"/>
                    <a:pt x="10948" y="7157"/>
                    <a:pt x="10948" y="7157"/>
                  </a:cubicBezTo>
                  <a:cubicBezTo>
                    <a:pt x="10948" y="7157"/>
                    <a:pt x="10151" y="4186"/>
                    <a:pt x="10151" y="4060"/>
                  </a:cubicBezTo>
                  <a:cubicBezTo>
                    <a:pt x="10151" y="3933"/>
                    <a:pt x="11532" y="1005"/>
                    <a:pt x="11532" y="1005"/>
                  </a:cubicBezTo>
                  <a:lnTo>
                    <a:pt x="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2"/>
            <p:cNvSpPr/>
            <p:nvPr/>
          </p:nvSpPr>
          <p:spPr>
            <a:xfrm>
              <a:off x="1669484" y="2170237"/>
              <a:ext cx="139203" cy="107111"/>
            </a:xfrm>
            <a:custGeom>
              <a:avLst/>
              <a:gdLst/>
              <a:ahLst/>
              <a:cxnLst/>
              <a:rect l="l" t="t" r="r" b="b"/>
              <a:pathLst>
                <a:path w="3687" h="2837" extrusionOk="0">
                  <a:moveTo>
                    <a:pt x="2605" y="0"/>
                  </a:moveTo>
                  <a:cubicBezTo>
                    <a:pt x="2745" y="306"/>
                    <a:pt x="2890" y="606"/>
                    <a:pt x="3020" y="916"/>
                  </a:cubicBezTo>
                  <a:cubicBezTo>
                    <a:pt x="3155" y="1223"/>
                    <a:pt x="3285" y="1529"/>
                    <a:pt x="3380" y="1843"/>
                  </a:cubicBezTo>
                  <a:cubicBezTo>
                    <a:pt x="3425" y="1997"/>
                    <a:pt x="3472" y="2163"/>
                    <a:pt x="3475" y="2304"/>
                  </a:cubicBezTo>
                  <a:cubicBezTo>
                    <a:pt x="3479" y="2378"/>
                    <a:pt x="3458" y="2420"/>
                    <a:pt x="3422" y="2459"/>
                  </a:cubicBezTo>
                  <a:cubicBezTo>
                    <a:pt x="3380" y="2498"/>
                    <a:pt x="3320" y="2529"/>
                    <a:pt x="3249" y="2551"/>
                  </a:cubicBezTo>
                  <a:cubicBezTo>
                    <a:pt x="3110" y="2591"/>
                    <a:pt x="2960" y="2607"/>
                    <a:pt x="2806" y="2607"/>
                  </a:cubicBezTo>
                  <a:cubicBezTo>
                    <a:pt x="2640" y="2607"/>
                    <a:pt x="2470" y="2589"/>
                    <a:pt x="2305" y="2565"/>
                  </a:cubicBezTo>
                  <a:cubicBezTo>
                    <a:pt x="1664" y="2466"/>
                    <a:pt x="1026" y="2233"/>
                    <a:pt x="519" y="1836"/>
                  </a:cubicBezTo>
                  <a:cubicBezTo>
                    <a:pt x="399" y="1734"/>
                    <a:pt x="283" y="1617"/>
                    <a:pt x="208" y="1483"/>
                  </a:cubicBezTo>
                  <a:cubicBezTo>
                    <a:pt x="132" y="1353"/>
                    <a:pt x="96" y="1187"/>
                    <a:pt x="184" y="1085"/>
                  </a:cubicBezTo>
                  <a:cubicBezTo>
                    <a:pt x="232" y="1018"/>
                    <a:pt x="318" y="993"/>
                    <a:pt x="411" y="993"/>
                  </a:cubicBezTo>
                  <a:cubicBezTo>
                    <a:pt x="474" y="993"/>
                    <a:pt x="540" y="1005"/>
                    <a:pt x="600" y="1022"/>
                  </a:cubicBezTo>
                  <a:cubicBezTo>
                    <a:pt x="758" y="1060"/>
                    <a:pt x="903" y="1152"/>
                    <a:pt x="1044" y="1240"/>
                  </a:cubicBezTo>
                  <a:cubicBezTo>
                    <a:pt x="917" y="1134"/>
                    <a:pt x="787" y="1022"/>
                    <a:pt x="621" y="962"/>
                  </a:cubicBezTo>
                  <a:cubicBezTo>
                    <a:pt x="540" y="930"/>
                    <a:pt x="455" y="906"/>
                    <a:pt x="364" y="906"/>
                  </a:cubicBezTo>
                  <a:cubicBezTo>
                    <a:pt x="272" y="906"/>
                    <a:pt x="170" y="934"/>
                    <a:pt x="99" y="1007"/>
                  </a:cubicBezTo>
                  <a:cubicBezTo>
                    <a:pt x="18" y="1078"/>
                    <a:pt x="5" y="1187"/>
                    <a:pt x="0" y="1282"/>
                  </a:cubicBezTo>
                  <a:cubicBezTo>
                    <a:pt x="11" y="1378"/>
                    <a:pt x="39" y="1469"/>
                    <a:pt x="75" y="1550"/>
                  </a:cubicBezTo>
                  <a:cubicBezTo>
                    <a:pt x="156" y="1716"/>
                    <a:pt x="275" y="1849"/>
                    <a:pt x="399" y="1970"/>
                  </a:cubicBezTo>
                  <a:cubicBezTo>
                    <a:pt x="924" y="2438"/>
                    <a:pt x="1594" y="2688"/>
                    <a:pt x="2270" y="2797"/>
                  </a:cubicBezTo>
                  <a:cubicBezTo>
                    <a:pt x="2437" y="2818"/>
                    <a:pt x="2606" y="2836"/>
                    <a:pt x="2776" y="2836"/>
                  </a:cubicBezTo>
                  <a:cubicBezTo>
                    <a:pt x="2954" y="2836"/>
                    <a:pt x="3134" y="2816"/>
                    <a:pt x="3316" y="2759"/>
                  </a:cubicBezTo>
                  <a:cubicBezTo>
                    <a:pt x="3404" y="2731"/>
                    <a:pt x="3496" y="2685"/>
                    <a:pt x="3578" y="2607"/>
                  </a:cubicBezTo>
                  <a:cubicBezTo>
                    <a:pt x="3612" y="2568"/>
                    <a:pt x="3651" y="2512"/>
                    <a:pt x="3662" y="2459"/>
                  </a:cubicBezTo>
                  <a:cubicBezTo>
                    <a:pt x="3672" y="2407"/>
                    <a:pt x="3687" y="2347"/>
                    <a:pt x="3679" y="2301"/>
                  </a:cubicBezTo>
                  <a:cubicBezTo>
                    <a:pt x="3669" y="2107"/>
                    <a:pt x="3609" y="1948"/>
                    <a:pt x="3549" y="1786"/>
                  </a:cubicBezTo>
                  <a:cubicBezTo>
                    <a:pt x="3303" y="1148"/>
                    <a:pt x="2971" y="563"/>
                    <a:pt x="2605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2"/>
            <p:cNvSpPr/>
            <p:nvPr/>
          </p:nvSpPr>
          <p:spPr>
            <a:xfrm>
              <a:off x="1617233" y="2225018"/>
              <a:ext cx="110433" cy="70602"/>
            </a:xfrm>
            <a:custGeom>
              <a:avLst/>
              <a:gdLst/>
              <a:ahLst/>
              <a:cxnLst/>
              <a:rect l="l" t="t" r="r" b="b"/>
              <a:pathLst>
                <a:path w="2925" h="1870" extrusionOk="0">
                  <a:moveTo>
                    <a:pt x="0" y="0"/>
                  </a:moveTo>
                  <a:cubicBezTo>
                    <a:pt x="63" y="138"/>
                    <a:pt x="137" y="272"/>
                    <a:pt x="215" y="406"/>
                  </a:cubicBezTo>
                  <a:cubicBezTo>
                    <a:pt x="296" y="536"/>
                    <a:pt x="387" y="660"/>
                    <a:pt x="475" y="787"/>
                  </a:cubicBezTo>
                  <a:cubicBezTo>
                    <a:pt x="574" y="903"/>
                    <a:pt x="680" y="1023"/>
                    <a:pt x="789" y="1132"/>
                  </a:cubicBezTo>
                  <a:cubicBezTo>
                    <a:pt x="906" y="1234"/>
                    <a:pt x="1018" y="1343"/>
                    <a:pt x="1148" y="1431"/>
                  </a:cubicBezTo>
                  <a:cubicBezTo>
                    <a:pt x="1402" y="1615"/>
                    <a:pt x="1688" y="1763"/>
                    <a:pt x="2002" y="1829"/>
                  </a:cubicBezTo>
                  <a:cubicBezTo>
                    <a:pt x="2124" y="1855"/>
                    <a:pt x="2250" y="1869"/>
                    <a:pt x="2376" y="1869"/>
                  </a:cubicBezTo>
                  <a:cubicBezTo>
                    <a:pt x="2566" y="1869"/>
                    <a:pt x="2755" y="1836"/>
                    <a:pt x="2924" y="1755"/>
                  </a:cubicBezTo>
                  <a:lnTo>
                    <a:pt x="2924" y="1755"/>
                  </a:lnTo>
                  <a:cubicBezTo>
                    <a:pt x="2854" y="1764"/>
                    <a:pt x="2785" y="1768"/>
                    <a:pt x="2716" y="1768"/>
                  </a:cubicBezTo>
                  <a:cubicBezTo>
                    <a:pt x="2485" y="1768"/>
                    <a:pt x="2263" y="1721"/>
                    <a:pt x="2051" y="1653"/>
                  </a:cubicBezTo>
                  <a:cubicBezTo>
                    <a:pt x="1776" y="1558"/>
                    <a:pt x="1519" y="1413"/>
                    <a:pt x="1283" y="1241"/>
                  </a:cubicBezTo>
                  <a:cubicBezTo>
                    <a:pt x="1043" y="1078"/>
                    <a:pt x="831" y="871"/>
                    <a:pt x="613" y="663"/>
                  </a:cubicBezTo>
                  <a:lnTo>
                    <a:pt x="306" y="335"/>
                  </a:lnTo>
                  <a:cubicBezTo>
                    <a:pt x="208" y="223"/>
                    <a:pt x="106" y="110"/>
                    <a:pt x="0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2"/>
            <p:cNvSpPr/>
            <p:nvPr/>
          </p:nvSpPr>
          <p:spPr>
            <a:xfrm>
              <a:off x="1555091" y="2375466"/>
              <a:ext cx="245747" cy="58369"/>
            </a:xfrm>
            <a:custGeom>
              <a:avLst/>
              <a:gdLst/>
              <a:ahLst/>
              <a:cxnLst/>
              <a:rect l="l" t="t" r="r" b="b"/>
              <a:pathLst>
                <a:path w="6509" h="1546" extrusionOk="0">
                  <a:moveTo>
                    <a:pt x="0" y="1"/>
                  </a:moveTo>
                  <a:lnTo>
                    <a:pt x="0" y="1"/>
                  </a:lnTo>
                  <a:cubicBezTo>
                    <a:pt x="399" y="409"/>
                    <a:pt x="892" y="723"/>
                    <a:pt x="1420" y="962"/>
                  </a:cubicBezTo>
                  <a:cubicBezTo>
                    <a:pt x="1952" y="1195"/>
                    <a:pt x="2516" y="1336"/>
                    <a:pt x="3084" y="1435"/>
                  </a:cubicBezTo>
                  <a:cubicBezTo>
                    <a:pt x="3556" y="1508"/>
                    <a:pt x="4036" y="1545"/>
                    <a:pt x="4515" y="1545"/>
                  </a:cubicBezTo>
                  <a:cubicBezTo>
                    <a:pt x="4611" y="1545"/>
                    <a:pt x="4707" y="1544"/>
                    <a:pt x="4803" y="1541"/>
                  </a:cubicBezTo>
                  <a:cubicBezTo>
                    <a:pt x="5374" y="1526"/>
                    <a:pt x="5948" y="1477"/>
                    <a:pt x="6509" y="1350"/>
                  </a:cubicBezTo>
                  <a:lnTo>
                    <a:pt x="6509" y="1350"/>
                  </a:lnTo>
                  <a:cubicBezTo>
                    <a:pt x="6252" y="1363"/>
                    <a:pt x="5995" y="1376"/>
                    <a:pt x="5738" y="1376"/>
                  </a:cubicBezTo>
                  <a:cubicBezTo>
                    <a:pt x="5709" y="1376"/>
                    <a:pt x="5681" y="1375"/>
                    <a:pt x="5652" y="1375"/>
                  </a:cubicBezTo>
                  <a:cubicBezTo>
                    <a:pt x="5560" y="1376"/>
                    <a:pt x="5468" y="1377"/>
                    <a:pt x="5375" y="1377"/>
                  </a:cubicBezTo>
                  <a:cubicBezTo>
                    <a:pt x="5184" y="1377"/>
                    <a:pt x="4993" y="1374"/>
                    <a:pt x="4803" y="1364"/>
                  </a:cubicBezTo>
                  <a:cubicBezTo>
                    <a:pt x="4240" y="1336"/>
                    <a:pt x="3676" y="1297"/>
                    <a:pt x="3119" y="1203"/>
                  </a:cubicBezTo>
                  <a:cubicBezTo>
                    <a:pt x="2565" y="1115"/>
                    <a:pt x="2020" y="980"/>
                    <a:pt x="1487" y="797"/>
                  </a:cubicBezTo>
                  <a:cubicBezTo>
                    <a:pt x="963" y="596"/>
                    <a:pt x="462" y="336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2"/>
            <p:cNvSpPr/>
            <p:nvPr/>
          </p:nvSpPr>
          <p:spPr>
            <a:xfrm>
              <a:off x="1479810" y="2150341"/>
              <a:ext cx="55613" cy="51724"/>
            </a:xfrm>
            <a:custGeom>
              <a:avLst/>
              <a:gdLst/>
              <a:ahLst/>
              <a:cxnLst/>
              <a:rect l="l" t="t" r="r" b="b"/>
              <a:pathLst>
                <a:path w="1473" h="1370" extrusionOk="0">
                  <a:moveTo>
                    <a:pt x="293" y="0"/>
                  </a:moveTo>
                  <a:cubicBezTo>
                    <a:pt x="191" y="0"/>
                    <a:pt x="91" y="19"/>
                    <a:pt x="0" y="62"/>
                  </a:cubicBezTo>
                  <a:cubicBezTo>
                    <a:pt x="268" y="69"/>
                    <a:pt x="500" y="174"/>
                    <a:pt x="687" y="322"/>
                  </a:cubicBezTo>
                  <a:cubicBezTo>
                    <a:pt x="786" y="397"/>
                    <a:pt x="867" y="488"/>
                    <a:pt x="948" y="579"/>
                  </a:cubicBezTo>
                  <a:lnTo>
                    <a:pt x="1061" y="724"/>
                  </a:lnTo>
                  <a:lnTo>
                    <a:pt x="1061" y="724"/>
                  </a:lnTo>
                  <a:cubicBezTo>
                    <a:pt x="1044" y="727"/>
                    <a:pt x="1026" y="732"/>
                    <a:pt x="1008" y="738"/>
                  </a:cubicBezTo>
                  <a:cubicBezTo>
                    <a:pt x="958" y="749"/>
                    <a:pt x="881" y="802"/>
                    <a:pt x="867" y="883"/>
                  </a:cubicBezTo>
                  <a:cubicBezTo>
                    <a:pt x="860" y="953"/>
                    <a:pt x="881" y="1006"/>
                    <a:pt x="906" y="1045"/>
                  </a:cubicBezTo>
                  <a:cubicBezTo>
                    <a:pt x="1001" y="1193"/>
                    <a:pt x="1128" y="1285"/>
                    <a:pt x="1261" y="1369"/>
                  </a:cubicBezTo>
                  <a:lnTo>
                    <a:pt x="1139" y="1171"/>
                  </a:lnTo>
                  <a:cubicBezTo>
                    <a:pt x="1100" y="1108"/>
                    <a:pt x="1061" y="1041"/>
                    <a:pt x="1043" y="981"/>
                  </a:cubicBezTo>
                  <a:cubicBezTo>
                    <a:pt x="1036" y="950"/>
                    <a:pt x="1033" y="925"/>
                    <a:pt x="1040" y="921"/>
                  </a:cubicBezTo>
                  <a:lnTo>
                    <a:pt x="1040" y="921"/>
                  </a:lnTo>
                  <a:cubicBezTo>
                    <a:pt x="1043" y="925"/>
                    <a:pt x="1036" y="925"/>
                    <a:pt x="1064" y="925"/>
                  </a:cubicBezTo>
                  <a:cubicBezTo>
                    <a:pt x="1075" y="922"/>
                    <a:pt x="1090" y="921"/>
                    <a:pt x="1106" y="921"/>
                  </a:cubicBezTo>
                  <a:cubicBezTo>
                    <a:pt x="1147" y="921"/>
                    <a:pt x="1200" y="929"/>
                    <a:pt x="1248" y="939"/>
                  </a:cubicBezTo>
                  <a:lnTo>
                    <a:pt x="1473" y="978"/>
                  </a:lnTo>
                  <a:lnTo>
                    <a:pt x="1357" y="773"/>
                  </a:lnTo>
                  <a:cubicBezTo>
                    <a:pt x="1290" y="654"/>
                    <a:pt x="1216" y="537"/>
                    <a:pt x="1124" y="431"/>
                  </a:cubicBezTo>
                  <a:cubicBezTo>
                    <a:pt x="1033" y="326"/>
                    <a:pt x="931" y="228"/>
                    <a:pt x="807" y="153"/>
                  </a:cubicBezTo>
                  <a:cubicBezTo>
                    <a:pt x="655" y="59"/>
                    <a:pt x="471" y="0"/>
                    <a:pt x="293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2"/>
            <p:cNvSpPr/>
            <p:nvPr/>
          </p:nvSpPr>
          <p:spPr>
            <a:xfrm>
              <a:off x="1701009" y="2145584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7" y="1"/>
                    <a:pt x="1" y="191"/>
                    <a:pt x="1" y="427"/>
                  </a:cubicBezTo>
                  <a:cubicBezTo>
                    <a:pt x="1" y="660"/>
                    <a:pt x="107" y="850"/>
                    <a:pt x="240" y="850"/>
                  </a:cubicBezTo>
                  <a:cubicBezTo>
                    <a:pt x="371" y="850"/>
                    <a:pt x="476" y="660"/>
                    <a:pt x="476" y="427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2"/>
            <p:cNvSpPr/>
            <p:nvPr/>
          </p:nvSpPr>
          <p:spPr>
            <a:xfrm>
              <a:off x="1783501" y="2149963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6" y="1"/>
                    <a:pt x="0" y="191"/>
                    <a:pt x="0" y="424"/>
                  </a:cubicBezTo>
                  <a:cubicBezTo>
                    <a:pt x="0" y="660"/>
                    <a:pt x="106" y="851"/>
                    <a:pt x="240" y="851"/>
                  </a:cubicBezTo>
                  <a:cubicBezTo>
                    <a:pt x="371" y="851"/>
                    <a:pt x="476" y="660"/>
                    <a:pt x="476" y="424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2"/>
            <p:cNvSpPr/>
            <p:nvPr/>
          </p:nvSpPr>
          <p:spPr>
            <a:xfrm>
              <a:off x="1661934" y="2091785"/>
              <a:ext cx="74377" cy="34433"/>
            </a:xfrm>
            <a:custGeom>
              <a:avLst/>
              <a:gdLst/>
              <a:ahLst/>
              <a:cxnLst/>
              <a:rect l="l" t="t" r="r" b="b"/>
              <a:pathLst>
                <a:path w="1970" h="912" extrusionOk="0">
                  <a:moveTo>
                    <a:pt x="836" y="0"/>
                  </a:moveTo>
                  <a:cubicBezTo>
                    <a:pt x="517" y="0"/>
                    <a:pt x="203" y="221"/>
                    <a:pt x="0" y="912"/>
                  </a:cubicBezTo>
                  <a:lnTo>
                    <a:pt x="1970" y="683"/>
                  </a:lnTo>
                  <a:cubicBezTo>
                    <a:pt x="1970" y="683"/>
                    <a:pt x="1396" y="0"/>
                    <a:pt x="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2"/>
            <p:cNvSpPr/>
            <p:nvPr/>
          </p:nvSpPr>
          <p:spPr>
            <a:xfrm>
              <a:off x="1768324" y="2097599"/>
              <a:ext cx="53121" cy="28618"/>
            </a:xfrm>
            <a:custGeom>
              <a:avLst/>
              <a:gdLst/>
              <a:ahLst/>
              <a:cxnLst/>
              <a:rect l="l" t="t" r="r" b="b"/>
              <a:pathLst>
                <a:path w="1407" h="758" extrusionOk="0">
                  <a:moveTo>
                    <a:pt x="518" y="1"/>
                  </a:moveTo>
                  <a:cubicBezTo>
                    <a:pt x="123" y="1"/>
                    <a:pt x="1" y="652"/>
                    <a:pt x="1" y="652"/>
                  </a:cubicBezTo>
                  <a:lnTo>
                    <a:pt x="1407" y="758"/>
                  </a:lnTo>
                  <a:cubicBezTo>
                    <a:pt x="1018" y="187"/>
                    <a:pt x="729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2"/>
            <p:cNvSpPr/>
            <p:nvPr/>
          </p:nvSpPr>
          <p:spPr>
            <a:xfrm>
              <a:off x="1940858" y="2603347"/>
              <a:ext cx="162762" cy="236044"/>
            </a:xfrm>
            <a:custGeom>
              <a:avLst/>
              <a:gdLst/>
              <a:ahLst/>
              <a:cxnLst/>
              <a:rect l="l" t="t" r="r" b="b"/>
              <a:pathLst>
                <a:path w="4311" h="6252" extrusionOk="0">
                  <a:moveTo>
                    <a:pt x="1" y="0"/>
                  </a:moveTo>
                  <a:lnTo>
                    <a:pt x="1" y="0"/>
                  </a:lnTo>
                  <a:cubicBezTo>
                    <a:pt x="191" y="258"/>
                    <a:pt x="378" y="512"/>
                    <a:pt x="550" y="776"/>
                  </a:cubicBezTo>
                  <a:cubicBezTo>
                    <a:pt x="730" y="1036"/>
                    <a:pt x="906" y="1298"/>
                    <a:pt x="1079" y="1561"/>
                  </a:cubicBezTo>
                  <a:lnTo>
                    <a:pt x="2129" y="3140"/>
                  </a:lnTo>
                  <a:cubicBezTo>
                    <a:pt x="2485" y="3665"/>
                    <a:pt x="2838" y="4191"/>
                    <a:pt x="3201" y="4708"/>
                  </a:cubicBezTo>
                  <a:cubicBezTo>
                    <a:pt x="3563" y="5227"/>
                    <a:pt x="3926" y="5744"/>
                    <a:pt x="4310" y="6252"/>
                  </a:cubicBezTo>
                  <a:cubicBezTo>
                    <a:pt x="4007" y="5692"/>
                    <a:pt x="3684" y="5149"/>
                    <a:pt x="3352" y="4609"/>
                  </a:cubicBezTo>
                  <a:cubicBezTo>
                    <a:pt x="3021" y="4067"/>
                    <a:pt x="2675" y="3539"/>
                    <a:pt x="2323" y="3010"/>
                  </a:cubicBezTo>
                  <a:cubicBezTo>
                    <a:pt x="1967" y="2488"/>
                    <a:pt x="1612" y="1963"/>
                    <a:pt x="1227" y="1459"/>
                  </a:cubicBezTo>
                  <a:cubicBezTo>
                    <a:pt x="843" y="956"/>
                    <a:pt x="459" y="44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2"/>
            <p:cNvSpPr/>
            <p:nvPr/>
          </p:nvSpPr>
          <p:spPr>
            <a:xfrm>
              <a:off x="1290626" y="2657221"/>
              <a:ext cx="62975" cy="279311"/>
            </a:xfrm>
            <a:custGeom>
              <a:avLst/>
              <a:gdLst/>
              <a:ahLst/>
              <a:cxnLst/>
              <a:rect l="l" t="t" r="r" b="b"/>
              <a:pathLst>
                <a:path w="1668" h="7398" extrusionOk="0">
                  <a:moveTo>
                    <a:pt x="1668" y="1"/>
                  </a:moveTo>
                  <a:cubicBezTo>
                    <a:pt x="1403" y="578"/>
                    <a:pt x="1219" y="1192"/>
                    <a:pt x="1047" y="1801"/>
                  </a:cubicBezTo>
                  <a:cubicBezTo>
                    <a:pt x="874" y="2411"/>
                    <a:pt x="733" y="3027"/>
                    <a:pt x="599" y="3647"/>
                  </a:cubicBezTo>
                  <a:cubicBezTo>
                    <a:pt x="473" y="4268"/>
                    <a:pt x="349" y="4888"/>
                    <a:pt x="254" y="5515"/>
                  </a:cubicBezTo>
                  <a:cubicBezTo>
                    <a:pt x="152" y="6139"/>
                    <a:pt x="61" y="6766"/>
                    <a:pt x="1" y="7397"/>
                  </a:cubicBezTo>
                  <a:cubicBezTo>
                    <a:pt x="155" y="6781"/>
                    <a:pt x="293" y="6163"/>
                    <a:pt x="430" y="5547"/>
                  </a:cubicBezTo>
                  <a:lnTo>
                    <a:pt x="829" y="3694"/>
                  </a:lnTo>
                  <a:lnTo>
                    <a:pt x="1224" y="1844"/>
                  </a:lnTo>
                  <a:cubicBezTo>
                    <a:pt x="1357" y="1227"/>
                    <a:pt x="1494" y="611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2"/>
            <p:cNvSpPr/>
            <p:nvPr/>
          </p:nvSpPr>
          <p:spPr>
            <a:xfrm>
              <a:off x="1144444" y="3430416"/>
              <a:ext cx="72792" cy="80796"/>
            </a:xfrm>
            <a:custGeom>
              <a:avLst/>
              <a:gdLst/>
              <a:ahLst/>
              <a:cxnLst/>
              <a:rect l="l" t="t" r="r" b="b"/>
              <a:pathLst>
                <a:path w="1928" h="2140" extrusionOk="0">
                  <a:moveTo>
                    <a:pt x="962" y="0"/>
                  </a:moveTo>
                  <a:cubicBezTo>
                    <a:pt x="430" y="0"/>
                    <a:pt x="0" y="479"/>
                    <a:pt x="0" y="1068"/>
                  </a:cubicBezTo>
                  <a:cubicBezTo>
                    <a:pt x="0" y="1660"/>
                    <a:pt x="430" y="2139"/>
                    <a:pt x="962" y="2139"/>
                  </a:cubicBezTo>
                  <a:cubicBezTo>
                    <a:pt x="1494" y="2139"/>
                    <a:pt x="1928" y="1660"/>
                    <a:pt x="1928" y="1068"/>
                  </a:cubicBezTo>
                  <a:cubicBezTo>
                    <a:pt x="1928" y="479"/>
                    <a:pt x="1494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2"/>
            <p:cNvSpPr/>
            <p:nvPr/>
          </p:nvSpPr>
          <p:spPr>
            <a:xfrm>
              <a:off x="1194845" y="4531841"/>
              <a:ext cx="143960" cy="106620"/>
            </a:xfrm>
            <a:custGeom>
              <a:avLst/>
              <a:gdLst/>
              <a:ahLst/>
              <a:cxnLst/>
              <a:rect l="l" t="t" r="r" b="b"/>
              <a:pathLst>
                <a:path w="3813" h="2824" extrusionOk="0">
                  <a:moveTo>
                    <a:pt x="374" y="301"/>
                  </a:moveTo>
                  <a:lnTo>
                    <a:pt x="374" y="301"/>
                  </a:lnTo>
                  <a:cubicBezTo>
                    <a:pt x="839" y="456"/>
                    <a:pt x="1149" y="752"/>
                    <a:pt x="1403" y="1115"/>
                  </a:cubicBezTo>
                  <a:cubicBezTo>
                    <a:pt x="1191" y="1087"/>
                    <a:pt x="973" y="978"/>
                    <a:pt x="783" y="805"/>
                  </a:cubicBezTo>
                  <a:cubicBezTo>
                    <a:pt x="621" y="661"/>
                    <a:pt x="487" y="484"/>
                    <a:pt x="374" y="301"/>
                  </a:cubicBezTo>
                  <a:close/>
                  <a:moveTo>
                    <a:pt x="2763" y="1166"/>
                  </a:moveTo>
                  <a:cubicBezTo>
                    <a:pt x="2971" y="1166"/>
                    <a:pt x="3178" y="1189"/>
                    <a:pt x="3380" y="1235"/>
                  </a:cubicBezTo>
                  <a:cubicBezTo>
                    <a:pt x="3432" y="1245"/>
                    <a:pt x="3489" y="1259"/>
                    <a:pt x="3520" y="1292"/>
                  </a:cubicBezTo>
                  <a:cubicBezTo>
                    <a:pt x="3535" y="1305"/>
                    <a:pt x="3542" y="1326"/>
                    <a:pt x="3542" y="1330"/>
                  </a:cubicBezTo>
                  <a:cubicBezTo>
                    <a:pt x="3538" y="1334"/>
                    <a:pt x="3520" y="1344"/>
                    <a:pt x="3465" y="1347"/>
                  </a:cubicBezTo>
                  <a:cubicBezTo>
                    <a:pt x="3214" y="1374"/>
                    <a:pt x="2961" y="1388"/>
                    <a:pt x="2708" y="1388"/>
                  </a:cubicBezTo>
                  <a:cubicBezTo>
                    <a:pt x="2492" y="1388"/>
                    <a:pt x="2276" y="1378"/>
                    <a:pt x="2062" y="1358"/>
                  </a:cubicBezTo>
                  <a:cubicBezTo>
                    <a:pt x="1988" y="1355"/>
                    <a:pt x="1914" y="1344"/>
                    <a:pt x="1847" y="1330"/>
                  </a:cubicBezTo>
                  <a:cubicBezTo>
                    <a:pt x="1847" y="1323"/>
                    <a:pt x="1843" y="1316"/>
                    <a:pt x="1843" y="1313"/>
                  </a:cubicBezTo>
                  <a:cubicBezTo>
                    <a:pt x="1882" y="1302"/>
                    <a:pt x="1925" y="1292"/>
                    <a:pt x="1964" y="1281"/>
                  </a:cubicBezTo>
                  <a:lnTo>
                    <a:pt x="2069" y="1253"/>
                  </a:lnTo>
                  <a:cubicBezTo>
                    <a:pt x="2295" y="1195"/>
                    <a:pt x="2529" y="1166"/>
                    <a:pt x="2763" y="1166"/>
                  </a:cubicBezTo>
                  <a:close/>
                  <a:moveTo>
                    <a:pt x="124" y="0"/>
                  </a:moveTo>
                  <a:cubicBezTo>
                    <a:pt x="86" y="0"/>
                    <a:pt x="52" y="18"/>
                    <a:pt x="29" y="51"/>
                  </a:cubicBezTo>
                  <a:cubicBezTo>
                    <a:pt x="4" y="87"/>
                    <a:pt x="1" y="136"/>
                    <a:pt x="22" y="174"/>
                  </a:cubicBezTo>
                  <a:cubicBezTo>
                    <a:pt x="177" y="442"/>
                    <a:pt x="367" y="745"/>
                    <a:pt x="624" y="981"/>
                  </a:cubicBezTo>
                  <a:cubicBezTo>
                    <a:pt x="758" y="1101"/>
                    <a:pt x="906" y="1196"/>
                    <a:pt x="1058" y="1259"/>
                  </a:cubicBezTo>
                  <a:cubicBezTo>
                    <a:pt x="754" y="1386"/>
                    <a:pt x="466" y="1534"/>
                    <a:pt x="188" y="1703"/>
                  </a:cubicBezTo>
                  <a:cubicBezTo>
                    <a:pt x="134" y="1736"/>
                    <a:pt x="113" y="1802"/>
                    <a:pt x="141" y="1858"/>
                  </a:cubicBezTo>
                  <a:cubicBezTo>
                    <a:pt x="163" y="1899"/>
                    <a:pt x="205" y="1922"/>
                    <a:pt x="248" y="1922"/>
                  </a:cubicBezTo>
                  <a:cubicBezTo>
                    <a:pt x="262" y="1922"/>
                    <a:pt x="276" y="1920"/>
                    <a:pt x="289" y="1915"/>
                  </a:cubicBezTo>
                  <a:lnTo>
                    <a:pt x="1505" y="1425"/>
                  </a:lnTo>
                  <a:cubicBezTo>
                    <a:pt x="1551" y="1461"/>
                    <a:pt x="1596" y="1489"/>
                    <a:pt x="1650" y="1510"/>
                  </a:cubicBezTo>
                  <a:cubicBezTo>
                    <a:pt x="1657" y="1524"/>
                    <a:pt x="1663" y="1541"/>
                    <a:pt x="1674" y="1555"/>
                  </a:cubicBezTo>
                  <a:cubicBezTo>
                    <a:pt x="1832" y="2006"/>
                    <a:pt x="2112" y="2408"/>
                    <a:pt x="2361" y="2772"/>
                  </a:cubicBezTo>
                  <a:cubicBezTo>
                    <a:pt x="2386" y="2806"/>
                    <a:pt x="2421" y="2824"/>
                    <a:pt x="2460" y="2824"/>
                  </a:cubicBezTo>
                  <a:cubicBezTo>
                    <a:pt x="2481" y="2824"/>
                    <a:pt x="2506" y="2817"/>
                    <a:pt x="2527" y="2803"/>
                  </a:cubicBezTo>
                  <a:cubicBezTo>
                    <a:pt x="2580" y="2764"/>
                    <a:pt x="2594" y="2694"/>
                    <a:pt x="2555" y="2640"/>
                  </a:cubicBezTo>
                  <a:lnTo>
                    <a:pt x="2555" y="2637"/>
                  </a:lnTo>
                  <a:cubicBezTo>
                    <a:pt x="2372" y="2377"/>
                    <a:pt x="2221" y="2087"/>
                    <a:pt x="2073" y="1806"/>
                  </a:cubicBezTo>
                  <a:cubicBezTo>
                    <a:pt x="2034" y="1731"/>
                    <a:pt x="1995" y="1658"/>
                    <a:pt x="1956" y="1583"/>
                  </a:cubicBezTo>
                  <a:lnTo>
                    <a:pt x="1956" y="1583"/>
                  </a:lnTo>
                  <a:cubicBezTo>
                    <a:pt x="1985" y="1588"/>
                    <a:pt x="2013" y="1591"/>
                    <a:pt x="2040" y="1594"/>
                  </a:cubicBezTo>
                  <a:cubicBezTo>
                    <a:pt x="2256" y="1612"/>
                    <a:pt x="2473" y="1621"/>
                    <a:pt x="2691" y="1621"/>
                  </a:cubicBezTo>
                  <a:cubicBezTo>
                    <a:pt x="2957" y="1621"/>
                    <a:pt x="3223" y="1607"/>
                    <a:pt x="3489" y="1580"/>
                  </a:cubicBezTo>
                  <a:cubicBezTo>
                    <a:pt x="3545" y="1577"/>
                    <a:pt x="3647" y="1566"/>
                    <a:pt x="3718" y="1485"/>
                  </a:cubicBezTo>
                  <a:cubicBezTo>
                    <a:pt x="3813" y="1372"/>
                    <a:pt x="3774" y="1210"/>
                    <a:pt x="3686" y="1126"/>
                  </a:cubicBezTo>
                  <a:cubicBezTo>
                    <a:pt x="3613" y="1055"/>
                    <a:pt x="3520" y="1027"/>
                    <a:pt x="3429" y="1006"/>
                  </a:cubicBezTo>
                  <a:cubicBezTo>
                    <a:pt x="3209" y="956"/>
                    <a:pt x="2984" y="931"/>
                    <a:pt x="2759" y="931"/>
                  </a:cubicBezTo>
                  <a:cubicBezTo>
                    <a:pt x="2508" y="931"/>
                    <a:pt x="2256" y="962"/>
                    <a:pt x="2013" y="1024"/>
                  </a:cubicBezTo>
                  <a:lnTo>
                    <a:pt x="1903" y="1055"/>
                  </a:lnTo>
                  <a:cubicBezTo>
                    <a:pt x="1861" y="1066"/>
                    <a:pt x="1822" y="1076"/>
                    <a:pt x="1783" y="1084"/>
                  </a:cubicBezTo>
                  <a:cubicBezTo>
                    <a:pt x="1777" y="1073"/>
                    <a:pt x="1762" y="1059"/>
                    <a:pt x="1748" y="1051"/>
                  </a:cubicBezTo>
                  <a:cubicBezTo>
                    <a:pt x="1731" y="1040"/>
                    <a:pt x="1710" y="1035"/>
                    <a:pt x="1690" y="1035"/>
                  </a:cubicBezTo>
                  <a:cubicBezTo>
                    <a:pt x="1678" y="1035"/>
                    <a:pt x="1665" y="1037"/>
                    <a:pt x="1653" y="1041"/>
                  </a:cubicBezTo>
                  <a:cubicBezTo>
                    <a:pt x="1650" y="1041"/>
                    <a:pt x="1642" y="1041"/>
                    <a:pt x="1639" y="1045"/>
                  </a:cubicBezTo>
                  <a:cubicBezTo>
                    <a:pt x="1308" y="552"/>
                    <a:pt x="874" y="139"/>
                    <a:pt x="145" y="2"/>
                  </a:cubicBezTo>
                  <a:cubicBezTo>
                    <a:pt x="138" y="1"/>
                    <a:pt x="131" y="0"/>
                    <a:pt x="124" y="0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2"/>
            <p:cNvSpPr/>
            <p:nvPr/>
          </p:nvSpPr>
          <p:spPr>
            <a:xfrm>
              <a:off x="1761679" y="4521346"/>
              <a:ext cx="141883" cy="99333"/>
            </a:xfrm>
            <a:custGeom>
              <a:avLst/>
              <a:gdLst/>
              <a:ahLst/>
              <a:cxnLst/>
              <a:rect l="l" t="t" r="r" b="b"/>
              <a:pathLst>
                <a:path w="3758" h="2631" extrusionOk="0">
                  <a:moveTo>
                    <a:pt x="3260" y="360"/>
                  </a:moveTo>
                  <a:lnTo>
                    <a:pt x="3260" y="360"/>
                  </a:lnTo>
                  <a:cubicBezTo>
                    <a:pt x="3010" y="558"/>
                    <a:pt x="2703" y="692"/>
                    <a:pt x="2386" y="741"/>
                  </a:cubicBezTo>
                  <a:cubicBezTo>
                    <a:pt x="2658" y="579"/>
                    <a:pt x="2954" y="449"/>
                    <a:pt x="3260" y="360"/>
                  </a:cubicBezTo>
                  <a:close/>
                  <a:moveTo>
                    <a:pt x="357" y="233"/>
                  </a:moveTo>
                  <a:lnTo>
                    <a:pt x="357" y="233"/>
                  </a:lnTo>
                  <a:cubicBezTo>
                    <a:pt x="850" y="251"/>
                    <a:pt x="1333" y="452"/>
                    <a:pt x="1692" y="791"/>
                  </a:cubicBezTo>
                  <a:cubicBezTo>
                    <a:pt x="1692" y="794"/>
                    <a:pt x="1689" y="798"/>
                    <a:pt x="1689" y="801"/>
                  </a:cubicBezTo>
                  <a:lnTo>
                    <a:pt x="1639" y="903"/>
                  </a:lnTo>
                  <a:cubicBezTo>
                    <a:pt x="1149" y="861"/>
                    <a:pt x="677" y="611"/>
                    <a:pt x="357" y="233"/>
                  </a:cubicBezTo>
                  <a:close/>
                  <a:moveTo>
                    <a:pt x="301" y="1"/>
                  </a:moveTo>
                  <a:cubicBezTo>
                    <a:pt x="239" y="1"/>
                    <a:pt x="178" y="3"/>
                    <a:pt x="117" y="9"/>
                  </a:cubicBezTo>
                  <a:cubicBezTo>
                    <a:pt x="74" y="12"/>
                    <a:pt x="40" y="36"/>
                    <a:pt x="22" y="72"/>
                  </a:cubicBezTo>
                  <a:cubicBezTo>
                    <a:pt x="1" y="111"/>
                    <a:pt x="4" y="153"/>
                    <a:pt x="29" y="188"/>
                  </a:cubicBezTo>
                  <a:cubicBezTo>
                    <a:pt x="364" y="695"/>
                    <a:pt x="934" y="1048"/>
                    <a:pt x="1537" y="1126"/>
                  </a:cubicBezTo>
                  <a:lnTo>
                    <a:pt x="917" y="2464"/>
                  </a:lnTo>
                  <a:cubicBezTo>
                    <a:pt x="889" y="2521"/>
                    <a:pt x="913" y="2588"/>
                    <a:pt x="966" y="2616"/>
                  </a:cubicBezTo>
                  <a:cubicBezTo>
                    <a:pt x="983" y="2627"/>
                    <a:pt x="1005" y="2630"/>
                    <a:pt x="1022" y="2630"/>
                  </a:cubicBezTo>
                  <a:cubicBezTo>
                    <a:pt x="1061" y="2630"/>
                    <a:pt x="1100" y="2609"/>
                    <a:pt x="1121" y="2573"/>
                  </a:cubicBezTo>
                  <a:lnTo>
                    <a:pt x="1956" y="1164"/>
                  </a:lnTo>
                  <a:lnTo>
                    <a:pt x="2827" y="1795"/>
                  </a:lnTo>
                  <a:cubicBezTo>
                    <a:pt x="2847" y="1810"/>
                    <a:pt x="2871" y="1817"/>
                    <a:pt x="2895" y="1817"/>
                  </a:cubicBezTo>
                  <a:cubicBezTo>
                    <a:pt x="2932" y="1817"/>
                    <a:pt x="2969" y="1800"/>
                    <a:pt x="2992" y="1770"/>
                  </a:cubicBezTo>
                  <a:cubicBezTo>
                    <a:pt x="3027" y="1718"/>
                    <a:pt x="3017" y="1643"/>
                    <a:pt x="2964" y="1604"/>
                  </a:cubicBezTo>
                  <a:lnTo>
                    <a:pt x="2164" y="1027"/>
                  </a:lnTo>
                  <a:cubicBezTo>
                    <a:pt x="2164" y="1016"/>
                    <a:pt x="2164" y="1006"/>
                    <a:pt x="2161" y="995"/>
                  </a:cubicBezTo>
                  <a:cubicBezTo>
                    <a:pt x="2759" y="981"/>
                    <a:pt x="3355" y="695"/>
                    <a:pt x="3725" y="223"/>
                  </a:cubicBezTo>
                  <a:cubicBezTo>
                    <a:pt x="3753" y="184"/>
                    <a:pt x="3757" y="132"/>
                    <a:pt x="3732" y="90"/>
                  </a:cubicBezTo>
                  <a:cubicBezTo>
                    <a:pt x="3711" y="57"/>
                    <a:pt x="3673" y="34"/>
                    <a:pt x="3634" y="34"/>
                  </a:cubicBezTo>
                  <a:cubicBezTo>
                    <a:pt x="3627" y="34"/>
                    <a:pt x="3620" y="35"/>
                    <a:pt x="3613" y="36"/>
                  </a:cubicBezTo>
                  <a:cubicBezTo>
                    <a:pt x="3021" y="142"/>
                    <a:pt x="2457" y="381"/>
                    <a:pt x="1967" y="734"/>
                  </a:cubicBezTo>
                  <a:cubicBezTo>
                    <a:pt x="1543" y="275"/>
                    <a:pt x="927" y="1"/>
                    <a:pt x="301" y="1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2"/>
            <p:cNvSpPr/>
            <p:nvPr/>
          </p:nvSpPr>
          <p:spPr>
            <a:xfrm>
              <a:off x="2224199" y="2416051"/>
              <a:ext cx="105714" cy="166311"/>
            </a:xfrm>
            <a:custGeom>
              <a:avLst/>
              <a:gdLst/>
              <a:ahLst/>
              <a:cxnLst/>
              <a:rect l="l" t="t" r="r" b="b"/>
              <a:pathLst>
                <a:path w="2800" h="4405" extrusionOk="0">
                  <a:moveTo>
                    <a:pt x="1" y="1"/>
                  </a:moveTo>
                  <a:lnTo>
                    <a:pt x="1" y="1"/>
                  </a:lnTo>
                  <a:cubicBezTo>
                    <a:pt x="217" y="240"/>
                    <a:pt x="322" y="550"/>
                    <a:pt x="357" y="856"/>
                  </a:cubicBezTo>
                  <a:cubicBezTo>
                    <a:pt x="375" y="1008"/>
                    <a:pt x="375" y="1163"/>
                    <a:pt x="360" y="1318"/>
                  </a:cubicBezTo>
                  <a:cubicBezTo>
                    <a:pt x="347" y="1470"/>
                    <a:pt x="311" y="1621"/>
                    <a:pt x="276" y="1773"/>
                  </a:cubicBezTo>
                  <a:lnTo>
                    <a:pt x="272" y="1780"/>
                  </a:lnTo>
                  <a:lnTo>
                    <a:pt x="272" y="1794"/>
                  </a:lnTo>
                  <a:cubicBezTo>
                    <a:pt x="259" y="2044"/>
                    <a:pt x="259" y="2294"/>
                    <a:pt x="280" y="2548"/>
                  </a:cubicBezTo>
                  <a:lnTo>
                    <a:pt x="290" y="2668"/>
                  </a:lnTo>
                  <a:lnTo>
                    <a:pt x="417" y="2650"/>
                  </a:lnTo>
                  <a:cubicBezTo>
                    <a:pt x="495" y="2639"/>
                    <a:pt x="576" y="2633"/>
                    <a:pt x="659" y="2633"/>
                  </a:cubicBezTo>
                  <a:cubicBezTo>
                    <a:pt x="836" y="2633"/>
                    <a:pt x="1019" y="2658"/>
                    <a:pt x="1189" y="2707"/>
                  </a:cubicBezTo>
                  <a:cubicBezTo>
                    <a:pt x="1443" y="2780"/>
                    <a:pt x="1679" y="2900"/>
                    <a:pt x="1890" y="3063"/>
                  </a:cubicBezTo>
                  <a:cubicBezTo>
                    <a:pt x="2094" y="3232"/>
                    <a:pt x="2274" y="3436"/>
                    <a:pt x="2422" y="3665"/>
                  </a:cubicBezTo>
                  <a:cubicBezTo>
                    <a:pt x="2496" y="3782"/>
                    <a:pt x="2559" y="3904"/>
                    <a:pt x="2630" y="4024"/>
                  </a:cubicBezTo>
                  <a:cubicBezTo>
                    <a:pt x="2683" y="4148"/>
                    <a:pt x="2739" y="4278"/>
                    <a:pt x="2799" y="4405"/>
                  </a:cubicBezTo>
                  <a:cubicBezTo>
                    <a:pt x="2767" y="4268"/>
                    <a:pt x="2732" y="4133"/>
                    <a:pt x="2690" y="3996"/>
                  </a:cubicBezTo>
                  <a:cubicBezTo>
                    <a:pt x="2637" y="3870"/>
                    <a:pt x="2595" y="3732"/>
                    <a:pt x="2528" y="3605"/>
                  </a:cubicBezTo>
                  <a:cubicBezTo>
                    <a:pt x="2401" y="3351"/>
                    <a:pt x="2228" y="3115"/>
                    <a:pt x="2014" y="2915"/>
                  </a:cubicBezTo>
                  <a:cubicBezTo>
                    <a:pt x="1795" y="2725"/>
                    <a:pt x="1534" y="2572"/>
                    <a:pt x="1253" y="2488"/>
                  </a:cubicBezTo>
                  <a:cubicBezTo>
                    <a:pt x="1062" y="2431"/>
                    <a:pt x="870" y="2400"/>
                    <a:pt x="672" y="2400"/>
                  </a:cubicBezTo>
                  <a:cubicBezTo>
                    <a:pt x="615" y="2400"/>
                    <a:pt x="557" y="2403"/>
                    <a:pt x="499" y="2408"/>
                  </a:cubicBezTo>
                  <a:lnTo>
                    <a:pt x="499" y="2408"/>
                  </a:lnTo>
                  <a:cubicBezTo>
                    <a:pt x="484" y="2208"/>
                    <a:pt x="478" y="2004"/>
                    <a:pt x="480" y="1805"/>
                  </a:cubicBezTo>
                  <a:lnTo>
                    <a:pt x="480" y="1805"/>
                  </a:lnTo>
                  <a:cubicBezTo>
                    <a:pt x="510" y="1648"/>
                    <a:pt x="534" y="1488"/>
                    <a:pt x="537" y="1329"/>
                  </a:cubicBezTo>
                  <a:cubicBezTo>
                    <a:pt x="544" y="1163"/>
                    <a:pt x="529" y="994"/>
                    <a:pt x="491" y="832"/>
                  </a:cubicBezTo>
                  <a:cubicBezTo>
                    <a:pt x="417" y="511"/>
                    <a:pt x="259" y="198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2"/>
            <p:cNvSpPr/>
            <p:nvPr/>
          </p:nvSpPr>
          <p:spPr>
            <a:xfrm>
              <a:off x="2244058" y="2455277"/>
              <a:ext cx="154984" cy="30506"/>
            </a:xfrm>
            <a:custGeom>
              <a:avLst/>
              <a:gdLst/>
              <a:ahLst/>
              <a:cxnLst/>
              <a:rect l="l" t="t" r="r" b="b"/>
              <a:pathLst>
                <a:path w="4105" h="808" extrusionOk="0">
                  <a:moveTo>
                    <a:pt x="1011" y="1"/>
                  </a:moveTo>
                  <a:cubicBezTo>
                    <a:pt x="668" y="1"/>
                    <a:pt x="320" y="45"/>
                    <a:pt x="0" y="170"/>
                  </a:cubicBezTo>
                  <a:cubicBezTo>
                    <a:pt x="137" y="154"/>
                    <a:pt x="273" y="147"/>
                    <a:pt x="407" y="147"/>
                  </a:cubicBezTo>
                  <a:cubicBezTo>
                    <a:pt x="621" y="147"/>
                    <a:pt x="832" y="163"/>
                    <a:pt x="1044" y="180"/>
                  </a:cubicBezTo>
                  <a:cubicBezTo>
                    <a:pt x="1385" y="216"/>
                    <a:pt x="1727" y="272"/>
                    <a:pt x="2065" y="343"/>
                  </a:cubicBezTo>
                  <a:cubicBezTo>
                    <a:pt x="2745" y="473"/>
                    <a:pt x="3418" y="653"/>
                    <a:pt x="4105" y="808"/>
                  </a:cubicBezTo>
                  <a:cubicBezTo>
                    <a:pt x="3482" y="480"/>
                    <a:pt x="2805" y="251"/>
                    <a:pt x="2111" y="113"/>
                  </a:cubicBezTo>
                  <a:cubicBezTo>
                    <a:pt x="1774" y="49"/>
                    <a:pt x="1433" y="1"/>
                    <a:pt x="1086" y="1"/>
                  </a:cubicBezTo>
                  <a:cubicBezTo>
                    <a:pt x="1074" y="1"/>
                    <a:pt x="1062" y="1"/>
                    <a:pt x="1050" y="1"/>
                  </a:cubicBezTo>
                  <a:cubicBezTo>
                    <a:pt x="1037" y="1"/>
                    <a:pt x="1024" y="1"/>
                    <a:pt x="101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2"/>
            <p:cNvSpPr/>
            <p:nvPr/>
          </p:nvSpPr>
          <p:spPr>
            <a:xfrm>
              <a:off x="2264407" y="2274362"/>
              <a:ext cx="18387" cy="182961"/>
            </a:xfrm>
            <a:custGeom>
              <a:avLst/>
              <a:gdLst/>
              <a:ahLst/>
              <a:cxnLst/>
              <a:rect l="l" t="t" r="r" b="b"/>
              <a:pathLst>
                <a:path w="487" h="4846" extrusionOk="0">
                  <a:moveTo>
                    <a:pt x="1" y="1"/>
                  </a:moveTo>
                  <a:cubicBezTo>
                    <a:pt x="95" y="396"/>
                    <a:pt x="131" y="797"/>
                    <a:pt x="162" y="1202"/>
                  </a:cubicBezTo>
                  <a:cubicBezTo>
                    <a:pt x="191" y="1607"/>
                    <a:pt x="212" y="2009"/>
                    <a:pt x="226" y="2414"/>
                  </a:cubicBezTo>
                  <a:cubicBezTo>
                    <a:pt x="251" y="3225"/>
                    <a:pt x="261" y="4035"/>
                    <a:pt x="254" y="4845"/>
                  </a:cubicBezTo>
                  <a:lnTo>
                    <a:pt x="487" y="4842"/>
                  </a:lnTo>
                  <a:cubicBezTo>
                    <a:pt x="455" y="4028"/>
                    <a:pt x="406" y="3218"/>
                    <a:pt x="342" y="2407"/>
                  </a:cubicBezTo>
                  <a:cubicBezTo>
                    <a:pt x="310" y="2006"/>
                    <a:pt x="272" y="1601"/>
                    <a:pt x="222" y="1196"/>
                  </a:cubicBezTo>
                  <a:cubicBezTo>
                    <a:pt x="170" y="794"/>
                    <a:pt x="116" y="389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2"/>
            <p:cNvSpPr/>
            <p:nvPr/>
          </p:nvSpPr>
          <p:spPr>
            <a:xfrm>
              <a:off x="2315223" y="2282630"/>
              <a:ext cx="18387" cy="183074"/>
            </a:xfrm>
            <a:custGeom>
              <a:avLst/>
              <a:gdLst/>
              <a:ahLst/>
              <a:cxnLst/>
              <a:rect l="l" t="t" r="r" b="b"/>
              <a:pathLst>
                <a:path w="487" h="4849" extrusionOk="0">
                  <a:moveTo>
                    <a:pt x="0" y="1"/>
                  </a:moveTo>
                  <a:cubicBezTo>
                    <a:pt x="81" y="395"/>
                    <a:pt x="102" y="800"/>
                    <a:pt x="131" y="1206"/>
                  </a:cubicBezTo>
                  <a:cubicBezTo>
                    <a:pt x="159" y="1611"/>
                    <a:pt x="173" y="2016"/>
                    <a:pt x="190" y="2418"/>
                  </a:cubicBezTo>
                  <a:cubicBezTo>
                    <a:pt x="222" y="3228"/>
                    <a:pt x="240" y="4039"/>
                    <a:pt x="254" y="4849"/>
                  </a:cubicBezTo>
                  <a:lnTo>
                    <a:pt x="486" y="4838"/>
                  </a:lnTo>
                  <a:cubicBezTo>
                    <a:pt x="437" y="4028"/>
                    <a:pt x="377" y="3221"/>
                    <a:pt x="307" y="2411"/>
                  </a:cubicBezTo>
                  <a:cubicBezTo>
                    <a:pt x="272" y="2009"/>
                    <a:pt x="237" y="1603"/>
                    <a:pt x="190" y="1201"/>
                  </a:cubicBezTo>
                  <a:cubicBezTo>
                    <a:pt x="141" y="796"/>
                    <a:pt x="99" y="391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2"/>
            <p:cNvSpPr/>
            <p:nvPr/>
          </p:nvSpPr>
          <p:spPr>
            <a:xfrm>
              <a:off x="1232070" y="3664904"/>
              <a:ext cx="21596" cy="44740"/>
            </a:xfrm>
            <a:custGeom>
              <a:avLst/>
              <a:gdLst/>
              <a:ahLst/>
              <a:cxnLst/>
              <a:rect l="l" t="t" r="r" b="b"/>
              <a:pathLst>
                <a:path w="572" h="1185" extrusionOk="0">
                  <a:moveTo>
                    <a:pt x="561" y="1"/>
                  </a:moveTo>
                  <a:lnTo>
                    <a:pt x="561" y="1"/>
                  </a:lnTo>
                  <a:cubicBezTo>
                    <a:pt x="399" y="174"/>
                    <a:pt x="297" y="364"/>
                    <a:pt x="209" y="562"/>
                  </a:cubicBezTo>
                  <a:cubicBezTo>
                    <a:pt x="167" y="664"/>
                    <a:pt x="128" y="762"/>
                    <a:pt x="96" y="864"/>
                  </a:cubicBezTo>
                  <a:cubicBezTo>
                    <a:pt x="61" y="970"/>
                    <a:pt x="36" y="1072"/>
                    <a:pt x="1" y="1185"/>
                  </a:cubicBezTo>
                  <a:cubicBezTo>
                    <a:pt x="114" y="1132"/>
                    <a:pt x="191" y="1041"/>
                    <a:pt x="259" y="949"/>
                  </a:cubicBezTo>
                  <a:cubicBezTo>
                    <a:pt x="326" y="858"/>
                    <a:pt x="375" y="759"/>
                    <a:pt x="424" y="656"/>
                  </a:cubicBezTo>
                  <a:cubicBezTo>
                    <a:pt x="508" y="452"/>
                    <a:pt x="572" y="238"/>
                    <a:pt x="56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5" name="Google Shape;1525;p42"/>
          <p:cNvGrpSpPr/>
          <p:nvPr/>
        </p:nvGrpSpPr>
        <p:grpSpPr>
          <a:xfrm>
            <a:off x="3150686" y="3388520"/>
            <a:ext cx="1360525" cy="1305583"/>
            <a:chOff x="3038482" y="3171761"/>
            <a:chExt cx="1948897" cy="1870195"/>
          </a:xfrm>
        </p:grpSpPr>
        <p:sp>
          <p:nvSpPr>
            <p:cNvPr id="1526" name="Google Shape;1526;p42"/>
            <p:cNvSpPr/>
            <p:nvPr/>
          </p:nvSpPr>
          <p:spPr>
            <a:xfrm>
              <a:off x="3728426" y="3463551"/>
              <a:ext cx="632237" cy="553659"/>
            </a:xfrm>
            <a:custGeom>
              <a:avLst/>
              <a:gdLst/>
              <a:ahLst/>
              <a:cxnLst/>
              <a:rect l="l" t="t" r="r" b="b"/>
              <a:pathLst>
                <a:path w="7098" h="6216" extrusionOk="0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2"/>
            <p:cNvSpPr/>
            <p:nvPr/>
          </p:nvSpPr>
          <p:spPr>
            <a:xfrm>
              <a:off x="3038482" y="3171761"/>
              <a:ext cx="791676" cy="987341"/>
            </a:xfrm>
            <a:custGeom>
              <a:avLst/>
              <a:gdLst/>
              <a:ahLst/>
              <a:cxnLst/>
              <a:rect l="l" t="t" r="r" b="b"/>
              <a:pathLst>
                <a:path w="8888" h="11085" extrusionOk="0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2"/>
            <p:cNvSpPr/>
            <p:nvPr/>
          </p:nvSpPr>
          <p:spPr>
            <a:xfrm>
              <a:off x="3899264" y="3322377"/>
              <a:ext cx="627249" cy="570493"/>
            </a:xfrm>
            <a:custGeom>
              <a:avLst/>
              <a:gdLst/>
              <a:ahLst/>
              <a:cxnLst/>
              <a:rect l="l" t="t" r="r" b="b"/>
              <a:pathLst>
                <a:path w="7042" h="6405" extrusionOk="0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2"/>
            <p:cNvSpPr/>
            <p:nvPr/>
          </p:nvSpPr>
          <p:spPr>
            <a:xfrm flipH="1">
              <a:off x="4236977" y="3743043"/>
              <a:ext cx="273603" cy="273611"/>
            </a:xfrm>
            <a:custGeom>
              <a:avLst/>
              <a:gdLst/>
              <a:ahLst/>
              <a:cxnLst/>
              <a:rect l="l" t="t" r="r" b="b"/>
              <a:pathLst>
                <a:path w="3316" h="3316" extrusionOk="0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2"/>
            <p:cNvSpPr/>
            <p:nvPr/>
          </p:nvSpPr>
          <p:spPr>
            <a:xfrm flipH="1">
              <a:off x="4430048" y="3774975"/>
              <a:ext cx="241919" cy="241679"/>
            </a:xfrm>
            <a:custGeom>
              <a:avLst/>
              <a:gdLst/>
              <a:ahLst/>
              <a:cxnLst/>
              <a:rect l="l" t="t" r="r" b="b"/>
              <a:pathLst>
                <a:path w="2932" h="2929" extrusionOk="0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2"/>
            <p:cNvSpPr/>
            <p:nvPr/>
          </p:nvSpPr>
          <p:spPr>
            <a:xfrm flipH="1">
              <a:off x="4677490" y="3664904"/>
              <a:ext cx="246540" cy="260905"/>
            </a:xfrm>
            <a:custGeom>
              <a:avLst/>
              <a:gdLst/>
              <a:ahLst/>
              <a:cxnLst/>
              <a:rect l="l" t="t" r="r" b="b"/>
              <a:pathLst>
                <a:path w="2988" h="3162" extrusionOk="0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2"/>
            <p:cNvSpPr/>
            <p:nvPr/>
          </p:nvSpPr>
          <p:spPr>
            <a:xfrm>
              <a:off x="3598382" y="3868726"/>
              <a:ext cx="1388997" cy="1173230"/>
            </a:xfrm>
            <a:custGeom>
              <a:avLst/>
              <a:gdLst/>
              <a:ahLst/>
              <a:cxnLst/>
              <a:rect l="l" t="t" r="r" b="b"/>
              <a:pathLst>
                <a:path w="15594" h="13172" extrusionOk="0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77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0" name="Google Shape;1480;p42"/>
          <p:cNvGrpSpPr/>
          <p:nvPr/>
        </p:nvGrpSpPr>
        <p:grpSpPr>
          <a:xfrm>
            <a:off x="3123184" y="541125"/>
            <a:ext cx="5701789" cy="3888600"/>
            <a:chOff x="2001575" y="1865051"/>
            <a:chExt cx="6822770" cy="3888600"/>
          </a:xfrm>
        </p:grpSpPr>
        <p:sp>
          <p:nvSpPr>
            <p:cNvPr id="1481" name="Google Shape;1481;p42"/>
            <p:cNvSpPr/>
            <p:nvPr/>
          </p:nvSpPr>
          <p:spPr>
            <a:xfrm>
              <a:off x="2455645" y="1865051"/>
              <a:ext cx="6368700" cy="388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2"/>
            <p:cNvSpPr/>
            <p:nvPr/>
          </p:nvSpPr>
          <p:spPr>
            <a:xfrm rot="-5400000">
              <a:off x="1976825" y="2518851"/>
              <a:ext cx="511200" cy="461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3" name="Google Shape;1483;p42"/>
          <p:cNvSpPr/>
          <p:nvPr/>
        </p:nvSpPr>
        <p:spPr>
          <a:xfrm>
            <a:off x="3214758" y="4518769"/>
            <a:ext cx="1474711" cy="337932"/>
          </a:xfrm>
          <a:custGeom>
            <a:avLst/>
            <a:gdLst/>
            <a:ahLst/>
            <a:cxnLst/>
            <a:rect l="l" t="t" r="r" b="b"/>
            <a:pathLst>
              <a:path w="41064" h="6446" extrusionOk="0">
                <a:moveTo>
                  <a:pt x="20534" y="1"/>
                </a:moveTo>
                <a:cubicBezTo>
                  <a:pt x="9191" y="1"/>
                  <a:pt x="0" y="1445"/>
                  <a:pt x="0" y="3225"/>
                </a:cubicBezTo>
                <a:cubicBezTo>
                  <a:pt x="0" y="5004"/>
                  <a:pt x="9191" y="6445"/>
                  <a:pt x="20534" y="6445"/>
                </a:cubicBezTo>
                <a:cubicBezTo>
                  <a:pt x="31872" y="6445"/>
                  <a:pt x="41063" y="5004"/>
                  <a:pt x="41063" y="3225"/>
                </a:cubicBezTo>
                <a:cubicBezTo>
                  <a:pt x="41063" y="1445"/>
                  <a:pt x="31872" y="1"/>
                  <a:pt x="20534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42"/>
          <p:cNvSpPr txBox="1">
            <a:spLocks noGrp="1"/>
          </p:cNvSpPr>
          <p:nvPr>
            <p:ph type="title"/>
          </p:nvPr>
        </p:nvSpPr>
        <p:spPr>
          <a:xfrm>
            <a:off x="4000400" y="1464825"/>
            <a:ext cx="4348200" cy="20412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 smtClean="0"/>
              <a:t>Excuse me, can you help me find (product)</a:t>
            </a:r>
            <a:endParaRPr sz="4000" dirty="0"/>
          </a:p>
        </p:txBody>
      </p:sp>
      <p:sp>
        <p:nvSpPr>
          <p:cNvPr id="1485" name="Google Shape;1485;p42"/>
          <p:cNvSpPr/>
          <p:nvPr/>
        </p:nvSpPr>
        <p:spPr>
          <a:xfrm>
            <a:off x="2356450" y="2303507"/>
            <a:ext cx="19066" cy="171672"/>
          </a:xfrm>
          <a:custGeom>
            <a:avLst/>
            <a:gdLst/>
            <a:ahLst/>
            <a:cxnLst/>
            <a:rect l="l" t="t" r="r" b="b"/>
            <a:pathLst>
              <a:path w="505" h="4547" extrusionOk="0">
                <a:moveTo>
                  <a:pt x="1" y="1"/>
                </a:moveTo>
                <a:cubicBezTo>
                  <a:pt x="103" y="367"/>
                  <a:pt x="139" y="747"/>
                  <a:pt x="173" y="1128"/>
                </a:cubicBezTo>
                <a:cubicBezTo>
                  <a:pt x="205" y="1505"/>
                  <a:pt x="226" y="1886"/>
                  <a:pt x="240" y="2266"/>
                </a:cubicBezTo>
                <a:cubicBezTo>
                  <a:pt x="269" y="3024"/>
                  <a:pt x="279" y="3785"/>
                  <a:pt x="272" y="4546"/>
                </a:cubicBezTo>
                <a:lnTo>
                  <a:pt x="505" y="4543"/>
                </a:lnTo>
                <a:cubicBezTo>
                  <a:pt x="473" y="3777"/>
                  <a:pt x="424" y="3016"/>
                  <a:pt x="357" y="2255"/>
                </a:cubicBezTo>
                <a:cubicBezTo>
                  <a:pt x="321" y="1879"/>
                  <a:pt x="282" y="1498"/>
                  <a:pt x="233" y="1121"/>
                </a:cubicBezTo>
                <a:cubicBezTo>
                  <a:pt x="177" y="744"/>
                  <a:pt x="121" y="363"/>
                  <a:pt x="1" y="1"/>
                </a:cubicBezTo>
                <a:close/>
              </a:path>
            </a:pathLst>
          </a:custGeom>
          <a:solidFill>
            <a:srgbClr val="8E4C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42"/>
          <p:cNvGrpSpPr/>
          <p:nvPr/>
        </p:nvGrpSpPr>
        <p:grpSpPr>
          <a:xfrm>
            <a:off x="586932" y="1080441"/>
            <a:ext cx="2563833" cy="3776106"/>
            <a:chOff x="586952" y="1906150"/>
            <a:chExt cx="2003307" cy="2950544"/>
          </a:xfrm>
        </p:grpSpPr>
        <p:sp>
          <p:nvSpPr>
            <p:cNvPr id="1487" name="Google Shape;1487;p42"/>
            <p:cNvSpPr/>
            <p:nvPr/>
          </p:nvSpPr>
          <p:spPr>
            <a:xfrm>
              <a:off x="586952" y="4592650"/>
              <a:ext cx="2003307" cy="264044"/>
            </a:xfrm>
            <a:custGeom>
              <a:avLst/>
              <a:gdLst/>
              <a:ahLst/>
              <a:cxnLst/>
              <a:rect l="l" t="t" r="r" b="b"/>
              <a:pathLst>
                <a:path w="41064" h="6446" extrusionOk="0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1221877" y="3430001"/>
              <a:ext cx="928584" cy="1085532"/>
            </a:xfrm>
            <a:custGeom>
              <a:avLst/>
              <a:gdLst/>
              <a:ahLst/>
              <a:cxnLst/>
              <a:rect l="l" t="t" r="r" b="b"/>
              <a:pathLst>
                <a:path w="24595" h="28752" extrusionOk="0">
                  <a:moveTo>
                    <a:pt x="503" y="0"/>
                  </a:moveTo>
                  <a:cubicBezTo>
                    <a:pt x="503" y="0"/>
                    <a:pt x="183" y="5131"/>
                    <a:pt x="412" y="6917"/>
                  </a:cubicBezTo>
                  <a:cubicBezTo>
                    <a:pt x="641" y="8704"/>
                    <a:pt x="1053" y="21875"/>
                    <a:pt x="1145" y="22746"/>
                  </a:cubicBezTo>
                  <a:cubicBezTo>
                    <a:pt x="1237" y="23616"/>
                    <a:pt x="458" y="24987"/>
                    <a:pt x="778" y="25261"/>
                  </a:cubicBezTo>
                  <a:cubicBezTo>
                    <a:pt x="1100" y="25536"/>
                    <a:pt x="550" y="26040"/>
                    <a:pt x="275" y="26773"/>
                  </a:cubicBezTo>
                  <a:cubicBezTo>
                    <a:pt x="0" y="27506"/>
                    <a:pt x="641" y="28743"/>
                    <a:pt x="641" y="28743"/>
                  </a:cubicBezTo>
                  <a:cubicBezTo>
                    <a:pt x="641" y="28743"/>
                    <a:pt x="704" y="28752"/>
                    <a:pt x="825" y="28752"/>
                  </a:cubicBezTo>
                  <a:cubicBezTo>
                    <a:pt x="1190" y="28752"/>
                    <a:pt x="2083" y="28674"/>
                    <a:pt x="3390" y="28055"/>
                  </a:cubicBezTo>
                  <a:cubicBezTo>
                    <a:pt x="5313" y="26269"/>
                    <a:pt x="4443" y="25353"/>
                    <a:pt x="4168" y="24528"/>
                  </a:cubicBezTo>
                  <a:cubicBezTo>
                    <a:pt x="3894" y="23707"/>
                    <a:pt x="3435" y="22287"/>
                    <a:pt x="5863" y="19997"/>
                  </a:cubicBezTo>
                  <a:cubicBezTo>
                    <a:pt x="8291" y="17707"/>
                    <a:pt x="12001" y="10948"/>
                    <a:pt x="12001" y="10948"/>
                  </a:cubicBezTo>
                  <a:cubicBezTo>
                    <a:pt x="12001" y="10948"/>
                    <a:pt x="13785" y="18045"/>
                    <a:pt x="14151" y="20381"/>
                  </a:cubicBezTo>
                  <a:cubicBezTo>
                    <a:pt x="14517" y="22718"/>
                    <a:pt x="15021" y="25008"/>
                    <a:pt x="13692" y="26016"/>
                  </a:cubicBezTo>
                  <a:cubicBezTo>
                    <a:pt x="12368" y="27023"/>
                    <a:pt x="14196" y="27893"/>
                    <a:pt x="14196" y="27893"/>
                  </a:cubicBezTo>
                  <a:cubicBezTo>
                    <a:pt x="14196" y="27893"/>
                    <a:pt x="14507" y="27973"/>
                    <a:pt x="14958" y="27973"/>
                  </a:cubicBezTo>
                  <a:cubicBezTo>
                    <a:pt x="15590" y="27973"/>
                    <a:pt x="16499" y="27817"/>
                    <a:pt x="17220" y="27069"/>
                  </a:cubicBezTo>
                  <a:cubicBezTo>
                    <a:pt x="19693" y="24412"/>
                    <a:pt x="16990" y="26657"/>
                    <a:pt x="17907" y="23267"/>
                  </a:cubicBezTo>
                  <a:cubicBezTo>
                    <a:pt x="18823" y="19877"/>
                    <a:pt x="24595" y="1238"/>
                    <a:pt x="24595" y="1238"/>
                  </a:cubicBezTo>
                  <a:lnTo>
                    <a:pt x="7833" y="367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1710749" y="3635532"/>
              <a:ext cx="106167" cy="207577"/>
            </a:xfrm>
            <a:custGeom>
              <a:avLst/>
              <a:gdLst/>
              <a:ahLst/>
              <a:cxnLst/>
              <a:rect l="l" t="t" r="r" b="b"/>
              <a:pathLst>
                <a:path w="2812" h="5498" extrusionOk="0">
                  <a:moveTo>
                    <a:pt x="2579" y="1"/>
                  </a:moveTo>
                  <a:cubicBezTo>
                    <a:pt x="2111" y="2411"/>
                    <a:pt x="21" y="5332"/>
                    <a:pt x="0" y="5360"/>
                  </a:cubicBezTo>
                  <a:lnTo>
                    <a:pt x="190" y="5498"/>
                  </a:lnTo>
                  <a:cubicBezTo>
                    <a:pt x="211" y="5469"/>
                    <a:pt x="2332" y="2506"/>
                    <a:pt x="2812" y="43"/>
                  </a:cubicBezTo>
                  <a:lnTo>
                    <a:pt x="25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1645964" y="3638212"/>
              <a:ext cx="90876" cy="217507"/>
            </a:xfrm>
            <a:custGeom>
              <a:avLst/>
              <a:gdLst/>
              <a:ahLst/>
              <a:cxnLst/>
              <a:rect l="l" t="t" r="r" b="b"/>
              <a:pathLst>
                <a:path w="2407" h="5761" extrusionOk="0">
                  <a:moveTo>
                    <a:pt x="2174" y="0"/>
                  </a:moveTo>
                  <a:cubicBezTo>
                    <a:pt x="1773" y="2752"/>
                    <a:pt x="18" y="5609"/>
                    <a:pt x="0" y="5638"/>
                  </a:cubicBezTo>
                  <a:lnTo>
                    <a:pt x="197" y="5761"/>
                  </a:lnTo>
                  <a:cubicBezTo>
                    <a:pt x="215" y="5733"/>
                    <a:pt x="1994" y="2833"/>
                    <a:pt x="2407" y="36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1243925" y="3589774"/>
              <a:ext cx="147320" cy="183603"/>
            </a:xfrm>
            <a:custGeom>
              <a:avLst/>
              <a:gdLst/>
              <a:ahLst/>
              <a:cxnLst/>
              <a:rect l="l" t="t" r="r" b="b"/>
              <a:pathLst>
                <a:path w="3902" h="4863" extrusionOk="0">
                  <a:moveTo>
                    <a:pt x="3902" y="0"/>
                  </a:moveTo>
                  <a:lnTo>
                    <a:pt x="3902" y="0"/>
                  </a:lnTo>
                  <a:cubicBezTo>
                    <a:pt x="3687" y="486"/>
                    <a:pt x="3415" y="941"/>
                    <a:pt x="3147" y="1392"/>
                  </a:cubicBezTo>
                  <a:cubicBezTo>
                    <a:pt x="2872" y="1839"/>
                    <a:pt x="2580" y="2277"/>
                    <a:pt x="2259" y="2689"/>
                  </a:cubicBezTo>
                  <a:cubicBezTo>
                    <a:pt x="1942" y="3105"/>
                    <a:pt x="1594" y="3496"/>
                    <a:pt x="1223" y="3869"/>
                  </a:cubicBezTo>
                  <a:cubicBezTo>
                    <a:pt x="846" y="4228"/>
                    <a:pt x="438" y="4560"/>
                    <a:pt x="1" y="4863"/>
                  </a:cubicBezTo>
                  <a:cubicBezTo>
                    <a:pt x="483" y="4641"/>
                    <a:pt x="938" y="4349"/>
                    <a:pt x="1347" y="4004"/>
                  </a:cubicBezTo>
                  <a:cubicBezTo>
                    <a:pt x="1752" y="3651"/>
                    <a:pt x="2118" y="3256"/>
                    <a:pt x="2446" y="2833"/>
                  </a:cubicBezTo>
                  <a:cubicBezTo>
                    <a:pt x="2770" y="2407"/>
                    <a:pt x="3059" y="1953"/>
                    <a:pt x="3306" y="1480"/>
                  </a:cubicBezTo>
                  <a:cubicBezTo>
                    <a:pt x="3552" y="1008"/>
                    <a:pt x="3771" y="519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2039999" y="3610501"/>
              <a:ext cx="31790" cy="136975"/>
            </a:xfrm>
            <a:custGeom>
              <a:avLst/>
              <a:gdLst/>
              <a:ahLst/>
              <a:cxnLst/>
              <a:rect l="l" t="t" r="r" b="b"/>
              <a:pathLst>
                <a:path w="842" h="3628" extrusionOk="0">
                  <a:moveTo>
                    <a:pt x="0" y="1"/>
                  </a:moveTo>
                  <a:cubicBezTo>
                    <a:pt x="131" y="611"/>
                    <a:pt x="282" y="1206"/>
                    <a:pt x="412" y="1809"/>
                  </a:cubicBezTo>
                  <a:cubicBezTo>
                    <a:pt x="482" y="2108"/>
                    <a:pt x="536" y="2411"/>
                    <a:pt x="599" y="2710"/>
                  </a:cubicBezTo>
                  <a:cubicBezTo>
                    <a:pt x="656" y="3014"/>
                    <a:pt x="701" y="3317"/>
                    <a:pt x="754" y="3627"/>
                  </a:cubicBezTo>
                  <a:cubicBezTo>
                    <a:pt x="842" y="3003"/>
                    <a:pt x="772" y="2369"/>
                    <a:pt x="641" y="1759"/>
                  </a:cubicBezTo>
                  <a:cubicBezTo>
                    <a:pt x="571" y="1453"/>
                    <a:pt x="487" y="1150"/>
                    <a:pt x="381" y="857"/>
                  </a:cubicBezTo>
                  <a:cubicBezTo>
                    <a:pt x="275" y="562"/>
                    <a:pt x="155" y="2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1530777" y="3824829"/>
              <a:ext cx="292148" cy="69998"/>
            </a:xfrm>
            <a:custGeom>
              <a:avLst/>
              <a:gdLst/>
              <a:ahLst/>
              <a:cxnLst/>
              <a:rect l="l" t="t" r="r" b="b"/>
              <a:pathLst>
                <a:path w="7738" h="1854" extrusionOk="0">
                  <a:moveTo>
                    <a:pt x="7428" y="0"/>
                  </a:moveTo>
                  <a:cubicBezTo>
                    <a:pt x="6862" y="0"/>
                    <a:pt x="6296" y="40"/>
                    <a:pt x="5733" y="99"/>
                  </a:cubicBezTo>
                  <a:cubicBezTo>
                    <a:pt x="5063" y="170"/>
                    <a:pt x="4404" y="282"/>
                    <a:pt x="3745" y="424"/>
                  </a:cubicBezTo>
                  <a:cubicBezTo>
                    <a:pt x="3090" y="568"/>
                    <a:pt x="2445" y="754"/>
                    <a:pt x="1814" y="987"/>
                  </a:cubicBezTo>
                  <a:cubicBezTo>
                    <a:pt x="1184" y="1219"/>
                    <a:pt x="574" y="1505"/>
                    <a:pt x="0" y="1854"/>
                  </a:cubicBezTo>
                  <a:cubicBezTo>
                    <a:pt x="313" y="1734"/>
                    <a:pt x="613" y="1583"/>
                    <a:pt x="930" y="1481"/>
                  </a:cubicBezTo>
                  <a:cubicBezTo>
                    <a:pt x="1236" y="1357"/>
                    <a:pt x="1557" y="1258"/>
                    <a:pt x="1871" y="1156"/>
                  </a:cubicBezTo>
                  <a:cubicBezTo>
                    <a:pt x="2508" y="970"/>
                    <a:pt x="3146" y="790"/>
                    <a:pt x="3798" y="653"/>
                  </a:cubicBezTo>
                  <a:cubicBezTo>
                    <a:pt x="4447" y="508"/>
                    <a:pt x="5099" y="388"/>
                    <a:pt x="5754" y="279"/>
                  </a:cubicBezTo>
                  <a:cubicBezTo>
                    <a:pt x="6085" y="222"/>
                    <a:pt x="6413" y="173"/>
                    <a:pt x="6744" y="131"/>
                  </a:cubicBezTo>
                  <a:cubicBezTo>
                    <a:pt x="7071" y="82"/>
                    <a:pt x="7406" y="46"/>
                    <a:pt x="7738" y="4"/>
                  </a:cubicBezTo>
                  <a:cubicBezTo>
                    <a:pt x="7635" y="1"/>
                    <a:pt x="7531" y="0"/>
                    <a:pt x="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1406530" y="2031039"/>
              <a:ext cx="169218" cy="90008"/>
            </a:xfrm>
            <a:custGeom>
              <a:avLst/>
              <a:gdLst/>
              <a:ahLst/>
              <a:cxnLst/>
              <a:rect l="l" t="t" r="r" b="b"/>
              <a:pathLst>
                <a:path w="4482" h="2384" extrusionOk="0">
                  <a:moveTo>
                    <a:pt x="3742" y="1"/>
                  </a:moveTo>
                  <a:lnTo>
                    <a:pt x="3168" y="523"/>
                  </a:lnTo>
                  <a:cubicBezTo>
                    <a:pt x="3168" y="523"/>
                    <a:pt x="616" y="1865"/>
                    <a:pt x="94" y="2277"/>
                  </a:cubicBezTo>
                  <a:cubicBezTo>
                    <a:pt x="1" y="2352"/>
                    <a:pt x="33" y="2383"/>
                    <a:pt x="154" y="2383"/>
                  </a:cubicBezTo>
                  <a:cubicBezTo>
                    <a:pt x="704" y="2383"/>
                    <a:pt x="3084" y="1730"/>
                    <a:pt x="3714" y="1481"/>
                  </a:cubicBezTo>
                  <a:cubicBezTo>
                    <a:pt x="4482" y="1181"/>
                    <a:pt x="3742" y="1"/>
                    <a:pt x="3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1967474" y="2275079"/>
              <a:ext cx="457138" cy="1020216"/>
            </a:xfrm>
            <a:custGeom>
              <a:avLst/>
              <a:gdLst/>
              <a:ahLst/>
              <a:cxnLst/>
              <a:rect l="l" t="t" r="r" b="b"/>
              <a:pathLst>
                <a:path w="12108" h="27022" extrusionOk="0">
                  <a:moveTo>
                    <a:pt x="7986" y="1"/>
                  </a:moveTo>
                  <a:cubicBezTo>
                    <a:pt x="7481" y="1"/>
                    <a:pt x="7089" y="90"/>
                    <a:pt x="7009" y="211"/>
                  </a:cubicBezTo>
                  <a:cubicBezTo>
                    <a:pt x="6801" y="521"/>
                    <a:pt x="6699" y="848"/>
                    <a:pt x="6801" y="3735"/>
                  </a:cubicBezTo>
                  <a:cubicBezTo>
                    <a:pt x="6431" y="3091"/>
                    <a:pt x="6142" y="2853"/>
                    <a:pt x="5939" y="2853"/>
                  </a:cubicBezTo>
                  <a:cubicBezTo>
                    <a:pt x="5606" y="2853"/>
                    <a:pt x="5507" y="3497"/>
                    <a:pt x="5667" y="4041"/>
                  </a:cubicBezTo>
                  <a:cubicBezTo>
                    <a:pt x="5927" y="4919"/>
                    <a:pt x="6132" y="8009"/>
                    <a:pt x="6287" y="8526"/>
                  </a:cubicBezTo>
                  <a:cubicBezTo>
                    <a:pt x="6442" y="9041"/>
                    <a:pt x="7214" y="9609"/>
                    <a:pt x="7214" y="9609"/>
                  </a:cubicBezTo>
                  <a:lnTo>
                    <a:pt x="6132" y="14192"/>
                  </a:lnTo>
                  <a:lnTo>
                    <a:pt x="5279" y="12733"/>
                  </a:lnTo>
                  <a:lnTo>
                    <a:pt x="1" y="13678"/>
                  </a:lnTo>
                  <a:lnTo>
                    <a:pt x="4740" y="27022"/>
                  </a:lnTo>
                  <a:cubicBezTo>
                    <a:pt x="4740" y="27022"/>
                    <a:pt x="8140" y="26095"/>
                    <a:pt x="10047" y="22850"/>
                  </a:cubicBezTo>
                  <a:cubicBezTo>
                    <a:pt x="11953" y="19604"/>
                    <a:pt x="11389" y="12854"/>
                    <a:pt x="10716" y="10070"/>
                  </a:cubicBezTo>
                  <a:cubicBezTo>
                    <a:pt x="12108" y="8988"/>
                    <a:pt x="11541" y="5278"/>
                    <a:pt x="11541" y="5278"/>
                  </a:cubicBezTo>
                  <a:cubicBezTo>
                    <a:pt x="11541" y="5278"/>
                    <a:pt x="11336" y="1962"/>
                    <a:pt x="10409" y="881"/>
                  </a:cubicBezTo>
                  <a:cubicBezTo>
                    <a:pt x="9843" y="220"/>
                    <a:pt x="8777" y="1"/>
                    <a:pt x="7986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942349" y="2792908"/>
              <a:ext cx="536952" cy="934814"/>
            </a:xfrm>
            <a:custGeom>
              <a:avLst/>
              <a:gdLst/>
              <a:ahLst/>
              <a:cxnLst/>
              <a:rect l="l" t="t" r="r" b="b"/>
              <a:pathLst>
                <a:path w="14222" h="24760" extrusionOk="0">
                  <a:moveTo>
                    <a:pt x="3605" y="1"/>
                  </a:moveTo>
                  <a:cubicBezTo>
                    <a:pt x="3605" y="1"/>
                    <a:pt x="0" y="6403"/>
                    <a:pt x="670" y="11608"/>
                  </a:cubicBezTo>
                  <a:cubicBezTo>
                    <a:pt x="1340" y="16812"/>
                    <a:pt x="4381" y="21653"/>
                    <a:pt x="4381" y="21653"/>
                  </a:cubicBezTo>
                  <a:cubicBezTo>
                    <a:pt x="4381" y="21653"/>
                    <a:pt x="3503" y="22016"/>
                    <a:pt x="3708" y="22943"/>
                  </a:cubicBezTo>
                  <a:cubicBezTo>
                    <a:pt x="3433" y="22754"/>
                    <a:pt x="3164" y="22674"/>
                    <a:pt x="2917" y="22674"/>
                  </a:cubicBezTo>
                  <a:cubicBezTo>
                    <a:pt x="2425" y="22674"/>
                    <a:pt x="2025" y="22994"/>
                    <a:pt x="1854" y="23405"/>
                  </a:cubicBezTo>
                  <a:cubicBezTo>
                    <a:pt x="2936" y="23768"/>
                    <a:pt x="3862" y="24490"/>
                    <a:pt x="3862" y="24490"/>
                  </a:cubicBezTo>
                  <a:cubicBezTo>
                    <a:pt x="3862" y="24490"/>
                    <a:pt x="5076" y="24685"/>
                    <a:pt x="5960" y="24685"/>
                  </a:cubicBezTo>
                  <a:cubicBezTo>
                    <a:pt x="6184" y="24685"/>
                    <a:pt x="6387" y="24673"/>
                    <a:pt x="6544" y="24641"/>
                  </a:cubicBezTo>
                  <a:cubicBezTo>
                    <a:pt x="7315" y="24490"/>
                    <a:pt x="7675" y="24282"/>
                    <a:pt x="7675" y="24282"/>
                  </a:cubicBezTo>
                  <a:cubicBezTo>
                    <a:pt x="7675" y="24282"/>
                    <a:pt x="8327" y="24759"/>
                    <a:pt x="8792" y="24759"/>
                  </a:cubicBezTo>
                  <a:cubicBezTo>
                    <a:pt x="8833" y="24759"/>
                    <a:pt x="8874" y="24755"/>
                    <a:pt x="8912" y="24747"/>
                  </a:cubicBezTo>
                  <a:cubicBezTo>
                    <a:pt x="9377" y="24641"/>
                    <a:pt x="8295" y="22943"/>
                    <a:pt x="8295" y="22943"/>
                  </a:cubicBezTo>
                  <a:cubicBezTo>
                    <a:pt x="8295" y="22943"/>
                    <a:pt x="8499" y="22273"/>
                    <a:pt x="8655" y="21911"/>
                  </a:cubicBezTo>
                  <a:cubicBezTo>
                    <a:pt x="8295" y="20624"/>
                    <a:pt x="8390" y="18003"/>
                    <a:pt x="8390" y="18003"/>
                  </a:cubicBezTo>
                  <a:lnTo>
                    <a:pt x="14222" y="8567"/>
                  </a:lnTo>
                  <a:lnTo>
                    <a:pt x="11386" y="529"/>
                  </a:lnTo>
                  <a:lnTo>
                    <a:pt x="5100" y="15"/>
                  </a:lnTo>
                  <a:lnTo>
                    <a:pt x="3605" y="1"/>
                  </a:ln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1048134" y="3416561"/>
              <a:ext cx="230947" cy="129613"/>
            </a:xfrm>
            <a:custGeom>
              <a:avLst/>
              <a:gdLst/>
              <a:ahLst/>
              <a:cxnLst/>
              <a:rect l="l" t="t" r="r" b="b"/>
              <a:pathLst>
                <a:path w="6117" h="3433" extrusionOk="0">
                  <a:moveTo>
                    <a:pt x="5863" y="0"/>
                  </a:moveTo>
                  <a:cubicBezTo>
                    <a:pt x="5863" y="0"/>
                    <a:pt x="2030" y="667"/>
                    <a:pt x="0" y="2122"/>
                  </a:cubicBezTo>
                  <a:cubicBezTo>
                    <a:pt x="222" y="2608"/>
                    <a:pt x="437" y="3048"/>
                    <a:pt x="634" y="3433"/>
                  </a:cubicBezTo>
                  <a:cubicBezTo>
                    <a:pt x="1356" y="3105"/>
                    <a:pt x="3897" y="1974"/>
                    <a:pt x="5596" y="1474"/>
                  </a:cubicBezTo>
                  <a:lnTo>
                    <a:pt x="6117" y="624"/>
                  </a:lnTo>
                  <a:cubicBezTo>
                    <a:pt x="5998" y="293"/>
                    <a:pt x="5863" y="0"/>
                    <a:pt x="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1078451" y="2334428"/>
              <a:ext cx="1216617" cy="1329278"/>
            </a:xfrm>
            <a:custGeom>
              <a:avLst/>
              <a:gdLst/>
              <a:ahLst/>
              <a:cxnLst/>
              <a:rect l="l" t="t" r="r" b="b"/>
              <a:pathLst>
                <a:path w="32224" h="35208" extrusionOk="0">
                  <a:moveTo>
                    <a:pt x="16452" y="0"/>
                  </a:moveTo>
                  <a:cubicBezTo>
                    <a:pt x="15940" y="0"/>
                    <a:pt x="15610" y="37"/>
                    <a:pt x="15610" y="37"/>
                  </a:cubicBezTo>
                  <a:lnTo>
                    <a:pt x="10719" y="753"/>
                  </a:lnTo>
                  <a:cubicBezTo>
                    <a:pt x="10719" y="753"/>
                    <a:pt x="3887" y="6497"/>
                    <a:pt x="0" y="11940"/>
                  </a:cubicBezTo>
                  <a:cubicBezTo>
                    <a:pt x="1554" y="12776"/>
                    <a:pt x="5621" y="15947"/>
                    <a:pt x="5621" y="15947"/>
                  </a:cubicBezTo>
                  <a:cubicBezTo>
                    <a:pt x="5621" y="15947"/>
                    <a:pt x="4782" y="30764"/>
                    <a:pt x="4662" y="33156"/>
                  </a:cubicBezTo>
                  <a:cubicBezTo>
                    <a:pt x="7462" y="34297"/>
                    <a:pt x="12578" y="35207"/>
                    <a:pt x="17840" y="35207"/>
                  </a:cubicBezTo>
                  <a:cubicBezTo>
                    <a:pt x="21683" y="35207"/>
                    <a:pt x="25605" y="34721"/>
                    <a:pt x="28760" y="33484"/>
                  </a:cubicBezTo>
                  <a:cubicBezTo>
                    <a:pt x="30078" y="29657"/>
                    <a:pt x="32224" y="20876"/>
                    <a:pt x="27153" y="13375"/>
                  </a:cubicBezTo>
                  <a:cubicBezTo>
                    <a:pt x="28348" y="12416"/>
                    <a:pt x="28827" y="11161"/>
                    <a:pt x="28827" y="11161"/>
                  </a:cubicBezTo>
                  <a:cubicBezTo>
                    <a:pt x="28827" y="11161"/>
                    <a:pt x="23024" y="3565"/>
                    <a:pt x="21170" y="1592"/>
                  </a:cubicBezTo>
                  <a:cubicBezTo>
                    <a:pt x="19870" y="207"/>
                    <a:pt x="17656" y="0"/>
                    <a:pt x="16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1483132" y="1969312"/>
              <a:ext cx="493873" cy="569043"/>
            </a:xfrm>
            <a:custGeom>
              <a:avLst/>
              <a:gdLst/>
              <a:ahLst/>
              <a:cxnLst/>
              <a:rect l="l" t="t" r="r" b="b"/>
              <a:pathLst>
                <a:path w="13081" h="15072" extrusionOk="0">
                  <a:moveTo>
                    <a:pt x="6880" y="1"/>
                  </a:moveTo>
                  <a:cubicBezTo>
                    <a:pt x="5735" y="1"/>
                    <a:pt x="818" y="1735"/>
                    <a:pt x="818" y="1735"/>
                  </a:cubicBezTo>
                  <a:cubicBezTo>
                    <a:pt x="818" y="1735"/>
                    <a:pt x="1033" y="3412"/>
                    <a:pt x="1163" y="4790"/>
                  </a:cubicBezTo>
                  <a:cubicBezTo>
                    <a:pt x="1290" y="6168"/>
                    <a:pt x="645" y="9780"/>
                    <a:pt x="645" y="9780"/>
                  </a:cubicBezTo>
                  <a:cubicBezTo>
                    <a:pt x="645" y="9780"/>
                    <a:pt x="300" y="9994"/>
                    <a:pt x="0" y="10424"/>
                  </a:cubicBezTo>
                  <a:cubicBezTo>
                    <a:pt x="514" y="10942"/>
                    <a:pt x="5638" y="13997"/>
                    <a:pt x="8478" y="15072"/>
                  </a:cubicBezTo>
                  <a:cubicBezTo>
                    <a:pt x="8992" y="14558"/>
                    <a:pt x="9725" y="12016"/>
                    <a:pt x="9725" y="12016"/>
                  </a:cubicBezTo>
                  <a:cubicBezTo>
                    <a:pt x="9725" y="12016"/>
                    <a:pt x="9852" y="12016"/>
                    <a:pt x="10497" y="11844"/>
                  </a:cubicBezTo>
                  <a:cubicBezTo>
                    <a:pt x="13080" y="10727"/>
                    <a:pt x="12650" y="8919"/>
                    <a:pt x="11145" y="5949"/>
                  </a:cubicBezTo>
                  <a:cubicBezTo>
                    <a:pt x="9638" y="2982"/>
                    <a:pt x="7013" y="12"/>
                    <a:pt x="7013" y="12"/>
                  </a:cubicBezTo>
                  <a:cubicBezTo>
                    <a:pt x="6977" y="4"/>
                    <a:pt x="6932" y="1"/>
                    <a:pt x="6880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1513033" y="2030662"/>
              <a:ext cx="35716" cy="122288"/>
            </a:xfrm>
            <a:custGeom>
              <a:avLst/>
              <a:gdLst/>
              <a:ahLst/>
              <a:cxnLst/>
              <a:rect l="l" t="t" r="r" b="b"/>
              <a:pathLst>
                <a:path w="946" h="3239" extrusionOk="0">
                  <a:moveTo>
                    <a:pt x="568" y="1"/>
                  </a:moveTo>
                  <a:lnTo>
                    <a:pt x="1" y="402"/>
                  </a:lnTo>
                  <a:lnTo>
                    <a:pt x="378" y="3239"/>
                  </a:lnTo>
                  <a:lnTo>
                    <a:pt x="945" y="2362"/>
                  </a:lnTo>
                  <a:cubicBezTo>
                    <a:pt x="945" y="2362"/>
                    <a:pt x="568" y="12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2"/>
            <p:cNvSpPr/>
            <p:nvPr/>
          </p:nvSpPr>
          <p:spPr>
            <a:xfrm>
              <a:off x="1450853" y="2128897"/>
              <a:ext cx="92424" cy="95029"/>
            </a:xfrm>
            <a:custGeom>
              <a:avLst/>
              <a:gdLst/>
              <a:ahLst/>
              <a:cxnLst/>
              <a:rect l="l" t="t" r="r" b="b"/>
              <a:pathLst>
                <a:path w="2448" h="2517" extrusionOk="0">
                  <a:moveTo>
                    <a:pt x="993" y="1"/>
                  </a:moveTo>
                  <a:cubicBezTo>
                    <a:pt x="814" y="1"/>
                    <a:pt x="647" y="62"/>
                    <a:pt x="510" y="217"/>
                  </a:cubicBezTo>
                  <a:cubicBezTo>
                    <a:pt x="1" y="798"/>
                    <a:pt x="568" y="2517"/>
                    <a:pt x="1533" y="2517"/>
                  </a:cubicBezTo>
                  <a:cubicBezTo>
                    <a:pt x="1711" y="2517"/>
                    <a:pt x="1902" y="2459"/>
                    <a:pt x="2103" y="2325"/>
                  </a:cubicBezTo>
                  <a:lnTo>
                    <a:pt x="2448" y="778"/>
                  </a:lnTo>
                  <a:cubicBezTo>
                    <a:pt x="2347" y="710"/>
                    <a:pt x="1603" y="1"/>
                    <a:pt x="993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2"/>
            <p:cNvSpPr/>
            <p:nvPr/>
          </p:nvSpPr>
          <p:spPr>
            <a:xfrm>
              <a:off x="1470145" y="1906150"/>
              <a:ext cx="286787" cy="157023"/>
            </a:xfrm>
            <a:custGeom>
              <a:avLst/>
              <a:gdLst/>
              <a:ahLst/>
              <a:cxnLst/>
              <a:rect l="l" t="t" r="r" b="b"/>
              <a:pathLst>
                <a:path w="7596" h="4159" extrusionOk="0">
                  <a:moveTo>
                    <a:pt x="4183" y="1"/>
                  </a:moveTo>
                  <a:cubicBezTo>
                    <a:pt x="2551" y="1"/>
                    <a:pt x="1" y="1256"/>
                    <a:pt x="27" y="1692"/>
                  </a:cubicBezTo>
                  <a:cubicBezTo>
                    <a:pt x="55" y="2157"/>
                    <a:pt x="1099" y="4159"/>
                    <a:pt x="1099" y="4159"/>
                  </a:cubicBezTo>
                  <a:lnTo>
                    <a:pt x="7596" y="1939"/>
                  </a:lnTo>
                  <a:cubicBezTo>
                    <a:pt x="6965" y="1142"/>
                    <a:pt x="6088" y="212"/>
                    <a:pt x="4498" y="18"/>
                  </a:cubicBezTo>
                  <a:cubicBezTo>
                    <a:pt x="4398" y="6"/>
                    <a:pt x="4292" y="1"/>
                    <a:pt x="4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2"/>
            <p:cNvSpPr/>
            <p:nvPr/>
          </p:nvSpPr>
          <p:spPr>
            <a:xfrm>
              <a:off x="1645020" y="1941223"/>
              <a:ext cx="81173" cy="51951"/>
            </a:xfrm>
            <a:custGeom>
              <a:avLst/>
              <a:gdLst/>
              <a:ahLst/>
              <a:cxnLst/>
              <a:rect l="l" t="t" r="r" b="b"/>
              <a:pathLst>
                <a:path w="2150" h="1376" extrusionOk="0">
                  <a:moveTo>
                    <a:pt x="937" y="1"/>
                  </a:moveTo>
                  <a:cubicBezTo>
                    <a:pt x="821" y="1"/>
                    <a:pt x="706" y="25"/>
                    <a:pt x="593" y="80"/>
                  </a:cubicBezTo>
                  <a:cubicBezTo>
                    <a:pt x="1" y="361"/>
                    <a:pt x="497" y="1376"/>
                    <a:pt x="497" y="1376"/>
                  </a:cubicBezTo>
                  <a:lnTo>
                    <a:pt x="2149" y="858"/>
                  </a:lnTo>
                  <a:cubicBezTo>
                    <a:pt x="1902" y="436"/>
                    <a:pt x="1424" y="1"/>
                    <a:pt x="937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2"/>
            <p:cNvSpPr/>
            <p:nvPr/>
          </p:nvSpPr>
          <p:spPr>
            <a:xfrm>
              <a:off x="1655931" y="1941223"/>
              <a:ext cx="54178" cy="26164"/>
            </a:xfrm>
            <a:custGeom>
              <a:avLst/>
              <a:gdLst/>
              <a:ahLst/>
              <a:cxnLst/>
              <a:rect l="l" t="t" r="r" b="b"/>
              <a:pathLst>
                <a:path w="1435" h="693" extrusionOk="0">
                  <a:moveTo>
                    <a:pt x="646" y="1"/>
                  </a:moveTo>
                  <a:cubicBezTo>
                    <a:pt x="532" y="1"/>
                    <a:pt x="416" y="25"/>
                    <a:pt x="304" y="80"/>
                  </a:cubicBezTo>
                  <a:cubicBezTo>
                    <a:pt x="57" y="195"/>
                    <a:pt x="0" y="442"/>
                    <a:pt x="18" y="693"/>
                  </a:cubicBezTo>
                  <a:lnTo>
                    <a:pt x="1434" y="347"/>
                  </a:lnTo>
                  <a:cubicBezTo>
                    <a:pt x="1202" y="145"/>
                    <a:pt x="926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2"/>
            <p:cNvSpPr/>
            <p:nvPr/>
          </p:nvSpPr>
          <p:spPr>
            <a:xfrm>
              <a:off x="1691042" y="4426924"/>
              <a:ext cx="424442" cy="325561"/>
            </a:xfrm>
            <a:custGeom>
              <a:avLst/>
              <a:gdLst/>
              <a:ahLst/>
              <a:cxnLst/>
              <a:rect l="l" t="t" r="r" b="b"/>
              <a:pathLst>
                <a:path w="11242" h="8623" extrusionOk="0">
                  <a:moveTo>
                    <a:pt x="5899" y="0"/>
                  </a:moveTo>
                  <a:lnTo>
                    <a:pt x="878" y="1339"/>
                  </a:lnTo>
                  <a:lnTo>
                    <a:pt x="1298" y="5064"/>
                  </a:lnTo>
                  <a:lnTo>
                    <a:pt x="0" y="8038"/>
                  </a:lnTo>
                  <a:cubicBezTo>
                    <a:pt x="0" y="8038"/>
                    <a:pt x="5983" y="8623"/>
                    <a:pt x="10085" y="8623"/>
                  </a:cubicBezTo>
                  <a:cubicBezTo>
                    <a:pt x="11241" y="4237"/>
                    <a:pt x="9514" y="3031"/>
                    <a:pt x="7612" y="3031"/>
                  </a:cubicBezTo>
                  <a:cubicBezTo>
                    <a:pt x="6481" y="3031"/>
                    <a:pt x="5289" y="3457"/>
                    <a:pt x="4602" y="3894"/>
                  </a:cubicBezTo>
                  <a:lnTo>
                    <a:pt x="4602" y="3894"/>
                  </a:lnTo>
                  <a:cubicBezTo>
                    <a:pt x="4967" y="3327"/>
                    <a:pt x="4891" y="3180"/>
                    <a:pt x="4715" y="3180"/>
                  </a:cubicBezTo>
                  <a:cubicBezTo>
                    <a:pt x="4527" y="3180"/>
                    <a:pt x="4225" y="3348"/>
                    <a:pt x="4225" y="3348"/>
                  </a:cubicBezTo>
                  <a:lnTo>
                    <a:pt x="58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2"/>
            <p:cNvSpPr/>
            <p:nvPr/>
          </p:nvSpPr>
          <p:spPr>
            <a:xfrm>
              <a:off x="949031" y="4450331"/>
              <a:ext cx="435428" cy="292337"/>
            </a:xfrm>
            <a:custGeom>
              <a:avLst/>
              <a:gdLst/>
              <a:ahLst/>
              <a:cxnLst/>
              <a:rect l="l" t="t" r="r" b="b"/>
              <a:pathLst>
                <a:path w="11533" h="7743" extrusionOk="0">
                  <a:moveTo>
                    <a:pt x="6639" y="0"/>
                  </a:moveTo>
                  <a:lnTo>
                    <a:pt x="7808" y="3599"/>
                  </a:lnTo>
                  <a:cubicBezTo>
                    <a:pt x="7808" y="3599"/>
                    <a:pt x="7659" y="3517"/>
                    <a:pt x="7528" y="3517"/>
                  </a:cubicBezTo>
                  <a:cubicBezTo>
                    <a:pt x="7349" y="3517"/>
                    <a:pt x="7202" y="3670"/>
                    <a:pt x="7516" y="4394"/>
                  </a:cubicBezTo>
                  <a:cubicBezTo>
                    <a:pt x="6291" y="3489"/>
                    <a:pt x="4496" y="2421"/>
                    <a:pt x="2975" y="2421"/>
                  </a:cubicBezTo>
                  <a:cubicBezTo>
                    <a:pt x="1327" y="2421"/>
                    <a:pt x="1" y="3674"/>
                    <a:pt x="67" y="7742"/>
                  </a:cubicBezTo>
                  <a:cubicBezTo>
                    <a:pt x="2453" y="7700"/>
                    <a:pt x="10948" y="7157"/>
                    <a:pt x="10948" y="7157"/>
                  </a:cubicBezTo>
                  <a:cubicBezTo>
                    <a:pt x="10948" y="7157"/>
                    <a:pt x="10151" y="4186"/>
                    <a:pt x="10151" y="4060"/>
                  </a:cubicBezTo>
                  <a:cubicBezTo>
                    <a:pt x="10151" y="3933"/>
                    <a:pt x="11532" y="1005"/>
                    <a:pt x="11532" y="1005"/>
                  </a:cubicBezTo>
                  <a:lnTo>
                    <a:pt x="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2"/>
            <p:cNvSpPr/>
            <p:nvPr/>
          </p:nvSpPr>
          <p:spPr>
            <a:xfrm>
              <a:off x="1669484" y="2170237"/>
              <a:ext cx="139203" cy="107111"/>
            </a:xfrm>
            <a:custGeom>
              <a:avLst/>
              <a:gdLst/>
              <a:ahLst/>
              <a:cxnLst/>
              <a:rect l="l" t="t" r="r" b="b"/>
              <a:pathLst>
                <a:path w="3687" h="2837" extrusionOk="0">
                  <a:moveTo>
                    <a:pt x="2605" y="0"/>
                  </a:moveTo>
                  <a:cubicBezTo>
                    <a:pt x="2745" y="306"/>
                    <a:pt x="2890" y="606"/>
                    <a:pt x="3020" y="916"/>
                  </a:cubicBezTo>
                  <a:cubicBezTo>
                    <a:pt x="3155" y="1223"/>
                    <a:pt x="3285" y="1529"/>
                    <a:pt x="3380" y="1843"/>
                  </a:cubicBezTo>
                  <a:cubicBezTo>
                    <a:pt x="3425" y="1997"/>
                    <a:pt x="3472" y="2163"/>
                    <a:pt x="3475" y="2304"/>
                  </a:cubicBezTo>
                  <a:cubicBezTo>
                    <a:pt x="3479" y="2378"/>
                    <a:pt x="3458" y="2420"/>
                    <a:pt x="3422" y="2459"/>
                  </a:cubicBezTo>
                  <a:cubicBezTo>
                    <a:pt x="3380" y="2498"/>
                    <a:pt x="3320" y="2529"/>
                    <a:pt x="3249" y="2551"/>
                  </a:cubicBezTo>
                  <a:cubicBezTo>
                    <a:pt x="3110" y="2591"/>
                    <a:pt x="2960" y="2607"/>
                    <a:pt x="2806" y="2607"/>
                  </a:cubicBezTo>
                  <a:cubicBezTo>
                    <a:pt x="2640" y="2607"/>
                    <a:pt x="2470" y="2589"/>
                    <a:pt x="2305" y="2565"/>
                  </a:cubicBezTo>
                  <a:cubicBezTo>
                    <a:pt x="1664" y="2466"/>
                    <a:pt x="1026" y="2233"/>
                    <a:pt x="519" y="1836"/>
                  </a:cubicBezTo>
                  <a:cubicBezTo>
                    <a:pt x="399" y="1734"/>
                    <a:pt x="283" y="1617"/>
                    <a:pt x="208" y="1483"/>
                  </a:cubicBezTo>
                  <a:cubicBezTo>
                    <a:pt x="132" y="1353"/>
                    <a:pt x="96" y="1187"/>
                    <a:pt x="184" y="1085"/>
                  </a:cubicBezTo>
                  <a:cubicBezTo>
                    <a:pt x="232" y="1018"/>
                    <a:pt x="318" y="993"/>
                    <a:pt x="411" y="993"/>
                  </a:cubicBezTo>
                  <a:cubicBezTo>
                    <a:pt x="474" y="993"/>
                    <a:pt x="540" y="1005"/>
                    <a:pt x="600" y="1022"/>
                  </a:cubicBezTo>
                  <a:cubicBezTo>
                    <a:pt x="758" y="1060"/>
                    <a:pt x="903" y="1152"/>
                    <a:pt x="1044" y="1240"/>
                  </a:cubicBezTo>
                  <a:cubicBezTo>
                    <a:pt x="917" y="1134"/>
                    <a:pt x="787" y="1022"/>
                    <a:pt x="621" y="962"/>
                  </a:cubicBezTo>
                  <a:cubicBezTo>
                    <a:pt x="540" y="930"/>
                    <a:pt x="455" y="906"/>
                    <a:pt x="364" y="906"/>
                  </a:cubicBezTo>
                  <a:cubicBezTo>
                    <a:pt x="272" y="906"/>
                    <a:pt x="170" y="934"/>
                    <a:pt x="99" y="1007"/>
                  </a:cubicBezTo>
                  <a:cubicBezTo>
                    <a:pt x="18" y="1078"/>
                    <a:pt x="5" y="1187"/>
                    <a:pt x="0" y="1282"/>
                  </a:cubicBezTo>
                  <a:cubicBezTo>
                    <a:pt x="11" y="1378"/>
                    <a:pt x="39" y="1469"/>
                    <a:pt x="75" y="1550"/>
                  </a:cubicBezTo>
                  <a:cubicBezTo>
                    <a:pt x="156" y="1716"/>
                    <a:pt x="275" y="1849"/>
                    <a:pt x="399" y="1970"/>
                  </a:cubicBezTo>
                  <a:cubicBezTo>
                    <a:pt x="924" y="2438"/>
                    <a:pt x="1594" y="2688"/>
                    <a:pt x="2270" y="2797"/>
                  </a:cubicBezTo>
                  <a:cubicBezTo>
                    <a:pt x="2437" y="2818"/>
                    <a:pt x="2606" y="2836"/>
                    <a:pt x="2776" y="2836"/>
                  </a:cubicBezTo>
                  <a:cubicBezTo>
                    <a:pt x="2954" y="2836"/>
                    <a:pt x="3134" y="2816"/>
                    <a:pt x="3316" y="2759"/>
                  </a:cubicBezTo>
                  <a:cubicBezTo>
                    <a:pt x="3404" y="2731"/>
                    <a:pt x="3496" y="2685"/>
                    <a:pt x="3578" y="2607"/>
                  </a:cubicBezTo>
                  <a:cubicBezTo>
                    <a:pt x="3612" y="2568"/>
                    <a:pt x="3651" y="2512"/>
                    <a:pt x="3662" y="2459"/>
                  </a:cubicBezTo>
                  <a:cubicBezTo>
                    <a:pt x="3672" y="2407"/>
                    <a:pt x="3687" y="2347"/>
                    <a:pt x="3679" y="2301"/>
                  </a:cubicBezTo>
                  <a:cubicBezTo>
                    <a:pt x="3669" y="2107"/>
                    <a:pt x="3609" y="1948"/>
                    <a:pt x="3549" y="1786"/>
                  </a:cubicBezTo>
                  <a:cubicBezTo>
                    <a:pt x="3303" y="1148"/>
                    <a:pt x="2971" y="563"/>
                    <a:pt x="2605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2"/>
            <p:cNvSpPr/>
            <p:nvPr/>
          </p:nvSpPr>
          <p:spPr>
            <a:xfrm>
              <a:off x="1617233" y="2225018"/>
              <a:ext cx="110433" cy="70602"/>
            </a:xfrm>
            <a:custGeom>
              <a:avLst/>
              <a:gdLst/>
              <a:ahLst/>
              <a:cxnLst/>
              <a:rect l="l" t="t" r="r" b="b"/>
              <a:pathLst>
                <a:path w="2925" h="1870" extrusionOk="0">
                  <a:moveTo>
                    <a:pt x="0" y="0"/>
                  </a:moveTo>
                  <a:cubicBezTo>
                    <a:pt x="63" y="138"/>
                    <a:pt x="137" y="272"/>
                    <a:pt x="215" y="406"/>
                  </a:cubicBezTo>
                  <a:cubicBezTo>
                    <a:pt x="296" y="536"/>
                    <a:pt x="387" y="660"/>
                    <a:pt x="475" y="787"/>
                  </a:cubicBezTo>
                  <a:cubicBezTo>
                    <a:pt x="574" y="903"/>
                    <a:pt x="680" y="1023"/>
                    <a:pt x="789" y="1132"/>
                  </a:cubicBezTo>
                  <a:cubicBezTo>
                    <a:pt x="906" y="1234"/>
                    <a:pt x="1018" y="1343"/>
                    <a:pt x="1148" y="1431"/>
                  </a:cubicBezTo>
                  <a:cubicBezTo>
                    <a:pt x="1402" y="1615"/>
                    <a:pt x="1688" y="1763"/>
                    <a:pt x="2002" y="1829"/>
                  </a:cubicBezTo>
                  <a:cubicBezTo>
                    <a:pt x="2124" y="1855"/>
                    <a:pt x="2250" y="1869"/>
                    <a:pt x="2376" y="1869"/>
                  </a:cubicBezTo>
                  <a:cubicBezTo>
                    <a:pt x="2566" y="1869"/>
                    <a:pt x="2755" y="1836"/>
                    <a:pt x="2924" y="1755"/>
                  </a:cubicBezTo>
                  <a:lnTo>
                    <a:pt x="2924" y="1755"/>
                  </a:lnTo>
                  <a:cubicBezTo>
                    <a:pt x="2854" y="1764"/>
                    <a:pt x="2785" y="1768"/>
                    <a:pt x="2716" y="1768"/>
                  </a:cubicBezTo>
                  <a:cubicBezTo>
                    <a:pt x="2485" y="1768"/>
                    <a:pt x="2263" y="1721"/>
                    <a:pt x="2051" y="1653"/>
                  </a:cubicBezTo>
                  <a:cubicBezTo>
                    <a:pt x="1776" y="1558"/>
                    <a:pt x="1519" y="1413"/>
                    <a:pt x="1283" y="1241"/>
                  </a:cubicBezTo>
                  <a:cubicBezTo>
                    <a:pt x="1043" y="1078"/>
                    <a:pt x="831" y="871"/>
                    <a:pt x="613" y="663"/>
                  </a:cubicBezTo>
                  <a:lnTo>
                    <a:pt x="306" y="335"/>
                  </a:lnTo>
                  <a:cubicBezTo>
                    <a:pt x="208" y="223"/>
                    <a:pt x="106" y="110"/>
                    <a:pt x="0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2"/>
            <p:cNvSpPr/>
            <p:nvPr/>
          </p:nvSpPr>
          <p:spPr>
            <a:xfrm>
              <a:off x="1555091" y="2375466"/>
              <a:ext cx="245747" cy="58369"/>
            </a:xfrm>
            <a:custGeom>
              <a:avLst/>
              <a:gdLst/>
              <a:ahLst/>
              <a:cxnLst/>
              <a:rect l="l" t="t" r="r" b="b"/>
              <a:pathLst>
                <a:path w="6509" h="1546" extrusionOk="0">
                  <a:moveTo>
                    <a:pt x="0" y="1"/>
                  </a:moveTo>
                  <a:lnTo>
                    <a:pt x="0" y="1"/>
                  </a:lnTo>
                  <a:cubicBezTo>
                    <a:pt x="399" y="409"/>
                    <a:pt x="892" y="723"/>
                    <a:pt x="1420" y="962"/>
                  </a:cubicBezTo>
                  <a:cubicBezTo>
                    <a:pt x="1952" y="1195"/>
                    <a:pt x="2516" y="1336"/>
                    <a:pt x="3084" y="1435"/>
                  </a:cubicBezTo>
                  <a:cubicBezTo>
                    <a:pt x="3556" y="1508"/>
                    <a:pt x="4036" y="1545"/>
                    <a:pt x="4515" y="1545"/>
                  </a:cubicBezTo>
                  <a:cubicBezTo>
                    <a:pt x="4611" y="1545"/>
                    <a:pt x="4707" y="1544"/>
                    <a:pt x="4803" y="1541"/>
                  </a:cubicBezTo>
                  <a:cubicBezTo>
                    <a:pt x="5374" y="1526"/>
                    <a:pt x="5948" y="1477"/>
                    <a:pt x="6509" y="1350"/>
                  </a:cubicBezTo>
                  <a:lnTo>
                    <a:pt x="6509" y="1350"/>
                  </a:lnTo>
                  <a:cubicBezTo>
                    <a:pt x="6252" y="1363"/>
                    <a:pt x="5995" y="1376"/>
                    <a:pt x="5738" y="1376"/>
                  </a:cubicBezTo>
                  <a:cubicBezTo>
                    <a:pt x="5709" y="1376"/>
                    <a:pt x="5681" y="1375"/>
                    <a:pt x="5652" y="1375"/>
                  </a:cubicBezTo>
                  <a:cubicBezTo>
                    <a:pt x="5560" y="1376"/>
                    <a:pt x="5468" y="1377"/>
                    <a:pt x="5375" y="1377"/>
                  </a:cubicBezTo>
                  <a:cubicBezTo>
                    <a:pt x="5184" y="1377"/>
                    <a:pt x="4993" y="1374"/>
                    <a:pt x="4803" y="1364"/>
                  </a:cubicBezTo>
                  <a:cubicBezTo>
                    <a:pt x="4240" y="1336"/>
                    <a:pt x="3676" y="1297"/>
                    <a:pt x="3119" y="1203"/>
                  </a:cubicBezTo>
                  <a:cubicBezTo>
                    <a:pt x="2565" y="1115"/>
                    <a:pt x="2020" y="980"/>
                    <a:pt x="1487" y="797"/>
                  </a:cubicBezTo>
                  <a:cubicBezTo>
                    <a:pt x="963" y="596"/>
                    <a:pt x="462" y="336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2"/>
            <p:cNvSpPr/>
            <p:nvPr/>
          </p:nvSpPr>
          <p:spPr>
            <a:xfrm>
              <a:off x="1479810" y="2150341"/>
              <a:ext cx="55613" cy="51724"/>
            </a:xfrm>
            <a:custGeom>
              <a:avLst/>
              <a:gdLst/>
              <a:ahLst/>
              <a:cxnLst/>
              <a:rect l="l" t="t" r="r" b="b"/>
              <a:pathLst>
                <a:path w="1473" h="1370" extrusionOk="0">
                  <a:moveTo>
                    <a:pt x="293" y="0"/>
                  </a:moveTo>
                  <a:cubicBezTo>
                    <a:pt x="191" y="0"/>
                    <a:pt x="91" y="19"/>
                    <a:pt x="0" y="62"/>
                  </a:cubicBezTo>
                  <a:cubicBezTo>
                    <a:pt x="268" y="69"/>
                    <a:pt x="500" y="174"/>
                    <a:pt x="687" y="322"/>
                  </a:cubicBezTo>
                  <a:cubicBezTo>
                    <a:pt x="786" y="397"/>
                    <a:pt x="867" y="488"/>
                    <a:pt x="948" y="579"/>
                  </a:cubicBezTo>
                  <a:lnTo>
                    <a:pt x="1061" y="724"/>
                  </a:lnTo>
                  <a:lnTo>
                    <a:pt x="1061" y="724"/>
                  </a:lnTo>
                  <a:cubicBezTo>
                    <a:pt x="1044" y="727"/>
                    <a:pt x="1026" y="732"/>
                    <a:pt x="1008" y="738"/>
                  </a:cubicBezTo>
                  <a:cubicBezTo>
                    <a:pt x="958" y="749"/>
                    <a:pt x="881" y="802"/>
                    <a:pt x="867" y="883"/>
                  </a:cubicBezTo>
                  <a:cubicBezTo>
                    <a:pt x="860" y="953"/>
                    <a:pt x="881" y="1006"/>
                    <a:pt x="906" y="1045"/>
                  </a:cubicBezTo>
                  <a:cubicBezTo>
                    <a:pt x="1001" y="1193"/>
                    <a:pt x="1128" y="1285"/>
                    <a:pt x="1261" y="1369"/>
                  </a:cubicBezTo>
                  <a:lnTo>
                    <a:pt x="1139" y="1171"/>
                  </a:lnTo>
                  <a:cubicBezTo>
                    <a:pt x="1100" y="1108"/>
                    <a:pt x="1061" y="1041"/>
                    <a:pt x="1043" y="981"/>
                  </a:cubicBezTo>
                  <a:cubicBezTo>
                    <a:pt x="1036" y="950"/>
                    <a:pt x="1033" y="925"/>
                    <a:pt x="1040" y="921"/>
                  </a:cubicBezTo>
                  <a:lnTo>
                    <a:pt x="1040" y="921"/>
                  </a:lnTo>
                  <a:cubicBezTo>
                    <a:pt x="1043" y="925"/>
                    <a:pt x="1036" y="925"/>
                    <a:pt x="1064" y="925"/>
                  </a:cubicBezTo>
                  <a:cubicBezTo>
                    <a:pt x="1075" y="922"/>
                    <a:pt x="1090" y="921"/>
                    <a:pt x="1106" y="921"/>
                  </a:cubicBezTo>
                  <a:cubicBezTo>
                    <a:pt x="1147" y="921"/>
                    <a:pt x="1200" y="929"/>
                    <a:pt x="1248" y="939"/>
                  </a:cubicBezTo>
                  <a:lnTo>
                    <a:pt x="1473" y="978"/>
                  </a:lnTo>
                  <a:lnTo>
                    <a:pt x="1357" y="773"/>
                  </a:lnTo>
                  <a:cubicBezTo>
                    <a:pt x="1290" y="654"/>
                    <a:pt x="1216" y="537"/>
                    <a:pt x="1124" y="431"/>
                  </a:cubicBezTo>
                  <a:cubicBezTo>
                    <a:pt x="1033" y="326"/>
                    <a:pt x="931" y="228"/>
                    <a:pt x="807" y="153"/>
                  </a:cubicBezTo>
                  <a:cubicBezTo>
                    <a:pt x="655" y="59"/>
                    <a:pt x="471" y="0"/>
                    <a:pt x="293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2"/>
            <p:cNvSpPr/>
            <p:nvPr/>
          </p:nvSpPr>
          <p:spPr>
            <a:xfrm>
              <a:off x="1701009" y="2145584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7" y="1"/>
                    <a:pt x="1" y="191"/>
                    <a:pt x="1" y="427"/>
                  </a:cubicBezTo>
                  <a:cubicBezTo>
                    <a:pt x="1" y="660"/>
                    <a:pt x="107" y="850"/>
                    <a:pt x="240" y="850"/>
                  </a:cubicBezTo>
                  <a:cubicBezTo>
                    <a:pt x="371" y="850"/>
                    <a:pt x="476" y="660"/>
                    <a:pt x="476" y="427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2"/>
            <p:cNvSpPr/>
            <p:nvPr/>
          </p:nvSpPr>
          <p:spPr>
            <a:xfrm>
              <a:off x="1783501" y="2149963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6" y="1"/>
                    <a:pt x="0" y="191"/>
                    <a:pt x="0" y="424"/>
                  </a:cubicBezTo>
                  <a:cubicBezTo>
                    <a:pt x="0" y="660"/>
                    <a:pt x="106" y="851"/>
                    <a:pt x="240" y="851"/>
                  </a:cubicBezTo>
                  <a:cubicBezTo>
                    <a:pt x="371" y="851"/>
                    <a:pt x="476" y="660"/>
                    <a:pt x="476" y="424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2"/>
            <p:cNvSpPr/>
            <p:nvPr/>
          </p:nvSpPr>
          <p:spPr>
            <a:xfrm>
              <a:off x="1661934" y="2091785"/>
              <a:ext cx="74377" cy="34433"/>
            </a:xfrm>
            <a:custGeom>
              <a:avLst/>
              <a:gdLst/>
              <a:ahLst/>
              <a:cxnLst/>
              <a:rect l="l" t="t" r="r" b="b"/>
              <a:pathLst>
                <a:path w="1970" h="912" extrusionOk="0">
                  <a:moveTo>
                    <a:pt x="836" y="0"/>
                  </a:moveTo>
                  <a:cubicBezTo>
                    <a:pt x="517" y="0"/>
                    <a:pt x="203" y="221"/>
                    <a:pt x="0" y="912"/>
                  </a:cubicBezTo>
                  <a:lnTo>
                    <a:pt x="1970" y="683"/>
                  </a:lnTo>
                  <a:cubicBezTo>
                    <a:pt x="1970" y="683"/>
                    <a:pt x="1396" y="0"/>
                    <a:pt x="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2"/>
            <p:cNvSpPr/>
            <p:nvPr/>
          </p:nvSpPr>
          <p:spPr>
            <a:xfrm>
              <a:off x="1768324" y="2097599"/>
              <a:ext cx="53121" cy="28618"/>
            </a:xfrm>
            <a:custGeom>
              <a:avLst/>
              <a:gdLst/>
              <a:ahLst/>
              <a:cxnLst/>
              <a:rect l="l" t="t" r="r" b="b"/>
              <a:pathLst>
                <a:path w="1407" h="758" extrusionOk="0">
                  <a:moveTo>
                    <a:pt x="518" y="1"/>
                  </a:moveTo>
                  <a:cubicBezTo>
                    <a:pt x="123" y="1"/>
                    <a:pt x="1" y="652"/>
                    <a:pt x="1" y="652"/>
                  </a:cubicBezTo>
                  <a:lnTo>
                    <a:pt x="1407" y="758"/>
                  </a:lnTo>
                  <a:cubicBezTo>
                    <a:pt x="1018" y="187"/>
                    <a:pt x="729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2"/>
            <p:cNvSpPr/>
            <p:nvPr/>
          </p:nvSpPr>
          <p:spPr>
            <a:xfrm>
              <a:off x="1940858" y="2603347"/>
              <a:ext cx="162762" cy="236044"/>
            </a:xfrm>
            <a:custGeom>
              <a:avLst/>
              <a:gdLst/>
              <a:ahLst/>
              <a:cxnLst/>
              <a:rect l="l" t="t" r="r" b="b"/>
              <a:pathLst>
                <a:path w="4311" h="6252" extrusionOk="0">
                  <a:moveTo>
                    <a:pt x="1" y="0"/>
                  </a:moveTo>
                  <a:lnTo>
                    <a:pt x="1" y="0"/>
                  </a:lnTo>
                  <a:cubicBezTo>
                    <a:pt x="191" y="258"/>
                    <a:pt x="378" y="512"/>
                    <a:pt x="550" y="776"/>
                  </a:cubicBezTo>
                  <a:cubicBezTo>
                    <a:pt x="730" y="1036"/>
                    <a:pt x="906" y="1298"/>
                    <a:pt x="1079" y="1561"/>
                  </a:cubicBezTo>
                  <a:lnTo>
                    <a:pt x="2129" y="3140"/>
                  </a:lnTo>
                  <a:cubicBezTo>
                    <a:pt x="2485" y="3665"/>
                    <a:pt x="2838" y="4191"/>
                    <a:pt x="3201" y="4708"/>
                  </a:cubicBezTo>
                  <a:cubicBezTo>
                    <a:pt x="3563" y="5227"/>
                    <a:pt x="3926" y="5744"/>
                    <a:pt x="4310" y="6252"/>
                  </a:cubicBezTo>
                  <a:cubicBezTo>
                    <a:pt x="4007" y="5692"/>
                    <a:pt x="3684" y="5149"/>
                    <a:pt x="3352" y="4609"/>
                  </a:cubicBezTo>
                  <a:cubicBezTo>
                    <a:pt x="3021" y="4067"/>
                    <a:pt x="2675" y="3539"/>
                    <a:pt x="2323" y="3010"/>
                  </a:cubicBezTo>
                  <a:cubicBezTo>
                    <a:pt x="1967" y="2488"/>
                    <a:pt x="1612" y="1963"/>
                    <a:pt x="1227" y="1459"/>
                  </a:cubicBezTo>
                  <a:cubicBezTo>
                    <a:pt x="843" y="956"/>
                    <a:pt x="459" y="44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2"/>
            <p:cNvSpPr/>
            <p:nvPr/>
          </p:nvSpPr>
          <p:spPr>
            <a:xfrm>
              <a:off x="1290626" y="2657221"/>
              <a:ext cx="62975" cy="279311"/>
            </a:xfrm>
            <a:custGeom>
              <a:avLst/>
              <a:gdLst/>
              <a:ahLst/>
              <a:cxnLst/>
              <a:rect l="l" t="t" r="r" b="b"/>
              <a:pathLst>
                <a:path w="1668" h="7398" extrusionOk="0">
                  <a:moveTo>
                    <a:pt x="1668" y="1"/>
                  </a:moveTo>
                  <a:cubicBezTo>
                    <a:pt x="1403" y="578"/>
                    <a:pt x="1219" y="1192"/>
                    <a:pt x="1047" y="1801"/>
                  </a:cubicBezTo>
                  <a:cubicBezTo>
                    <a:pt x="874" y="2411"/>
                    <a:pt x="733" y="3027"/>
                    <a:pt x="599" y="3647"/>
                  </a:cubicBezTo>
                  <a:cubicBezTo>
                    <a:pt x="473" y="4268"/>
                    <a:pt x="349" y="4888"/>
                    <a:pt x="254" y="5515"/>
                  </a:cubicBezTo>
                  <a:cubicBezTo>
                    <a:pt x="152" y="6139"/>
                    <a:pt x="61" y="6766"/>
                    <a:pt x="1" y="7397"/>
                  </a:cubicBezTo>
                  <a:cubicBezTo>
                    <a:pt x="155" y="6781"/>
                    <a:pt x="293" y="6163"/>
                    <a:pt x="430" y="5547"/>
                  </a:cubicBezTo>
                  <a:lnTo>
                    <a:pt x="829" y="3694"/>
                  </a:lnTo>
                  <a:lnTo>
                    <a:pt x="1224" y="1844"/>
                  </a:lnTo>
                  <a:cubicBezTo>
                    <a:pt x="1357" y="1227"/>
                    <a:pt x="1494" y="611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2"/>
            <p:cNvSpPr/>
            <p:nvPr/>
          </p:nvSpPr>
          <p:spPr>
            <a:xfrm>
              <a:off x="1144444" y="3430416"/>
              <a:ext cx="72792" cy="80796"/>
            </a:xfrm>
            <a:custGeom>
              <a:avLst/>
              <a:gdLst/>
              <a:ahLst/>
              <a:cxnLst/>
              <a:rect l="l" t="t" r="r" b="b"/>
              <a:pathLst>
                <a:path w="1928" h="2140" extrusionOk="0">
                  <a:moveTo>
                    <a:pt x="962" y="0"/>
                  </a:moveTo>
                  <a:cubicBezTo>
                    <a:pt x="430" y="0"/>
                    <a:pt x="0" y="479"/>
                    <a:pt x="0" y="1068"/>
                  </a:cubicBezTo>
                  <a:cubicBezTo>
                    <a:pt x="0" y="1660"/>
                    <a:pt x="430" y="2139"/>
                    <a:pt x="962" y="2139"/>
                  </a:cubicBezTo>
                  <a:cubicBezTo>
                    <a:pt x="1494" y="2139"/>
                    <a:pt x="1928" y="1660"/>
                    <a:pt x="1928" y="1068"/>
                  </a:cubicBezTo>
                  <a:cubicBezTo>
                    <a:pt x="1928" y="479"/>
                    <a:pt x="1494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2"/>
            <p:cNvSpPr/>
            <p:nvPr/>
          </p:nvSpPr>
          <p:spPr>
            <a:xfrm>
              <a:off x="1194845" y="4531841"/>
              <a:ext cx="143960" cy="106620"/>
            </a:xfrm>
            <a:custGeom>
              <a:avLst/>
              <a:gdLst/>
              <a:ahLst/>
              <a:cxnLst/>
              <a:rect l="l" t="t" r="r" b="b"/>
              <a:pathLst>
                <a:path w="3813" h="2824" extrusionOk="0">
                  <a:moveTo>
                    <a:pt x="374" y="301"/>
                  </a:moveTo>
                  <a:lnTo>
                    <a:pt x="374" y="301"/>
                  </a:lnTo>
                  <a:cubicBezTo>
                    <a:pt x="839" y="456"/>
                    <a:pt x="1149" y="752"/>
                    <a:pt x="1403" y="1115"/>
                  </a:cubicBezTo>
                  <a:cubicBezTo>
                    <a:pt x="1191" y="1087"/>
                    <a:pt x="973" y="978"/>
                    <a:pt x="783" y="805"/>
                  </a:cubicBezTo>
                  <a:cubicBezTo>
                    <a:pt x="621" y="661"/>
                    <a:pt x="487" y="484"/>
                    <a:pt x="374" y="301"/>
                  </a:cubicBezTo>
                  <a:close/>
                  <a:moveTo>
                    <a:pt x="2763" y="1166"/>
                  </a:moveTo>
                  <a:cubicBezTo>
                    <a:pt x="2971" y="1166"/>
                    <a:pt x="3178" y="1189"/>
                    <a:pt x="3380" y="1235"/>
                  </a:cubicBezTo>
                  <a:cubicBezTo>
                    <a:pt x="3432" y="1245"/>
                    <a:pt x="3489" y="1259"/>
                    <a:pt x="3520" y="1292"/>
                  </a:cubicBezTo>
                  <a:cubicBezTo>
                    <a:pt x="3535" y="1305"/>
                    <a:pt x="3542" y="1326"/>
                    <a:pt x="3542" y="1330"/>
                  </a:cubicBezTo>
                  <a:cubicBezTo>
                    <a:pt x="3538" y="1334"/>
                    <a:pt x="3520" y="1344"/>
                    <a:pt x="3465" y="1347"/>
                  </a:cubicBezTo>
                  <a:cubicBezTo>
                    <a:pt x="3214" y="1374"/>
                    <a:pt x="2961" y="1388"/>
                    <a:pt x="2708" y="1388"/>
                  </a:cubicBezTo>
                  <a:cubicBezTo>
                    <a:pt x="2492" y="1388"/>
                    <a:pt x="2276" y="1378"/>
                    <a:pt x="2062" y="1358"/>
                  </a:cubicBezTo>
                  <a:cubicBezTo>
                    <a:pt x="1988" y="1355"/>
                    <a:pt x="1914" y="1344"/>
                    <a:pt x="1847" y="1330"/>
                  </a:cubicBezTo>
                  <a:cubicBezTo>
                    <a:pt x="1847" y="1323"/>
                    <a:pt x="1843" y="1316"/>
                    <a:pt x="1843" y="1313"/>
                  </a:cubicBezTo>
                  <a:cubicBezTo>
                    <a:pt x="1882" y="1302"/>
                    <a:pt x="1925" y="1292"/>
                    <a:pt x="1964" y="1281"/>
                  </a:cubicBezTo>
                  <a:lnTo>
                    <a:pt x="2069" y="1253"/>
                  </a:lnTo>
                  <a:cubicBezTo>
                    <a:pt x="2295" y="1195"/>
                    <a:pt x="2529" y="1166"/>
                    <a:pt x="2763" y="1166"/>
                  </a:cubicBezTo>
                  <a:close/>
                  <a:moveTo>
                    <a:pt x="124" y="0"/>
                  </a:moveTo>
                  <a:cubicBezTo>
                    <a:pt x="86" y="0"/>
                    <a:pt x="52" y="18"/>
                    <a:pt x="29" y="51"/>
                  </a:cubicBezTo>
                  <a:cubicBezTo>
                    <a:pt x="4" y="87"/>
                    <a:pt x="1" y="136"/>
                    <a:pt x="22" y="174"/>
                  </a:cubicBezTo>
                  <a:cubicBezTo>
                    <a:pt x="177" y="442"/>
                    <a:pt x="367" y="745"/>
                    <a:pt x="624" y="981"/>
                  </a:cubicBezTo>
                  <a:cubicBezTo>
                    <a:pt x="758" y="1101"/>
                    <a:pt x="906" y="1196"/>
                    <a:pt x="1058" y="1259"/>
                  </a:cubicBezTo>
                  <a:cubicBezTo>
                    <a:pt x="754" y="1386"/>
                    <a:pt x="466" y="1534"/>
                    <a:pt x="188" y="1703"/>
                  </a:cubicBezTo>
                  <a:cubicBezTo>
                    <a:pt x="134" y="1736"/>
                    <a:pt x="113" y="1802"/>
                    <a:pt x="141" y="1858"/>
                  </a:cubicBezTo>
                  <a:cubicBezTo>
                    <a:pt x="163" y="1899"/>
                    <a:pt x="205" y="1922"/>
                    <a:pt x="248" y="1922"/>
                  </a:cubicBezTo>
                  <a:cubicBezTo>
                    <a:pt x="262" y="1922"/>
                    <a:pt x="276" y="1920"/>
                    <a:pt x="289" y="1915"/>
                  </a:cubicBezTo>
                  <a:lnTo>
                    <a:pt x="1505" y="1425"/>
                  </a:lnTo>
                  <a:cubicBezTo>
                    <a:pt x="1551" y="1461"/>
                    <a:pt x="1596" y="1489"/>
                    <a:pt x="1650" y="1510"/>
                  </a:cubicBezTo>
                  <a:cubicBezTo>
                    <a:pt x="1657" y="1524"/>
                    <a:pt x="1663" y="1541"/>
                    <a:pt x="1674" y="1555"/>
                  </a:cubicBezTo>
                  <a:cubicBezTo>
                    <a:pt x="1832" y="2006"/>
                    <a:pt x="2112" y="2408"/>
                    <a:pt x="2361" y="2772"/>
                  </a:cubicBezTo>
                  <a:cubicBezTo>
                    <a:pt x="2386" y="2806"/>
                    <a:pt x="2421" y="2824"/>
                    <a:pt x="2460" y="2824"/>
                  </a:cubicBezTo>
                  <a:cubicBezTo>
                    <a:pt x="2481" y="2824"/>
                    <a:pt x="2506" y="2817"/>
                    <a:pt x="2527" y="2803"/>
                  </a:cubicBezTo>
                  <a:cubicBezTo>
                    <a:pt x="2580" y="2764"/>
                    <a:pt x="2594" y="2694"/>
                    <a:pt x="2555" y="2640"/>
                  </a:cubicBezTo>
                  <a:lnTo>
                    <a:pt x="2555" y="2637"/>
                  </a:lnTo>
                  <a:cubicBezTo>
                    <a:pt x="2372" y="2377"/>
                    <a:pt x="2221" y="2087"/>
                    <a:pt x="2073" y="1806"/>
                  </a:cubicBezTo>
                  <a:cubicBezTo>
                    <a:pt x="2034" y="1731"/>
                    <a:pt x="1995" y="1658"/>
                    <a:pt x="1956" y="1583"/>
                  </a:cubicBezTo>
                  <a:lnTo>
                    <a:pt x="1956" y="1583"/>
                  </a:lnTo>
                  <a:cubicBezTo>
                    <a:pt x="1985" y="1588"/>
                    <a:pt x="2013" y="1591"/>
                    <a:pt x="2040" y="1594"/>
                  </a:cubicBezTo>
                  <a:cubicBezTo>
                    <a:pt x="2256" y="1612"/>
                    <a:pt x="2473" y="1621"/>
                    <a:pt x="2691" y="1621"/>
                  </a:cubicBezTo>
                  <a:cubicBezTo>
                    <a:pt x="2957" y="1621"/>
                    <a:pt x="3223" y="1607"/>
                    <a:pt x="3489" y="1580"/>
                  </a:cubicBezTo>
                  <a:cubicBezTo>
                    <a:pt x="3545" y="1577"/>
                    <a:pt x="3647" y="1566"/>
                    <a:pt x="3718" y="1485"/>
                  </a:cubicBezTo>
                  <a:cubicBezTo>
                    <a:pt x="3813" y="1372"/>
                    <a:pt x="3774" y="1210"/>
                    <a:pt x="3686" y="1126"/>
                  </a:cubicBezTo>
                  <a:cubicBezTo>
                    <a:pt x="3613" y="1055"/>
                    <a:pt x="3520" y="1027"/>
                    <a:pt x="3429" y="1006"/>
                  </a:cubicBezTo>
                  <a:cubicBezTo>
                    <a:pt x="3209" y="956"/>
                    <a:pt x="2984" y="931"/>
                    <a:pt x="2759" y="931"/>
                  </a:cubicBezTo>
                  <a:cubicBezTo>
                    <a:pt x="2508" y="931"/>
                    <a:pt x="2256" y="962"/>
                    <a:pt x="2013" y="1024"/>
                  </a:cubicBezTo>
                  <a:lnTo>
                    <a:pt x="1903" y="1055"/>
                  </a:lnTo>
                  <a:cubicBezTo>
                    <a:pt x="1861" y="1066"/>
                    <a:pt x="1822" y="1076"/>
                    <a:pt x="1783" y="1084"/>
                  </a:cubicBezTo>
                  <a:cubicBezTo>
                    <a:pt x="1777" y="1073"/>
                    <a:pt x="1762" y="1059"/>
                    <a:pt x="1748" y="1051"/>
                  </a:cubicBezTo>
                  <a:cubicBezTo>
                    <a:pt x="1731" y="1040"/>
                    <a:pt x="1710" y="1035"/>
                    <a:pt x="1690" y="1035"/>
                  </a:cubicBezTo>
                  <a:cubicBezTo>
                    <a:pt x="1678" y="1035"/>
                    <a:pt x="1665" y="1037"/>
                    <a:pt x="1653" y="1041"/>
                  </a:cubicBezTo>
                  <a:cubicBezTo>
                    <a:pt x="1650" y="1041"/>
                    <a:pt x="1642" y="1041"/>
                    <a:pt x="1639" y="1045"/>
                  </a:cubicBezTo>
                  <a:cubicBezTo>
                    <a:pt x="1308" y="552"/>
                    <a:pt x="874" y="139"/>
                    <a:pt x="145" y="2"/>
                  </a:cubicBezTo>
                  <a:cubicBezTo>
                    <a:pt x="138" y="1"/>
                    <a:pt x="131" y="0"/>
                    <a:pt x="124" y="0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2"/>
            <p:cNvSpPr/>
            <p:nvPr/>
          </p:nvSpPr>
          <p:spPr>
            <a:xfrm>
              <a:off x="1761679" y="4521346"/>
              <a:ext cx="141883" cy="99333"/>
            </a:xfrm>
            <a:custGeom>
              <a:avLst/>
              <a:gdLst/>
              <a:ahLst/>
              <a:cxnLst/>
              <a:rect l="l" t="t" r="r" b="b"/>
              <a:pathLst>
                <a:path w="3758" h="2631" extrusionOk="0">
                  <a:moveTo>
                    <a:pt x="3260" y="360"/>
                  </a:moveTo>
                  <a:lnTo>
                    <a:pt x="3260" y="360"/>
                  </a:lnTo>
                  <a:cubicBezTo>
                    <a:pt x="3010" y="558"/>
                    <a:pt x="2703" y="692"/>
                    <a:pt x="2386" y="741"/>
                  </a:cubicBezTo>
                  <a:cubicBezTo>
                    <a:pt x="2658" y="579"/>
                    <a:pt x="2954" y="449"/>
                    <a:pt x="3260" y="360"/>
                  </a:cubicBezTo>
                  <a:close/>
                  <a:moveTo>
                    <a:pt x="357" y="233"/>
                  </a:moveTo>
                  <a:lnTo>
                    <a:pt x="357" y="233"/>
                  </a:lnTo>
                  <a:cubicBezTo>
                    <a:pt x="850" y="251"/>
                    <a:pt x="1333" y="452"/>
                    <a:pt x="1692" y="791"/>
                  </a:cubicBezTo>
                  <a:cubicBezTo>
                    <a:pt x="1692" y="794"/>
                    <a:pt x="1689" y="798"/>
                    <a:pt x="1689" y="801"/>
                  </a:cubicBezTo>
                  <a:lnTo>
                    <a:pt x="1639" y="903"/>
                  </a:lnTo>
                  <a:cubicBezTo>
                    <a:pt x="1149" y="861"/>
                    <a:pt x="677" y="611"/>
                    <a:pt x="357" y="233"/>
                  </a:cubicBezTo>
                  <a:close/>
                  <a:moveTo>
                    <a:pt x="301" y="1"/>
                  </a:moveTo>
                  <a:cubicBezTo>
                    <a:pt x="239" y="1"/>
                    <a:pt x="178" y="3"/>
                    <a:pt x="117" y="9"/>
                  </a:cubicBezTo>
                  <a:cubicBezTo>
                    <a:pt x="74" y="12"/>
                    <a:pt x="40" y="36"/>
                    <a:pt x="22" y="72"/>
                  </a:cubicBezTo>
                  <a:cubicBezTo>
                    <a:pt x="1" y="111"/>
                    <a:pt x="4" y="153"/>
                    <a:pt x="29" y="188"/>
                  </a:cubicBezTo>
                  <a:cubicBezTo>
                    <a:pt x="364" y="695"/>
                    <a:pt x="934" y="1048"/>
                    <a:pt x="1537" y="1126"/>
                  </a:cubicBezTo>
                  <a:lnTo>
                    <a:pt x="917" y="2464"/>
                  </a:lnTo>
                  <a:cubicBezTo>
                    <a:pt x="889" y="2521"/>
                    <a:pt x="913" y="2588"/>
                    <a:pt x="966" y="2616"/>
                  </a:cubicBezTo>
                  <a:cubicBezTo>
                    <a:pt x="983" y="2627"/>
                    <a:pt x="1005" y="2630"/>
                    <a:pt x="1022" y="2630"/>
                  </a:cubicBezTo>
                  <a:cubicBezTo>
                    <a:pt x="1061" y="2630"/>
                    <a:pt x="1100" y="2609"/>
                    <a:pt x="1121" y="2573"/>
                  </a:cubicBezTo>
                  <a:lnTo>
                    <a:pt x="1956" y="1164"/>
                  </a:lnTo>
                  <a:lnTo>
                    <a:pt x="2827" y="1795"/>
                  </a:lnTo>
                  <a:cubicBezTo>
                    <a:pt x="2847" y="1810"/>
                    <a:pt x="2871" y="1817"/>
                    <a:pt x="2895" y="1817"/>
                  </a:cubicBezTo>
                  <a:cubicBezTo>
                    <a:pt x="2932" y="1817"/>
                    <a:pt x="2969" y="1800"/>
                    <a:pt x="2992" y="1770"/>
                  </a:cubicBezTo>
                  <a:cubicBezTo>
                    <a:pt x="3027" y="1718"/>
                    <a:pt x="3017" y="1643"/>
                    <a:pt x="2964" y="1604"/>
                  </a:cubicBezTo>
                  <a:lnTo>
                    <a:pt x="2164" y="1027"/>
                  </a:lnTo>
                  <a:cubicBezTo>
                    <a:pt x="2164" y="1016"/>
                    <a:pt x="2164" y="1006"/>
                    <a:pt x="2161" y="995"/>
                  </a:cubicBezTo>
                  <a:cubicBezTo>
                    <a:pt x="2759" y="981"/>
                    <a:pt x="3355" y="695"/>
                    <a:pt x="3725" y="223"/>
                  </a:cubicBezTo>
                  <a:cubicBezTo>
                    <a:pt x="3753" y="184"/>
                    <a:pt x="3757" y="132"/>
                    <a:pt x="3732" y="90"/>
                  </a:cubicBezTo>
                  <a:cubicBezTo>
                    <a:pt x="3711" y="57"/>
                    <a:pt x="3673" y="34"/>
                    <a:pt x="3634" y="34"/>
                  </a:cubicBezTo>
                  <a:cubicBezTo>
                    <a:pt x="3627" y="34"/>
                    <a:pt x="3620" y="35"/>
                    <a:pt x="3613" y="36"/>
                  </a:cubicBezTo>
                  <a:cubicBezTo>
                    <a:pt x="3021" y="142"/>
                    <a:pt x="2457" y="381"/>
                    <a:pt x="1967" y="734"/>
                  </a:cubicBezTo>
                  <a:cubicBezTo>
                    <a:pt x="1543" y="275"/>
                    <a:pt x="927" y="1"/>
                    <a:pt x="301" y="1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2"/>
            <p:cNvSpPr/>
            <p:nvPr/>
          </p:nvSpPr>
          <p:spPr>
            <a:xfrm>
              <a:off x="2224199" y="2416051"/>
              <a:ext cx="105714" cy="166311"/>
            </a:xfrm>
            <a:custGeom>
              <a:avLst/>
              <a:gdLst/>
              <a:ahLst/>
              <a:cxnLst/>
              <a:rect l="l" t="t" r="r" b="b"/>
              <a:pathLst>
                <a:path w="2800" h="4405" extrusionOk="0">
                  <a:moveTo>
                    <a:pt x="1" y="1"/>
                  </a:moveTo>
                  <a:lnTo>
                    <a:pt x="1" y="1"/>
                  </a:lnTo>
                  <a:cubicBezTo>
                    <a:pt x="217" y="240"/>
                    <a:pt x="322" y="550"/>
                    <a:pt x="357" y="856"/>
                  </a:cubicBezTo>
                  <a:cubicBezTo>
                    <a:pt x="375" y="1008"/>
                    <a:pt x="375" y="1163"/>
                    <a:pt x="360" y="1318"/>
                  </a:cubicBezTo>
                  <a:cubicBezTo>
                    <a:pt x="347" y="1470"/>
                    <a:pt x="311" y="1621"/>
                    <a:pt x="276" y="1773"/>
                  </a:cubicBezTo>
                  <a:lnTo>
                    <a:pt x="272" y="1780"/>
                  </a:lnTo>
                  <a:lnTo>
                    <a:pt x="272" y="1794"/>
                  </a:lnTo>
                  <a:cubicBezTo>
                    <a:pt x="259" y="2044"/>
                    <a:pt x="259" y="2294"/>
                    <a:pt x="280" y="2548"/>
                  </a:cubicBezTo>
                  <a:lnTo>
                    <a:pt x="290" y="2668"/>
                  </a:lnTo>
                  <a:lnTo>
                    <a:pt x="417" y="2650"/>
                  </a:lnTo>
                  <a:cubicBezTo>
                    <a:pt x="495" y="2639"/>
                    <a:pt x="576" y="2633"/>
                    <a:pt x="659" y="2633"/>
                  </a:cubicBezTo>
                  <a:cubicBezTo>
                    <a:pt x="836" y="2633"/>
                    <a:pt x="1019" y="2658"/>
                    <a:pt x="1189" y="2707"/>
                  </a:cubicBezTo>
                  <a:cubicBezTo>
                    <a:pt x="1443" y="2780"/>
                    <a:pt x="1679" y="2900"/>
                    <a:pt x="1890" y="3063"/>
                  </a:cubicBezTo>
                  <a:cubicBezTo>
                    <a:pt x="2094" y="3232"/>
                    <a:pt x="2274" y="3436"/>
                    <a:pt x="2422" y="3665"/>
                  </a:cubicBezTo>
                  <a:cubicBezTo>
                    <a:pt x="2496" y="3782"/>
                    <a:pt x="2559" y="3904"/>
                    <a:pt x="2630" y="4024"/>
                  </a:cubicBezTo>
                  <a:cubicBezTo>
                    <a:pt x="2683" y="4148"/>
                    <a:pt x="2739" y="4278"/>
                    <a:pt x="2799" y="4405"/>
                  </a:cubicBezTo>
                  <a:cubicBezTo>
                    <a:pt x="2767" y="4268"/>
                    <a:pt x="2732" y="4133"/>
                    <a:pt x="2690" y="3996"/>
                  </a:cubicBezTo>
                  <a:cubicBezTo>
                    <a:pt x="2637" y="3870"/>
                    <a:pt x="2595" y="3732"/>
                    <a:pt x="2528" y="3605"/>
                  </a:cubicBezTo>
                  <a:cubicBezTo>
                    <a:pt x="2401" y="3351"/>
                    <a:pt x="2228" y="3115"/>
                    <a:pt x="2014" y="2915"/>
                  </a:cubicBezTo>
                  <a:cubicBezTo>
                    <a:pt x="1795" y="2725"/>
                    <a:pt x="1534" y="2572"/>
                    <a:pt x="1253" y="2488"/>
                  </a:cubicBezTo>
                  <a:cubicBezTo>
                    <a:pt x="1062" y="2431"/>
                    <a:pt x="870" y="2400"/>
                    <a:pt x="672" y="2400"/>
                  </a:cubicBezTo>
                  <a:cubicBezTo>
                    <a:pt x="615" y="2400"/>
                    <a:pt x="557" y="2403"/>
                    <a:pt x="499" y="2408"/>
                  </a:cubicBezTo>
                  <a:lnTo>
                    <a:pt x="499" y="2408"/>
                  </a:lnTo>
                  <a:cubicBezTo>
                    <a:pt x="484" y="2208"/>
                    <a:pt x="478" y="2004"/>
                    <a:pt x="480" y="1805"/>
                  </a:cubicBezTo>
                  <a:lnTo>
                    <a:pt x="480" y="1805"/>
                  </a:lnTo>
                  <a:cubicBezTo>
                    <a:pt x="510" y="1648"/>
                    <a:pt x="534" y="1488"/>
                    <a:pt x="537" y="1329"/>
                  </a:cubicBezTo>
                  <a:cubicBezTo>
                    <a:pt x="544" y="1163"/>
                    <a:pt x="529" y="994"/>
                    <a:pt x="491" y="832"/>
                  </a:cubicBezTo>
                  <a:cubicBezTo>
                    <a:pt x="417" y="511"/>
                    <a:pt x="259" y="198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2"/>
            <p:cNvSpPr/>
            <p:nvPr/>
          </p:nvSpPr>
          <p:spPr>
            <a:xfrm>
              <a:off x="2244058" y="2455277"/>
              <a:ext cx="154984" cy="30506"/>
            </a:xfrm>
            <a:custGeom>
              <a:avLst/>
              <a:gdLst/>
              <a:ahLst/>
              <a:cxnLst/>
              <a:rect l="l" t="t" r="r" b="b"/>
              <a:pathLst>
                <a:path w="4105" h="808" extrusionOk="0">
                  <a:moveTo>
                    <a:pt x="1011" y="1"/>
                  </a:moveTo>
                  <a:cubicBezTo>
                    <a:pt x="668" y="1"/>
                    <a:pt x="320" y="45"/>
                    <a:pt x="0" y="170"/>
                  </a:cubicBezTo>
                  <a:cubicBezTo>
                    <a:pt x="137" y="154"/>
                    <a:pt x="273" y="147"/>
                    <a:pt x="407" y="147"/>
                  </a:cubicBezTo>
                  <a:cubicBezTo>
                    <a:pt x="621" y="147"/>
                    <a:pt x="832" y="163"/>
                    <a:pt x="1044" y="180"/>
                  </a:cubicBezTo>
                  <a:cubicBezTo>
                    <a:pt x="1385" y="216"/>
                    <a:pt x="1727" y="272"/>
                    <a:pt x="2065" y="343"/>
                  </a:cubicBezTo>
                  <a:cubicBezTo>
                    <a:pt x="2745" y="473"/>
                    <a:pt x="3418" y="653"/>
                    <a:pt x="4105" y="808"/>
                  </a:cubicBezTo>
                  <a:cubicBezTo>
                    <a:pt x="3482" y="480"/>
                    <a:pt x="2805" y="251"/>
                    <a:pt x="2111" y="113"/>
                  </a:cubicBezTo>
                  <a:cubicBezTo>
                    <a:pt x="1774" y="49"/>
                    <a:pt x="1433" y="1"/>
                    <a:pt x="1086" y="1"/>
                  </a:cubicBezTo>
                  <a:cubicBezTo>
                    <a:pt x="1074" y="1"/>
                    <a:pt x="1062" y="1"/>
                    <a:pt x="1050" y="1"/>
                  </a:cubicBezTo>
                  <a:cubicBezTo>
                    <a:pt x="1037" y="1"/>
                    <a:pt x="1024" y="1"/>
                    <a:pt x="101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2"/>
            <p:cNvSpPr/>
            <p:nvPr/>
          </p:nvSpPr>
          <p:spPr>
            <a:xfrm>
              <a:off x="2264407" y="2274362"/>
              <a:ext cx="18387" cy="182961"/>
            </a:xfrm>
            <a:custGeom>
              <a:avLst/>
              <a:gdLst/>
              <a:ahLst/>
              <a:cxnLst/>
              <a:rect l="l" t="t" r="r" b="b"/>
              <a:pathLst>
                <a:path w="487" h="4846" extrusionOk="0">
                  <a:moveTo>
                    <a:pt x="1" y="1"/>
                  </a:moveTo>
                  <a:cubicBezTo>
                    <a:pt x="95" y="396"/>
                    <a:pt x="131" y="797"/>
                    <a:pt x="162" y="1202"/>
                  </a:cubicBezTo>
                  <a:cubicBezTo>
                    <a:pt x="191" y="1607"/>
                    <a:pt x="212" y="2009"/>
                    <a:pt x="226" y="2414"/>
                  </a:cubicBezTo>
                  <a:cubicBezTo>
                    <a:pt x="251" y="3225"/>
                    <a:pt x="261" y="4035"/>
                    <a:pt x="254" y="4845"/>
                  </a:cubicBezTo>
                  <a:lnTo>
                    <a:pt x="487" y="4842"/>
                  </a:lnTo>
                  <a:cubicBezTo>
                    <a:pt x="455" y="4028"/>
                    <a:pt x="406" y="3218"/>
                    <a:pt x="342" y="2407"/>
                  </a:cubicBezTo>
                  <a:cubicBezTo>
                    <a:pt x="310" y="2006"/>
                    <a:pt x="272" y="1601"/>
                    <a:pt x="222" y="1196"/>
                  </a:cubicBezTo>
                  <a:cubicBezTo>
                    <a:pt x="170" y="794"/>
                    <a:pt x="116" y="389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2"/>
            <p:cNvSpPr/>
            <p:nvPr/>
          </p:nvSpPr>
          <p:spPr>
            <a:xfrm>
              <a:off x="2315223" y="2282630"/>
              <a:ext cx="18387" cy="183074"/>
            </a:xfrm>
            <a:custGeom>
              <a:avLst/>
              <a:gdLst/>
              <a:ahLst/>
              <a:cxnLst/>
              <a:rect l="l" t="t" r="r" b="b"/>
              <a:pathLst>
                <a:path w="487" h="4849" extrusionOk="0">
                  <a:moveTo>
                    <a:pt x="0" y="1"/>
                  </a:moveTo>
                  <a:cubicBezTo>
                    <a:pt x="81" y="395"/>
                    <a:pt x="102" y="800"/>
                    <a:pt x="131" y="1206"/>
                  </a:cubicBezTo>
                  <a:cubicBezTo>
                    <a:pt x="159" y="1611"/>
                    <a:pt x="173" y="2016"/>
                    <a:pt x="190" y="2418"/>
                  </a:cubicBezTo>
                  <a:cubicBezTo>
                    <a:pt x="222" y="3228"/>
                    <a:pt x="240" y="4039"/>
                    <a:pt x="254" y="4849"/>
                  </a:cubicBezTo>
                  <a:lnTo>
                    <a:pt x="486" y="4838"/>
                  </a:lnTo>
                  <a:cubicBezTo>
                    <a:pt x="437" y="4028"/>
                    <a:pt x="377" y="3221"/>
                    <a:pt x="307" y="2411"/>
                  </a:cubicBezTo>
                  <a:cubicBezTo>
                    <a:pt x="272" y="2009"/>
                    <a:pt x="237" y="1603"/>
                    <a:pt x="190" y="1201"/>
                  </a:cubicBezTo>
                  <a:cubicBezTo>
                    <a:pt x="141" y="796"/>
                    <a:pt x="99" y="391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2"/>
            <p:cNvSpPr/>
            <p:nvPr/>
          </p:nvSpPr>
          <p:spPr>
            <a:xfrm>
              <a:off x="1232070" y="3664904"/>
              <a:ext cx="21596" cy="44740"/>
            </a:xfrm>
            <a:custGeom>
              <a:avLst/>
              <a:gdLst/>
              <a:ahLst/>
              <a:cxnLst/>
              <a:rect l="l" t="t" r="r" b="b"/>
              <a:pathLst>
                <a:path w="572" h="1185" extrusionOk="0">
                  <a:moveTo>
                    <a:pt x="561" y="1"/>
                  </a:moveTo>
                  <a:lnTo>
                    <a:pt x="561" y="1"/>
                  </a:lnTo>
                  <a:cubicBezTo>
                    <a:pt x="399" y="174"/>
                    <a:pt x="297" y="364"/>
                    <a:pt x="209" y="562"/>
                  </a:cubicBezTo>
                  <a:cubicBezTo>
                    <a:pt x="167" y="664"/>
                    <a:pt x="128" y="762"/>
                    <a:pt x="96" y="864"/>
                  </a:cubicBezTo>
                  <a:cubicBezTo>
                    <a:pt x="61" y="970"/>
                    <a:pt x="36" y="1072"/>
                    <a:pt x="1" y="1185"/>
                  </a:cubicBezTo>
                  <a:cubicBezTo>
                    <a:pt x="114" y="1132"/>
                    <a:pt x="191" y="1041"/>
                    <a:pt x="259" y="949"/>
                  </a:cubicBezTo>
                  <a:cubicBezTo>
                    <a:pt x="326" y="858"/>
                    <a:pt x="375" y="759"/>
                    <a:pt x="424" y="656"/>
                  </a:cubicBezTo>
                  <a:cubicBezTo>
                    <a:pt x="508" y="452"/>
                    <a:pt x="572" y="238"/>
                    <a:pt x="56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5" name="Google Shape;1525;p42"/>
          <p:cNvGrpSpPr/>
          <p:nvPr/>
        </p:nvGrpSpPr>
        <p:grpSpPr>
          <a:xfrm>
            <a:off x="3150686" y="3388520"/>
            <a:ext cx="1360525" cy="1305583"/>
            <a:chOff x="3038482" y="3171761"/>
            <a:chExt cx="1948897" cy="1870195"/>
          </a:xfrm>
        </p:grpSpPr>
        <p:sp>
          <p:nvSpPr>
            <p:cNvPr id="1526" name="Google Shape;1526;p42"/>
            <p:cNvSpPr/>
            <p:nvPr/>
          </p:nvSpPr>
          <p:spPr>
            <a:xfrm>
              <a:off x="3728426" y="3463551"/>
              <a:ext cx="632237" cy="553659"/>
            </a:xfrm>
            <a:custGeom>
              <a:avLst/>
              <a:gdLst/>
              <a:ahLst/>
              <a:cxnLst/>
              <a:rect l="l" t="t" r="r" b="b"/>
              <a:pathLst>
                <a:path w="7098" h="6216" extrusionOk="0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2"/>
            <p:cNvSpPr/>
            <p:nvPr/>
          </p:nvSpPr>
          <p:spPr>
            <a:xfrm>
              <a:off x="3038482" y="3171761"/>
              <a:ext cx="791676" cy="987341"/>
            </a:xfrm>
            <a:custGeom>
              <a:avLst/>
              <a:gdLst/>
              <a:ahLst/>
              <a:cxnLst/>
              <a:rect l="l" t="t" r="r" b="b"/>
              <a:pathLst>
                <a:path w="8888" h="11085" extrusionOk="0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2"/>
            <p:cNvSpPr/>
            <p:nvPr/>
          </p:nvSpPr>
          <p:spPr>
            <a:xfrm>
              <a:off x="3899264" y="3322377"/>
              <a:ext cx="627249" cy="570493"/>
            </a:xfrm>
            <a:custGeom>
              <a:avLst/>
              <a:gdLst/>
              <a:ahLst/>
              <a:cxnLst/>
              <a:rect l="l" t="t" r="r" b="b"/>
              <a:pathLst>
                <a:path w="7042" h="6405" extrusionOk="0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2"/>
            <p:cNvSpPr/>
            <p:nvPr/>
          </p:nvSpPr>
          <p:spPr>
            <a:xfrm flipH="1">
              <a:off x="4236977" y="3743043"/>
              <a:ext cx="273603" cy="273611"/>
            </a:xfrm>
            <a:custGeom>
              <a:avLst/>
              <a:gdLst/>
              <a:ahLst/>
              <a:cxnLst/>
              <a:rect l="l" t="t" r="r" b="b"/>
              <a:pathLst>
                <a:path w="3316" h="3316" extrusionOk="0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2"/>
            <p:cNvSpPr/>
            <p:nvPr/>
          </p:nvSpPr>
          <p:spPr>
            <a:xfrm flipH="1">
              <a:off x="4430048" y="3774975"/>
              <a:ext cx="241919" cy="241679"/>
            </a:xfrm>
            <a:custGeom>
              <a:avLst/>
              <a:gdLst/>
              <a:ahLst/>
              <a:cxnLst/>
              <a:rect l="l" t="t" r="r" b="b"/>
              <a:pathLst>
                <a:path w="2932" h="2929" extrusionOk="0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2"/>
            <p:cNvSpPr/>
            <p:nvPr/>
          </p:nvSpPr>
          <p:spPr>
            <a:xfrm flipH="1">
              <a:off x="4677490" y="3664904"/>
              <a:ext cx="246540" cy="260905"/>
            </a:xfrm>
            <a:custGeom>
              <a:avLst/>
              <a:gdLst/>
              <a:ahLst/>
              <a:cxnLst/>
              <a:rect l="l" t="t" r="r" b="b"/>
              <a:pathLst>
                <a:path w="2988" h="3162" extrusionOk="0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2"/>
            <p:cNvSpPr/>
            <p:nvPr/>
          </p:nvSpPr>
          <p:spPr>
            <a:xfrm>
              <a:off x="3598382" y="3868726"/>
              <a:ext cx="1388997" cy="1173230"/>
            </a:xfrm>
            <a:custGeom>
              <a:avLst/>
              <a:gdLst/>
              <a:ahLst/>
              <a:cxnLst/>
              <a:rect l="l" t="t" r="r" b="b"/>
              <a:pathLst>
                <a:path w="15594" h="13172" extrusionOk="0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266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0" name="Google Shape;1480;p42"/>
          <p:cNvGrpSpPr/>
          <p:nvPr/>
        </p:nvGrpSpPr>
        <p:grpSpPr>
          <a:xfrm>
            <a:off x="3123184" y="541125"/>
            <a:ext cx="5701789" cy="3888600"/>
            <a:chOff x="2001575" y="1865051"/>
            <a:chExt cx="6822770" cy="3888600"/>
          </a:xfrm>
        </p:grpSpPr>
        <p:sp>
          <p:nvSpPr>
            <p:cNvPr id="1481" name="Google Shape;1481;p42"/>
            <p:cNvSpPr/>
            <p:nvPr/>
          </p:nvSpPr>
          <p:spPr>
            <a:xfrm>
              <a:off x="2455645" y="1865051"/>
              <a:ext cx="6368700" cy="388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2"/>
            <p:cNvSpPr/>
            <p:nvPr/>
          </p:nvSpPr>
          <p:spPr>
            <a:xfrm rot="-5400000">
              <a:off x="1976825" y="2518851"/>
              <a:ext cx="511200" cy="461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3" name="Google Shape;1483;p42"/>
          <p:cNvSpPr/>
          <p:nvPr/>
        </p:nvSpPr>
        <p:spPr>
          <a:xfrm>
            <a:off x="3214758" y="4518769"/>
            <a:ext cx="1474711" cy="337932"/>
          </a:xfrm>
          <a:custGeom>
            <a:avLst/>
            <a:gdLst/>
            <a:ahLst/>
            <a:cxnLst/>
            <a:rect l="l" t="t" r="r" b="b"/>
            <a:pathLst>
              <a:path w="41064" h="6446" extrusionOk="0">
                <a:moveTo>
                  <a:pt x="20534" y="1"/>
                </a:moveTo>
                <a:cubicBezTo>
                  <a:pt x="9191" y="1"/>
                  <a:pt x="0" y="1445"/>
                  <a:pt x="0" y="3225"/>
                </a:cubicBezTo>
                <a:cubicBezTo>
                  <a:pt x="0" y="5004"/>
                  <a:pt x="9191" y="6445"/>
                  <a:pt x="20534" y="6445"/>
                </a:cubicBezTo>
                <a:cubicBezTo>
                  <a:pt x="31872" y="6445"/>
                  <a:pt x="41063" y="5004"/>
                  <a:pt x="41063" y="3225"/>
                </a:cubicBezTo>
                <a:cubicBezTo>
                  <a:pt x="41063" y="1445"/>
                  <a:pt x="31872" y="1"/>
                  <a:pt x="20534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42"/>
          <p:cNvSpPr txBox="1">
            <a:spLocks noGrp="1"/>
          </p:cNvSpPr>
          <p:nvPr>
            <p:ph type="title"/>
          </p:nvPr>
        </p:nvSpPr>
        <p:spPr>
          <a:xfrm>
            <a:off x="4000400" y="1464825"/>
            <a:ext cx="4348200" cy="20412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 smtClean="0"/>
              <a:t>weight</a:t>
            </a:r>
            <a:endParaRPr sz="4000" dirty="0"/>
          </a:p>
        </p:txBody>
      </p:sp>
      <p:sp>
        <p:nvSpPr>
          <p:cNvPr id="1485" name="Google Shape;1485;p42"/>
          <p:cNvSpPr/>
          <p:nvPr/>
        </p:nvSpPr>
        <p:spPr>
          <a:xfrm>
            <a:off x="2356450" y="2303507"/>
            <a:ext cx="19066" cy="171672"/>
          </a:xfrm>
          <a:custGeom>
            <a:avLst/>
            <a:gdLst/>
            <a:ahLst/>
            <a:cxnLst/>
            <a:rect l="l" t="t" r="r" b="b"/>
            <a:pathLst>
              <a:path w="505" h="4547" extrusionOk="0">
                <a:moveTo>
                  <a:pt x="1" y="1"/>
                </a:moveTo>
                <a:cubicBezTo>
                  <a:pt x="103" y="367"/>
                  <a:pt x="139" y="747"/>
                  <a:pt x="173" y="1128"/>
                </a:cubicBezTo>
                <a:cubicBezTo>
                  <a:pt x="205" y="1505"/>
                  <a:pt x="226" y="1886"/>
                  <a:pt x="240" y="2266"/>
                </a:cubicBezTo>
                <a:cubicBezTo>
                  <a:pt x="269" y="3024"/>
                  <a:pt x="279" y="3785"/>
                  <a:pt x="272" y="4546"/>
                </a:cubicBezTo>
                <a:lnTo>
                  <a:pt x="505" y="4543"/>
                </a:lnTo>
                <a:cubicBezTo>
                  <a:pt x="473" y="3777"/>
                  <a:pt x="424" y="3016"/>
                  <a:pt x="357" y="2255"/>
                </a:cubicBezTo>
                <a:cubicBezTo>
                  <a:pt x="321" y="1879"/>
                  <a:pt x="282" y="1498"/>
                  <a:pt x="233" y="1121"/>
                </a:cubicBezTo>
                <a:cubicBezTo>
                  <a:pt x="177" y="744"/>
                  <a:pt x="121" y="363"/>
                  <a:pt x="1" y="1"/>
                </a:cubicBezTo>
                <a:close/>
              </a:path>
            </a:pathLst>
          </a:custGeom>
          <a:solidFill>
            <a:srgbClr val="8E4C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42"/>
          <p:cNvGrpSpPr/>
          <p:nvPr/>
        </p:nvGrpSpPr>
        <p:grpSpPr>
          <a:xfrm>
            <a:off x="586932" y="1080441"/>
            <a:ext cx="2563833" cy="3776106"/>
            <a:chOff x="586952" y="1906150"/>
            <a:chExt cx="2003307" cy="2950544"/>
          </a:xfrm>
        </p:grpSpPr>
        <p:sp>
          <p:nvSpPr>
            <p:cNvPr id="1487" name="Google Shape;1487;p42"/>
            <p:cNvSpPr/>
            <p:nvPr/>
          </p:nvSpPr>
          <p:spPr>
            <a:xfrm>
              <a:off x="586952" y="4592650"/>
              <a:ext cx="2003307" cy="264044"/>
            </a:xfrm>
            <a:custGeom>
              <a:avLst/>
              <a:gdLst/>
              <a:ahLst/>
              <a:cxnLst/>
              <a:rect l="l" t="t" r="r" b="b"/>
              <a:pathLst>
                <a:path w="41064" h="6446" extrusionOk="0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1221877" y="3430001"/>
              <a:ext cx="928584" cy="1085532"/>
            </a:xfrm>
            <a:custGeom>
              <a:avLst/>
              <a:gdLst/>
              <a:ahLst/>
              <a:cxnLst/>
              <a:rect l="l" t="t" r="r" b="b"/>
              <a:pathLst>
                <a:path w="24595" h="28752" extrusionOk="0">
                  <a:moveTo>
                    <a:pt x="503" y="0"/>
                  </a:moveTo>
                  <a:cubicBezTo>
                    <a:pt x="503" y="0"/>
                    <a:pt x="183" y="5131"/>
                    <a:pt x="412" y="6917"/>
                  </a:cubicBezTo>
                  <a:cubicBezTo>
                    <a:pt x="641" y="8704"/>
                    <a:pt x="1053" y="21875"/>
                    <a:pt x="1145" y="22746"/>
                  </a:cubicBezTo>
                  <a:cubicBezTo>
                    <a:pt x="1237" y="23616"/>
                    <a:pt x="458" y="24987"/>
                    <a:pt x="778" y="25261"/>
                  </a:cubicBezTo>
                  <a:cubicBezTo>
                    <a:pt x="1100" y="25536"/>
                    <a:pt x="550" y="26040"/>
                    <a:pt x="275" y="26773"/>
                  </a:cubicBezTo>
                  <a:cubicBezTo>
                    <a:pt x="0" y="27506"/>
                    <a:pt x="641" y="28743"/>
                    <a:pt x="641" y="28743"/>
                  </a:cubicBezTo>
                  <a:cubicBezTo>
                    <a:pt x="641" y="28743"/>
                    <a:pt x="704" y="28752"/>
                    <a:pt x="825" y="28752"/>
                  </a:cubicBezTo>
                  <a:cubicBezTo>
                    <a:pt x="1190" y="28752"/>
                    <a:pt x="2083" y="28674"/>
                    <a:pt x="3390" y="28055"/>
                  </a:cubicBezTo>
                  <a:cubicBezTo>
                    <a:pt x="5313" y="26269"/>
                    <a:pt x="4443" y="25353"/>
                    <a:pt x="4168" y="24528"/>
                  </a:cubicBezTo>
                  <a:cubicBezTo>
                    <a:pt x="3894" y="23707"/>
                    <a:pt x="3435" y="22287"/>
                    <a:pt x="5863" y="19997"/>
                  </a:cubicBezTo>
                  <a:cubicBezTo>
                    <a:pt x="8291" y="17707"/>
                    <a:pt x="12001" y="10948"/>
                    <a:pt x="12001" y="10948"/>
                  </a:cubicBezTo>
                  <a:cubicBezTo>
                    <a:pt x="12001" y="10948"/>
                    <a:pt x="13785" y="18045"/>
                    <a:pt x="14151" y="20381"/>
                  </a:cubicBezTo>
                  <a:cubicBezTo>
                    <a:pt x="14517" y="22718"/>
                    <a:pt x="15021" y="25008"/>
                    <a:pt x="13692" y="26016"/>
                  </a:cubicBezTo>
                  <a:cubicBezTo>
                    <a:pt x="12368" y="27023"/>
                    <a:pt x="14196" y="27893"/>
                    <a:pt x="14196" y="27893"/>
                  </a:cubicBezTo>
                  <a:cubicBezTo>
                    <a:pt x="14196" y="27893"/>
                    <a:pt x="14507" y="27973"/>
                    <a:pt x="14958" y="27973"/>
                  </a:cubicBezTo>
                  <a:cubicBezTo>
                    <a:pt x="15590" y="27973"/>
                    <a:pt x="16499" y="27817"/>
                    <a:pt x="17220" y="27069"/>
                  </a:cubicBezTo>
                  <a:cubicBezTo>
                    <a:pt x="19693" y="24412"/>
                    <a:pt x="16990" y="26657"/>
                    <a:pt x="17907" y="23267"/>
                  </a:cubicBezTo>
                  <a:cubicBezTo>
                    <a:pt x="18823" y="19877"/>
                    <a:pt x="24595" y="1238"/>
                    <a:pt x="24595" y="1238"/>
                  </a:cubicBezTo>
                  <a:lnTo>
                    <a:pt x="7833" y="367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1710749" y="3635532"/>
              <a:ext cx="106167" cy="207577"/>
            </a:xfrm>
            <a:custGeom>
              <a:avLst/>
              <a:gdLst/>
              <a:ahLst/>
              <a:cxnLst/>
              <a:rect l="l" t="t" r="r" b="b"/>
              <a:pathLst>
                <a:path w="2812" h="5498" extrusionOk="0">
                  <a:moveTo>
                    <a:pt x="2579" y="1"/>
                  </a:moveTo>
                  <a:cubicBezTo>
                    <a:pt x="2111" y="2411"/>
                    <a:pt x="21" y="5332"/>
                    <a:pt x="0" y="5360"/>
                  </a:cubicBezTo>
                  <a:lnTo>
                    <a:pt x="190" y="5498"/>
                  </a:lnTo>
                  <a:cubicBezTo>
                    <a:pt x="211" y="5469"/>
                    <a:pt x="2332" y="2506"/>
                    <a:pt x="2812" y="43"/>
                  </a:cubicBezTo>
                  <a:lnTo>
                    <a:pt x="25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1645964" y="3638212"/>
              <a:ext cx="90876" cy="217507"/>
            </a:xfrm>
            <a:custGeom>
              <a:avLst/>
              <a:gdLst/>
              <a:ahLst/>
              <a:cxnLst/>
              <a:rect l="l" t="t" r="r" b="b"/>
              <a:pathLst>
                <a:path w="2407" h="5761" extrusionOk="0">
                  <a:moveTo>
                    <a:pt x="2174" y="0"/>
                  </a:moveTo>
                  <a:cubicBezTo>
                    <a:pt x="1773" y="2752"/>
                    <a:pt x="18" y="5609"/>
                    <a:pt x="0" y="5638"/>
                  </a:cubicBezTo>
                  <a:lnTo>
                    <a:pt x="197" y="5761"/>
                  </a:lnTo>
                  <a:cubicBezTo>
                    <a:pt x="215" y="5733"/>
                    <a:pt x="1994" y="2833"/>
                    <a:pt x="2407" y="36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1243925" y="3589774"/>
              <a:ext cx="147320" cy="183603"/>
            </a:xfrm>
            <a:custGeom>
              <a:avLst/>
              <a:gdLst/>
              <a:ahLst/>
              <a:cxnLst/>
              <a:rect l="l" t="t" r="r" b="b"/>
              <a:pathLst>
                <a:path w="3902" h="4863" extrusionOk="0">
                  <a:moveTo>
                    <a:pt x="3902" y="0"/>
                  </a:moveTo>
                  <a:lnTo>
                    <a:pt x="3902" y="0"/>
                  </a:lnTo>
                  <a:cubicBezTo>
                    <a:pt x="3687" y="486"/>
                    <a:pt x="3415" y="941"/>
                    <a:pt x="3147" y="1392"/>
                  </a:cubicBezTo>
                  <a:cubicBezTo>
                    <a:pt x="2872" y="1839"/>
                    <a:pt x="2580" y="2277"/>
                    <a:pt x="2259" y="2689"/>
                  </a:cubicBezTo>
                  <a:cubicBezTo>
                    <a:pt x="1942" y="3105"/>
                    <a:pt x="1594" y="3496"/>
                    <a:pt x="1223" y="3869"/>
                  </a:cubicBezTo>
                  <a:cubicBezTo>
                    <a:pt x="846" y="4228"/>
                    <a:pt x="438" y="4560"/>
                    <a:pt x="1" y="4863"/>
                  </a:cubicBezTo>
                  <a:cubicBezTo>
                    <a:pt x="483" y="4641"/>
                    <a:pt x="938" y="4349"/>
                    <a:pt x="1347" y="4004"/>
                  </a:cubicBezTo>
                  <a:cubicBezTo>
                    <a:pt x="1752" y="3651"/>
                    <a:pt x="2118" y="3256"/>
                    <a:pt x="2446" y="2833"/>
                  </a:cubicBezTo>
                  <a:cubicBezTo>
                    <a:pt x="2770" y="2407"/>
                    <a:pt x="3059" y="1953"/>
                    <a:pt x="3306" y="1480"/>
                  </a:cubicBezTo>
                  <a:cubicBezTo>
                    <a:pt x="3552" y="1008"/>
                    <a:pt x="3771" y="519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2039999" y="3610501"/>
              <a:ext cx="31790" cy="136975"/>
            </a:xfrm>
            <a:custGeom>
              <a:avLst/>
              <a:gdLst/>
              <a:ahLst/>
              <a:cxnLst/>
              <a:rect l="l" t="t" r="r" b="b"/>
              <a:pathLst>
                <a:path w="842" h="3628" extrusionOk="0">
                  <a:moveTo>
                    <a:pt x="0" y="1"/>
                  </a:moveTo>
                  <a:cubicBezTo>
                    <a:pt x="131" y="611"/>
                    <a:pt x="282" y="1206"/>
                    <a:pt x="412" y="1809"/>
                  </a:cubicBezTo>
                  <a:cubicBezTo>
                    <a:pt x="482" y="2108"/>
                    <a:pt x="536" y="2411"/>
                    <a:pt x="599" y="2710"/>
                  </a:cubicBezTo>
                  <a:cubicBezTo>
                    <a:pt x="656" y="3014"/>
                    <a:pt x="701" y="3317"/>
                    <a:pt x="754" y="3627"/>
                  </a:cubicBezTo>
                  <a:cubicBezTo>
                    <a:pt x="842" y="3003"/>
                    <a:pt x="772" y="2369"/>
                    <a:pt x="641" y="1759"/>
                  </a:cubicBezTo>
                  <a:cubicBezTo>
                    <a:pt x="571" y="1453"/>
                    <a:pt x="487" y="1150"/>
                    <a:pt x="381" y="857"/>
                  </a:cubicBezTo>
                  <a:cubicBezTo>
                    <a:pt x="275" y="562"/>
                    <a:pt x="155" y="2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1530777" y="3824829"/>
              <a:ext cx="292148" cy="69998"/>
            </a:xfrm>
            <a:custGeom>
              <a:avLst/>
              <a:gdLst/>
              <a:ahLst/>
              <a:cxnLst/>
              <a:rect l="l" t="t" r="r" b="b"/>
              <a:pathLst>
                <a:path w="7738" h="1854" extrusionOk="0">
                  <a:moveTo>
                    <a:pt x="7428" y="0"/>
                  </a:moveTo>
                  <a:cubicBezTo>
                    <a:pt x="6862" y="0"/>
                    <a:pt x="6296" y="40"/>
                    <a:pt x="5733" y="99"/>
                  </a:cubicBezTo>
                  <a:cubicBezTo>
                    <a:pt x="5063" y="170"/>
                    <a:pt x="4404" y="282"/>
                    <a:pt x="3745" y="424"/>
                  </a:cubicBezTo>
                  <a:cubicBezTo>
                    <a:pt x="3090" y="568"/>
                    <a:pt x="2445" y="754"/>
                    <a:pt x="1814" y="987"/>
                  </a:cubicBezTo>
                  <a:cubicBezTo>
                    <a:pt x="1184" y="1219"/>
                    <a:pt x="574" y="1505"/>
                    <a:pt x="0" y="1854"/>
                  </a:cubicBezTo>
                  <a:cubicBezTo>
                    <a:pt x="313" y="1734"/>
                    <a:pt x="613" y="1583"/>
                    <a:pt x="930" y="1481"/>
                  </a:cubicBezTo>
                  <a:cubicBezTo>
                    <a:pt x="1236" y="1357"/>
                    <a:pt x="1557" y="1258"/>
                    <a:pt x="1871" y="1156"/>
                  </a:cubicBezTo>
                  <a:cubicBezTo>
                    <a:pt x="2508" y="970"/>
                    <a:pt x="3146" y="790"/>
                    <a:pt x="3798" y="653"/>
                  </a:cubicBezTo>
                  <a:cubicBezTo>
                    <a:pt x="4447" y="508"/>
                    <a:pt x="5099" y="388"/>
                    <a:pt x="5754" y="279"/>
                  </a:cubicBezTo>
                  <a:cubicBezTo>
                    <a:pt x="6085" y="222"/>
                    <a:pt x="6413" y="173"/>
                    <a:pt x="6744" y="131"/>
                  </a:cubicBezTo>
                  <a:cubicBezTo>
                    <a:pt x="7071" y="82"/>
                    <a:pt x="7406" y="46"/>
                    <a:pt x="7738" y="4"/>
                  </a:cubicBezTo>
                  <a:cubicBezTo>
                    <a:pt x="7635" y="1"/>
                    <a:pt x="7531" y="0"/>
                    <a:pt x="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1406530" y="2031039"/>
              <a:ext cx="169218" cy="90008"/>
            </a:xfrm>
            <a:custGeom>
              <a:avLst/>
              <a:gdLst/>
              <a:ahLst/>
              <a:cxnLst/>
              <a:rect l="l" t="t" r="r" b="b"/>
              <a:pathLst>
                <a:path w="4482" h="2384" extrusionOk="0">
                  <a:moveTo>
                    <a:pt x="3742" y="1"/>
                  </a:moveTo>
                  <a:lnTo>
                    <a:pt x="3168" y="523"/>
                  </a:lnTo>
                  <a:cubicBezTo>
                    <a:pt x="3168" y="523"/>
                    <a:pt x="616" y="1865"/>
                    <a:pt x="94" y="2277"/>
                  </a:cubicBezTo>
                  <a:cubicBezTo>
                    <a:pt x="1" y="2352"/>
                    <a:pt x="33" y="2383"/>
                    <a:pt x="154" y="2383"/>
                  </a:cubicBezTo>
                  <a:cubicBezTo>
                    <a:pt x="704" y="2383"/>
                    <a:pt x="3084" y="1730"/>
                    <a:pt x="3714" y="1481"/>
                  </a:cubicBezTo>
                  <a:cubicBezTo>
                    <a:pt x="4482" y="1181"/>
                    <a:pt x="3742" y="1"/>
                    <a:pt x="3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1967474" y="2275079"/>
              <a:ext cx="457138" cy="1020216"/>
            </a:xfrm>
            <a:custGeom>
              <a:avLst/>
              <a:gdLst/>
              <a:ahLst/>
              <a:cxnLst/>
              <a:rect l="l" t="t" r="r" b="b"/>
              <a:pathLst>
                <a:path w="12108" h="27022" extrusionOk="0">
                  <a:moveTo>
                    <a:pt x="7986" y="1"/>
                  </a:moveTo>
                  <a:cubicBezTo>
                    <a:pt x="7481" y="1"/>
                    <a:pt x="7089" y="90"/>
                    <a:pt x="7009" y="211"/>
                  </a:cubicBezTo>
                  <a:cubicBezTo>
                    <a:pt x="6801" y="521"/>
                    <a:pt x="6699" y="848"/>
                    <a:pt x="6801" y="3735"/>
                  </a:cubicBezTo>
                  <a:cubicBezTo>
                    <a:pt x="6431" y="3091"/>
                    <a:pt x="6142" y="2853"/>
                    <a:pt x="5939" y="2853"/>
                  </a:cubicBezTo>
                  <a:cubicBezTo>
                    <a:pt x="5606" y="2853"/>
                    <a:pt x="5507" y="3497"/>
                    <a:pt x="5667" y="4041"/>
                  </a:cubicBezTo>
                  <a:cubicBezTo>
                    <a:pt x="5927" y="4919"/>
                    <a:pt x="6132" y="8009"/>
                    <a:pt x="6287" y="8526"/>
                  </a:cubicBezTo>
                  <a:cubicBezTo>
                    <a:pt x="6442" y="9041"/>
                    <a:pt x="7214" y="9609"/>
                    <a:pt x="7214" y="9609"/>
                  </a:cubicBezTo>
                  <a:lnTo>
                    <a:pt x="6132" y="14192"/>
                  </a:lnTo>
                  <a:lnTo>
                    <a:pt x="5279" y="12733"/>
                  </a:lnTo>
                  <a:lnTo>
                    <a:pt x="1" y="13678"/>
                  </a:lnTo>
                  <a:lnTo>
                    <a:pt x="4740" y="27022"/>
                  </a:lnTo>
                  <a:cubicBezTo>
                    <a:pt x="4740" y="27022"/>
                    <a:pt x="8140" y="26095"/>
                    <a:pt x="10047" y="22850"/>
                  </a:cubicBezTo>
                  <a:cubicBezTo>
                    <a:pt x="11953" y="19604"/>
                    <a:pt x="11389" y="12854"/>
                    <a:pt x="10716" y="10070"/>
                  </a:cubicBezTo>
                  <a:cubicBezTo>
                    <a:pt x="12108" y="8988"/>
                    <a:pt x="11541" y="5278"/>
                    <a:pt x="11541" y="5278"/>
                  </a:cubicBezTo>
                  <a:cubicBezTo>
                    <a:pt x="11541" y="5278"/>
                    <a:pt x="11336" y="1962"/>
                    <a:pt x="10409" y="881"/>
                  </a:cubicBezTo>
                  <a:cubicBezTo>
                    <a:pt x="9843" y="220"/>
                    <a:pt x="8777" y="1"/>
                    <a:pt x="7986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942349" y="2792908"/>
              <a:ext cx="536952" cy="934814"/>
            </a:xfrm>
            <a:custGeom>
              <a:avLst/>
              <a:gdLst/>
              <a:ahLst/>
              <a:cxnLst/>
              <a:rect l="l" t="t" r="r" b="b"/>
              <a:pathLst>
                <a:path w="14222" h="24760" extrusionOk="0">
                  <a:moveTo>
                    <a:pt x="3605" y="1"/>
                  </a:moveTo>
                  <a:cubicBezTo>
                    <a:pt x="3605" y="1"/>
                    <a:pt x="0" y="6403"/>
                    <a:pt x="670" y="11608"/>
                  </a:cubicBezTo>
                  <a:cubicBezTo>
                    <a:pt x="1340" y="16812"/>
                    <a:pt x="4381" y="21653"/>
                    <a:pt x="4381" y="21653"/>
                  </a:cubicBezTo>
                  <a:cubicBezTo>
                    <a:pt x="4381" y="21653"/>
                    <a:pt x="3503" y="22016"/>
                    <a:pt x="3708" y="22943"/>
                  </a:cubicBezTo>
                  <a:cubicBezTo>
                    <a:pt x="3433" y="22754"/>
                    <a:pt x="3164" y="22674"/>
                    <a:pt x="2917" y="22674"/>
                  </a:cubicBezTo>
                  <a:cubicBezTo>
                    <a:pt x="2425" y="22674"/>
                    <a:pt x="2025" y="22994"/>
                    <a:pt x="1854" y="23405"/>
                  </a:cubicBezTo>
                  <a:cubicBezTo>
                    <a:pt x="2936" y="23768"/>
                    <a:pt x="3862" y="24490"/>
                    <a:pt x="3862" y="24490"/>
                  </a:cubicBezTo>
                  <a:cubicBezTo>
                    <a:pt x="3862" y="24490"/>
                    <a:pt x="5076" y="24685"/>
                    <a:pt x="5960" y="24685"/>
                  </a:cubicBezTo>
                  <a:cubicBezTo>
                    <a:pt x="6184" y="24685"/>
                    <a:pt x="6387" y="24673"/>
                    <a:pt x="6544" y="24641"/>
                  </a:cubicBezTo>
                  <a:cubicBezTo>
                    <a:pt x="7315" y="24490"/>
                    <a:pt x="7675" y="24282"/>
                    <a:pt x="7675" y="24282"/>
                  </a:cubicBezTo>
                  <a:cubicBezTo>
                    <a:pt x="7675" y="24282"/>
                    <a:pt x="8327" y="24759"/>
                    <a:pt x="8792" y="24759"/>
                  </a:cubicBezTo>
                  <a:cubicBezTo>
                    <a:pt x="8833" y="24759"/>
                    <a:pt x="8874" y="24755"/>
                    <a:pt x="8912" y="24747"/>
                  </a:cubicBezTo>
                  <a:cubicBezTo>
                    <a:pt x="9377" y="24641"/>
                    <a:pt x="8295" y="22943"/>
                    <a:pt x="8295" y="22943"/>
                  </a:cubicBezTo>
                  <a:cubicBezTo>
                    <a:pt x="8295" y="22943"/>
                    <a:pt x="8499" y="22273"/>
                    <a:pt x="8655" y="21911"/>
                  </a:cubicBezTo>
                  <a:cubicBezTo>
                    <a:pt x="8295" y="20624"/>
                    <a:pt x="8390" y="18003"/>
                    <a:pt x="8390" y="18003"/>
                  </a:cubicBezTo>
                  <a:lnTo>
                    <a:pt x="14222" y="8567"/>
                  </a:lnTo>
                  <a:lnTo>
                    <a:pt x="11386" y="529"/>
                  </a:lnTo>
                  <a:lnTo>
                    <a:pt x="5100" y="15"/>
                  </a:lnTo>
                  <a:lnTo>
                    <a:pt x="3605" y="1"/>
                  </a:ln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1048134" y="3416561"/>
              <a:ext cx="230947" cy="129613"/>
            </a:xfrm>
            <a:custGeom>
              <a:avLst/>
              <a:gdLst/>
              <a:ahLst/>
              <a:cxnLst/>
              <a:rect l="l" t="t" r="r" b="b"/>
              <a:pathLst>
                <a:path w="6117" h="3433" extrusionOk="0">
                  <a:moveTo>
                    <a:pt x="5863" y="0"/>
                  </a:moveTo>
                  <a:cubicBezTo>
                    <a:pt x="5863" y="0"/>
                    <a:pt x="2030" y="667"/>
                    <a:pt x="0" y="2122"/>
                  </a:cubicBezTo>
                  <a:cubicBezTo>
                    <a:pt x="222" y="2608"/>
                    <a:pt x="437" y="3048"/>
                    <a:pt x="634" y="3433"/>
                  </a:cubicBezTo>
                  <a:cubicBezTo>
                    <a:pt x="1356" y="3105"/>
                    <a:pt x="3897" y="1974"/>
                    <a:pt x="5596" y="1474"/>
                  </a:cubicBezTo>
                  <a:lnTo>
                    <a:pt x="6117" y="624"/>
                  </a:lnTo>
                  <a:cubicBezTo>
                    <a:pt x="5998" y="293"/>
                    <a:pt x="5863" y="0"/>
                    <a:pt x="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1078451" y="2334428"/>
              <a:ext cx="1216617" cy="1329278"/>
            </a:xfrm>
            <a:custGeom>
              <a:avLst/>
              <a:gdLst/>
              <a:ahLst/>
              <a:cxnLst/>
              <a:rect l="l" t="t" r="r" b="b"/>
              <a:pathLst>
                <a:path w="32224" h="35208" extrusionOk="0">
                  <a:moveTo>
                    <a:pt x="16452" y="0"/>
                  </a:moveTo>
                  <a:cubicBezTo>
                    <a:pt x="15940" y="0"/>
                    <a:pt x="15610" y="37"/>
                    <a:pt x="15610" y="37"/>
                  </a:cubicBezTo>
                  <a:lnTo>
                    <a:pt x="10719" y="753"/>
                  </a:lnTo>
                  <a:cubicBezTo>
                    <a:pt x="10719" y="753"/>
                    <a:pt x="3887" y="6497"/>
                    <a:pt x="0" y="11940"/>
                  </a:cubicBezTo>
                  <a:cubicBezTo>
                    <a:pt x="1554" y="12776"/>
                    <a:pt x="5621" y="15947"/>
                    <a:pt x="5621" y="15947"/>
                  </a:cubicBezTo>
                  <a:cubicBezTo>
                    <a:pt x="5621" y="15947"/>
                    <a:pt x="4782" y="30764"/>
                    <a:pt x="4662" y="33156"/>
                  </a:cubicBezTo>
                  <a:cubicBezTo>
                    <a:pt x="7462" y="34297"/>
                    <a:pt x="12578" y="35207"/>
                    <a:pt x="17840" y="35207"/>
                  </a:cubicBezTo>
                  <a:cubicBezTo>
                    <a:pt x="21683" y="35207"/>
                    <a:pt x="25605" y="34721"/>
                    <a:pt x="28760" y="33484"/>
                  </a:cubicBezTo>
                  <a:cubicBezTo>
                    <a:pt x="30078" y="29657"/>
                    <a:pt x="32224" y="20876"/>
                    <a:pt x="27153" y="13375"/>
                  </a:cubicBezTo>
                  <a:cubicBezTo>
                    <a:pt x="28348" y="12416"/>
                    <a:pt x="28827" y="11161"/>
                    <a:pt x="28827" y="11161"/>
                  </a:cubicBezTo>
                  <a:cubicBezTo>
                    <a:pt x="28827" y="11161"/>
                    <a:pt x="23024" y="3565"/>
                    <a:pt x="21170" y="1592"/>
                  </a:cubicBezTo>
                  <a:cubicBezTo>
                    <a:pt x="19870" y="207"/>
                    <a:pt x="17656" y="0"/>
                    <a:pt x="16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1483132" y="1969312"/>
              <a:ext cx="493873" cy="569043"/>
            </a:xfrm>
            <a:custGeom>
              <a:avLst/>
              <a:gdLst/>
              <a:ahLst/>
              <a:cxnLst/>
              <a:rect l="l" t="t" r="r" b="b"/>
              <a:pathLst>
                <a:path w="13081" h="15072" extrusionOk="0">
                  <a:moveTo>
                    <a:pt x="6880" y="1"/>
                  </a:moveTo>
                  <a:cubicBezTo>
                    <a:pt x="5735" y="1"/>
                    <a:pt x="818" y="1735"/>
                    <a:pt x="818" y="1735"/>
                  </a:cubicBezTo>
                  <a:cubicBezTo>
                    <a:pt x="818" y="1735"/>
                    <a:pt x="1033" y="3412"/>
                    <a:pt x="1163" y="4790"/>
                  </a:cubicBezTo>
                  <a:cubicBezTo>
                    <a:pt x="1290" y="6168"/>
                    <a:pt x="645" y="9780"/>
                    <a:pt x="645" y="9780"/>
                  </a:cubicBezTo>
                  <a:cubicBezTo>
                    <a:pt x="645" y="9780"/>
                    <a:pt x="300" y="9994"/>
                    <a:pt x="0" y="10424"/>
                  </a:cubicBezTo>
                  <a:cubicBezTo>
                    <a:pt x="514" y="10942"/>
                    <a:pt x="5638" y="13997"/>
                    <a:pt x="8478" y="15072"/>
                  </a:cubicBezTo>
                  <a:cubicBezTo>
                    <a:pt x="8992" y="14558"/>
                    <a:pt x="9725" y="12016"/>
                    <a:pt x="9725" y="12016"/>
                  </a:cubicBezTo>
                  <a:cubicBezTo>
                    <a:pt x="9725" y="12016"/>
                    <a:pt x="9852" y="12016"/>
                    <a:pt x="10497" y="11844"/>
                  </a:cubicBezTo>
                  <a:cubicBezTo>
                    <a:pt x="13080" y="10727"/>
                    <a:pt x="12650" y="8919"/>
                    <a:pt x="11145" y="5949"/>
                  </a:cubicBezTo>
                  <a:cubicBezTo>
                    <a:pt x="9638" y="2982"/>
                    <a:pt x="7013" y="12"/>
                    <a:pt x="7013" y="12"/>
                  </a:cubicBezTo>
                  <a:cubicBezTo>
                    <a:pt x="6977" y="4"/>
                    <a:pt x="6932" y="1"/>
                    <a:pt x="6880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1513033" y="2030662"/>
              <a:ext cx="35716" cy="122288"/>
            </a:xfrm>
            <a:custGeom>
              <a:avLst/>
              <a:gdLst/>
              <a:ahLst/>
              <a:cxnLst/>
              <a:rect l="l" t="t" r="r" b="b"/>
              <a:pathLst>
                <a:path w="946" h="3239" extrusionOk="0">
                  <a:moveTo>
                    <a:pt x="568" y="1"/>
                  </a:moveTo>
                  <a:lnTo>
                    <a:pt x="1" y="402"/>
                  </a:lnTo>
                  <a:lnTo>
                    <a:pt x="378" y="3239"/>
                  </a:lnTo>
                  <a:lnTo>
                    <a:pt x="945" y="2362"/>
                  </a:lnTo>
                  <a:cubicBezTo>
                    <a:pt x="945" y="2362"/>
                    <a:pt x="568" y="12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2"/>
            <p:cNvSpPr/>
            <p:nvPr/>
          </p:nvSpPr>
          <p:spPr>
            <a:xfrm>
              <a:off x="1450853" y="2128897"/>
              <a:ext cx="92424" cy="95029"/>
            </a:xfrm>
            <a:custGeom>
              <a:avLst/>
              <a:gdLst/>
              <a:ahLst/>
              <a:cxnLst/>
              <a:rect l="l" t="t" r="r" b="b"/>
              <a:pathLst>
                <a:path w="2448" h="2517" extrusionOk="0">
                  <a:moveTo>
                    <a:pt x="993" y="1"/>
                  </a:moveTo>
                  <a:cubicBezTo>
                    <a:pt x="814" y="1"/>
                    <a:pt x="647" y="62"/>
                    <a:pt x="510" y="217"/>
                  </a:cubicBezTo>
                  <a:cubicBezTo>
                    <a:pt x="1" y="798"/>
                    <a:pt x="568" y="2517"/>
                    <a:pt x="1533" y="2517"/>
                  </a:cubicBezTo>
                  <a:cubicBezTo>
                    <a:pt x="1711" y="2517"/>
                    <a:pt x="1902" y="2459"/>
                    <a:pt x="2103" y="2325"/>
                  </a:cubicBezTo>
                  <a:lnTo>
                    <a:pt x="2448" y="778"/>
                  </a:lnTo>
                  <a:cubicBezTo>
                    <a:pt x="2347" y="710"/>
                    <a:pt x="1603" y="1"/>
                    <a:pt x="993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2"/>
            <p:cNvSpPr/>
            <p:nvPr/>
          </p:nvSpPr>
          <p:spPr>
            <a:xfrm>
              <a:off x="1470145" y="1906150"/>
              <a:ext cx="286787" cy="157023"/>
            </a:xfrm>
            <a:custGeom>
              <a:avLst/>
              <a:gdLst/>
              <a:ahLst/>
              <a:cxnLst/>
              <a:rect l="l" t="t" r="r" b="b"/>
              <a:pathLst>
                <a:path w="7596" h="4159" extrusionOk="0">
                  <a:moveTo>
                    <a:pt x="4183" y="1"/>
                  </a:moveTo>
                  <a:cubicBezTo>
                    <a:pt x="2551" y="1"/>
                    <a:pt x="1" y="1256"/>
                    <a:pt x="27" y="1692"/>
                  </a:cubicBezTo>
                  <a:cubicBezTo>
                    <a:pt x="55" y="2157"/>
                    <a:pt x="1099" y="4159"/>
                    <a:pt x="1099" y="4159"/>
                  </a:cubicBezTo>
                  <a:lnTo>
                    <a:pt x="7596" y="1939"/>
                  </a:lnTo>
                  <a:cubicBezTo>
                    <a:pt x="6965" y="1142"/>
                    <a:pt x="6088" y="212"/>
                    <a:pt x="4498" y="18"/>
                  </a:cubicBezTo>
                  <a:cubicBezTo>
                    <a:pt x="4398" y="6"/>
                    <a:pt x="4292" y="1"/>
                    <a:pt x="4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2"/>
            <p:cNvSpPr/>
            <p:nvPr/>
          </p:nvSpPr>
          <p:spPr>
            <a:xfrm>
              <a:off x="1645020" y="1941223"/>
              <a:ext cx="81173" cy="51951"/>
            </a:xfrm>
            <a:custGeom>
              <a:avLst/>
              <a:gdLst/>
              <a:ahLst/>
              <a:cxnLst/>
              <a:rect l="l" t="t" r="r" b="b"/>
              <a:pathLst>
                <a:path w="2150" h="1376" extrusionOk="0">
                  <a:moveTo>
                    <a:pt x="937" y="1"/>
                  </a:moveTo>
                  <a:cubicBezTo>
                    <a:pt x="821" y="1"/>
                    <a:pt x="706" y="25"/>
                    <a:pt x="593" y="80"/>
                  </a:cubicBezTo>
                  <a:cubicBezTo>
                    <a:pt x="1" y="361"/>
                    <a:pt x="497" y="1376"/>
                    <a:pt x="497" y="1376"/>
                  </a:cubicBezTo>
                  <a:lnTo>
                    <a:pt x="2149" y="858"/>
                  </a:lnTo>
                  <a:cubicBezTo>
                    <a:pt x="1902" y="436"/>
                    <a:pt x="1424" y="1"/>
                    <a:pt x="937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2"/>
            <p:cNvSpPr/>
            <p:nvPr/>
          </p:nvSpPr>
          <p:spPr>
            <a:xfrm>
              <a:off x="1655931" y="1941223"/>
              <a:ext cx="54178" cy="26164"/>
            </a:xfrm>
            <a:custGeom>
              <a:avLst/>
              <a:gdLst/>
              <a:ahLst/>
              <a:cxnLst/>
              <a:rect l="l" t="t" r="r" b="b"/>
              <a:pathLst>
                <a:path w="1435" h="693" extrusionOk="0">
                  <a:moveTo>
                    <a:pt x="646" y="1"/>
                  </a:moveTo>
                  <a:cubicBezTo>
                    <a:pt x="532" y="1"/>
                    <a:pt x="416" y="25"/>
                    <a:pt x="304" y="80"/>
                  </a:cubicBezTo>
                  <a:cubicBezTo>
                    <a:pt x="57" y="195"/>
                    <a:pt x="0" y="442"/>
                    <a:pt x="18" y="693"/>
                  </a:cubicBezTo>
                  <a:lnTo>
                    <a:pt x="1434" y="347"/>
                  </a:lnTo>
                  <a:cubicBezTo>
                    <a:pt x="1202" y="145"/>
                    <a:pt x="926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2"/>
            <p:cNvSpPr/>
            <p:nvPr/>
          </p:nvSpPr>
          <p:spPr>
            <a:xfrm>
              <a:off x="1691042" y="4426924"/>
              <a:ext cx="424442" cy="325561"/>
            </a:xfrm>
            <a:custGeom>
              <a:avLst/>
              <a:gdLst/>
              <a:ahLst/>
              <a:cxnLst/>
              <a:rect l="l" t="t" r="r" b="b"/>
              <a:pathLst>
                <a:path w="11242" h="8623" extrusionOk="0">
                  <a:moveTo>
                    <a:pt x="5899" y="0"/>
                  </a:moveTo>
                  <a:lnTo>
                    <a:pt x="878" y="1339"/>
                  </a:lnTo>
                  <a:lnTo>
                    <a:pt x="1298" y="5064"/>
                  </a:lnTo>
                  <a:lnTo>
                    <a:pt x="0" y="8038"/>
                  </a:lnTo>
                  <a:cubicBezTo>
                    <a:pt x="0" y="8038"/>
                    <a:pt x="5983" y="8623"/>
                    <a:pt x="10085" y="8623"/>
                  </a:cubicBezTo>
                  <a:cubicBezTo>
                    <a:pt x="11241" y="4237"/>
                    <a:pt x="9514" y="3031"/>
                    <a:pt x="7612" y="3031"/>
                  </a:cubicBezTo>
                  <a:cubicBezTo>
                    <a:pt x="6481" y="3031"/>
                    <a:pt x="5289" y="3457"/>
                    <a:pt x="4602" y="3894"/>
                  </a:cubicBezTo>
                  <a:lnTo>
                    <a:pt x="4602" y="3894"/>
                  </a:lnTo>
                  <a:cubicBezTo>
                    <a:pt x="4967" y="3327"/>
                    <a:pt x="4891" y="3180"/>
                    <a:pt x="4715" y="3180"/>
                  </a:cubicBezTo>
                  <a:cubicBezTo>
                    <a:pt x="4527" y="3180"/>
                    <a:pt x="4225" y="3348"/>
                    <a:pt x="4225" y="3348"/>
                  </a:cubicBezTo>
                  <a:lnTo>
                    <a:pt x="58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2"/>
            <p:cNvSpPr/>
            <p:nvPr/>
          </p:nvSpPr>
          <p:spPr>
            <a:xfrm>
              <a:off x="949031" y="4450331"/>
              <a:ext cx="435428" cy="292337"/>
            </a:xfrm>
            <a:custGeom>
              <a:avLst/>
              <a:gdLst/>
              <a:ahLst/>
              <a:cxnLst/>
              <a:rect l="l" t="t" r="r" b="b"/>
              <a:pathLst>
                <a:path w="11533" h="7743" extrusionOk="0">
                  <a:moveTo>
                    <a:pt x="6639" y="0"/>
                  </a:moveTo>
                  <a:lnTo>
                    <a:pt x="7808" y="3599"/>
                  </a:lnTo>
                  <a:cubicBezTo>
                    <a:pt x="7808" y="3599"/>
                    <a:pt x="7659" y="3517"/>
                    <a:pt x="7528" y="3517"/>
                  </a:cubicBezTo>
                  <a:cubicBezTo>
                    <a:pt x="7349" y="3517"/>
                    <a:pt x="7202" y="3670"/>
                    <a:pt x="7516" y="4394"/>
                  </a:cubicBezTo>
                  <a:cubicBezTo>
                    <a:pt x="6291" y="3489"/>
                    <a:pt x="4496" y="2421"/>
                    <a:pt x="2975" y="2421"/>
                  </a:cubicBezTo>
                  <a:cubicBezTo>
                    <a:pt x="1327" y="2421"/>
                    <a:pt x="1" y="3674"/>
                    <a:pt x="67" y="7742"/>
                  </a:cubicBezTo>
                  <a:cubicBezTo>
                    <a:pt x="2453" y="7700"/>
                    <a:pt x="10948" y="7157"/>
                    <a:pt x="10948" y="7157"/>
                  </a:cubicBezTo>
                  <a:cubicBezTo>
                    <a:pt x="10948" y="7157"/>
                    <a:pt x="10151" y="4186"/>
                    <a:pt x="10151" y="4060"/>
                  </a:cubicBezTo>
                  <a:cubicBezTo>
                    <a:pt x="10151" y="3933"/>
                    <a:pt x="11532" y="1005"/>
                    <a:pt x="11532" y="1005"/>
                  </a:cubicBezTo>
                  <a:lnTo>
                    <a:pt x="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2"/>
            <p:cNvSpPr/>
            <p:nvPr/>
          </p:nvSpPr>
          <p:spPr>
            <a:xfrm>
              <a:off x="1669484" y="2170237"/>
              <a:ext cx="139203" cy="107111"/>
            </a:xfrm>
            <a:custGeom>
              <a:avLst/>
              <a:gdLst/>
              <a:ahLst/>
              <a:cxnLst/>
              <a:rect l="l" t="t" r="r" b="b"/>
              <a:pathLst>
                <a:path w="3687" h="2837" extrusionOk="0">
                  <a:moveTo>
                    <a:pt x="2605" y="0"/>
                  </a:moveTo>
                  <a:cubicBezTo>
                    <a:pt x="2745" y="306"/>
                    <a:pt x="2890" y="606"/>
                    <a:pt x="3020" y="916"/>
                  </a:cubicBezTo>
                  <a:cubicBezTo>
                    <a:pt x="3155" y="1223"/>
                    <a:pt x="3285" y="1529"/>
                    <a:pt x="3380" y="1843"/>
                  </a:cubicBezTo>
                  <a:cubicBezTo>
                    <a:pt x="3425" y="1997"/>
                    <a:pt x="3472" y="2163"/>
                    <a:pt x="3475" y="2304"/>
                  </a:cubicBezTo>
                  <a:cubicBezTo>
                    <a:pt x="3479" y="2378"/>
                    <a:pt x="3458" y="2420"/>
                    <a:pt x="3422" y="2459"/>
                  </a:cubicBezTo>
                  <a:cubicBezTo>
                    <a:pt x="3380" y="2498"/>
                    <a:pt x="3320" y="2529"/>
                    <a:pt x="3249" y="2551"/>
                  </a:cubicBezTo>
                  <a:cubicBezTo>
                    <a:pt x="3110" y="2591"/>
                    <a:pt x="2960" y="2607"/>
                    <a:pt x="2806" y="2607"/>
                  </a:cubicBezTo>
                  <a:cubicBezTo>
                    <a:pt x="2640" y="2607"/>
                    <a:pt x="2470" y="2589"/>
                    <a:pt x="2305" y="2565"/>
                  </a:cubicBezTo>
                  <a:cubicBezTo>
                    <a:pt x="1664" y="2466"/>
                    <a:pt x="1026" y="2233"/>
                    <a:pt x="519" y="1836"/>
                  </a:cubicBezTo>
                  <a:cubicBezTo>
                    <a:pt x="399" y="1734"/>
                    <a:pt x="283" y="1617"/>
                    <a:pt x="208" y="1483"/>
                  </a:cubicBezTo>
                  <a:cubicBezTo>
                    <a:pt x="132" y="1353"/>
                    <a:pt x="96" y="1187"/>
                    <a:pt x="184" y="1085"/>
                  </a:cubicBezTo>
                  <a:cubicBezTo>
                    <a:pt x="232" y="1018"/>
                    <a:pt x="318" y="993"/>
                    <a:pt x="411" y="993"/>
                  </a:cubicBezTo>
                  <a:cubicBezTo>
                    <a:pt x="474" y="993"/>
                    <a:pt x="540" y="1005"/>
                    <a:pt x="600" y="1022"/>
                  </a:cubicBezTo>
                  <a:cubicBezTo>
                    <a:pt x="758" y="1060"/>
                    <a:pt x="903" y="1152"/>
                    <a:pt x="1044" y="1240"/>
                  </a:cubicBezTo>
                  <a:cubicBezTo>
                    <a:pt x="917" y="1134"/>
                    <a:pt x="787" y="1022"/>
                    <a:pt x="621" y="962"/>
                  </a:cubicBezTo>
                  <a:cubicBezTo>
                    <a:pt x="540" y="930"/>
                    <a:pt x="455" y="906"/>
                    <a:pt x="364" y="906"/>
                  </a:cubicBezTo>
                  <a:cubicBezTo>
                    <a:pt x="272" y="906"/>
                    <a:pt x="170" y="934"/>
                    <a:pt x="99" y="1007"/>
                  </a:cubicBezTo>
                  <a:cubicBezTo>
                    <a:pt x="18" y="1078"/>
                    <a:pt x="5" y="1187"/>
                    <a:pt x="0" y="1282"/>
                  </a:cubicBezTo>
                  <a:cubicBezTo>
                    <a:pt x="11" y="1378"/>
                    <a:pt x="39" y="1469"/>
                    <a:pt x="75" y="1550"/>
                  </a:cubicBezTo>
                  <a:cubicBezTo>
                    <a:pt x="156" y="1716"/>
                    <a:pt x="275" y="1849"/>
                    <a:pt x="399" y="1970"/>
                  </a:cubicBezTo>
                  <a:cubicBezTo>
                    <a:pt x="924" y="2438"/>
                    <a:pt x="1594" y="2688"/>
                    <a:pt x="2270" y="2797"/>
                  </a:cubicBezTo>
                  <a:cubicBezTo>
                    <a:pt x="2437" y="2818"/>
                    <a:pt x="2606" y="2836"/>
                    <a:pt x="2776" y="2836"/>
                  </a:cubicBezTo>
                  <a:cubicBezTo>
                    <a:pt x="2954" y="2836"/>
                    <a:pt x="3134" y="2816"/>
                    <a:pt x="3316" y="2759"/>
                  </a:cubicBezTo>
                  <a:cubicBezTo>
                    <a:pt x="3404" y="2731"/>
                    <a:pt x="3496" y="2685"/>
                    <a:pt x="3578" y="2607"/>
                  </a:cubicBezTo>
                  <a:cubicBezTo>
                    <a:pt x="3612" y="2568"/>
                    <a:pt x="3651" y="2512"/>
                    <a:pt x="3662" y="2459"/>
                  </a:cubicBezTo>
                  <a:cubicBezTo>
                    <a:pt x="3672" y="2407"/>
                    <a:pt x="3687" y="2347"/>
                    <a:pt x="3679" y="2301"/>
                  </a:cubicBezTo>
                  <a:cubicBezTo>
                    <a:pt x="3669" y="2107"/>
                    <a:pt x="3609" y="1948"/>
                    <a:pt x="3549" y="1786"/>
                  </a:cubicBezTo>
                  <a:cubicBezTo>
                    <a:pt x="3303" y="1148"/>
                    <a:pt x="2971" y="563"/>
                    <a:pt x="2605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2"/>
            <p:cNvSpPr/>
            <p:nvPr/>
          </p:nvSpPr>
          <p:spPr>
            <a:xfrm>
              <a:off x="1617233" y="2225018"/>
              <a:ext cx="110433" cy="70602"/>
            </a:xfrm>
            <a:custGeom>
              <a:avLst/>
              <a:gdLst/>
              <a:ahLst/>
              <a:cxnLst/>
              <a:rect l="l" t="t" r="r" b="b"/>
              <a:pathLst>
                <a:path w="2925" h="1870" extrusionOk="0">
                  <a:moveTo>
                    <a:pt x="0" y="0"/>
                  </a:moveTo>
                  <a:cubicBezTo>
                    <a:pt x="63" y="138"/>
                    <a:pt x="137" y="272"/>
                    <a:pt x="215" y="406"/>
                  </a:cubicBezTo>
                  <a:cubicBezTo>
                    <a:pt x="296" y="536"/>
                    <a:pt x="387" y="660"/>
                    <a:pt x="475" y="787"/>
                  </a:cubicBezTo>
                  <a:cubicBezTo>
                    <a:pt x="574" y="903"/>
                    <a:pt x="680" y="1023"/>
                    <a:pt x="789" y="1132"/>
                  </a:cubicBezTo>
                  <a:cubicBezTo>
                    <a:pt x="906" y="1234"/>
                    <a:pt x="1018" y="1343"/>
                    <a:pt x="1148" y="1431"/>
                  </a:cubicBezTo>
                  <a:cubicBezTo>
                    <a:pt x="1402" y="1615"/>
                    <a:pt x="1688" y="1763"/>
                    <a:pt x="2002" y="1829"/>
                  </a:cubicBezTo>
                  <a:cubicBezTo>
                    <a:pt x="2124" y="1855"/>
                    <a:pt x="2250" y="1869"/>
                    <a:pt x="2376" y="1869"/>
                  </a:cubicBezTo>
                  <a:cubicBezTo>
                    <a:pt x="2566" y="1869"/>
                    <a:pt x="2755" y="1836"/>
                    <a:pt x="2924" y="1755"/>
                  </a:cubicBezTo>
                  <a:lnTo>
                    <a:pt x="2924" y="1755"/>
                  </a:lnTo>
                  <a:cubicBezTo>
                    <a:pt x="2854" y="1764"/>
                    <a:pt x="2785" y="1768"/>
                    <a:pt x="2716" y="1768"/>
                  </a:cubicBezTo>
                  <a:cubicBezTo>
                    <a:pt x="2485" y="1768"/>
                    <a:pt x="2263" y="1721"/>
                    <a:pt x="2051" y="1653"/>
                  </a:cubicBezTo>
                  <a:cubicBezTo>
                    <a:pt x="1776" y="1558"/>
                    <a:pt x="1519" y="1413"/>
                    <a:pt x="1283" y="1241"/>
                  </a:cubicBezTo>
                  <a:cubicBezTo>
                    <a:pt x="1043" y="1078"/>
                    <a:pt x="831" y="871"/>
                    <a:pt x="613" y="663"/>
                  </a:cubicBezTo>
                  <a:lnTo>
                    <a:pt x="306" y="335"/>
                  </a:lnTo>
                  <a:cubicBezTo>
                    <a:pt x="208" y="223"/>
                    <a:pt x="106" y="110"/>
                    <a:pt x="0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2"/>
            <p:cNvSpPr/>
            <p:nvPr/>
          </p:nvSpPr>
          <p:spPr>
            <a:xfrm>
              <a:off x="1555091" y="2375466"/>
              <a:ext cx="245747" cy="58369"/>
            </a:xfrm>
            <a:custGeom>
              <a:avLst/>
              <a:gdLst/>
              <a:ahLst/>
              <a:cxnLst/>
              <a:rect l="l" t="t" r="r" b="b"/>
              <a:pathLst>
                <a:path w="6509" h="1546" extrusionOk="0">
                  <a:moveTo>
                    <a:pt x="0" y="1"/>
                  </a:moveTo>
                  <a:lnTo>
                    <a:pt x="0" y="1"/>
                  </a:lnTo>
                  <a:cubicBezTo>
                    <a:pt x="399" y="409"/>
                    <a:pt x="892" y="723"/>
                    <a:pt x="1420" y="962"/>
                  </a:cubicBezTo>
                  <a:cubicBezTo>
                    <a:pt x="1952" y="1195"/>
                    <a:pt x="2516" y="1336"/>
                    <a:pt x="3084" y="1435"/>
                  </a:cubicBezTo>
                  <a:cubicBezTo>
                    <a:pt x="3556" y="1508"/>
                    <a:pt x="4036" y="1545"/>
                    <a:pt x="4515" y="1545"/>
                  </a:cubicBezTo>
                  <a:cubicBezTo>
                    <a:pt x="4611" y="1545"/>
                    <a:pt x="4707" y="1544"/>
                    <a:pt x="4803" y="1541"/>
                  </a:cubicBezTo>
                  <a:cubicBezTo>
                    <a:pt x="5374" y="1526"/>
                    <a:pt x="5948" y="1477"/>
                    <a:pt x="6509" y="1350"/>
                  </a:cubicBezTo>
                  <a:lnTo>
                    <a:pt x="6509" y="1350"/>
                  </a:lnTo>
                  <a:cubicBezTo>
                    <a:pt x="6252" y="1363"/>
                    <a:pt x="5995" y="1376"/>
                    <a:pt x="5738" y="1376"/>
                  </a:cubicBezTo>
                  <a:cubicBezTo>
                    <a:pt x="5709" y="1376"/>
                    <a:pt x="5681" y="1375"/>
                    <a:pt x="5652" y="1375"/>
                  </a:cubicBezTo>
                  <a:cubicBezTo>
                    <a:pt x="5560" y="1376"/>
                    <a:pt x="5468" y="1377"/>
                    <a:pt x="5375" y="1377"/>
                  </a:cubicBezTo>
                  <a:cubicBezTo>
                    <a:pt x="5184" y="1377"/>
                    <a:pt x="4993" y="1374"/>
                    <a:pt x="4803" y="1364"/>
                  </a:cubicBezTo>
                  <a:cubicBezTo>
                    <a:pt x="4240" y="1336"/>
                    <a:pt x="3676" y="1297"/>
                    <a:pt x="3119" y="1203"/>
                  </a:cubicBezTo>
                  <a:cubicBezTo>
                    <a:pt x="2565" y="1115"/>
                    <a:pt x="2020" y="980"/>
                    <a:pt x="1487" y="797"/>
                  </a:cubicBezTo>
                  <a:cubicBezTo>
                    <a:pt x="963" y="596"/>
                    <a:pt x="462" y="336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2"/>
            <p:cNvSpPr/>
            <p:nvPr/>
          </p:nvSpPr>
          <p:spPr>
            <a:xfrm>
              <a:off x="1479810" y="2150341"/>
              <a:ext cx="55613" cy="51724"/>
            </a:xfrm>
            <a:custGeom>
              <a:avLst/>
              <a:gdLst/>
              <a:ahLst/>
              <a:cxnLst/>
              <a:rect l="l" t="t" r="r" b="b"/>
              <a:pathLst>
                <a:path w="1473" h="1370" extrusionOk="0">
                  <a:moveTo>
                    <a:pt x="293" y="0"/>
                  </a:moveTo>
                  <a:cubicBezTo>
                    <a:pt x="191" y="0"/>
                    <a:pt x="91" y="19"/>
                    <a:pt x="0" y="62"/>
                  </a:cubicBezTo>
                  <a:cubicBezTo>
                    <a:pt x="268" y="69"/>
                    <a:pt x="500" y="174"/>
                    <a:pt x="687" y="322"/>
                  </a:cubicBezTo>
                  <a:cubicBezTo>
                    <a:pt x="786" y="397"/>
                    <a:pt x="867" y="488"/>
                    <a:pt x="948" y="579"/>
                  </a:cubicBezTo>
                  <a:lnTo>
                    <a:pt x="1061" y="724"/>
                  </a:lnTo>
                  <a:lnTo>
                    <a:pt x="1061" y="724"/>
                  </a:lnTo>
                  <a:cubicBezTo>
                    <a:pt x="1044" y="727"/>
                    <a:pt x="1026" y="732"/>
                    <a:pt x="1008" y="738"/>
                  </a:cubicBezTo>
                  <a:cubicBezTo>
                    <a:pt x="958" y="749"/>
                    <a:pt x="881" y="802"/>
                    <a:pt x="867" y="883"/>
                  </a:cubicBezTo>
                  <a:cubicBezTo>
                    <a:pt x="860" y="953"/>
                    <a:pt x="881" y="1006"/>
                    <a:pt x="906" y="1045"/>
                  </a:cubicBezTo>
                  <a:cubicBezTo>
                    <a:pt x="1001" y="1193"/>
                    <a:pt x="1128" y="1285"/>
                    <a:pt x="1261" y="1369"/>
                  </a:cubicBezTo>
                  <a:lnTo>
                    <a:pt x="1139" y="1171"/>
                  </a:lnTo>
                  <a:cubicBezTo>
                    <a:pt x="1100" y="1108"/>
                    <a:pt x="1061" y="1041"/>
                    <a:pt x="1043" y="981"/>
                  </a:cubicBezTo>
                  <a:cubicBezTo>
                    <a:pt x="1036" y="950"/>
                    <a:pt x="1033" y="925"/>
                    <a:pt x="1040" y="921"/>
                  </a:cubicBezTo>
                  <a:lnTo>
                    <a:pt x="1040" y="921"/>
                  </a:lnTo>
                  <a:cubicBezTo>
                    <a:pt x="1043" y="925"/>
                    <a:pt x="1036" y="925"/>
                    <a:pt x="1064" y="925"/>
                  </a:cubicBezTo>
                  <a:cubicBezTo>
                    <a:pt x="1075" y="922"/>
                    <a:pt x="1090" y="921"/>
                    <a:pt x="1106" y="921"/>
                  </a:cubicBezTo>
                  <a:cubicBezTo>
                    <a:pt x="1147" y="921"/>
                    <a:pt x="1200" y="929"/>
                    <a:pt x="1248" y="939"/>
                  </a:cubicBezTo>
                  <a:lnTo>
                    <a:pt x="1473" y="978"/>
                  </a:lnTo>
                  <a:lnTo>
                    <a:pt x="1357" y="773"/>
                  </a:lnTo>
                  <a:cubicBezTo>
                    <a:pt x="1290" y="654"/>
                    <a:pt x="1216" y="537"/>
                    <a:pt x="1124" y="431"/>
                  </a:cubicBezTo>
                  <a:cubicBezTo>
                    <a:pt x="1033" y="326"/>
                    <a:pt x="931" y="228"/>
                    <a:pt x="807" y="153"/>
                  </a:cubicBezTo>
                  <a:cubicBezTo>
                    <a:pt x="655" y="59"/>
                    <a:pt x="471" y="0"/>
                    <a:pt x="293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2"/>
            <p:cNvSpPr/>
            <p:nvPr/>
          </p:nvSpPr>
          <p:spPr>
            <a:xfrm>
              <a:off x="1701009" y="2145584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7" y="1"/>
                    <a:pt x="1" y="191"/>
                    <a:pt x="1" y="427"/>
                  </a:cubicBezTo>
                  <a:cubicBezTo>
                    <a:pt x="1" y="660"/>
                    <a:pt x="107" y="850"/>
                    <a:pt x="240" y="850"/>
                  </a:cubicBezTo>
                  <a:cubicBezTo>
                    <a:pt x="371" y="850"/>
                    <a:pt x="476" y="660"/>
                    <a:pt x="476" y="427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2"/>
            <p:cNvSpPr/>
            <p:nvPr/>
          </p:nvSpPr>
          <p:spPr>
            <a:xfrm>
              <a:off x="1783501" y="2149963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6" y="1"/>
                    <a:pt x="0" y="191"/>
                    <a:pt x="0" y="424"/>
                  </a:cubicBezTo>
                  <a:cubicBezTo>
                    <a:pt x="0" y="660"/>
                    <a:pt x="106" y="851"/>
                    <a:pt x="240" y="851"/>
                  </a:cubicBezTo>
                  <a:cubicBezTo>
                    <a:pt x="371" y="851"/>
                    <a:pt x="476" y="660"/>
                    <a:pt x="476" y="424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2"/>
            <p:cNvSpPr/>
            <p:nvPr/>
          </p:nvSpPr>
          <p:spPr>
            <a:xfrm>
              <a:off x="1661934" y="2091785"/>
              <a:ext cx="74377" cy="34433"/>
            </a:xfrm>
            <a:custGeom>
              <a:avLst/>
              <a:gdLst/>
              <a:ahLst/>
              <a:cxnLst/>
              <a:rect l="l" t="t" r="r" b="b"/>
              <a:pathLst>
                <a:path w="1970" h="912" extrusionOk="0">
                  <a:moveTo>
                    <a:pt x="836" y="0"/>
                  </a:moveTo>
                  <a:cubicBezTo>
                    <a:pt x="517" y="0"/>
                    <a:pt x="203" y="221"/>
                    <a:pt x="0" y="912"/>
                  </a:cubicBezTo>
                  <a:lnTo>
                    <a:pt x="1970" y="683"/>
                  </a:lnTo>
                  <a:cubicBezTo>
                    <a:pt x="1970" y="683"/>
                    <a:pt x="1396" y="0"/>
                    <a:pt x="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2"/>
            <p:cNvSpPr/>
            <p:nvPr/>
          </p:nvSpPr>
          <p:spPr>
            <a:xfrm>
              <a:off x="1768324" y="2097599"/>
              <a:ext cx="53121" cy="28618"/>
            </a:xfrm>
            <a:custGeom>
              <a:avLst/>
              <a:gdLst/>
              <a:ahLst/>
              <a:cxnLst/>
              <a:rect l="l" t="t" r="r" b="b"/>
              <a:pathLst>
                <a:path w="1407" h="758" extrusionOk="0">
                  <a:moveTo>
                    <a:pt x="518" y="1"/>
                  </a:moveTo>
                  <a:cubicBezTo>
                    <a:pt x="123" y="1"/>
                    <a:pt x="1" y="652"/>
                    <a:pt x="1" y="652"/>
                  </a:cubicBezTo>
                  <a:lnTo>
                    <a:pt x="1407" y="758"/>
                  </a:lnTo>
                  <a:cubicBezTo>
                    <a:pt x="1018" y="187"/>
                    <a:pt x="729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2"/>
            <p:cNvSpPr/>
            <p:nvPr/>
          </p:nvSpPr>
          <p:spPr>
            <a:xfrm>
              <a:off x="1940858" y="2603347"/>
              <a:ext cx="162762" cy="236044"/>
            </a:xfrm>
            <a:custGeom>
              <a:avLst/>
              <a:gdLst/>
              <a:ahLst/>
              <a:cxnLst/>
              <a:rect l="l" t="t" r="r" b="b"/>
              <a:pathLst>
                <a:path w="4311" h="6252" extrusionOk="0">
                  <a:moveTo>
                    <a:pt x="1" y="0"/>
                  </a:moveTo>
                  <a:lnTo>
                    <a:pt x="1" y="0"/>
                  </a:lnTo>
                  <a:cubicBezTo>
                    <a:pt x="191" y="258"/>
                    <a:pt x="378" y="512"/>
                    <a:pt x="550" y="776"/>
                  </a:cubicBezTo>
                  <a:cubicBezTo>
                    <a:pt x="730" y="1036"/>
                    <a:pt x="906" y="1298"/>
                    <a:pt x="1079" y="1561"/>
                  </a:cubicBezTo>
                  <a:lnTo>
                    <a:pt x="2129" y="3140"/>
                  </a:lnTo>
                  <a:cubicBezTo>
                    <a:pt x="2485" y="3665"/>
                    <a:pt x="2838" y="4191"/>
                    <a:pt x="3201" y="4708"/>
                  </a:cubicBezTo>
                  <a:cubicBezTo>
                    <a:pt x="3563" y="5227"/>
                    <a:pt x="3926" y="5744"/>
                    <a:pt x="4310" y="6252"/>
                  </a:cubicBezTo>
                  <a:cubicBezTo>
                    <a:pt x="4007" y="5692"/>
                    <a:pt x="3684" y="5149"/>
                    <a:pt x="3352" y="4609"/>
                  </a:cubicBezTo>
                  <a:cubicBezTo>
                    <a:pt x="3021" y="4067"/>
                    <a:pt x="2675" y="3539"/>
                    <a:pt x="2323" y="3010"/>
                  </a:cubicBezTo>
                  <a:cubicBezTo>
                    <a:pt x="1967" y="2488"/>
                    <a:pt x="1612" y="1963"/>
                    <a:pt x="1227" y="1459"/>
                  </a:cubicBezTo>
                  <a:cubicBezTo>
                    <a:pt x="843" y="956"/>
                    <a:pt x="459" y="44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2"/>
            <p:cNvSpPr/>
            <p:nvPr/>
          </p:nvSpPr>
          <p:spPr>
            <a:xfrm>
              <a:off x="1290626" y="2657221"/>
              <a:ext cx="62975" cy="279311"/>
            </a:xfrm>
            <a:custGeom>
              <a:avLst/>
              <a:gdLst/>
              <a:ahLst/>
              <a:cxnLst/>
              <a:rect l="l" t="t" r="r" b="b"/>
              <a:pathLst>
                <a:path w="1668" h="7398" extrusionOk="0">
                  <a:moveTo>
                    <a:pt x="1668" y="1"/>
                  </a:moveTo>
                  <a:cubicBezTo>
                    <a:pt x="1403" y="578"/>
                    <a:pt x="1219" y="1192"/>
                    <a:pt x="1047" y="1801"/>
                  </a:cubicBezTo>
                  <a:cubicBezTo>
                    <a:pt x="874" y="2411"/>
                    <a:pt x="733" y="3027"/>
                    <a:pt x="599" y="3647"/>
                  </a:cubicBezTo>
                  <a:cubicBezTo>
                    <a:pt x="473" y="4268"/>
                    <a:pt x="349" y="4888"/>
                    <a:pt x="254" y="5515"/>
                  </a:cubicBezTo>
                  <a:cubicBezTo>
                    <a:pt x="152" y="6139"/>
                    <a:pt x="61" y="6766"/>
                    <a:pt x="1" y="7397"/>
                  </a:cubicBezTo>
                  <a:cubicBezTo>
                    <a:pt x="155" y="6781"/>
                    <a:pt x="293" y="6163"/>
                    <a:pt x="430" y="5547"/>
                  </a:cubicBezTo>
                  <a:lnTo>
                    <a:pt x="829" y="3694"/>
                  </a:lnTo>
                  <a:lnTo>
                    <a:pt x="1224" y="1844"/>
                  </a:lnTo>
                  <a:cubicBezTo>
                    <a:pt x="1357" y="1227"/>
                    <a:pt x="1494" y="611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2"/>
            <p:cNvSpPr/>
            <p:nvPr/>
          </p:nvSpPr>
          <p:spPr>
            <a:xfrm>
              <a:off x="1144444" y="3430416"/>
              <a:ext cx="72792" cy="80796"/>
            </a:xfrm>
            <a:custGeom>
              <a:avLst/>
              <a:gdLst/>
              <a:ahLst/>
              <a:cxnLst/>
              <a:rect l="l" t="t" r="r" b="b"/>
              <a:pathLst>
                <a:path w="1928" h="2140" extrusionOk="0">
                  <a:moveTo>
                    <a:pt x="962" y="0"/>
                  </a:moveTo>
                  <a:cubicBezTo>
                    <a:pt x="430" y="0"/>
                    <a:pt x="0" y="479"/>
                    <a:pt x="0" y="1068"/>
                  </a:cubicBezTo>
                  <a:cubicBezTo>
                    <a:pt x="0" y="1660"/>
                    <a:pt x="430" y="2139"/>
                    <a:pt x="962" y="2139"/>
                  </a:cubicBezTo>
                  <a:cubicBezTo>
                    <a:pt x="1494" y="2139"/>
                    <a:pt x="1928" y="1660"/>
                    <a:pt x="1928" y="1068"/>
                  </a:cubicBezTo>
                  <a:cubicBezTo>
                    <a:pt x="1928" y="479"/>
                    <a:pt x="1494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2"/>
            <p:cNvSpPr/>
            <p:nvPr/>
          </p:nvSpPr>
          <p:spPr>
            <a:xfrm>
              <a:off x="1194845" y="4531841"/>
              <a:ext cx="143960" cy="106620"/>
            </a:xfrm>
            <a:custGeom>
              <a:avLst/>
              <a:gdLst/>
              <a:ahLst/>
              <a:cxnLst/>
              <a:rect l="l" t="t" r="r" b="b"/>
              <a:pathLst>
                <a:path w="3813" h="2824" extrusionOk="0">
                  <a:moveTo>
                    <a:pt x="374" y="301"/>
                  </a:moveTo>
                  <a:lnTo>
                    <a:pt x="374" y="301"/>
                  </a:lnTo>
                  <a:cubicBezTo>
                    <a:pt x="839" y="456"/>
                    <a:pt x="1149" y="752"/>
                    <a:pt x="1403" y="1115"/>
                  </a:cubicBezTo>
                  <a:cubicBezTo>
                    <a:pt x="1191" y="1087"/>
                    <a:pt x="973" y="978"/>
                    <a:pt x="783" y="805"/>
                  </a:cubicBezTo>
                  <a:cubicBezTo>
                    <a:pt x="621" y="661"/>
                    <a:pt x="487" y="484"/>
                    <a:pt x="374" y="301"/>
                  </a:cubicBezTo>
                  <a:close/>
                  <a:moveTo>
                    <a:pt x="2763" y="1166"/>
                  </a:moveTo>
                  <a:cubicBezTo>
                    <a:pt x="2971" y="1166"/>
                    <a:pt x="3178" y="1189"/>
                    <a:pt x="3380" y="1235"/>
                  </a:cubicBezTo>
                  <a:cubicBezTo>
                    <a:pt x="3432" y="1245"/>
                    <a:pt x="3489" y="1259"/>
                    <a:pt x="3520" y="1292"/>
                  </a:cubicBezTo>
                  <a:cubicBezTo>
                    <a:pt x="3535" y="1305"/>
                    <a:pt x="3542" y="1326"/>
                    <a:pt x="3542" y="1330"/>
                  </a:cubicBezTo>
                  <a:cubicBezTo>
                    <a:pt x="3538" y="1334"/>
                    <a:pt x="3520" y="1344"/>
                    <a:pt x="3465" y="1347"/>
                  </a:cubicBezTo>
                  <a:cubicBezTo>
                    <a:pt x="3214" y="1374"/>
                    <a:pt x="2961" y="1388"/>
                    <a:pt x="2708" y="1388"/>
                  </a:cubicBezTo>
                  <a:cubicBezTo>
                    <a:pt x="2492" y="1388"/>
                    <a:pt x="2276" y="1378"/>
                    <a:pt x="2062" y="1358"/>
                  </a:cubicBezTo>
                  <a:cubicBezTo>
                    <a:pt x="1988" y="1355"/>
                    <a:pt x="1914" y="1344"/>
                    <a:pt x="1847" y="1330"/>
                  </a:cubicBezTo>
                  <a:cubicBezTo>
                    <a:pt x="1847" y="1323"/>
                    <a:pt x="1843" y="1316"/>
                    <a:pt x="1843" y="1313"/>
                  </a:cubicBezTo>
                  <a:cubicBezTo>
                    <a:pt x="1882" y="1302"/>
                    <a:pt x="1925" y="1292"/>
                    <a:pt x="1964" y="1281"/>
                  </a:cubicBezTo>
                  <a:lnTo>
                    <a:pt x="2069" y="1253"/>
                  </a:lnTo>
                  <a:cubicBezTo>
                    <a:pt x="2295" y="1195"/>
                    <a:pt x="2529" y="1166"/>
                    <a:pt x="2763" y="1166"/>
                  </a:cubicBezTo>
                  <a:close/>
                  <a:moveTo>
                    <a:pt x="124" y="0"/>
                  </a:moveTo>
                  <a:cubicBezTo>
                    <a:pt x="86" y="0"/>
                    <a:pt x="52" y="18"/>
                    <a:pt x="29" y="51"/>
                  </a:cubicBezTo>
                  <a:cubicBezTo>
                    <a:pt x="4" y="87"/>
                    <a:pt x="1" y="136"/>
                    <a:pt x="22" y="174"/>
                  </a:cubicBezTo>
                  <a:cubicBezTo>
                    <a:pt x="177" y="442"/>
                    <a:pt x="367" y="745"/>
                    <a:pt x="624" y="981"/>
                  </a:cubicBezTo>
                  <a:cubicBezTo>
                    <a:pt x="758" y="1101"/>
                    <a:pt x="906" y="1196"/>
                    <a:pt x="1058" y="1259"/>
                  </a:cubicBezTo>
                  <a:cubicBezTo>
                    <a:pt x="754" y="1386"/>
                    <a:pt x="466" y="1534"/>
                    <a:pt x="188" y="1703"/>
                  </a:cubicBezTo>
                  <a:cubicBezTo>
                    <a:pt x="134" y="1736"/>
                    <a:pt x="113" y="1802"/>
                    <a:pt x="141" y="1858"/>
                  </a:cubicBezTo>
                  <a:cubicBezTo>
                    <a:pt x="163" y="1899"/>
                    <a:pt x="205" y="1922"/>
                    <a:pt x="248" y="1922"/>
                  </a:cubicBezTo>
                  <a:cubicBezTo>
                    <a:pt x="262" y="1922"/>
                    <a:pt x="276" y="1920"/>
                    <a:pt x="289" y="1915"/>
                  </a:cubicBezTo>
                  <a:lnTo>
                    <a:pt x="1505" y="1425"/>
                  </a:lnTo>
                  <a:cubicBezTo>
                    <a:pt x="1551" y="1461"/>
                    <a:pt x="1596" y="1489"/>
                    <a:pt x="1650" y="1510"/>
                  </a:cubicBezTo>
                  <a:cubicBezTo>
                    <a:pt x="1657" y="1524"/>
                    <a:pt x="1663" y="1541"/>
                    <a:pt x="1674" y="1555"/>
                  </a:cubicBezTo>
                  <a:cubicBezTo>
                    <a:pt x="1832" y="2006"/>
                    <a:pt x="2112" y="2408"/>
                    <a:pt x="2361" y="2772"/>
                  </a:cubicBezTo>
                  <a:cubicBezTo>
                    <a:pt x="2386" y="2806"/>
                    <a:pt x="2421" y="2824"/>
                    <a:pt x="2460" y="2824"/>
                  </a:cubicBezTo>
                  <a:cubicBezTo>
                    <a:pt x="2481" y="2824"/>
                    <a:pt x="2506" y="2817"/>
                    <a:pt x="2527" y="2803"/>
                  </a:cubicBezTo>
                  <a:cubicBezTo>
                    <a:pt x="2580" y="2764"/>
                    <a:pt x="2594" y="2694"/>
                    <a:pt x="2555" y="2640"/>
                  </a:cubicBezTo>
                  <a:lnTo>
                    <a:pt x="2555" y="2637"/>
                  </a:lnTo>
                  <a:cubicBezTo>
                    <a:pt x="2372" y="2377"/>
                    <a:pt x="2221" y="2087"/>
                    <a:pt x="2073" y="1806"/>
                  </a:cubicBezTo>
                  <a:cubicBezTo>
                    <a:pt x="2034" y="1731"/>
                    <a:pt x="1995" y="1658"/>
                    <a:pt x="1956" y="1583"/>
                  </a:cubicBezTo>
                  <a:lnTo>
                    <a:pt x="1956" y="1583"/>
                  </a:lnTo>
                  <a:cubicBezTo>
                    <a:pt x="1985" y="1588"/>
                    <a:pt x="2013" y="1591"/>
                    <a:pt x="2040" y="1594"/>
                  </a:cubicBezTo>
                  <a:cubicBezTo>
                    <a:pt x="2256" y="1612"/>
                    <a:pt x="2473" y="1621"/>
                    <a:pt x="2691" y="1621"/>
                  </a:cubicBezTo>
                  <a:cubicBezTo>
                    <a:pt x="2957" y="1621"/>
                    <a:pt x="3223" y="1607"/>
                    <a:pt x="3489" y="1580"/>
                  </a:cubicBezTo>
                  <a:cubicBezTo>
                    <a:pt x="3545" y="1577"/>
                    <a:pt x="3647" y="1566"/>
                    <a:pt x="3718" y="1485"/>
                  </a:cubicBezTo>
                  <a:cubicBezTo>
                    <a:pt x="3813" y="1372"/>
                    <a:pt x="3774" y="1210"/>
                    <a:pt x="3686" y="1126"/>
                  </a:cubicBezTo>
                  <a:cubicBezTo>
                    <a:pt x="3613" y="1055"/>
                    <a:pt x="3520" y="1027"/>
                    <a:pt x="3429" y="1006"/>
                  </a:cubicBezTo>
                  <a:cubicBezTo>
                    <a:pt x="3209" y="956"/>
                    <a:pt x="2984" y="931"/>
                    <a:pt x="2759" y="931"/>
                  </a:cubicBezTo>
                  <a:cubicBezTo>
                    <a:pt x="2508" y="931"/>
                    <a:pt x="2256" y="962"/>
                    <a:pt x="2013" y="1024"/>
                  </a:cubicBezTo>
                  <a:lnTo>
                    <a:pt x="1903" y="1055"/>
                  </a:lnTo>
                  <a:cubicBezTo>
                    <a:pt x="1861" y="1066"/>
                    <a:pt x="1822" y="1076"/>
                    <a:pt x="1783" y="1084"/>
                  </a:cubicBezTo>
                  <a:cubicBezTo>
                    <a:pt x="1777" y="1073"/>
                    <a:pt x="1762" y="1059"/>
                    <a:pt x="1748" y="1051"/>
                  </a:cubicBezTo>
                  <a:cubicBezTo>
                    <a:pt x="1731" y="1040"/>
                    <a:pt x="1710" y="1035"/>
                    <a:pt x="1690" y="1035"/>
                  </a:cubicBezTo>
                  <a:cubicBezTo>
                    <a:pt x="1678" y="1035"/>
                    <a:pt x="1665" y="1037"/>
                    <a:pt x="1653" y="1041"/>
                  </a:cubicBezTo>
                  <a:cubicBezTo>
                    <a:pt x="1650" y="1041"/>
                    <a:pt x="1642" y="1041"/>
                    <a:pt x="1639" y="1045"/>
                  </a:cubicBezTo>
                  <a:cubicBezTo>
                    <a:pt x="1308" y="552"/>
                    <a:pt x="874" y="139"/>
                    <a:pt x="145" y="2"/>
                  </a:cubicBezTo>
                  <a:cubicBezTo>
                    <a:pt x="138" y="1"/>
                    <a:pt x="131" y="0"/>
                    <a:pt x="124" y="0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2"/>
            <p:cNvSpPr/>
            <p:nvPr/>
          </p:nvSpPr>
          <p:spPr>
            <a:xfrm>
              <a:off x="1761679" y="4521346"/>
              <a:ext cx="141883" cy="99333"/>
            </a:xfrm>
            <a:custGeom>
              <a:avLst/>
              <a:gdLst/>
              <a:ahLst/>
              <a:cxnLst/>
              <a:rect l="l" t="t" r="r" b="b"/>
              <a:pathLst>
                <a:path w="3758" h="2631" extrusionOk="0">
                  <a:moveTo>
                    <a:pt x="3260" y="360"/>
                  </a:moveTo>
                  <a:lnTo>
                    <a:pt x="3260" y="360"/>
                  </a:lnTo>
                  <a:cubicBezTo>
                    <a:pt x="3010" y="558"/>
                    <a:pt x="2703" y="692"/>
                    <a:pt x="2386" y="741"/>
                  </a:cubicBezTo>
                  <a:cubicBezTo>
                    <a:pt x="2658" y="579"/>
                    <a:pt x="2954" y="449"/>
                    <a:pt x="3260" y="360"/>
                  </a:cubicBezTo>
                  <a:close/>
                  <a:moveTo>
                    <a:pt x="357" y="233"/>
                  </a:moveTo>
                  <a:lnTo>
                    <a:pt x="357" y="233"/>
                  </a:lnTo>
                  <a:cubicBezTo>
                    <a:pt x="850" y="251"/>
                    <a:pt x="1333" y="452"/>
                    <a:pt x="1692" y="791"/>
                  </a:cubicBezTo>
                  <a:cubicBezTo>
                    <a:pt x="1692" y="794"/>
                    <a:pt x="1689" y="798"/>
                    <a:pt x="1689" y="801"/>
                  </a:cubicBezTo>
                  <a:lnTo>
                    <a:pt x="1639" y="903"/>
                  </a:lnTo>
                  <a:cubicBezTo>
                    <a:pt x="1149" y="861"/>
                    <a:pt x="677" y="611"/>
                    <a:pt x="357" y="233"/>
                  </a:cubicBezTo>
                  <a:close/>
                  <a:moveTo>
                    <a:pt x="301" y="1"/>
                  </a:moveTo>
                  <a:cubicBezTo>
                    <a:pt x="239" y="1"/>
                    <a:pt x="178" y="3"/>
                    <a:pt x="117" y="9"/>
                  </a:cubicBezTo>
                  <a:cubicBezTo>
                    <a:pt x="74" y="12"/>
                    <a:pt x="40" y="36"/>
                    <a:pt x="22" y="72"/>
                  </a:cubicBezTo>
                  <a:cubicBezTo>
                    <a:pt x="1" y="111"/>
                    <a:pt x="4" y="153"/>
                    <a:pt x="29" y="188"/>
                  </a:cubicBezTo>
                  <a:cubicBezTo>
                    <a:pt x="364" y="695"/>
                    <a:pt x="934" y="1048"/>
                    <a:pt x="1537" y="1126"/>
                  </a:cubicBezTo>
                  <a:lnTo>
                    <a:pt x="917" y="2464"/>
                  </a:lnTo>
                  <a:cubicBezTo>
                    <a:pt x="889" y="2521"/>
                    <a:pt x="913" y="2588"/>
                    <a:pt x="966" y="2616"/>
                  </a:cubicBezTo>
                  <a:cubicBezTo>
                    <a:pt x="983" y="2627"/>
                    <a:pt x="1005" y="2630"/>
                    <a:pt x="1022" y="2630"/>
                  </a:cubicBezTo>
                  <a:cubicBezTo>
                    <a:pt x="1061" y="2630"/>
                    <a:pt x="1100" y="2609"/>
                    <a:pt x="1121" y="2573"/>
                  </a:cubicBezTo>
                  <a:lnTo>
                    <a:pt x="1956" y="1164"/>
                  </a:lnTo>
                  <a:lnTo>
                    <a:pt x="2827" y="1795"/>
                  </a:lnTo>
                  <a:cubicBezTo>
                    <a:pt x="2847" y="1810"/>
                    <a:pt x="2871" y="1817"/>
                    <a:pt x="2895" y="1817"/>
                  </a:cubicBezTo>
                  <a:cubicBezTo>
                    <a:pt x="2932" y="1817"/>
                    <a:pt x="2969" y="1800"/>
                    <a:pt x="2992" y="1770"/>
                  </a:cubicBezTo>
                  <a:cubicBezTo>
                    <a:pt x="3027" y="1718"/>
                    <a:pt x="3017" y="1643"/>
                    <a:pt x="2964" y="1604"/>
                  </a:cubicBezTo>
                  <a:lnTo>
                    <a:pt x="2164" y="1027"/>
                  </a:lnTo>
                  <a:cubicBezTo>
                    <a:pt x="2164" y="1016"/>
                    <a:pt x="2164" y="1006"/>
                    <a:pt x="2161" y="995"/>
                  </a:cubicBezTo>
                  <a:cubicBezTo>
                    <a:pt x="2759" y="981"/>
                    <a:pt x="3355" y="695"/>
                    <a:pt x="3725" y="223"/>
                  </a:cubicBezTo>
                  <a:cubicBezTo>
                    <a:pt x="3753" y="184"/>
                    <a:pt x="3757" y="132"/>
                    <a:pt x="3732" y="90"/>
                  </a:cubicBezTo>
                  <a:cubicBezTo>
                    <a:pt x="3711" y="57"/>
                    <a:pt x="3673" y="34"/>
                    <a:pt x="3634" y="34"/>
                  </a:cubicBezTo>
                  <a:cubicBezTo>
                    <a:pt x="3627" y="34"/>
                    <a:pt x="3620" y="35"/>
                    <a:pt x="3613" y="36"/>
                  </a:cubicBezTo>
                  <a:cubicBezTo>
                    <a:pt x="3021" y="142"/>
                    <a:pt x="2457" y="381"/>
                    <a:pt x="1967" y="734"/>
                  </a:cubicBezTo>
                  <a:cubicBezTo>
                    <a:pt x="1543" y="275"/>
                    <a:pt x="927" y="1"/>
                    <a:pt x="301" y="1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2"/>
            <p:cNvSpPr/>
            <p:nvPr/>
          </p:nvSpPr>
          <p:spPr>
            <a:xfrm>
              <a:off x="2224199" y="2416051"/>
              <a:ext cx="105714" cy="166311"/>
            </a:xfrm>
            <a:custGeom>
              <a:avLst/>
              <a:gdLst/>
              <a:ahLst/>
              <a:cxnLst/>
              <a:rect l="l" t="t" r="r" b="b"/>
              <a:pathLst>
                <a:path w="2800" h="4405" extrusionOk="0">
                  <a:moveTo>
                    <a:pt x="1" y="1"/>
                  </a:moveTo>
                  <a:lnTo>
                    <a:pt x="1" y="1"/>
                  </a:lnTo>
                  <a:cubicBezTo>
                    <a:pt x="217" y="240"/>
                    <a:pt x="322" y="550"/>
                    <a:pt x="357" y="856"/>
                  </a:cubicBezTo>
                  <a:cubicBezTo>
                    <a:pt x="375" y="1008"/>
                    <a:pt x="375" y="1163"/>
                    <a:pt x="360" y="1318"/>
                  </a:cubicBezTo>
                  <a:cubicBezTo>
                    <a:pt x="347" y="1470"/>
                    <a:pt x="311" y="1621"/>
                    <a:pt x="276" y="1773"/>
                  </a:cubicBezTo>
                  <a:lnTo>
                    <a:pt x="272" y="1780"/>
                  </a:lnTo>
                  <a:lnTo>
                    <a:pt x="272" y="1794"/>
                  </a:lnTo>
                  <a:cubicBezTo>
                    <a:pt x="259" y="2044"/>
                    <a:pt x="259" y="2294"/>
                    <a:pt x="280" y="2548"/>
                  </a:cubicBezTo>
                  <a:lnTo>
                    <a:pt x="290" y="2668"/>
                  </a:lnTo>
                  <a:lnTo>
                    <a:pt x="417" y="2650"/>
                  </a:lnTo>
                  <a:cubicBezTo>
                    <a:pt x="495" y="2639"/>
                    <a:pt x="576" y="2633"/>
                    <a:pt x="659" y="2633"/>
                  </a:cubicBezTo>
                  <a:cubicBezTo>
                    <a:pt x="836" y="2633"/>
                    <a:pt x="1019" y="2658"/>
                    <a:pt x="1189" y="2707"/>
                  </a:cubicBezTo>
                  <a:cubicBezTo>
                    <a:pt x="1443" y="2780"/>
                    <a:pt x="1679" y="2900"/>
                    <a:pt x="1890" y="3063"/>
                  </a:cubicBezTo>
                  <a:cubicBezTo>
                    <a:pt x="2094" y="3232"/>
                    <a:pt x="2274" y="3436"/>
                    <a:pt x="2422" y="3665"/>
                  </a:cubicBezTo>
                  <a:cubicBezTo>
                    <a:pt x="2496" y="3782"/>
                    <a:pt x="2559" y="3904"/>
                    <a:pt x="2630" y="4024"/>
                  </a:cubicBezTo>
                  <a:cubicBezTo>
                    <a:pt x="2683" y="4148"/>
                    <a:pt x="2739" y="4278"/>
                    <a:pt x="2799" y="4405"/>
                  </a:cubicBezTo>
                  <a:cubicBezTo>
                    <a:pt x="2767" y="4268"/>
                    <a:pt x="2732" y="4133"/>
                    <a:pt x="2690" y="3996"/>
                  </a:cubicBezTo>
                  <a:cubicBezTo>
                    <a:pt x="2637" y="3870"/>
                    <a:pt x="2595" y="3732"/>
                    <a:pt x="2528" y="3605"/>
                  </a:cubicBezTo>
                  <a:cubicBezTo>
                    <a:pt x="2401" y="3351"/>
                    <a:pt x="2228" y="3115"/>
                    <a:pt x="2014" y="2915"/>
                  </a:cubicBezTo>
                  <a:cubicBezTo>
                    <a:pt x="1795" y="2725"/>
                    <a:pt x="1534" y="2572"/>
                    <a:pt x="1253" y="2488"/>
                  </a:cubicBezTo>
                  <a:cubicBezTo>
                    <a:pt x="1062" y="2431"/>
                    <a:pt x="870" y="2400"/>
                    <a:pt x="672" y="2400"/>
                  </a:cubicBezTo>
                  <a:cubicBezTo>
                    <a:pt x="615" y="2400"/>
                    <a:pt x="557" y="2403"/>
                    <a:pt x="499" y="2408"/>
                  </a:cubicBezTo>
                  <a:lnTo>
                    <a:pt x="499" y="2408"/>
                  </a:lnTo>
                  <a:cubicBezTo>
                    <a:pt x="484" y="2208"/>
                    <a:pt x="478" y="2004"/>
                    <a:pt x="480" y="1805"/>
                  </a:cubicBezTo>
                  <a:lnTo>
                    <a:pt x="480" y="1805"/>
                  </a:lnTo>
                  <a:cubicBezTo>
                    <a:pt x="510" y="1648"/>
                    <a:pt x="534" y="1488"/>
                    <a:pt x="537" y="1329"/>
                  </a:cubicBezTo>
                  <a:cubicBezTo>
                    <a:pt x="544" y="1163"/>
                    <a:pt x="529" y="994"/>
                    <a:pt x="491" y="832"/>
                  </a:cubicBezTo>
                  <a:cubicBezTo>
                    <a:pt x="417" y="511"/>
                    <a:pt x="259" y="198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2"/>
            <p:cNvSpPr/>
            <p:nvPr/>
          </p:nvSpPr>
          <p:spPr>
            <a:xfrm>
              <a:off x="2244058" y="2455277"/>
              <a:ext cx="154984" cy="30506"/>
            </a:xfrm>
            <a:custGeom>
              <a:avLst/>
              <a:gdLst/>
              <a:ahLst/>
              <a:cxnLst/>
              <a:rect l="l" t="t" r="r" b="b"/>
              <a:pathLst>
                <a:path w="4105" h="808" extrusionOk="0">
                  <a:moveTo>
                    <a:pt x="1011" y="1"/>
                  </a:moveTo>
                  <a:cubicBezTo>
                    <a:pt x="668" y="1"/>
                    <a:pt x="320" y="45"/>
                    <a:pt x="0" y="170"/>
                  </a:cubicBezTo>
                  <a:cubicBezTo>
                    <a:pt x="137" y="154"/>
                    <a:pt x="273" y="147"/>
                    <a:pt x="407" y="147"/>
                  </a:cubicBezTo>
                  <a:cubicBezTo>
                    <a:pt x="621" y="147"/>
                    <a:pt x="832" y="163"/>
                    <a:pt x="1044" y="180"/>
                  </a:cubicBezTo>
                  <a:cubicBezTo>
                    <a:pt x="1385" y="216"/>
                    <a:pt x="1727" y="272"/>
                    <a:pt x="2065" y="343"/>
                  </a:cubicBezTo>
                  <a:cubicBezTo>
                    <a:pt x="2745" y="473"/>
                    <a:pt x="3418" y="653"/>
                    <a:pt x="4105" y="808"/>
                  </a:cubicBezTo>
                  <a:cubicBezTo>
                    <a:pt x="3482" y="480"/>
                    <a:pt x="2805" y="251"/>
                    <a:pt x="2111" y="113"/>
                  </a:cubicBezTo>
                  <a:cubicBezTo>
                    <a:pt x="1774" y="49"/>
                    <a:pt x="1433" y="1"/>
                    <a:pt x="1086" y="1"/>
                  </a:cubicBezTo>
                  <a:cubicBezTo>
                    <a:pt x="1074" y="1"/>
                    <a:pt x="1062" y="1"/>
                    <a:pt x="1050" y="1"/>
                  </a:cubicBezTo>
                  <a:cubicBezTo>
                    <a:pt x="1037" y="1"/>
                    <a:pt x="1024" y="1"/>
                    <a:pt x="101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2"/>
            <p:cNvSpPr/>
            <p:nvPr/>
          </p:nvSpPr>
          <p:spPr>
            <a:xfrm>
              <a:off x="2264407" y="2274362"/>
              <a:ext cx="18387" cy="182961"/>
            </a:xfrm>
            <a:custGeom>
              <a:avLst/>
              <a:gdLst/>
              <a:ahLst/>
              <a:cxnLst/>
              <a:rect l="l" t="t" r="r" b="b"/>
              <a:pathLst>
                <a:path w="487" h="4846" extrusionOk="0">
                  <a:moveTo>
                    <a:pt x="1" y="1"/>
                  </a:moveTo>
                  <a:cubicBezTo>
                    <a:pt x="95" y="396"/>
                    <a:pt x="131" y="797"/>
                    <a:pt x="162" y="1202"/>
                  </a:cubicBezTo>
                  <a:cubicBezTo>
                    <a:pt x="191" y="1607"/>
                    <a:pt x="212" y="2009"/>
                    <a:pt x="226" y="2414"/>
                  </a:cubicBezTo>
                  <a:cubicBezTo>
                    <a:pt x="251" y="3225"/>
                    <a:pt x="261" y="4035"/>
                    <a:pt x="254" y="4845"/>
                  </a:cubicBezTo>
                  <a:lnTo>
                    <a:pt x="487" y="4842"/>
                  </a:lnTo>
                  <a:cubicBezTo>
                    <a:pt x="455" y="4028"/>
                    <a:pt x="406" y="3218"/>
                    <a:pt x="342" y="2407"/>
                  </a:cubicBezTo>
                  <a:cubicBezTo>
                    <a:pt x="310" y="2006"/>
                    <a:pt x="272" y="1601"/>
                    <a:pt x="222" y="1196"/>
                  </a:cubicBezTo>
                  <a:cubicBezTo>
                    <a:pt x="170" y="794"/>
                    <a:pt x="116" y="389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2"/>
            <p:cNvSpPr/>
            <p:nvPr/>
          </p:nvSpPr>
          <p:spPr>
            <a:xfrm>
              <a:off x="2315223" y="2282630"/>
              <a:ext cx="18387" cy="183074"/>
            </a:xfrm>
            <a:custGeom>
              <a:avLst/>
              <a:gdLst/>
              <a:ahLst/>
              <a:cxnLst/>
              <a:rect l="l" t="t" r="r" b="b"/>
              <a:pathLst>
                <a:path w="487" h="4849" extrusionOk="0">
                  <a:moveTo>
                    <a:pt x="0" y="1"/>
                  </a:moveTo>
                  <a:cubicBezTo>
                    <a:pt x="81" y="395"/>
                    <a:pt x="102" y="800"/>
                    <a:pt x="131" y="1206"/>
                  </a:cubicBezTo>
                  <a:cubicBezTo>
                    <a:pt x="159" y="1611"/>
                    <a:pt x="173" y="2016"/>
                    <a:pt x="190" y="2418"/>
                  </a:cubicBezTo>
                  <a:cubicBezTo>
                    <a:pt x="222" y="3228"/>
                    <a:pt x="240" y="4039"/>
                    <a:pt x="254" y="4849"/>
                  </a:cubicBezTo>
                  <a:lnTo>
                    <a:pt x="486" y="4838"/>
                  </a:lnTo>
                  <a:cubicBezTo>
                    <a:pt x="437" y="4028"/>
                    <a:pt x="377" y="3221"/>
                    <a:pt x="307" y="2411"/>
                  </a:cubicBezTo>
                  <a:cubicBezTo>
                    <a:pt x="272" y="2009"/>
                    <a:pt x="237" y="1603"/>
                    <a:pt x="190" y="1201"/>
                  </a:cubicBezTo>
                  <a:cubicBezTo>
                    <a:pt x="141" y="796"/>
                    <a:pt x="99" y="391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2"/>
            <p:cNvSpPr/>
            <p:nvPr/>
          </p:nvSpPr>
          <p:spPr>
            <a:xfrm>
              <a:off x="1232070" y="3664904"/>
              <a:ext cx="21596" cy="44740"/>
            </a:xfrm>
            <a:custGeom>
              <a:avLst/>
              <a:gdLst/>
              <a:ahLst/>
              <a:cxnLst/>
              <a:rect l="l" t="t" r="r" b="b"/>
              <a:pathLst>
                <a:path w="572" h="1185" extrusionOk="0">
                  <a:moveTo>
                    <a:pt x="561" y="1"/>
                  </a:moveTo>
                  <a:lnTo>
                    <a:pt x="561" y="1"/>
                  </a:lnTo>
                  <a:cubicBezTo>
                    <a:pt x="399" y="174"/>
                    <a:pt x="297" y="364"/>
                    <a:pt x="209" y="562"/>
                  </a:cubicBezTo>
                  <a:cubicBezTo>
                    <a:pt x="167" y="664"/>
                    <a:pt x="128" y="762"/>
                    <a:pt x="96" y="864"/>
                  </a:cubicBezTo>
                  <a:cubicBezTo>
                    <a:pt x="61" y="970"/>
                    <a:pt x="36" y="1072"/>
                    <a:pt x="1" y="1185"/>
                  </a:cubicBezTo>
                  <a:cubicBezTo>
                    <a:pt x="114" y="1132"/>
                    <a:pt x="191" y="1041"/>
                    <a:pt x="259" y="949"/>
                  </a:cubicBezTo>
                  <a:cubicBezTo>
                    <a:pt x="326" y="858"/>
                    <a:pt x="375" y="759"/>
                    <a:pt x="424" y="656"/>
                  </a:cubicBezTo>
                  <a:cubicBezTo>
                    <a:pt x="508" y="452"/>
                    <a:pt x="572" y="238"/>
                    <a:pt x="56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5" name="Google Shape;1525;p42"/>
          <p:cNvGrpSpPr/>
          <p:nvPr/>
        </p:nvGrpSpPr>
        <p:grpSpPr>
          <a:xfrm>
            <a:off x="3150686" y="3388520"/>
            <a:ext cx="1360525" cy="1305583"/>
            <a:chOff x="3038482" y="3171761"/>
            <a:chExt cx="1948897" cy="1870195"/>
          </a:xfrm>
        </p:grpSpPr>
        <p:sp>
          <p:nvSpPr>
            <p:cNvPr id="1526" name="Google Shape;1526;p42"/>
            <p:cNvSpPr/>
            <p:nvPr/>
          </p:nvSpPr>
          <p:spPr>
            <a:xfrm>
              <a:off x="3728426" y="3463551"/>
              <a:ext cx="632237" cy="553659"/>
            </a:xfrm>
            <a:custGeom>
              <a:avLst/>
              <a:gdLst/>
              <a:ahLst/>
              <a:cxnLst/>
              <a:rect l="l" t="t" r="r" b="b"/>
              <a:pathLst>
                <a:path w="7098" h="6216" extrusionOk="0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2"/>
            <p:cNvSpPr/>
            <p:nvPr/>
          </p:nvSpPr>
          <p:spPr>
            <a:xfrm>
              <a:off x="3038482" y="3171761"/>
              <a:ext cx="791676" cy="987341"/>
            </a:xfrm>
            <a:custGeom>
              <a:avLst/>
              <a:gdLst/>
              <a:ahLst/>
              <a:cxnLst/>
              <a:rect l="l" t="t" r="r" b="b"/>
              <a:pathLst>
                <a:path w="8888" h="11085" extrusionOk="0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2"/>
            <p:cNvSpPr/>
            <p:nvPr/>
          </p:nvSpPr>
          <p:spPr>
            <a:xfrm>
              <a:off x="3899264" y="3322377"/>
              <a:ext cx="627249" cy="570493"/>
            </a:xfrm>
            <a:custGeom>
              <a:avLst/>
              <a:gdLst/>
              <a:ahLst/>
              <a:cxnLst/>
              <a:rect l="l" t="t" r="r" b="b"/>
              <a:pathLst>
                <a:path w="7042" h="6405" extrusionOk="0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2"/>
            <p:cNvSpPr/>
            <p:nvPr/>
          </p:nvSpPr>
          <p:spPr>
            <a:xfrm flipH="1">
              <a:off x="4236977" y="3743043"/>
              <a:ext cx="273603" cy="273611"/>
            </a:xfrm>
            <a:custGeom>
              <a:avLst/>
              <a:gdLst/>
              <a:ahLst/>
              <a:cxnLst/>
              <a:rect l="l" t="t" r="r" b="b"/>
              <a:pathLst>
                <a:path w="3316" h="3316" extrusionOk="0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2"/>
            <p:cNvSpPr/>
            <p:nvPr/>
          </p:nvSpPr>
          <p:spPr>
            <a:xfrm flipH="1">
              <a:off x="4430048" y="3774975"/>
              <a:ext cx="241919" cy="241679"/>
            </a:xfrm>
            <a:custGeom>
              <a:avLst/>
              <a:gdLst/>
              <a:ahLst/>
              <a:cxnLst/>
              <a:rect l="l" t="t" r="r" b="b"/>
              <a:pathLst>
                <a:path w="2932" h="2929" extrusionOk="0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2"/>
            <p:cNvSpPr/>
            <p:nvPr/>
          </p:nvSpPr>
          <p:spPr>
            <a:xfrm flipH="1">
              <a:off x="4677490" y="3664904"/>
              <a:ext cx="246540" cy="260905"/>
            </a:xfrm>
            <a:custGeom>
              <a:avLst/>
              <a:gdLst/>
              <a:ahLst/>
              <a:cxnLst/>
              <a:rect l="l" t="t" r="r" b="b"/>
              <a:pathLst>
                <a:path w="2988" h="3162" extrusionOk="0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2"/>
            <p:cNvSpPr/>
            <p:nvPr/>
          </p:nvSpPr>
          <p:spPr>
            <a:xfrm>
              <a:off x="3598382" y="3868726"/>
              <a:ext cx="1388997" cy="1173230"/>
            </a:xfrm>
            <a:custGeom>
              <a:avLst/>
              <a:gdLst/>
              <a:ahLst/>
              <a:cxnLst/>
              <a:rect l="l" t="t" r="r" b="b"/>
              <a:pathLst>
                <a:path w="15594" h="13172" extrusionOk="0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5030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0" name="Google Shape;1480;p42"/>
          <p:cNvGrpSpPr/>
          <p:nvPr/>
        </p:nvGrpSpPr>
        <p:grpSpPr>
          <a:xfrm>
            <a:off x="3123184" y="541125"/>
            <a:ext cx="5701789" cy="3888600"/>
            <a:chOff x="2001575" y="1865051"/>
            <a:chExt cx="6822770" cy="3888600"/>
          </a:xfrm>
        </p:grpSpPr>
        <p:sp>
          <p:nvSpPr>
            <p:cNvPr id="1481" name="Google Shape;1481;p42"/>
            <p:cNvSpPr/>
            <p:nvPr/>
          </p:nvSpPr>
          <p:spPr>
            <a:xfrm>
              <a:off x="2455645" y="1865051"/>
              <a:ext cx="6368700" cy="388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2"/>
            <p:cNvSpPr/>
            <p:nvPr/>
          </p:nvSpPr>
          <p:spPr>
            <a:xfrm rot="-5400000">
              <a:off x="1976825" y="2518851"/>
              <a:ext cx="511200" cy="461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3" name="Google Shape;1483;p42"/>
          <p:cNvSpPr/>
          <p:nvPr/>
        </p:nvSpPr>
        <p:spPr>
          <a:xfrm>
            <a:off x="3214758" y="4518769"/>
            <a:ext cx="1474711" cy="337932"/>
          </a:xfrm>
          <a:custGeom>
            <a:avLst/>
            <a:gdLst/>
            <a:ahLst/>
            <a:cxnLst/>
            <a:rect l="l" t="t" r="r" b="b"/>
            <a:pathLst>
              <a:path w="41064" h="6446" extrusionOk="0">
                <a:moveTo>
                  <a:pt x="20534" y="1"/>
                </a:moveTo>
                <a:cubicBezTo>
                  <a:pt x="9191" y="1"/>
                  <a:pt x="0" y="1445"/>
                  <a:pt x="0" y="3225"/>
                </a:cubicBezTo>
                <a:cubicBezTo>
                  <a:pt x="0" y="5004"/>
                  <a:pt x="9191" y="6445"/>
                  <a:pt x="20534" y="6445"/>
                </a:cubicBezTo>
                <a:cubicBezTo>
                  <a:pt x="31872" y="6445"/>
                  <a:pt x="41063" y="5004"/>
                  <a:pt x="41063" y="3225"/>
                </a:cubicBezTo>
                <a:cubicBezTo>
                  <a:pt x="41063" y="1445"/>
                  <a:pt x="31872" y="1"/>
                  <a:pt x="20534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42"/>
          <p:cNvSpPr txBox="1">
            <a:spLocks noGrp="1"/>
          </p:cNvSpPr>
          <p:nvPr>
            <p:ph type="title"/>
          </p:nvPr>
        </p:nvSpPr>
        <p:spPr>
          <a:xfrm>
            <a:off x="4000400" y="1464825"/>
            <a:ext cx="4348200" cy="20412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 smtClean="0"/>
              <a:t>Can you weigh this for me, please?</a:t>
            </a:r>
            <a:endParaRPr sz="4000" dirty="0"/>
          </a:p>
        </p:txBody>
      </p:sp>
      <p:sp>
        <p:nvSpPr>
          <p:cNvPr id="1485" name="Google Shape;1485;p42"/>
          <p:cNvSpPr/>
          <p:nvPr/>
        </p:nvSpPr>
        <p:spPr>
          <a:xfrm>
            <a:off x="2356450" y="2303507"/>
            <a:ext cx="19066" cy="171672"/>
          </a:xfrm>
          <a:custGeom>
            <a:avLst/>
            <a:gdLst/>
            <a:ahLst/>
            <a:cxnLst/>
            <a:rect l="l" t="t" r="r" b="b"/>
            <a:pathLst>
              <a:path w="505" h="4547" extrusionOk="0">
                <a:moveTo>
                  <a:pt x="1" y="1"/>
                </a:moveTo>
                <a:cubicBezTo>
                  <a:pt x="103" y="367"/>
                  <a:pt x="139" y="747"/>
                  <a:pt x="173" y="1128"/>
                </a:cubicBezTo>
                <a:cubicBezTo>
                  <a:pt x="205" y="1505"/>
                  <a:pt x="226" y="1886"/>
                  <a:pt x="240" y="2266"/>
                </a:cubicBezTo>
                <a:cubicBezTo>
                  <a:pt x="269" y="3024"/>
                  <a:pt x="279" y="3785"/>
                  <a:pt x="272" y="4546"/>
                </a:cubicBezTo>
                <a:lnTo>
                  <a:pt x="505" y="4543"/>
                </a:lnTo>
                <a:cubicBezTo>
                  <a:pt x="473" y="3777"/>
                  <a:pt x="424" y="3016"/>
                  <a:pt x="357" y="2255"/>
                </a:cubicBezTo>
                <a:cubicBezTo>
                  <a:pt x="321" y="1879"/>
                  <a:pt x="282" y="1498"/>
                  <a:pt x="233" y="1121"/>
                </a:cubicBezTo>
                <a:cubicBezTo>
                  <a:pt x="177" y="744"/>
                  <a:pt x="121" y="363"/>
                  <a:pt x="1" y="1"/>
                </a:cubicBezTo>
                <a:close/>
              </a:path>
            </a:pathLst>
          </a:custGeom>
          <a:solidFill>
            <a:srgbClr val="8E4C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42"/>
          <p:cNvGrpSpPr/>
          <p:nvPr/>
        </p:nvGrpSpPr>
        <p:grpSpPr>
          <a:xfrm>
            <a:off x="586932" y="1080441"/>
            <a:ext cx="2563833" cy="3776106"/>
            <a:chOff x="586952" y="1906150"/>
            <a:chExt cx="2003307" cy="2950544"/>
          </a:xfrm>
        </p:grpSpPr>
        <p:sp>
          <p:nvSpPr>
            <p:cNvPr id="1487" name="Google Shape;1487;p42"/>
            <p:cNvSpPr/>
            <p:nvPr/>
          </p:nvSpPr>
          <p:spPr>
            <a:xfrm>
              <a:off x="586952" y="4592650"/>
              <a:ext cx="2003307" cy="264044"/>
            </a:xfrm>
            <a:custGeom>
              <a:avLst/>
              <a:gdLst/>
              <a:ahLst/>
              <a:cxnLst/>
              <a:rect l="l" t="t" r="r" b="b"/>
              <a:pathLst>
                <a:path w="41064" h="6446" extrusionOk="0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1221877" y="3430001"/>
              <a:ext cx="928584" cy="1085532"/>
            </a:xfrm>
            <a:custGeom>
              <a:avLst/>
              <a:gdLst/>
              <a:ahLst/>
              <a:cxnLst/>
              <a:rect l="l" t="t" r="r" b="b"/>
              <a:pathLst>
                <a:path w="24595" h="28752" extrusionOk="0">
                  <a:moveTo>
                    <a:pt x="503" y="0"/>
                  </a:moveTo>
                  <a:cubicBezTo>
                    <a:pt x="503" y="0"/>
                    <a:pt x="183" y="5131"/>
                    <a:pt x="412" y="6917"/>
                  </a:cubicBezTo>
                  <a:cubicBezTo>
                    <a:pt x="641" y="8704"/>
                    <a:pt x="1053" y="21875"/>
                    <a:pt x="1145" y="22746"/>
                  </a:cubicBezTo>
                  <a:cubicBezTo>
                    <a:pt x="1237" y="23616"/>
                    <a:pt x="458" y="24987"/>
                    <a:pt x="778" y="25261"/>
                  </a:cubicBezTo>
                  <a:cubicBezTo>
                    <a:pt x="1100" y="25536"/>
                    <a:pt x="550" y="26040"/>
                    <a:pt x="275" y="26773"/>
                  </a:cubicBezTo>
                  <a:cubicBezTo>
                    <a:pt x="0" y="27506"/>
                    <a:pt x="641" y="28743"/>
                    <a:pt x="641" y="28743"/>
                  </a:cubicBezTo>
                  <a:cubicBezTo>
                    <a:pt x="641" y="28743"/>
                    <a:pt x="704" y="28752"/>
                    <a:pt x="825" y="28752"/>
                  </a:cubicBezTo>
                  <a:cubicBezTo>
                    <a:pt x="1190" y="28752"/>
                    <a:pt x="2083" y="28674"/>
                    <a:pt x="3390" y="28055"/>
                  </a:cubicBezTo>
                  <a:cubicBezTo>
                    <a:pt x="5313" y="26269"/>
                    <a:pt x="4443" y="25353"/>
                    <a:pt x="4168" y="24528"/>
                  </a:cubicBezTo>
                  <a:cubicBezTo>
                    <a:pt x="3894" y="23707"/>
                    <a:pt x="3435" y="22287"/>
                    <a:pt x="5863" y="19997"/>
                  </a:cubicBezTo>
                  <a:cubicBezTo>
                    <a:pt x="8291" y="17707"/>
                    <a:pt x="12001" y="10948"/>
                    <a:pt x="12001" y="10948"/>
                  </a:cubicBezTo>
                  <a:cubicBezTo>
                    <a:pt x="12001" y="10948"/>
                    <a:pt x="13785" y="18045"/>
                    <a:pt x="14151" y="20381"/>
                  </a:cubicBezTo>
                  <a:cubicBezTo>
                    <a:pt x="14517" y="22718"/>
                    <a:pt x="15021" y="25008"/>
                    <a:pt x="13692" y="26016"/>
                  </a:cubicBezTo>
                  <a:cubicBezTo>
                    <a:pt x="12368" y="27023"/>
                    <a:pt x="14196" y="27893"/>
                    <a:pt x="14196" y="27893"/>
                  </a:cubicBezTo>
                  <a:cubicBezTo>
                    <a:pt x="14196" y="27893"/>
                    <a:pt x="14507" y="27973"/>
                    <a:pt x="14958" y="27973"/>
                  </a:cubicBezTo>
                  <a:cubicBezTo>
                    <a:pt x="15590" y="27973"/>
                    <a:pt x="16499" y="27817"/>
                    <a:pt x="17220" y="27069"/>
                  </a:cubicBezTo>
                  <a:cubicBezTo>
                    <a:pt x="19693" y="24412"/>
                    <a:pt x="16990" y="26657"/>
                    <a:pt x="17907" y="23267"/>
                  </a:cubicBezTo>
                  <a:cubicBezTo>
                    <a:pt x="18823" y="19877"/>
                    <a:pt x="24595" y="1238"/>
                    <a:pt x="24595" y="1238"/>
                  </a:cubicBezTo>
                  <a:lnTo>
                    <a:pt x="7833" y="367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1710749" y="3635532"/>
              <a:ext cx="106167" cy="207577"/>
            </a:xfrm>
            <a:custGeom>
              <a:avLst/>
              <a:gdLst/>
              <a:ahLst/>
              <a:cxnLst/>
              <a:rect l="l" t="t" r="r" b="b"/>
              <a:pathLst>
                <a:path w="2812" h="5498" extrusionOk="0">
                  <a:moveTo>
                    <a:pt x="2579" y="1"/>
                  </a:moveTo>
                  <a:cubicBezTo>
                    <a:pt x="2111" y="2411"/>
                    <a:pt x="21" y="5332"/>
                    <a:pt x="0" y="5360"/>
                  </a:cubicBezTo>
                  <a:lnTo>
                    <a:pt x="190" y="5498"/>
                  </a:lnTo>
                  <a:cubicBezTo>
                    <a:pt x="211" y="5469"/>
                    <a:pt x="2332" y="2506"/>
                    <a:pt x="2812" y="43"/>
                  </a:cubicBezTo>
                  <a:lnTo>
                    <a:pt x="25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1645964" y="3638212"/>
              <a:ext cx="90876" cy="217507"/>
            </a:xfrm>
            <a:custGeom>
              <a:avLst/>
              <a:gdLst/>
              <a:ahLst/>
              <a:cxnLst/>
              <a:rect l="l" t="t" r="r" b="b"/>
              <a:pathLst>
                <a:path w="2407" h="5761" extrusionOk="0">
                  <a:moveTo>
                    <a:pt x="2174" y="0"/>
                  </a:moveTo>
                  <a:cubicBezTo>
                    <a:pt x="1773" y="2752"/>
                    <a:pt x="18" y="5609"/>
                    <a:pt x="0" y="5638"/>
                  </a:cubicBezTo>
                  <a:lnTo>
                    <a:pt x="197" y="5761"/>
                  </a:lnTo>
                  <a:cubicBezTo>
                    <a:pt x="215" y="5733"/>
                    <a:pt x="1994" y="2833"/>
                    <a:pt x="2407" y="36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1243925" y="3589774"/>
              <a:ext cx="147320" cy="183603"/>
            </a:xfrm>
            <a:custGeom>
              <a:avLst/>
              <a:gdLst/>
              <a:ahLst/>
              <a:cxnLst/>
              <a:rect l="l" t="t" r="r" b="b"/>
              <a:pathLst>
                <a:path w="3902" h="4863" extrusionOk="0">
                  <a:moveTo>
                    <a:pt x="3902" y="0"/>
                  </a:moveTo>
                  <a:lnTo>
                    <a:pt x="3902" y="0"/>
                  </a:lnTo>
                  <a:cubicBezTo>
                    <a:pt x="3687" y="486"/>
                    <a:pt x="3415" y="941"/>
                    <a:pt x="3147" y="1392"/>
                  </a:cubicBezTo>
                  <a:cubicBezTo>
                    <a:pt x="2872" y="1839"/>
                    <a:pt x="2580" y="2277"/>
                    <a:pt x="2259" y="2689"/>
                  </a:cubicBezTo>
                  <a:cubicBezTo>
                    <a:pt x="1942" y="3105"/>
                    <a:pt x="1594" y="3496"/>
                    <a:pt x="1223" y="3869"/>
                  </a:cubicBezTo>
                  <a:cubicBezTo>
                    <a:pt x="846" y="4228"/>
                    <a:pt x="438" y="4560"/>
                    <a:pt x="1" y="4863"/>
                  </a:cubicBezTo>
                  <a:cubicBezTo>
                    <a:pt x="483" y="4641"/>
                    <a:pt x="938" y="4349"/>
                    <a:pt x="1347" y="4004"/>
                  </a:cubicBezTo>
                  <a:cubicBezTo>
                    <a:pt x="1752" y="3651"/>
                    <a:pt x="2118" y="3256"/>
                    <a:pt x="2446" y="2833"/>
                  </a:cubicBezTo>
                  <a:cubicBezTo>
                    <a:pt x="2770" y="2407"/>
                    <a:pt x="3059" y="1953"/>
                    <a:pt x="3306" y="1480"/>
                  </a:cubicBezTo>
                  <a:cubicBezTo>
                    <a:pt x="3552" y="1008"/>
                    <a:pt x="3771" y="519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2039999" y="3610501"/>
              <a:ext cx="31790" cy="136975"/>
            </a:xfrm>
            <a:custGeom>
              <a:avLst/>
              <a:gdLst/>
              <a:ahLst/>
              <a:cxnLst/>
              <a:rect l="l" t="t" r="r" b="b"/>
              <a:pathLst>
                <a:path w="842" h="3628" extrusionOk="0">
                  <a:moveTo>
                    <a:pt x="0" y="1"/>
                  </a:moveTo>
                  <a:cubicBezTo>
                    <a:pt x="131" y="611"/>
                    <a:pt x="282" y="1206"/>
                    <a:pt x="412" y="1809"/>
                  </a:cubicBezTo>
                  <a:cubicBezTo>
                    <a:pt x="482" y="2108"/>
                    <a:pt x="536" y="2411"/>
                    <a:pt x="599" y="2710"/>
                  </a:cubicBezTo>
                  <a:cubicBezTo>
                    <a:pt x="656" y="3014"/>
                    <a:pt x="701" y="3317"/>
                    <a:pt x="754" y="3627"/>
                  </a:cubicBezTo>
                  <a:cubicBezTo>
                    <a:pt x="842" y="3003"/>
                    <a:pt x="772" y="2369"/>
                    <a:pt x="641" y="1759"/>
                  </a:cubicBezTo>
                  <a:cubicBezTo>
                    <a:pt x="571" y="1453"/>
                    <a:pt x="487" y="1150"/>
                    <a:pt x="381" y="857"/>
                  </a:cubicBezTo>
                  <a:cubicBezTo>
                    <a:pt x="275" y="562"/>
                    <a:pt x="155" y="2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1530777" y="3824829"/>
              <a:ext cx="292148" cy="69998"/>
            </a:xfrm>
            <a:custGeom>
              <a:avLst/>
              <a:gdLst/>
              <a:ahLst/>
              <a:cxnLst/>
              <a:rect l="l" t="t" r="r" b="b"/>
              <a:pathLst>
                <a:path w="7738" h="1854" extrusionOk="0">
                  <a:moveTo>
                    <a:pt x="7428" y="0"/>
                  </a:moveTo>
                  <a:cubicBezTo>
                    <a:pt x="6862" y="0"/>
                    <a:pt x="6296" y="40"/>
                    <a:pt x="5733" y="99"/>
                  </a:cubicBezTo>
                  <a:cubicBezTo>
                    <a:pt x="5063" y="170"/>
                    <a:pt x="4404" y="282"/>
                    <a:pt x="3745" y="424"/>
                  </a:cubicBezTo>
                  <a:cubicBezTo>
                    <a:pt x="3090" y="568"/>
                    <a:pt x="2445" y="754"/>
                    <a:pt x="1814" y="987"/>
                  </a:cubicBezTo>
                  <a:cubicBezTo>
                    <a:pt x="1184" y="1219"/>
                    <a:pt x="574" y="1505"/>
                    <a:pt x="0" y="1854"/>
                  </a:cubicBezTo>
                  <a:cubicBezTo>
                    <a:pt x="313" y="1734"/>
                    <a:pt x="613" y="1583"/>
                    <a:pt x="930" y="1481"/>
                  </a:cubicBezTo>
                  <a:cubicBezTo>
                    <a:pt x="1236" y="1357"/>
                    <a:pt x="1557" y="1258"/>
                    <a:pt x="1871" y="1156"/>
                  </a:cubicBezTo>
                  <a:cubicBezTo>
                    <a:pt x="2508" y="970"/>
                    <a:pt x="3146" y="790"/>
                    <a:pt x="3798" y="653"/>
                  </a:cubicBezTo>
                  <a:cubicBezTo>
                    <a:pt x="4447" y="508"/>
                    <a:pt x="5099" y="388"/>
                    <a:pt x="5754" y="279"/>
                  </a:cubicBezTo>
                  <a:cubicBezTo>
                    <a:pt x="6085" y="222"/>
                    <a:pt x="6413" y="173"/>
                    <a:pt x="6744" y="131"/>
                  </a:cubicBezTo>
                  <a:cubicBezTo>
                    <a:pt x="7071" y="82"/>
                    <a:pt x="7406" y="46"/>
                    <a:pt x="7738" y="4"/>
                  </a:cubicBezTo>
                  <a:cubicBezTo>
                    <a:pt x="7635" y="1"/>
                    <a:pt x="7531" y="0"/>
                    <a:pt x="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1406530" y="2031039"/>
              <a:ext cx="169218" cy="90008"/>
            </a:xfrm>
            <a:custGeom>
              <a:avLst/>
              <a:gdLst/>
              <a:ahLst/>
              <a:cxnLst/>
              <a:rect l="l" t="t" r="r" b="b"/>
              <a:pathLst>
                <a:path w="4482" h="2384" extrusionOk="0">
                  <a:moveTo>
                    <a:pt x="3742" y="1"/>
                  </a:moveTo>
                  <a:lnTo>
                    <a:pt x="3168" y="523"/>
                  </a:lnTo>
                  <a:cubicBezTo>
                    <a:pt x="3168" y="523"/>
                    <a:pt x="616" y="1865"/>
                    <a:pt x="94" y="2277"/>
                  </a:cubicBezTo>
                  <a:cubicBezTo>
                    <a:pt x="1" y="2352"/>
                    <a:pt x="33" y="2383"/>
                    <a:pt x="154" y="2383"/>
                  </a:cubicBezTo>
                  <a:cubicBezTo>
                    <a:pt x="704" y="2383"/>
                    <a:pt x="3084" y="1730"/>
                    <a:pt x="3714" y="1481"/>
                  </a:cubicBezTo>
                  <a:cubicBezTo>
                    <a:pt x="4482" y="1181"/>
                    <a:pt x="3742" y="1"/>
                    <a:pt x="3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1967474" y="2275079"/>
              <a:ext cx="457138" cy="1020216"/>
            </a:xfrm>
            <a:custGeom>
              <a:avLst/>
              <a:gdLst/>
              <a:ahLst/>
              <a:cxnLst/>
              <a:rect l="l" t="t" r="r" b="b"/>
              <a:pathLst>
                <a:path w="12108" h="27022" extrusionOk="0">
                  <a:moveTo>
                    <a:pt x="7986" y="1"/>
                  </a:moveTo>
                  <a:cubicBezTo>
                    <a:pt x="7481" y="1"/>
                    <a:pt x="7089" y="90"/>
                    <a:pt x="7009" y="211"/>
                  </a:cubicBezTo>
                  <a:cubicBezTo>
                    <a:pt x="6801" y="521"/>
                    <a:pt x="6699" y="848"/>
                    <a:pt x="6801" y="3735"/>
                  </a:cubicBezTo>
                  <a:cubicBezTo>
                    <a:pt x="6431" y="3091"/>
                    <a:pt x="6142" y="2853"/>
                    <a:pt x="5939" y="2853"/>
                  </a:cubicBezTo>
                  <a:cubicBezTo>
                    <a:pt x="5606" y="2853"/>
                    <a:pt x="5507" y="3497"/>
                    <a:pt x="5667" y="4041"/>
                  </a:cubicBezTo>
                  <a:cubicBezTo>
                    <a:pt x="5927" y="4919"/>
                    <a:pt x="6132" y="8009"/>
                    <a:pt x="6287" y="8526"/>
                  </a:cubicBezTo>
                  <a:cubicBezTo>
                    <a:pt x="6442" y="9041"/>
                    <a:pt x="7214" y="9609"/>
                    <a:pt x="7214" y="9609"/>
                  </a:cubicBezTo>
                  <a:lnTo>
                    <a:pt x="6132" y="14192"/>
                  </a:lnTo>
                  <a:lnTo>
                    <a:pt x="5279" y="12733"/>
                  </a:lnTo>
                  <a:lnTo>
                    <a:pt x="1" y="13678"/>
                  </a:lnTo>
                  <a:lnTo>
                    <a:pt x="4740" y="27022"/>
                  </a:lnTo>
                  <a:cubicBezTo>
                    <a:pt x="4740" y="27022"/>
                    <a:pt x="8140" y="26095"/>
                    <a:pt x="10047" y="22850"/>
                  </a:cubicBezTo>
                  <a:cubicBezTo>
                    <a:pt x="11953" y="19604"/>
                    <a:pt x="11389" y="12854"/>
                    <a:pt x="10716" y="10070"/>
                  </a:cubicBezTo>
                  <a:cubicBezTo>
                    <a:pt x="12108" y="8988"/>
                    <a:pt x="11541" y="5278"/>
                    <a:pt x="11541" y="5278"/>
                  </a:cubicBezTo>
                  <a:cubicBezTo>
                    <a:pt x="11541" y="5278"/>
                    <a:pt x="11336" y="1962"/>
                    <a:pt x="10409" y="881"/>
                  </a:cubicBezTo>
                  <a:cubicBezTo>
                    <a:pt x="9843" y="220"/>
                    <a:pt x="8777" y="1"/>
                    <a:pt x="7986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942349" y="2792908"/>
              <a:ext cx="536952" cy="934814"/>
            </a:xfrm>
            <a:custGeom>
              <a:avLst/>
              <a:gdLst/>
              <a:ahLst/>
              <a:cxnLst/>
              <a:rect l="l" t="t" r="r" b="b"/>
              <a:pathLst>
                <a:path w="14222" h="24760" extrusionOk="0">
                  <a:moveTo>
                    <a:pt x="3605" y="1"/>
                  </a:moveTo>
                  <a:cubicBezTo>
                    <a:pt x="3605" y="1"/>
                    <a:pt x="0" y="6403"/>
                    <a:pt x="670" y="11608"/>
                  </a:cubicBezTo>
                  <a:cubicBezTo>
                    <a:pt x="1340" y="16812"/>
                    <a:pt x="4381" y="21653"/>
                    <a:pt x="4381" y="21653"/>
                  </a:cubicBezTo>
                  <a:cubicBezTo>
                    <a:pt x="4381" y="21653"/>
                    <a:pt x="3503" y="22016"/>
                    <a:pt x="3708" y="22943"/>
                  </a:cubicBezTo>
                  <a:cubicBezTo>
                    <a:pt x="3433" y="22754"/>
                    <a:pt x="3164" y="22674"/>
                    <a:pt x="2917" y="22674"/>
                  </a:cubicBezTo>
                  <a:cubicBezTo>
                    <a:pt x="2425" y="22674"/>
                    <a:pt x="2025" y="22994"/>
                    <a:pt x="1854" y="23405"/>
                  </a:cubicBezTo>
                  <a:cubicBezTo>
                    <a:pt x="2936" y="23768"/>
                    <a:pt x="3862" y="24490"/>
                    <a:pt x="3862" y="24490"/>
                  </a:cubicBezTo>
                  <a:cubicBezTo>
                    <a:pt x="3862" y="24490"/>
                    <a:pt x="5076" y="24685"/>
                    <a:pt x="5960" y="24685"/>
                  </a:cubicBezTo>
                  <a:cubicBezTo>
                    <a:pt x="6184" y="24685"/>
                    <a:pt x="6387" y="24673"/>
                    <a:pt x="6544" y="24641"/>
                  </a:cubicBezTo>
                  <a:cubicBezTo>
                    <a:pt x="7315" y="24490"/>
                    <a:pt x="7675" y="24282"/>
                    <a:pt x="7675" y="24282"/>
                  </a:cubicBezTo>
                  <a:cubicBezTo>
                    <a:pt x="7675" y="24282"/>
                    <a:pt x="8327" y="24759"/>
                    <a:pt x="8792" y="24759"/>
                  </a:cubicBezTo>
                  <a:cubicBezTo>
                    <a:pt x="8833" y="24759"/>
                    <a:pt x="8874" y="24755"/>
                    <a:pt x="8912" y="24747"/>
                  </a:cubicBezTo>
                  <a:cubicBezTo>
                    <a:pt x="9377" y="24641"/>
                    <a:pt x="8295" y="22943"/>
                    <a:pt x="8295" y="22943"/>
                  </a:cubicBezTo>
                  <a:cubicBezTo>
                    <a:pt x="8295" y="22943"/>
                    <a:pt x="8499" y="22273"/>
                    <a:pt x="8655" y="21911"/>
                  </a:cubicBezTo>
                  <a:cubicBezTo>
                    <a:pt x="8295" y="20624"/>
                    <a:pt x="8390" y="18003"/>
                    <a:pt x="8390" y="18003"/>
                  </a:cubicBezTo>
                  <a:lnTo>
                    <a:pt x="14222" y="8567"/>
                  </a:lnTo>
                  <a:lnTo>
                    <a:pt x="11386" y="529"/>
                  </a:lnTo>
                  <a:lnTo>
                    <a:pt x="5100" y="15"/>
                  </a:lnTo>
                  <a:lnTo>
                    <a:pt x="3605" y="1"/>
                  </a:ln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1048134" y="3416561"/>
              <a:ext cx="230947" cy="129613"/>
            </a:xfrm>
            <a:custGeom>
              <a:avLst/>
              <a:gdLst/>
              <a:ahLst/>
              <a:cxnLst/>
              <a:rect l="l" t="t" r="r" b="b"/>
              <a:pathLst>
                <a:path w="6117" h="3433" extrusionOk="0">
                  <a:moveTo>
                    <a:pt x="5863" y="0"/>
                  </a:moveTo>
                  <a:cubicBezTo>
                    <a:pt x="5863" y="0"/>
                    <a:pt x="2030" y="667"/>
                    <a:pt x="0" y="2122"/>
                  </a:cubicBezTo>
                  <a:cubicBezTo>
                    <a:pt x="222" y="2608"/>
                    <a:pt x="437" y="3048"/>
                    <a:pt x="634" y="3433"/>
                  </a:cubicBezTo>
                  <a:cubicBezTo>
                    <a:pt x="1356" y="3105"/>
                    <a:pt x="3897" y="1974"/>
                    <a:pt x="5596" y="1474"/>
                  </a:cubicBezTo>
                  <a:lnTo>
                    <a:pt x="6117" y="624"/>
                  </a:lnTo>
                  <a:cubicBezTo>
                    <a:pt x="5998" y="293"/>
                    <a:pt x="5863" y="0"/>
                    <a:pt x="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1078451" y="2334428"/>
              <a:ext cx="1216617" cy="1329278"/>
            </a:xfrm>
            <a:custGeom>
              <a:avLst/>
              <a:gdLst/>
              <a:ahLst/>
              <a:cxnLst/>
              <a:rect l="l" t="t" r="r" b="b"/>
              <a:pathLst>
                <a:path w="32224" h="35208" extrusionOk="0">
                  <a:moveTo>
                    <a:pt x="16452" y="0"/>
                  </a:moveTo>
                  <a:cubicBezTo>
                    <a:pt x="15940" y="0"/>
                    <a:pt x="15610" y="37"/>
                    <a:pt x="15610" y="37"/>
                  </a:cubicBezTo>
                  <a:lnTo>
                    <a:pt x="10719" y="753"/>
                  </a:lnTo>
                  <a:cubicBezTo>
                    <a:pt x="10719" y="753"/>
                    <a:pt x="3887" y="6497"/>
                    <a:pt x="0" y="11940"/>
                  </a:cubicBezTo>
                  <a:cubicBezTo>
                    <a:pt x="1554" y="12776"/>
                    <a:pt x="5621" y="15947"/>
                    <a:pt x="5621" y="15947"/>
                  </a:cubicBezTo>
                  <a:cubicBezTo>
                    <a:pt x="5621" y="15947"/>
                    <a:pt x="4782" y="30764"/>
                    <a:pt x="4662" y="33156"/>
                  </a:cubicBezTo>
                  <a:cubicBezTo>
                    <a:pt x="7462" y="34297"/>
                    <a:pt x="12578" y="35207"/>
                    <a:pt x="17840" y="35207"/>
                  </a:cubicBezTo>
                  <a:cubicBezTo>
                    <a:pt x="21683" y="35207"/>
                    <a:pt x="25605" y="34721"/>
                    <a:pt x="28760" y="33484"/>
                  </a:cubicBezTo>
                  <a:cubicBezTo>
                    <a:pt x="30078" y="29657"/>
                    <a:pt x="32224" y="20876"/>
                    <a:pt x="27153" y="13375"/>
                  </a:cubicBezTo>
                  <a:cubicBezTo>
                    <a:pt x="28348" y="12416"/>
                    <a:pt x="28827" y="11161"/>
                    <a:pt x="28827" y="11161"/>
                  </a:cubicBezTo>
                  <a:cubicBezTo>
                    <a:pt x="28827" y="11161"/>
                    <a:pt x="23024" y="3565"/>
                    <a:pt x="21170" y="1592"/>
                  </a:cubicBezTo>
                  <a:cubicBezTo>
                    <a:pt x="19870" y="207"/>
                    <a:pt x="17656" y="0"/>
                    <a:pt x="16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1483132" y="1969312"/>
              <a:ext cx="493873" cy="569043"/>
            </a:xfrm>
            <a:custGeom>
              <a:avLst/>
              <a:gdLst/>
              <a:ahLst/>
              <a:cxnLst/>
              <a:rect l="l" t="t" r="r" b="b"/>
              <a:pathLst>
                <a:path w="13081" h="15072" extrusionOk="0">
                  <a:moveTo>
                    <a:pt x="6880" y="1"/>
                  </a:moveTo>
                  <a:cubicBezTo>
                    <a:pt x="5735" y="1"/>
                    <a:pt x="818" y="1735"/>
                    <a:pt x="818" y="1735"/>
                  </a:cubicBezTo>
                  <a:cubicBezTo>
                    <a:pt x="818" y="1735"/>
                    <a:pt x="1033" y="3412"/>
                    <a:pt x="1163" y="4790"/>
                  </a:cubicBezTo>
                  <a:cubicBezTo>
                    <a:pt x="1290" y="6168"/>
                    <a:pt x="645" y="9780"/>
                    <a:pt x="645" y="9780"/>
                  </a:cubicBezTo>
                  <a:cubicBezTo>
                    <a:pt x="645" y="9780"/>
                    <a:pt x="300" y="9994"/>
                    <a:pt x="0" y="10424"/>
                  </a:cubicBezTo>
                  <a:cubicBezTo>
                    <a:pt x="514" y="10942"/>
                    <a:pt x="5638" y="13997"/>
                    <a:pt x="8478" y="15072"/>
                  </a:cubicBezTo>
                  <a:cubicBezTo>
                    <a:pt x="8992" y="14558"/>
                    <a:pt x="9725" y="12016"/>
                    <a:pt x="9725" y="12016"/>
                  </a:cubicBezTo>
                  <a:cubicBezTo>
                    <a:pt x="9725" y="12016"/>
                    <a:pt x="9852" y="12016"/>
                    <a:pt x="10497" y="11844"/>
                  </a:cubicBezTo>
                  <a:cubicBezTo>
                    <a:pt x="13080" y="10727"/>
                    <a:pt x="12650" y="8919"/>
                    <a:pt x="11145" y="5949"/>
                  </a:cubicBezTo>
                  <a:cubicBezTo>
                    <a:pt x="9638" y="2982"/>
                    <a:pt x="7013" y="12"/>
                    <a:pt x="7013" y="12"/>
                  </a:cubicBezTo>
                  <a:cubicBezTo>
                    <a:pt x="6977" y="4"/>
                    <a:pt x="6932" y="1"/>
                    <a:pt x="6880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1513033" y="2030662"/>
              <a:ext cx="35716" cy="122288"/>
            </a:xfrm>
            <a:custGeom>
              <a:avLst/>
              <a:gdLst/>
              <a:ahLst/>
              <a:cxnLst/>
              <a:rect l="l" t="t" r="r" b="b"/>
              <a:pathLst>
                <a:path w="946" h="3239" extrusionOk="0">
                  <a:moveTo>
                    <a:pt x="568" y="1"/>
                  </a:moveTo>
                  <a:lnTo>
                    <a:pt x="1" y="402"/>
                  </a:lnTo>
                  <a:lnTo>
                    <a:pt x="378" y="3239"/>
                  </a:lnTo>
                  <a:lnTo>
                    <a:pt x="945" y="2362"/>
                  </a:lnTo>
                  <a:cubicBezTo>
                    <a:pt x="945" y="2362"/>
                    <a:pt x="568" y="12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2"/>
            <p:cNvSpPr/>
            <p:nvPr/>
          </p:nvSpPr>
          <p:spPr>
            <a:xfrm>
              <a:off x="1450853" y="2128897"/>
              <a:ext cx="92424" cy="95029"/>
            </a:xfrm>
            <a:custGeom>
              <a:avLst/>
              <a:gdLst/>
              <a:ahLst/>
              <a:cxnLst/>
              <a:rect l="l" t="t" r="r" b="b"/>
              <a:pathLst>
                <a:path w="2448" h="2517" extrusionOk="0">
                  <a:moveTo>
                    <a:pt x="993" y="1"/>
                  </a:moveTo>
                  <a:cubicBezTo>
                    <a:pt x="814" y="1"/>
                    <a:pt x="647" y="62"/>
                    <a:pt x="510" y="217"/>
                  </a:cubicBezTo>
                  <a:cubicBezTo>
                    <a:pt x="1" y="798"/>
                    <a:pt x="568" y="2517"/>
                    <a:pt x="1533" y="2517"/>
                  </a:cubicBezTo>
                  <a:cubicBezTo>
                    <a:pt x="1711" y="2517"/>
                    <a:pt x="1902" y="2459"/>
                    <a:pt x="2103" y="2325"/>
                  </a:cubicBezTo>
                  <a:lnTo>
                    <a:pt x="2448" y="778"/>
                  </a:lnTo>
                  <a:cubicBezTo>
                    <a:pt x="2347" y="710"/>
                    <a:pt x="1603" y="1"/>
                    <a:pt x="993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2"/>
            <p:cNvSpPr/>
            <p:nvPr/>
          </p:nvSpPr>
          <p:spPr>
            <a:xfrm>
              <a:off x="1470145" y="1906150"/>
              <a:ext cx="286787" cy="157023"/>
            </a:xfrm>
            <a:custGeom>
              <a:avLst/>
              <a:gdLst/>
              <a:ahLst/>
              <a:cxnLst/>
              <a:rect l="l" t="t" r="r" b="b"/>
              <a:pathLst>
                <a:path w="7596" h="4159" extrusionOk="0">
                  <a:moveTo>
                    <a:pt x="4183" y="1"/>
                  </a:moveTo>
                  <a:cubicBezTo>
                    <a:pt x="2551" y="1"/>
                    <a:pt x="1" y="1256"/>
                    <a:pt x="27" y="1692"/>
                  </a:cubicBezTo>
                  <a:cubicBezTo>
                    <a:pt x="55" y="2157"/>
                    <a:pt x="1099" y="4159"/>
                    <a:pt x="1099" y="4159"/>
                  </a:cubicBezTo>
                  <a:lnTo>
                    <a:pt x="7596" y="1939"/>
                  </a:lnTo>
                  <a:cubicBezTo>
                    <a:pt x="6965" y="1142"/>
                    <a:pt x="6088" y="212"/>
                    <a:pt x="4498" y="18"/>
                  </a:cubicBezTo>
                  <a:cubicBezTo>
                    <a:pt x="4398" y="6"/>
                    <a:pt x="4292" y="1"/>
                    <a:pt x="4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2"/>
            <p:cNvSpPr/>
            <p:nvPr/>
          </p:nvSpPr>
          <p:spPr>
            <a:xfrm>
              <a:off x="1645020" y="1941223"/>
              <a:ext cx="81173" cy="51951"/>
            </a:xfrm>
            <a:custGeom>
              <a:avLst/>
              <a:gdLst/>
              <a:ahLst/>
              <a:cxnLst/>
              <a:rect l="l" t="t" r="r" b="b"/>
              <a:pathLst>
                <a:path w="2150" h="1376" extrusionOk="0">
                  <a:moveTo>
                    <a:pt x="937" y="1"/>
                  </a:moveTo>
                  <a:cubicBezTo>
                    <a:pt x="821" y="1"/>
                    <a:pt x="706" y="25"/>
                    <a:pt x="593" y="80"/>
                  </a:cubicBezTo>
                  <a:cubicBezTo>
                    <a:pt x="1" y="361"/>
                    <a:pt x="497" y="1376"/>
                    <a:pt x="497" y="1376"/>
                  </a:cubicBezTo>
                  <a:lnTo>
                    <a:pt x="2149" y="858"/>
                  </a:lnTo>
                  <a:cubicBezTo>
                    <a:pt x="1902" y="436"/>
                    <a:pt x="1424" y="1"/>
                    <a:pt x="937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2"/>
            <p:cNvSpPr/>
            <p:nvPr/>
          </p:nvSpPr>
          <p:spPr>
            <a:xfrm>
              <a:off x="1655931" y="1941223"/>
              <a:ext cx="54178" cy="26164"/>
            </a:xfrm>
            <a:custGeom>
              <a:avLst/>
              <a:gdLst/>
              <a:ahLst/>
              <a:cxnLst/>
              <a:rect l="l" t="t" r="r" b="b"/>
              <a:pathLst>
                <a:path w="1435" h="693" extrusionOk="0">
                  <a:moveTo>
                    <a:pt x="646" y="1"/>
                  </a:moveTo>
                  <a:cubicBezTo>
                    <a:pt x="532" y="1"/>
                    <a:pt x="416" y="25"/>
                    <a:pt x="304" y="80"/>
                  </a:cubicBezTo>
                  <a:cubicBezTo>
                    <a:pt x="57" y="195"/>
                    <a:pt x="0" y="442"/>
                    <a:pt x="18" y="693"/>
                  </a:cubicBezTo>
                  <a:lnTo>
                    <a:pt x="1434" y="347"/>
                  </a:lnTo>
                  <a:cubicBezTo>
                    <a:pt x="1202" y="145"/>
                    <a:pt x="926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2"/>
            <p:cNvSpPr/>
            <p:nvPr/>
          </p:nvSpPr>
          <p:spPr>
            <a:xfrm>
              <a:off x="1691042" y="4426924"/>
              <a:ext cx="424442" cy="325561"/>
            </a:xfrm>
            <a:custGeom>
              <a:avLst/>
              <a:gdLst/>
              <a:ahLst/>
              <a:cxnLst/>
              <a:rect l="l" t="t" r="r" b="b"/>
              <a:pathLst>
                <a:path w="11242" h="8623" extrusionOk="0">
                  <a:moveTo>
                    <a:pt x="5899" y="0"/>
                  </a:moveTo>
                  <a:lnTo>
                    <a:pt x="878" y="1339"/>
                  </a:lnTo>
                  <a:lnTo>
                    <a:pt x="1298" y="5064"/>
                  </a:lnTo>
                  <a:lnTo>
                    <a:pt x="0" y="8038"/>
                  </a:lnTo>
                  <a:cubicBezTo>
                    <a:pt x="0" y="8038"/>
                    <a:pt x="5983" y="8623"/>
                    <a:pt x="10085" y="8623"/>
                  </a:cubicBezTo>
                  <a:cubicBezTo>
                    <a:pt x="11241" y="4237"/>
                    <a:pt x="9514" y="3031"/>
                    <a:pt x="7612" y="3031"/>
                  </a:cubicBezTo>
                  <a:cubicBezTo>
                    <a:pt x="6481" y="3031"/>
                    <a:pt x="5289" y="3457"/>
                    <a:pt x="4602" y="3894"/>
                  </a:cubicBezTo>
                  <a:lnTo>
                    <a:pt x="4602" y="3894"/>
                  </a:lnTo>
                  <a:cubicBezTo>
                    <a:pt x="4967" y="3327"/>
                    <a:pt x="4891" y="3180"/>
                    <a:pt x="4715" y="3180"/>
                  </a:cubicBezTo>
                  <a:cubicBezTo>
                    <a:pt x="4527" y="3180"/>
                    <a:pt x="4225" y="3348"/>
                    <a:pt x="4225" y="3348"/>
                  </a:cubicBezTo>
                  <a:lnTo>
                    <a:pt x="58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2"/>
            <p:cNvSpPr/>
            <p:nvPr/>
          </p:nvSpPr>
          <p:spPr>
            <a:xfrm>
              <a:off x="949031" y="4450331"/>
              <a:ext cx="435428" cy="292337"/>
            </a:xfrm>
            <a:custGeom>
              <a:avLst/>
              <a:gdLst/>
              <a:ahLst/>
              <a:cxnLst/>
              <a:rect l="l" t="t" r="r" b="b"/>
              <a:pathLst>
                <a:path w="11533" h="7743" extrusionOk="0">
                  <a:moveTo>
                    <a:pt x="6639" y="0"/>
                  </a:moveTo>
                  <a:lnTo>
                    <a:pt x="7808" y="3599"/>
                  </a:lnTo>
                  <a:cubicBezTo>
                    <a:pt x="7808" y="3599"/>
                    <a:pt x="7659" y="3517"/>
                    <a:pt x="7528" y="3517"/>
                  </a:cubicBezTo>
                  <a:cubicBezTo>
                    <a:pt x="7349" y="3517"/>
                    <a:pt x="7202" y="3670"/>
                    <a:pt x="7516" y="4394"/>
                  </a:cubicBezTo>
                  <a:cubicBezTo>
                    <a:pt x="6291" y="3489"/>
                    <a:pt x="4496" y="2421"/>
                    <a:pt x="2975" y="2421"/>
                  </a:cubicBezTo>
                  <a:cubicBezTo>
                    <a:pt x="1327" y="2421"/>
                    <a:pt x="1" y="3674"/>
                    <a:pt x="67" y="7742"/>
                  </a:cubicBezTo>
                  <a:cubicBezTo>
                    <a:pt x="2453" y="7700"/>
                    <a:pt x="10948" y="7157"/>
                    <a:pt x="10948" y="7157"/>
                  </a:cubicBezTo>
                  <a:cubicBezTo>
                    <a:pt x="10948" y="7157"/>
                    <a:pt x="10151" y="4186"/>
                    <a:pt x="10151" y="4060"/>
                  </a:cubicBezTo>
                  <a:cubicBezTo>
                    <a:pt x="10151" y="3933"/>
                    <a:pt x="11532" y="1005"/>
                    <a:pt x="11532" y="1005"/>
                  </a:cubicBezTo>
                  <a:lnTo>
                    <a:pt x="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2"/>
            <p:cNvSpPr/>
            <p:nvPr/>
          </p:nvSpPr>
          <p:spPr>
            <a:xfrm>
              <a:off x="1669484" y="2170237"/>
              <a:ext cx="139203" cy="107111"/>
            </a:xfrm>
            <a:custGeom>
              <a:avLst/>
              <a:gdLst/>
              <a:ahLst/>
              <a:cxnLst/>
              <a:rect l="l" t="t" r="r" b="b"/>
              <a:pathLst>
                <a:path w="3687" h="2837" extrusionOk="0">
                  <a:moveTo>
                    <a:pt x="2605" y="0"/>
                  </a:moveTo>
                  <a:cubicBezTo>
                    <a:pt x="2745" y="306"/>
                    <a:pt x="2890" y="606"/>
                    <a:pt x="3020" y="916"/>
                  </a:cubicBezTo>
                  <a:cubicBezTo>
                    <a:pt x="3155" y="1223"/>
                    <a:pt x="3285" y="1529"/>
                    <a:pt x="3380" y="1843"/>
                  </a:cubicBezTo>
                  <a:cubicBezTo>
                    <a:pt x="3425" y="1997"/>
                    <a:pt x="3472" y="2163"/>
                    <a:pt x="3475" y="2304"/>
                  </a:cubicBezTo>
                  <a:cubicBezTo>
                    <a:pt x="3479" y="2378"/>
                    <a:pt x="3458" y="2420"/>
                    <a:pt x="3422" y="2459"/>
                  </a:cubicBezTo>
                  <a:cubicBezTo>
                    <a:pt x="3380" y="2498"/>
                    <a:pt x="3320" y="2529"/>
                    <a:pt x="3249" y="2551"/>
                  </a:cubicBezTo>
                  <a:cubicBezTo>
                    <a:pt x="3110" y="2591"/>
                    <a:pt x="2960" y="2607"/>
                    <a:pt x="2806" y="2607"/>
                  </a:cubicBezTo>
                  <a:cubicBezTo>
                    <a:pt x="2640" y="2607"/>
                    <a:pt x="2470" y="2589"/>
                    <a:pt x="2305" y="2565"/>
                  </a:cubicBezTo>
                  <a:cubicBezTo>
                    <a:pt x="1664" y="2466"/>
                    <a:pt x="1026" y="2233"/>
                    <a:pt x="519" y="1836"/>
                  </a:cubicBezTo>
                  <a:cubicBezTo>
                    <a:pt x="399" y="1734"/>
                    <a:pt x="283" y="1617"/>
                    <a:pt x="208" y="1483"/>
                  </a:cubicBezTo>
                  <a:cubicBezTo>
                    <a:pt x="132" y="1353"/>
                    <a:pt x="96" y="1187"/>
                    <a:pt x="184" y="1085"/>
                  </a:cubicBezTo>
                  <a:cubicBezTo>
                    <a:pt x="232" y="1018"/>
                    <a:pt x="318" y="993"/>
                    <a:pt x="411" y="993"/>
                  </a:cubicBezTo>
                  <a:cubicBezTo>
                    <a:pt x="474" y="993"/>
                    <a:pt x="540" y="1005"/>
                    <a:pt x="600" y="1022"/>
                  </a:cubicBezTo>
                  <a:cubicBezTo>
                    <a:pt x="758" y="1060"/>
                    <a:pt x="903" y="1152"/>
                    <a:pt x="1044" y="1240"/>
                  </a:cubicBezTo>
                  <a:cubicBezTo>
                    <a:pt x="917" y="1134"/>
                    <a:pt x="787" y="1022"/>
                    <a:pt x="621" y="962"/>
                  </a:cubicBezTo>
                  <a:cubicBezTo>
                    <a:pt x="540" y="930"/>
                    <a:pt x="455" y="906"/>
                    <a:pt x="364" y="906"/>
                  </a:cubicBezTo>
                  <a:cubicBezTo>
                    <a:pt x="272" y="906"/>
                    <a:pt x="170" y="934"/>
                    <a:pt x="99" y="1007"/>
                  </a:cubicBezTo>
                  <a:cubicBezTo>
                    <a:pt x="18" y="1078"/>
                    <a:pt x="5" y="1187"/>
                    <a:pt x="0" y="1282"/>
                  </a:cubicBezTo>
                  <a:cubicBezTo>
                    <a:pt x="11" y="1378"/>
                    <a:pt x="39" y="1469"/>
                    <a:pt x="75" y="1550"/>
                  </a:cubicBezTo>
                  <a:cubicBezTo>
                    <a:pt x="156" y="1716"/>
                    <a:pt x="275" y="1849"/>
                    <a:pt x="399" y="1970"/>
                  </a:cubicBezTo>
                  <a:cubicBezTo>
                    <a:pt x="924" y="2438"/>
                    <a:pt x="1594" y="2688"/>
                    <a:pt x="2270" y="2797"/>
                  </a:cubicBezTo>
                  <a:cubicBezTo>
                    <a:pt x="2437" y="2818"/>
                    <a:pt x="2606" y="2836"/>
                    <a:pt x="2776" y="2836"/>
                  </a:cubicBezTo>
                  <a:cubicBezTo>
                    <a:pt x="2954" y="2836"/>
                    <a:pt x="3134" y="2816"/>
                    <a:pt x="3316" y="2759"/>
                  </a:cubicBezTo>
                  <a:cubicBezTo>
                    <a:pt x="3404" y="2731"/>
                    <a:pt x="3496" y="2685"/>
                    <a:pt x="3578" y="2607"/>
                  </a:cubicBezTo>
                  <a:cubicBezTo>
                    <a:pt x="3612" y="2568"/>
                    <a:pt x="3651" y="2512"/>
                    <a:pt x="3662" y="2459"/>
                  </a:cubicBezTo>
                  <a:cubicBezTo>
                    <a:pt x="3672" y="2407"/>
                    <a:pt x="3687" y="2347"/>
                    <a:pt x="3679" y="2301"/>
                  </a:cubicBezTo>
                  <a:cubicBezTo>
                    <a:pt x="3669" y="2107"/>
                    <a:pt x="3609" y="1948"/>
                    <a:pt x="3549" y="1786"/>
                  </a:cubicBezTo>
                  <a:cubicBezTo>
                    <a:pt x="3303" y="1148"/>
                    <a:pt x="2971" y="563"/>
                    <a:pt x="2605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2"/>
            <p:cNvSpPr/>
            <p:nvPr/>
          </p:nvSpPr>
          <p:spPr>
            <a:xfrm>
              <a:off x="1617233" y="2225018"/>
              <a:ext cx="110433" cy="70602"/>
            </a:xfrm>
            <a:custGeom>
              <a:avLst/>
              <a:gdLst/>
              <a:ahLst/>
              <a:cxnLst/>
              <a:rect l="l" t="t" r="r" b="b"/>
              <a:pathLst>
                <a:path w="2925" h="1870" extrusionOk="0">
                  <a:moveTo>
                    <a:pt x="0" y="0"/>
                  </a:moveTo>
                  <a:cubicBezTo>
                    <a:pt x="63" y="138"/>
                    <a:pt x="137" y="272"/>
                    <a:pt x="215" y="406"/>
                  </a:cubicBezTo>
                  <a:cubicBezTo>
                    <a:pt x="296" y="536"/>
                    <a:pt x="387" y="660"/>
                    <a:pt x="475" y="787"/>
                  </a:cubicBezTo>
                  <a:cubicBezTo>
                    <a:pt x="574" y="903"/>
                    <a:pt x="680" y="1023"/>
                    <a:pt x="789" y="1132"/>
                  </a:cubicBezTo>
                  <a:cubicBezTo>
                    <a:pt x="906" y="1234"/>
                    <a:pt x="1018" y="1343"/>
                    <a:pt x="1148" y="1431"/>
                  </a:cubicBezTo>
                  <a:cubicBezTo>
                    <a:pt x="1402" y="1615"/>
                    <a:pt x="1688" y="1763"/>
                    <a:pt x="2002" y="1829"/>
                  </a:cubicBezTo>
                  <a:cubicBezTo>
                    <a:pt x="2124" y="1855"/>
                    <a:pt x="2250" y="1869"/>
                    <a:pt x="2376" y="1869"/>
                  </a:cubicBezTo>
                  <a:cubicBezTo>
                    <a:pt x="2566" y="1869"/>
                    <a:pt x="2755" y="1836"/>
                    <a:pt x="2924" y="1755"/>
                  </a:cubicBezTo>
                  <a:lnTo>
                    <a:pt x="2924" y="1755"/>
                  </a:lnTo>
                  <a:cubicBezTo>
                    <a:pt x="2854" y="1764"/>
                    <a:pt x="2785" y="1768"/>
                    <a:pt x="2716" y="1768"/>
                  </a:cubicBezTo>
                  <a:cubicBezTo>
                    <a:pt x="2485" y="1768"/>
                    <a:pt x="2263" y="1721"/>
                    <a:pt x="2051" y="1653"/>
                  </a:cubicBezTo>
                  <a:cubicBezTo>
                    <a:pt x="1776" y="1558"/>
                    <a:pt x="1519" y="1413"/>
                    <a:pt x="1283" y="1241"/>
                  </a:cubicBezTo>
                  <a:cubicBezTo>
                    <a:pt x="1043" y="1078"/>
                    <a:pt x="831" y="871"/>
                    <a:pt x="613" y="663"/>
                  </a:cubicBezTo>
                  <a:lnTo>
                    <a:pt x="306" y="335"/>
                  </a:lnTo>
                  <a:cubicBezTo>
                    <a:pt x="208" y="223"/>
                    <a:pt x="106" y="110"/>
                    <a:pt x="0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2"/>
            <p:cNvSpPr/>
            <p:nvPr/>
          </p:nvSpPr>
          <p:spPr>
            <a:xfrm>
              <a:off x="1555091" y="2375466"/>
              <a:ext cx="245747" cy="58369"/>
            </a:xfrm>
            <a:custGeom>
              <a:avLst/>
              <a:gdLst/>
              <a:ahLst/>
              <a:cxnLst/>
              <a:rect l="l" t="t" r="r" b="b"/>
              <a:pathLst>
                <a:path w="6509" h="1546" extrusionOk="0">
                  <a:moveTo>
                    <a:pt x="0" y="1"/>
                  </a:moveTo>
                  <a:lnTo>
                    <a:pt x="0" y="1"/>
                  </a:lnTo>
                  <a:cubicBezTo>
                    <a:pt x="399" y="409"/>
                    <a:pt x="892" y="723"/>
                    <a:pt x="1420" y="962"/>
                  </a:cubicBezTo>
                  <a:cubicBezTo>
                    <a:pt x="1952" y="1195"/>
                    <a:pt x="2516" y="1336"/>
                    <a:pt x="3084" y="1435"/>
                  </a:cubicBezTo>
                  <a:cubicBezTo>
                    <a:pt x="3556" y="1508"/>
                    <a:pt x="4036" y="1545"/>
                    <a:pt x="4515" y="1545"/>
                  </a:cubicBezTo>
                  <a:cubicBezTo>
                    <a:pt x="4611" y="1545"/>
                    <a:pt x="4707" y="1544"/>
                    <a:pt x="4803" y="1541"/>
                  </a:cubicBezTo>
                  <a:cubicBezTo>
                    <a:pt x="5374" y="1526"/>
                    <a:pt x="5948" y="1477"/>
                    <a:pt x="6509" y="1350"/>
                  </a:cubicBezTo>
                  <a:lnTo>
                    <a:pt x="6509" y="1350"/>
                  </a:lnTo>
                  <a:cubicBezTo>
                    <a:pt x="6252" y="1363"/>
                    <a:pt x="5995" y="1376"/>
                    <a:pt x="5738" y="1376"/>
                  </a:cubicBezTo>
                  <a:cubicBezTo>
                    <a:pt x="5709" y="1376"/>
                    <a:pt x="5681" y="1375"/>
                    <a:pt x="5652" y="1375"/>
                  </a:cubicBezTo>
                  <a:cubicBezTo>
                    <a:pt x="5560" y="1376"/>
                    <a:pt x="5468" y="1377"/>
                    <a:pt x="5375" y="1377"/>
                  </a:cubicBezTo>
                  <a:cubicBezTo>
                    <a:pt x="5184" y="1377"/>
                    <a:pt x="4993" y="1374"/>
                    <a:pt x="4803" y="1364"/>
                  </a:cubicBezTo>
                  <a:cubicBezTo>
                    <a:pt x="4240" y="1336"/>
                    <a:pt x="3676" y="1297"/>
                    <a:pt x="3119" y="1203"/>
                  </a:cubicBezTo>
                  <a:cubicBezTo>
                    <a:pt x="2565" y="1115"/>
                    <a:pt x="2020" y="980"/>
                    <a:pt x="1487" y="797"/>
                  </a:cubicBezTo>
                  <a:cubicBezTo>
                    <a:pt x="963" y="596"/>
                    <a:pt x="462" y="336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2"/>
            <p:cNvSpPr/>
            <p:nvPr/>
          </p:nvSpPr>
          <p:spPr>
            <a:xfrm>
              <a:off x="1479810" y="2150341"/>
              <a:ext cx="55613" cy="51724"/>
            </a:xfrm>
            <a:custGeom>
              <a:avLst/>
              <a:gdLst/>
              <a:ahLst/>
              <a:cxnLst/>
              <a:rect l="l" t="t" r="r" b="b"/>
              <a:pathLst>
                <a:path w="1473" h="1370" extrusionOk="0">
                  <a:moveTo>
                    <a:pt x="293" y="0"/>
                  </a:moveTo>
                  <a:cubicBezTo>
                    <a:pt x="191" y="0"/>
                    <a:pt x="91" y="19"/>
                    <a:pt x="0" y="62"/>
                  </a:cubicBezTo>
                  <a:cubicBezTo>
                    <a:pt x="268" y="69"/>
                    <a:pt x="500" y="174"/>
                    <a:pt x="687" y="322"/>
                  </a:cubicBezTo>
                  <a:cubicBezTo>
                    <a:pt x="786" y="397"/>
                    <a:pt x="867" y="488"/>
                    <a:pt x="948" y="579"/>
                  </a:cubicBezTo>
                  <a:lnTo>
                    <a:pt x="1061" y="724"/>
                  </a:lnTo>
                  <a:lnTo>
                    <a:pt x="1061" y="724"/>
                  </a:lnTo>
                  <a:cubicBezTo>
                    <a:pt x="1044" y="727"/>
                    <a:pt x="1026" y="732"/>
                    <a:pt x="1008" y="738"/>
                  </a:cubicBezTo>
                  <a:cubicBezTo>
                    <a:pt x="958" y="749"/>
                    <a:pt x="881" y="802"/>
                    <a:pt x="867" y="883"/>
                  </a:cubicBezTo>
                  <a:cubicBezTo>
                    <a:pt x="860" y="953"/>
                    <a:pt x="881" y="1006"/>
                    <a:pt x="906" y="1045"/>
                  </a:cubicBezTo>
                  <a:cubicBezTo>
                    <a:pt x="1001" y="1193"/>
                    <a:pt x="1128" y="1285"/>
                    <a:pt x="1261" y="1369"/>
                  </a:cubicBezTo>
                  <a:lnTo>
                    <a:pt x="1139" y="1171"/>
                  </a:lnTo>
                  <a:cubicBezTo>
                    <a:pt x="1100" y="1108"/>
                    <a:pt x="1061" y="1041"/>
                    <a:pt x="1043" y="981"/>
                  </a:cubicBezTo>
                  <a:cubicBezTo>
                    <a:pt x="1036" y="950"/>
                    <a:pt x="1033" y="925"/>
                    <a:pt x="1040" y="921"/>
                  </a:cubicBezTo>
                  <a:lnTo>
                    <a:pt x="1040" y="921"/>
                  </a:lnTo>
                  <a:cubicBezTo>
                    <a:pt x="1043" y="925"/>
                    <a:pt x="1036" y="925"/>
                    <a:pt x="1064" y="925"/>
                  </a:cubicBezTo>
                  <a:cubicBezTo>
                    <a:pt x="1075" y="922"/>
                    <a:pt x="1090" y="921"/>
                    <a:pt x="1106" y="921"/>
                  </a:cubicBezTo>
                  <a:cubicBezTo>
                    <a:pt x="1147" y="921"/>
                    <a:pt x="1200" y="929"/>
                    <a:pt x="1248" y="939"/>
                  </a:cubicBezTo>
                  <a:lnTo>
                    <a:pt x="1473" y="978"/>
                  </a:lnTo>
                  <a:lnTo>
                    <a:pt x="1357" y="773"/>
                  </a:lnTo>
                  <a:cubicBezTo>
                    <a:pt x="1290" y="654"/>
                    <a:pt x="1216" y="537"/>
                    <a:pt x="1124" y="431"/>
                  </a:cubicBezTo>
                  <a:cubicBezTo>
                    <a:pt x="1033" y="326"/>
                    <a:pt x="931" y="228"/>
                    <a:pt x="807" y="153"/>
                  </a:cubicBezTo>
                  <a:cubicBezTo>
                    <a:pt x="655" y="59"/>
                    <a:pt x="471" y="0"/>
                    <a:pt x="293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2"/>
            <p:cNvSpPr/>
            <p:nvPr/>
          </p:nvSpPr>
          <p:spPr>
            <a:xfrm>
              <a:off x="1701009" y="2145584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7" y="1"/>
                    <a:pt x="1" y="191"/>
                    <a:pt x="1" y="427"/>
                  </a:cubicBezTo>
                  <a:cubicBezTo>
                    <a:pt x="1" y="660"/>
                    <a:pt x="107" y="850"/>
                    <a:pt x="240" y="850"/>
                  </a:cubicBezTo>
                  <a:cubicBezTo>
                    <a:pt x="371" y="850"/>
                    <a:pt x="476" y="660"/>
                    <a:pt x="476" y="427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2"/>
            <p:cNvSpPr/>
            <p:nvPr/>
          </p:nvSpPr>
          <p:spPr>
            <a:xfrm>
              <a:off x="1783501" y="2149963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6" y="1"/>
                    <a:pt x="0" y="191"/>
                    <a:pt x="0" y="424"/>
                  </a:cubicBezTo>
                  <a:cubicBezTo>
                    <a:pt x="0" y="660"/>
                    <a:pt x="106" y="851"/>
                    <a:pt x="240" y="851"/>
                  </a:cubicBezTo>
                  <a:cubicBezTo>
                    <a:pt x="371" y="851"/>
                    <a:pt x="476" y="660"/>
                    <a:pt x="476" y="424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2"/>
            <p:cNvSpPr/>
            <p:nvPr/>
          </p:nvSpPr>
          <p:spPr>
            <a:xfrm>
              <a:off x="1661934" y="2091785"/>
              <a:ext cx="74377" cy="34433"/>
            </a:xfrm>
            <a:custGeom>
              <a:avLst/>
              <a:gdLst/>
              <a:ahLst/>
              <a:cxnLst/>
              <a:rect l="l" t="t" r="r" b="b"/>
              <a:pathLst>
                <a:path w="1970" h="912" extrusionOk="0">
                  <a:moveTo>
                    <a:pt x="836" y="0"/>
                  </a:moveTo>
                  <a:cubicBezTo>
                    <a:pt x="517" y="0"/>
                    <a:pt x="203" y="221"/>
                    <a:pt x="0" y="912"/>
                  </a:cubicBezTo>
                  <a:lnTo>
                    <a:pt x="1970" y="683"/>
                  </a:lnTo>
                  <a:cubicBezTo>
                    <a:pt x="1970" y="683"/>
                    <a:pt x="1396" y="0"/>
                    <a:pt x="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2"/>
            <p:cNvSpPr/>
            <p:nvPr/>
          </p:nvSpPr>
          <p:spPr>
            <a:xfrm>
              <a:off x="1768324" y="2097599"/>
              <a:ext cx="53121" cy="28618"/>
            </a:xfrm>
            <a:custGeom>
              <a:avLst/>
              <a:gdLst/>
              <a:ahLst/>
              <a:cxnLst/>
              <a:rect l="l" t="t" r="r" b="b"/>
              <a:pathLst>
                <a:path w="1407" h="758" extrusionOk="0">
                  <a:moveTo>
                    <a:pt x="518" y="1"/>
                  </a:moveTo>
                  <a:cubicBezTo>
                    <a:pt x="123" y="1"/>
                    <a:pt x="1" y="652"/>
                    <a:pt x="1" y="652"/>
                  </a:cubicBezTo>
                  <a:lnTo>
                    <a:pt x="1407" y="758"/>
                  </a:lnTo>
                  <a:cubicBezTo>
                    <a:pt x="1018" y="187"/>
                    <a:pt x="729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2"/>
            <p:cNvSpPr/>
            <p:nvPr/>
          </p:nvSpPr>
          <p:spPr>
            <a:xfrm>
              <a:off x="1940858" y="2603347"/>
              <a:ext cx="162762" cy="236044"/>
            </a:xfrm>
            <a:custGeom>
              <a:avLst/>
              <a:gdLst/>
              <a:ahLst/>
              <a:cxnLst/>
              <a:rect l="l" t="t" r="r" b="b"/>
              <a:pathLst>
                <a:path w="4311" h="6252" extrusionOk="0">
                  <a:moveTo>
                    <a:pt x="1" y="0"/>
                  </a:moveTo>
                  <a:lnTo>
                    <a:pt x="1" y="0"/>
                  </a:lnTo>
                  <a:cubicBezTo>
                    <a:pt x="191" y="258"/>
                    <a:pt x="378" y="512"/>
                    <a:pt x="550" y="776"/>
                  </a:cubicBezTo>
                  <a:cubicBezTo>
                    <a:pt x="730" y="1036"/>
                    <a:pt x="906" y="1298"/>
                    <a:pt x="1079" y="1561"/>
                  </a:cubicBezTo>
                  <a:lnTo>
                    <a:pt x="2129" y="3140"/>
                  </a:lnTo>
                  <a:cubicBezTo>
                    <a:pt x="2485" y="3665"/>
                    <a:pt x="2838" y="4191"/>
                    <a:pt x="3201" y="4708"/>
                  </a:cubicBezTo>
                  <a:cubicBezTo>
                    <a:pt x="3563" y="5227"/>
                    <a:pt x="3926" y="5744"/>
                    <a:pt x="4310" y="6252"/>
                  </a:cubicBezTo>
                  <a:cubicBezTo>
                    <a:pt x="4007" y="5692"/>
                    <a:pt x="3684" y="5149"/>
                    <a:pt x="3352" y="4609"/>
                  </a:cubicBezTo>
                  <a:cubicBezTo>
                    <a:pt x="3021" y="4067"/>
                    <a:pt x="2675" y="3539"/>
                    <a:pt x="2323" y="3010"/>
                  </a:cubicBezTo>
                  <a:cubicBezTo>
                    <a:pt x="1967" y="2488"/>
                    <a:pt x="1612" y="1963"/>
                    <a:pt x="1227" y="1459"/>
                  </a:cubicBezTo>
                  <a:cubicBezTo>
                    <a:pt x="843" y="956"/>
                    <a:pt x="459" y="44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2"/>
            <p:cNvSpPr/>
            <p:nvPr/>
          </p:nvSpPr>
          <p:spPr>
            <a:xfrm>
              <a:off x="1290626" y="2657221"/>
              <a:ext cx="62975" cy="279311"/>
            </a:xfrm>
            <a:custGeom>
              <a:avLst/>
              <a:gdLst/>
              <a:ahLst/>
              <a:cxnLst/>
              <a:rect l="l" t="t" r="r" b="b"/>
              <a:pathLst>
                <a:path w="1668" h="7398" extrusionOk="0">
                  <a:moveTo>
                    <a:pt x="1668" y="1"/>
                  </a:moveTo>
                  <a:cubicBezTo>
                    <a:pt x="1403" y="578"/>
                    <a:pt x="1219" y="1192"/>
                    <a:pt x="1047" y="1801"/>
                  </a:cubicBezTo>
                  <a:cubicBezTo>
                    <a:pt x="874" y="2411"/>
                    <a:pt x="733" y="3027"/>
                    <a:pt x="599" y="3647"/>
                  </a:cubicBezTo>
                  <a:cubicBezTo>
                    <a:pt x="473" y="4268"/>
                    <a:pt x="349" y="4888"/>
                    <a:pt x="254" y="5515"/>
                  </a:cubicBezTo>
                  <a:cubicBezTo>
                    <a:pt x="152" y="6139"/>
                    <a:pt x="61" y="6766"/>
                    <a:pt x="1" y="7397"/>
                  </a:cubicBezTo>
                  <a:cubicBezTo>
                    <a:pt x="155" y="6781"/>
                    <a:pt x="293" y="6163"/>
                    <a:pt x="430" y="5547"/>
                  </a:cubicBezTo>
                  <a:lnTo>
                    <a:pt x="829" y="3694"/>
                  </a:lnTo>
                  <a:lnTo>
                    <a:pt x="1224" y="1844"/>
                  </a:lnTo>
                  <a:cubicBezTo>
                    <a:pt x="1357" y="1227"/>
                    <a:pt x="1494" y="611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2"/>
            <p:cNvSpPr/>
            <p:nvPr/>
          </p:nvSpPr>
          <p:spPr>
            <a:xfrm>
              <a:off x="1144444" y="3430416"/>
              <a:ext cx="72792" cy="80796"/>
            </a:xfrm>
            <a:custGeom>
              <a:avLst/>
              <a:gdLst/>
              <a:ahLst/>
              <a:cxnLst/>
              <a:rect l="l" t="t" r="r" b="b"/>
              <a:pathLst>
                <a:path w="1928" h="2140" extrusionOk="0">
                  <a:moveTo>
                    <a:pt x="962" y="0"/>
                  </a:moveTo>
                  <a:cubicBezTo>
                    <a:pt x="430" y="0"/>
                    <a:pt x="0" y="479"/>
                    <a:pt x="0" y="1068"/>
                  </a:cubicBezTo>
                  <a:cubicBezTo>
                    <a:pt x="0" y="1660"/>
                    <a:pt x="430" y="2139"/>
                    <a:pt x="962" y="2139"/>
                  </a:cubicBezTo>
                  <a:cubicBezTo>
                    <a:pt x="1494" y="2139"/>
                    <a:pt x="1928" y="1660"/>
                    <a:pt x="1928" y="1068"/>
                  </a:cubicBezTo>
                  <a:cubicBezTo>
                    <a:pt x="1928" y="479"/>
                    <a:pt x="1494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2"/>
            <p:cNvSpPr/>
            <p:nvPr/>
          </p:nvSpPr>
          <p:spPr>
            <a:xfrm>
              <a:off x="1194845" y="4531841"/>
              <a:ext cx="143960" cy="106620"/>
            </a:xfrm>
            <a:custGeom>
              <a:avLst/>
              <a:gdLst/>
              <a:ahLst/>
              <a:cxnLst/>
              <a:rect l="l" t="t" r="r" b="b"/>
              <a:pathLst>
                <a:path w="3813" h="2824" extrusionOk="0">
                  <a:moveTo>
                    <a:pt x="374" y="301"/>
                  </a:moveTo>
                  <a:lnTo>
                    <a:pt x="374" y="301"/>
                  </a:lnTo>
                  <a:cubicBezTo>
                    <a:pt x="839" y="456"/>
                    <a:pt x="1149" y="752"/>
                    <a:pt x="1403" y="1115"/>
                  </a:cubicBezTo>
                  <a:cubicBezTo>
                    <a:pt x="1191" y="1087"/>
                    <a:pt x="973" y="978"/>
                    <a:pt x="783" y="805"/>
                  </a:cubicBezTo>
                  <a:cubicBezTo>
                    <a:pt x="621" y="661"/>
                    <a:pt x="487" y="484"/>
                    <a:pt x="374" y="301"/>
                  </a:cubicBezTo>
                  <a:close/>
                  <a:moveTo>
                    <a:pt x="2763" y="1166"/>
                  </a:moveTo>
                  <a:cubicBezTo>
                    <a:pt x="2971" y="1166"/>
                    <a:pt x="3178" y="1189"/>
                    <a:pt x="3380" y="1235"/>
                  </a:cubicBezTo>
                  <a:cubicBezTo>
                    <a:pt x="3432" y="1245"/>
                    <a:pt x="3489" y="1259"/>
                    <a:pt x="3520" y="1292"/>
                  </a:cubicBezTo>
                  <a:cubicBezTo>
                    <a:pt x="3535" y="1305"/>
                    <a:pt x="3542" y="1326"/>
                    <a:pt x="3542" y="1330"/>
                  </a:cubicBezTo>
                  <a:cubicBezTo>
                    <a:pt x="3538" y="1334"/>
                    <a:pt x="3520" y="1344"/>
                    <a:pt x="3465" y="1347"/>
                  </a:cubicBezTo>
                  <a:cubicBezTo>
                    <a:pt x="3214" y="1374"/>
                    <a:pt x="2961" y="1388"/>
                    <a:pt x="2708" y="1388"/>
                  </a:cubicBezTo>
                  <a:cubicBezTo>
                    <a:pt x="2492" y="1388"/>
                    <a:pt x="2276" y="1378"/>
                    <a:pt x="2062" y="1358"/>
                  </a:cubicBezTo>
                  <a:cubicBezTo>
                    <a:pt x="1988" y="1355"/>
                    <a:pt x="1914" y="1344"/>
                    <a:pt x="1847" y="1330"/>
                  </a:cubicBezTo>
                  <a:cubicBezTo>
                    <a:pt x="1847" y="1323"/>
                    <a:pt x="1843" y="1316"/>
                    <a:pt x="1843" y="1313"/>
                  </a:cubicBezTo>
                  <a:cubicBezTo>
                    <a:pt x="1882" y="1302"/>
                    <a:pt x="1925" y="1292"/>
                    <a:pt x="1964" y="1281"/>
                  </a:cubicBezTo>
                  <a:lnTo>
                    <a:pt x="2069" y="1253"/>
                  </a:lnTo>
                  <a:cubicBezTo>
                    <a:pt x="2295" y="1195"/>
                    <a:pt x="2529" y="1166"/>
                    <a:pt x="2763" y="1166"/>
                  </a:cubicBezTo>
                  <a:close/>
                  <a:moveTo>
                    <a:pt x="124" y="0"/>
                  </a:moveTo>
                  <a:cubicBezTo>
                    <a:pt x="86" y="0"/>
                    <a:pt x="52" y="18"/>
                    <a:pt x="29" y="51"/>
                  </a:cubicBezTo>
                  <a:cubicBezTo>
                    <a:pt x="4" y="87"/>
                    <a:pt x="1" y="136"/>
                    <a:pt x="22" y="174"/>
                  </a:cubicBezTo>
                  <a:cubicBezTo>
                    <a:pt x="177" y="442"/>
                    <a:pt x="367" y="745"/>
                    <a:pt x="624" y="981"/>
                  </a:cubicBezTo>
                  <a:cubicBezTo>
                    <a:pt x="758" y="1101"/>
                    <a:pt x="906" y="1196"/>
                    <a:pt x="1058" y="1259"/>
                  </a:cubicBezTo>
                  <a:cubicBezTo>
                    <a:pt x="754" y="1386"/>
                    <a:pt x="466" y="1534"/>
                    <a:pt x="188" y="1703"/>
                  </a:cubicBezTo>
                  <a:cubicBezTo>
                    <a:pt x="134" y="1736"/>
                    <a:pt x="113" y="1802"/>
                    <a:pt x="141" y="1858"/>
                  </a:cubicBezTo>
                  <a:cubicBezTo>
                    <a:pt x="163" y="1899"/>
                    <a:pt x="205" y="1922"/>
                    <a:pt x="248" y="1922"/>
                  </a:cubicBezTo>
                  <a:cubicBezTo>
                    <a:pt x="262" y="1922"/>
                    <a:pt x="276" y="1920"/>
                    <a:pt x="289" y="1915"/>
                  </a:cubicBezTo>
                  <a:lnTo>
                    <a:pt x="1505" y="1425"/>
                  </a:lnTo>
                  <a:cubicBezTo>
                    <a:pt x="1551" y="1461"/>
                    <a:pt x="1596" y="1489"/>
                    <a:pt x="1650" y="1510"/>
                  </a:cubicBezTo>
                  <a:cubicBezTo>
                    <a:pt x="1657" y="1524"/>
                    <a:pt x="1663" y="1541"/>
                    <a:pt x="1674" y="1555"/>
                  </a:cubicBezTo>
                  <a:cubicBezTo>
                    <a:pt x="1832" y="2006"/>
                    <a:pt x="2112" y="2408"/>
                    <a:pt x="2361" y="2772"/>
                  </a:cubicBezTo>
                  <a:cubicBezTo>
                    <a:pt x="2386" y="2806"/>
                    <a:pt x="2421" y="2824"/>
                    <a:pt x="2460" y="2824"/>
                  </a:cubicBezTo>
                  <a:cubicBezTo>
                    <a:pt x="2481" y="2824"/>
                    <a:pt x="2506" y="2817"/>
                    <a:pt x="2527" y="2803"/>
                  </a:cubicBezTo>
                  <a:cubicBezTo>
                    <a:pt x="2580" y="2764"/>
                    <a:pt x="2594" y="2694"/>
                    <a:pt x="2555" y="2640"/>
                  </a:cubicBezTo>
                  <a:lnTo>
                    <a:pt x="2555" y="2637"/>
                  </a:lnTo>
                  <a:cubicBezTo>
                    <a:pt x="2372" y="2377"/>
                    <a:pt x="2221" y="2087"/>
                    <a:pt x="2073" y="1806"/>
                  </a:cubicBezTo>
                  <a:cubicBezTo>
                    <a:pt x="2034" y="1731"/>
                    <a:pt x="1995" y="1658"/>
                    <a:pt x="1956" y="1583"/>
                  </a:cubicBezTo>
                  <a:lnTo>
                    <a:pt x="1956" y="1583"/>
                  </a:lnTo>
                  <a:cubicBezTo>
                    <a:pt x="1985" y="1588"/>
                    <a:pt x="2013" y="1591"/>
                    <a:pt x="2040" y="1594"/>
                  </a:cubicBezTo>
                  <a:cubicBezTo>
                    <a:pt x="2256" y="1612"/>
                    <a:pt x="2473" y="1621"/>
                    <a:pt x="2691" y="1621"/>
                  </a:cubicBezTo>
                  <a:cubicBezTo>
                    <a:pt x="2957" y="1621"/>
                    <a:pt x="3223" y="1607"/>
                    <a:pt x="3489" y="1580"/>
                  </a:cubicBezTo>
                  <a:cubicBezTo>
                    <a:pt x="3545" y="1577"/>
                    <a:pt x="3647" y="1566"/>
                    <a:pt x="3718" y="1485"/>
                  </a:cubicBezTo>
                  <a:cubicBezTo>
                    <a:pt x="3813" y="1372"/>
                    <a:pt x="3774" y="1210"/>
                    <a:pt x="3686" y="1126"/>
                  </a:cubicBezTo>
                  <a:cubicBezTo>
                    <a:pt x="3613" y="1055"/>
                    <a:pt x="3520" y="1027"/>
                    <a:pt x="3429" y="1006"/>
                  </a:cubicBezTo>
                  <a:cubicBezTo>
                    <a:pt x="3209" y="956"/>
                    <a:pt x="2984" y="931"/>
                    <a:pt x="2759" y="931"/>
                  </a:cubicBezTo>
                  <a:cubicBezTo>
                    <a:pt x="2508" y="931"/>
                    <a:pt x="2256" y="962"/>
                    <a:pt x="2013" y="1024"/>
                  </a:cubicBezTo>
                  <a:lnTo>
                    <a:pt x="1903" y="1055"/>
                  </a:lnTo>
                  <a:cubicBezTo>
                    <a:pt x="1861" y="1066"/>
                    <a:pt x="1822" y="1076"/>
                    <a:pt x="1783" y="1084"/>
                  </a:cubicBezTo>
                  <a:cubicBezTo>
                    <a:pt x="1777" y="1073"/>
                    <a:pt x="1762" y="1059"/>
                    <a:pt x="1748" y="1051"/>
                  </a:cubicBezTo>
                  <a:cubicBezTo>
                    <a:pt x="1731" y="1040"/>
                    <a:pt x="1710" y="1035"/>
                    <a:pt x="1690" y="1035"/>
                  </a:cubicBezTo>
                  <a:cubicBezTo>
                    <a:pt x="1678" y="1035"/>
                    <a:pt x="1665" y="1037"/>
                    <a:pt x="1653" y="1041"/>
                  </a:cubicBezTo>
                  <a:cubicBezTo>
                    <a:pt x="1650" y="1041"/>
                    <a:pt x="1642" y="1041"/>
                    <a:pt x="1639" y="1045"/>
                  </a:cubicBezTo>
                  <a:cubicBezTo>
                    <a:pt x="1308" y="552"/>
                    <a:pt x="874" y="139"/>
                    <a:pt x="145" y="2"/>
                  </a:cubicBezTo>
                  <a:cubicBezTo>
                    <a:pt x="138" y="1"/>
                    <a:pt x="131" y="0"/>
                    <a:pt x="124" y="0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2"/>
            <p:cNvSpPr/>
            <p:nvPr/>
          </p:nvSpPr>
          <p:spPr>
            <a:xfrm>
              <a:off x="1761679" y="4521346"/>
              <a:ext cx="141883" cy="99333"/>
            </a:xfrm>
            <a:custGeom>
              <a:avLst/>
              <a:gdLst/>
              <a:ahLst/>
              <a:cxnLst/>
              <a:rect l="l" t="t" r="r" b="b"/>
              <a:pathLst>
                <a:path w="3758" h="2631" extrusionOk="0">
                  <a:moveTo>
                    <a:pt x="3260" y="360"/>
                  </a:moveTo>
                  <a:lnTo>
                    <a:pt x="3260" y="360"/>
                  </a:lnTo>
                  <a:cubicBezTo>
                    <a:pt x="3010" y="558"/>
                    <a:pt x="2703" y="692"/>
                    <a:pt x="2386" y="741"/>
                  </a:cubicBezTo>
                  <a:cubicBezTo>
                    <a:pt x="2658" y="579"/>
                    <a:pt x="2954" y="449"/>
                    <a:pt x="3260" y="360"/>
                  </a:cubicBezTo>
                  <a:close/>
                  <a:moveTo>
                    <a:pt x="357" y="233"/>
                  </a:moveTo>
                  <a:lnTo>
                    <a:pt x="357" y="233"/>
                  </a:lnTo>
                  <a:cubicBezTo>
                    <a:pt x="850" y="251"/>
                    <a:pt x="1333" y="452"/>
                    <a:pt x="1692" y="791"/>
                  </a:cubicBezTo>
                  <a:cubicBezTo>
                    <a:pt x="1692" y="794"/>
                    <a:pt x="1689" y="798"/>
                    <a:pt x="1689" y="801"/>
                  </a:cubicBezTo>
                  <a:lnTo>
                    <a:pt x="1639" y="903"/>
                  </a:lnTo>
                  <a:cubicBezTo>
                    <a:pt x="1149" y="861"/>
                    <a:pt x="677" y="611"/>
                    <a:pt x="357" y="233"/>
                  </a:cubicBezTo>
                  <a:close/>
                  <a:moveTo>
                    <a:pt x="301" y="1"/>
                  </a:moveTo>
                  <a:cubicBezTo>
                    <a:pt x="239" y="1"/>
                    <a:pt x="178" y="3"/>
                    <a:pt x="117" y="9"/>
                  </a:cubicBezTo>
                  <a:cubicBezTo>
                    <a:pt x="74" y="12"/>
                    <a:pt x="40" y="36"/>
                    <a:pt x="22" y="72"/>
                  </a:cubicBezTo>
                  <a:cubicBezTo>
                    <a:pt x="1" y="111"/>
                    <a:pt x="4" y="153"/>
                    <a:pt x="29" y="188"/>
                  </a:cubicBezTo>
                  <a:cubicBezTo>
                    <a:pt x="364" y="695"/>
                    <a:pt x="934" y="1048"/>
                    <a:pt x="1537" y="1126"/>
                  </a:cubicBezTo>
                  <a:lnTo>
                    <a:pt x="917" y="2464"/>
                  </a:lnTo>
                  <a:cubicBezTo>
                    <a:pt x="889" y="2521"/>
                    <a:pt x="913" y="2588"/>
                    <a:pt x="966" y="2616"/>
                  </a:cubicBezTo>
                  <a:cubicBezTo>
                    <a:pt x="983" y="2627"/>
                    <a:pt x="1005" y="2630"/>
                    <a:pt x="1022" y="2630"/>
                  </a:cubicBezTo>
                  <a:cubicBezTo>
                    <a:pt x="1061" y="2630"/>
                    <a:pt x="1100" y="2609"/>
                    <a:pt x="1121" y="2573"/>
                  </a:cubicBezTo>
                  <a:lnTo>
                    <a:pt x="1956" y="1164"/>
                  </a:lnTo>
                  <a:lnTo>
                    <a:pt x="2827" y="1795"/>
                  </a:lnTo>
                  <a:cubicBezTo>
                    <a:pt x="2847" y="1810"/>
                    <a:pt x="2871" y="1817"/>
                    <a:pt x="2895" y="1817"/>
                  </a:cubicBezTo>
                  <a:cubicBezTo>
                    <a:pt x="2932" y="1817"/>
                    <a:pt x="2969" y="1800"/>
                    <a:pt x="2992" y="1770"/>
                  </a:cubicBezTo>
                  <a:cubicBezTo>
                    <a:pt x="3027" y="1718"/>
                    <a:pt x="3017" y="1643"/>
                    <a:pt x="2964" y="1604"/>
                  </a:cubicBezTo>
                  <a:lnTo>
                    <a:pt x="2164" y="1027"/>
                  </a:lnTo>
                  <a:cubicBezTo>
                    <a:pt x="2164" y="1016"/>
                    <a:pt x="2164" y="1006"/>
                    <a:pt x="2161" y="995"/>
                  </a:cubicBezTo>
                  <a:cubicBezTo>
                    <a:pt x="2759" y="981"/>
                    <a:pt x="3355" y="695"/>
                    <a:pt x="3725" y="223"/>
                  </a:cubicBezTo>
                  <a:cubicBezTo>
                    <a:pt x="3753" y="184"/>
                    <a:pt x="3757" y="132"/>
                    <a:pt x="3732" y="90"/>
                  </a:cubicBezTo>
                  <a:cubicBezTo>
                    <a:pt x="3711" y="57"/>
                    <a:pt x="3673" y="34"/>
                    <a:pt x="3634" y="34"/>
                  </a:cubicBezTo>
                  <a:cubicBezTo>
                    <a:pt x="3627" y="34"/>
                    <a:pt x="3620" y="35"/>
                    <a:pt x="3613" y="36"/>
                  </a:cubicBezTo>
                  <a:cubicBezTo>
                    <a:pt x="3021" y="142"/>
                    <a:pt x="2457" y="381"/>
                    <a:pt x="1967" y="734"/>
                  </a:cubicBezTo>
                  <a:cubicBezTo>
                    <a:pt x="1543" y="275"/>
                    <a:pt x="927" y="1"/>
                    <a:pt x="301" y="1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2"/>
            <p:cNvSpPr/>
            <p:nvPr/>
          </p:nvSpPr>
          <p:spPr>
            <a:xfrm>
              <a:off x="2224199" y="2416051"/>
              <a:ext cx="105714" cy="166311"/>
            </a:xfrm>
            <a:custGeom>
              <a:avLst/>
              <a:gdLst/>
              <a:ahLst/>
              <a:cxnLst/>
              <a:rect l="l" t="t" r="r" b="b"/>
              <a:pathLst>
                <a:path w="2800" h="4405" extrusionOk="0">
                  <a:moveTo>
                    <a:pt x="1" y="1"/>
                  </a:moveTo>
                  <a:lnTo>
                    <a:pt x="1" y="1"/>
                  </a:lnTo>
                  <a:cubicBezTo>
                    <a:pt x="217" y="240"/>
                    <a:pt x="322" y="550"/>
                    <a:pt x="357" y="856"/>
                  </a:cubicBezTo>
                  <a:cubicBezTo>
                    <a:pt x="375" y="1008"/>
                    <a:pt x="375" y="1163"/>
                    <a:pt x="360" y="1318"/>
                  </a:cubicBezTo>
                  <a:cubicBezTo>
                    <a:pt x="347" y="1470"/>
                    <a:pt x="311" y="1621"/>
                    <a:pt x="276" y="1773"/>
                  </a:cubicBezTo>
                  <a:lnTo>
                    <a:pt x="272" y="1780"/>
                  </a:lnTo>
                  <a:lnTo>
                    <a:pt x="272" y="1794"/>
                  </a:lnTo>
                  <a:cubicBezTo>
                    <a:pt x="259" y="2044"/>
                    <a:pt x="259" y="2294"/>
                    <a:pt x="280" y="2548"/>
                  </a:cubicBezTo>
                  <a:lnTo>
                    <a:pt x="290" y="2668"/>
                  </a:lnTo>
                  <a:lnTo>
                    <a:pt x="417" y="2650"/>
                  </a:lnTo>
                  <a:cubicBezTo>
                    <a:pt x="495" y="2639"/>
                    <a:pt x="576" y="2633"/>
                    <a:pt x="659" y="2633"/>
                  </a:cubicBezTo>
                  <a:cubicBezTo>
                    <a:pt x="836" y="2633"/>
                    <a:pt x="1019" y="2658"/>
                    <a:pt x="1189" y="2707"/>
                  </a:cubicBezTo>
                  <a:cubicBezTo>
                    <a:pt x="1443" y="2780"/>
                    <a:pt x="1679" y="2900"/>
                    <a:pt x="1890" y="3063"/>
                  </a:cubicBezTo>
                  <a:cubicBezTo>
                    <a:pt x="2094" y="3232"/>
                    <a:pt x="2274" y="3436"/>
                    <a:pt x="2422" y="3665"/>
                  </a:cubicBezTo>
                  <a:cubicBezTo>
                    <a:pt x="2496" y="3782"/>
                    <a:pt x="2559" y="3904"/>
                    <a:pt x="2630" y="4024"/>
                  </a:cubicBezTo>
                  <a:cubicBezTo>
                    <a:pt x="2683" y="4148"/>
                    <a:pt x="2739" y="4278"/>
                    <a:pt x="2799" y="4405"/>
                  </a:cubicBezTo>
                  <a:cubicBezTo>
                    <a:pt x="2767" y="4268"/>
                    <a:pt x="2732" y="4133"/>
                    <a:pt x="2690" y="3996"/>
                  </a:cubicBezTo>
                  <a:cubicBezTo>
                    <a:pt x="2637" y="3870"/>
                    <a:pt x="2595" y="3732"/>
                    <a:pt x="2528" y="3605"/>
                  </a:cubicBezTo>
                  <a:cubicBezTo>
                    <a:pt x="2401" y="3351"/>
                    <a:pt x="2228" y="3115"/>
                    <a:pt x="2014" y="2915"/>
                  </a:cubicBezTo>
                  <a:cubicBezTo>
                    <a:pt x="1795" y="2725"/>
                    <a:pt x="1534" y="2572"/>
                    <a:pt x="1253" y="2488"/>
                  </a:cubicBezTo>
                  <a:cubicBezTo>
                    <a:pt x="1062" y="2431"/>
                    <a:pt x="870" y="2400"/>
                    <a:pt x="672" y="2400"/>
                  </a:cubicBezTo>
                  <a:cubicBezTo>
                    <a:pt x="615" y="2400"/>
                    <a:pt x="557" y="2403"/>
                    <a:pt x="499" y="2408"/>
                  </a:cubicBezTo>
                  <a:lnTo>
                    <a:pt x="499" y="2408"/>
                  </a:lnTo>
                  <a:cubicBezTo>
                    <a:pt x="484" y="2208"/>
                    <a:pt x="478" y="2004"/>
                    <a:pt x="480" y="1805"/>
                  </a:cubicBezTo>
                  <a:lnTo>
                    <a:pt x="480" y="1805"/>
                  </a:lnTo>
                  <a:cubicBezTo>
                    <a:pt x="510" y="1648"/>
                    <a:pt x="534" y="1488"/>
                    <a:pt x="537" y="1329"/>
                  </a:cubicBezTo>
                  <a:cubicBezTo>
                    <a:pt x="544" y="1163"/>
                    <a:pt x="529" y="994"/>
                    <a:pt x="491" y="832"/>
                  </a:cubicBezTo>
                  <a:cubicBezTo>
                    <a:pt x="417" y="511"/>
                    <a:pt x="259" y="198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2"/>
            <p:cNvSpPr/>
            <p:nvPr/>
          </p:nvSpPr>
          <p:spPr>
            <a:xfrm>
              <a:off x="2244058" y="2455277"/>
              <a:ext cx="154984" cy="30506"/>
            </a:xfrm>
            <a:custGeom>
              <a:avLst/>
              <a:gdLst/>
              <a:ahLst/>
              <a:cxnLst/>
              <a:rect l="l" t="t" r="r" b="b"/>
              <a:pathLst>
                <a:path w="4105" h="808" extrusionOk="0">
                  <a:moveTo>
                    <a:pt x="1011" y="1"/>
                  </a:moveTo>
                  <a:cubicBezTo>
                    <a:pt x="668" y="1"/>
                    <a:pt x="320" y="45"/>
                    <a:pt x="0" y="170"/>
                  </a:cubicBezTo>
                  <a:cubicBezTo>
                    <a:pt x="137" y="154"/>
                    <a:pt x="273" y="147"/>
                    <a:pt x="407" y="147"/>
                  </a:cubicBezTo>
                  <a:cubicBezTo>
                    <a:pt x="621" y="147"/>
                    <a:pt x="832" y="163"/>
                    <a:pt x="1044" y="180"/>
                  </a:cubicBezTo>
                  <a:cubicBezTo>
                    <a:pt x="1385" y="216"/>
                    <a:pt x="1727" y="272"/>
                    <a:pt x="2065" y="343"/>
                  </a:cubicBezTo>
                  <a:cubicBezTo>
                    <a:pt x="2745" y="473"/>
                    <a:pt x="3418" y="653"/>
                    <a:pt x="4105" y="808"/>
                  </a:cubicBezTo>
                  <a:cubicBezTo>
                    <a:pt x="3482" y="480"/>
                    <a:pt x="2805" y="251"/>
                    <a:pt x="2111" y="113"/>
                  </a:cubicBezTo>
                  <a:cubicBezTo>
                    <a:pt x="1774" y="49"/>
                    <a:pt x="1433" y="1"/>
                    <a:pt x="1086" y="1"/>
                  </a:cubicBezTo>
                  <a:cubicBezTo>
                    <a:pt x="1074" y="1"/>
                    <a:pt x="1062" y="1"/>
                    <a:pt x="1050" y="1"/>
                  </a:cubicBezTo>
                  <a:cubicBezTo>
                    <a:pt x="1037" y="1"/>
                    <a:pt x="1024" y="1"/>
                    <a:pt x="101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2"/>
            <p:cNvSpPr/>
            <p:nvPr/>
          </p:nvSpPr>
          <p:spPr>
            <a:xfrm>
              <a:off x="2264407" y="2274362"/>
              <a:ext cx="18387" cy="182961"/>
            </a:xfrm>
            <a:custGeom>
              <a:avLst/>
              <a:gdLst/>
              <a:ahLst/>
              <a:cxnLst/>
              <a:rect l="l" t="t" r="r" b="b"/>
              <a:pathLst>
                <a:path w="487" h="4846" extrusionOk="0">
                  <a:moveTo>
                    <a:pt x="1" y="1"/>
                  </a:moveTo>
                  <a:cubicBezTo>
                    <a:pt x="95" y="396"/>
                    <a:pt x="131" y="797"/>
                    <a:pt x="162" y="1202"/>
                  </a:cubicBezTo>
                  <a:cubicBezTo>
                    <a:pt x="191" y="1607"/>
                    <a:pt x="212" y="2009"/>
                    <a:pt x="226" y="2414"/>
                  </a:cubicBezTo>
                  <a:cubicBezTo>
                    <a:pt x="251" y="3225"/>
                    <a:pt x="261" y="4035"/>
                    <a:pt x="254" y="4845"/>
                  </a:cubicBezTo>
                  <a:lnTo>
                    <a:pt x="487" y="4842"/>
                  </a:lnTo>
                  <a:cubicBezTo>
                    <a:pt x="455" y="4028"/>
                    <a:pt x="406" y="3218"/>
                    <a:pt x="342" y="2407"/>
                  </a:cubicBezTo>
                  <a:cubicBezTo>
                    <a:pt x="310" y="2006"/>
                    <a:pt x="272" y="1601"/>
                    <a:pt x="222" y="1196"/>
                  </a:cubicBezTo>
                  <a:cubicBezTo>
                    <a:pt x="170" y="794"/>
                    <a:pt x="116" y="389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2"/>
            <p:cNvSpPr/>
            <p:nvPr/>
          </p:nvSpPr>
          <p:spPr>
            <a:xfrm>
              <a:off x="2315223" y="2282630"/>
              <a:ext cx="18387" cy="183074"/>
            </a:xfrm>
            <a:custGeom>
              <a:avLst/>
              <a:gdLst/>
              <a:ahLst/>
              <a:cxnLst/>
              <a:rect l="l" t="t" r="r" b="b"/>
              <a:pathLst>
                <a:path w="487" h="4849" extrusionOk="0">
                  <a:moveTo>
                    <a:pt x="0" y="1"/>
                  </a:moveTo>
                  <a:cubicBezTo>
                    <a:pt x="81" y="395"/>
                    <a:pt x="102" y="800"/>
                    <a:pt x="131" y="1206"/>
                  </a:cubicBezTo>
                  <a:cubicBezTo>
                    <a:pt x="159" y="1611"/>
                    <a:pt x="173" y="2016"/>
                    <a:pt x="190" y="2418"/>
                  </a:cubicBezTo>
                  <a:cubicBezTo>
                    <a:pt x="222" y="3228"/>
                    <a:pt x="240" y="4039"/>
                    <a:pt x="254" y="4849"/>
                  </a:cubicBezTo>
                  <a:lnTo>
                    <a:pt x="486" y="4838"/>
                  </a:lnTo>
                  <a:cubicBezTo>
                    <a:pt x="437" y="4028"/>
                    <a:pt x="377" y="3221"/>
                    <a:pt x="307" y="2411"/>
                  </a:cubicBezTo>
                  <a:cubicBezTo>
                    <a:pt x="272" y="2009"/>
                    <a:pt x="237" y="1603"/>
                    <a:pt x="190" y="1201"/>
                  </a:cubicBezTo>
                  <a:cubicBezTo>
                    <a:pt x="141" y="796"/>
                    <a:pt x="99" y="391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2"/>
            <p:cNvSpPr/>
            <p:nvPr/>
          </p:nvSpPr>
          <p:spPr>
            <a:xfrm>
              <a:off x="1232070" y="3664904"/>
              <a:ext cx="21596" cy="44740"/>
            </a:xfrm>
            <a:custGeom>
              <a:avLst/>
              <a:gdLst/>
              <a:ahLst/>
              <a:cxnLst/>
              <a:rect l="l" t="t" r="r" b="b"/>
              <a:pathLst>
                <a:path w="572" h="1185" extrusionOk="0">
                  <a:moveTo>
                    <a:pt x="561" y="1"/>
                  </a:moveTo>
                  <a:lnTo>
                    <a:pt x="561" y="1"/>
                  </a:lnTo>
                  <a:cubicBezTo>
                    <a:pt x="399" y="174"/>
                    <a:pt x="297" y="364"/>
                    <a:pt x="209" y="562"/>
                  </a:cubicBezTo>
                  <a:cubicBezTo>
                    <a:pt x="167" y="664"/>
                    <a:pt x="128" y="762"/>
                    <a:pt x="96" y="864"/>
                  </a:cubicBezTo>
                  <a:cubicBezTo>
                    <a:pt x="61" y="970"/>
                    <a:pt x="36" y="1072"/>
                    <a:pt x="1" y="1185"/>
                  </a:cubicBezTo>
                  <a:cubicBezTo>
                    <a:pt x="114" y="1132"/>
                    <a:pt x="191" y="1041"/>
                    <a:pt x="259" y="949"/>
                  </a:cubicBezTo>
                  <a:cubicBezTo>
                    <a:pt x="326" y="858"/>
                    <a:pt x="375" y="759"/>
                    <a:pt x="424" y="656"/>
                  </a:cubicBezTo>
                  <a:cubicBezTo>
                    <a:pt x="508" y="452"/>
                    <a:pt x="572" y="238"/>
                    <a:pt x="56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5" name="Google Shape;1525;p42"/>
          <p:cNvGrpSpPr/>
          <p:nvPr/>
        </p:nvGrpSpPr>
        <p:grpSpPr>
          <a:xfrm>
            <a:off x="3150686" y="3388520"/>
            <a:ext cx="1360525" cy="1305583"/>
            <a:chOff x="3038482" y="3171761"/>
            <a:chExt cx="1948897" cy="1870195"/>
          </a:xfrm>
        </p:grpSpPr>
        <p:sp>
          <p:nvSpPr>
            <p:cNvPr id="1526" name="Google Shape;1526;p42"/>
            <p:cNvSpPr/>
            <p:nvPr/>
          </p:nvSpPr>
          <p:spPr>
            <a:xfrm>
              <a:off x="3728426" y="3463551"/>
              <a:ext cx="632237" cy="553659"/>
            </a:xfrm>
            <a:custGeom>
              <a:avLst/>
              <a:gdLst/>
              <a:ahLst/>
              <a:cxnLst/>
              <a:rect l="l" t="t" r="r" b="b"/>
              <a:pathLst>
                <a:path w="7098" h="6216" extrusionOk="0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2"/>
            <p:cNvSpPr/>
            <p:nvPr/>
          </p:nvSpPr>
          <p:spPr>
            <a:xfrm>
              <a:off x="3038482" y="3171761"/>
              <a:ext cx="791676" cy="987341"/>
            </a:xfrm>
            <a:custGeom>
              <a:avLst/>
              <a:gdLst/>
              <a:ahLst/>
              <a:cxnLst/>
              <a:rect l="l" t="t" r="r" b="b"/>
              <a:pathLst>
                <a:path w="8888" h="11085" extrusionOk="0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2"/>
            <p:cNvSpPr/>
            <p:nvPr/>
          </p:nvSpPr>
          <p:spPr>
            <a:xfrm>
              <a:off x="3899264" y="3322377"/>
              <a:ext cx="627249" cy="570493"/>
            </a:xfrm>
            <a:custGeom>
              <a:avLst/>
              <a:gdLst/>
              <a:ahLst/>
              <a:cxnLst/>
              <a:rect l="l" t="t" r="r" b="b"/>
              <a:pathLst>
                <a:path w="7042" h="6405" extrusionOk="0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2"/>
            <p:cNvSpPr/>
            <p:nvPr/>
          </p:nvSpPr>
          <p:spPr>
            <a:xfrm flipH="1">
              <a:off x="4236977" y="3743043"/>
              <a:ext cx="273603" cy="273611"/>
            </a:xfrm>
            <a:custGeom>
              <a:avLst/>
              <a:gdLst/>
              <a:ahLst/>
              <a:cxnLst/>
              <a:rect l="l" t="t" r="r" b="b"/>
              <a:pathLst>
                <a:path w="3316" h="3316" extrusionOk="0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2"/>
            <p:cNvSpPr/>
            <p:nvPr/>
          </p:nvSpPr>
          <p:spPr>
            <a:xfrm flipH="1">
              <a:off x="4430048" y="3774975"/>
              <a:ext cx="241919" cy="241679"/>
            </a:xfrm>
            <a:custGeom>
              <a:avLst/>
              <a:gdLst/>
              <a:ahLst/>
              <a:cxnLst/>
              <a:rect l="l" t="t" r="r" b="b"/>
              <a:pathLst>
                <a:path w="2932" h="2929" extrusionOk="0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2"/>
            <p:cNvSpPr/>
            <p:nvPr/>
          </p:nvSpPr>
          <p:spPr>
            <a:xfrm flipH="1">
              <a:off x="4677490" y="3664904"/>
              <a:ext cx="246540" cy="260905"/>
            </a:xfrm>
            <a:custGeom>
              <a:avLst/>
              <a:gdLst/>
              <a:ahLst/>
              <a:cxnLst/>
              <a:rect l="l" t="t" r="r" b="b"/>
              <a:pathLst>
                <a:path w="2988" h="3162" extrusionOk="0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2"/>
            <p:cNvSpPr/>
            <p:nvPr/>
          </p:nvSpPr>
          <p:spPr>
            <a:xfrm>
              <a:off x="3598382" y="3868726"/>
              <a:ext cx="1388997" cy="1173230"/>
            </a:xfrm>
            <a:custGeom>
              <a:avLst/>
              <a:gdLst/>
              <a:ahLst/>
              <a:cxnLst/>
              <a:rect l="l" t="t" r="r" b="b"/>
              <a:pathLst>
                <a:path w="15594" h="13172" extrusionOk="0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115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0" name="Google Shape;1480;p42"/>
          <p:cNvGrpSpPr/>
          <p:nvPr/>
        </p:nvGrpSpPr>
        <p:grpSpPr>
          <a:xfrm>
            <a:off x="3123184" y="541125"/>
            <a:ext cx="5701789" cy="3888600"/>
            <a:chOff x="2001575" y="1865051"/>
            <a:chExt cx="6822770" cy="3888600"/>
          </a:xfrm>
        </p:grpSpPr>
        <p:sp>
          <p:nvSpPr>
            <p:cNvPr id="1481" name="Google Shape;1481;p42"/>
            <p:cNvSpPr/>
            <p:nvPr/>
          </p:nvSpPr>
          <p:spPr>
            <a:xfrm>
              <a:off x="2455645" y="1865051"/>
              <a:ext cx="6368700" cy="388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2"/>
            <p:cNvSpPr/>
            <p:nvPr/>
          </p:nvSpPr>
          <p:spPr>
            <a:xfrm rot="-5400000">
              <a:off x="1976825" y="2518851"/>
              <a:ext cx="511200" cy="461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3" name="Google Shape;1483;p42"/>
          <p:cNvSpPr/>
          <p:nvPr/>
        </p:nvSpPr>
        <p:spPr>
          <a:xfrm>
            <a:off x="3214758" y="4518769"/>
            <a:ext cx="1474711" cy="337932"/>
          </a:xfrm>
          <a:custGeom>
            <a:avLst/>
            <a:gdLst/>
            <a:ahLst/>
            <a:cxnLst/>
            <a:rect l="l" t="t" r="r" b="b"/>
            <a:pathLst>
              <a:path w="41064" h="6446" extrusionOk="0">
                <a:moveTo>
                  <a:pt x="20534" y="1"/>
                </a:moveTo>
                <a:cubicBezTo>
                  <a:pt x="9191" y="1"/>
                  <a:pt x="0" y="1445"/>
                  <a:pt x="0" y="3225"/>
                </a:cubicBezTo>
                <a:cubicBezTo>
                  <a:pt x="0" y="5004"/>
                  <a:pt x="9191" y="6445"/>
                  <a:pt x="20534" y="6445"/>
                </a:cubicBezTo>
                <a:cubicBezTo>
                  <a:pt x="31872" y="6445"/>
                  <a:pt x="41063" y="5004"/>
                  <a:pt x="41063" y="3225"/>
                </a:cubicBezTo>
                <a:cubicBezTo>
                  <a:pt x="41063" y="1445"/>
                  <a:pt x="31872" y="1"/>
                  <a:pt x="20534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42"/>
          <p:cNvSpPr txBox="1">
            <a:spLocks noGrp="1"/>
          </p:cNvSpPr>
          <p:nvPr>
            <p:ph type="title"/>
          </p:nvPr>
        </p:nvSpPr>
        <p:spPr>
          <a:xfrm>
            <a:off x="4000400" y="1464825"/>
            <a:ext cx="4348200" cy="20412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 smtClean="0"/>
              <a:t>I would like to return this, please</a:t>
            </a:r>
            <a:endParaRPr sz="4000" dirty="0"/>
          </a:p>
        </p:txBody>
      </p:sp>
      <p:sp>
        <p:nvSpPr>
          <p:cNvPr id="1485" name="Google Shape;1485;p42"/>
          <p:cNvSpPr/>
          <p:nvPr/>
        </p:nvSpPr>
        <p:spPr>
          <a:xfrm>
            <a:off x="2356450" y="2303507"/>
            <a:ext cx="19066" cy="171672"/>
          </a:xfrm>
          <a:custGeom>
            <a:avLst/>
            <a:gdLst/>
            <a:ahLst/>
            <a:cxnLst/>
            <a:rect l="l" t="t" r="r" b="b"/>
            <a:pathLst>
              <a:path w="505" h="4547" extrusionOk="0">
                <a:moveTo>
                  <a:pt x="1" y="1"/>
                </a:moveTo>
                <a:cubicBezTo>
                  <a:pt x="103" y="367"/>
                  <a:pt x="139" y="747"/>
                  <a:pt x="173" y="1128"/>
                </a:cubicBezTo>
                <a:cubicBezTo>
                  <a:pt x="205" y="1505"/>
                  <a:pt x="226" y="1886"/>
                  <a:pt x="240" y="2266"/>
                </a:cubicBezTo>
                <a:cubicBezTo>
                  <a:pt x="269" y="3024"/>
                  <a:pt x="279" y="3785"/>
                  <a:pt x="272" y="4546"/>
                </a:cubicBezTo>
                <a:lnTo>
                  <a:pt x="505" y="4543"/>
                </a:lnTo>
                <a:cubicBezTo>
                  <a:pt x="473" y="3777"/>
                  <a:pt x="424" y="3016"/>
                  <a:pt x="357" y="2255"/>
                </a:cubicBezTo>
                <a:cubicBezTo>
                  <a:pt x="321" y="1879"/>
                  <a:pt x="282" y="1498"/>
                  <a:pt x="233" y="1121"/>
                </a:cubicBezTo>
                <a:cubicBezTo>
                  <a:pt x="177" y="744"/>
                  <a:pt x="121" y="363"/>
                  <a:pt x="1" y="1"/>
                </a:cubicBezTo>
                <a:close/>
              </a:path>
            </a:pathLst>
          </a:custGeom>
          <a:solidFill>
            <a:srgbClr val="8E4C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42"/>
          <p:cNvGrpSpPr/>
          <p:nvPr/>
        </p:nvGrpSpPr>
        <p:grpSpPr>
          <a:xfrm>
            <a:off x="586932" y="1080441"/>
            <a:ext cx="2563833" cy="3776106"/>
            <a:chOff x="586952" y="1906150"/>
            <a:chExt cx="2003307" cy="2950544"/>
          </a:xfrm>
        </p:grpSpPr>
        <p:sp>
          <p:nvSpPr>
            <p:cNvPr id="1487" name="Google Shape;1487;p42"/>
            <p:cNvSpPr/>
            <p:nvPr/>
          </p:nvSpPr>
          <p:spPr>
            <a:xfrm>
              <a:off x="586952" y="4592650"/>
              <a:ext cx="2003307" cy="264044"/>
            </a:xfrm>
            <a:custGeom>
              <a:avLst/>
              <a:gdLst/>
              <a:ahLst/>
              <a:cxnLst/>
              <a:rect l="l" t="t" r="r" b="b"/>
              <a:pathLst>
                <a:path w="41064" h="6446" extrusionOk="0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1221877" y="3430001"/>
              <a:ext cx="928584" cy="1085532"/>
            </a:xfrm>
            <a:custGeom>
              <a:avLst/>
              <a:gdLst/>
              <a:ahLst/>
              <a:cxnLst/>
              <a:rect l="l" t="t" r="r" b="b"/>
              <a:pathLst>
                <a:path w="24595" h="28752" extrusionOk="0">
                  <a:moveTo>
                    <a:pt x="503" y="0"/>
                  </a:moveTo>
                  <a:cubicBezTo>
                    <a:pt x="503" y="0"/>
                    <a:pt x="183" y="5131"/>
                    <a:pt x="412" y="6917"/>
                  </a:cubicBezTo>
                  <a:cubicBezTo>
                    <a:pt x="641" y="8704"/>
                    <a:pt x="1053" y="21875"/>
                    <a:pt x="1145" y="22746"/>
                  </a:cubicBezTo>
                  <a:cubicBezTo>
                    <a:pt x="1237" y="23616"/>
                    <a:pt x="458" y="24987"/>
                    <a:pt x="778" y="25261"/>
                  </a:cubicBezTo>
                  <a:cubicBezTo>
                    <a:pt x="1100" y="25536"/>
                    <a:pt x="550" y="26040"/>
                    <a:pt x="275" y="26773"/>
                  </a:cubicBezTo>
                  <a:cubicBezTo>
                    <a:pt x="0" y="27506"/>
                    <a:pt x="641" y="28743"/>
                    <a:pt x="641" y="28743"/>
                  </a:cubicBezTo>
                  <a:cubicBezTo>
                    <a:pt x="641" y="28743"/>
                    <a:pt x="704" y="28752"/>
                    <a:pt x="825" y="28752"/>
                  </a:cubicBezTo>
                  <a:cubicBezTo>
                    <a:pt x="1190" y="28752"/>
                    <a:pt x="2083" y="28674"/>
                    <a:pt x="3390" y="28055"/>
                  </a:cubicBezTo>
                  <a:cubicBezTo>
                    <a:pt x="5313" y="26269"/>
                    <a:pt x="4443" y="25353"/>
                    <a:pt x="4168" y="24528"/>
                  </a:cubicBezTo>
                  <a:cubicBezTo>
                    <a:pt x="3894" y="23707"/>
                    <a:pt x="3435" y="22287"/>
                    <a:pt x="5863" y="19997"/>
                  </a:cubicBezTo>
                  <a:cubicBezTo>
                    <a:pt x="8291" y="17707"/>
                    <a:pt x="12001" y="10948"/>
                    <a:pt x="12001" y="10948"/>
                  </a:cubicBezTo>
                  <a:cubicBezTo>
                    <a:pt x="12001" y="10948"/>
                    <a:pt x="13785" y="18045"/>
                    <a:pt x="14151" y="20381"/>
                  </a:cubicBezTo>
                  <a:cubicBezTo>
                    <a:pt x="14517" y="22718"/>
                    <a:pt x="15021" y="25008"/>
                    <a:pt x="13692" y="26016"/>
                  </a:cubicBezTo>
                  <a:cubicBezTo>
                    <a:pt x="12368" y="27023"/>
                    <a:pt x="14196" y="27893"/>
                    <a:pt x="14196" y="27893"/>
                  </a:cubicBezTo>
                  <a:cubicBezTo>
                    <a:pt x="14196" y="27893"/>
                    <a:pt x="14507" y="27973"/>
                    <a:pt x="14958" y="27973"/>
                  </a:cubicBezTo>
                  <a:cubicBezTo>
                    <a:pt x="15590" y="27973"/>
                    <a:pt x="16499" y="27817"/>
                    <a:pt x="17220" y="27069"/>
                  </a:cubicBezTo>
                  <a:cubicBezTo>
                    <a:pt x="19693" y="24412"/>
                    <a:pt x="16990" y="26657"/>
                    <a:pt x="17907" y="23267"/>
                  </a:cubicBezTo>
                  <a:cubicBezTo>
                    <a:pt x="18823" y="19877"/>
                    <a:pt x="24595" y="1238"/>
                    <a:pt x="24595" y="1238"/>
                  </a:cubicBezTo>
                  <a:lnTo>
                    <a:pt x="7833" y="367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1710749" y="3635532"/>
              <a:ext cx="106167" cy="207577"/>
            </a:xfrm>
            <a:custGeom>
              <a:avLst/>
              <a:gdLst/>
              <a:ahLst/>
              <a:cxnLst/>
              <a:rect l="l" t="t" r="r" b="b"/>
              <a:pathLst>
                <a:path w="2812" h="5498" extrusionOk="0">
                  <a:moveTo>
                    <a:pt x="2579" y="1"/>
                  </a:moveTo>
                  <a:cubicBezTo>
                    <a:pt x="2111" y="2411"/>
                    <a:pt x="21" y="5332"/>
                    <a:pt x="0" y="5360"/>
                  </a:cubicBezTo>
                  <a:lnTo>
                    <a:pt x="190" y="5498"/>
                  </a:lnTo>
                  <a:cubicBezTo>
                    <a:pt x="211" y="5469"/>
                    <a:pt x="2332" y="2506"/>
                    <a:pt x="2812" y="43"/>
                  </a:cubicBezTo>
                  <a:lnTo>
                    <a:pt x="25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1645964" y="3638212"/>
              <a:ext cx="90876" cy="217507"/>
            </a:xfrm>
            <a:custGeom>
              <a:avLst/>
              <a:gdLst/>
              <a:ahLst/>
              <a:cxnLst/>
              <a:rect l="l" t="t" r="r" b="b"/>
              <a:pathLst>
                <a:path w="2407" h="5761" extrusionOk="0">
                  <a:moveTo>
                    <a:pt x="2174" y="0"/>
                  </a:moveTo>
                  <a:cubicBezTo>
                    <a:pt x="1773" y="2752"/>
                    <a:pt x="18" y="5609"/>
                    <a:pt x="0" y="5638"/>
                  </a:cubicBezTo>
                  <a:lnTo>
                    <a:pt x="197" y="5761"/>
                  </a:lnTo>
                  <a:cubicBezTo>
                    <a:pt x="215" y="5733"/>
                    <a:pt x="1994" y="2833"/>
                    <a:pt x="2407" y="36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1243925" y="3589774"/>
              <a:ext cx="147320" cy="183603"/>
            </a:xfrm>
            <a:custGeom>
              <a:avLst/>
              <a:gdLst/>
              <a:ahLst/>
              <a:cxnLst/>
              <a:rect l="l" t="t" r="r" b="b"/>
              <a:pathLst>
                <a:path w="3902" h="4863" extrusionOk="0">
                  <a:moveTo>
                    <a:pt x="3902" y="0"/>
                  </a:moveTo>
                  <a:lnTo>
                    <a:pt x="3902" y="0"/>
                  </a:lnTo>
                  <a:cubicBezTo>
                    <a:pt x="3687" y="486"/>
                    <a:pt x="3415" y="941"/>
                    <a:pt x="3147" y="1392"/>
                  </a:cubicBezTo>
                  <a:cubicBezTo>
                    <a:pt x="2872" y="1839"/>
                    <a:pt x="2580" y="2277"/>
                    <a:pt x="2259" y="2689"/>
                  </a:cubicBezTo>
                  <a:cubicBezTo>
                    <a:pt x="1942" y="3105"/>
                    <a:pt x="1594" y="3496"/>
                    <a:pt x="1223" y="3869"/>
                  </a:cubicBezTo>
                  <a:cubicBezTo>
                    <a:pt x="846" y="4228"/>
                    <a:pt x="438" y="4560"/>
                    <a:pt x="1" y="4863"/>
                  </a:cubicBezTo>
                  <a:cubicBezTo>
                    <a:pt x="483" y="4641"/>
                    <a:pt x="938" y="4349"/>
                    <a:pt x="1347" y="4004"/>
                  </a:cubicBezTo>
                  <a:cubicBezTo>
                    <a:pt x="1752" y="3651"/>
                    <a:pt x="2118" y="3256"/>
                    <a:pt x="2446" y="2833"/>
                  </a:cubicBezTo>
                  <a:cubicBezTo>
                    <a:pt x="2770" y="2407"/>
                    <a:pt x="3059" y="1953"/>
                    <a:pt x="3306" y="1480"/>
                  </a:cubicBezTo>
                  <a:cubicBezTo>
                    <a:pt x="3552" y="1008"/>
                    <a:pt x="3771" y="519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2039999" y="3610501"/>
              <a:ext cx="31790" cy="136975"/>
            </a:xfrm>
            <a:custGeom>
              <a:avLst/>
              <a:gdLst/>
              <a:ahLst/>
              <a:cxnLst/>
              <a:rect l="l" t="t" r="r" b="b"/>
              <a:pathLst>
                <a:path w="842" h="3628" extrusionOk="0">
                  <a:moveTo>
                    <a:pt x="0" y="1"/>
                  </a:moveTo>
                  <a:cubicBezTo>
                    <a:pt x="131" y="611"/>
                    <a:pt x="282" y="1206"/>
                    <a:pt x="412" y="1809"/>
                  </a:cubicBezTo>
                  <a:cubicBezTo>
                    <a:pt x="482" y="2108"/>
                    <a:pt x="536" y="2411"/>
                    <a:pt x="599" y="2710"/>
                  </a:cubicBezTo>
                  <a:cubicBezTo>
                    <a:pt x="656" y="3014"/>
                    <a:pt x="701" y="3317"/>
                    <a:pt x="754" y="3627"/>
                  </a:cubicBezTo>
                  <a:cubicBezTo>
                    <a:pt x="842" y="3003"/>
                    <a:pt x="772" y="2369"/>
                    <a:pt x="641" y="1759"/>
                  </a:cubicBezTo>
                  <a:cubicBezTo>
                    <a:pt x="571" y="1453"/>
                    <a:pt x="487" y="1150"/>
                    <a:pt x="381" y="857"/>
                  </a:cubicBezTo>
                  <a:cubicBezTo>
                    <a:pt x="275" y="562"/>
                    <a:pt x="155" y="2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1530777" y="3824829"/>
              <a:ext cx="292148" cy="69998"/>
            </a:xfrm>
            <a:custGeom>
              <a:avLst/>
              <a:gdLst/>
              <a:ahLst/>
              <a:cxnLst/>
              <a:rect l="l" t="t" r="r" b="b"/>
              <a:pathLst>
                <a:path w="7738" h="1854" extrusionOk="0">
                  <a:moveTo>
                    <a:pt x="7428" y="0"/>
                  </a:moveTo>
                  <a:cubicBezTo>
                    <a:pt x="6862" y="0"/>
                    <a:pt x="6296" y="40"/>
                    <a:pt x="5733" y="99"/>
                  </a:cubicBezTo>
                  <a:cubicBezTo>
                    <a:pt x="5063" y="170"/>
                    <a:pt x="4404" y="282"/>
                    <a:pt x="3745" y="424"/>
                  </a:cubicBezTo>
                  <a:cubicBezTo>
                    <a:pt x="3090" y="568"/>
                    <a:pt x="2445" y="754"/>
                    <a:pt x="1814" y="987"/>
                  </a:cubicBezTo>
                  <a:cubicBezTo>
                    <a:pt x="1184" y="1219"/>
                    <a:pt x="574" y="1505"/>
                    <a:pt x="0" y="1854"/>
                  </a:cubicBezTo>
                  <a:cubicBezTo>
                    <a:pt x="313" y="1734"/>
                    <a:pt x="613" y="1583"/>
                    <a:pt x="930" y="1481"/>
                  </a:cubicBezTo>
                  <a:cubicBezTo>
                    <a:pt x="1236" y="1357"/>
                    <a:pt x="1557" y="1258"/>
                    <a:pt x="1871" y="1156"/>
                  </a:cubicBezTo>
                  <a:cubicBezTo>
                    <a:pt x="2508" y="970"/>
                    <a:pt x="3146" y="790"/>
                    <a:pt x="3798" y="653"/>
                  </a:cubicBezTo>
                  <a:cubicBezTo>
                    <a:pt x="4447" y="508"/>
                    <a:pt x="5099" y="388"/>
                    <a:pt x="5754" y="279"/>
                  </a:cubicBezTo>
                  <a:cubicBezTo>
                    <a:pt x="6085" y="222"/>
                    <a:pt x="6413" y="173"/>
                    <a:pt x="6744" y="131"/>
                  </a:cubicBezTo>
                  <a:cubicBezTo>
                    <a:pt x="7071" y="82"/>
                    <a:pt x="7406" y="46"/>
                    <a:pt x="7738" y="4"/>
                  </a:cubicBezTo>
                  <a:cubicBezTo>
                    <a:pt x="7635" y="1"/>
                    <a:pt x="7531" y="0"/>
                    <a:pt x="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1406530" y="2031039"/>
              <a:ext cx="169218" cy="90008"/>
            </a:xfrm>
            <a:custGeom>
              <a:avLst/>
              <a:gdLst/>
              <a:ahLst/>
              <a:cxnLst/>
              <a:rect l="l" t="t" r="r" b="b"/>
              <a:pathLst>
                <a:path w="4482" h="2384" extrusionOk="0">
                  <a:moveTo>
                    <a:pt x="3742" y="1"/>
                  </a:moveTo>
                  <a:lnTo>
                    <a:pt x="3168" y="523"/>
                  </a:lnTo>
                  <a:cubicBezTo>
                    <a:pt x="3168" y="523"/>
                    <a:pt x="616" y="1865"/>
                    <a:pt x="94" y="2277"/>
                  </a:cubicBezTo>
                  <a:cubicBezTo>
                    <a:pt x="1" y="2352"/>
                    <a:pt x="33" y="2383"/>
                    <a:pt x="154" y="2383"/>
                  </a:cubicBezTo>
                  <a:cubicBezTo>
                    <a:pt x="704" y="2383"/>
                    <a:pt x="3084" y="1730"/>
                    <a:pt x="3714" y="1481"/>
                  </a:cubicBezTo>
                  <a:cubicBezTo>
                    <a:pt x="4482" y="1181"/>
                    <a:pt x="3742" y="1"/>
                    <a:pt x="3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1967474" y="2275079"/>
              <a:ext cx="457138" cy="1020216"/>
            </a:xfrm>
            <a:custGeom>
              <a:avLst/>
              <a:gdLst/>
              <a:ahLst/>
              <a:cxnLst/>
              <a:rect l="l" t="t" r="r" b="b"/>
              <a:pathLst>
                <a:path w="12108" h="27022" extrusionOk="0">
                  <a:moveTo>
                    <a:pt x="7986" y="1"/>
                  </a:moveTo>
                  <a:cubicBezTo>
                    <a:pt x="7481" y="1"/>
                    <a:pt x="7089" y="90"/>
                    <a:pt x="7009" y="211"/>
                  </a:cubicBezTo>
                  <a:cubicBezTo>
                    <a:pt x="6801" y="521"/>
                    <a:pt x="6699" y="848"/>
                    <a:pt x="6801" y="3735"/>
                  </a:cubicBezTo>
                  <a:cubicBezTo>
                    <a:pt x="6431" y="3091"/>
                    <a:pt x="6142" y="2853"/>
                    <a:pt x="5939" y="2853"/>
                  </a:cubicBezTo>
                  <a:cubicBezTo>
                    <a:pt x="5606" y="2853"/>
                    <a:pt x="5507" y="3497"/>
                    <a:pt x="5667" y="4041"/>
                  </a:cubicBezTo>
                  <a:cubicBezTo>
                    <a:pt x="5927" y="4919"/>
                    <a:pt x="6132" y="8009"/>
                    <a:pt x="6287" y="8526"/>
                  </a:cubicBezTo>
                  <a:cubicBezTo>
                    <a:pt x="6442" y="9041"/>
                    <a:pt x="7214" y="9609"/>
                    <a:pt x="7214" y="9609"/>
                  </a:cubicBezTo>
                  <a:lnTo>
                    <a:pt x="6132" y="14192"/>
                  </a:lnTo>
                  <a:lnTo>
                    <a:pt x="5279" y="12733"/>
                  </a:lnTo>
                  <a:lnTo>
                    <a:pt x="1" y="13678"/>
                  </a:lnTo>
                  <a:lnTo>
                    <a:pt x="4740" y="27022"/>
                  </a:lnTo>
                  <a:cubicBezTo>
                    <a:pt x="4740" y="27022"/>
                    <a:pt x="8140" y="26095"/>
                    <a:pt x="10047" y="22850"/>
                  </a:cubicBezTo>
                  <a:cubicBezTo>
                    <a:pt x="11953" y="19604"/>
                    <a:pt x="11389" y="12854"/>
                    <a:pt x="10716" y="10070"/>
                  </a:cubicBezTo>
                  <a:cubicBezTo>
                    <a:pt x="12108" y="8988"/>
                    <a:pt x="11541" y="5278"/>
                    <a:pt x="11541" y="5278"/>
                  </a:cubicBezTo>
                  <a:cubicBezTo>
                    <a:pt x="11541" y="5278"/>
                    <a:pt x="11336" y="1962"/>
                    <a:pt x="10409" y="881"/>
                  </a:cubicBezTo>
                  <a:cubicBezTo>
                    <a:pt x="9843" y="220"/>
                    <a:pt x="8777" y="1"/>
                    <a:pt x="7986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942349" y="2792908"/>
              <a:ext cx="536952" cy="934814"/>
            </a:xfrm>
            <a:custGeom>
              <a:avLst/>
              <a:gdLst/>
              <a:ahLst/>
              <a:cxnLst/>
              <a:rect l="l" t="t" r="r" b="b"/>
              <a:pathLst>
                <a:path w="14222" h="24760" extrusionOk="0">
                  <a:moveTo>
                    <a:pt x="3605" y="1"/>
                  </a:moveTo>
                  <a:cubicBezTo>
                    <a:pt x="3605" y="1"/>
                    <a:pt x="0" y="6403"/>
                    <a:pt x="670" y="11608"/>
                  </a:cubicBezTo>
                  <a:cubicBezTo>
                    <a:pt x="1340" y="16812"/>
                    <a:pt x="4381" y="21653"/>
                    <a:pt x="4381" y="21653"/>
                  </a:cubicBezTo>
                  <a:cubicBezTo>
                    <a:pt x="4381" y="21653"/>
                    <a:pt x="3503" y="22016"/>
                    <a:pt x="3708" y="22943"/>
                  </a:cubicBezTo>
                  <a:cubicBezTo>
                    <a:pt x="3433" y="22754"/>
                    <a:pt x="3164" y="22674"/>
                    <a:pt x="2917" y="22674"/>
                  </a:cubicBezTo>
                  <a:cubicBezTo>
                    <a:pt x="2425" y="22674"/>
                    <a:pt x="2025" y="22994"/>
                    <a:pt x="1854" y="23405"/>
                  </a:cubicBezTo>
                  <a:cubicBezTo>
                    <a:pt x="2936" y="23768"/>
                    <a:pt x="3862" y="24490"/>
                    <a:pt x="3862" y="24490"/>
                  </a:cubicBezTo>
                  <a:cubicBezTo>
                    <a:pt x="3862" y="24490"/>
                    <a:pt x="5076" y="24685"/>
                    <a:pt x="5960" y="24685"/>
                  </a:cubicBezTo>
                  <a:cubicBezTo>
                    <a:pt x="6184" y="24685"/>
                    <a:pt x="6387" y="24673"/>
                    <a:pt x="6544" y="24641"/>
                  </a:cubicBezTo>
                  <a:cubicBezTo>
                    <a:pt x="7315" y="24490"/>
                    <a:pt x="7675" y="24282"/>
                    <a:pt x="7675" y="24282"/>
                  </a:cubicBezTo>
                  <a:cubicBezTo>
                    <a:pt x="7675" y="24282"/>
                    <a:pt x="8327" y="24759"/>
                    <a:pt x="8792" y="24759"/>
                  </a:cubicBezTo>
                  <a:cubicBezTo>
                    <a:pt x="8833" y="24759"/>
                    <a:pt x="8874" y="24755"/>
                    <a:pt x="8912" y="24747"/>
                  </a:cubicBezTo>
                  <a:cubicBezTo>
                    <a:pt x="9377" y="24641"/>
                    <a:pt x="8295" y="22943"/>
                    <a:pt x="8295" y="22943"/>
                  </a:cubicBezTo>
                  <a:cubicBezTo>
                    <a:pt x="8295" y="22943"/>
                    <a:pt x="8499" y="22273"/>
                    <a:pt x="8655" y="21911"/>
                  </a:cubicBezTo>
                  <a:cubicBezTo>
                    <a:pt x="8295" y="20624"/>
                    <a:pt x="8390" y="18003"/>
                    <a:pt x="8390" y="18003"/>
                  </a:cubicBezTo>
                  <a:lnTo>
                    <a:pt x="14222" y="8567"/>
                  </a:lnTo>
                  <a:lnTo>
                    <a:pt x="11386" y="529"/>
                  </a:lnTo>
                  <a:lnTo>
                    <a:pt x="5100" y="15"/>
                  </a:lnTo>
                  <a:lnTo>
                    <a:pt x="3605" y="1"/>
                  </a:ln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1048134" y="3416561"/>
              <a:ext cx="230947" cy="129613"/>
            </a:xfrm>
            <a:custGeom>
              <a:avLst/>
              <a:gdLst/>
              <a:ahLst/>
              <a:cxnLst/>
              <a:rect l="l" t="t" r="r" b="b"/>
              <a:pathLst>
                <a:path w="6117" h="3433" extrusionOk="0">
                  <a:moveTo>
                    <a:pt x="5863" y="0"/>
                  </a:moveTo>
                  <a:cubicBezTo>
                    <a:pt x="5863" y="0"/>
                    <a:pt x="2030" y="667"/>
                    <a:pt x="0" y="2122"/>
                  </a:cubicBezTo>
                  <a:cubicBezTo>
                    <a:pt x="222" y="2608"/>
                    <a:pt x="437" y="3048"/>
                    <a:pt x="634" y="3433"/>
                  </a:cubicBezTo>
                  <a:cubicBezTo>
                    <a:pt x="1356" y="3105"/>
                    <a:pt x="3897" y="1974"/>
                    <a:pt x="5596" y="1474"/>
                  </a:cubicBezTo>
                  <a:lnTo>
                    <a:pt x="6117" y="624"/>
                  </a:lnTo>
                  <a:cubicBezTo>
                    <a:pt x="5998" y="293"/>
                    <a:pt x="5863" y="0"/>
                    <a:pt x="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1078451" y="2334428"/>
              <a:ext cx="1216617" cy="1329278"/>
            </a:xfrm>
            <a:custGeom>
              <a:avLst/>
              <a:gdLst/>
              <a:ahLst/>
              <a:cxnLst/>
              <a:rect l="l" t="t" r="r" b="b"/>
              <a:pathLst>
                <a:path w="32224" h="35208" extrusionOk="0">
                  <a:moveTo>
                    <a:pt x="16452" y="0"/>
                  </a:moveTo>
                  <a:cubicBezTo>
                    <a:pt x="15940" y="0"/>
                    <a:pt x="15610" y="37"/>
                    <a:pt x="15610" y="37"/>
                  </a:cubicBezTo>
                  <a:lnTo>
                    <a:pt x="10719" y="753"/>
                  </a:lnTo>
                  <a:cubicBezTo>
                    <a:pt x="10719" y="753"/>
                    <a:pt x="3887" y="6497"/>
                    <a:pt x="0" y="11940"/>
                  </a:cubicBezTo>
                  <a:cubicBezTo>
                    <a:pt x="1554" y="12776"/>
                    <a:pt x="5621" y="15947"/>
                    <a:pt x="5621" y="15947"/>
                  </a:cubicBezTo>
                  <a:cubicBezTo>
                    <a:pt x="5621" y="15947"/>
                    <a:pt x="4782" y="30764"/>
                    <a:pt x="4662" y="33156"/>
                  </a:cubicBezTo>
                  <a:cubicBezTo>
                    <a:pt x="7462" y="34297"/>
                    <a:pt x="12578" y="35207"/>
                    <a:pt x="17840" y="35207"/>
                  </a:cubicBezTo>
                  <a:cubicBezTo>
                    <a:pt x="21683" y="35207"/>
                    <a:pt x="25605" y="34721"/>
                    <a:pt x="28760" y="33484"/>
                  </a:cubicBezTo>
                  <a:cubicBezTo>
                    <a:pt x="30078" y="29657"/>
                    <a:pt x="32224" y="20876"/>
                    <a:pt x="27153" y="13375"/>
                  </a:cubicBezTo>
                  <a:cubicBezTo>
                    <a:pt x="28348" y="12416"/>
                    <a:pt x="28827" y="11161"/>
                    <a:pt x="28827" y="11161"/>
                  </a:cubicBezTo>
                  <a:cubicBezTo>
                    <a:pt x="28827" y="11161"/>
                    <a:pt x="23024" y="3565"/>
                    <a:pt x="21170" y="1592"/>
                  </a:cubicBezTo>
                  <a:cubicBezTo>
                    <a:pt x="19870" y="207"/>
                    <a:pt x="17656" y="0"/>
                    <a:pt x="16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1483132" y="1969312"/>
              <a:ext cx="493873" cy="569043"/>
            </a:xfrm>
            <a:custGeom>
              <a:avLst/>
              <a:gdLst/>
              <a:ahLst/>
              <a:cxnLst/>
              <a:rect l="l" t="t" r="r" b="b"/>
              <a:pathLst>
                <a:path w="13081" h="15072" extrusionOk="0">
                  <a:moveTo>
                    <a:pt x="6880" y="1"/>
                  </a:moveTo>
                  <a:cubicBezTo>
                    <a:pt x="5735" y="1"/>
                    <a:pt x="818" y="1735"/>
                    <a:pt x="818" y="1735"/>
                  </a:cubicBezTo>
                  <a:cubicBezTo>
                    <a:pt x="818" y="1735"/>
                    <a:pt x="1033" y="3412"/>
                    <a:pt x="1163" y="4790"/>
                  </a:cubicBezTo>
                  <a:cubicBezTo>
                    <a:pt x="1290" y="6168"/>
                    <a:pt x="645" y="9780"/>
                    <a:pt x="645" y="9780"/>
                  </a:cubicBezTo>
                  <a:cubicBezTo>
                    <a:pt x="645" y="9780"/>
                    <a:pt x="300" y="9994"/>
                    <a:pt x="0" y="10424"/>
                  </a:cubicBezTo>
                  <a:cubicBezTo>
                    <a:pt x="514" y="10942"/>
                    <a:pt x="5638" y="13997"/>
                    <a:pt x="8478" y="15072"/>
                  </a:cubicBezTo>
                  <a:cubicBezTo>
                    <a:pt x="8992" y="14558"/>
                    <a:pt x="9725" y="12016"/>
                    <a:pt x="9725" y="12016"/>
                  </a:cubicBezTo>
                  <a:cubicBezTo>
                    <a:pt x="9725" y="12016"/>
                    <a:pt x="9852" y="12016"/>
                    <a:pt x="10497" y="11844"/>
                  </a:cubicBezTo>
                  <a:cubicBezTo>
                    <a:pt x="13080" y="10727"/>
                    <a:pt x="12650" y="8919"/>
                    <a:pt x="11145" y="5949"/>
                  </a:cubicBezTo>
                  <a:cubicBezTo>
                    <a:pt x="9638" y="2982"/>
                    <a:pt x="7013" y="12"/>
                    <a:pt x="7013" y="12"/>
                  </a:cubicBezTo>
                  <a:cubicBezTo>
                    <a:pt x="6977" y="4"/>
                    <a:pt x="6932" y="1"/>
                    <a:pt x="6880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1513033" y="2030662"/>
              <a:ext cx="35716" cy="122288"/>
            </a:xfrm>
            <a:custGeom>
              <a:avLst/>
              <a:gdLst/>
              <a:ahLst/>
              <a:cxnLst/>
              <a:rect l="l" t="t" r="r" b="b"/>
              <a:pathLst>
                <a:path w="946" h="3239" extrusionOk="0">
                  <a:moveTo>
                    <a:pt x="568" y="1"/>
                  </a:moveTo>
                  <a:lnTo>
                    <a:pt x="1" y="402"/>
                  </a:lnTo>
                  <a:lnTo>
                    <a:pt x="378" y="3239"/>
                  </a:lnTo>
                  <a:lnTo>
                    <a:pt x="945" y="2362"/>
                  </a:lnTo>
                  <a:cubicBezTo>
                    <a:pt x="945" y="2362"/>
                    <a:pt x="568" y="12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2"/>
            <p:cNvSpPr/>
            <p:nvPr/>
          </p:nvSpPr>
          <p:spPr>
            <a:xfrm>
              <a:off x="1450853" y="2128897"/>
              <a:ext cx="92424" cy="95029"/>
            </a:xfrm>
            <a:custGeom>
              <a:avLst/>
              <a:gdLst/>
              <a:ahLst/>
              <a:cxnLst/>
              <a:rect l="l" t="t" r="r" b="b"/>
              <a:pathLst>
                <a:path w="2448" h="2517" extrusionOk="0">
                  <a:moveTo>
                    <a:pt x="993" y="1"/>
                  </a:moveTo>
                  <a:cubicBezTo>
                    <a:pt x="814" y="1"/>
                    <a:pt x="647" y="62"/>
                    <a:pt x="510" y="217"/>
                  </a:cubicBezTo>
                  <a:cubicBezTo>
                    <a:pt x="1" y="798"/>
                    <a:pt x="568" y="2517"/>
                    <a:pt x="1533" y="2517"/>
                  </a:cubicBezTo>
                  <a:cubicBezTo>
                    <a:pt x="1711" y="2517"/>
                    <a:pt x="1902" y="2459"/>
                    <a:pt x="2103" y="2325"/>
                  </a:cubicBezTo>
                  <a:lnTo>
                    <a:pt x="2448" y="778"/>
                  </a:lnTo>
                  <a:cubicBezTo>
                    <a:pt x="2347" y="710"/>
                    <a:pt x="1603" y="1"/>
                    <a:pt x="993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2"/>
            <p:cNvSpPr/>
            <p:nvPr/>
          </p:nvSpPr>
          <p:spPr>
            <a:xfrm>
              <a:off x="1470145" y="1906150"/>
              <a:ext cx="286787" cy="157023"/>
            </a:xfrm>
            <a:custGeom>
              <a:avLst/>
              <a:gdLst/>
              <a:ahLst/>
              <a:cxnLst/>
              <a:rect l="l" t="t" r="r" b="b"/>
              <a:pathLst>
                <a:path w="7596" h="4159" extrusionOk="0">
                  <a:moveTo>
                    <a:pt x="4183" y="1"/>
                  </a:moveTo>
                  <a:cubicBezTo>
                    <a:pt x="2551" y="1"/>
                    <a:pt x="1" y="1256"/>
                    <a:pt x="27" y="1692"/>
                  </a:cubicBezTo>
                  <a:cubicBezTo>
                    <a:pt x="55" y="2157"/>
                    <a:pt x="1099" y="4159"/>
                    <a:pt x="1099" y="4159"/>
                  </a:cubicBezTo>
                  <a:lnTo>
                    <a:pt x="7596" y="1939"/>
                  </a:lnTo>
                  <a:cubicBezTo>
                    <a:pt x="6965" y="1142"/>
                    <a:pt x="6088" y="212"/>
                    <a:pt x="4498" y="18"/>
                  </a:cubicBezTo>
                  <a:cubicBezTo>
                    <a:pt x="4398" y="6"/>
                    <a:pt x="4292" y="1"/>
                    <a:pt x="4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2"/>
            <p:cNvSpPr/>
            <p:nvPr/>
          </p:nvSpPr>
          <p:spPr>
            <a:xfrm>
              <a:off x="1645020" y="1941223"/>
              <a:ext cx="81173" cy="51951"/>
            </a:xfrm>
            <a:custGeom>
              <a:avLst/>
              <a:gdLst/>
              <a:ahLst/>
              <a:cxnLst/>
              <a:rect l="l" t="t" r="r" b="b"/>
              <a:pathLst>
                <a:path w="2150" h="1376" extrusionOk="0">
                  <a:moveTo>
                    <a:pt x="937" y="1"/>
                  </a:moveTo>
                  <a:cubicBezTo>
                    <a:pt x="821" y="1"/>
                    <a:pt x="706" y="25"/>
                    <a:pt x="593" y="80"/>
                  </a:cubicBezTo>
                  <a:cubicBezTo>
                    <a:pt x="1" y="361"/>
                    <a:pt x="497" y="1376"/>
                    <a:pt x="497" y="1376"/>
                  </a:cubicBezTo>
                  <a:lnTo>
                    <a:pt x="2149" y="858"/>
                  </a:lnTo>
                  <a:cubicBezTo>
                    <a:pt x="1902" y="436"/>
                    <a:pt x="1424" y="1"/>
                    <a:pt x="937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2"/>
            <p:cNvSpPr/>
            <p:nvPr/>
          </p:nvSpPr>
          <p:spPr>
            <a:xfrm>
              <a:off x="1655931" y="1941223"/>
              <a:ext cx="54178" cy="26164"/>
            </a:xfrm>
            <a:custGeom>
              <a:avLst/>
              <a:gdLst/>
              <a:ahLst/>
              <a:cxnLst/>
              <a:rect l="l" t="t" r="r" b="b"/>
              <a:pathLst>
                <a:path w="1435" h="693" extrusionOk="0">
                  <a:moveTo>
                    <a:pt x="646" y="1"/>
                  </a:moveTo>
                  <a:cubicBezTo>
                    <a:pt x="532" y="1"/>
                    <a:pt x="416" y="25"/>
                    <a:pt x="304" y="80"/>
                  </a:cubicBezTo>
                  <a:cubicBezTo>
                    <a:pt x="57" y="195"/>
                    <a:pt x="0" y="442"/>
                    <a:pt x="18" y="693"/>
                  </a:cubicBezTo>
                  <a:lnTo>
                    <a:pt x="1434" y="347"/>
                  </a:lnTo>
                  <a:cubicBezTo>
                    <a:pt x="1202" y="145"/>
                    <a:pt x="926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2"/>
            <p:cNvSpPr/>
            <p:nvPr/>
          </p:nvSpPr>
          <p:spPr>
            <a:xfrm>
              <a:off x="1691042" y="4426924"/>
              <a:ext cx="424442" cy="325561"/>
            </a:xfrm>
            <a:custGeom>
              <a:avLst/>
              <a:gdLst/>
              <a:ahLst/>
              <a:cxnLst/>
              <a:rect l="l" t="t" r="r" b="b"/>
              <a:pathLst>
                <a:path w="11242" h="8623" extrusionOk="0">
                  <a:moveTo>
                    <a:pt x="5899" y="0"/>
                  </a:moveTo>
                  <a:lnTo>
                    <a:pt x="878" y="1339"/>
                  </a:lnTo>
                  <a:lnTo>
                    <a:pt x="1298" y="5064"/>
                  </a:lnTo>
                  <a:lnTo>
                    <a:pt x="0" y="8038"/>
                  </a:lnTo>
                  <a:cubicBezTo>
                    <a:pt x="0" y="8038"/>
                    <a:pt x="5983" y="8623"/>
                    <a:pt x="10085" y="8623"/>
                  </a:cubicBezTo>
                  <a:cubicBezTo>
                    <a:pt x="11241" y="4237"/>
                    <a:pt x="9514" y="3031"/>
                    <a:pt x="7612" y="3031"/>
                  </a:cubicBezTo>
                  <a:cubicBezTo>
                    <a:pt x="6481" y="3031"/>
                    <a:pt x="5289" y="3457"/>
                    <a:pt x="4602" y="3894"/>
                  </a:cubicBezTo>
                  <a:lnTo>
                    <a:pt x="4602" y="3894"/>
                  </a:lnTo>
                  <a:cubicBezTo>
                    <a:pt x="4967" y="3327"/>
                    <a:pt x="4891" y="3180"/>
                    <a:pt x="4715" y="3180"/>
                  </a:cubicBezTo>
                  <a:cubicBezTo>
                    <a:pt x="4527" y="3180"/>
                    <a:pt x="4225" y="3348"/>
                    <a:pt x="4225" y="3348"/>
                  </a:cubicBezTo>
                  <a:lnTo>
                    <a:pt x="58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2"/>
            <p:cNvSpPr/>
            <p:nvPr/>
          </p:nvSpPr>
          <p:spPr>
            <a:xfrm>
              <a:off x="949031" y="4450331"/>
              <a:ext cx="435428" cy="292337"/>
            </a:xfrm>
            <a:custGeom>
              <a:avLst/>
              <a:gdLst/>
              <a:ahLst/>
              <a:cxnLst/>
              <a:rect l="l" t="t" r="r" b="b"/>
              <a:pathLst>
                <a:path w="11533" h="7743" extrusionOk="0">
                  <a:moveTo>
                    <a:pt x="6639" y="0"/>
                  </a:moveTo>
                  <a:lnTo>
                    <a:pt x="7808" y="3599"/>
                  </a:lnTo>
                  <a:cubicBezTo>
                    <a:pt x="7808" y="3599"/>
                    <a:pt x="7659" y="3517"/>
                    <a:pt x="7528" y="3517"/>
                  </a:cubicBezTo>
                  <a:cubicBezTo>
                    <a:pt x="7349" y="3517"/>
                    <a:pt x="7202" y="3670"/>
                    <a:pt x="7516" y="4394"/>
                  </a:cubicBezTo>
                  <a:cubicBezTo>
                    <a:pt x="6291" y="3489"/>
                    <a:pt x="4496" y="2421"/>
                    <a:pt x="2975" y="2421"/>
                  </a:cubicBezTo>
                  <a:cubicBezTo>
                    <a:pt x="1327" y="2421"/>
                    <a:pt x="1" y="3674"/>
                    <a:pt x="67" y="7742"/>
                  </a:cubicBezTo>
                  <a:cubicBezTo>
                    <a:pt x="2453" y="7700"/>
                    <a:pt x="10948" y="7157"/>
                    <a:pt x="10948" y="7157"/>
                  </a:cubicBezTo>
                  <a:cubicBezTo>
                    <a:pt x="10948" y="7157"/>
                    <a:pt x="10151" y="4186"/>
                    <a:pt x="10151" y="4060"/>
                  </a:cubicBezTo>
                  <a:cubicBezTo>
                    <a:pt x="10151" y="3933"/>
                    <a:pt x="11532" y="1005"/>
                    <a:pt x="11532" y="1005"/>
                  </a:cubicBezTo>
                  <a:lnTo>
                    <a:pt x="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2"/>
            <p:cNvSpPr/>
            <p:nvPr/>
          </p:nvSpPr>
          <p:spPr>
            <a:xfrm>
              <a:off x="1669484" y="2170237"/>
              <a:ext cx="139203" cy="107111"/>
            </a:xfrm>
            <a:custGeom>
              <a:avLst/>
              <a:gdLst/>
              <a:ahLst/>
              <a:cxnLst/>
              <a:rect l="l" t="t" r="r" b="b"/>
              <a:pathLst>
                <a:path w="3687" h="2837" extrusionOk="0">
                  <a:moveTo>
                    <a:pt x="2605" y="0"/>
                  </a:moveTo>
                  <a:cubicBezTo>
                    <a:pt x="2745" y="306"/>
                    <a:pt x="2890" y="606"/>
                    <a:pt x="3020" y="916"/>
                  </a:cubicBezTo>
                  <a:cubicBezTo>
                    <a:pt x="3155" y="1223"/>
                    <a:pt x="3285" y="1529"/>
                    <a:pt x="3380" y="1843"/>
                  </a:cubicBezTo>
                  <a:cubicBezTo>
                    <a:pt x="3425" y="1997"/>
                    <a:pt x="3472" y="2163"/>
                    <a:pt x="3475" y="2304"/>
                  </a:cubicBezTo>
                  <a:cubicBezTo>
                    <a:pt x="3479" y="2378"/>
                    <a:pt x="3458" y="2420"/>
                    <a:pt x="3422" y="2459"/>
                  </a:cubicBezTo>
                  <a:cubicBezTo>
                    <a:pt x="3380" y="2498"/>
                    <a:pt x="3320" y="2529"/>
                    <a:pt x="3249" y="2551"/>
                  </a:cubicBezTo>
                  <a:cubicBezTo>
                    <a:pt x="3110" y="2591"/>
                    <a:pt x="2960" y="2607"/>
                    <a:pt x="2806" y="2607"/>
                  </a:cubicBezTo>
                  <a:cubicBezTo>
                    <a:pt x="2640" y="2607"/>
                    <a:pt x="2470" y="2589"/>
                    <a:pt x="2305" y="2565"/>
                  </a:cubicBezTo>
                  <a:cubicBezTo>
                    <a:pt x="1664" y="2466"/>
                    <a:pt x="1026" y="2233"/>
                    <a:pt x="519" y="1836"/>
                  </a:cubicBezTo>
                  <a:cubicBezTo>
                    <a:pt x="399" y="1734"/>
                    <a:pt x="283" y="1617"/>
                    <a:pt x="208" y="1483"/>
                  </a:cubicBezTo>
                  <a:cubicBezTo>
                    <a:pt x="132" y="1353"/>
                    <a:pt x="96" y="1187"/>
                    <a:pt x="184" y="1085"/>
                  </a:cubicBezTo>
                  <a:cubicBezTo>
                    <a:pt x="232" y="1018"/>
                    <a:pt x="318" y="993"/>
                    <a:pt x="411" y="993"/>
                  </a:cubicBezTo>
                  <a:cubicBezTo>
                    <a:pt x="474" y="993"/>
                    <a:pt x="540" y="1005"/>
                    <a:pt x="600" y="1022"/>
                  </a:cubicBezTo>
                  <a:cubicBezTo>
                    <a:pt x="758" y="1060"/>
                    <a:pt x="903" y="1152"/>
                    <a:pt x="1044" y="1240"/>
                  </a:cubicBezTo>
                  <a:cubicBezTo>
                    <a:pt x="917" y="1134"/>
                    <a:pt x="787" y="1022"/>
                    <a:pt x="621" y="962"/>
                  </a:cubicBezTo>
                  <a:cubicBezTo>
                    <a:pt x="540" y="930"/>
                    <a:pt x="455" y="906"/>
                    <a:pt x="364" y="906"/>
                  </a:cubicBezTo>
                  <a:cubicBezTo>
                    <a:pt x="272" y="906"/>
                    <a:pt x="170" y="934"/>
                    <a:pt x="99" y="1007"/>
                  </a:cubicBezTo>
                  <a:cubicBezTo>
                    <a:pt x="18" y="1078"/>
                    <a:pt x="5" y="1187"/>
                    <a:pt x="0" y="1282"/>
                  </a:cubicBezTo>
                  <a:cubicBezTo>
                    <a:pt x="11" y="1378"/>
                    <a:pt x="39" y="1469"/>
                    <a:pt x="75" y="1550"/>
                  </a:cubicBezTo>
                  <a:cubicBezTo>
                    <a:pt x="156" y="1716"/>
                    <a:pt x="275" y="1849"/>
                    <a:pt x="399" y="1970"/>
                  </a:cubicBezTo>
                  <a:cubicBezTo>
                    <a:pt x="924" y="2438"/>
                    <a:pt x="1594" y="2688"/>
                    <a:pt x="2270" y="2797"/>
                  </a:cubicBezTo>
                  <a:cubicBezTo>
                    <a:pt x="2437" y="2818"/>
                    <a:pt x="2606" y="2836"/>
                    <a:pt x="2776" y="2836"/>
                  </a:cubicBezTo>
                  <a:cubicBezTo>
                    <a:pt x="2954" y="2836"/>
                    <a:pt x="3134" y="2816"/>
                    <a:pt x="3316" y="2759"/>
                  </a:cubicBezTo>
                  <a:cubicBezTo>
                    <a:pt x="3404" y="2731"/>
                    <a:pt x="3496" y="2685"/>
                    <a:pt x="3578" y="2607"/>
                  </a:cubicBezTo>
                  <a:cubicBezTo>
                    <a:pt x="3612" y="2568"/>
                    <a:pt x="3651" y="2512"/>
                    <a:pt x="3662" y="2459"/>
                  </a:cubicBezTo>
                  <a:cubicBezTo>
                    <a:pt x="3672" y="2407"/>
                    <a:pt x="3687" y="2347"/>
                    <a:pt x="3679" y="2301"/>
                  </a:cubicBezTo>
                  <a:cubicBezTo>
                    <a:pt x="3669" y="2107"/>
                    <a:pt x="3609" y="1948"/>
                    <a:pt x="3549" y="1786"/>
                  </a:cubicBezTo>
                  <a:cubicBezTo>
                    <a:pt x="3303" y="1148"/>
                    <a:pt x="2971" y="563"/>
                    <a:pt x="2605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2"/>
            <p:cNvSpPr/>
            <p:nvPr/>
          </p:nvSpPr>
          <p:spPr>
            <a:xfrm>
              <a:off x="1617233" y="2225018"/>
              <a:ext cx="110433" cy="70602"/>
            </a:xfrm>
            <a:custGeom>
              <a:avLst/>
              <a:gdLst/>
              <a:ahLst/>
              <a:cxnLst/>
              <a:rect l="l" t="t" r="r" b="b"/>
              <a:pathLst>
                <a:path w="2925" h="1870" extrusionOk="0">
                  <a:moveTo>
                    <a:pt x="0" y="0"/>
                  </a:moveTo>
                  <a:cubicBezTo>
                    <a:pt x="63" y="138"/>
                    <a:pt x="137" y="272"/>
                    <a:pt x="215" y="406"/>
                  </a:cubicBezTo>
                  <a:cubicBezTo>
                    <a:pt x="296" y="536"/>
                    <a:pt x="387" y="660"/>
                    <a:pt x="475" y="787"/>
                  </a:cubicBezTo>
                  <a:cubicBezTo>
                    <a:pt x="574" y="903"/>
                    <a:pt x="680" y="1023"/>
                    <a:pt x="789" y="1132"/>
                  </a:cubicBezTo>
                  <a:cubicBezTo>
                    <a:pt x="906" y="1234"/>
                    <a:pt x="1018" y="1343"/>
                    <a:pt x="1148" y="1431"/>
                  </a:cubicBezTo>
                  <a:cubicBezTo>
                    <a:pt x="1402" y="1615"/>
                    <a:pt x="1688" y="1763"/>
                    <a:pt x="2002" y="1829"/>
                  </a:cubicBezTo>
                  <a:cubicBezTo>
                    <a:pt x="2124" y="1855"/>
                    <a:pt x="2250" y="1869"/>
                    <a:pt x="2376" y="1869"/>
                  </a:cubicBezTo>
                  <a:cubicBezTo>
                    <a:pt x="2566" y="1869"/>
                    <a:pt x="2755" y="1836"/>
                    <a:pt x="2924" y="1755"/>
                  </a:cubicBezTo>
                  <a:lnTo>
                    <a:pt x="2924" y="1755"/>
                  </a:lnTo>
                  <a:cubicBezTo>
                    <a:pt x="2854" y="1764"/>
                    <a:pt x="2785" y="1768"/>
                    <a:pt x="2716" y="1768"/>
                  </a:cubicBezTo>
                  <a:cubicBezTo>
                    <a:pt x="2485" y="1768"/>
                    <a:pt x="2263" y="1721"/>
                    <a:pt x="2051" y="1653"/>
                  </a:cubicBezTo>
                  <a:cubicBezTo>
                    <a:pt x="1776" y="1558"/>
                    <a:pt x="1519" y="1413"/>
                    <a:pt x="1283" y="1241"/>
                  </a:cubicBezTo>
                  <a:cubicBezTo>
                    <a:pt x="1043" y="1078"/>
                    <a:pt x="831" y="871"/>
                    <a:pt x="613" y="663"/>
                  </a:cubicBezTo>
                  <a:lnTo>
                    <a:pt x="306" y="335"/>
                  </a:lnTo>
                  <a:cubicBezTo>
                    <a:pt x="208" y="223"/>
                    <a:pt x="106" y="110"/>
                    <a:pt x="0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2"/>
            <p:cNvSpPr/>
            <p:nvPr/>
          </p:nvSpPr>
          <p:spPr>
            <a:xfrm>
              <a:off x="1555091" y="2375466"/>
              <a:ext cx="245747" cy="58369"/>
            </a:xfrm>
            <a:custGeom>
              <a:avLst/>
              <a:gdLst/>
              <a:ahLst/>
              <a:cxnLst/>
              <a:rect l="l" t="t" r="r" b="b"/>
              <a:pathLst>
                <a:path w="6509" h="1546" extrusionOk="0">
                  <a:moveTo>
                    <a:pt x="0" y="1"/>
                  </a:moveTo>
                  <a:lnTo>
                    <a:pt x="0" y="1"/>
                  </a:lnTo>
                  <a:cubicBezTo>
                    <a:pt x="399" y="409"/>
                    <a:pt x="892" y="723"/>
                    <a:pt x="1420" y="962"/>
                  </a:cubicBezTo>
                  <a:cubicBezTo>
                    <a:pt x="1952" y="1195"/>
                    <a:pt x="2516" y="1336"/>
                    <a:pt x="3084" y="1435"/>
                  </a:cubicBezTo>
                  <a:cubicBezTo>
                    <a:pt x="3556" y="1508"/>
                    <a:pt x="4036" y="1545"/>
                    <a:pt x="4515" y="1545"/>
                  </a:cubicBezTo>
                  <a:cubicBezTo>
                    <a:pt x="4611" y="1545"/>
                    <a:pt x="4707" y="1544"/>
                    <a:pt x="4803" y="1541"/>
                  </a:cubicBezTo>
                  <a:cubicBezTo>
                    <a:pt x="5374" y="1526"/>
                    <a:pt x="5948" y="1477"/>
                    <a:pt x="6509" y="1350"/>
                  </a:cubicBezTo>
                  <a:lnTo>
                    <a:pt x="6509" y="1350"/>
                  </a:lnTo>
                  <a:cubicBezTo>
                    <a:pt x="6252" y="1363"/>
                    <a:pt x="5995" y="1376"/>
                    <a:pt x="5738" y="1376"/>
                  </a:cubicBezTo>
                  <a:cubicBezTo>
                    <a:pt x="5709" y="1376"/>
                    <a:pt x="5681" y="1375"/>
                    <a:pt x="5652" y="1375"/>
                  </a:cubicBezTo>
                  <a:cubicBezTo>
                    <a:pt x="5560" y="1376"/>
                    <a:pt x="5468" y="1377"/>
                    <a:pt x="5375" y="1377"/>
                  </a:cubicBezTo>
                  <a:cubicBezTo>
                    <a:pt x="5184" y="1377"/>
                    <a:pt x="4993" y="1374"/>
                    <a:pt x="4803" y="1364"/>
                  </a:cubicBezTo>
                  <a:cubicBezTo>
                    <a:pt x="4240" y="1336"/>
                    <a:pt x="3676" y="1297"/>
                    <a:pt x="3119" y="1203"/>
                  </a:cubicBezTo>
                  <a:cubicBezTo>
                    <a:pt x="2565" y="1115"/>
                    <a:pt x="2020" y="980"/>
                    <a:pt x="1487" y="797"/>
                  </a:cubicBezTo>
                  <a:cubicBezTo>
                    <a:pt x="963" y="596"/>
                    <a:pt x="462" y="336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2"/>
            <p:cNvSpPr/>
            <p:nvPr/>
          </p:nvSpPr>
          <p:spPr>
            <a:xfrm>
              <a:off x="1479810" y="2150341"/>
              <a:ext cx="55613" cy="51724"/>
            </a:xfrm>
            <a:custGeom>
              <a:avLst/>
              <a:gdLst/>
              <a:ahLst/>
              <a:cxnLst/>
              <a:rect l="l" t="t" r="r" b="b"/>
              <a:pathLst>
                <a:path w="1473" h="1370" extrusionOk="0">
                  <a:moveTo>
                    <a:pt x="293" y="0"/>
                  </a:moveTo>
                  <a:cubicBezTo>
                    <a:pt x="191" y="0"/>
                    <a:pt x="91" y="19"/>
                    <a:pt x="0" y="62"/>
                  </a:cubicBezTo>
                  <a:cubicBezTo>
                    <a:pt x="268" y="69"/>
                    <a:pt x="500" y="174"/>
                    <a:pt x="687" y="322"/>
                  </a:cubicBezTo>
                  <a:cubicBezTo>
                    <a:pt x="786" y="397"/>
                    <a:pt x="867" y="488"/>
                    <a:pt x="948" y="579"/>
                  </a:cubicBezTo>
                  <a:lnTo>
                    <a:pt x="1061" y="724"/>
                  </a:lnTo>
                  <a:lnTo>
                    <a:pt x="1061" y="724"/>
                  </a:lnTo>
                  <a:cubicBezTo>
                    <a:pt x="1044" y="727"/>
                    <a:pt x="1026" y="732"/>
                    <a:pt x="1008" y="738"/>
                  </a:cubicBezTo>
                  <a:cubicBezTo>
                    <a:pt x="958" y="749"/>
                    <a:pt x="881" y="802"/>
                    <a:pt x="867" y="883"/>
                  </a:cubicBezTo>
                  <a:cubicBezTo>
                    <a:pt x="860" y="953"/>
                    <a:pt x="881" y="1006"/>
                    <a:pt x="906" y="1045"/>
                  </a:cubicBezTo>
                  <a:cubicBezTo>
                    <a:pt x="1001" y="1193"/>
                    <a:pt x="1128" y="1285"/>
                    <a:pt x="1261" y="1369"/>
                  </a:cubicBezTo>
                  <a:lnTo>
                    <a:pt x="1139" y="1171"/>
                  </a:lnTo>
                  <a:cubicBezTo>
                    <a:pt x="1100" y="1108"/>
                    <a:pt x="1061" y="1041"/>
                    <a:pt x="1043" y="981"/>
                  </a:cubicBezTo>
                  <a:cubicBezTo>
                    <a:pt x="1036" y="950"/>
                    <a:pt x="1033" y="925"/>
                    <a:pt x="1040" y="921"/>
                  </a:cubicBezTo>
                  <a:lnTo>
                    <a:pt x="1040" y="921"/>
                  </a:lnTo>
                  <a:cubicBezTo>
                    <a:pt x="1043" y="925"/>
                    <a:pt x="1036" y="925"/>
                    <a:pt x="1064" y="925"/>
                  </a:cubicBezTo>
                  <a:cubicBezTo>
                    <a:pt x="1075" y="922"/>
                    <a:pt x="1090" y="921"/>
                    <a:pt x="1106" y="921"/>
                  </a:cubicBezTo>
                  <a:cubicBezTo>
                    <a:pt x="1147" y="921"/>
                    <a:pt x="1200" y="929"/>
                    <a:pt x="1248" y="939"/>
                  </a:cubicBezTo>
                  <a:lnTo>
                    <a:pt x="1473" y="978"/>
                  </a:lnTo>
                  <a:lnTo>
                    <a:pt x="1357" y="773"/>
                  </a:lnTo>
                  <a:cubicBezTo>
                    <a:pt x="1290" y="654"/>
                    <a:pt x="1216" y="537"/>
                    <a:pt x="1124" y="431"/>
                  </a:cubicBezTo>
                  <a:cubicBezTo>
                    <a:pt x="1033" y="326"/>
                    <a:pt x="931" y="228"/>
                    <a:pt x="807" y="153"/>
                  </a:cubicBezTo>
                  <a:cubicBezTo>
                    <a:pt x="655" y="59"/>
                    <a:pt x="471" y="0"/>
                    <a:pt x="293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2"/>
            <p:cNvSpPr/>
            <p:nvPr/>
          </p:nvSpPr>
          <p:spPr>
            <a:xfrm>
              <a:off x="1701009" y="2145584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7" y="1"/>
                    <a:pt x="1" y="191"/>
                    <a:pt x="1" y="427"/>
                  </a:cubicBezTo>
                  <a:cubicBezTo>
                    <a:pt x="1" y="660"/>
                    <a:pt x="107" y="850"/>
                    <a:pt x="240" y="850"/>
                  </a:cubicBezTo>
                  <a:cubicBezTo>
                    <a:pt x="371" y="850"/>
                    <a:pt x="476" y="660"/>
                    <a:pt x="476" y="427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2"/>
            <p:cNvSpPr/>
            <p:nvPr/>
          </p:nvSpPr>
          <p:spPr>
            <a:xfrm>
              <a:off x="1783501" y="2149963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6" y="1"/>
                    <a:pt x="0" y="191"/>
                    <a:pt x="0" y="424"/>
                  </a:cubicBezTo>
                  <a:cubicBezTo>
                    <a:pt x="0" y="660"/>
                    <a:pt x="106" y="851"/>
                    <a:pt x="240" y="851"/>
                  </a:cubicBezTo>
                  <a:cubicBezTo>
                    <a:pt x="371" y="851"/>
                    <a:pt x="476" y="660"/>
                    <a:pt x="476" y="424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2"/>
            <p:cNvSpPr/>
            <p:nvPr/>
          </p:nvSpPr>
          <p:spPr>
            <a:xfrm>
              <a:off x="1661934" y="2091785"/>
              <a:ext cx="74377" cy="34433"/>
            </a:xfrm>
            <a:custGeom>
              <a:avLst/>
              <a:gdLst/>
              <a:ahLst/>
              <a:cxnLst/>
              <a:rect l="l" t="t" r="r" b="b"/>
              <a:pathLst>
                <a:path w="1970" h="912" extrusionOk="0">
                  <a:moveTo>
                    <a:pt x="836" y="0"/>
                  </a:moveTo>
                  <a:cubicBezTo>
                    <a:pt x="517" y="0"/>
                    <a:pt x="203" y="221"/>
                    <a:pt x="0" y="912"/>
                  </a:cubicBezTo>
                  <a:lnTo>
                    <a:pt x="1970" y="683"/>
                  </a:lnTo>
                  <a:cubicBezTo>
                    <a:pt x="1970" y="683"/>
                    <a:pt x="1396" y="0"/>
                    <a:pt x="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2"/>
            <p:cNvSpPr/>
            <p:nvPr/>
          </p:nvSpPr>
          <p:spPr>
            <a:xfrm>
              <a:off x="1768324" y="2097599"/>
              <a:ext cx="53121" cy="28618"/>
            </a:xfrm>
            <a:custGeom>
              <a:avLst/>
              <a:gdLst/>
              <a:ahLst/>
              <a:cxnLst/>
              <a:rect l="l" t="t" r="r" b="b"/>
              <a:pathLst>
                <a:path w="1407" h="758" extrusionOk="0">
                  <a:moveTo>
                    <a:pt x="518" y="1"/>
                  </a:moveTo>
                  <a:cubicBezTo>
                    <a:pt x="123" y="1"/>
                    <a:pt x="1" y="652"/>
                    <a:pt x="1" y="652"/>
                  </a:cubicBezTo>
                  <a:lnTo>
                    <a:pt x="1407" y="758"/>
                  </a:lnTo>
                  <a:cubicBezTo>
                    <a:pt x="1018" y="187"/>
                    <a:pt x="729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2"/>
            <p:cNvSpPr/>
            <p:nvPr/>
          </p:nvSpPr>
          <p:spPr>
            <a:xfrm>
              <a:off x="1940858" y="2603347"/>
              <a:ext cx="162762" cy="236044"/>
            </a:xfrm>
            <a:custGeom>
              <a:avLst/>
              <a:gdLst/>
              <a:ahLst/>
              <a:cxnLst/>
              <a:rect l="l" t="t" r="r" b="b"/>
              <a:pathLst>
                <a:path w="4311" h="6252" extrusionOk="0">
                  <a:moveTo>
                    <a:pt x="1" y="0"/>
                  </a:moveTo>
                  <a:lnTo>
                    <a:pt x="1" y="0"/>
                  </a:lnTo>
                  <a:cubicBezTo>
                    <a:pt x="191" y="258"/>
                    <a:pt x="378" y="512"/>
                    <a:pt x="550" y="776"/>
                  </a:cubicBezTo>
                  <a:cubicBezTo>
                    <a:pt x="730" y="1036"/>
                    <a:pt x="906" y="1298"/>
                    <a:pt x="1079" y="1561"/>
                  </a:cubicBezTo>
                  <a:lnTo>
                    <a:pt x="2129" y="3140"/>
                  </a:lnTo>
                  <a:cubicBezTo>
                    <a:pt x="2485" y="3665"/>
                    <a:pt x="2838" y="4191"/>
                    <a:pt x="3201" y="4708"/>
                  </a:cubicBezTo>
                  <a:cubicBezTo>
                    <a:pt x="3563" y="5227"/>
                    <a:pt x="3926" y="5744"/>
                    <a:pt x="4310" y="6252"/>
                  </a:cubicBezTo>
                  <a:cubicBezTo>
                    <a:pt x="4007" y="5692"/>
                    <a:pt x="3684" y="5149"/>
                    <a:pt x="3352" y="4609"/>
                  </a:cubicBezTo>
                  <a:cubicBezTo>
                    <a:pt x="3021" y="4067"/>
                    <a:pt x="2675" y="3539"/>
                    <a:pt x="2323" y="3010"/>
                  </a:cubicBezTo>
                  <a:cubicBezTo>
                    <a:pt x="1967" y="2488"/>
                    <a:pt x="1612" y="1963"/>
                    <a:pt x="1227" y="1459"/>
                  </a:cubicBezTo>
                  <a:cubicBezTo>
                    <a:pt x="843" y="956"/>
                    <a:pt x="459" y="44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2"/>
            <p:cNvSpPr/>
            <p:nvPr/>
          </p:nvSpPr>
          <p:spPr>
            <a:xfrm>
              <a:off x="1290626" y="2657221"/>
              <a:ext cx="62975" cy="279311"/>
            </a:xfrm>
            <a:custGeom>
              <a:avLst/>
              <a:gdLst/>
              <a:ahLst/>
              <a:cxnLst/>
              <a:rect l="l" t="t" r="r" b="b"/>
              <a:pathLst>
                <a:path w="1668" h="7398" extrusionOk="0">
                  <a:moveTo>
                    <a:pt x="1668" y="1"/>
                  </a:moveTo>
                  <a:cubicBezTo>
                    <a:pt x="1403" y="578"/>
                    <a:pt x="1219" y="1192"/>
                    <a:pt x="1047" y="1801"/>
                  </a:cubicBezTo>
                  <a:cubicBezTo>
                    <a:pt x="874" y="2411"/>
                    <a:pt x="733" y="3027"/>
                    <a:pt x="599" y="3647"/>
                  </a:cubicBezTo>
                  <a:cubicBezTo>
                    <a:pt x="473" y="4268"/>
                    <a:pt x="349" y="4888"/>
                    <a:pt x="254" y="5515"/>
                  </a:cubicBezTo>
                  <a:cubicBezTo>
                    <a:pt x="152" y="6139"/>
                    <a:pt x="61" y="6766"/>
                    <a:pt x="1" y="7397"/>
                  </a:cubicBezTo>
                  <a:cubicBezTo>
                    <a:pt x="155" y="6781"/>
                    <a:pt x="293" y="6163"/>
                    <a:pt x="430" y="5547"/>
                  </a:cubicBezTo>
                  <a:lnTo>
                    <a:pt x="829" y="3694"/>
                  </a:lnTo>
                  <a:lnTo>
                    <a:pt x="1224" y="1844"/>
                  </a:lnTo>
                  <a:cubicBezTo>
                    <a:pt x="1357" y="1227"/>
                    <a:pt x="1494" y="611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2"/>
            <p:cNvSpPr/>
            <p:nvPr/>
          </p:nvSpPr>
          <p:spPr>
            <a:xfrm>
              <a:off x="1144444" y="3430416"/>
              <a:ext cx="72792" cy="80796"/>
            </a:xfrm>
            <a:custGeom>
              <a:avLst/>
              <a:gdLst/>
              <a:ahLst/>
              <a:cxnLst/>
              <a:rect l="l" t="t" r="r" b="b"/>
              <a:pathLst>
                <a:path w="1928" h="2140" extrusionOk="0">
                  <a:moveTo>
                    <a:pt x="962" y="0"/>
                  </a:moveTo>
                  <a:cubicBezTo>
                    <a:pt x="430" y="0"/>
                    <a:pt x="0" y="479"/>
                    <a:pt x="0" y="1068"/>
                  </a:cubicBezTo>
                  <a:cubicBezTo>
                    <a:pt x="0" y="1660"/>
                    <a:pt x="430" y="2139"/>
                    <a:pt x="962" y="2139"/>
                  </a:cubicBezTo>
                  <a:cubicBezTo>
                    <a:pt x="1494" y="2139"/>
                    <a:pt x="1928" y="1660"/>
                    <a:pt x="1928" y="1068"/>
                  </a:cubicBezTo>
                  <a:cubicBezTo>
                    <a:pt x="1928" y="479"/>
                    <a:pt x="1494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2"/>
            <p:cNvSpPr/>
            <p:nvPr/>
          </p:nvSpPr>
          <p:spPr>
            <a:xfrm>
              <a:off x="1194845" y="4531841"/>
              <a:ext cx="143960" cy="106620"/>
            </a:xfrm>
            <a:custGeom>
              <a:avLst/>
              <a:gdLst/>
              <a:ahLst/>
              <a:cxnLst/>
              <a:rect l="l" t="t" r="r" b="b"/>
              <a:pathLst>
                <a:path w="3813" h="2824" extrusionOk="0">
                  <a:moveTo>
                    <a:pt x="374" y="301"/>
                  </a:moveTo>
                  <a:lnTo>
                    <a:pt x="374" y="301"/>
                  </a:lnTo>
                  <a:cubicBezTo>
                    <a:pt x="839" y="456"/>
                    <a:pt x="1149" y="752"/>
                    <a:pt x="1403" y="1115"/>
                  </a:cubicBezTo>
                  <a:cubicBezTo>
                    <a:pt x="1191" y="1087"/>
                    <a:pt x="973" y="978"/>
                    <a:pt x="783" y="805"/>
                  </a:cubicBezTo>
                  <a:cubicBezTo>
                    <a:pt x="621" y="661"/>
                    <a:pt x="487" y="484"/>
                    <a:pt x="374" y="301"/>
                  </a:cubicBezTo>
                  <a:close/>
                  <a:moveTo>
                    <a:pt x="2763" y="1166"/>
                  </a:moveTo>
                  <a:cubicBezTo>
                    <a:pt x="2971" y="1166"/>
                    <a:pt x="3178" y="1189"/>
                    <a:pt x="3380" y="1235"/>
                  </a:cubicBezTo>
                  <a:cubicBezTo>
                    <a:pt x="3432" y="1245"/>
                    <a:pt x="3489" y="1259"/>
                    <a:pt x="3520" y="1292"/>
                  </a:cubicBezTo>
                  <a:cubicBezTo>
                    <a:pt x="3535" y="1305"/>
                    <a:pt x="3542" y="1326"/>
                    <a:pt x="3542" y="1330"/>
                  </a:cubicBezTo>
                  <a:cubicBezTo>
                    <a:pt x="3538" y="1334"/>
                    <a:pt x="3520" y="1344"/>
                    <a:pt x="3465" y="1347"/>
                  </a:cubicBezTo>
                  <a:cubicBezTo>
                    <a:pt x="3214" y="1374"/>
                    <a:pt x="2961" y="1388"/>
                    <a:pt x="2708" y="1388"/>
                  </a:cubicBezTo>
                  <a:cubicBezTo>
                    <a:pt x="2492" y="1388"/>
                    <a:pt x="2276" y="1378"/>
                    <a:pt x="2062" y="1358"/>
                  </a:cubicBezTo>
                  <a:cubicBezTo>
                    <a:pt x="1988" y="1355"/>
                    <a:pt x="1914" y="1344"/>
                    <a:pt x="1847" y="1330"/>
                  </a:cubicBezTo>
                  <a:cubicBezTo>
                    <a:pt x="1847" y="1323"/>
                    <a:pt x="1843" y="1316"/>
                    <a:pt x="1843" y="1313"/>
                  </a:cubicBezTo>
                  <a:cubicBezTo>
                    <a:pt x="1882" y="1302"/>
                    <a:pt x="1925" y="1292"/>
                    <a:pt x="1964" y="1281"/>
                  </a:cubicBezTo>
                  <a:lnTo>
                    <a:pt x="2069" y="1253"/>
                  </a:lnTo>
                  <a:cubicBezTo>
                    <a:pt x="2295" y="1195"/>
                    <a:pt x="2529" y="1166"/>
                    <a:pt x="2763" y="1166"/>
                  </a:cubicBezTo>
                  <a:close/>
                  <a:moveTo>
                    <a:pt x="124" y="0"/>
                  </a:moveTo>
                  <a:cubicBezTo>
                    <a:pt x="86" y="0"/>
                    <a:pt x="52" y="18"/>
                    <a:pt x="29" y="51"/>
                  </a:cubicBezTo>
                  <a:cubicBezTo>
                    <a:pt x="4" y="87"/>
                    <a:pt x="1" y="136"/>
                    <a:pt x="22" y="174"/>
                  </a:cubicBezTo>
                  <a:cubicBezTo>
                    <a:pt x="177" y="442"/>
                    <a:pt x="367" y="745"/>
                    <a:pt x="624" y="981"/>
                  </a:cubicBezTo>
                  <a:cubicBezTo>
                    <a:pt x="758" y="1101"/>
                    <a:pt x="906" y="1196"/>
                    <a:pt x="1058" y="1259"/>
                  </a:cubicBezTo>
                  <a:cubicBezTo>
                    <a:pt x="754" y="1386"/>
                    <a:pt x="466" y="1534"/>
                    <a:pt x="188" y="1703"/>
                  </a:cubicBezTo>
                  <a:cubicBezTo>
                    <a:pt x="134" y="1736"/>
                    <a:pt x="113" y="1802"/>
                    <a:pt x="141" y="1858"/>
                  </a:cubicBezTo>
                  <a:cubicBezTo>
                    <a:pt x="163" y="1899"/>
                    <a:pt x="205" y="1922"/>
                    <a:pt x="248" y="1922"/>
                  </a:cubicBezTo>
                  <a:cubicBezTo>
                    <a:pt x="262" y="1922"/>
                    <a:pt x="276" y="1920"/>
                    <a:pt x="289" y="1915"/>
                  </a:cubicBezTo>
                  <a:lnTo>
                    <a:pt x="1505" y="1425"/>
                  </a:lnTo>
                  <a:cubicBezTo>
                    <a:pt x="1551" y="1461"/>
                    <a:pt x="1596" y="1489"/>
                    <a:pt x="1650" y="1510"/>
                  </a:cubicBezTo>
                  <a:cubicBezTo>
                    <a:pt x="1657" y="1524"/>
                    <a:pt x="1663" y="1541"/>
                    <a:pt x="1674" y="1555"/>
                  </a:cubicBezTo>
                  <a:cubicBezTo>
                    <a:pt x="1832" y="2006"/>
                    <a:pt x="2112" y="2408"/>
                    <a:pt x="2361" y="2772"/>
                  </a:cubicBezTo>
                  <a:cubicBezTo>
                    <a:pt x="2386" y="2806"/>
                    <a:pt x="2421" y="2824"/>
                    <a:pt x="2460" y="2824"/>
                  </a:cubicBezTo>
                  <a:cubicBezTo>
                    <a:pt x="2481" y="2824"/>
                    <a:pt x="2506" y="2817"/>
                    <a:pt x="2527" y="2803"/>
                  </a:cubicBezTo>
                  <a:cubicBezTo>
                    <a:pt x="2580" y="2764"/>
                    <a:pt x="2594" y="2694"/>
                    <a:pt x="2555" y="2640"/>
                  </a:cubicBezTo>
                  <a:lnTo>
                    <a:pt x="2555" y="2637"/>
                  </a:lnTo>
                  <a:cubicBezTo>
                    <a:pt x="2372" y="2377"/>
                    <a:pt x="2221" y="2087"/>
                    <a:pt x="2073" y="1806"/>
                  </a:cubicBezTo>
                  <a:cubicBezTo>
                    <a:pt x="2034" y="1731"/>
                    <a:pt x="1995" y="1658"/>
                    <a:pt x="1956" y="1583"/>
                  </a:cubicBezTo>
                  <a:lnTo>
                    <a:pt x="1956" y="1583"/>
                  </a:lnTo>
                  <a:cubicBezTo>
                    <a:pt x="1985" y="1588"/>
                    <a:pt x="2013" y="1591"/>
                    <a:pt x="2040" y="1594"/>
                  </a:cubicBezTo>
                  <a:cubicBezTo>
                    <a:pt x="2256" y="1612"/>
                    <a:pt x="2473" y="1621"/>
                    <a:pt x="2691" y="1621"/>
                  </a:cubicBezTo>
                  <a:cubicBezTo>
                    <a:pt x="2957" y="1621"/>
                    <a:pt x="3223" y="1607"/>
                    <a:pt x="3489" y="1580"/>
                  </a:cubicBezTo>
                  <a:cubicBezTo>
                    <a:pt x="3545" y="1577"/>
                    <a:pt x="3647" y="1566"/>
                    <a:pt x="3718" y="1485"/>
                  </a:cubicBezTo>
                  <a:cubicBezTo>
                    <a:pt x="3813" y="1372"/>
                    <a:pt x="3774" y="1210"/>
                    <a:pt x="3686" y="1126"/>
                  </a:cubicBezTo>
                  <a:cubicBezTo>
                    <a:pt x="3613" y="1055"/>
                    <a:pt x="3520" y="1027"/>
                    <a:pt x="3429" y="1006"/>
                  </a:cubicBezTo>
                  <a:cubicBezTo>
                    <a:pt x="3209" y="956"/>
                    <a:pt x="2984" y="931"/>
                    <a:pt x="2759" y="931"/>
                  </a:cubicBezTo>
                  <a:cubicBezTo>
                    <a:pt x="2508" y="931"/>
                    <a:pt x="2256" y="962"/>
                    <a:pt x="2013" y="1024"/>
                  </a:cubicBezTo>
                  <a:lnTo>
                    <a:pt x="1903" y="1055"/>
                  </a:lnTo>
                  <a:cubicBezTo>
                    <a:pt x="1861" y="1066"/>
                    <a:pt x="1822" y="1076"/>
                    <a:pt x="1783" y="1084"/>
                  </a:cubicBezTo>
                  <a:cubicBezTo>
                    <a:pt x="1777" y="1073"/>
                    <a:pt x="1762" y="1059"/>
                    <a:pt x="1748" y="1051"/>
                  </a:cubicBezTo>
                  <a:cubicBezTo>
                    <a:pt x="1731" y="1040"/>
                    <a:pt x="1710" y="1035"/>
                    <a:pt x="1690" y="1035"/>
                  </a:cubicBezTo>
                  <a:cubicBezTo>
                    <a:pt x="1678" y="1035"/>
                    <a:pt x="1665" y="1037"/>
                    <a:pt x="1653" y="1041"/>
                  </a:cubicBezTo>
                  <a:cubicBezTo>
                    <a:pt x="1650" y="1041"/>
                    <a:pt x="1642" y="1041"/>
                    <a:pt x="1639" y="1045"/>
                  </a:cubicBezTo>
                  <a:cubicBezTo>
                    <a:pt x="1308" y="552"/>
                    <a:pt x="874" y="139"/>
                    <a:pt x="145" y="2"/>
                  </a:cubicBezTo>
                  <a:cubicBezTo>
                    <a:pt x="138" y="1"/>
                    <a:pt x="131" y="0"/>
                    <a:pt x="124" y="0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2"/>
            <p:cNvSpPr/>
            <p:nvPr/>
          </p:nvSpPr>
          <p:spPr>
            <a:xfrm>
              <a:off x="1761679" y="4521346"/>
              <a:ext cx="141883" cy="99333"/>
            </a:xfrm>
            <a:custGeom>
              <a:avLst/>
              <a:gdLst/>
              <a:ahLst/>
              <a:cxnLst/>
              <a:rect l="l" t="t" r="r" b="b"/>
              <a:pathLst>
                <a:path w="3758" h="2631" extrusionOk="0">
                  <a:moveTo>
                    <a:pt x="3260" y="360"/>
                  </a:moveTo>
                  <a:lnTo>
                    <a:pt x="3260" y="360"/>
                  </a:lnTo>
                  <a:cubicBezTo>
                    <a:pt x="3010" y="558"/>
                    <a:pt x="2703" y="692"/>
                    <a:pt x="2386" y="741"/>
                  </a:cubicBezTo>
                  <a:cubicBezTo>
                    <a:pt x="2658" y="579"/>
                    <a:pt x="2954" y="449"/>
                    <a:pt x="3260" y="360"/>
                  </a:cubicBezTo>
                  <a:close/>
                  <a:moveTo>
                    <a:pt x="357" y="233"/>
                  </a:moveTo>
                  <a:lnTo>
                    <a:pt x="357" y="233"/>
                  </a:lnTo>
                  <a:cubicBezTo>
                    <a:pt x="850" y="251"/>
                    <a:pt x="1333" y="452"/>
                    <a:pt x="1692" y="791"/>
                  </a:cubicBezTo>
                  <a:cubicBezTo>
                    <a:pt x="1692" y="794"/>
                    <a:pt x="1689" y="798"/>
                    <a:pt x="1689" y="801"/>
                  </a:cubicBezTo>
                  <a:lnTo>
                    <a:pt x="1639" y="903"/>
                  </a:lnTo>
                  <a:cubicBezTo>
                    <a:pt x="1149" y="861"/>
                    <a:pt x="677" y="611"/>
                    <a:pt x="357" y="233"/>
                  </a:cubicBezTo>
                  <a:close/>
                  <a:moveTo>
                    <a:pt x="301" y="1"/>
                  </a:moveTo>
                  <a:cubicBezTo>
                    <a:pt x="239" y="1"/>
                    <a:pt x="178" y="3"/>
                    <a:pt x="117" y="9"/>
                  </a:cubicBezTo>
                  <a:cubicBezTo>
                    <a:pt x="74" y="12"/>
                    <a:pt x="40" y="36"/>
                    <a:pt x="22" y="72"/>
                  </a:cubicBezTo>
                  <a:cubicBezTo>
                    <a:pt x="1" y="111"/>
                    <a:pt x="4" y="153"/>
                    <a:pt x="29" y="188"/>
                  </a:cubicBezTo>
                  <a:cubicBezTo>
                    <a:pt x="364" y="695"/>
                    <a:pt x="934" y="1048"/>
                    <a:pt x="1537" y="1126"/>
                  </a:cubicBezTo>
                  <a:lnTo>
                    <a:pt x="917" y="2464"/>
                  </a:lnTo>
                  <a:cubicBezTo>
                    <a:pt x="889" y="2521"/>
                    <a:pt x="913" y="2588"/>
                    <a:pt x="966" y="2616"/>
                  </a:cubicBezTo>
                  <a:cubicBezTo>
                    <a:pt x="983" y="2627"/>
                    <a:pt x="1005" y="2630"/>
                    <a:pt x="1022" y="2630"/>
                  </a:cubicBezTo>
                  <a:cubicBezTo>
                    <a:pt x="1061" y="2630"/>
                    <a:pt x="1100" y="2609"/>
                    <a:pt x="1121" y="2573"/>
                  </a:cubicBezTo>
                  <a:lnTo>
                    <a:pt x="1956" y="1164"/>
                  </a:lnTo>
                  <a:lnTo>
                    <a:pt x="2827" y="1795"/>
                  </a:lnTo>
                  <a:cubicBezTo>
                    <a:pt x="2847" y="1810"/>
                    <a:pt x="2871" y="1817"/>
                    <a:pt x="2895" y="1817"/>
                  </a:cubicBezTo>
                  <a:cubicBezTo>
                    <a:pt x="2932" y="1817"/>
                    <a:pt x="2969" y="1800"/>
                    <a:pt x="2992" y="1770"/>
                  </a:cubicBezTo>
                  <a:cubicBezTo>
                    <a:pt x="3027" y="1718"/>
                    <a:pt x="3017" y="1643"/>
                    <a:pt x="2964" y="1604"/>
                  </a:cubicBezTo>
                  <a:lnTo>
                    <a:pt x="2164" y="1027"/>
                  </a:lnTo>
                  <a:cubicBezTo>
                    <a:pt x="2164" y="1016"/>
                    <a:pt x="2164" y="1006"/>
                    <a:pt x="2161" y="995"/>
                  </a:cubicBezTo>
                  <a:cubicBezTo>
                    <a:pt x="2759" y="981"/>
                    <a:pt x="3355" y="695"/>
                    <a:pt x="3725" y="223"/>
                  </a:cubicBezTo>
                  <a:cubicBezTo>
                    <a:pt x="3753" y="184"/>
                    <a:pt x="3757" y="132"/>
                    <a:pt x="3732" y="90"/>
                  </a:cubicBezTo>
                  <a:cubicBezTo>
                    <a:pt x="3711" y="57"/>
                    <a:pt x="3673" y="34"/>
                    <a:pt x="3634" y="34"/>
                  </a:cubicBezTo>
                  <a:cubicBezTo>
                    <a:pt x="3627" y="34"/>
                    <a:pt x="3620" y="35"/>
                    <a:pt x="3613" y="36"/>
                  </a:cubicBezTo>
                  <a:cubicBezTo>
                    <a:pt x="3021" y="142"/>
                    <a:pt x="2457" y="381"/>
                    <a:pt x="1967" y="734"/>
                  </a:cubicBezTo>
                  <a:cubicBezTo>
                    <a:pt x="1543" y="275"/>
                    <a:pt x="927" y="1"/>
                    <a:pt x="301" y="1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2"/>
            <p:cNvSpPr/>
            <p:nvPr/>
          </p:nvSpPr>
          <p:spPr>
            <a:xfrm>
              <a:off x="2224199" y="2416051"/>
              <a:ext cx="105714" cy="166311"/>
            </a:xfrm>
            <a:custGeom>
              <a:avLst/>
              <a:gdLst/>
              <a:ahLst/>
              <a:cxnLst/>
              <a:rect l="l" t="t" r="r" b="b"/>
              <a:pathLst>
                <a:path w="2800" h="4405" extrusionOk="0">
                  <a:moveTo>
                    <a:pt x="1" y="1"/>
                  </a:moveTo>
                  <a:lnTo>
                    <a:pt x="1" y="1"/>
                  </a:lnTo>
                  <a:cubicBezTo>
                    <a:pt x="217" y="240"/>
                    <a:pt x="322" y="550"/>
                    <a:pt x="357" y="856"/>
                  </a:cubicBezTo>
                  <a:cubicBezTo>
                    <a:pt x="375" y="1008"/>
                    <a:pt x="375" y="1163"/>
                    <a:pt x="360" y="1318"/>
                  </a:cubicBezTo>
                  <a:cubicBezTo>
                    <a:pt x="347" y="1470"/>
                    <a:pt x="311" y="1621"/>
                    <a:pt x="276" y="1773"/>
                  </a:cubicBezTo>
                  <a:lnTo>
                    <a:pt x="272" y="1780"/>
                  </a:lnTo>
                  <a:lnTo>
                    <a:pt x="272" y="1794"/>
                  </a:lnTo>
                  <a:cubicBezTo>
                    <a:pt x="259" y="2044"/>
                    <a:pt x="259" y="2294"/>
                    <a:pt x="280" y="2548"/>
                  </a:cubicBezTo>
                  <a:lnTo>
                    <a:pt x="290" y="2668"/>
                  </a:lnTo>
                  <a:lnTo>
                    <a:pt x="417" y="2650"/>
                  </a:lnTo>
                  <a:cubicBezTo>
                    <a:pt x="495" y="2639"/>
                    <a:pt x="576" y="2633"/>
                    <a:pt x="659" y="2633"/>
                  </a:cubicBezTo>
                  <a:cubicBezTo>
                    <a:pt x="836" y="2633"/>
                    <a:pt x="1019" y="2658"/>
                    <a:pt x="1189" y="2707"/>
                  </a:cubicBezTo>
                  <a:cubicBezTo>
                    <a:pt x="1443" y="2780"/>
                    <a:pt x="1679" y="2900"/>
                    <a:pt x="1890" y="3063"/>
                  </a:cubicBezTo>
                  <a:cubicBezTo>
                    <a:pt x="2094" y="3232"/>
                    <a:pt x="2274" y="3436"/>
                    <a:pt x="2422" y="3665"/>
                  </a:cubicBezTo>
                  <a:cubicBezTo>
                    <a:pt x="2496" y="3782"/>
                    <a:pt x="2559" y="3904"/>
                    <a:pt x="2630" y="4024"/>
                  </a:cubicBezTo>
                  <a:cubicBezTo>
                    <a:pt x="2683" y="4148"/>
                    <a:pt x="2739" y="4278"/>
                    <a:pt x="2799" y="4405"/>
                  </a:cubicBezTo>
                  <a:cubicBezTo>
                    <a:pt x="2767" y="4268"/>
                    <a:pt x="2732" y="4133"/>
                    <a:pt x="2690" y="3996"/>
                  </a:cubicBezTo>
                  <a:cubicBezTo>
                    <a:pt x="2637" y="3870"/>
                    <a:pt x="2595" y="3732"/>
                    <a:pt x="2528" y="3605"/>
                  </a:cubicBezTo>
                  <a:cubicBezTo>
                    <a:pt x="2401" y="3351"/>
                    <a:pt x="2228" y="3115"/>
                    <a:pt x="2014" y="2915"/>
                  </a:cubicBezTo>
                  <a:cubicBezTo>
                    <a:pt x="1795" y="2725"/>
                    <a:pt x="1534" y="2572"/>
                    <a:pt x="1253" y="2488"/>
                  </a:cubicBezTo>
                  <a:cubicBezTo>
                    <a:pt x="1062" y="2431"/>
                    <a:pt x="870" y="2400"/>
                    <a:pt x="672" y="2400"/>
                  </a:cubicBezTo>
                  <a:cubicBezTo>
                    <a:pt x="615" y="2400"/>
                    <a:pt x="557" y="2403"/>
                    <a:pt x="499" y="2408"/>
                  </a:cubicBezTo>
                  <a:lnTo>
                    <a:pt x="499" y="2408"/>
                  </a:lnTo>
                  <a:cubicBezTo>
                    <a:pt x="484" y="2208"/>
                    <a:pt x="478" y="2004"/>
                    <a:pt x="480" y="1805"/>
                  </a:cubicBezTo>
                  <a:lnTo>
                    <a:pt x="480" y="1805"/>
                  </a:lnTo>
                  <a:cubicBezTo>
                    <a:pt x="510" y="1648"/>
                    <a:pt x="534" y="1488"/>
                    <a:pt x="537" y="1329"/>
                  </a:cubicBezTo>
                  <a:cubicBezTo>
                    <a:pt x="544" y="1163"/>
                    <a:pt x="529" y="994"/>
                    <a:pt x="491" y="832"/>
                  </a:cubicBezTo>
                  <a:cubicBezTo>
                    <a:pt x="417" y="511"/>
                    <a:pt x="259" y="198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2"/>
            <p:cNvSpPr/>
            <p:nvPr/>
          </p:nvSpPr>
          <p:spPr>
            <a:xfrm>
              <a:off x="2244058" y="2455277"/>
              <a:ext cx="154984" cy="30506"/>
            </a:xfrm>
            <a:custGeom>
              <a:avLst/>
              <a:gdLst/>
              <a:ahLst/>
              <a:cxnLst/>
              <a:rect l="l" t="t" r="r" b="b"/>
              <a:pathLst>
                <a:path w="4105" h="808" extrusionOk="0">
                  <a:moveTo>
                    <a:pt x="1011" y="1"/>
                  </a:moveTo>
                  <a:cubicBezTo>
                    <a:pt x="668" y="1"/>
                    <a:pt x="320" y="45"/>
                    <a:pt x="0" y="170"/>
                  </a:cubicBezTo>
                  <a:cubicBezTo>
                    <a:pt x="137" y="154"/>
                    <a:pt x="273" y="147"/>
                    <a:pt x="407" y="147"/>
                  </a:cubicBezTo>
                  <a:cubicBezTo>
                    <a:pt x="621" y="147"/>
                    <a:pt x="832" y="163"/>
                    <a:pt x="1044" y="180"/>
                  </a:cubicBezTo>
                  <a:cubicBezTo>
                    <a:pt x="1385" y="216"/>
                    <a:pt x="1727" y="272"/>
                    <a:pt x="2065" y="343"/>
                  </a:cubicBezTo>
                  <a:cubicBezTo>
                    <a:pt x="2745" y="473"/>
                    <a:pt x="3418" y="653"/>
                    <a:pt x="4105" y="808"/>
                  </a:cubicBezTo>
                  <a:cubicBezTo>
                    <a:pt x="3482" y="480"/>
                    <a:pt x="2805" y="251"/>
                    <a:pt x="2111" y="113"/>
                  </a:cubicBezTo>
                  <a:cubicBezTo>
                    <a:pt x="1774" y="49"/>
                    <a:pt x="1433" y="1"/>
                    <a:pt x="1086" y="1"/>
                  </a:cubicBezTo>
                  <a:cubicBezTo>
                    <a:pt x="1074" y="1"/>
                    <a:pt x="1062" y="1"/>
                    <a:pt x="1050" y="1"/>
                  </a:cubicBezTo>
                  <a:cubicBezTo>
                    <a:pt x="1037" y="1"/>
                    <a:pt x="1024" y="1"/>
                    <a:pt x="101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2"/>
            <p:cNvSpPr/>
            <p:nvPr/>
          </p:nvSpPr>
          <p:spPr>
            <a:xfrm>
              <a:off x="2264407" y="2274362"/>
              <a:ext cx="18387" cy="182961"/>
            </a:xfrm>
            <a:custGeom>
              <a:avLst/>
              <a:gdLst/>
              <a:ahLst/>
              <a:cxnLst/>
              <a:rect l="l" t="t" r="r" b="b"/>
              <a:pathLst>
                <a:path w="487" h="4846" extrusionOk="0">
                  <a:moveTo>
                    <a:pt x="1" y="1"/>
                  </a:moveTo>
                  <a:cubicBezTo>
                    <a:pt x="95" y="396"/>
                    <a:pt x="131" y="797"/>
                    <a:pt x="162" y="1202"/>
                  </a:cubicBezTo>
                  <a:cubicBezTo>
                    <a:pt x="191" y="1607"/>
                    <a:pt x="212" y="2009"/>
                    <a:pt x="226" y="2414"/>
                  </a:cubicBezTo>
                  <a:cubicBezTo>
                    <a:pt x="251" y="3225"/>
                    <a:pt x="261" y="4035"/>
                    <a:pt x="254" y="4845"/>
                  </a:cubicBezTo>
                  <a:lnTo>
                    <a:pt x="487" y="4842"/>
                  </a:lnTo>
                  <a:cubicBezTo>
                    <a:pt x="455" y="4028"/>
                    <a:pt x="406" y="3218"/>
                    <a:pt x="342" y="2407"/>
                  </a:cubicBezTo>
                  <a:cubicBezTo>
                    <a:pt x="310" y="2006"/>
                    <a:pt x="272" y="1601"/>
                    <a:pt x="222" y="1196"/>
                  </a:cubicBezTo>
                  <a:cubicBezTo>
                    <a:pt x="170" y="794"/>
                    <a:pt x="116" y="389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2"/>
            <p:cNvSpPr/>
            <p:nvPr/>
          </p:nvSpPr>
          <p:spPr>
            <a:xfrm>
              <a:off x="2315223" y="2282630"/>
              <a:ext cx="18387" cy="183074"/>
            </a:xfrm>
            <a:custGeom>
              <a:avLst/>
              <a:gdLst/>
              <a:ahLst/>
              <a:cxnLst/>
              <a:rect l="l" t="t" r="r" b="b"/>
              <a:pathLst>
                <a:path w="487" h="4849" extrusionOk="0">
                  <a:moveTo>
                    <a:pt x="0" y="1"/>
                  </a:moveTo>
                  <a:cubicBezTo>
                    <a:pt x="81" y="395"/>
                    <a:pt x="102" y="800"/>
                    <a:pt x="131" y="1206"/>
                  </a:cubicBezTo>
                  <a:cubicBezTo>
                    <a:pt x="159" y="1611"/>
                    <a:pt x="173" y="2016"/>
                    <a:pt x="190" y="2418"/>
                  </a:cubicBezTo>
                  <a:cubicBezTo>
                    <a:pt x="222" y="3228"/>
                    <a:pt x="240" y="4039"/>
                    <a:pt x="254" y="4849"/>
                  </a:cubicBezTo>
                  <a:lnTo>
                    <a:pt x="486" y="4838"/>
                  </a:lnTo>
                  <a:cubicBezTo>
                    <a:pt x="437" y="4028"/>
                    <a:pt x="377" y="3221"/>
                    <a:pt x="307" y="2411"/>
                  </a:cubicBezTo>
                  <a:cubicBezTo>
                    <a:pt x="272" y="2009"/>
                    <a:pt x="237" y="1603"/>
                    <a:pt x="190" y="1201"/>
                  </a:cubicBezTo>
                  <a:cubicBezTo>
                    <a:pt x="141" y="796"/>
                    <a:pt x="99" y="391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2"/>
            <p:cNvSpPr/>
            <p:nvPr/>
          </p:nvSpPr>
          <p:spPr>
            <a:xfrm>
              <a:off x="1232070" y="3664904"/>
              <a:ext cx="21596" cy="44740"/>
            </a:xfrm>
            <a:custGeom>
              <a:avLst/>
              <a:gdLst/>
              <a:ahLst/>
              <a:cxnLst/>
              <a:rect l="l" t="t" r="r" b="b"/>
              <a:pathLst>
                <a:path w="572" h="1185" extrusionOk="0">
                  <a:moveTo>
                    <a:pt x="561" y="1"/>
                  </a:moveTo>
                  <a:lnTo>
                    <a:pt x="561" y="1"/>
                  </a:lnTo>
                  <a:cubicBezTo>
                    <a:pt x="399" y="174"/>
                    <a:pt x="297" y="364"/>
                    <a:pt x="209" y="562"/>
                  </a:cubicBezTo>
                  <a:cubicBezTo>
                    <a:pt x="167" y="664"/>
                    <a:pt x="128" y="762"/>
                    <a:pt x="96" y="864"/>
                  </a:cubicBezTo>
                  <a:cubicBezTo>
                    <a:pt x="61" y="970"/>
                    <a:pt x="36" y="1072"/>
                    <a:pt x="1" y="1185"/>
                  </a:cubicBezTo>
                  <a:cubicBezTo>
                    <a:pt x="114" y="1132"/>
                    <a:pt x="191" y="1041"/>
                    <a:pt x="259" y="949"/>
                  </a:cubicBezTo>
                  <a:cubicBezTo>
                    <a:pt x="326" y="858"/>
                    <a:pt x="375" y="759"/>
                    <a:pt x="424" y="656"/>
                  </a:cubicBezTo>
                  <a:cubicBezTo>
                    <a:pt x="508" y="452"/>
                    <a:pt x="572" y="238"/>
                    <a:pt x="56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5" name="Google Shape;1525;p42"/>
          <p:cNvGrpSpPr/>
          <p:nvPr/>
        </p:nvGrpSpPr>
        <p:grpSpPr>
          <a:xfrm>
            <a:off x="3150686" y="3388520"/>
            <a:ext cx="1360525" cy="1305583"/>
            <a:chOff x="3038482" y="3171761"/>
            <a:chExt cx="1948897" cy="1870195"/>
          </a:xfrm>
        </p:grpSpPr>
        <p:sp>
          <p:nvSpPr>
            <p:cNvPr id="1526" name="Google Shape;1526;p42"/>
            <p:cNvSpPr/>
            <p:nvPr/>
          </p:nvSpPr>
          <p:spPr>
            <a:xfrm>
              <a:off x="3728426" y="3463551"/>
              <a:ext cx="632237" cy="553659"/>
            </a:xfrm>
            <a:custGeom>
              <a:avLst/>
              <a:gdLst/>
              <a:ahLst/>
              <a:cxnLst/>
              <a:rect l="l" t="t" r="r" b="b"/>
              <a:pathLst>
                <a:path w="7098" h="6216" extrusionOk="0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2"/>
            <p:cNvSpPr/>
            <p:nvPr/>
          </p:nvSpPr>
          <p:spPr>
            <a:xfrm>
              <a:off x="3038482" y="3171761"/>
              <a:ext cx="791676" cy="987341"/>
            </a:xfrm>
            <a:custGeom>
              <a:avLst/>
              <a:gdLst/>
              <a:ahLst/>
              <a:cxnLst/>
              <a:rect l="l" t="t" r="r" b="b"/>
              <a:pathLst>
                <a:path w="8888" h="11085" extrusionOk="0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2"/>
            <p:cNvSpPr/>
            <p:nvPr/>
          </p:nvSpPr>
          <p:spPr>
            <a:xfrm>
              <a:off x="3899264" y="3322377"/>
              <a:ext cx="627249" cy="570493"/>
            </a:xfrm>
            <a:custGeom>
              <a:avLst/>
              <a:gdLst/>
              <a:ahLst/>
              <a:cxnLst/>
              <a:rect l="l" t="t" r="r" b="b"/>
              <a:pathLst>
                <a:path w="7042" h="6405" extrusionOk="0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2"/>
            <p:cNvSpPr/>
            <p:nvPr/>
          </p:nvSpPr>
          <p:spPr>
            <a:xfrm flipH="1">
              <a:off x="4236977" y="3743043"/>
              <a:ext cx="273603" cy="273611"/>
            </a:xfrm>
            <a:custGeom>
              <a:avLst/>
              <a:gdLst/>
              <a:ahLst/>
              <a:cxnLst/>
              <a:rect l="l" t="t" r="r" b="b"/>
              <a:pathLst>
                <a:path w="3316" h="3316" extrusionOk="0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2"/>
            <p:cNvSpPr/>
            <p:nvPr/>
          </p:nvSpPr>
          <p:spPr>
            <a:xfrm flipH="1">
              <a:off x="4430048" y="3774975"/>
              <a:ext cx="241919" cy="241679"/>
            </a:xfrm>
            <a:custGeom>
              <a:avLst/>
              <a:gdLst/>
              <a:ahLst/>
              <a:cxnLst/>
              <a:rect l="l" t="t" r="r" b="b"/>
              <a:pathLst>
                <a:path w="2932" h="2929" extrusionOk="0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2"/>
            <p:cNvSpPr/>
            <p:nvPr/>
          </p:nvSpPr>
          <p:spPr>
            <a:xfrm flipH="1">
              <a:off x="4677490" y="3664904"/>
              <a:ext cx="246540" cy="260905"/>
            </a:xfrm>
            <a:custGeom>
              <a:avLst/>
              <a:gdLst/>
              <a:ahLst/>
              <a:cxnLst/>
              <a:rect l="l" t="t" r="r" b="b"/>
              <a:pathLst>
                <a:path w="2988" h="3162" extrusionOk="0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2"/>
            <p:cNvSpPr/>
            <p:nvPr/>
          </p:nvSpPr>
          <p:spPr>
            <a:xfrm>
              <a:off x="3598382" y="3868726"/>
              <a:ext cx="1388997" cy="1173230"/>
            </a:xfrm>
            <a:custGeom>
              <a:avLst/>
              <a:gdLst/>
              <a:ahLst/>
              <a:cxnLst/>
              <a:rect l="l" t="t" r="r" b="b"/>
              <a:pathLst>
                <a:path w="15594" h="13172" extrusionOk="0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022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0" name="Google Shape;1480;p42"/>
          <p:cNvGrpSpPr/>
          <p:nvPr/>
        </p:nvGrpSpPr>
        <p:grpSpPr>
          <a:xfrm>
            <a:off x="3123184" y="541125"/>
            <a:ext cx="5701789" cy="3888600"/>
            <a:chOff x="2001575" y="1865051"/>
            <a:chExt cx="6822770" cy="3888600"/>
          </a:xfrm>
        </p:grpSpPr>
        <p:sp>
          <p:nvSpPr>
            <p:cNvPr id="1481" name="Google Shape;1481;p42"/>
            <p:cNvSpPr/>
            <p:nvPr/>
          </p:nvSpPr>
          <p:spPr>
            <a:xfrm>
              <a:off x="2455645" y="1865051"/>
              <a:ext cx="6368700" cy="388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2"/>
            <p:cNvSpPr/>
            <p:nvPr/>
          </p:nvSpPr>
          <p:spPr>
            <a:xfrm rot="-5400000">
              <a:off x="1976825" y="2518851"/>
              <a:ext cx="511200" cy="461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3" name="Google Shape;1483;p42"/>
          <p:cNvSpPr/>
          <p:nvPr/>
        </p:nvSpPr>
        <p:spPr>
          <a:xfrm>
            <a:off x="3214758" y="4518769"/>
            <a:ext cx="1474711" cy="337932"/>
          </a:xfrm>
          <a:custGeom>
            <a:avLst/>
            <a:gdLst/>
            <a:ahLst/>
            <a:cxnLst/>
            <a:rect l="l" t="t" r="r" b="b"/>
            <a:pathLst>
              <a:path w="41064" h="6446" extrusionOk="0">
                <a:moveTo>
                  <a:pt x="20534" y="1"/>
                </a:moveTo>
                <a:cubicBezTo>
                  <a:pt x="9191" y="1"/>
                  <a:pt x="0" y="1445"/>
                  <a:pt x="0" y="3225"/>
                </a:cubicBezTo>
                <a:cubicBezTo>
                  <a:pt x="0" y="5004"/>
                  <a:pt x="9191" y="6445"/>
                  <a:pt x="20534" y="6445"/>
                </a:cubicBezTo>
                <a:cubicBezTo>
                  <a:pt x="31872" y="6445"/>
                  <a:pt x="41063" y="5004"/>
                  <a:pt x="41063" y="3225"/>
                </a:cubicBezTo>
                <a:cubicBezTo>
                  <a:pt x="41063" y="1445"/>
                  <a:pt x="31872" y="1"/>
                  <a:pt x="20534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42"/>
          <p:cNvSpPr txBox="1">
            <a:spLocks noGrp="1"/>
          </p:cNvSpPr>
          <p:nvPr>
            <p:ph type="title"/>
          </p:nvPr>
        </p:nvSpPr>
        <p:spPr>
          <a:xfrm>
            <a:off x="4000400" y="1464825"/>
            <a:ext cx="4348200" cy="20412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 smtClean="0"/>
              <a:t>FILA = QUEUE</a:t>
            </a:r>
            <a:endParaRPr sz="4000" dirty="0"/>
          </a:p>
        </p:txBody>
      </p:sp>
      <p:sp>
        <p:nvSpPr>
          <p:cNvPr id="1485" name="Google Shape;1485;p42"/>
          <p:cNvSpPr/>
          <p:nvPr/>
        </p:nvSpPr>
        <p:spPr>
          <a:xfrm>
            <a:off x="2356450" y="2303507"/>
            <a:ext cx="19066" cy="171672"/>
          </a:xfrm>
          <a:custGeom>
            <a:avLst/>
            <a:gdLst/>
            <a:ahLst/>
            <a:cxnLst/>
            <a:rect l="l" t="t" r="r" b="b"/>
            <a:pathLst>
              <a:path w="505" h="4547" extrusionOk="0">
                <a:moveTo>
                  <a:pt x="1" y="1"/>
                </a:moveTo>
                <a:cubicBezTo>
                  <a:pt x="103" y="367"/>
                  <a:pt x="139" y="747"/>
                  <a:pt x="173" y="1128"/>
                </a:cubicBezTo>
                <a:cubicBezTo>
                  <a:pt x="205" y="1505"/>
                  <a:pt x="226" y="1886"/>
                  <a:pt x="240" y="2266"/>
                </a:cubicBezTo>
                <a:cubicBezTo>
                  <a:pt x="269" y="3024"/>
                  <a:pt x="279" y="3785"/>
                  <a:pt x="272" y="4546"/>
                </a:cubicBezTo>
                <a:lnTo>
                  <a:pt x="505" y="4543"/>
                </a:lnTo>
                <a:cubicBezTo>
                  <a:pt x="473" y="3777"/>
                  <a:pt x="424" y="3016"/>
                  <a:pt x="357" y="2255"/>
                </a:cubicBezTo>
                <a:cubicBezTo>
                  <a:pt x="321" y="1879"/>
                  <a:pt x="282" y="1498"/>
                  <a:pt x="233" y="1121"/>
                </a:cubicBezTo>
                <a:cubicBezTo>
                  <a:pt x="177" y="744"/>
                  <a:pt x="121" y="363"/>
                  <a:pt x="1" y="1"/>
                </a:cubicBezTo>
                <a:close/>
              </a:path>
            </a:pathLst>
          </a:custGeom>
          <a:solidFill>
            <a:srgbClr val="8E4C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42"/>
          <p:cNvGrpSpPr/>
          <p:nvPr/>
        </p:nvGrpSpPr>
        <p:grpSpPr>
          <a:xfrm>
            <a:off x="586932" y="1080441"/>
            <a:ext cx="2563833" cy="3776106"/>
            <a:chOff x="586952" y="1906150"/>
            <a:chExt cx="2003307" cy="2950544"/>
          </a:xfrm>
        </p:grpSpPr>
        <p:sp>
          <p:nvSpPr>
            <p:cNvPr id="1487" name="Google Shape;1487;p42"/>
            <p:cNvSpPr/>
            <p:nvPr/>
          </p:nvSpPr>
          <p:spPr>
            <a:xfrm>
              <a:off x="586952" y="4592650"/>
              <a:ext cx="2003307" cy="264044"/>
            </a:xfrm>
            <a:custGeom>
              <a:avLst/>
              <a:gdLst/>
              <a:ahLst/>
              <a:cxnLst/>
              <a:rect l="l" t="t" r="r" b="b"/>
              <a:pathLst>
                <a:path w="41064" h="6446" extrusionOk="0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1221877" y="3430001"/>
              <a:ext cx="928584" cy="1085532"/>
            </a:xfrm>
            <a:custGeom>
              <a:avLst/>
              <a:gdLst/>
              <a:ahLst/>
              <a:cxnLst/>
              <a:rect l="l" t="t" r="r" b="b"/>
              <a:pathLst>
                <a:path w="24595" h="28752" extrusionOk="0">
                  <a:moveTo>
                    <a:pt x="503" y="0"/>
                  </a:moveTo>
                  <a:cubicBezTo>
                    <a:pt x="503" y="0"/>
                    <a:pt x="183" y="5131"/>
                    <a:pt x="412" y="6917"/>
                  </a:cubicBezTo>
                  <a:cubicBezTo>
                    <a:pt x="641" y="8704"/>
                    <a:pt x="1053" y="21875"/>
                    <a:pt x="1145" y="22746"/>
                  </a:cubicBezTo>
                  <a:cubicBezTo>
                    <a:pt x="1237" y="23616"/>
                    <a:pt x="458" y="24987"/>
                    <a:pt x="778" y="25261"/>
                  </a:cubicBezTo>
                  <a:cubicBezTo>
                    <a:pt x="1100" y="25536"/>
                    <a:pt x="550" y="26040"/>
                    <a:pt x="275" y="26773"/>
                  </a:cubicBezTo>
                  <a:cubicBezTo>
                    <a:pt x="0" y="27506"/>
                    <a:pt x="641" y="28743"/>
                    <a:pt x="641" y="28743"/>
                  </a:cubicBezTo>
                  <a:cubicBezTo>
                    <a:pt x="641" y="28743"/>
                    <a:pt x="704" y="28752"/>
                    <a:pt x="825" y="28752"/>
                  </a:cubicBezTo>
                  <a:cubicBezTo>
                    <a:pt x="1190" y="28752"/>
                    <a:pt x="2083" y="28674"/>
                    <a:pt x="3390" y="28055"/>
                  </a:cubicBezTo>
                  <a:cubicBezTo>
                    <a:pt x="5313" y="26269"/>
                    <a:pt x="4443" y="25353"/>
                    <a:pt x="4168" y="24528"/>
                  </a:cubicBezTo>
                  <a:cubicBezTo>
                    <a:pt x="3894" y="23707"/>
                    <a:pt x="3435" y="22287"/>
                    <a:pt x="5863" y="19997"/>
                  </a:cubicBezTo>
                  <a:cubicBezTo>
                    <a:pt x="8291" y="17707"/>
                    <a:pt x="12001" y="10948"/>
                    <a:pt x="12001" y="10948"/>
                  </a:cubicBezTo>
                  <a:cubicBezTo>
                    <a:pt x="12001" y="10948"/>
                    <a:pt x="13785" y="18045"/>
                    <a:pt x="14151" y="20381"/>
                  </a:cubicBezTo>
                  <a:cubicBezTo>
                    <a:pt x="14517" y="22718"/>
                    <a:pt x="15021" y="25008"/>
                    <a:pt x="13692" y="26016"/>
                  </a:cubicBezTo>
                  <a:cubicBezTo>
                    <a:pt x="12368" y="27023"/>
                    <a:pt x="14196" y="27893"/>
                    <a:pt x="14196" y="27893"/>
                  </a:cubicBezTo>
                  <a:cubicBezTo>
                    <a:pt x="14196" y="27893"/>
                    <a:pt x="14507" y="27973"/>
                    <a:pt x="14958" y="27973"/>
                  </a:cubicBezTo>
                  <a:cubicBezTo>
                    <a:pt x="15590" y="27973"/>
                    <a:pt x="16499" y="27817"/>
                    <a:pt x="17220" y="27069"/>
                  </a:cubicBezTo>
                  <a:cubicBezTo>
                    <a:pt x="19693" y="24412"/>
                    <a:pt x="16990" y="26657"/>
                    <a:pt x="17907" y="23267"/>
                  </a:cubicBezTo>
                  <a:cubicBezTo>
                    <a:pt x="18823" y="19877"/>
                    <a:pt x="24595" y="1238"/>
                    <a:pt x="24595" y="1238"/>
                  </a:cubicBezTo>
                  <a:lnTo>
                    <a:pt x="7833" y="367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1710749" y="3635532"/>
              <a:ext cx="106167" cy="207577"/>
            </a:xfrm>
            <a:custGeom>
              <a:avLst/>
              <a:gdLst/>
              <a:ahLst/>
              <a:cxnLst/>
              <a:rect l="l" t="t" r="r" b="b"/>
              <a:pathLst>
                <a:path w="2812" h="5498" extrusionOk="0">
                  <a:moveTo>
                    <a:pt x="2579" y="1"/>
                  </a:moveTo>
                  <a:cubicBezTo>
                    <a:pt x="2111" y="2411"/>
                    <a:pt x="21" y="5332"/>
                    <a:pt x="0" y="5360"/>
                  </a:cubicBezTo>
                  <a:lnTo>
                    <a:pt x="190" y="5498"/>
                  </a:lnTo>
                  <a:cubicBezTo>
                    <a:pt x="211" y="5469"/>
                    <a:pt x="2332" y="2506"/>
                    <a:pt x="2812" y="43"/>
                  </a:cubicBezTo>
                  <a:lnTo>
                    <a:pt x="25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1645964" y="3638212"/>
              <a:ext cx="90876" cy="217507"/>
            </a:xfrm>
            <a:custGeom>
              <a:avLst/>
              <a:gdLst/>
              <a:ahLst/>
              <a:cxnLst/>
              <a:rect l="l" t="t" r="r" b="b"/>
              <a:pathLst>
                <a:path w="2407" h="5761" extrusionOk="0">
                  <a:moveTo>
                    <a:pt x="2174" y="0"/>
                  </a:moveTo>
                  <a:cubicBezTo>
                    <a:pt x="1773" y="2752"/>
                    <a:pt x="18" y="5609"/>
                    <a:pt x="0" y="5638"/>
                  </a:cubicBezTo>
                  <a:lnTo>
                    <a:pt x="197" y="5761"/>
                  </a:lnTo>
                  <a:cubicBezTo>
                    <a:pt x="215" y="5733"/>
                    <a:pt x="1994" y="2833"/>
                    <a:pt x="2407" y="36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1243925" y="3589774"/>
              <a:ext cx="147320" cy="183603"/>
            </a:xfrm>
            <a:custGeom>
              <a:avLst/>
              <a:gdLst/>
              <a:ahLst/>
              <a:cxnLst/>
              <a:rect l="l" t="t" r="r" b="b"/>
              <a:pathLst>
                <a:path w="3902" h="4863" extrusionOk="0">
                  <a:moveTo>
                    <a:pt x="3902" y="0"/>
                  </a:moveTo>
                  <a:lnTo>
                    <a:pt x="3902" y="0"/>
                  </a:lnTo>
                  <a:cubicBezTo>
                    <a:pt x="3687" y="486"/>
                    <a:pt x="3415" y="941"/>
                    <a:pt x="3147" y="1392"/>
                  </a:cubicBezTo>
                  <a:cubicBezTo>
                    <a:pt x="2872" y="1839"/>
                    <a:pt x="2580" y="2277"/>
                    <a:pt x="2259" y="2689"/>
                  </a:cubicBezTo>
                  <a:cubicBezTo>
                    <a:pt x="1942" y="3105"/>
                    <a:pt x="1594" y="3496"/>
                    <a:pt x="1223" y="3869"/>
                  </a:cubicBezTo>
                  <a:cubicBezTo>
                    <a:pt x="846" y="4228"/>
                    <a:pt x="438" y="4560"/>
                    <a:pt x="1" y="4863"/>
                  </a:cubicBezTo>
                  <a:cubicBezTo>
                    <a:pt x="483" y="4641"/>
                    <a:pt x="938" y="4349"/>
                    <a:pt x="1347" y="4004"/>
                  </a:cubicBezTo>
                  <a:cubicBezTo>
                    <a:pt x="1752" y="3651"/>
                    <a:pt x="2118" y="3256"/>
                    <a:pt x="2446" y="2833"/>
                  </a:cubicBezTo>
                  <a:cubicBezTo>
                    <a:pt x="2770" y="2407"/>
                    <a:pt x="3059" y="1953"/>
                    <a:pt x="3306" y="1480"/>
                  </a:cubicBezTo>
                  <a:cubicBezTo>
                    <a:pt x="3552" y="1008"/>
                    <a:pt x="3771" y="519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2039999" y="3610501"/>
              <a:ext cx="31790" cy="136975"/>
            </a:xfrm>
            <a:custGeom>
              <a:avLst/>
              <a:gdLst/>
              <a:ahLst/>
              <a:cxnLst/>
              <a:rect l="l" t="t" r="r" b="b"/>
              <a:pathLst>
                <a:path w="842" h="3628" extrusionOk="0">
                  <a:moveTo>
                    <a:pt x="0" y="1"/>
                  </a:moveTo>
                  <a:cubicBezTo>
                    <a:pt x="131" y="611"/>
                    <a:pt x="282" y="1206"/>
                    <a:pt x="412" y="1809"/>
                  </a:cubicBezTo>
                  <a:cubicBezTo>
                    <a:pt x="482" y="2108"/>
                    <a:pt x="536" y="2411"/>
                    <a:pt x="599" y="2710"/>
                  </a:cubicBezTo>
                  <a:cubicBezTo>
                    <a:pt x="656" y="3014"/>
                    <a:pt x="701" y="3317"/>
                    <a:pt x="754" y="3627"/>
                  </a:cubicBezTo>
                  <a:cubicBezTo>
                    <a:pt x="842" y="3003"/>
                    <a:pt x="772" y="2369"/>
                    <a:pt x="641" y="1759"/>
                  </a:cubicBezTo>
                  <a:cubicBezTo>
                    <a:pt x="571" y="1453"/>
                    <a:pt x="487" y="1150"/>
                    <a:pt x="381" y="857"/>
                  </a:cubicBezTo>
                  <a:cubicBezTo>
                    <a:pt x="275" y="562"/>
                    <a:pt x="155" y="2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1530777" y="3824829"/>
              <a:ext cx="292148" cy="69998"/>
            </a:xfrm>
            <a:custGeom>
              <a:avLst/>
              <a:gdLst/>
              <a:ahLst/>
              <a:cxnLst/>
              <a:rect l="l" t="t" r="r" b="b"/>
              <a:pathLst>
                <a:path w="7738" h="1854" extrusionOk="0">
                  <a:moveTo>
                    <a:pt x="7428" y="0"/>
                  </a:moveTo>
                  <a:cubicBezTo>
                    <a:pt x="6862" y="0"/>
                    <a:pt x="6296" y="40"/>
                    <a:pt x="5733" y="99"/>
                  </a:cubicBezTo>
                  <a:cubicBezTo>
                    <a:pt x="5063" y="170"/>
                    <a:pt x="4404" y="282"/>
                    <a:pt x="3745" y="424"/>
                  </a:cubicBezTo>
                  <a:cubicBezTo>
                    <a:pt x="3090" y="568"/>
                    <a:pt x="2445" y="754"/>
                    <a:pt x="1814" y="987"/>
                  </a:cubicBezTo>
                  <a:cubicBezTo>
                    <a:pt x="1184" y="1219"/>
                    <a:pt x="574" y="1505"/>
                    <a:pt x="0" y="1854"/>
                  </a:cubicBezTo>
                  <a:cubicBezTo>
                    <a:pt x="313" y="1734"/>
                    <a:pt x="613" y="1583"/>
                    <a:pt x="930" y="1481"/>
                  </a:cubicBezTo>
                  <a:cubicBezTo>
                    <a:pt x="1236" y="1357"/>
                    <a:pt x="1557" y="1258"/>
                    <a:pt x="1871" y="1156"/>
                  </a:cubicBezTo>
                  <a:cubicBezTo>
                    <a:pt x="2508" y="970"/>
                    <a:pt x="3146" y="790"/>
                    <a:pt x="3798" y="653"/>
                  </a:cubicBezTo>
                  <a:cubicBezTo>
                    <a:pt x="4447" y="508"/>
                    <a:pt x="5099" y="388"/>
                    <a:pt x="5754" y="279"/>
                  </a:cubicBezTo>
                  <a:cubicBezTo>
                    <a:pt x="6085" y="222"/>
                    <a:pt x="6413" y="173"/>
                    <a:pt x="6744" y="131"/>
                  </a:cubicBezTo>
                  <a:cubicBezTo>
                    <a:pt x="7071" y="82"/>
                    <a:pt x="7406" y="46"/>
                    <a:pt x="7738" y="4"/>
                  </a:cubicBezTo>
                  <a:cubicBezTo>
                    <a:pt x="7635" y="1"/>
                    <a:pt x="7531" y="0"/>
                    <a:pt x="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1406530" y="2031039"/>
              <a:ext cx="169218" cy="90008"/>
            </a:xfrm>
            <a:custGeom>
              <a:avLst/>
              <a:gdLst/>
              <a:ahLst/>
              <a:cxnLst/>
              <a:rect l="l" t="t" r="r" b="b"/>
              <a:pathLst>
                <a:path w="4482" h="2384" extrusionOk="0">
                  <a:moveTo>
                    <a:pt x="3742" y="1"/>
                  </a:moveTo>
                  <a:lnTo>
                    <a:pt x="3168" y="523"/>
                  </a:lnTo>
                  <a:cubicBezTo>
                    <a:pt x="3168" y="523"/>
                    <a:pt x="616" y="1865"/>
                    <a:pt x="94" y="2277"/>
                  </a:cubicBezTo>
                  <a:cubicBezTo>
                    <a:pt x="1" y="2352"/>
                    <a:pt x="33" y="2383"/>
                    <a:pt x="154" y="2383"/>
                  </a:cubicBezTo>
                  <a:cubicBezTo>
                    <a:pt x="704" y="2383"/>
                    <a:pt x="3084" y="1730"/>
                    <a:pt x="3714" y="1481"/>
                  </a:cubicBezTo>
                  <a:cubicBezTo>
                    <a:pt x="4482" y="1181"/>
                    <a:pt x="3742" y="1"/>
                    <a:pt x="3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1967474" y="2275079"/>
              <a:ext cx="457138" cy="1020216"/>
            </a:xfrm>
            <a:custGeom>
              <a:avLst/>
              <a:gdLst/>
              <a:ahLst/>
              <a:cxnLst/>
              <a:rect l="l" t="t" r="r" b="b"/>
              <a:pathLst>
                <a:path w="12108" h="27022" extrusionOk="0">
                  <a:moveTo>
                    <a:pt x="7986" y="1"/>
                  </a:moveTo>
                  <a:cubicBezTo>
                    <a:pt x="7481" y="1"/>
                    <a:pt x="7089" y="90"/>
                    <a:pt x="7009" y="211"/>
                  </a:cubicBezTo>
                  <a:cubicBezTo>
                    <a:pt x="6801" y="521"/>
                    <a:pt x="6699" y="848"/>
                    <a:pt x="6801" y="3735"/>
                  </a:cubicBezTo>
                  <a:cubicBezTo>
                    <a:pt x="6431" y="3091"/>
                    <a:pt x="6142" y="2853"/>
                    <a:pt x="5939" y="2853"/>
                  </a:cubicBezTo>
                  <a:cubicBezTo>
                    <a:pt x="5606" y="2853"/>
                    <a:pt x="5507" y="3497"/>
                    <a:pt x="5667" y="4041"/>
                  </a:cubicBezTo>
                  <a:cubicBezTo>
                    <a:pt x="5927" y="4919"/>
                    <a:pt x="6132" y="8009"/>
                    <a:pt x="6287" y="8526"/>
                  </a:cubicBezTo>
                  <a:cubicBezTo>
                    <a:pt x="6442" y="9041"/>
                    <a:pt x="7214" y="9609"/>
                    <a:pt x="7214" y="9609"/>
                  </a:cubicBezTo>
                  <a:lnTo>
                    <a:pt x="6132" y="14192"/>
                  </a:lnTo>
                  <a:lnTo>
                    <a:pt x="5279" y="12733"/>
                  </a:lnTo>
                  <a:lnTo>
                    <a:pt x="1" y="13678"/>
                  </a:lnTo>
                  <a:lnTo>
                    <a:pt x="4740" y="27022"/>
                  </a:lnTo>
                  <a:cubicBezTo>
                    <a:pt x="4740" y="27022"/>
                    <a:pt x="8140" y="26095"/>
                    <a:pt x="10047" y="22850"/>
                  </a:cubicBezTo>
                  <a:cubicBezTo>
                    <a:pt x="11953" y="19604"/>
                    <a:pt x="11389" y="12854"/>
                    <a:pt x="10716" y="10070"/>
                  </a:cubicBezTo>
                  <a:cubicBezTo>
                    <a:pt x="12108" y="8988"/>
                    <a:pt x="11541" y="5278"/>
                    <a:pt x="11541" y="5278"/>
                  </a:cubicBezTo>
                  <a:cubicBezTo>
                    <a:pt x="11541" y="5278"/>
                    <a:pt x="11336" y="1962"/>
                    <a:pt x="10409" y="881"/>
                  </a:cubicBezTo>
                  <a:cubicBezTo>
                    <a:pt x="9843" y="220"/>
                    <a:pt x="8777" y="1"/>
                    <a:pt x="7986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942349" y="2792908"/>
              <a:ext cx="536952" cy="934814"/>
            </a:xfrm>
            <a:custGeom>
              <a:avLst/>
              <a:gdLst/>
              <a:ahLst/>
              <a:cxnLst/>
              <a:rect l="l" t="t" r="r" b="b"/>
              <a:pathLst>
                <a:path w="14222" h="24760" extrusionOk="0">
                  <a:moveTo>
                    <a:pt x="3605" y="1"/>
                  </a:moveTo>
                  <a:cubicBezTo>
                    <a:pt x="3605" y="1"/>
                    <a:pt x="0" y="6403"/>
                    <a:pt x="670" y="11608"/>
                  </a:cubicBezTo>
                  <a:cubicBezTo>
                    <a:pt x="1340" y="16812"/>
                    <a:pt x="4381" y="21653"/>
                    <a:pt x="4381" y="21653"/>
                  </a:cubicBezTo>
                  <a:cubicBezTo>
                    <a:pt x="4381" y="21653"/>
                    <a:pt x="3503" y="22016"/>
                    <a:pt x="3708" y="22943"/>
                  </a:cubicBezTo>
                  <a:cubicBezTo>
                    <a:pt x="3433" y="22754"/>
                    <a:pt x="3164" y="22674"/>
                    <a:pt x="2917" y="22674"/>
                  </a:cubicBezTo>
                  <a:cubicBezTo>
                    <a:pt x="2425" y="22674"/>
                    <a:pt x="2025" y="22994"/>
                    <a:pt x="1854" y="23405"/>
                  </a:cubicBezTo>
                  <a:cubicBezTo>
                    <a:pt x="2936" y="23768"/>
                    <a:pt x="3862" y="24490"/>
                    <a:pt x="3862" y="24490"/>
                  </a:cubicBezTo>
                  <a:cubicBezTo>
                    <a:pt x="3862" y="24490"/>
                    <a:pt x="5076" y="24685"/>
                    <a:pt x="5960" y="24685"/>
                  </a:cubicBezTo>
                  <a:cubicBezTo>
                    <a:pt x="6184" y="24685"/>
                    <a:pt x="6387" y="24673"/>
                    <a:pt x="6544" y="24641"/>
                  </a:cubicBezTo>
                  <a:cubicBezTo>
                    <a:pt x="7315" y="24490"/>
                    <a:pt x="7675" y="24282"/>
                    <a:pt x="7675" y="24282"/>
                  </a:cubicBezTo>
                  <a:cubicBezTo>
                    <a:pt x="7675" y="24282"/>
                    <a:pt x="8327" y="24759"/>
                    <a:pt x="8792" y="24759"/>
                  </a:cubicBezTo>
                  <a:cubicBezTo>
                    <a:pt x="8833" y="24759"/>
                    <a:pt x="8874" y="24755"/>
                    <a:pt x="8912" y="24747"/>
                  </a:cubicBezTo>
                  <a:cubicBezTo>
                    <a:pt x="9377" y="24641"/>
                    <a:pt x="8295" y="22943"/>
                    <a:pt x="8295" y="22943"/>
                  </a:cubicBezTo>
                  <a:cubicBezTo>
                    <a:pt x="8295" y="22943"/>
                    <a:pt x="8499" y="22273"/>
                    <a:pt x="8655" y="21911"/>
                  </a:cubicBezTo>
                  <a:cubicBezTo>
                    <a:pt x="8295" y="20624"/>
                    <a:pt x="8390" y="18003"/>
                    <a:pt x="8390" y="18003"/>
                  </a:cubicBezTo>
                  <a:lnTo>
                    <a:pt x="14222" y="8567"/>
                  </a:lnTo>
                  <a:lnTo>
                    <a:pt x="11386" y="529"/>
                  </a:lnTo>
                  <a:lnTo>
                    <a:pt x="5100" y="15"/>
                  </a:lnTo>
                  <a:lnTo>
                    <a:pt x="3605" y="1"/>
                  </a:ln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1048134" y="3416561"/>
              <a:ext cx="230947" cy="129613"/>
            </a:xfrm>
            <a:custGeom>
              <a:avLst/>
              <a:gdLst/>
              <a:ahLst/>
              <a:cxnLst/>
              <a:rect l="l" t="t" r="r" b="b"/>
              <a:pathLst>
                <a:path w="6117" h="3433" extrusionOk="0">
                  <a:moveTo>
                    <a:pt x="5863" y="0"/>
                  </a:moveTo>
                  <a:cubicBezTo>
                    <a:pt x="5863" y="0"/>
                    <a:pt x="2030" y="667"/>
                    <a:pt x="0" y="2122"/>
                  </a:cubicBezTo>
                  <a:cubicBezTo>
                    <a:pt x="222" y="2608"/>
                    <a:pt x="437" y="3048"/>
                    <a:pt x="634" y="3433"/>
                  </a:cubicBezTo>
                  <a:cubicBezTo>
                    <a:pt x="1356" y="3105"/>
                    <a:pt x="3897" y="1974"/>
                    <a:pt x="5596" y="1474"/>
                  </a:cubicBezTo>
                  <a:lnTo>
                    <a:pt x="6117" y="624"/>
                  </a:lnTo>
                  <a:cubicBezTo>
                    <a:pt x="5998" y="293"/>
                    <a:pt x="5863" y="0"/>
                    <a:pt x="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1078451" y="2334428"/>
              <a:ext cx="1216617" cy="1329278"/>
            </a:xfrm>
            <a:custGeom>
              <a:avLst/>
              <a:gdLst/>
              <a:ahLst/>
              <a:cxnLst/>
              <a:rect l="l" t="t" r="r" b="b"/>
              <a:pathLst>
                <a:path w="32224" h="35208" extrusionOk="0">
                  <a:moveTo>
                    <a:pt x="16452" y="0"/>
                  </a:moveTo>
                  <a:cubicBezTo>
                    <a:pt x="15940" y="0"/>
                    <a:pt x="15610" y="37"/>
                    <a:pt x="15610" y="37"/>
                  </a:cubicBezTo>
                  <a:lnTo>
                    <a:pt x="10719" y="753"/>
                  </a:lnTo>
                  <a:cubicBezTo>
                    <a:pt x="10719" y="753"/>
                    <a:pt x="3887" y="6497"/>
                    <a:pt x="0" y="11940"/>
                  </a:cubicBezTo>
                  <a:cubicBezTo>
                    <a:pt x="1554" y="12776"/>
                    <a:pt x="5621" y="15947"/>
                    <a:pt x="5621" y="15947"/>
                  </a:cubicBezTo>
                  <a:cubicBezTo>
                    <a:pt x="5621" y="15947"/>
                    <a:pt x="4782" y="30764"/>
                    <a:pt x="4662" y="33156"/>
                  </a:cubicBezTo>
                  <a:cubicBezTo>
                    <a:pt x="7462" y="34297"/>
                    <a:pt x="12578" y="35207"/>
                    <a:pt x="17840" y="35207"/>
                  </a:cubicBezTo>
                  <a:cubicBezTo>
                    <a:pt x="21683" y="35207"/>
                    <a:pt x="25605" y="34721"/>
                    <a:pt x="28760" y="33484"/>
                  </a:cubicBezTo>
                  <a:cubicBezTo>
                    <a:pt x="30078" y="29657"/>
                    <a:pt x="32224" y="20876"/>
                    <a:pt x="27153" y="13375"/>
                  </a:cubicBezTo>
                  <a:cubicBezTo>
                    <a:pt x="28348" y="12416"/>
                    <a:pt x="28827" y="11161"/>
                    <a:pt x="28827" y="11161"/>
                  </a:cubicBezTo>
                  <a:cubicBezTo>
                    <a:pt x="28827" y="11161"/>
                    <a:pt x="23024" y="3565"/>
                    <a:pt x="21170" y="1592"/>
                  </a:cubicBezTo>
                  <a:cubicBezTo>
                    <a:pt x="19870" y="207"/>
                    <a:pt x="17656" y="0"/>
                    <a:pt x="16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1483132" y="1969312"/>
              <a:ext cx="493873" cy="569043"/>
            </a:xfrm>
            <a:custGeom>
              <a:avLst/>
              <a:gdLst/>
              <a:ahLst/>
              <a:cxnLst/>
              <a:rect l="l" t="t" r="r" b="b"/>
              <a:pathLst>
                <a:path w="13081" h="15072" extrusionOk="0">
                  <a:moveTo>
                    <a:pt x="6880" y="1"/>
                  </a:moveTo>
                  <a:cubicBezTo>
                    <a:pt x="5735" y="1"/>
                    <a:pt x="818" y="1735"/>
                    <a:pt x="818" y="1735"/>
                  </a:cubicBezTo>
                  <a:cubicBezTo>
                    <a:pt x="818" y="1735"/>
                    <a:pt x="1033" y="3412"/>
                    <a:pt x="1163" y="4790"/>
                  </a:cubicBezTo>
                  <a:cubicBezTo>
                    <a:pt x="1290" y="6168"/>
                    <a:pt x="645" y="9780"/>
                    <a:pt x="645" y="9780"/>
                  </a:cubicBezTo>
                  <a:cubicBezTo>
                    <a:pt x="645" y="9780"/>
                    <a:pt x="300" y="9994"/>
                    <a:pt x="0" y="10424"/>
                  </a:cubicBezTo>
                  <a:cubicBezTo>
                    <a:pt x="514" y="10942"/>
                    <a:pt x="5638" y="13997"/>
                    <a:pt x="8478" y="15072"/>
                  </a:cubicBezTo>
                  <a:cubicBezTo>
                    <a:pt x="8992" y="14558"/>
                    <a:pt x="9725" y="12016"/>
                    <a:pt x="9725" y="12016"/>
                  </a:cubicBezTo>
                  <a:cubicBezTo>
                    <a:pt x="9725" y="12016"/>
                    <a:pt x="9852" y="12016"/>
                    <a:pt x="10497" y="11844"/>
                  </a:cubicBezTo>
                  <a:cubicBezTo>
                    <a:pt x="13080" y="10727"/>
                    <a:pt x="12650" y="8919"/>
                    <a:pt x="11145" y="5949"/>
                  </a:cubicBezTo>
                  <a:cubicBezTo>
                    <a:pt x="9638" y="2982"/>
                    <a:pt x="7013" y="12"/>
                    <a:pt x="7013" y="12"/>
                  </a:cubicBezTo>
                  <a:cubicBezTo>
                    <a:pt x="6977" y="4"/>
                    <a:pt x="6932" y="1"/>
                    <a:pt x="6880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1513033" y="2030662"/>
              <a:ext cx="35716" cy="122288"/>
            </a:xfrm>
            <a:custGeom>
              <a:avLst/>
              <a:gdLst/>
              <a:ahLst/>
              <a:cxnLst/>
              <a:rect l="l" t="t" r="r" b="b"/>
              <a:pathLst>
                <a:path w="946" h="3239" extrusionOk="0">
                  <a:moveTo>
                    <a:pt x="568" y="1"/>
                  </a:moveTo>
                  <a:lnTo>
                    <a:pt x="1" y="402"/>
                  </a:lnTo>
                  <a:lnTo>
                    <a:pt x="378" y="3239"/>
                  </a:lnTo>
                  <a:lnTo>
                    <a:pt x="945" y="2362"/>
                  </a:lnTo>
                  <a:cubicBezTo>
                    <a:pt x="945" y="2362"/>
                    <a:pt x="568" y="12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2"/>
            <p:cNvSpPr/>
            <p:nvPr/>
          </p:nvSpPr>
          <p:spPr>
            <a:xfrm>
              <a:off x="1450853" y="2128897"/>
              <a:ext cx="92424" cy="95029"/>
            </a:xfrm>
            <a:custGeom>
              <a:avLst/>
              <a:gdLst/>
              <a:ahLst/>
              <a:cxnLst/>
              <a:rect l="l" t="t" r="r" b="b"/>
              <a:pathLst>
                <a:path w="2448" h="2517" extrusionOk="0">
                  <a:moveTo>
                    <a:pt x="993" y="1"/>
                  </a:moveTo>
                  <a:cubicBezTo>
                    <a:pt x="814" y="1"/>
                    <a:pt x="647" y="62"/>
                    <a:pt x="510" y="217"/>
                  </a:cubicBezTo>
                  <a:cubicBezTo>
                    <a:pt x="1" y="798"/>
                    <a:pt x="568" y="2517"/>
                    <a:pt x="1533" y="2517"/>
                  </a:cubicBezTo>
                  <a:cubicBezTo>
                    <a:pt x="1711" y="2517"/>
                    <a:pt x="1902" y="2459"/>
                    <a:pt x="2103" y="2325"/>
                  </a:cubicBezTo>
                  <a:lnTo>
                    <a:pt x="2448" y="778"/>
                  </a:lnTo>
                  <a:cubicBezTo>
                    <a:pt x="2347" y="710"/>
                    <a:pt x="1603" y="1"/>
                    <a:pt x="993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2"/>
            <p:cNvSpPr/>
            <p:nvPr/>
          </p:nvSpPr>
          <p:spPr>
            <a:xfrm>
              <a:off x="1470145" y="1906150"/>
              <a:ext cx="286787" cy="157023"/>
            </a:xfrm>
            <a:custGeom>
              <a:avLst/>
              <a:gdLst/>
              <a:ahLst/>
              <a:cxnLst/>
              <a:rect l="l" t="t" r="r" b="b"/>
              <a:pathLst>
                <a:path w="7596" h="4159" extrusionOk="0">
                  <a:moveTo>
                    <a:pt x="4183" y="1"/>
                  </a:moveTo>
                  <a:cubicBezTo>
                    <a:pt x="2551" y="1"/>
                    <a:pt x="1" y="1256"/>
                    <a:pt x="27" y="1692"/>
                  </a:cubicBezTo>
                  <a:cubicBezTo>
                    <a:pt x="55" y="2157"/>
                    <a:pt x="1099" y="4159"/>
                    <a:pt x="1099" y="4159"/>
                  </a:cubicBezTo>
                  <a:lnTo>
                    <a:pt x="7596" y="1939"/>
                  </a:lnTo>
                  <a:cubicBezTo>
                    <a:pt x="6965" y="1142"/>
                    <a:pt x="6088" y="212"/>
                    <a:pt x="4498" y="18"/>
                  </a:cubicBezTo>
                  <a:cubicBezTo>
                    <a:pt x="4398" y="6"/>
                    <a:pt x="4292" y="1"/>
                    <a:pt x="4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2"/>
            <p:cNvSpPr/>
            <p:nvPr/>
          </p:nvSpPr>
          <p:spPr>
            <a:xfrm>
              <a:off x="1645020" y="1941223"/>
              <a:ext cx="81173" cy="51951"/>
            </a:xfrm>
            <a:custGeom>
              <a:avLst/>
              <a:gdLst/>
              <a:ahLst/>
              <a:cxnLst/>
              <a:rect l="l" t="t" r="r" b="b"/>
              <a:pathLst>
                <a:path w="2150" h="1376" extrusionOk="0">
                  <a:moveTo>
                    <a:pt x="937" y="1"/>
                  </a:moveTo>
                  <a:cubicBezTo>
                    <a:pt x="821" y="1"/>
                    <a:pt x="706" y="25"/>
                    <a:pt x="593" y="80"/>
                  </a:cubicBezTo>
                  <a:cubicBezTo>
                    <a:pt x="1" y="361"/>
                    <a:pt x="497" y="1376"/>
                    <a:pt x="497" y="1376"/>
                  </a:cubicBezTo>
                  <a:lnTo>
                    <a:pt x="2149" y="858"/>
                  </a:lnTo>
                  <a:cubicBezTo>
                    <a:pt x="1902" y="436"/>
                    <a:pt x="1424" y="1"/>
                    <a:pt x="937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2"/>
            <p:cNvSpPr/>
            <p:nvPr/>
          </p:nvSpPr>
          <p:spPr>
            <a:xfrm>
              <a:off x="1655931" y="1941223"/>
              <a:ext cx="54178" cy="26164"/>
            </a:xfrm>
            <a:custGeom>
              <a:avLst/>
              <a:gdLst/>
              <a:ahLst/>
              <a:cxnLst/>
              <a:rect l="l" t="t" r="r" b="b"/>
              <a:pathLst>
                <a:path w="1435" h="693" extrusionOk="0">
                  <a:moveTo>
                    <a:pt x="646" y="1"/>
                  </a:moveTo>
                  <a:cubicBezTo>
                    <a:pt x="532" y="1"/>
                    <a:pt x="416" y="25"/>
                    <a:pt x="304" y="80"/>
                  </a:cubicBezTo>
                  <a:cubicBezTo>
                    <a:pt x="57" y="195"/>
                    <a:pt x="0" y="442"/>
                    <a:pt x="18" y="693"/>
                  </a:cubicBezTo>
                  <a:lnTo>
                    <a:pt x="1434" y="347"/>
                  </a:lnTo>
                  <a:cubicBezTo>
                    <a:pt x="1202" y="145"/>
                    <a:pt x="926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2"/>
            <p:cNvSpPr/>
            <p:nvPr/>
          </p:nvSpPr>
          <p:spPr>
            <a:xfrm>
              <a:off x="1691042" y="4426924"/>
              <a:ext cx="424442" cy="325561"/>
            </a:xfrm>
            <a:custGeom>
              <a:avLst/>
              <a:gdLst/>
              <a:ahLst/>
              <a:cxnLst/>
              <a:rect l="l" t="t" r="r" b="b"/>
              <a:pathLst>
                <a:path w="11242" h="8623" extrusionOk="0">
                  <a:moveTo>
                    <a:pt x="5899" y="0"/>
                  </a:moveTo>
                  <a:lnTo>
                    <a:pt x="878" y="1339"/>
                  </a:lnTo>
                  <a:lnTo>
                    <a:pt x="1298" y="5064"/>
                  </a:lnTo>
                  <a:lnTo>
                    <a:pt x="0" y="8038"/>
                  </a:lnTo>
                  <a:cubicBezTo>
                    <a:pt x="0" y="8038"/>
                    <a:pt x="5983" y="8623"/>
                    <a:pt x="10085" y="8623"/>
                  </a:cubicBezTo>
                  <a:cubicBezTo>
                    <a:pt x="11241" y="4237"/>
                    <a:pt x="9514" y="3031"/>
                    <a:pt x="7612" y="3031"/>
                  </a:cubicBezTo>
                  <a:cubicBezTo>
                    <a:pt x="6481" y="3031"/>
                    <a:pt x="5289" y="3457"/>
                    <a:pt x="4602" y="3894"/>
                  </a:cubicBezTo>
                  <a:lnTo>
                    <a:pt x="4602" y="3894"/>
                  </a:lnTo>
                  <a:cubicBezTo>
                    <a:pt x="4967" y="3327"/>
                    <a:pt x="4891" y="3180"/>
                    <a:pt x="4715" y="3180"/>
                  </a:cubicBezTo>
                  <a:cubicBezTo>
                    <a:pt x="4527" y="3180"/>
                    <a:pt x="4225" y="3348"/>
                    <a:pt x="4225" y="3348"/>
                  </a:cubicBezTo>
                  <a:lnTo>
                    <a:pt x="58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2"/>
            <p:cNvSpPr/>
            <p:nvPr/>
          </p:nvSpPr>
          <p:spPr>
            <a:xfrm>
              <a:off x="949031" y="4450331"/>
              <a:ext cx="435428" cy="292337"/>
            </a:xfrm>
            <a:custGeom>
              <a:avLst/>
              <a:gdLst/>
              <a:ahLst/>
              <a:cxnLst/>
              <a:rect l="l" t="t" r="r" b="b"/>
              <a:pathLst>
                <a:path w="11533" h="7743" extrusionOk="0">
                  <a:moveTo>
                    <a:pt x="6639" y="0"/>
                  </a:moveTo>
                  <a:lnTo>
                    <a:pt x="7808" y="3599"/>
                  </a:lnTo>
                  <a:cubicBezTo>
                    <a:pt x="7808" y="3599"/>
                    <a:pt x="7659" y="3517"/>
                    <a:pt x="7528" y="3517"/>
                  </a:cubicBezTo>
                  <a:cubicBezTo>
                    <a:pt x="7349" y="3517"/>
                    <a:pt x="7202" y="3670"/>
                    <a:pt x="7516" y="4394"/>
                  </a:cubicBezTo>
                  <a:cubicBezTo>
                    <a:pt x="6291" y="3489"/>
                    <a:pt x="4496" y="2421"/>
                    <a:pt x="2975" y="2421"/>
                  </a:cubicBezTo>
                  <a:cubicBezTo>
                    <a:pt x="1327" y="2421"/>
                    <a:pt x="1" y="3674"/>
                    <a:pt x="67" y="7742"/>
                  </a:cubicBezTo>
                  <a:cubicBezTo>
                    <a:pt x="2453" y="7700"/>
                    <a:pt x="10948" y="7157"/>
                    <a:pt x="10948" y="7157"/>
                  </a:cubicBezTo>
                  <a:cubicBezTo>
                    <a:pt x="10948" y="7157"/>
                    <a:pt x="10151" y="4186"/>
                    <a:pt x="10151" y="4060"/>
                  </a:cubicBezTo>
                  <a:cubicBezTo>
                    <a:pt x="10151" y="3933"/>
                    <a:pt x="11532" y="1005"/>
                    <a:pt x="11532" y="1005"/>
                  </a:cubicBezTo>
                  <a:lnTo>
                    <a:pt x="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2"/>
            <p:cNvSpPr/>
            <p:nvPr/>
          </p:nvSpPr>
          <p:spPr>
            <a:xfrm>
              <a:off x="1669484" y="2170237"/>
              <a:ext cx="139203" cy="107111"/>
            </a:xfrm>
            <a:custGeom>
              <a:avLst/>
              <a:gdLst/>
              <a:ahLst/>
              <a:cxnLst/>
              <a:rect l="l" t="t" r="r" b="b"/>
              <a:pathLst>
                <a:path w="3687" h="2837" extrusionOk="0">
                  <a:moveTo>
                    <a:pt x="2605" y="0"/>
                  </a:moveTo>
                  <a:cubicBezTo>
                    <a:pt x="2745" y="306"/>
                    <a:pt x="2890" y="606"/>
                    <a:pt x="3020" y="916"/>
                  </a:cubicBezTo>
                  <a:cubicBezTo>
                    <a:pt x="3155" y="1223"/>
                    <a:pt x="3285" y="1529"/>
                    <a:pt x="3380" y="1843"/>
                  </a:cubicBezTo>
                  <a:cubicBezTo>
                    <a:pt x="3425" y="1997"/>
                    <a:pt x="3472" y="2163"/>
                    <a:pt x="3475" y="2304"/>
                  </a:cubicBezTo>
                  <a:cubicBezTo>
                    <a:pt x="3479" y="2378"/>
                    <a:pt x="3458" y="2420"/>
                    <a:pt x="3422" y="2459"/>
                  </a:cubicBezTo>
                  <a:cubicBezTo>
                    <a:pt x="3380" y="2498"/>
                    <a:pt x="3320" y="2529"/>
                    <a:pt x="3249" y="2551"/>
                  </a:cubicBezTo>
                  <a:cubicBezTo>
                    <a:pt x="3110" y="2591"/>
                    <a:pt x="2960" y="2607"/>
                    <a:pt x="2806" y="2607"/>
                  </a:cubicBezTo>
                  <a:cubicBezTo>
                    <a:pt x="2640" y="2607"/>
                    <a:pt x="2470" y="2589"/>
                    <a:pt x="2305" y="2565"/>
                  </a:cubicBezTo>
                  <a:cubicBezTo>
                    <a:pt x="1664" y="2466"/>
                    <a:pt x="1026" y="2233"/>
                    <a:pt x="519" y="1836"/>
                  </a:cubicBezTo>
                  <a:cubicBezTo>
                    <a:pt x="399" y="1734"/>
                    <a:pt x="283" y="1617"/>
                    <a:pt x="208" y="1483"/>
                  </a:cubicBezTo>
                  <a:cubicBezTo>
                    <a:pt x="132" y="1353"/>
                    <a:pt x="96" y="1187"/>
                    <a:pt x="184" y="1085"/>
                  </a:cubicBezTo>
                  <a:cubicBezTo>
                    <a:pt x="232" y="1018"/>
                    <a:pt x="318" y="993"/>
                    <a:pt x="411" y="993"/>
                  </a:cubicBezTo>
                  <a:cubicBezTo>
                    <a:pt x="474" y="993"/>
                    <a:pt x="540" y="1005"/>
                    <a:pt x="600" y="1022"/>
                  </a:cubicBezTo>
                  <a:cubicBezTo>
                    <a:pt x="758" y="1060"/>
                    <a:pt x="903" y="1152"/>
                    <a:pt x="1044" y="1240"/>
                  </a:cubicBezTo>
                  <a:cubicBezTo>
                    <a:pt x="917" y="1134"/>
                    <a:pt x="787" y="1022"/>
                    <a:pt x="621" y="962"/>
                  </a:cubicBezTo>
                  <a:cubicBezTo>
                    <a:pt x="540" y="930"/>
                    <a:pt x="455" y="906"/>
                    <a:pt x="364" y="906"/>
                  </a:cubicBezTo>
                  <a:cubicBezTo>
                    <a:pt x="272" y="906"/>
                    <a:pt x="170" y="934"/>
                    <a:pt x="99" y="1007"/>
                  </a:cubicBezTo>
                  <a:cubicBezTo>
                    <a:pt x="18" y="1078"/>
                    <a:pt x="5" y="1187"/>
                    <a:pt x="0" y="1282"/>
                  </a:cubicBezTo>
                  <a:cubicBezTo>
                    <a:pt x="11" y="1378"/>
                    <a:pt x="39" y="1469"/>
                    <a:pt x="75" y="1550"/>
                  </a:cubicBezTo>
                  <a:cubicBezTo>
                    <a:pt x="156" y="1716"/>
                    <a:pt x="275" y="1849"/>
                    <a:pt x="399" y="1970"/>
                  </a:cubicBezTo>
                  <a:cubicBezTo>
                    <a:pt x="924" y="2438"/>
                    <a:pt x="1594" y="2688"/>
                    <a:pt x="2270" y="2797"/>
                  </a:cubicBezTo>
                  <a:cubicBezTo>
                    <a:pt x="2437" y="2818"/>
                    <a:pt x="2606" y="2836"/>
                    <a:pt x="2776" y="2836"/>
                  </a:cubicBezTo>
                  <a:cubicBezTo>
                    <a:pt x="2954" y="2836"/>
                    <a:pt x="3134" y="2816"/>
                    <a:pt x="3316" y="2759"/>
                  </a:cubicBezTo>
                  <a:cubicBezTo>
                    <a:pt x="3404" y="2731"/>
                    <a:pt x="3496" y="2685"/>
                    <a:pt x="3578" y="2607"/>
                  </a:cubicBezTo>
                  <a:cubicBezTo>
                    <a:pt x="3612" y="2568"/>
                    <a:pt x="3651" y="2512"/>
                    <a:pt x="3662" y="2459"/>
                  </a:cubicBezTo>
                  <a:cubicBezTo>
                    <a:pt x="3672" y="2407"/>
                    <a:pt x="3687" y="2347"/>
                    <a:pt x="3679" y="2301"/>
                  </a:cubicBezTo>
                  <a:cubicBezTo>
                    <a:pt x="3669" y="2107"/>
                    <a:pt x="3609" y="1948"/>
                    <a:pt x="3549" y="1786"/>
                  </a:cubicBezTo>
                  <a:cubicBezTo>
                    <a:pt x="3303" y="1148"/>
                    <a:pt x="2971" y="563"/>
                    <a:pt x="2605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2"/>
            <p:cNvSpPr/>
            <p:nvPr/>
          </p:nvSpPr>
          <p:spPr>
            <a:xfrm>
              <a:off x="1617233" y="2225018"/>
              <a:ext cx="110433" cy="70602"/>
            </a:xfrm>
            <a:custGeom>
              <a:avLst/>
              <a:gdLst/>
              <a:ahLst/>
              <a:cxnLst/>
              <a:rect l="l" t="t" r="r" b="b"/>
              <a:pathLst>
                <a:path w="2925" h="1870" extrusionOk="0">
                  <a:moveTo>
                    <a:pt x="0" y="0"/>
                  </a:moveTo>
                  <a:cubicBezTo>
                    <a:pt x="63" y="138"/>
                    <a:pt x="137" y="272"/>
                    <a:pt x="215" y="406"/>
                  </a:cubicBezTo>
                  <a:cubicBezTo>
                    <a:pt x="296" y="536"/>
                    <a:pt x="387" y="660"/>
                    <a:pt x="475" y="787"/>
                  </a:cubicBezTo>
                  <a:cubicBezTo>
                    <a:pt x="574" y="903"/>
                    <a:pt x="680" y="1023"/>
                    <a:pt x="789" y="1132"/>
                  </a:cubicBezTo>
                  <a:cubicBezTo>
                    <a:pt x="906" y="1234"/>
                    <a:pt x="1018" y="1343"/>
                    <a:pt x="1148" y="1431"/>
                  </a:cubicBezTo>
                  <a:cubicBezTo>
                    <a:pt x="1402" y="1615"/>
                    <a:pt x="1688" y="1763"/>
                    <a:pt x="2002" y="1829"/>
                  </a:cubicBezTo>
                  <a:cubicBezTo>
                    <a:pt x="2124" y="1855"/>
                    <a:pt x="2250" y="1869"/>
                    <a:pt x="2376" y="1869"/>
                  </a:cubicBezTo>
                  <a:cubicBezTo>
                    <a:pt x="2566" y="1869"/>
                    <a:pt x="2755" y="1836"/>
                    <a:pt x="2924" y="1755"/>
                  </a:cubicBezTo>
                  <a:lnTo>
                    <a:pt x="2924" y="1755"/>
                  </a:lnTo>
                  <a:cubicBezTo>
                    <a:pt x="2854" y="1764"/>
                    <a:pt x="2785" y="1768"/>
                    <a:pt x="2716" y="1768"/>
                  </a:cubicBezTo>
                  <a:cubicBezTo>
                    <a:pt x="2485" y="1768"/>
                    <a:pt x="2263" y="1721"/>
                    <a:pt x="2051" y="1653"/>
                  </a:cubicBezTo>
                  <a:cubicBezTo>
                    <a:pt x="1776" y="1558"/>
                    <a:pt x="1519" y="1413"/>
                    <a:pt x="1283" y="1241"/>
                  </a:cubicBezTo>
                  <a:cubicBezTo>
                    <a:pt x="1043" y="1078"/>
                    <a:pt x="831" y="871"/>
                    <a:pt x="613" y="663"/>
                  </a:cubicBezTo>
                  <a:lnTo>
                    <a:pt x="306" y="335"/>
                  </a:lnTo>
                  <a:cubicBezTo>
                    <a:pt x="208" y="223"/>
                    <a:pt x="106" y="110"/>
                    <a:pt x="0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2"/>
            <p:cNvSpPr/>
            <p:nvPr/>
          </p:nvSpPr>
          <p:spPr>
            <a:xfrm>
              <a:off x="1555091" y="2375466"/>
              <a:ext cx="245747" cy="58369"/>
            </a:xfrm>
            <a:custGeom>
              <a:avLst/>
              <a:gdLst/>
              <a:ahLst/>
              <a:cxnLst/>
              <a:rect l="l" t="t" r="r" b="b"/>
              <a:pathLst>
                <a:path w="6509" h="1546" extrusionOk="0">
                  <a:moveTo>
                    <a:pt x="0" y="1"/>
                  </a:moveTo>
                  <a:lnTo>
                    <a:pt x="0" y="1"/>
                  </a:lnTo>
                  <a:cubicBezTo>
                    <a:pt x="399" y="409"/>
                    <a:pt x="892" y="723"/>
                    <a:pt x="1420" y="962"/>
                  </a:cubicBezTo>
                  <a:cubicBezTo>
                    <a:pt x="1952" y="1195"/>
                    <a:pt x="2516" y="1336"/>
                    <a:pt x="3084" y="1435"/>
                  </a:cubicBezTo>
                  <a:cubicBezTo>
                    <a:pt x="3556" y="1508"/>
                    <a:pt x="4036" y="1545"/>
                    <a:pt x="4515" y="1545"/>
                  </a:cubicBezTo>
                  <a:cubicBezTo>
                    <a:pt x="4611" y="1545"/>
                    <a:pt x="4707" y="1544"/>
                    <a:pt x="4803" y="1541"/>
                  </a:cubicBezTo>
                  <a:cubicBezTo>
                    <a:pt x="5374" y="1526"/>
                    <a:pt x="5948" y="1477"/>
                    <a:pt x="6509" y="1350"/>
                  </a:cubicBezTo>
                  <a:lnTo>
                    <a:pt x="6509" y="1350"/>
                  </a:lnTo>
                  <a:cubicBezTo>
                    <a:pt x="6252" y="1363"/>
                    <a:pt x="5995" y="1376"/>
                    <a:pt x="5738" y="1376"/>
                  </a:cubicBezTo>
                  <a:cubicBezTo>
                    <a:pt x="5709" y="1376"/>
                    <a:pt x="5681" y="1375"/>
                    <a:pt x="5652" y="1375"/>
                  </a:cubicBezTo>
                  <a:cubicBezTo>
                    <a:pt x="5560" y="1376"/>
                    <a:pt x="5468" y="1377"/>
                    <a:pt x="5375" y="1377"/>
                  </a:cubicBezTo>
                  <a:cubicBezTo>
                    <a:pt x="5184" y="1377"/>
                    <a:pt x="4993" y="1374"/>
                    <a:pt x="4803" y="1364"/>
                  </a:cubicBezTo>
                  <a:cubicBezTo>
                    <a:pt x="4240" y="1336"/>
                    <a:pt x="3676" y="1297"/>
                    <a:pt x="3119" y="1203"/>
                  </a:cubicBezTo>
                  <a:cubicBezTo>
                    <a:pt x="2565" y="1115"/>
                    <a:pt x="2020" y="980"/>
                    <a:pt x="1487" y="797"/>
                  </a:cubicBezTo>
                  <a:cubicBezTo>
                    <a:pt x="963" y="596"/>
                    <a:pt x="462" y="336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2"/>
            <p:cNvSpPr/>
            <p:nvPr/>
          </p:nvSpPr>
          <p:spPr>
            <a:xfrm>
              <a:off x="1479810" y="2150341"/>
              <a:ext cx="55613" cy="51724"/>
            </a:xfrm>
            <a:custGeom>
              <a:avLst/>
              <a:gdLst/>
              <a:ahLst/>
              <a:cxnLst/>
              <a:rect l="l" t="t" r="r" b="b"/>
              <a:pathLst>
                <a:path w="1473" h="1370" extrusionOk="0">
                  <a:moveTo>
                    <a:pt x="293" y="0"/>
                  </a:moveTo>
                  <a:cubicBezTo>
                    <a:pt x="191" y="0"/>
                    <a:pt x="91" y="19"/>
                    <a:pt x="0" y="62"/>
                  </a:cubicBezTo>
                  <a:cubicBezTo>
                    <a:pt x="268" y="69"/>
                    <a:pt x="500" y="174"/>
                    <a:pt x="687" y="322"/>
                  </a:cubicBezTo>
                  <a:cubicBezTo>
                    <a:pt x="786" y="397"/>
                    <a:pt x="867" y="488"/>
                    <a:pt x="948" y="579"/>
                  </a:cubicBezTo>
                  <a:lnTo>
                    <a:pt x="1061" y="724"/>
                  </a:lnTo>
                  <a:lnTo>
                    <a:pt x="1061" y="724"/>
                  </a:lnTo>
                  <a:cubicBezTo>
                    <a:pt x="1044" y="727"/>
                    <a:pt x="1026" y="732"/>
                    <a:pt x="1008" y="738"/>
                  </a:cubicBezTo>
                  <a:cubicBezTo>
                    <a:pt x="958" y="749"/>
                    <a:pt x="881" y="802"/>
                    <a:pt x="867" y="883"/>
                  </a:cubicBezTo>
                  <a:cubicBezTo>
                    <a:pt x="860" y="953"/>
                    <a:pt x="881" y="1006"/>
                    <a:pt x="906" y="1045"/>
                  </a:cubicBezTo>
                  <a:cubicBezTo>
                    <a:pt x="1001" y="1193"/>
                    <a:pt x="1128" y="1285"/>
                    <a:pt x="1261" y="1369"/>
                  </a:cubicBezTo>
                  <a:lnTo>
                    <a:pt x="1139" y="1171"/>
                  </a:lnTo>
                  <a:cubicBezTo>
                    <a:pt x="1100" y="1108"/>
                    <a:pt x="1061" y="1041"/>
                    <a:pt x="1043" y="981"/>
                  </a:cubicBezTo>
                  <a:cubicBezTo>
                    <a:pt x="1036" y="950"/>
                    <a:pt x="1033" y="925"/>
                    <a:pt x="1040" y="921"/>
                  </a:cubicBezTo>
                  <a:lnTo>
                    <a:pt x="1040" y="921"/>
                  </a:lnTo>
                  <a:cubicBezTo>
                    <a:pt x="1043" y="925"/>
                    <a:pt x="1036" y="925"/>
                    <a:pt x="1064" y="925"/>
                  </a:cubicBezTo>
                  <a:cubicBezTo>
                    <a:pt x="1075" y="922"/>
                    <a:pt x="1090" y="921"/>
                    <a:pt x="1106" y="921"/>
                  </a:cubicBezTo>
                  <a:cubicBezTo>
                    <a:pt x="1147" y="921"/>
                    <a:pt x="1200" y="929"/>
                    <a:pt x="1248" y="939"/>
                  </a:cubicBezTo>
                  <a:lnTo>
                    <a:pt x="1473" y="978"/>
                  </a:lnTo>
                  <a:lnTo>
                    <a:pt x="1357" y="773"/>
                  </a:lnTo>
                  <a:cubicBezTo>
                    <a:pt x="1290" y="654"/>
                    <a:pt x="1216" y="537"/>
                    <a:pt x="1124" y="431"/>
                  </a:cubicBezTo>
                  <a:cubicBezTo>
                    <a:pt x="1033" y="326"/>
                    <a:pt x="931" y="228"/>
                    <a:pt x="807" y="153"/>
                  </a:cubicBezTo>
                  <a:cubicBezTo>
                    <a:pt x="655" y="59"/>
                    <a:pt x="471" y="0"/>
                    <a:pt x="293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2"/>
            <p:cNvSpPr/>
            <p:nvPr/>
          </p:nvSpPr>
          <p:spPr>
            <a:xfrm>
              <a:off x="1701009" y="2145584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7" y="1"/>
                    <a:pt x="1" y="191"/>
                    <a:pt x="1" y="427"/>
                  </a:cubicBezTo>
                  <a:cubicBezTo>
                    <a:pt x="1" y="660"/>
                    <a:pt x="107" y="850"/>
                    <a:pt x="240" y="850"/>
                  </a:cubicBezTo>
                  <a:cubicBezTo>
                    <a:pt x="371" y="850"/>
                    <a:pt x="476" y="660"/>
                    <a:pt x="476" y="427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2"/>
            <p:cNvSpPr/>
            <p:nvPr/>
          </p:nvSpPr>
          <p:spPr>
            <a:xfrm>
              <a:off x="1783501" y="2149963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6" y="1"/>
                    <a:pt x="0" y="191"/>
                    <a:pt x="0" y="424"/>
                  </a:cubicBezTo>
                  <a:cubicBezTo>
                    <a:pt x="0" y="660"/>
                    <a:pt x="106" y="851"/>
                    <a:pt x="240" y="851"/>
                  </a:cubicBezTo>
                  <a:cubicBezTo>
                    <a:pt x="371" y="851"/>
                    <a:pt x="476" y="660"/>
                    <a:pt x="476" y="424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2"/>
            <p:cNvSpPr/>
            <p:nvPr/>
          </p:nvSpPr>
          <p:spPr>
            <a:xfrm>
              <a:off x="1661934" y="2091785"/>
              <a:ext cx="74377" cy="34433"/>
            </a:xfrm>
            <a:custGeom>
              <a:avLst/>
              <a:gdLst/>
              <a:ahLst/>
              <a:cxnLst/>
              <a:rect l="l" t="t" r="r" b="b"/>
              <a:pathLst>
                <a:path w="1970" h="912" extrusionOk="0">
                  <a:moveTo>
                    <a:pt x="836" y="0"/>
                  </a:moveTo>
                  <a:cubicBezTo>
                    <a:pt x="517" y="0"/>
                    <a:pt x="203" y="221"/>
                    <a:pt x="0" y="912"/>
                  </a:cubicBezTo>
                  <a:lnTo>
                    <a:pt x="1970" y="683"/>
                  </a:lnTo>
                  <a:cubicBezTo>
                    <a:pt x="1970" y="683"/>
                    <a:pt x="1396" y="0"/>
                    <a:pt x="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2"/>
            <p:cNvSpPr/>
            <p:nvPr/>
          </p:nvSpPr>
          <p:spPr>
            <a:xfrm>
              <a:off x="1768324" y="2097599"/>
              <a:ext cx="53121" cy="28618"/>
            </a:xfrm>
            <a:custGeom>
              <a:avLst/>
              <a:gdLst/>
              <a:ahLst/>
              <a:cxnLst/>
              <a:rect l="l" t="t" r="r" b="b"/>
              <a:pathLst>
                <a:path w="1407" h="758" extrusionOk="0">
                  <a:moveTo>
                    <a:pt x="518" y="1"/>
                  </a:moveTo>
                  <a:cubicBezTo>
                    <a:pt x="123" y="1"/>
                    <a:pt x="1" y="652"/>
                    <a:pt x="1" y="652"/>
                  </a:cubicBezTo>
                  <a:lnTo>
                    <a:pt x="1407" y="758"/>
                  </a:lnTo>
                  <a:cubicBezTo>
                    <a:pt x="1018" y="187"/>
                    <a:pt x="729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2"/>
            <p:cNvSpPr/>
            <p:nvPr/>
          </p:nvSpPr>
          <p:spPr>
            <a:xfrm>
              <a:off x="1940858" y="2603347"/>
              <a:ext cx="162762" cy="236044"/>
            </a:xfrm>
            <a:custGeom>
              <a:avLst/>
              <a:gdLst/>
              <a:ahLst/>
              <a:cxnLst/>
              <a:rect l="l" t="t" r="r" b="b"/>
              <a:pathLst>
                <a:path w="4311" h="6252" extrusionOk="0">
                  <a:moveTo>
                    <a:pt x="1" y="0"/>
                  </a:moveTo>
                  <a:lnTo>
                    <a:pt x="1" y="0"/>
                  </a:lnTo>
                  <a:cubicBezTo>
                    <a:pt x="191" y="258"/>
                    <a:pt x="378" y="512"/>
                    <a:pt x="550" y="776"/>
                  </a:cubicBezTo>
                  <a:cubicBezTo>
                    <a:pt x="730" y="1036"/>
                    <a:pt x="906" y="1298"/>
                    <a:pt x="1079" y="1561"/>
                  </a:cubicBezTo>
                  <a:lnTo>
                    <a:pt x="2129" y="3140"/>
                  </a:lnTo>
                  <a:cubicBezTo>
                    <a:pt x="2485" y="3665"/>
                    <a:pt x="2838" y="4191"/>
                    <a:pt x="3201" y="4708"/>
                  </a:cubicBezTo>
                  <a:cubicBezTo>
                    <a:pt x="3563" y="5227"/>
                    <a:pt x="3926" y="5744"/>
                    <a:pt x="4310" y="6252"/>
                  </a:cubicBezTo>
                  <a:cubicBezTo>
                    <a:pt x="4007" y="5692"/>
                    <a:pt x="3684" y="5149"/>
                    <a:pt x="3352" y="4609"/>
                  </a:cubicBezTo>
                  <a:cubicBezTo>
                    <a:pt x="3021" y="4067"/>
                    <a:pt x="2675" y="3539"/>
                    <a:pt x="2323" y="3010"/>
                  </a:cubicBezTo>
                  <a:cubicBezTo>
                    <a:pt x="1967" y="2488"/>
                    <a:pt x="1612" y="1963"/>
                    <a:pt x="1227" y="1459"/>
                  </a:cubicBezTo>
                  <a:cubicBezTo>
                    <a:pt x="843" y="956"/>
                    <a:pt x="459" y="44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2"/>
            <p:cNvSpPr/>
            <p:nvPr/>
          </p:nvSpPr>
          <p:spPr>
            <a:xfrm>
              <a:off x="1290626" y="2657221"/>
              <a:ext cx="62975" cy="279311"/>
            </a:xfrm>
            <a:custGeom>
              <a:avLst/>
              <a:gdLst/>
              <a:ahLst/>
              <a:cxnLst/>
              <a:rect l="l" t="t" r="r" b="b"/>
              <a:pathLst>
                <a:path w="1668" h="7398" extrusionOk="0">
                  <a:moveTo>
                    <a:pt x="1668" y="1"/>
                  </a:moveTo>
                  <a:cubicBezTo>
                    <a:pt x="1403" y="578"/>
                    <a:pt x="1219" y="1192"/>
                    <a:pt x="1047" y="1801"/>
                  </a:cubicBezTo>
                  <a:cubicBezTo>
                    <a:pt x="874" y="2411"/>
                    <a:pt x="733" y="3027"/>
                    <a:pt x="599" y="3647"/>
                  </a:cubicBezTo>
                  <a:cubicBezTo>
                    <a:pt x="473" y="4268"/>
                    <a:pt x="349" y="4888"/>
                    <a:pt x="254" y="5515"/>
                  </a:cubicBezTo>
                  <a:cubicBezTo>
                    <a:pt x="152" y="6139"/>
                    <a:pt x="61" y="6766"/>
                    <a:pt x="1" y="7397"/>
                  </a:cubicBezTo>
                  <a:cubicBezTo>
                    <a:pt x="155" y="6781"/>
                    <a:pt x="293" y="6163"/>
                    <a:pt x="430" y="5547"/>
                  </a:cubicBezTo>
                  <a:lnTo>
                    <a:pt x="829" y="3694"/>
                  </a:lnTo>
                  <a:lnTo>
                    <a:pt x="1224" y="1844"/>
                  </a:lnTo>
                  <a:cubicBezTo>
                    <a:pt x="1357" y="1227"/>
                    <a:pt x="1494" y="611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2"/>
            <p:cNvSpPr/>
            <p:nvPr/>
          </p:nvSpPr>
          <p:spPr>
            <a:xfrm>
              <a:off x="1144444" y="3430416"/>
              <a:ext cx="72792" cy="80796"/>
            </a:xfrm>
            <a:custGeom>
              <a:avLst/>
              <a:gdLst/>
              <a:ahLst/>
              <a:cxnLst/>
              <a:rect l="l" t="t" r="r" b="b"/>
              <a:pathLst>
                <a:path w="1928" h="2140" extrusionOk="0">
                  <a:moveTo>
                    <a:pt x="962" y="0"/>
                  </a:moveTo>
                  <a:cubicBezTo>
                    <a:pt x="430" y="0"/>
                    <a:pt x="0" y="479"/>
                    <a:pt x="0" y="1068"/>
                  </a:cubicBezTo>
                  <a:cubicBezTo>
                    <a:pt x="0" y="1660"/>
                    <a:pt x="430" y="2139"/>
                    <a:pt x="962" y="2139"/>
                  </a:cubicBezTo>
                  <a:cubicBezTo>
                    <a:pt x="1494" y="2139"/>
                    <a:pt x="1928" y="1660"/>
                    <a:pt x="1928" y="1068"/>
                  </a:cubicBezTo>
                  <a:cubicBezTo>
                    <a:pt x="1928" y="479"/>
                    <a:pt x="1494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2"/>
            <p:cNvSpPr/>
            <p:nvPr/>
          </p:nvSpPr>
          <p:spPr>
            <a:xfrm>
              <a:off x="1194845" y="4531841"/>
              <a:ext cx="143960" cy="106620"/>
            </a:xfrm>
            <a:custGeom>
              <a:avLst/>
              <a:gdLst/>
              <a:ahLst/>
              <a:cxnLst/>
              <a:rect l="l" t="t" r="r" b="b"/>
              <a:pathLst>
                <a:path w="3813" h="2824" extrusionOk="0">
                  <a:moveTo>
                    <a:pt x="374" y="301"/>
                  </a:moveTo>
                  <a:lnTo>
                    <a:pt x="374" y="301"/>
                  </a:lnTo>
                  <a:cubicBezTo>
                    <a:pt x="839" y="456"/>
                    <a:pt x="1149" y="752"/>
                    <a:pt x="1403" y="1115"/>
                  </a:cubicBezTo>
                  <a:cubicBezTo>
                    <a:pt x="1191" y="1087"/>
                    <a:pt x="973" y="978"/>
                    <a:pt x="783" y="805"/>
                  </a:cubicBezTo>
                  <a:cubicBezTo>
                    <a:pt x="621" y="661"/>
                    <a:pt x="487" y="484"/>
                    <a:pt x="374" y="301"/>
                  </a:cubicBezTo>
                  <a:close/>
                  <a:moveTo>
                    <a:pt x="2763" y="1166"/>
                  </a:moveTo>
                  <a:cubicBezTo>
                    <a:pt x="2971" y="1166"/>
                    <a:pt x="3178" y="1189"/>
                    <a:pt x="3380" y="1235"/>
                  </a:cubicBezTo>
                  <a:cubicBezTo>
                    <a:pt x="3432" y="1245"/>
                    <a:pt x="3489" y="1259"/>
                    <a:pt x="3520" y="1292"/>
                  </a:cubicBezTo>
                  <a:cubicBezTo>
                    <a:pt x="3535" y="1305"/>
                    <a:pt x="3542" y="1326"/>
                    <a:pt x="3542" y="1330"/>
                  </a:cubicBezTo>
                  <a:cubicBezTo>
                    <a:pt x="3538" y="1334"/>
                    <a:pt x="3520" y="1344"/>
                    <a:pt x="3465" y="1347"/>
                  </a:cubicBezTo>
                  <a:cubicBezTo>
                    <a:pt x="3214" y="1374"/>
                    <a:pt x="2961" y="1388"/>
                    <a:pt x="2708" y="1388"/>
                  </a:cubicBezTo>
                  <a:cubicBezTo>
                    <a:pt x="2492" y="1388"/>
                    <a:pt x="2276" y="1378"/>
                    <a:pt x="2062" y="1358"/>
                  </a:cubicBezTo>
                  <a:cubicBezTo>
                    <a:pt x="1988" y="1355"/>
                    <a:pt x="1914" y="1344"/>
                    <a:pt x="1847" y="1330"/>
                  </a:cubicBezTo>
                  <a:cubicBezTo>
                    <a:pt x="1847" y="1323"/>
                    <a:pt x="1843" y="1316"/>
                    <a:pt x="1843" y="1313"/>
                  </a:cubicBezTo>
                  <a:cubicBezTo>
                    <a:pt x="1882" y="1302"/>
                    <a:pt x="1925" y="1292"/>
                    <a:pt x="1964" y="1281"/>
                  </a:cubicBezTo>
                  <a:lnTo>
                    <a:pt x="2069" y="1253"/>
                  </a:lnTo>
                  <a:cubicBezTo>
                    <a:pt x="2295" y="1195"/>
                    <a:pt x="2529" y="1166"/>
                    <a:pt x="2763" y="1166"/>
                  </a:cubicBezTo>
                  <a:close/>
                  <a:moveTo>
                    <a:pt x="124" y="0"/>
                  </a:moveTo>
                  <a:cubicBezTo>
                    <a:pt x="86" y="0"/>
                    <a:pt x="52" y="18"/>
                    <a:pt x="29" y="51"/>
                  </a:cubicBezTo>
                  <a:cubicBezTo>
                    <a:pt x="4" y="87"/>
                    <a:pt x="1" y="136"/>
                    <a:pt x="22" y="174"/>
                  </a:cubicBezTo>
                  <a:cubicBezTo>
                    <a:pt x="177" y="442"/>
                    <a:pt x="367" y="745"/>
                    <a:pt x="624" y="981"/>
                  </a:cubicBezTo>
                  <a:cubicBezTo>
                    <a:pt x="758" y="1101"/>
                    <a:pt x="906" y="1196"/>
                    <a:pt x="1058" y="1259"/>
                  </a:cubicBezTo>
                  <a:cubicBezTo>
                    <a:pt x="754" y="1386"/>
                    <a:pt x="466" y="1534"/>
                    <a:pt x="188" y="1703"/>
                  </a:cubicBezTo>
                  <a:cubicBezTo>
                    <a:pt x="134" y="1736"/>
                    <a:pt x="113" y="1802"/>
                    <a:pt x="141" y="1858"/>
                  </a:cubicBezTo>
                  <a:cubicBezTo>
                    <a:pt x="163" y="1899"/>
                    <a:pt x="205" y="1922"/>
                    <a:pt x="248" y="1922"/>
                  </a:cubicBezTo>
                  <a:cubicBezTo>
                    <a:pt x="262" y="1922"/>
                    <a:pt x="276" y="1920"/>
                    <a:pt x="289" y="1915"/>
                  </a:cubicBezTo>
                  <a:lnTo>
                    <a:pt x="1505" y="1425"/>
                  </a:lnTo>
                  <a:cubicBezTo>
                    <a:pt x="1551" y="1461"/>
                    <a:pt x="1596" y="1489"/>
                    <a:pt x="1650" y="1510"/>
                  </a:cubicBezTo>
                  <a:cubicBezTo>
                    <a:pt x="1657" y="1524"/>
                    <a:pt x="1663" y="1541"/>
                    <a:pt x="1674" y="1555"/>
                  </a:cubicBezTo>
                  <a:cubicBezTo>
                    <a:pt x="1832" y="2006"/>
                    <a:pt x="2112" y="2408"/>
                    <a:pt x="2361" y="2772"/>
                  </a:cubicBezTo>
                  <a:cubicBezTo>
                    <a:pt x="2386" y="2806"/>
                    <a:pt x="2421" y="2824"/>
                    <a:pt x="2460" y="2824"/>
                  </a:cubicBezTo>
                  <a:cubicBezTo>
                    <a:pt x="2481" y="2824"/>
                    <a:pt x="2506" y="2817"/>
                    <a:pt x="2527" y="2803"/>
                  </a:cubicBezTo>
                  <a:cubicBezTo>
                    <a:pt x="2580" y="2764"/>
                    <a:pt x="2594" y="2694"/>
                    <a:pt x="2555" y="2640"/>
                  </a:cubicBezTo>
                  <a:lnTo>
                    <a:pt x="2555" y="2637"/>
                  </a:lnTo>
                  <a:cubicBezTo>
                    <a:pt x="2372" y="2377"/>
                    <a:pt x="2221" y="2087"/>
                    <a:pt x="2073" y="1806"/>
                  </a:cubicBezTo>
                  <a:cubicBezTo>
                    <a:pt x="2034" y="1731"/>
                    <a:pt x="1995" y="1658"/>
                    <a:pt x="1956" y="1583"/>
                  </a:cubicBezTo>
                  <a:lnTo>
                    <a:pt x="1956" y="1583"/>
                  </a:lnTo>
                  <a:cubicBezTo>
                    <a:pt x="1985" y="1588"/>
                    <a:pt x="2013" y="1591"/>
                    <a:pt x="2040" y="1594"/>
                  </a:cubicBezTo>
                  <a:cubicBezTo>
                    <a:pt x="2256" y="1612"/>
                    <a:pt x="2473" y="1621"/>
                    <a:pt x="2691" y="1621"/>
                  </a:cubicBezTo>
                  <a:cubicBezTo>
                    <a:pt x="2957" y="1621"/>
                    <a:pt x="3223" y="1607"/>
                    <a:pt x="3489" y="1580"/>
                  </a:cubicBezTo>
                  <a:cubicBezTo>
                    <a:pt x="3545" y="1577"/>
                    <a:pt x="3647" y="1566"/>
                    <a:pt x="3718" y="1485"/>
                  </a:cubicBezTo>
                  <a:cubicBezTo>
                    <a:pt x="3813" y="1372"/>
                    <a:pt x="3774" y="1210"/>
                    <a:pt x="3686" y="1126"/>
                  </a:cubicBezTo>
                  <a:cubicBezTo>
                    <a:pt x="3613" y="1055"/>
                    <a:pt x="3520" y="1027"/>
                    <a:pt x="3429" y="1006"/>
                  </a:cubicBezTo>
                  <a:cubicBezTo>
                    <a:pt x="3209" y="956"/>
                    <a:pt x="2984" y="931"/>
                    <a:pt x="2759" y="931"/>
                  </a:cubicBezTo>
                  <a:cubicBezTo>
                    <a:pt x="2508" y="931"/>
                    <a:pt x="2256" y="962"/>
                    <a:pt x="2013" y="1024"/>
                  </a:cubicBezTo>
                  <a:lnTo>
                    <a:pt x="1903" y="1055"/>
                  </a:lnTo>
                  <a:cubicBezTo>
                    <a:pt x="1861" y="1066"/>
                    <a:pt x="1822" y="1076"/>
                    <a:pt x="1783" y="1084"/>
                  </a:cubicBezTo>
                  <a:cubicBezTo>
                    <a:pt x="1777" y="1073"/>
                    <a:pt x="1762" y="1059"/>
                    <a:pt x="1748" y="1051"/>
                  </a:cubicBezTo>
                  <a:cubicBezTo>
                    <a:pt x="1731" y="1040"/>
                    <a:pt x="1710" y="1035"/>
                    <a:pt x="1690" y="1035"/>
                  </a:cubicBezTo>
                  <a:cubicBezTo>
                    <a:pt x="1678" y="1035"/>
                    <a:pt x="1665" y="1037"/>
                    <a:pt x="1653" y="1041"/>
                  </a:cubicBezTo>
                  <a:cubicBezTo>
                    <a:pt x="1650" y="1041"/>
                    <a:pt x="1642" y="1041"/>
                    <a:pt x="1639" y="1045"/>
                  </a:cubicBezTo>
                  <a:cubicBezTo>
                    <a:pt x="1308" y="552"/>
                    <a:pt x="874" y="139"/>
                    <a:pt x="145" y="2"/>
                  </a:cubicBezTo>
                  <a:cubicBezTo>
                    <a:pt x="138" y="1"/>
                    <a:pt x="131" y="0"/>
                    <a:pt x="124" y="0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2"/>
            <p:cNvSpPr/>
            <p:nvPr/>
          </p:nvSpPr>
          <p:spPr>
            <a:xfrm>
              <a:off x="1761679" y="4521346"/>
              <a:ext cx="141883" cy="99333"/>
            </a:xfrm>
            <a:custGeom>
              <a:avLst/>
              <a:gdLst/>
              <a:ahLst/>
              <a:cxnLst/>
              <a:rect l="l" t="t" r="r" b="b"/>
              <a:pathLst>
                <a:path w="3758" h="2631" extrusionOk="0">
                  <a:moveTo>
                    <a:pt x="3260" y="360"/>
                  </a:moveTo>
                  <a:lnTo>
                    <a:pt x="3260" y="360"/>
                  </a:lnTo>
                  <a:cubicBezTo>
                    <a:pt x="3010" y="558"/>
                    <a:pt x="2703" y="692"/>
                    <a:pt x="2386" y="741"/>
                  </a:cubicBezTo>
                  <a:cubicBezTo>
                    <a:pt x="2658" y="579"/>
                    <a:pt x="2954" y="449"/>
                    <a:pt x="3260" y="360"/>
                  </a:cubicBezTo>
                  <a:close/>
                  <a:moveTo>
                    <a:pt x="357" y="233"/>
                  </a:moveTo>
                  <a:lnTo>
                    <a:pt x="357" y="233"/>
                  </a:lnTo>
                  <a:cubicBezTo>
                    <a:pt x="850" y="251"/>
                    <a:pt x="1333" y="452"/>
                    <a:pt x="1692" y="791"/>
                  </a:cubicBezTo>
                  <a:cubicBezTo>
                    <a:pt x="1692" y="794"/>
                    <a:pt x="1689" y="798"/>
                    <a:pt x="1689" y="801"/>
                  </a:cubicBezTo>
                  <a:lnTo>
                    <a:pt x="1639" y="903"/>
                  </a:lnTo>
                  <a:cubicBezTo>
                    <a:pt x="1149" y="861"/>
                    <a:pt x="677" y="611"/>
                    <a:pt x="357" y="233"/>
                  </a:cubicBezTo>
                  <a:close/>
                  <a:moveTo>
                    <a:pt x="301" y="1"/>
                  </a:moveTo>
                  <a:cubicBezTo>
                    <a:pt x="239" y="1"/>
                    <a:pt x="178" y="3"/>
                    <a:pt x="117" y="9"/>
                  </a:cubicBezTo>
                  <a:cubicBezTo>
                    <a:pt x="74" y="12"/>
                    <a:pt x="40" y="36"/>
                    <a:pt x="22" y="72"/>
                  </a:cubicBezTo>
                  <a:cubicBezTo>
                    <a:pt x="1" y="111"/>
                    <a:pt x="4" y="153"/>
                    <a:pt x="29" y="188"/>
                  </a:cubicBezTo>
                  <a:cubicBezTo>
                    <a:pt x="364" y="695"/>
                    <a:pt x="934" y="1048"/>
                    <a:pt x="1537" y="1126"/>
                  </a:cubicBezTo>
                  <a:lnTo>
                    <a:pt x="917" y="2464"/>
                  </a:lnTo>
                  <a:cubicBezTo>
                    <a:pt x="889" y="2521"/>
                    <a:pt x="913" y="2588"/>
                    <a:pt x="966" y="2616"/>
                  </a:cubicBezTo>
                  <a:cubicBezTo>
                    <a:pt x="983" y="2627"/>
                    <a:pt x="1005" y="2630"/>
                    <a:pt x="1022" y="2630"/>
                  </a:cubicBezTo>
                  <a:cubicBezTo>
                    <a:pt x="1061" y="2630"/>
                    <a:pt x="1100" y="2609"/>
                    <a:pt x="1121" y="2573"/>
                  </a:cubicBezTo>
                  <a:lnTo>
                    <a:pt x="1956" y="1164"/>
                  </a:lnTo>
                  <a:lnTo>
                    <a:pt x="2827" y="1795"/>
                  </a:lnTo>
                  <a:cubicBezTo>
                    <a:pt x="2847" y="1810"/>
                    <a:pt x="2871" y="1817"/>
                    <a:pt x="2895" y="1817"/>
                  </a:cubicBezTo>
                  <a:cubicBezTo>
                    <a:pt x="2932" y="1817"/>
                    <a:pt x="2969" y="1800"/>
                    <a:pt x="2992" y="1770"/>
                  </a:cubicBezTo>
                  <a:cubicBezTo>
                    <a:pt x="3027" y="1718"/>
                    <a:pt x="3017" y="1643"/>
                    <a:pt x="2964" y="1604"/>
                  </a:cubicBezTo>
                  <a:lnTo>
                    <a:pt x="2164" y="1027"/>
                  </a:lnTo>
                  <a:cubicBezTo>
                    <a:pt x="2164" y="1016"/>
                    <a:pt x="2164" y="1006"/>
                    <a:pt x="2161" y="995"/>
                  </a:cubicBezTo>
                  <a:cubicBezTo>
                    <a:pt x="2759" y="981"/>
                    <a:pt x="3355" y="695"/>
                    <a:pt x="3725" y="223"/>
                  </a:cubicBezTo>
                  <a:cubicBezTo>
                    <a:pt x="3753" y="184"/>
                    <a:pt x="3757" y="132"/>
                    <a:pt x="3732" y="90"/>
                  </a:cubicBezTo>
                  <a:cubicBezTo>
                    <a:pt x="3711" y="57"/>
                    <a:pt x="3673" y="34"/>
                    <a:pt x="3634" y="34"/>
                  </a:cubicBezTo>
                  <a:cubicBezTo>
                    <a:pt x="3627" y="34"/>
                    <a:pt x="3620" y="35"/>
                    <a:pt x="3613" y="36"/>
                  </a:cubicBezTo>
                  <a:cubicBezTo>
                    <a:pt x="3021" y="142"/>
                    <a:pt x="2457" y="381"/>
                    <a:pt x="1967" y="734"/>
                  </a:cubicBezTo>
                  <a:cubicBezTo>
                    <a:pt x="1543" y="275"/>
                    <a:pt x="927" y="1"/>
                    <a:pt x="301" y="1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2"/>
            <p:cNvSpPr/>
            <p:nvPr/>
          </p:nvSpPr>
          <p:spPr>
            <a:xfrm>
              <a:off x="2224199" y="2416051"/>
              <a:ext cx="105714" cy="166311"/>
            </a:xfrm>
            <a:custGeom>
              <a:avLst/>
              <a:gdLst/>
              <a:ahLst/>
              <a:cxnLst/>
              <a:rect l="l" t="t" r="r" b="b"/>
              <a:pathLst>
                <a:path w="2800" h="4405" extrusionOk="0">
                  <a:moveTo>
                    <a:pt x="1" y="1"/>
                  </a:moveTo>
                  <a:lnTo>
                    <a:pt x="1" y="1"/>
                  </a:lnTo>
                  <a:cubicBezTo>
                    <a:pt x="217" y="240"/>
                    <a:pt x="322" y="550"/>
                    <a:pt x="357" y="856"/>
                  </a:cubicBezTo>
                  <a:cubicBezTo>
                    <a:pt x="375" y="1008"/>
                    <a:pt x="375" y="1163"/>
                    <a:pt x="360" y="1318"/>
                  </a:cubicBezTo>
                  <a:cubicBezTo>
                    <a:pt x="347" y="1470"/>
                    <a:pt x="311" y="1621"/>
                    <a:pt x="276" y="1773"/>
                  </a:cubicBezTo>
                  <a:lnTo>
                    <a:pt x="272" y="1780"/>
                  </a:lnTo>
                  <a:lnTo>
                    <a:pt x="272" y="1794"/>
                  </a:lnTo>
                  <a:cubicBezTo>
                    <a:pt x="259" y="2044"/>
                    <a:pt x="259" y="2294"/>
                    <a:pt x="280" y="2548"/>
                  </a:cubicBezTo>
                  <a:lnTo>
                    <a:pt x="290" y="2668"/>
                  </a:lnTo>
                  <a:lnTo>
                    <a:pt x="417" y="2650"/>
                  </a:lnTo>
                  <a:cubicBezTo>
                    <a:pt x="495" y="2639"/>
                    <a:pt x="576" y="2633"/>
                    <a:pt x="659" y="2633"/>
                  </a:cubicBezTo>
                  <a:cubicBezTo>
                    <a:pt x="836" y="2633"/>
                    <a:pt x="1019" y="2658"/>
                    <a:pt x="1189" y="2707"/>
                  </a:cubicBezTo>
                  <a:cubicBezTo>
                    <a:pt x="1443" y="2780"/>
                    <a:pt x="1679" y="2900"/>
                    <a:pt x="1890" y="3063"/>
                  </a:cubicBezTo>
                  <a:cubicBezTo>
                    <a:pt x="2094" y="3232"/>
                    <a:pt x="2274" y="3436"/>
                    <a:pt x="2422" y="3665"/>
                  </a:cubicBezTo>
                  <a:cubicBezTo>
                    <a:pt x="2496" y="3782"/>
                    <a:pt x="2559" y="3904"/>
                    <a:pt x="2630" y="4024"/>
                  </a:cubicBezTo>
                  <a:cubicBezTo>
                    <a:pt x="2683" y="4148"/>
                    <a:pt x="2739" y="4278"/>
                    <a:pt x="2799" y="4405"/>
                  </a:cubicBezTo>
                  <a:cubicBezTo>
                    <a:pt x="2767" y="4268"/>
                    <a:pt x="2732" y="4133"/>
                    <a:pt x="2690" y="3996"/>
                  </a:cubicBezTo>
                  <a:cubicBezTo>
                    <a:pt x="2637" y="3870"/>
                    <a:pt x="2595" y="3732"/>
                    <a:pt x="2528" y="3605"/>
                  </a:cubicBezTo>
                  <a:cubicBezTo>
                    <a:pt x="2401" y="3351"/>
                    <a:pt x="2228" y="3115"/>
                    <a:pt x="2014" y="2915"/>
                  </a:cubicBezTo>
                  <a:cubicBezTo>
                    <a:pt x="1795" y="2725"/>
                    <a:pt x="1534" y="2572"/>
                    <a:pt x="1253" y="2488"/>
                  </a:cubicBezTo>
                  <a:cubicBezTo>
                    <a:pt x="1062" y="2431"/>
                    <a:pt x="870" y="2400"/>
                    <a:pt x="672" y="2400"/>
                  </a:cubicBezTo>
                  <a:cubicBezTo>
                    <a:pt x="615" y="2400"/>
                    <a:pt x="557" y="2403"/>
                    <a:pt x="499" y="2408"/>
                  </a:cubicBezTo>
                  <a:lnTo>
                    <a:pt x="499" y="2408"/>
                  </a:lnTo>
                  <a:cubicBezTo>
                    <a:pt x="484" y="2208"/>
                    <a:pt x="478" y="2004"/>
                    <a:pt x="480" y="1805"/>
                  </a:cubicBezTo>
                  <a:lnTo>
                    <a:pt x="480" y="1805"/>
                  </a:lnTo>
                  <a:cubicBezTo>
                    <a:pt x="510" y="1648"/>
                    <a:pt x="534" y="1488"/>
                    <a:pt x="537" y="1329"/>
                  </a:cubicBezTo>
                  <a:cubicBezTo>
                    <a:pt x="544" y="1163"/>
                    <a:pt x="529" y="994"/>
                    <a:pt x="491" y="832"/>
                  </a:cubicBezTo>
                  <a:cubicBezTo>
                    <a:pt x="417" y="511"/>
                    <a:pt x="259" y="198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2"/>
            <p:cNvSpPr/>
            <p:nvPr/>
          </p:nvSpPr>
          <p:spPr>
            <a:xfrm>
              <a:off x="2244058" y="2455277"/>
              <a:ext cx="154984" cy="30506"/>
            </a:xfrm>
            <a:custGeom>
              <a:avLst/>
              <a:gdLst/>
              <a:ahLst/>
              <a:cxnLst/>
              <a:rect l="l" t="t" r="r" b="b"/>
              <a:pathLst>
                <a:path w="4105" h="808" extrusionOk="0">
                  <a:moveTo>
                    <a:pt x="1011" y="1"/>
                  </a:moveTo>
                  <a:cubicBezTo>
                    <a:pt x="668" y="1"/>
                    <a:pt x="320" y="45"/>
                    <a:pt x="0" y="170"/>
                  </a:cubicBezTo>
                  <a:cubicBezTo>
                    <a:pt x="137" y="154"/>
                    <a:pt x="273" y="147"/>
                    <a:pt x="407" y="147"/>
                  </a:cubicBezTo>
                  <a:cubicBezTo>
                    <a:pt x="621" y="147"/>
                    <a:pt x="832" y="163"/>
                    <a:pt x="1044" y="180"/>
                  </a:cubicBezTo>
                  <a:cubicBezTo>
                    <a:pt x="1385" y="216"/>
                    <a:pt x="1727" y="272"/>
                    <a:pt x="2065" y="343"/>
                  </a:cubicBezTo>
                  <a:cubicBezTo>
                    <a:pt x="2745" y="473"/>
                    <a:pt x="3418" y="653"/>
                    <a:pt x="4105" y="808"/>
                  </a:cubicBezTo>
                  <a:cubicBezTo>
                    <a:pt x="3482" y="480"/>
                    <a:pt x="2805" y="251"/>
                    <a:pt x="2111" y="113"/>
                  </a:cubicBezTo>
                  <a:cubicBezTo>
                    <a:pt x="1774" y="49"/>
                    <a:pt x="1433" y="1"/>
                    <a:pt x="1086" y="1"/>
                  </a:cubicBezTo>
                  <a:cubicBezTo>
                    <a:pt x="1074" y="1"/>
                    <a:pt x="1062" y="1"/>
                    <a:pt x="1050" y="1"/>
                  </a:cubicBezTo>
                  <a:cubicBezTo>
                    <a:pt x="1037" y="1"/>
                    <a:pt x="1024" y="1"/>
                    <a:pt x="101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2"/>
            <p:cNvSpPr/>
            <p:nvPr/>
          </p:nvSpPr>
          <p:spPr>
            <a:xfrm>
              <a:off x="2264407" y="2274362"/>
              <a:ext cx="18387" cy="182961"/>
            </a:xfrm>
            <a:custGeom>
              <a:avLst/>
              <a:gdLst/>
              <a:ahLst/>
              <a:cxnLst/>
              <a:rect l="l" t="t" r="r" b="b"/>
              <a:pathLst>
                <a:path w="487" h="4846" extrusionOk="0">
                  <a:moveTo>
                    <a:pt x="1" y="1"/>
                  </a:moveTo>
                  <a:cubicBezTo>
                    <a:pt x="95" y="396"/>
                    <a:pt x="131" y="797"/>
                    <a:pt x="162" y="1202"/>
                  </a:cubicBezTo>
                  <a:cubicBezTo>
                    <a:pt x="191" y="1607"/>
                    <a:pt x="212" y="2009"/>
                    <a:pt x="226" y="2414"/>
                  </a:cubicBezTo>
                  <a:cubicBezTo>
                    <a:pt x="251" y="3225"/>
                    <a:pt x="261" y="4035"/>
                    <a:pt x="254" y="4845"/>
                  </a:cubicBezTo>
                  <a:lnTo>
                    <a:pt x="487" y="4842"/>
                  </a:lnTo>
                  <a:cubicBezTo>
                    <a:pt x="455" y="4028"/>
                    <a:pt x="406" y="3218"/>
                    <a:pt x="342" y="2407"/>
                  </a:cubicBezTo>
                  <a:cubicBezTo>
                    <a:pt x="310" y="2006"/>
                    <a:pt x="272" y="1601"/>
                    <a:pt x="222" y="1196"/>
                  </a:cubicBezTo>
                  <a:cubicBezTo>
                    <a:pt x="170" y="794"/>
                    <a:pt x="116" y="389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2"/>
            <p:cNvSpPr/>
            <p:nvPr/>
          </p:nvSpPr>
          <p:spPr>
            <a:xfrm>
              <a:off x="2315223" y="2282630"/>
              <a:ext cx="18387" cy="183074"/>
            </a:xfrm>
            <a:custGeom>
              <a:avLst/>
              <a:gdLst/>
              <a:ahLst/>
              <a:cxnLst/>
              <a:rect l="l" t="t" r="r" b="b"/>
              <a:pathLst>
                <a:path w="487" h="4849" extrusionOk="0">
                  <a:moveTo>
                    <a:pt x="0" y="1"/>
                  </a:moveTo>
                  <a:cubicBezTo>
                    <a:pt x="81" y="395"/>
                    <a:pt x="102" y="800"/>
                    <a:pt x="131" y="1206"/>
                  </a:cubicBezTo>
                  <a:cubicBezTo>
                    <a:pt x="159" y="1611"/>
                    <a:pt x="173" y="2016"/>
                    <a:pt x="190" y="2418"/>
                  </a:cubicBezTo>
                  <a:cubicBezTo>
                    <a:pt x="222" y="3228"/>
                    <a:pt x="240" y="4039"/>
                    <a:pt x="254" y="4849"/>
                  </a:cubicBezTo>
                  <a:lnTo>
                    <a:pt x="486" y="4838"/>
                  </a:lnTo>
                  <a:cubicBezTo>
                    <a:pt x="437" y="4028"/>
                    <a:pt x="377" y="3221"/>
                    <a:pt x="307" y="2411"/>
                  </a:cubicBezTo>
                  <a:cubicBezTo>
                    <a:pt x="272" y="2009"/>
                    <a:pt x="237" y="1603"/>
                    <a:pt x="190" y="1201"/>
                  </a:cubicBezTo>
                  <a:cubicBezTo>
                    <a:pt x="141" y="796"/>
                    <a:pt x="99" y="391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2"/>
            <p:cNvSpPr/>
            <p:nvPr/>
          </p:nvSpPr>
          <p:spPr>
            <a:xfrm>
              <a:off x="1232070" y="3664904"/>
              <a:ext cx="21596" cy="44740"/>
            </a:xfrm>
            <a:custGeom>
              <a:avLst/>
              <a:gdLst/>
              <a:ahLst/>
              <a:cxnLst/>
              <a:rect l="l" t="t" r="r" b="b"/>
              <a:pathLst>
                <a:path w="572" h="1185" extrusionOk="0">
                  <a:moveTo>
                    <a:pt x="561" y="1"/>
                  </a:moveTo>
                  <a:lnTo>
                    <a:pt x="561" y="1"/>
                  </a:lnTo>
                  <a:cubicBezTo>
                    <a:pt x="399" y="174"/>
                    <a:pt x="297" y="364"/>
                    <a:pt x="209" y="562"/>
                  </a:cubicBezTo>
                  <a:cubicBezTo>
                    <a:pt x="167" y="664"/>
                    <a:pt x="128" y="762"/>
                    <a:pt x="96" y="864"/>
                  </a:cubicBezTo>
                  <a:cubicBezTo>
                    <a:pt x="61" y="970"/>
                    <a:pt x="36" y="1072"/>
                    <a:pt x="1" y="1185"/>
                  </a:cubicBezTo>
                  <a:cubicBezTo>
                    <a:pt x="114" y="1132"/>
                    <a:pt x="191" y="1041"/>
                    <a:pt x="259" y="949"/>
                  </a:cubicBezTo>
                  <a:cubicBezTo>
                    <a:pt x="326" y="858"/>
                    <a:pt x="375" y="759"/>
                    <a:pt x="424" y="656"/>
                  </a:cubicBezTo>
                  <a:cubicBezTo>
                    <a:pt x="508" y="452"/>
                    <a:pt x="572" y="238"/>
                    <a:pt x="56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5" name="Google Shape;1525;p42"/>
          <p:cNvGrpSpPr/>
          <p:nvPr/>
        </p:nvGrpSpPr>
        <p:grpSpPr>
          <a:xfrm>
            <a:off x="3150686" y="3388520"/>
            <a:ext cx="1360525" cy="1305583"/>
            <a:chOff x="3038482" y="3171761"/>
            <a:chExt cx="1948897" cy="1870195"/>
          </a:xfrm>
        </p:grpSpPr>
        <p:sp>
          <p:nvSpPr>
            <p:cNvPr id="1526" name="Google Shape;1526;p42"/>
            <p:cNvSpPr/>
            <p:nvPr/>
          </p:nvSpPr>
          <p:spPr>
            <a:xfrm>
              <a:off x="3728426" y="3463551"/>
              <a:ext cx="632237" cy="553659"/>
            </a:xfrm>
            <a:custGeom>
              <a:avLst/>
              <a:gdLst/>
              <a:ahLst/>
              <a:cxnLst/>
              <a:rect l="l" t="t" r="r" b="b"/>
              <a:pathLst>
                <a:path w="7098" h="6216" extrusionOk="0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2"/>
            <p:cNvSpPr/>
            <p:nvPr/>
          </p:nvSpPr>
          <p:spPr>
            <a:xfrm>
              <a:off x="3038482" y="3171761"/>
              <a:ext cx="791676" cy="987341"/>
            </a:xfrm>
            <a:custGeom>
              <a:avLst/>
              <a:gdLst/>
              <a:ahLst/>
              <a:cxnLst/>
              <a:rect l="l" t="t" r="r" b="b"/>
              <a:pathLst>
                <a:path w="8888" h="11085" extrusionOk="0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2"/>
            <p:cNvSpPr/>
            <p:nvPr/>
          </p:nvSpPr>
          <p:spPr>
            <a:xfrm>
              <a:off x="3899264" y="3322377"/>
              <a:ext cx="627249" cy="570493"/>
            </a:xfrm>
            <a:custGeom>
              <a:avLst/>
              <a:gdLst/>
              <a:ahLst/>
              <a:cxnLst/>
              <a:rect l="l" t="t" r="r" b="b"/>
              <a:pathLst>
                <a:path w="7042" h="6405" extrusionOk="0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2"/>
            <p:cNvSpPr/>
            <p:nvPr/>
          </p:nvSpPr>
          <p:spPr>
            <a:xfrm flipH="1">
              <a:off x="4236977" y="3743043"/>
              <a:ext cx="273603" cy="273611"/>
            </a:xfrm>
            <a:custGeom>
              <a:avLst/>
              <a:gdLst/>
              <a:ahLst/>
              <a:cxnLst/>
              <a:rect l="l" t="t" r="r" b="b"/>
              <a:pathLst>
                <a:path w="3316" h="3316" extrusionOk="0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2"/>
            <p:cNvSpPr/>
            <p:nvPr/>
          </p:nvSpPr>
          <p:spPr>
            <a:xfrm flipH="1">
              <a:off x="4430048" y="3774975"/>
              <a:ext cx="241919" cy="241679"/>
            </a:xfrm>
            <a:custGeom>
              <a:avLst/>
              <a:gdLst/>
              <a:ahLst/>
              <a:cxnLst/>
              <a:rect l="l" t="t" r="r" b="b"/>
              <a:pathLst>
                <a:path w="2932" h="2929" extrusionOk="0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2"/>
            <p:cNvSpPr/>
            <p:nvPr/>
          </p:nvSpPr>
          <p:spPr>
            <a:xfrm flipH="1">
              <a:off x="4677490" y="3664904"/>
              <a:ext cx="246540" cy="260905"/>
            </a:xfrm>
            <a:custGeom>
              <a:avLst/>
              <a:gdLst/>
              <a:ahLst/>
              <a:cxnLst/>
              <a:rect l="l" t="t" r="r" b="b"/>
              <a:pathLst>
                <a:path w="2988" h="3162" extrusionOk="0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2"/>
            <p:cNvSpPr/>
            <p:nvPr/>
          </p:nvSpPr>
          <p:spPr>
            <a:xfrm>
              <a:off x="3598382" y="3868726"/>
              <a:ext cx="1388997" cy="1173230"/>
            </a:xfrm>
            <a:custGeom>
              <a:avLst/>
              <a:gdLst/>
              <a:ahLst/>
              <a:cxnLst/>
              <a:rect l="l" t="t" r="r" b="b"/>
              <a:pathLst>
                <a:path w="15594" h="13172" extrusionOk="0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946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0" name="Google Shape;1480;p42"/>
          <p:cNvGrpSpPr/>
          <p:nvPr/>
        </p:nvGrpSpPr>
        <p:grpSpPr>
          <a:xfrm>
            <a:off x="3123184" y="541125"/>
            <a:ext cx="5701789" cy="3888600"/>
            <a:chOff x="2001575" y="1865051"/>
            <a:chExt cx="6822770" cy="3888600"/>
          </a:xfrm>
        </p:grpSpPr>
        <p:sp>
          <p:nvSpPr>
            <p:cNvPr id="1481" name="Google Shape;1481;p42"/>
            <p:cNvSpPr/>
            <p:nvPr/>
          </p:nvSpPr>
          <p:spPr>
            <a:xfrm>
              <a:off x="2455645" y="1865051"/>
              <a:ext cx="6368700" cy="388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2"/>
            <p:cNvSpPr/>
            <p:nvPr/>
          </p:nvSpPr>
          <p:spPr>
            <a:xfrm rot="-5400000">
              <a:off x="1976825" y="2518851"/>
              <a:ext cx="511200" cy="461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3" name="Google Shape;1483;p42"/>
          <p:cNvSpPr/>
          <p:nvPr/>
        </p:nvSpPr>
        <p:spPr>
          <a:xfrm>
            <a:off x="3214758" y="4518769"/>
            <a:ext cx="1474711" cy="337932"/>
          </a:xfrm>
          <a:custGeom>
            <a:avLst/>
            <a:gdLst/>
            <a:ahLst/>
            <a:cxnLst/>
            <a:rect l="l" t="t" r="r" b="b"/>
            <a:pathLst>
              <a:path w="41064" h="6446" extrusionOk="0">
                <a:moveTo>
                  <a:pt x="20534" y="1"/>
                </a:moveTo>
                <a:cubicBezTo>
                  <a:pt x="9191" y="1"/>
                  <a:pt x="0" y="1445"/>
                  <a:pt x="0" y="3225"/>
                </a:cubicBezTo>
                <a:cubicBezTo>
                  <a:pt x="0" y="5004"/>
                  <a:pt x="9191" y="6445"/>
                  <a:pt x="20534" y="6445"/>
                </a:cubicBezTo>
                <a:cubicBezTo>
                  <a:pt x="31872" y="6445"/>
                  <a:pt x="41063" y="5004"/>
                  <a:pt x="41063" y="3225"/>
                </a:cubicBezTo>
                <a:cubicBezTo>
                  <a:pt x="41063" y="1445"/>
                  <a:pt x="31872" y="1"/>
                  <a:pt x="20534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42"/>
          <p:cNvSpPr txBox="1">
            <a:spLocks noGrp="1"/>
          </p:cNvSpPr>
          <p:nvPr>
            <p:ph type="title"/>
          </p:nvPr>
        </p:nvSpPr>
        <p:spPr>
          <a:xfrm>
            <a:off x="4000400" y="1464825"/>
            <a:ext cx="4348200" cy="20412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 smtClean="0"/>
              <a:t>FACTURA = INVOICE</a:t>
            </a:r>
            <a:endParaRPr sz="4000" dirty="0"/>
          </a:p>
        </p:txBody>
      </p:sp>
      <p:sp>
        <p:nvSpPr>
          <p:cNvPr id="1485" name="Google Shape;1485;p42"/>
          <p:cNvSpPr/>
          <p:nvPr/>
        </p:nvSpPr>
        <p:spPr>
          <a:xfrm>
            <a:off x="2356450" y="2303507"/>
            <a:ext cx="19066" cy="171672"/>
          </a:xfrm>
          <a:custGeom>
            <a:avLst/>
            <a:gdLst/>
            <a:ahLst/>
            <a:cxnLst/>
            <a:rect l="l" t="t" r="r" b="b"/>
            <a:pathLst>
              <a:path w="505" h="4547" extrusionOk="0">
                <a:moveTo>
                  <a:pt x="1" y="1"/>
                </a:moveTo>
                <a:cubicBezTo>
                  <a:pt x="103" y="367"/>
                  <a:pt x="139" y="747"/>
                  <a:pt x="173" y="1128"/>
                </a:cubicBezTo>
                <a:cubicBezTo>
                  <a:pt x="205" y="1505"/>
                  <a:pt x="226" y="1886"/>
                  <a:pt x="240" y="2266"/>
                </a:cubicBezTo>
                <a:cubicBezTo>
                  <a:pt x="269" y="3024"/>
                  <a:pt x="279" y="3785"/>
                  <a:pt x="272" y="4546"/>
                </a:cubicBezTo>
                <a:lnTo>
                  <a:pt x="505" y="4543"/>
                </a:lnTo>
                <a:cubicBezTo>
                  <a:pt x="473" y="3777"/>
                  <a:pt x="424" y="3016"/>
                  <a:pt x="357" y="2255"/>
                </a:cubicBezTo>
                <a:cubicBezTo>
                  <a:pt x="321" y="1879"/>
                  <a:pt x="282" y="1498"/>
                  <a:pt x="233" y="1121"/>
                </a:cubicBezTo>
                <a:cubicBezTo>
                  <a:pt x="177" y="744"/>
                  <a:pt x="121" y="363"/>
                  <a:pt x="1" y="1"/>
                </a:cubicBezTo>
                <a:close/>
              </a:path>
            </a:pathLst>
          </a:custGeom>
          <a:solidFill>
            <a:srgbClr val="8E4C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42"/>
          <p:cNvGrpSpPr/>
          <p:nvPr/>
        </p:nvGrpSpPr>
        <p:grpSpPr>
          <a:xfrm>
            <a:off x="586932" y="1080441"/>
            <a:ext cx="2563833" cy="3776106"/>
            <a:chOff x="586952" y="1906150"/>
            <a:chExt cx="2003307" cy="2950544"/>
          </a:xfrm>
        </p:grpSpPr>
        <p:sp>
          <p:nvSpPr>
            <p:cNvPr id="1487" name="Google Shape;1487;p42"/>
            <p:cNvSpPr/>
            <p:nvPr/>
          </p:nvSpPr>
          <p:spPr>
            <a:xfrm>
              <a:off x="586952" y="4592650"/>
              <a:ext cx="2003307" cy="264044"/>
            </a:xfrm>
            <a:custGeom>
              <a:avLst/>
              <a:gdLst/>
              <a:ahLst/>
              <a:cxnLst/>
              <a:rect l="l" t="t" r="r" b="b"/>
              <a:pathLst>
                <a:path w="41064" h="6446" extrusionOk="0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1221877" y="3430001"/>
              <a:ext cx="928584" cy="1085532"/>
            </a:xfrm>
            <a:custGeom>
              <a:avLst/>
              <a:gdLst/>
              <a:ahLst/>
              <a:cxnLst/>
              <a:rect l="l" t="t" r="r" b="b"/>
              <a:pathLst>
                <a:path w="24595" h="28752" extrusionOk="0">
                  <a:moveTo>
                    <a:pt x="503" y="0"/>
                  </a:moveTo>
                  <a:cubicBezTo>
                    <a:pt x="503" y="0"/>
                    <a:pt x="183" y="5131"/>
                    <a:pt x="412" y="6917"/>
                  </a:cubicBezTo>
                  <a:cubicBezTo>
                    <a:pt x="641" y="8704"/>
                    <a:pt x="1053" y="21875"/>
                    <a:pt x="1145" y="22746"/>
                  </a:cubicBezTo>
                  <a:cubicBezTo>
                    <a:pt x="1237" y="23616"/>
                    <a:pt x="458" y="24987"/>
                    <a:pt x="778" y="25261"/>
                  </a:cubicBezTo>
                  <a:cubicBezTo>
                    <a:pt x="1100" y="25536"/>
                    <a:pt x="550" y="26040"/>
                    <a:pt x="275" y="26773"/>
                  </a:cubicBezTo>
                  <a:cubicBezTo>
                    <a:pt x="0" y="27506"/>
                    <a:pt x="641" y="28743"/>
                    <a:pt x="641" y="28743"/>
                  </a:cubicBezTo>
                  <a:cubicBezTo>
                    <a:pt x="641" y="28743"/>
                    <a:pt x="704" y="28752"/>
                    <a:pt x="825" y="28752"/>
                  </a:cubicBezTo>
                  <a:cubicBezTo>
                    <a:pt x="1190" y="28752"/>
                    <a:pt x="2083" y="28674"/>
                    <a:pt x="3390" y="28055"/>
                  </a:cubicBezTo>
                  <a:cubicBezTo>
                    <a:pt x="5313" y="26269"/>
                    <a:pt x="4443" y="25353"/>
                    <a:pt x="4168" y="24528"/>
                  </a:cubicBezTo>
                  <a:cubicBezTo>
                    <a:pt x="3894" y="23707"/>
                    <a:pt x="3435" y="22287"/>
                    <a:pt x="5863" y="19997"/>
                  </a:cubicBezTo>
                  <a:cubicBezTo>
                    <a:pt x="8291" y="17707"/>
                    <a:pt x="12001" y="10948"/>
                    <a:pt x="12001" y="10948"/>
                  </a:cubicBezTo>
                  <a:cubicBezTo>
                    <a:pt x="12001" y="10948"/>
                    <a:pt x="13785" y="18045"/>
                    <a:pt x="14151" y="20381"/>
                  </a:cubicBezTo>
                  <a:cubicBezTo>
                    <a:pt x="14517" y="22718"/>
                    <a:pt x="15021" y="25008"/>
                    <a:pt x="13692" y="26016"/>
                  </a:cubicBezTo>
                  <a:cubicBezTo>
                    <a:pt x="12368" y="27023"/>
                    <a:pt x="14196" y="27893"/>
                    <a:pt x="14196" y="27893"/>
                  </a:cubicBezTo>
                  <a:cubicBezTo>
                    <a:pt x="14196" y="27893"/>
                    <a:pt x="14507" y="27973"/>
                    <a:pt x="14958" y="27973"/>
                  </a:cubicBezTo>
                  <a:cubicBezTo>
                    <a:pt x="15590" y="27973"/>
                    <a:pt x="16499" y="27817"/>
                    <a:pt x="17220" y="27069"/>
                  </a:cubicBezTo>
                  <a:cubicBezTo>
                    <a:pt x="19693" y="24412"/>
                    <a:pt x="16990" y="26657"/>
                    <a:pt x="17907" y="23267"/>
                  </a:cubicBezTo>
                  <a:cubicBezTo>
                    <a:pt x="18823" y="19877"/>
                    <a:pt x="24595" y="1238"/>
                    <a:pt x="24595" y="1238"/>
                  </a:cubicBezTo>
                  <a:lnTo>
                    <a:pt x="7833" y="367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1710749" y="3635532"/>
              <a:ext cx="106167" cy="207577"/>
            </a:xfrm>
            <a:custGeom>
              <a:avLst/>
              <a:gdLst/>
              <a:ahLst/>
              <a:cxnLst/>
              <a:rect l="l" t="t" r="r" b="b"/>
              <a:pathLst>
                <a:path w="2812" h="5498" extrusionOk="0">
                  <a:moveTo>
                    <a:pt x="2579" y="1"/>
                  </a:moveTo>
                  <a:cubicBezTo>
                    <a:pt x="2111" y="2411"/>
                    <a:pt x="21" y="5332"/>
                    <a:pt x="0" y="5360"/>
                  </a:cubicBezTo>
                  <a:lnTo>
                    <a:pt x="190" y="5498"/>
                  </a:lnTo>
                  <a:cubicBezTo>
                    <a:pt x="211" y="5469"/>
                    <a:pt x="2332" y="2506"/>
                    <a:pt x="2812" y="43"/>
                  </a:cubicBezTo>
                  <a:lnTo>
                    <a:pt x="25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1645964" y="3638212"/>
              <a:ext cx="90876" cy="217507"/>
            </a:xfrm>
            <a:custGeom>
              <a:avLst/>
              <a:gdLst/>
              <a:ahLst/>
              <a:cxnLst/>
              <a:rect l="l" t="t" r="r" b="b"/>
              <a:pathLst>
                <a:path w="2407" h="5761" extrusionOk="0">
                  <a:moveTo>
                    <a:pt x="2174" y="0"/>
                  </a:moveTo>
                  <a:cubicBezTo>
                    <a:pt x="1773" y="2752"/>
                    <a:pt x="18" y="5609"/>
                    <a:pt x="0" y="5638"/>
                  </a:cubicBezTo>
                  <a:lnTo>
                    <a:pt x="197" y="5761"/>
                  </a:lnTo>
                  <a:cubicBezTo>
                    <a:pt x="215" y="5733"/>
                    <a:pt x="1994" y="2833"/>
                    <a:pt x="2407" y="36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1243925" y="3589774"/>
              <a:ext cx="147320" cy="183603"/>
            </a:xfrm>
            <a:custGeom>
              <a:avLst/>
              <a:gdLst/>
              <a:ahLst/>
              <a:cxnLst/>
              <a:rect l="l" t="t" r="r" b="b"/>
              <a:pathLst>
                <a:path w="3902" h="4863" extrusionOk="0">
                  <a:moveTo>
                    <a:pt x="3902" y="0"/>
                  </a:moveTo>
                  <a:lnTo>
                    <a:pt x="3902" y="0"/>
                  </a:lnTo>
                  <a:cubicBezTo>
                    <a:pt x="3687" y="486"/>
                    <a:pt x="3415" y="941"/>
                    <a:pt x="3147" y="1392"/>
                  </a:cubicBezTo>
                  <a:cubicBezTo>
                    <a:pt x="2872" y="1839"/>
                    <a:pt x="2580" y="2277"/>
                    <a:pt x="2259" y="2689"/>
                  </a:cubicBezTo>
                  <a:cubicBezTo>
                    <a:pt x="1942" y="3105"/>
                    <a:pt x="1594" y="3496"/>
                    <a:pt x="1223" y="3869"/>
                  </a:cubicBezTo>
                  <a:cubicBezTo>
                    <a:pt x="846" y="4228"/>
                    <a:pt x="438" y="4560"/>
                    <a:pt x="1" y="4863"/>
                  </a:cubicBezTo>
                  <a:cubicBezTo>
                    <a:pt x="483" y="4641"/>
                    <a:pt x="938" y="4349"/>
                    <a:pt x="1347" y="4004"/>
                  </a:cubicBezTo>
                  <a:cubicBezTo>
                    <a:pt x="1752" y="3651"/>
                    <a:pt x="2118" y="3256"/>
                    <a:pt x="2446" y="2833"/>
                  </a:cubicBezTo>
                  <a:cubicBezTo>
                    <a:pt x="2770" y="2407"/>
                    <a:pt x="3059" y="1953"/>
                    <a:pt x="3306" y="1480"/>
                  </a:cubicBezTo>
                  <a:cubicBezTo>
                    <a:pt x="3552" y="1008"/>
                    <a:pt x="3771" y="519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2039999" y="3610501"/>
              <a:ext cx="31790" cy="136975"/>
            </a:xfrm>
            <a:custGeom>
              <a:avLst/>
              <a:gdLst/>
              <a:ahLst/>
              <a:cxnLst/>
              <a:rect l="l" t="t" r="r" b="b"/>
              <a:pathLst>
                <a:path w="842" h="3628" extrusionOk="0">
                  <a:moveTo>
                    <a:pt x="0" y="1"/>
                  </a:moveTo>
                  <a:cubicBezTo>
                    <a:pt x="131" y="611"/>
                    <a:pt x="282" y="1206"/>
                    <a:pt x="412" y="1809"/>
                  </a:cubicBezTo>
                  <a:cubicBezTo>
                    <a:pt x="482" y="2108"/>
                    <a:pt x="536" y="2411"/>
                    <a:pt x="599" y="2710"/>
                  </a:cubicBezTo>
                  <a:cubicBezTo>
                    <a:pt x="656" y="3014"/>
                    <a:pt x="701" y="3317"/>
                    <a:pt x="754" y="3627"/>
                  </a:cubicBezTo>
                  <a:cubicBezTo>
                    <a:pt x="842" y="3003"/>
                    <a:pt x="772" y="2369"/>
                    <a:pt x="641" y="1759"/>
                  </a:cubicBezTo>
                  <a:cubicBezTo>
                    <a:pt x="571" y="1453"/>
                    <a:pt x="487" y="1150"/>
                    <a:pt x="381" y="857"/>
                  </a:cubicBezTo>
                  <a:cubicBezTo>
                    <a:pt x="275" y="562"/>
                    <a:pt x="155" y="2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1530777" y="3824829"/>
              <a:ext cx="292148" cy="69998"/>
            </a:xfrm>
            <a:custGeom>
              <a:avLst/>
              <a:gdLst/>
              <a:ahLst/>
              <a:cxnLst/>
              <a:rect l="l" t="t" r="r" b="b"/>
              <a:pathLst>
                <a:path w="7738" h="1854" extrusionOk="0">
                  <a:moveTo>
                    <a:pt x="7428" y="0"/>
                  </a:moveTo>
                  <a:cubicBezTo>
                    <a:pt x="6862" y="0"/>
                    <a:pt x="6296" y="40"/>
                    <a:pt x="5733" y="99"/>
                  </a:cubicBezTo>
                  <a:cubicBezTo>
                    <a:pt x="5063" y="170"/>
                    <a:pt x="4404" y="282"/>
                    <a:pt x="3745" y="424"/>
                  </a:cubicBezTo>
                  <a:cubicBezTo>
                    <a:pt x="3090" y="568"/>
                    <a:pt x="2445" y="754"/>
                    <a:pt x="1814" y="987"/>
                  </a:cubicBezTo>
                  <a:cubicBezTo>
                    <a:pt x="1184" y="1219"/>
                    <a:pt x="574" y="1505"/>
                    <a:pt x="0" y="1854"/>
                  </a:cubicBezTo>
                  <a:cubicBezTo>
                    <a:pt x="313" y="1734"/>
                    <a:pt x="613" y="1583"/>
                    <a:pt x="930" y="1481"/>
                  </a:cubicBezTo>
                  <a:cubicBezTo>
                    <a:pt x="1236" y="1357"/>
                    <a:pt x="1557" y="1258"/>
                    <a:pt x="1871" y="1156"/>
                  </a:cubicBezTo>
                  <a:cubicBezTo>
                    <a:pt x="2508" y="970"/>
                    <a:pt x="3146" y="790"/>
                    <a:pt x="3798" y="653"/>
                  </a:cubicBezTo>
                  <a:cubicBezTo>
                    <a:pt x="4447" y="508"/>
                    <a:pt x="5099" y="388"/>
                    <a:pt x="5754" y="279"/>
                  </a:cubicBezTo>
                  <a:cubicBezTo>
                    <a:pt x="6085" y="222"/>
                    <a:pt x="6413" y="173"/>
                    <a:pt x="6744" y="131"/>
                  </a:cubicBezTo>
                  <a:cubicBezTo>
                    <a:pt x="7071" y="82"/>
                    <a:pt x="7406" y="46"/>
                    <a:pt x="7738" y="4"/>
                  </a:cubicBezTo>
                  <a:cubicBezTo>
                    <a:pt x="7635" y="1"/>
                    <a:pt x="7531" y="0"/>
                    <a:pt x="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1406530" y="2031039"/>
              <a:ext cx="169218" cy="90008"/>
            </a:xfrm>
            <a:custGeom>
              <a:avLst/>
              <a:gdLst/>
              <a:ahLst/>
              <a:cxnLst/>
              <a:rect l="l" t="t" r="r" b="b"/>
              <a:pathLst>
                <a:path w="4482" h="2384" extrusionOk="0">
                  <a:moveTo>
                    <a:pt x="3742" y="1"/>
                  </a:moveTo>
                  <a:lnTo>
                    <a:pt x="3168" y="523"/>
                  </a:lnTo>
                  <a:cubicBezTo>
                    <a:pt x="3168" y="523"/>
                    <a:pt x="616" y="1865"/>
                    <a:pt x="94" y="2277"/>
                  </a:cubicBezTo>
                  <a:cubicBezTo>
                    <a:pt x="1" y="2352"/>
                    <a:pt x="33" y="2383"/>
                    <a:pt x="154" y="2383"/>
                  </a:cubicBezTo>
                  <a:cubicBezTo>
                    <a:pt x="704" y="2383"/>
                    <a:pt x="3084" y="1730"/>
                    <a:pt x="3714" y="1481"/>
                  </a:cubicBezTo>
                  <a:cubicBezTo>
                    <a:pt x="4482" y="1181"/>
                    <a:pt x="3742" y="1"/>
                    <a:pt x="3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1967474" y="2275079"/>
              <a:ext cx="457138" cy="1020216"/>
            </a:xfrm>
            <a:custGeom>
              <a:avLst/>
              <a:gdLst/>
              <a:ahLst/>
              <a:cxnLst/>
              <a:rect l="l" t="t" r="r" b="b"/>
              <a:pathLst>
                <a:path w="12108" h="27022" extrusionOk="0">
                  <a:moveTo>
                    <a:pt x="7986" y="1"/>
                  </a:moveTo>
                  <a:cubicBezTo>
                    <a:pt x="7481" y="1"/>
                    <a:pt x="7089" y="90"/>
                    <a:pt x="7009" y="211"/>
                  </a:cubicBezTo>
                  <a:cubicBezTo>
                    <a:pt x="6801" y="521"/>
                    <a:pt x="6699" y="848"/>
                    <a:pt x="6801" y="3735"/>
                  </a:cubicBezTo>
                  <a:cubicBezTo>
                    <a:pt x="6431" y="3091"/>
                    <a:pt x="6142" y="2853"/>
                    <a:pt x="5939" y="2853"/>
                  </a:cubicBezTo>
                  <a:cubicBezTo>
                    <a:pt x="5606" y="2853"/>
                    <a:pt x="5507" y="3497"/>
                    <a:pt x="5667" y="4041"/>
                  </a:cubicBezTo>
                  <a:cubicBezTo>
                    <a:pt x="5927" y="4919"/>
                    <a:pt x="6132" y="8009"/>
                    <a:pt x="6287" y="8526"/>
                  </a:cubicBezTo>
                  <a:cubicBezTo>
                    <a:pt x="6442" y="9041"/>
                    <a:pt x="7214" y="9609"/>
                    <a:pt x="7214" y="9609"/>
                  </a:cubicBezTo>
                  <a:lnTo>
                    <a:pt x="6132" y="14192"/>
                  </a:lnTo>
                  <a:lnTo>
                    <a:pt x="5279" y="12733"/>
                  </a:lnTo>
                  <a:lnTo>
                    <a:pt x="1" y="13678"/>
                  </a:lnTo>
                  <a:lnTo>
                    <a:pt x="4740" y="27022"/>
                  </a:lnTo>
                  <a:cubicBezTo>
                    <a:pt x="4740" y="27022"/>
                    <a:pt x="8140" y="26095"/>
                    <a:pt x="10047" y="22850"/>
                  </a:cubicBezTo>
                  <a:cubicBezTo>
                    <a:pt x="11953" y="19604"/>
                    <a:pt x="11389" y="12854"/>
                    <a:pt x="10716" y="10070"/>
                  </a:cubicBezTo>
                  <a:cubicBezTo>
                    <a:pt x="12108" y="8988"/>
                    <a:pt x="11541" y="5278"/>
                    <a:pt x="11541" y="5278"/>
                  </a:cubicBezTo>
                  <a:cubicBezTo>
                    <a:pt x="11541" y="5278"/>
                    <a:pt x="11336" y="1962"/>
                    <a:pt x="10409" y="881"/>
                  </a:cubicBezTo>
                  <a:cubicBezTo>
                    <a:pt x="9843" y="220"/>
                    <a:pt x="8777" y="1"/>
                    <a:pt x="7986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942349" y="2792908"/>
              <a:ext cx="536952" cy="934814"/>
            </a:xfrm>
            <a:custGeom>
              <a:avLst/>
              <a:gdLst/>
              <a:ahLst/>
              <a:cxnLst/>
              <a:rect l="l" t="t" r="r" b="b"/>
              <a:pathLst>
                <a:path w="14222" h="24760" extrusionOk="0">
                  <a:moveTo>
                    <a:pt x="3605" y="1"/>
                  </a:moveTo>
                  <a:cubicBezTo>
                    <a:pt x="3605" y="1"/>
                    <a:pt x="0" y="6403"/>
                    <a:pt x="670" y="11608"/>
                  </a:cubicBezTo>
                  <a:cubicBezTo>
                    <a:pt x="1340" y="16812"/>
                    <a:pt x="4381" y="21653"/>
                    <a:pt x="4381" y="21653"/>
                  </a:cubicBezTo>
                  <a:cubicBezTo>
                    <a:pt x="4381" y="21653"/>
                    <a:pt x="3503" y="22016"/>
                    <a:pt x="3708" y="22943"/>
                  </a:cubicBezTo>
                  <a:cubicBezTo>
                    <a:pt x="3433" y="22754"/>
                    <a:pt x="3164" y="22674"/>
                    <a:pt x="2917" y="22674"/>
                  </a:cubicBezTo>
                  <a:cubicBezTo>
                    <a:pt x="2425" y="22674"/>
                    <a:pt x="2025" y="22994"/>
                    <a:pt x="1854" y="23405"/>
                  </a:cubicBezTo>
                  <a:cubicBezTo>
                    <a:pt x="2936" y="23768"/>
                    <a:pt x="3862" y="24490"/>
                    <a:pt x="3862" y="24490"/>
                  </a:cubicBezTo>
                  <a:cubicBezTo>
                    <a:pt x="3862" y="24490"/>
                    <a:pt x="5076" y="24685"/>
                    <a:pt x="5960" y="24685"/>
                  </a:cubicBezTo>
                  <a:cubicBezTo>
                    <a:pt x="6184" y="24685"/>
                    <a:pt x="6387" y="24673"/>
                    <a:pt x="6544" y="24641"/>
                  </a:cubicBezTo>
                  <a:cubicBezTo>
                    <a:pt x="7315" y="24490"/>
                    <a:pt x="7675" y="24282"/>
                    <a:pt x="7675" y="24282"/>
                  </a:cubicBezTo>
                  <a:cubicBezTo>
                    <a:pt x="7675" y="24282"/>
                    <a:pt x="8327" y="24759"/>
                    <a:pt x="8792" y="24759"/>
                  </a:cubicBezTo>
                  <a:cubicBezTo>
                    <a:pt x="8833" y="24759"/>
                    <a:pt x="8874" y="24755"/>
                    <a:pt x="8912" y="24747"/>
                  </a:cubicBezTo>
                  <a:cubicBezTo>
                    <a:pt x="9377" y="24641"/>
                    <a:pt x="8295" y="22943"/>
                    <a:pt x="8295" y="22943"/>
                  </a:cubicBezTo>
                  <a:cubicBezTo>
                    <a:pt x="8295" y="22943"/>
                    <a:pt x="8499" y="22273"/>
                    <a:pt x="8655" y="21911"/>
                  </a:cubicBezTo>
                  <a:cubicBezTo>
                    <a:pt x="8295" y="20624"/>
                    <a:pt x="8390" y="18003"/>
                    <a:pt x="8390" y="18003"/>
                  </a:cubicBezTo>
                  <a:lnTo>
                    <a:pt x="14222" y="8567"/>
                  </a:lnTo>
                  <a:lnTo>
                    <a:pt x="11386" y="529"/>
                  </a:lnTo>
                  <a:lnTo>
                    <a:pt x="5100" y="15"/>
                  </a:lnTo>
                  <a:lnTo>
                    <a:pt x="3605" y="1"/>
                  </a:ln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1048134" y="3416561"/>
              <a:ext cx="230947" cy="129613"/>
            </a:xfrm>
            <a:custGeom>
              <a:avLst/>
              <a:gdLst/>
              <a:ahLst/>
              <a:cxnLst/>
              <a:rect l="l" t="t" r="r" b="b"/>
              <a:pathLst>
                <a:path w="6117" h="3433" extrusionOk="0">
                  <a:moveTo>
                    <a:pt x="5863" y="0"/>
                  </a:moveTo>
                  <a:cubicBezTo>
                    <a:pt x="5863" y="0"/>
                    <a:pt x="2030" y="667"/>
                    <a:pt x="0" y="2122"/>
                  </a:cubicBezTo>
                  <a:cubicBezTo>
                    <a:pt x="222" y="2608"/>
                    <a:pt x="437" y="3048"/>
                    <a:pt x="634" y="3433"/>
                  </a:cubicBezTo>
                  <a:cubicBezTo>
                    <a:pt x="1356" y="3105"/>
                    <a:pt x="3897" y="1974"/>
                    <a:pt x="5596" y="1474"/>
                  </a:cubicBezTo>
                  <a:lnTo>
                    <a:pt x="6117" y="624"/>
                  </a:lnTo>
                  <a:cubicBezTo>
                    <a:pt x="5998" y="293"/>
                    <a:pt x="5863" y="0"/>
                    <a:pt x="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1078451" y="2334428"/>
              <a:ext cx="1216617" cy="1329278"/>
            </a:xfrm>
            <a:custGeom>
              <a:avLst/>
              <a:gdLst/>
              <a:ahLst/>
              <a:cxnLst/>
              <a:rect l="l" t="t" r="r" b="b"/>
              <a:pathLst>
                <a:path w="32224" h="35208" extrusionOk="0">
                  <a:moveTo>
                    <a:pt x="16452" y="0"/>
                  </a:moveTo>
                  <a:cubicBezTo>
                    <a:pt x="15940" y="0"/>
                    <a:pt x="15610" y="37"/>
                    <a:pt x="15610" y="37"/>
                  </a:cubicBezTo>
                  <a:lnTo>
                    <a:pt x="10719" y="753"/>
                  </a:lnTo>
                  <a:cubicBezTo>
                    <a:pt x="10719" y="753"/>
                    <a:pt x="3887" y="6497"/>
                    <a:pt x="0" y="11940"/>
                  </a:cubicBezTo>
                  <a:cubicBezTo>
                    <a:pt x="1554" y="12776"/>
                    <a:pt x="5621" y="15947"/>
                    <a:pt x="5621" y="15947"/>
                  </a:cubicBezTo>
                  <a:cubicBezTo>
                    <a:pt x="5621" y="15947"/>
                    <a:pt x="4782" y="30764"/>
                    <a:pt x="4662" y="33156"/>
                  </a:cubicBezTo>
                  <a:cubicBezTo>
                    <a:pt x="7462" y="34297"/>
                    <a:pt x="12578" y="35207"/>
                    <a:pt x="17840" y="35207"/>
                  </a:cubicBezTo>
                  <a:cubicBezTo>
                    <a:pt x="21683" y="35207"/>
                    <a:pt x="25605" y="34721"/>
                    <a:pt x="28760" y="33484"/>
                  </a:cubicBezTo>
                  <a:cubicBezTo>
                    <a:pt x="30078" y="29657"/>
                    <a:pt x="32224" y="20876"/>
                    <a:pt x="27153" y="13375"/>
                  </a:cubicBezTo>
                  <a:cubicBezTo>
                    <a:pt x="28348" y="12416"/>
                    <a:pt x="28827" y="11161"/>
                    <a:pt x="28827" y="11161"/>
                  </a:cubicBezTo>
                  <a:cubicBezTo>
                    <a:pt x="28827" y="11161"/>
                    <a:pt x="23024" y="3565"/>
                    <a:pt x="21170" y="1592"/>
                  </a:cubicBezTo>
                  <a:cubicBezTo>
                    <a:pt x="19870" y="207"/>
                    <a:pt x="17656" y="0"/>
                    <a:pt x="16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1483132" y="1969312"/>
              <a:ext cx="493873" cy="569043"/>
            </a:xfrm>
            <a:custGeom>
              <a:avLst/>
              <a:gdLst/>
              <a:ahLst/>
              <a:cxnLst/>
              <a:rect l="l" t="t" r="r" b="b"/>
              <a:pathLst>
                <a:path w="13081" h="15072" extrusionOk="0">
                  <a:moveTo>
                    <a:pt x="6880" y="1"/>
                  </a:moveTo>
                  <a:cubicBezTo>
                    <a:pt x="5735" y="1"/>
                    <a:pt x="818" y="1735"/>
                    <a:pt x="818" y="1735"/>
                  </a:cubicBezTo>
                  <a:cubicBezTo>
                    <a:pt x="818" y="1735"/>
                    <a:pt x="1033" y="3412"/>
                    <a:pt x="1163" y="4790"/>
                  </a:cubicBezTo>
                  <a:cubicBezTo>
                    <a:pt x="1290" y="6168"/>
                    <a:pt x="645" y="9780"/>
                    <a:pt x="645" y="9780"/>
                  </a:cubicBezTo>
                  <a:cubicBezTo>
                    <a:pt x="645" y="9780"/>
                    <a:pt x="300" y="9994"/>
                    <a:pt x="0" y="10424"/>
                  </a:cubicBezTo>
                  <a:cubicBezTo>
                    <a:pt x="514" y="10942"/>
                    <a:pt x="5638" y="13997"/>
                    <a:pt x="8478" y="15072"/>
                  </a:cubicBezTo>
                  <a:cubicBezTo>
                    <a:pt x="8992" y="14558"/>
                    <a:pt x="9725" y="12016"/>
                    <a:pt x="9725" y="12016"/>
                  </a:cubicBezTo>
                  <a:cubicBezTo>
                    <a:pt x="9725" y="12016"/>
                    <a:pt x="9852" y="12016"/>
                    <a:pt x="10497" y="11844"/>
                  </a:cubicBezTo>
                  <a:cubicBezTo>
                    <a:pt x="13080" y="10727"/>
                    <a:pt x="12650" y="8919"/>
                    <a:pt x="11145" y="5949"/>
                  </a:cubicBezTo>
                  <a:cubicBezTo>
                    <a:pt x="9638" y="2982"/>
                    <a:pt x="7013" y="12"/>
                    <a:pt x="7013" y="12"/>
                  </a:cubicBezTo>
                  <a:cubicBezTo>
                    <a:pt x="6977" y="4"/>
                    <a:pt x="6932" y="1"/>
                    <a:pt x="6880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1513033" y="2030662"/>
              <a:ext cx="35716" cy="122288"/>
            </a:xfrm>
            <a:custGeom>
              <a:avLst/>
              <a:gdLst/>
              <a:ahLst/>
              <a:cxnLst/>
              <a:rect l="l" t="t" r="r" b="b"/>
              <a:pathLst>
                <a:path w="946" h="3239" extrusionOk="0">
                  <a:moveTo>
                    <a:pt x="568" y="1"/>
                  </a:moveTo>
                  <a:lnTo>
                    <a:pt x="1" y="402"/>
                  </a:lnTo>
                  <a:lnTo>
                    <a:pt x="378" y="3239"/>
                  </a:lnTo>
                  <a:lnTo>
                    <a:pt x="945" y="2362"/>
                  </a:lnTo>
                  <a:cubicBezTo>
                    <a:pt x="945" y="2362"/>
                    <a:pt x="568" y="12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2"/>
            <p:cNvSpPr/>
            <p:nvPr/>
          </p:nvSpPr>
          <p:spPr>
            <a:xfrm>
              <a:off x="1450853" y="2128897"/>
              <a:ext cx="92424" cy="95029"/>
            </a:xfrm>
            <a:custGeom>
              <a:avLst/>
              <a:gdLst/>
              <a:ahLst/>
              <a:cxnLst/>
              <a:rect l="l" t="t" r="r" b="b"/>
              <a:pathLst>
                <a:path w="2448" h="2517" extrusionOk="0">
                  <a:moveTo>
                    <a:pt x="993" y="1"/>
                  </a:moveTo>
                  <a:cubicBezTo>
                    <a:pt x="814" y="1"/>
                    <a:pt x="647" y="62"/>
                    <a:pt x="510" y="217"/>
                  </a:cubicBezTo>
                  <a:cubicBezTo>
                    <a:pt x="1" y="798"/>
                    <a:pt x="568" y="2517"/>
                    <a:pt x="1533" y="2517"/>
                  </a:cubicBezTo>
                  <a:cubicBezTo>
                    <a:pt x="1711" y="2517"/>
                    <a:pt x="1902" y="2459"/>
                    <a:pt x="2103" y="2325"/>
                  </a:cubicBezTo>
                  <a:lnTo>
                    <a:pt x="2448" y="778"/>
                  </a:lnTo>
                  <a:cubicBezTo>
                    <a:pt x="2347" y="710"/>
                    <a:pt x="1603" y="1"/>
                    <a:pt x="993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2"/>
            <p:cNvSpPr/>
            <p:nvPr/>
          </p:nvSpPr>
          <p:spPr>
            <a:xfrm>
              <a:off x="1470145" y="1906150"/>
              <a:ext cx="286787" cy="157023"/>
            </a:xfrm>
            <a:custGeom>
              <a:avLst/>
              <a:gdLst/>
              <a:ahLst/>
              <a:cxnLst/>
              <a:rect l="l" t="t" r="r" b="b"/>
              <a:pathLst>
                <a:path w="7596" h="4159" extrusionOk="0">
                  <a:moveTo>
                    <a:pt x="4183" y="1"/>
                  </a:moveTo>
                  <a:cubicBezTo>
                    <a:pt x="2551" y="1"/>
                    <a:pt x="1" y="1256"/>
                    <a:pt x="27" y="1692"/>
                  </a:cubicBezTo>
                  <a:cubicBezTo>
                    <a:pt x="55" y="2157"/>
                    <a:pt x="1099" y="4159"/>
                    <a:pt x="1099" y="4159"/>
                  </a:cubicBezTo>
                  <a:lnTo>
                    <a:pt x="7596" y="1939"/>
                  </a:lnTo>
                  <a:cubicBezTo>
                    <a:pt x="6965" y="1142"/>
                    <a:pt x="6088" y="212"/>
                    <a:pt x="4498" y="18"/>
                  </a:cubicBezTo>
                  <a:cubicBezTo>
                    <a:pt x="4398" y="6"/>
                    <a:pt x="4292" y="1"/>
                    <a:pt x="4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2"/>
            <p:cNvSpPr/>
            <p:nvPr/>
          </p:nvSpPr>
          <p:spPr>
            <a:xfrm>
              <a:off x="1645020" y="1941223"/>
              <a:ext cx="81173" cy="51951"/>
            </a:xfrm>
            <a:custGeom>
              <a:avLst/>
              <a:gdLst/>
              <a:ahLst/>
              <a:cxnLst/>
              <a:rect l="l" t="t" r="r" b="b"/>
              <a:pathLst>
                <a:path w="2150" h="1376" extrusionOk="0">
                  <a:moveTo>
                    <a:pt x="937" y="1"/>
                  </a:moveTo>
                  <a:cubicBezTo>
                    <a:pt x="821" y="1"/>
                    <a:pt x="706" y="25"/>
                    <a:pt x="593" y="80"/>
                  </a:cubicBezTo>
                  <a:cubicBezTo>
                    <a:pt x="1" y="361"/>
                    <a:pt x="497" y="1376"/>
                    <a:pt x="497" y="1376"/>
                  </a:cubicBezTo>
                  <a:lnTo>
                    <a:pt x="2149" y="858"/>
                  </a:lnTo>
                  <a:cubicBezTo>
                    <a:pt x="1902" y="436"/>
                    <a:pt x="1424" y="1"/>
                    <a:pt x="937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2"/>
            <p:cNvSpPr/>
            <p:nvPr/>
          </p:nvSpPr>
          <p:spPr>
            <a:xfrm>
              <a:off x="1655931" y="1941223"/>
              <a:ext cx="54178" cy="26164"/>
            </a:xfrm>
            <a:custGeom>
              <a:avLst/>
              <a:gdLst/>
              <a:ahLst/>
              <a:cxnLst/>
              <a:rect l="l" t="t" r="r" b="b"/>
              <a:pathLst>
                <a:path w="1435" h="693" extrusionOk="0">
                  <a:moveTo>
                    <a:pt x="646" y="1"/>
                  </a:moveTo>
                  <a:cubicBezTo>
                    <a:pt x="532" y="1"/>
                    <a:pt x="416" y="25"/>
                    <a:pt x="304" y="80"/>
                  </a:cubicBezTo>
                  <a:cubicBezTo>
                    <a:pt x="57" y="195"/>
                    <a:pt x="0" y="442"/>
                    <a:pt x="18" y="693"/>
                  </a:cubicBezTo>
                  <a:lnTo>
                    <a:pt x="1434" y="347"/>
                  </a:lnTo>
                  <a:cubicBezTo>
                    <a:pt x="1202" y="145"/>
                    <a:pt x="926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2"/>
            <p:cNvSpPr/>
            <p:nvPr/>
          </p:nvSpPr>
          <p:spPr>
            <a:xfrm>
              <a:off x="1691042" y="4426924"/>
              <a:ext cx="424442" cy="325561"/>
            </a:xfrm>
            <a:custGeom>
              <a:avLst/>
              <a:gdLst/>
              <a:ahLst/>
              <a:cxnLst/>
              <a:rect l="l" t="t" r="r" b="b"/>
              <a:pathLst>
                <a:path w="11242" h="8623" extrusionOk="0">
                  <a:moveTo>
                    <a:pt x="5899" y="0"/>
                  </a:moveTo>
                  <a:lnTo>
                    <a:pt x="878" y="1339"/>
                  </a:lnTo>
                  <a:lnTo>
                    <a:pt x="1298" y="5064"/>
                  </a:lnTo>
                  <a:lnTo>
                    <a:pt x="0" y="8038"/>
                  </a:lnTo>
                  <a:cubicBezTo>
                    <a:pt x="0" y="8038"/>
                    <a:pt x="5983" y="8623"/>
                    <a:pt x="10085" y="8623"/>
                  </a:cubicBezTo>
                  <a:cubicBezTo>
                    <a:pt x="11241" y="4237"/>
                    <a:pt x="9514" y="3031"/>
                    <a:pt x="7612" y="3031"/>
                  </a:cubicBezTo>
                  <a:cubicBezTo>
                    <a:pt x="6481" y="3031"/>
                    <a:pt x="5289" y="3457"/>
                    <a:pt x="4602" y="3894"/>
                  </a:cubicBezTo>
                  <a:lnTo>
                    <a:pt x="4602" y="3894"/>
                  </a:lnTo>
                  <a:cubicBezTo>
                    <a:pt x="4967" y="3327"/>
                    <a:pt x="4891" y="3180"/>
                    <a:pt x="4715" y="3180"/>
                  </a:cubicBezTo>
                  <a:cubicBezTo>
                    <a:pt x="4527" y="3180"/>
                    <a:pt x="4225" y="3348"/>
                    <a:pt x="4225" y="3348"/>
                  </a:cubicBezTo>
                  <a:lnTo>
                    <a:pt x="58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2"/>
            <p:cNvSpPr/>
            <p:nvPr/>
          </p:nvSpPr>
          <p:spPr>
            <a:xfrm>
              <a:off x="949031" y="4450331"/>
              <a:ext cx="435428" cy="292337"/>
            </a:xfrm>
            <a:custGeom>
              <a:avLst/>
              <a:gdLst/>
              <a:ahLst/>
              <a:cxnLst/>
              <a:rect l="l" t="t" r="r" b="b"/>
              <a:pathLst>
                <a:path w="11533" h="7743" extrusionOk="0">
                  <a:moveTo>
                    <a:pt x="6639" y="0"/>
                  </a:moveTo>
                  <a:lnTo>
                    <a:pt x="7808" y="3599"/>
                  </a:lnTo>
                  <a:cubicBezTo>
                    <a:pt x="7808" y="3599"/>
                    <a:pt x="7659" y="3517"/>
                    <a:pt x="7528" y="3517"/>
                  </a:cubicBezTo>
                  <a:cubicBezTo>
                    <a:pt x="7349" y="3517"/>
                    <a:pt x="7202" y="3670"/>
                    <a:pt x="7516" y="4394"/>
                  </a:cubicBezTo>
                  <a:cubicBezTo>
                    <a:pt x="6291" y="3489"/>
                    <a:pt x="4496" y="2421"/>
                    <a:pt x="2975" y="2421"/>
                  </a:cubicBezTo>
                  <a:cubicBezTo>
                    <a:pt x="1327" y="2421"/>
                    <a:pt x="1" y="3674"/>
                    <a:pt x="67" y="7742"/>
                  </a:cubicBezTo>
                  <a:cubicBezTo>
                    <a:pt x="2453" y="7700"/>
                    <a:pt x="10948" y="7157"/>
                    <a:pt x="10948" y="7157"/>
                  </a:cubicBezTo>
                  <a:cubicBezTo>
                    <a:pt x="10948" y="7157"/>
                    <a:pt x="10151" y="4186"/>
                    <a:pt x="10151" y="4060"/>
                  </a:cubicBezTo>
                  <a:cubicBezTo>
                    <a:pt x="10151" y="3933"/>
                    <a:pt x="11532" y="1005"/>
                    <a:pt x="11532" y="1005"/>
                  </a:cubicBezTo>
                  <a:lnTo>
                    <a:pt x="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2"/>
            <p:cNvSpPr/>
            <p:nvPr/>
          </p:nvSpPr>
          <p:spPr>
            <a:xfrm>
              <a:off x="1669484" y="2170237"/>
              <a:ext cx="139203" cy="107111"/>
            </a:xfrm>
            <a:custGeom>
              <a:avLst/>
              <a:gdLst/>
              <a:ahLst/>
              <a:cxnLst/>
              <a:rect l="l" t="t" r="r" b="b"/>
              <a:pathLst>
                <a:path w="3687" h="2837" extrusionOk="0">
                  <a:moveTo>
                    <a:pt x="2605" y="0"/>
                  </a:moveTo>
                  <a:cubicBezTo>
                    <a:pt x="2745" y="306"/>
                    <a:pt x="2890" y="606"/>
                    <a:pt x="3020" y="916"/>
                  </a:cubicBezTo>
                  <a:cubicBezTo>
                    <a:pt x="3155" y="1223"/>
                    <a:pt x="3285" y="1529"/>
                    <a:pt x="3380" y="1843"/>
                  </a:cubicBezTo>
                  <a:cubicBezTo>
                    <a:pt x="3425" y="1997"/>
                    <a:pt x="3472" y="2163"/>
                    <a:pt x="3475" y="2304"/>
                  </a:cubicBezTo>
                  <a:cubicBezTo>
                    <a:pt x="3479" y="2378"/>
                    <a:pt x="3458" y="2420"/>
                    <a:pt x="3422" y="2459"/>
                  </a:cubicBezTo>
                  <a:cubicBezTo>
                    <a:pt x="3380" y="2498"/>
                    <a:pt x="3320" y="2529"/>
                    <a:pt x="3249" y="2551"/>
                  </a:cubicBezTo>
                  <a:cubicBezTo>
                    <a:pt x="3110" y="2591"/>
                    <a:pt x="2960" y="2607"/>
                    <a:pt x="2806" y="2607"/>
                  </a:cubicBezTo>
                  <a:cubicBezTo>
                    <a:pt x="2640" y="2607"/>
                    <a:pt x="2470" y="2589"/>
                    <a:pt x="2305" y="2565"/>
                  </a:cubicBezTo>
                  <a:cubicBezTo>
                    <a:pt x="1664" y="2466"/>
                    <a:pt x="1026" y="2233"/>
                    <a:pt x="519" y="1836"/>
                  </a:cubicBezTo>
                  <a:cubicBezTo>
                    <a:pt x="399" y="1734"/>
                    <a:pt x="283" y="1617"/>
                    <a:pt x="208" y="1483"/>
                  </a:cubicBezTo>
                  <a:cubicBezTo>
                    <a:pt x="132" y="1353"/>
                    <a:pt x="96" y="1187"/>
                    <a:pt x="184" y="1085"/>
                  </a:cubicBezTo>
                  <a:cubicBezTo>
                    <a:pt x="232" y="1018"/>
                    <a:pt x="318" y="993"/>
                    <a:pt x="411" y="993"/>
                  </a:cubicBezTo>
                  <a:cubicBezTo>
                    <a:pt x="474" y="993"/>
                    <a:pt x="540" y="1005"/>
                    <a:pt x="600" y="1022"/>
                  </a:cubicBezTo>
                  <a:cubicBezTo>
                    <a:pt x="758" y="1060"/>
                    <a:pt x="903" y="1152"/>
                    <a:pt x="1044" y="1240"/>
                  </a:cubicBezTo>
                  <a:cubicBezTo>
                    <a:pt x="917" y="1134"/>
                    <a:pt x="787" y="1022"/>
                    <a:pt x="621" y="962"/>
                  </a:cubicBezTo>
                  <a:cubicBezTo>
                    <a:pt x="540" y="930"/>
                    <a:pt x="455" y="906"/>
                    <a:pt x="364" y="906"/>
                  </a:cubicBezTo>
                  <a:cubicBezTo>
                    <a:pt x="272" y="906"/>
                    <a:pt x="170" y="934"/>
                    <a:pt x="99" y="1007"/>
                  </a:cubicBezTo>
                  <a:cubicBezTo>
                    <a:pt x="18" y="1078"/>
                    <a:pt x="5" y="1187"/>
                    <a:pt x="0" y="1282"/>
                  </a:cubicBezTo>
                  <a:cubicBezTo>
                    <a:pt x="11" y="1378"/>
                    <a:pt x="39" y="1469"/>
                    <a:pt x="75" y="1550"/>
                  </a:cubicBezTo>
                  <a:cubicBezTo>
                    <a:pt x="156" y="1716"/>
                    <a:pt x="275" y="1849"/>
                    <a:pt x="399" y="1970"/>
                  </a:cubicBezTo>
                  <a:cubicBezTo>
                    <a:pt x="924" y="2438"/>
                    <a:pt x="1594" y="2688"/>
                    <a:pt x="2270" y="2797"/>
                  </a:cubicBezTo>
                  <a:cubicBezTo>
                    <a:pt x="2437" y="2818"/>
                    <a:pt x="2606" y="2836"/>
                    <a:pt x="2776" y="2836"/>
                  </a:cubicBezTo>
                  <a:cubicBezTo>
                    <a:pt x="2954" y="2836"/>
                    <a:pt x="3134" y="2816"/>
                    <a:pt x="3316" y="2759"/>
                  </a:cubicBezTo>
                  <a:cubicBezTo>
                    <a:pt x="3404" y="2731"/>
                    <a:pt x="3496" y="2685"/>
                    <a:pt x="3578" y="2607"/>
                  </a:cubicBezTo>
                  <a:cubicBezTo>
                    <a:pt x="3612" y="2568"/>
                    <a:pt x="3651" y="2512"/>
                    <a:pt x="3662" y="2459"/>
                  </a:cubicBezTo>
                  <a:cubicBezTo>
                    <a:pt x="3672" y="2407"/>
                    <a:pt x="3687" y="2347"/>
                    <a:pt x="3679" y="2301"/>
                  </a:cubicBezTo>
                  <a:cubicBezTo>
                    <a:pt x="3669" y="2107"/>
                    <a:pt x="3609" y="1948"/>
                    <a:pt x="3549" y="1786"/>
                  </a:cubicBezTo>
                  <a:cubicBezTo>
                    <a:pt x="3303" y="1148"/>
                    <a:pt x="2971" y="563"/>
                    <a:pt x="2605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2"/>
            <p:cNvSpPr/>
            <p:nvPr/>
          </p:nvSpPr>
          <p:spPr>
            <a:xfrm>
              <a:off x="1617233" y="2225018"/>
              <a:ext cx="110433" cy="70602"/>
            </a:xfrm>
            <a:custGeom>
              <a:avLst/>
              <a:gdLst/>
              <a:ahLst/>
              <a:cxnLst/>
              <a:rect l="l" t="t" r="r" b="b"/>
              <a:pathLst>
                <a:path w="2925" h="1870" extrusionOk="0">
                  <a:moveTo>
                    <a:pt x="0" y="0"/>
                  </a:moveTo>
                  <a:cubicBezTo>
                    <a:pt x="63" y="138"/>
                    <a:pt x="137" y="272"/>
                    <a:pt x="215" y="406"/>
                  </a:cubicBezTo>
                  <a:cubicBezTo>
                    <a:pt x="296" y="536"/>
                    <a:pt x="387" y="660"/>
                    <a:pt x="475" y="787"/>
                  </a:cubicBezTo>
                  <a:cubicBezTo>
                    <a:pt x="574" y="903"/>
                    <a:pt x="680" y="1023"/>
                    <a:pt x="789" y="1132"/>
                  </a:cubicBezTo>
                  <a:cubicBezTo>
                    <a:pt x="906" y="1234"/>
                    <a:pt x="1018" y="1343"/>
                    <a:pt x="1148" y="1431"/>
                  </a:cubicBezTo>
                  <a:cubicBezTo>
                    <a:pt x="1402" y="1615"/>
                    <a:pt x="1688" y="1763"/>
                    <a:pt x="2002" y="1829"/>
                  </a:cubicBezTo>
                  <a:cubicBezTo>
                    <a:pt x="2124" y="1855"/>
                    <a:pt x="2250" y="1869"/>
                    <a:pt x="2376" y="1869"/>
                  </a:cubicBezTo>
                  <a:cubicBezTo>
                    <a:pt x="2566" y="1869"/>
                    <a:pt x="2755" y="1836"/>
                    <a:pt x="2924" y="1755"/>
                  </a:cubicBezTo>
                  <a:lnTo>
                    <a:pt x="2924" y="1755"/>
                  </a:lnTo>
                  <a:cubicBezTo>
                    <a:pt x="2854" y="1764"/>
                    <a:pt x="2785" y="1768"/>
                    <a:pt x="2716" y="1768"/>
                  </a:cubicBezTo>
                  <a:cubicBezTo>
                    <a:pt x="2485" y="1768"/>
                    <a:pt x="2263" y="1721"/>
                    <a:pt x="2051" y="1653"/>
                  </a:cubicBezTo>
                  <a:cubicBezTo>
                    <a:pt x="1776" y="1558"/>
                    <a:pt x="1519" y="1413"/>
                    <a:pt x="1283" y="1241"/>
                  </a:cubicBezTo>
                  <a:cubicBezTo>
                    <a:pt x="1043" y="1078"/>
                    <a:pt x="831" y="871"/>
                    <a:pt x="613" y="663"/>
                  </a:cubicBezTo>
                  <a:lnTo>
                    <a:pt x="306" y="335"/>
                  </a:lnTo>
                  <a:cubicBezTo>
                    <a:pt x="208" y="223"/>
                    <a:pt x="106" y="110"/>
                    <a:pt x="0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2"/>
            <p:cNvSpPr/>
            <p:nvPr/>
          </p:nvSpPr>
          <p:spPr>
            <a:xfrm>
              <a:off x="1555091" y="2375466"/>
              <a:ext cx="245747" cy="58369"/>
            </a:xfrm>
            <a:custGeom>
              <a:avLst/>
              <a:gdLst/>
              <a:ahLst/>
              <a:cxnLst/>
              <a:rect l="l" t="t" r="r" b="b"/>
              <a:pathLst>
                <a:path w="6509" h="1546" extrusionOk="0">
                  <a:moveTo>
                    <a:pt x="0" y="1"/>
                  </a:moveTo>
                  <a:lnTo>
                    <a:pt x="0" y="1"/>
                  </a:lnTo>
                  <a:cubicBezTo>
                    <a:pt x="399" y="409"/>
                    <a:pt x="892" y="723"/>
                    <a:pt x="1420" y="962"/>
                  </a:cubicBezTo>
                  <a:cubicBezTo>
                    <a:pt x="1952" y="1195"/>
                    <a:pt x="2516" y="1336"/>
                    <a:pt x="3084" y="1435"/>
                  </a:cubicBezTo>
                  <a:cubicBezTo>
                    <a:pt x="3556" y="1508"/>
                    <a:pt x="4036" y="1545"/>
                    <a:pt x="4515" y="1545"/>
                  </a:cubicBezTo>
                  <a:cubicBezTo>
                    <a:pt x="4611" y="1545"/>
                    <a:pt x="4707" y="1544"/>
                    <a:pt x="4803" y="1541"/>
                  </a:cubicBezTo>
                  <a:cubicBezTo>
                    <a:pt x="5374" y="1526"/>
                    <a:pt x="5948" y="1477"/>
                    <a:pt x="6509" y="1350"/>
                  </a:cubicBezTo>
                  <a:lnTo>
                    <a:pt x="6509" y="1350"/>
                  </a:lnTo>
                  <a:cubicBezTo>
                    <a:pt x="6252" y="1363"/>
                    <a:pt x="5995" y="1376"/>
                    <a:pt x="5738" y="1376"/>
                  </a:cubicBezTo>
                  <a:cubicBezTo>
                    <a:pt x="5709" y="1376"/>
                    <a:pt x="5681" y="1375"/>
                    <a:pt x="5652" y="1375"/>
                  </a:cubicBezTo>
                  <a:cubicBezTo>
                    <a:pt x="5560" y="1376"/>
                    <a:pt x="5468" y="1377"/>
                    <a:pt x="5375" y="1377"/>
                  </a:cubicBezTo>
                  <a:cubicBezTo>
                    <a:pt x="5184" y="1377"/>
                    <a:pt x="4993" y="1374"/>
                    <a:pt x="4803" y="1364"/>
                  </a:cubicBezTo>
                  <a:cubicBezTo>
                    <a:pt x="4240" y="1336"/>
                    <a:pt x="3676" y="1297"/>
                    <a:pt x="3119" y="1203"/>
                  </a:cubicBezTo>
                  <a:cubicBezTo>
                    <a:pt x="2565" y="1115"/>
                    <a:pt x="2020" y="980"/>
                    <a:pt x="1487" y="797"/>
                  </a:cubicBezTo>
                  <a:cubicBezTo>
                    <a:pt x="963" y="596"/>
                    <a:pt x="462" y="336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2"/>
            <p:cNvSpPr/>
            <p:nvPr/>
          </p:nvSpPr>
          <p:spPr>
            <a:xfrm>
              <a:off x="1479810" y="2150341"/>
              <a:ext cx="55613" cy="51724"/>
            </a:xfrm>
            <a:custGeom>
              <a:avLst/>
              <a:gdLst/>
              <a:ahLst/>
              <a:cxnLst/>
              <a:rect l="l" t="t" r="r" b="b"/>
              <a:pathLst>
                <a:path w="1473" h="1370" extrusionOk="0">
                  <a:moveTo>
                    <a:pt x="293" y="0"/>
                  </a:moveTo>
                  <a:cubicBezTo>
                    <a:pt x="191" y="0"/>
                    <a:pt x="91" y="19"/>
                    <a:pt x="0" y="62"/>
                  </a:cubicBezTo>
                  <a:cubicBezTo>
                    <a:pt x="268" y="69"/>
                    <a:pt x="500" y="174"/>
                    <a:pt x="687" y="322"/>
                  </a:cubicBezTo>
                  <a:cubicBezTo>
                    <a:pt x="786" y="397"/>
                    <a:pt x="867" y="488"/>
                    <a:pt x="948" y="579"/>
                  </a:cubicBezTo>
                  <a:lnTo>
                    <a:pt x="1061" y="724"/>
                  </a:lnTo>
                  <a:lnTo>
                    <a:pt x="1061" y="724"/>
                  </a:lnTo>
                  <a:cubicBezTo>
                    <a:pt x="1044" y="727"/>
                    <a:pt x="1026" y="732"/>
                    <a:pt x="1008" y="738"/>
                  </a:cubicBezTo>
                  <a:cubicBezTo>
                    <a:pt x="958" y="749"/>
                    <a:pt x="881" y="802"/>
                    <a:pt x="867" y="883"/>
                  </a:cubicBezTo>
                  <a:cubicBezTo>
                    <a:pt x="860" y="953"/>
                    <a:pt x="881" y="1006"/>
                    <a:pt x="906" y="1045"/>
                  </a:cubicBezTo>
                  <a:cubicBezTo>
                    <a:pt x="1001" y="1193"/>
                    <a:pt x="1128" y="1285"/>
                    <a:pt x="1261" y="1369"/>
                  </a:cubicBezTo>
                  <a:lnTo>
                    <a:pt x="1139" y="1171"/>
                  </a:lnTo>
                  <a:cubicBezTo>
                    <a:pt x="1100" y="1108"/>
                    <a:pt x="1061" y="1041"/>
                    <a:pt x="1043" y="981"/>
                  </a:cubicBezTo>
                  <a:cubicBezTo>
                    <a:pt x="1036" y="950"/>
                    <a:pt x="1033" y="925"/>
                    <a:pt x="1040" y="921"/>
                  </a:cubicBezTo>
                  <a:lnTo>
                    <a:pt x="1040" y="921"/>
                  </a:lnTo>
                  <a:cubicBezTo>
                    <a:pt x="1043" y="925"/>
                    <a:pt x="1036" y="925"/>
                    <a:pt x="1064" y="925"/>
                  </a:cubicBezTo>
                  <a:cubicBezTo>
                    <a:pt x="1075" y="922"/>
                    <a:pt x="1090" y="921"/>
                    <a:pt x="1106" y="921"/>
                  </a:cubicBezTo>
                  <a:cubicBezTo>
                    <a:pt x="1147" y="921"/>
                    <a:pt x="1200" y="929"/>
                    <a:pt x="1248" y="939"/>
                  </a:cubicBezTo>
                  <a:lnTo>
                    <a:pt x="1473" y="978"/>
                  </a:lnTo>
                  <a:lnTo>
                    <a:pt x="1357" y="773"/>
                  </a:lnTo>
                  <a:cubicBezTo>
                    <a:pt x="1290" y="654"/>
                    <a:pt x="1216" y="537"/>
                    <a:pt x="1124" y="431"/>
                  </a:cubicBezTo>
                  <a:cubicBezTo>
                    <a:pt x="1033" y="326"/>
                    <a:pt x="931" y="228"/>
                    <a:pt x="807" y="153"/>
                  </a:cubicBezTo>
                  <a:cubicBezTo>
                    <a:pt x="655" y="59"/>
                    <a:pt x="471" y="0"/>
                    <a:pt x="293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2"/>
            <p:cNvSpPr/>
            <p:nvPr/>
          </p:nvSpPr>
          <p:spPr>
            <a:xfrm>
              <a:off x="1701009" y="2145584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7" y="1"/>
                    <a:pt x="1" y="191"/>
                    <a:pt x="1" y="427"/>
                  </a:cubicBezTo>
                  <a:cubicBezTo>
                    <a:pt x="1" y="660"/>
                    <a:pt x="107" y="850"/>
                    <a:pt x="240" y="850"/>
                  </a:cubicBezTo>
                  <a:cubicBezTo>
                    <a:pt x="371" y="850"/>
                    <a:pt x="476" y="660"/>
                    <a:pt x="476" y="427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2"/>
            <p:cNvSpPr/>
            <p:nvPr/>
          </p:nvSpPr>
          <p:spPr>
            <a:xfrm>
              <a:off x="1783501" y="2149963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6" y="1"/>
                    <a:pt x="0" y="191"/>
                    <a:pt x="0" y="424"/>
                  </a:cubicBezTo>
                  <a:cubicBezTo>
                    <a:pt x="0" y="660"/>
                    <a:pt x="106" y="851"/>
                    <a:pt x="240" y="851"/>
                  </a:cubicBezTo>
                  <a:cubicBezTo>
                    <a:pt x="371" y="851"/>
                    <a:pt x="476" y="660"/>
                    <a:pt x="476" y="424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2"/>
            <p:cNvSpPr/>
            <p:nvPr/>
          </p:nvSpPr>
          <p:spPr>
            <a:xfrm>
              <a:off x="1661934" y="2091785"/>
              <a:ext cx="74377" cy="34433"/>
            </a:xfrm>
            <a:custGeom>
              <a:avLst/>
              <a:gdLst/>
              <a:ahLst/>
              <a:cxnLst/>
              <a:rect l="l" t="t" r="r" b="b"/>
              <a:pathLst>
                <a:path w="1970" h="912" extrusionOk="0">
                  <a:moveTo>
                    <a:pt x="836" y="0"/>
                  </a:moveTo>
                  <a:cubicBezTo>
                    <a:pt x="517" y="0"/>
                    <a:pt x="203" y="221"/>
                    <a:pt x="0" y="912"/>
                  </a:cubicBezTo>
                  <a:lnTo>
                    <a:pt x="1970" y="683"/>
                  </a:lnTo>
                  <a:cubicBezTo>
                    <a:pt x="1970" y="683"/>
                    <a:pt x="1396" y="0"/>
                    <a:pt x="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2"/>
            <p:cNvSpPr/>
            <p:nvPr/>
          </p:nvSpPr>
          <p:spPr>
            <a:xfrm>
              <a:off x="1768324" y="2097599"/>
              <a:ext cx="53121" cy="28618"/>
            </a:xfrm>
            <a:custGeom>
              <a:avLst/>
              <a:gdLst/>
              <a:ahLst/>
              <a:cxnLst/>
              <a:rect l="l" t="t" r="r" b="b"/>
              <a:pathLst>
                <a:path w="1407" h="758" extrusionOk="0">
                  <a:moveTo>
                    <a:pt x="518" y="1"/>
                  </a:moveTo>
                  <a:cubicBezTo>
                    <a:pt x="123" y="1"/>
                    <a:pt x="1" y="652"/>
                    <a:pt x="1" y="652"/>
                  </a:cubicBezTo>
                  <a:lnTo>
                    <a:pt x="1407" y="758"/>
                  </a:lnTo>
                  <a:cubicBezTo>
                    <a:pt x="1018" y="187"/>
                    <a:pt x="729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2"/>
            <p:cNvSpPr/>
            <p:nvPr/>
          </p:nvSpPr>
          <p:spPr>
            <a:xfrm>
              <a:off x="1940858" y="2603347"/>
              <a:ext cx="162762" cy="236044"/>
            </a:xfrm>
            <a:custGeom>
              <a:avLst/>
              <a:gdLst/>
              <a:ahLst/>
              <a:cxnLst/>
              <a:rect l="l" t="t" r="r" b="b"/>
              <a:pathLst>
                <a:path w="4311" h="6252" extrusionOk="0">
                  <a:moveTo>
                    <a:pt x="1" y="0"/>
                  </a:moveTo>
                  <a:lnTo>
                    <a:pt x="1" y="0"/>
                  </a:lnTo>
                  <a:cubicBezTo>
                    <a:pt x="191" y="258"/>
                    <a:pt x="378" y="512"/>
                    <a:pt x="550" y="776"/>
                  </a:cubicBezTo>
                  <a:cubicBezTo>
                    <a:pt x="730" y="1036"/>
                    <a:pt x="906" y="1298"/>
                    <a:pt x="1079" y="1561"/>
                  </a:cubicBezTo>
                  <a:lnTo>
                    <a:pt x="2129" y="3140"/>
                  </a:lnTo>
                  <a:cubicBezTo>
                    <a:pt x="2485" y="3665"/>
                    <a:pt x="2838" y="4191"/>
                    <a:pt x="3201" y="4708"/>
                  </a:cubicBezTo>
                  <a:cubicBezTo>
                    <a:pt x="3563" y="5227"/>
                    <a:pt x="3926" y="5744"/>
                    <a:pt x="4310" y="6252"/>
                  </a:cubicBezTo>
                  <a:cubicBezTo>
                    <a:pt x="4007" y="5692"/>
                    <a:pt x="3684" y="5149"/>
                    <a:pt x="3352" y="4609"/>
                  </a:cubicBezTo>
                  <a:cubicBezTo>
                    <a:pt x="3021" y="4067"/>
                    <a:pt x="2675" y="3539"/>
                    <a:pt x="2323" y="3010"/>
                  </a:cubicBezTo>
                  <a:cubicBezTo>
                    <a:pt x="1967" y="2488"/>
                    <a:pt x="1612" y="1963"/>
                    <a:pt x="1227" y="1459"/>
                  </a:cubicBezTo>
                  <a:cubicBezTo>
                    <a:pt x="843" y="956"/>
                    <a:pt x="459" y="44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2"/>
            <p:cNvSpPr/>
            <p:nvPr/>
          </p:nvSpPr>
          <p:spPr>
            <a:xfrm>
              <a:off x="1290626" y="2657221"/>
              <a:ext cx="62975" cy="279311"/>
            </a:xfrm>
            <a:custGeom>
              <a:avLst/>
              <a:gdLst/>
              <a:ahLst/>
              <a:cxnLst/>
              <a:rect l="l" t="t" r="r" b="b"/>
              <a:pathLst>
                <a:path w="1668" h="7398" extrusionOk="0">
                  <a:moveTo>
                    <a:pt x="1668" y="1"/>
                  </a:moveTo>
                  <a:cubicBezTo>
                    <a:pt x="1403" y="578"/>
                    <a:pt x="1219" y="1192"/>
                    <a:pt x="1047" y="1801"/>
                  </a:cubicBezTo>
                  <a:cubicBezTo>
                    <a:pt x="874" y="2411"/>
                    <a:pt x="733" y="3027"/>
                    <a:pt x="599" y="3647"/>
                  </a:cubicBezTo>
                  <a:cubicBezTo>
                    <a:pt x="473" y="4268"/>
                    <a:pt x="349" y="4888"/>
                    <a:pt x="254" y="5515"/>
                  </a:cubicBezTo>
                  <a:cubicBezTo>
                    <a:pt x="152" y="6139"/>
                    <a:pt x="61" y="6766"/>
                    <a:pt x="1" y="7397"/>
                  </a:cubicBezTo>
                  <a:cubicBezTo>
                    <a:pt x="155" y="6781"/>
                    <a:pt x="293" y="6163"/>
                    <a:pt x="430" y="5547"/>
                  </a:cubicBezTo>
                  <a:lnTo>
                    <a:pt x="829" y="3694"/>
                  </a:lnTo>
                  <a:lnTo>
                    <a:pt x="1224" y="1844"/>
                  </a:lnTo>
                  <a:cubicBezTo>
                    <a:pt x="1357" y="1227"/>
                    <a:pt x="1494" y="611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2"/>
            <p:cNvSpPr/>
            <p:nvPr/>
          </p:nvSpPr>
          <p:spPr>
            <a:xfrm>
              <a:off x="1144444" y="3430416"/>
              <a:ext cx="72792" cy="80796"/>
            </a:xfrm>
            <a:custGeom>
              <a:avLst/>
              <a:gdLst/>
              <a:ahLst/>
              <a:cxnLst/>
              <a:rect l="l" t="t" r="r" b="b"/>
              <a:pathLst>
                <a:path w="1928" h="2140" extrusionOk="0">
                  <a:moveTo>
                    <a:pt x="962" y="0"/>
                  </a:moveTo>
                  <a:cubicBezTo>
                    <a:pt x="430" y="0"/>
                    <a:pt x="0" y="479"/>
                    <a:pt x="0" y="1068"/>
                  </a:cubicBezTo>
                  <a:cubicBezTo>
                    <a:pt x="0" y="1660"/>
                    <a:pt x="430" y="2139"/>
                    <a:pt x="962" y="2139"/>
                  </a:cubicBezTo>
                  <a:cubicBezTo>
                    <a:pt x="1494" y="2139"/>
                    <a:pt x="1928" y="1660"/>
                    <a:pt x="1928" y="1068"/>
                  </a:cubicBezTo>
                  <a:cubicBezTo>
                    <a:pt x="1928" y="479"/>
                    <a:pt x="1494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2"/>
            <p:cNvSpPr/>
            <p:nvPr/>
          </p:nvSpPr>
          <p:spPr>
            <a:xfrm>
              <a:off x="1194845" y="4531841"/>
              <a:ext cx="143960" cy="106620"/>
            </a:xfrm>
            <a:custGeom>
              <a:avLst/>
              <a:gdLst/>
              <a:ahLst/>
              <a:cxnLst/>
              <a:rect l="l" t="t" r="r" b="b"/>
              <a:pathLst>
                <a:path w="3813" h="2824" extrusionOk="0">
                  <a:moveTo>
                    <a:pt x="374" y="301"/>
                  </a:moveTo>
                  <a:lnTo>
                    <a:pt x="374" y="301"/>
                  </a:lnTo>
                  <a:cubicBezTo>
                    <a:pt x="839" y="456"/>
                    <a:pt x="1149" y="752"/>
                    <a:pt x="1403" y="1115"/>
                  </a:cubicBezTo>
                  <a:cubicBezTo>
                    <a:pt x="1191" y="1087"/>
                    <a:pt x="973" y="978"/>
                    <a:pt x="783" y="805"/>
                  </a:cubicBezTo>
                  <a:cubicBezTo>
                    <a:pt x="621" y="661"/>
                    <a:pt x="487" y="484"/>
                    <a:pt x="374" y="301"/>
                  </a:cubicBezTo>
                  <a:close/>
                  <a:moveTo>
                    <a:pt x="2763" y="1166"/>
                  </a:moveTo>
                  <a:cubicBezTo>
                    <a:pt x="2971" y="1166"/>
                    <a:pt x="3178" y="1189"/>
                    <a:pt x="3380" y="1235"/>
                  </a:cubicBezTo>
                  <a:cubicBezTo>
                    <a:pt x="3432" y="1245"/>
                    <a:pt x="3489" y="1259"/>
                    <a:pt x="3520" y="1292"/>
                  </a:cubicBezTo>
                  <a:cubicBezTo>
                    <a:pt x="3535" y="1305"/>
                    <a:pt x="3542" y="1326"/>
                    <a:pt x="3542" y="1330"/>
                  </a:cubicBezTo>
                  <a:cubicBezTo>
                    <a:pt x="3538" y="1334"/>
                    <a:pt x="3520" y="1344"/>
                    <a:pt x="3465" y="1347"/>
                  </a:cubicBezTo>
                  <a:cubicBezTo>
                    <a:pt x="3214" y="1374"/>
                    <a:pt x="2961" y="1388"/>
                    <a:pt x="2708" y="1388"/>
                  </a:cubicBezTo>
                  <a:cubicBezTo>
                    <a:pt x="2492" y="1388"/>
                    <a:pt x="2276" y="1378"/>
                    <a:pt x="2062" y="1358"/>
                  </a:cubicBezTo>
                  <a:cubicBezTo>
                    <a:pt x="1988" y="1355"/>
                    <a:pt x="1914" y="1344"/>
                    <a:pt x="1847" y="1330"/>
                  </a:cubicBezTo>
                  <a:cubicBezTo>
                    <a:pt x="1847" y="1323"/>
                    <a:pt x="1843" y="1316"/>
                    <a:pt x="1843" y="1313"/>
                  </a:cubicBezTo>
                  <a:cubicBezTo>
                    <a:pt x="1882" y="1302"/>
                    <a:pt x="1925" y="1292"/>
                    <a:pt x="1964" y="1281"/>
                  </a:cubicBezTo>
                  <a:lnTo>
                    <a:pt x="2069" y="1253"/>
                  </a:lnTo>
                  <a:cubicBezTo>
                    <a:pt x="2295" y="1195"/>
                    <a:pt x="2529" y="1166"/>
                    <a:pt x="2763" y="1166"/>
                  </a:cubicBezTo>
                  <a:close/>
                  <a:moveTo>
                    <a:pt x="124" y="0"/>
                  </a:moveTo>
                  <a:cubicBezTo>
                    <a:pt x="86" y="0"/>
                    <a:pt x="52" y="18"/>
                    <a:pt x="29" y="51"/>
                  </a:cubicBezTo>
                  <a:cubicBezTo>
                    <a:pt x="4" y="87"/>
                    <a:pt x="1" y="136"/>
                    <a:pt x="22" y="174"/>
                  </a:cubicBezTo>
                  <a:cubicBezTo>
                    <a:pt x="177" y="442"/>
                    <a:pt x="367" y="745"/>
                    <a:pt x="624" y="981"/>
                  </a:cubicBezTo>
                  <a:cubicBezTo>
                    <a:pt x="758" y="1101"/>
                    <a:pt x="906" y="1196"/>
                    <a:pt x="1058" y="1259"/>
                  </a:cubicBezTo>
                  <a:cubicBezTo>
                    <a:pt x="754" y="1386"/>
                    <a:pt x="466" y="1534"/>
                    <a:pt x="188" y="1703"/>
                  </a:cubicBezTo>
                  <a:cubicBezTo>
                    <a:pt x="134" y="1736"/>
                    <a:pt x="113" y="1802"/>
                    <a:pt x="141" y="1858"/>
                  </a:cubicBezTo>
                  <a:cubicBezTo>
                    <a:pt x="163" y="1899"/>
                    <a:pt x="205" y="1922"/>
                    <a:pt x="248" y="1922"/>
                  </a:cubicBezTo>
                  <a:cubicBezTo>
                    <a:pt x="262" y="1922"/>
                    <a:pt x="276" y="1920"/>
                    <a:pt x="289" y="1915"/>
                  </a:cubicBezTo>
                  <a:lnTo>
                    <a:pt x="1505" y="1425"/>
                  </a:lnTo>
                  <a:cubicBezTo>
                    <a:pt x="1551" y="1461"/>
                    <a:pt x="1596" y="1489"/>
                    <a:pt x="1650" y="1510"/>
                  </a:cubicBezTo>
                  <a:cubicBezTo>
                    <a:pt x="1657" y="1524"/>
                    <a:pt x="1663" y="1541"/>
                    <a:pt x="1674" y="1555"/>
                  </a:cubicBezTo>
                  <a:cubicBezTo>
                    <a:pt x="1832" y="2006"/>
                    <a:pt x="2112" y="2408"/>
                    <a:pt x="2361" y="2772"/>
                  </a:cubicBezTo>
                  <a:cubicBezTo>
                    <a:pt x="2386" y="2806"/>
                    <a:pt x="2421" y="2824"/>
                    <a:pt x="2460" y="2824"/>
                  </a:cubicBezTo>
                  <a:cubicBezTo>
                    <a:pt x="2481" y="2824"/>
                    <a:pt x="2506" y="2817"/>
                    <a:pt x="2527" y="2803"/>
                  </a:cubicBezTo>
                  <a:cubicBezTo>
                    <a:pt x="2580" y="2764"/>
                    <a:pt x="2594" y="2694"/>
                    <a:pt x="2555" y="2640"/>
                  </a:cubicBezTo>
                  <a:lnTo>
                    <a:pt x="2555" y="2637"/>
                  </a:lnTo>
                  <a:cubicBezTo>
                    <a:pt x="2372" y="2377"/>
                    <a:pt x="2221" y="2087"/>
                    <a:pt x="2073" y="1806"/>
                  </a:cubicBezTo>
                  <a:cubicBezTo>
                    <a:pt x="2034" y="1731"/>
                    <a:pt x="1995" y="1658"/>
                    <a:pt x="1956" y="1583"/>
                  </a:cubicBezTo>
                  <a:lnTo>
                    <a:pt x="1956" y="1583"/>
                  </a:lnTo>
                  <a:cubicBezTo>
                    <a:pt x="1985" y="1588"/>
                    <a:pt x="2013" y="1591"/>
                    <a:pt x="2040" y="1594"/>
                  </a:cubicBezTo>
                  <a:cubicBezTo>
                    <a:pt x="2256" y="1612"/>
                    <a:pt x="2473" y="1621"/>
                    <a:pt x="2691" y="1621"/>
                  </a:cubicBezTo>
                  <a:cubicBezTo>
                    <a:pt x="2957" y="1621"/>
                    <a:pt x="3223" y="1607"/>
                    <a:pt x="3489" y="1580"/>
                  </a:cubicBezTo>
                  <a:cubicBezTo>
                    <a:pt x="3545" y="1577"/>
                    <a:pt x="3647" y="1566"/>
                    <a:pt x="3718" y="1485"/>
                  </a:cubicBezTo>
                  <a:cubicBezTo>
                    <a:pt x="3813" y="1372"/>
                    <a:pt x="3774" y="1210"/>
                    <a:pt x="3686" y="1126"/>
                  </a:cubicBezTo>
                  <a:cubicBezTo>
                    <a:pt x="3613" y="1055"/>
                    <a:pt x="3520" y="1027"/>
                    <a:pt x="3429" y="1006"/>
                  </a:cubicBezTo>
                  <a:cubicBezTo>
                    <a:pt x="3209" y="956"/>
                    <a:pt x="2984" y="931"/>
                    <a:pt x="2759" y="931"/>
                  </a:cubicBezTo>
                  <a:cubicBezTo>
                    <a:pt x="2508" y="931"/>
                    <a:pt x="2256" y="962"/>
                    <a:pt x="2013" y="1024"/>
                  </a:cubicBezTo>
                  <a:lnTo>
                    <a:pt x="1903" y="1055"/>
                  </a:lnTo>
                  <a:cubicBezTo>
                    <a:pt x="1861" y="1066"/>
                    <a:pt x="1822" y="1076"/>
                    <a:pt x="1783" y="1084"/>
                  </a:cubicBezTo>
                  <a:cubicBezTo>
                    <a:pt x="1777" y="1073"/>
                    <a:pt x="1762" y="1059"/>
                    <a:pt x="1748" y="1051"/>
                  </a:cubicBezTo>
                  <a:cubicBezTo>
                    <a:pt x="1731" y="1040"/>
                    <a:pt x="1710" y="1035"/>
                    <a:pt x="1690" y="1035"/>
                  </a:cubicBezTo>
                  <a:cubicBezTo>
                    <a:pt x="1678" y="1035"/>
                    <a:pt x="1665" y="1037"/>
                    <a:pt x="1653" y="1041"/>
                  </a:cubicBezTo>
                  <a:cubicBezTo>
                    <a:pt x="1650" y="1041"/>
                    <a:pt x="1642" y="1041"/>
                    <a:pt x="1639" y="1045"/>
                  </a:cubicBezTo>
                  <a:cubicBezTo>
                    <a:pt x="1308" y="552"/>
                    <a:pt x="874" y="139"/>
                    <a:pt x="145" y="2"/>
                  </a:cubicBezTo>
                  <a:cubicBezTo>
                    <a:pt x="138" y="1"/>
                    <a:pt x="131" y="0"/>
                    <a:pt x="124" y="0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2"/>
            <p:cNvSpPr/>
            <p:nvPr/>
          </p:nvSpPr>
          <p:spPr>
            <a:xfrm>
              <a:off x="1761679" y="4521346"/>
              <a:ext cx="141883" cy="99333"/>
            </a:xfrm>
            <a:custGeom>
              <a:avLst/>
              <a:gdLst/>
              <a:ahLst/>
              <a:cxnLst/>
              <a:rect l="l" t="t" r="r" b="b"/>
              <a:pathLst>
                <a:path w="3758" h="2631" extrusionOk="0">
                  <a:moveTo>
                    <a:pt x="3260" y="360"/>
                  </a:moveTo>
                  <a:lnTo>
                    <a:pt x="3260" y="360"/>
                  </a:lnTo>
                  <a:cubicBezTo>
                    <a:pt x="3010" y="558"/>
                    <a:pt x="2703" y="692"/>
                    <a:pt x="2386" y="741"/>
                  </a:cubicBezTo>
                  <a:cubicBezTo>
                    <a:pt x="2658" y="579"/>
                    <a:pt x="2954" y="449"/>
                    <a:pt x="3260" y="360"/>
                  </a:cubicBezTo>
                  <a:close/>
                  <a:moveTo>
                    <a:pt x="357" y="233"/>
                  </a:moveTo>
                  <a:lnTo>
                    <a:pt x="357" y="233"/>
                  </a:lnTo>
                  <a:cubicBezTo>
                    <a:pt x="850" y="251"/>
                    <a:pt x="1333" y="452"/>
                    <a:pt x="1692" y="791"/>
                  </a:cubicBezTo>
                  <a:cubicBezTo>
                    <a:pt x="1692" y="794"/>
                    <a:pt x="1689" y="798"/>
                    <a:pt x="1689" y="801"/>
                  </a:cubicBezTo>
                  <a:lnTo>
                    <a:pt x="1639" y="903"/>
                  </a:lnTo>
                  <a:cubicBezTo>
                    <a:pt x="1149" y="861"/>
                    <a:pt x="677" y="611"/>
                    <a:pt x="357" y="233"/>
                  </a:cubicBezTo>
                  <a:close/>
                  <a:moveTo>
                    <a:pt x="301" y="1"/>
                  </a:moveTo>
                  <a:cubicBezTo>
                    <a:pt x="239" y="1"/>
                    <a:pt x="178" y="3"/>
                    <a:pt x="117" y="9"/>
                  </a:cubicBezTo>
                  <a:cubicBezTo>
                    <a:pt x="74" y="12"/>
                    <a:pt x="40" y="36"/>
                    <a:pt x="22" y="72"/>
                  </a:cubicBezTo>
                  <a:cubicBezTo>
                    <a:pt x="1" y="111"/>
                    <a:pt x="4" y="153"/>
                    <a:pt x="29" y="188"/>
                  </a:cubicBezTo>
                  <a:cubicBezTo>
                    <a:pt x="364" y="695"/>
                    <a:pt x="934" y="1048"/>
                    <a:pt x="1537" y="1126"/>
                  </a:cubicBezTo>
                  <a:lnTo>
                    <a:pt x="917" y="2464"/>
                  </a:lnTo>
                  <a:cubicBezTo>
                    <a:pt x="889" y="2521"/>
                    <a:pt x="913" y="2588"/>
                    <a:pt x="966" y="2616"/>
                  </a:cubicBezTo>
                  <a:cubicBezTo>
                    <a:pt x="983" y="2627"/>
                    <a:pt x="1005" y="2630"/>
                    <a:pt x="1022" y="2630"/>
                  </a:cubicBezTo>
                  <a:cubicBezTo>
                    <a:pt x="1061" y="2630"/>
                    <a:pt x="1100" y="2609"/>
                    <a:pt x="1121" y="2573"/>
                  </a:cubicBezTo>
                  <a:lnTo>
                    <a:pt x="1956" y="1164"/>
                  </a:lnTo>
                  <a:lnTo>
                    <a:pt x="2827" y="1795"/>
                  </a:lnTo>
                  <a:cubicBezTo>
                    <a:pt x="2847" y="1810"/>
                    <a:pt x="2871" y="1817"/>
                    <a:pt x="2895" y="1817"/>
                  </a:cubicBezTo>
                  <a:cubicBezTo>
                    <a:pt x="2932" y="1817"/>
                    <a:pt x="2969" y="1800"/>
                    <a:pt x="2992" y="1770"/>
                  </a:cubicBezTo>
                  <a:cubicBezTo>
                    <a:pt x="3027" y="1718"/>
                    <a:pt x="3017" y="1643"/>
                    <a:pt x="2964" y="1604"/>
                  </a:cubicBezTo>
                  <a:lnTo>
                    <a:pt x="2164" y="1027"/>
                  </a:lnTo>
                  <a:cubicBezTo>
                    <a:pt x="2164" y="1016"/>
                    <a:pt x="2164" y="1006"/>
                    <a:pt x="2161" y="995"/>
                  </a:cubicBezTo>
                  <a:cubicBezTo>
                    <a:pt x="2759" y="981"/>
                    <a:pt x="3355" y="695"/>
                    <a:pt x="3725" y="223"/>
                  </a:cubicBezTo>
                  <a:cubicBezTo>
                    <a:pt x="3753" y="184"/>
                    <a:pt x="3757" y="132"/>
                    <a:pt x="3732" y="90"/>
                  </a:cubicBezTo>
                  <a:cubicBezTo>
                    <a:pt x="3711" y="57"/>
                    <a:pt x="3673" y="34"/>
                    <a:pt x="3634" y="34"/>
                  </a:cubicBezTo>
                  <a:cubicBezTo>
                    <a:pt x="3627" y="34"/>
                    <a:pt x="3620" y="35"/>
                    <a:pt x="3613" y="36"/>
                  </a:cubicBezTo>
                  <a:cubicBezTo>
                    <a:pt x="3021" y="142"/>
                    <a:pt x="2457" y="381"/>
                    <a:pt x="1967" y="734"/>
                  </a:cubicBezTo>
                  <a:cubicBezTo>
                    <a:pt x="1543" y="275"/>
                    <a:pt x="927" y="1"/>
                    <a:pt x="301" y="1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2"/>
            <p:cNvSpPr/>
            <p:nvPr/>
          </p:nvSpPr>
          <p:spPr>
            <a:xfrm>
              <a:off x="2224199" y="2416051"/>
              <a:ext cx="105714" cy="166311"/>
            </a:xfrm>
            <a:custGeom>
              <a:avLst/>
              <a:gdLst/>
              <a:ahLst/>
              <a:cxnLst/>
              <a:rect l="l" t="t" r="r" b="b"/>
              <a:pathLst>
                <a:path w="2800" h="4405" extrusionOk="0">
                  <a:moveTo>
                    <a:pt x="1" y="1"/>
                  </a:moveTo>
                  <a:lnTo>
                    <a:pt x="1" y="1"/>
                  </a:lnTo>
                  <a:cubicBezTo>
                    <a:pt x="217" y="240"/>
                    <a:pt x="322" y="550"/>
                    <a:pt x="357" y="856"/>
                  </a:cubicBezTo>
                  <a:cubicBezTo>
                    <a:pt x="375" y="1008"/>
                    <a:pt x="375" y="1163"/>
                    <a:pt x="360" y="1318"/>
                  </a:cubicBezTo>
                  <a:cubicBezTo>
                    <a:pt x="347" y="1470"/>
                    <a:pt x="311" y="1621"/>
                    <a:pt x="276" y="1773"/>
                  </a:cubicBezTo>
                  <a:lnTo>
                    <a:pt x="272" y="1780"/>
                  </a:lnTo>
                  <a:lnTo>
                    <a:pt x="272" y="1794"/>
                  </a:lnTo>
                  <a:cubicBezTo>
                    <a:pt x="259" y="2044"/>
                    <a:pt x="259" y="2294"/>
                    <a:pt x="280" y="2548"/>
                  </a:cubicBezTo>
                  <a:lnTo>
                    <a:pt x="290" y="2668"/>
                  </a:lnTo>
                  <a:lnTo>
                    <a:pt x="417" y="2650"/>
                  </a:lnTo>
                  <a:cubicBezTo>
                    <a:pt x="495" y="2639"/>
                    <a:pt x="576" y="2633"/>
                    <a:pt x="659" y="2633"/>
                  </a:cubicBezTo>
                  <a:cubicBezTo>
                    <a:pt x="836" y="2633"/>
                    <a:pt x="1019" y="2658"/>
                    <a:pt x="1189" y="2707"/>
                  </a:cubicBezTo>
                  <a:cubicBezTo>
                    <a:pt x="1443" y="2780"/>
                    <a:pt x="1679" y="2900"/>
                    <a:pt x="1890" y="3063"/>
                  </a:cubicBezTo>
                  <a:cubicBezTo>
                    <a:pt x="2094" y="3232"/>
                    <a:pt x="2274" y="3436"/>
                    <a:pt x="2422" y="3665"/>
                  </a:cubicBezTo>
                  <a:cubicBezTo>
                    <a:pt x="2496" y="3782"/>
                    <a:pt x="2559" y="3904"/>
                    <a:pt x="2630" y="4024"/>
                  </a:cubicBezTo>
                  <a:cubicBezTo>
                    <a:pt x="2683" y="4148"/>
                    <a:pt x="2739" y="4278"/>
                    <a:pt x="2799" y="4405"/>
                  </a:cubicBezTo>
                  <a:cubicBezTo>
                    <a:pt x="2767" y="4268"/>
                    <a:pt x="2732" y="4133"/>
                    <a:pt x="2690" y="3996"/>
                  </a:cubicBezTo>
                  <a:cubicBezTo>
                    <a:pt x="2637" y="3870"/>
                    <a:pt x="2595" y="3732"/>
                    <a:pt x="2528" y="3605"/>
                  </a:cubicBezTo>
                  <a:cubicBezTo>
                    <a:pt x="2401" y="3351"/>
                    <a:pt x="2228" y="3115"/>
                    <a:pt x="2014" y="2915"/>
                  </a:cubicBezTo>
                  <a:cubicBezTo>
                    <a:pt x="1795" y="2725"/>
                    <a:pt x="1534" y="2572"/>
                    <a:pt x="1253" y="2488"/>
                  </a:cubicBezTo>
                  <a:cubicBezTo>
                    <a:pt x="1062" y="2431"/>
                    <a:pt x="870" y="2400"/>
                    <a:pt x="672" y="2400"/>
                  </a:cubicBezTo>
                  <a:cubicBezTo>
                    <a:pt x="615" y="2400"/>
                    <a:pt x="557" y="2403"/>
                    <a:pt x="499" y="2408"/>
                  </a:cubicBezTo>
                  <a:lnTo>
                    <a:pt x="499" y="2408"/>
                  </a:lnTo>
                  <a:cubicBezTo>
                    <a:pt x="484" y="2208"/>
                    <a:pt x="478" y="2004"/>
                    <a:pt x="480" y="1805"/>
                  </a:cubicBezTo>
                  <a:lnTo>
                    <a:pt x="480" y="1805"/>
                  </a:lnTo>
                  <a:cubicBezTo>
                    <a:pt x="510" y="1648"/>
                    <a:pt x="534" y="1488"/>
                    <a:pt x="537" y="1329"/>
                  </a:cubicBezTo>
                  <a:cubicBezTo>
                    <a:pt x="544" y="1163"/>
                    <a:pt x="529" y="994"/>
                    <a:pt x="491" y="832"/>
                  </a:cubicBezTo>
                  <a:cubicBezTo>
                    <a:pt x="417" y="511"/>
                    <a:pt x="259" y="198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2"/>
            <p:cNvSpPr/>
            <p:nvPr/>
          </p:nvSpPr>
          <p:spPr>
            <a:xfrm>
              <a:off x="2244058" y="2455277"/>
              <a:ext cx="154984" cy="30506"/>
            </a:xfrm>
            <a:custGeom>
              <a:avLst/>
              <a:gdLst/>
              <a:ahLst/>
              <a:cxnLst/>
              <a:rect l="l" t="t" r="r" b="b"/>
              <a:pathLst>
                <a:path w="4105" h="808" extrusionOk="0">
                  <a:moveTo>
                    <a:pt x="1011" y="1"/>
                  </a:moveTo>
                  <a:cubicBezTo>
                    <a:pt x="668" y="1"/>
                    <a:pt x="320" y="45"/>
                    <a:pt x="0" y="170"/>
                  </a:cubicBezTo>
                  <a:cubicBezTo>
                    <a:pt x="137" y="154"/>
                    <a:pt x="273" y="147"/>
                    <a:pt x="407" y="147"/>
                  </a:cubicBezTo>
                  <a:cubicBezTo>
                    <a:pt x="621" y="147"/>
                    <a:pt x="832" y="163"/>
                    <a:pt x="1044" y="180"/>
                  </a:cubicBezTo>
                  <a:cubicBezTo>
                    <a:pt x="1385" y="216"/>
                    <a:pt x="1727" y="272"/>
                    <a:pt x="2065" y="343"/>
                  </a:cubicBezTo>
                  <a:cubicBezTo>
                    <a:pt x="2745" y="473"/>
                    <a:pt x="3418" y="653"/>
                    <a:pt x="4105" y="808"/>
                  </a:cubicBezTo>
                  <a:cubicBezTo>
                    <a:pt x="3482" y="480"/>
                    <a:pt x="2805" y="251"/>
                    <a:pt x="2111" y="113"/>
                  </a:cubicBezTo>
                  <a:cubicBezTo>
                    <a:pt x="1774" y="49"/>
                    <a:pt x="1433" y="1"/>
                    <a:pt x="1086" y="1"/>
                  </a:cubicBezTo>
                  <a:cubicBezTo>
                    <a:pt x="1074" y="1"/>
                    <a:pt x="1062" y="1"/>
                    <a:pt x="1050" y="1"/>
                  </a:cubicBezTo>
                  <a:cubicBezTo>
                    <a:pt x="1037" y="1"/>
                    <a:pt x="1024" y="1"/>
                    <a:pt x="101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2"/>
            <p:cNvSpPr/>
            <p:nvPr/>
          </p:nvSpPr>
          <p:spPr>
            <a:xfrm>
              <a:off x="2264407" y="2274362"/>
              <a:ext cx="18387" cy="182961"/>
            </a:xfrm>
            <a:custGeom>
              <a:avLst/>
              <a:gdLst/>
              <a:ahLst/>
              <a:cxnLst/>
              <a:rect l="l" t="t" r="r" b="b"/>
              <a:pathLst>
                <a:path w="487" h="4846" extrusionOk="0">
                  <a:moveTo>
                    <a:pt x="1" y="1"/>
                  </a:moveTo>
                  <a:cubicBezTo>
                    <a:pt x="95" y="396"/>
                    <a:pt x="131" y="797"/>
                    <a:pt x="162" y="1202"/>
                  </a:cubicBezTo>
                  <a:cubicBezTo>
                    <a:pt x="191" y="1607"/>
                    <a:pt x="212" y="2009"/>
                    <a:pt x="226" y="2414"/>
                  </a:cubicBezTo>
                  <a:cubicBezTo>
                    <a:pt x="251" y="3225"/>
                    <a:pt x="261" y="4035"/>
                    <a:pt x="254" y="4845"/>
                  </a:cubicBezTo>
                  <a:lnTo>
                    <a:pt x="487" y="4842"/>
                  </a:lnTo>
                  <a:cubicBezTo>
                    <a:pt x="455" y="4028"/>
                    <a:pt x="406" y="3218"/>
                    <a:pt x="342" y="2407"/>
                  </a:cubicBezTo>
                  <a:cubicBezTo>
                    <a:pt x="310" y="2006"/>
                    <a:pt x="272" y="1601"/>
                    <a:pt x="222" y="1196"/>
                  </a:cubicBezTo>
                  <a:cubicBezTo>
                    <a:pt x="170" y="794"/>
                    <a:pt x="116" y="389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2"/>
            <p:cNvSpPr/>
            <p:nvPr/>
          </p:nvSpPr>
          <p:spPr>
            <a:xfrm>
              <a:off x="2315223" y="2282630"/>
              <a:ext cx="18387" cy="183074"/>
            </a:xfrm>
            <a:custGeom>
              <a:avLst/>
              <a:gdLst/>
              <a:ahLst/>
              <a:cxnLst/>
              <a:rect l="l" t="t" r="r" b="b"/>
              <a:pathLst>
                <a:path w="487" h="4849" extrusionOk="0">
                  <a:moveTo>
                    <a:pt x="0" y="1"/>
                  </a:moveTo>
                  <a:cubicBezTo>
                    <a:pt x="81" y="395"/>
                    <a:pt x="102" y="800"/>
                    <a:pt x="131" y="1206"/>
                  </a:cubicBezTo>
                  <a:cubicBezTo>
                    <a:pt x="159" y="1611"/>
                    <a:pt x="173" y="2016"/>
                    <a:pt x="190" y="2418"/>
                  </a:cubicBezTo>
                  <a:cubicBezTo>
                    <a:pt x="222" y="3228"/>
                    <a:pt x="240" y="4039"/>
                    <a:pt x="254" y="4849"/>
                  </a:cubicBezTo>
                  <a:lnTo>
                    <a:pt x="486" y="4838"/>
                  </a:lnTo>
                  <a:cubicBezTo>
                    <a:pt x="437" y="4028"/>
                    <a:pt x="377" y="3221"/>
                    <a:pt x="307" y="2411"/>
                  </a:cubicBezTo>
                  <a:cubicBezTo>
                    <a:pt x="272" y="2009"/>
                    <a:pt x="237" y="1603"/>
                    <a:pt x="190" y="1201"/>
                  </a:cubicBezTo>
                  <a:cubicBezTo>
                    <a:pt x="141" y="796"/>
                    <a:pt x="99" y="391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2"/>
            <p:cNvSpPr/>
            <p:nvPr/>
          </p:nvSpPr>
          <p:spPr>
            <a:xfrm>
              <a:off x="1232070" y="3664904"/>
              <a:ext cx="21596" cy="44740"/>
            </a:xfrm>
            <a:custGeom>
              <a:avLst/>
              <a:gdLst/>
              <a:ahLst/>
              <a:cxnLst/>
              <a:rect l="l" t="t" r="r" b="b"/>
              <a:pathLst>
                <a:path w="572" h="1185" extrusionOk="0">
                  <a:moveTo>
                    <a:pt x="561" y="1"/>
                  </a:moveTo>
                  <a:lnTo>
                    <a:pt x="561" y="1"/>
                  </a:lnTo>
                  <a:cubicBezTo>
                    <a:pt x="399" y="174"/>
                    <a:pt x="297" y="364"/>
                    <a:pt x="209" y="562"/>
                  </a:cubicBezTo>
                  <a:cubicBezTo>
                    <a:pt x="167" y="664"/>
                    <a:pt x="128" y="762"/>
                    <a:pt x="96" y="864"/>
                  </a:cubicBezTo>
                  <a:cubicBezTo>
                    <a:pt x="61" y="970"/>
                    <a:pt x="36" y="1072"/>
                    <a:pt x="1" y="1185"/>
                  </a:cubicBezTo>
                  <a:cubicBezTo>
                    <a:pt x="114" y="1132"/>
                    <a:pt x="191" y="1041"/>
                    <a:pt x="259" y="949"/>
                  </a:cubicBezTo>
                  <a:cubicBezTo>
                    <a:pt x="326" y="858"/>
                    <a:pt x="375" y="759"/>
                    <a:pt x="424" y="656"/>
                  </a:cubicBezTo>
                  <a:cubicBezTo>
                    <a:pt x="508" y="452"/>
                    <a:pt x="572" y="238"/>
                    <a:pt x="56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5" name="Google Shape;1525;p42"/>
          <p:cNvGrpSpPr/>
          <p:nvPr/>
        </p:nvGrpSpPr>
        <p:grpSpPr>
          <a:xfrm>
            <a:off x="3150686" y="3388520"/>
            <a:ext cx="1360525" cy="1305583"/>
            <a:chOff x="3038482" y="3171761"/>
            <a:chExt cx="1948897" cy="1870195"/>
          </a:xfrm>
        </p:grpSpPr>
        <p:sp>
          <p:nvSpPr>
            <p:cNvPr id="1526" name="Google Shape;1526;p42"/>
            <p:cNvSpPr/>
            <p:nvPr/>
          </p:nvSpPr>
          <p:spPr>
            <a:xfrm>
              <a:off x="3728426" y="3463551"/>
              <a:ext cx="632237" cy="553659"/>
            </a:xfrm>
            <a:custGeom>
              <a:avLst/>
              <a:gdLst/>
              <a:ahLst/>
              <a:cxnLst/>
              <a:rect l="l" t="t" r="r" b="b"/>
              <a:pathLst>
                <a:path w="7098" h="6216" extrusionOk="0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2"/>
            <p:cNvSpPr/>
            <p:nvPr/>
          </p:nvSpPr>
          <p:spPr>
            <a:xfrm>
              <a:off x="3038482" y="3171761"/>
              <a:ext cx="791676" cy="987341"/>
            </a:xfrm>
            <a:custGeom>
              <a:avLst/>
              <a:gdLst/>
              <a:ahLst/>
              <a:cxnLst/>
              <a:rect l="l" t="t" r="r" b="b"/>
              <a:pathLst>
                <a:path w="8888" h="11085" extrusionOk="0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2"/>
            <p:cNvSpPr/>
            <p:nvPr/>
          </p:nvSpPr>
          <p:spPr>
            <a:xfrm>
              <a:off x="3899264" y="3322377"/>
              <a:ext cx="627249" cy="570493"/>
            </a:xfrm>
            <a:custGeom>
              <a:avLst/>
              <a:gdLst/>
              <a:ahLst/>
              <a:cxnLst/>
              <a:rect l="l" t="t" r="r" b="b"/>
              <a:pathLst>
                <a:path w="7042" h="6405" extrusionOk="0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2"/>
            <p:cNvSpPr/>
            <p:nvPr/>
          </p:nvSpPr>
          <p:spPr>
            <a:xfrm flipH="1">
              <a:off x="4236977" y="3743043"/>
              <a:ext cx="273603" cy="273611"/>
            </a:xfrm>
            <a:custGeom>
              <a:avLst/>
              <a:gdLst/>
              <a:ahLst/>
              <a:cxnLst/>
              <a:rect l="l" t="t" r="r" b="b"/>
              <a:pathLst>
                <a:path w="3316" h="3316" extrusionOk="0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2"/>
            <p:cNvSpPr/>
            <p:nvPr/>
          </p:nvSpPr>
          <p:spPr>
            <a:xfrm flipH="1">
              <a:off x="4430048" y="3774975"/>
              <a:ext cx="241919" cy="241679"/>
            </a:xfrm>
            <a:custGeom>
              <a:avLst/>
              <a:gdLst/>
              <a:ahLst/>
              <a:cxnLst/>
              <a:rect l="l" t="t" r="r" b="b"/>
              <a:pathLst>
                <a:path w="2932" h="2929" extrusionOk="0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2"/>
            <p:cNvSpPr/>
            <p:nvPr/>
          </p:nvSpPr>
          <p:spPr>
            <a:xfrm flipH="1">
              <a:off x="4677490" y="3664904"/>
              <a:ext cx="246540" cy="260905"/>
            </a:xfrm>
            <a:custGeom>
              <a:avLst/>
              <a:gdLst/>
              <a:ahLst/>
              <a:cxnLst/>
              <a:rect l="l" t="t" r="r" b="b"/>
              <a:pathLst>
                <a:path w="2988" h="3162" extrusionOk="0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2"/>
            <p:cNvSpPr/>
            <p:nvPr/>
          </p:nvSpPr>
          <p:spPr>
            <a:xfrm>
              <a:off x="3598382" y="3868726"/>
              <a:ext cx="1388997" cy="1173230"/>
            </a:xfrm>
            <a:custGeom>
              <a:avLst/>
              <a:gdLst/>
              <a:ahLst/>
              <a:cxnLst/>
              <a:rect l="l" t="t" r="r" b="b"/>
              <a:pathLst>
                <a:path w="15594" h="13172" extrusionOk="0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673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0" name="Google Shape;1480;p42"/>
          <p:cNvGrpSpPr/>
          <p:nvPr/>
        </p:nvGrpSpPr>
        <p:grpSpPr>
          <a:xfrm>
            <a:off x="3123184" y="541125"/>
            <a:ext cx="5701789" cy="3888600"/>
            <a:chOff x="2001575" y="1865051"/>
            <a:chExt cx="6822770" cy="3888600"/>
          </a:xfrm>
        </p:grpSpPr>
        <p:sp>
          <p:nvSpPr>
            <p:cNvPr id="1481" name="Google Shape;1481;p42"/>
            <p:cNvSpPr/>
            <p:nvPr/>
          </p:nvSpPr>
          <p:spPr>
            <a:xfrm>
              <a:off x="2455645" y="1865051"/>
              <a:ext cx="6368700" cy="388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2"/>
            <p:cNvSpPr/>
            <p:nvPr/>
          </p:nvSpPr>
          <p:spPr>
            <a:xfrm rot="-5400000">
              <a:off x="1976825" y="2518851"/>
              <a:ext cx="511200" cy="461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3" name="Google Shape;1483;p42"/>
          <p:cNvSpPr/>
          <p:nvPr/>
        </p:nvSpPr>
        <p:spPr>
          <a:xfrm>
            <a:off x="3214758" y="4518769"/>
            <a:ext cx="1474711" cy="337932"/>
          </a:xfrm>
          <a:custGeom>
            <a:avLst/>
            <a:gdLst/>
            <a:ahLst/>
            <a:cxnLst/>
            <a:rect l="l" t="t" r="r" b="b"/>
            <a:pathLst>
              <a:path w="41064" h="6446" extrusionOk="0">
                <a:moveTo>
                  <a:pt x="20534" y="1"/>
                </a:moveTo>
                <a:cubicBezTo>
                  <a:pt x="9191" y="1"/>
                  <a:pt x="0" y="1445"/>
                  <a:pt x="0" y="3225"/>
                </a:cubicBezTo>
                <a:cubicBezTo>
                  <a:pt x="0" y="5004"/>
                  <a:pt x="9191" y="6445"/>
                  <a:pt x="20534" y="6445"/>
                </a:cubicBezTo>
                <a:cubicBezTo>
                  <a:pt x="31872" y="6445"/>
                  <a:pt x="41063" y="5004"/>
                  <a:pt x="41063" y="3225"/>
                </a:cubicBezTo>
                <a:cubicBezTo>
                  <a:pt x="41063" y="1445"/>
                  <a:pt x="31872" y="1"/>
                  <a:pt x="20534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42"/>
          <p:cNvSpPr txBox="1">
            <a:spLocks noGrp="1"/>
          </p:cNvSpPr>
          <p:nvPr>
            <p:ph type="title"/>
          </p:nvPr>
        </p:nvSpPr>
        <p:spPr>
          <a:xfrm>
            <a:off x="4000400" y="1464825"/>
            <a:ext cx="4348200" cy="20412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 smtClean="0"/>
              <a:t>carrito</a:t>
            </a:r>
            <a:r>
              <a:rPr lang="es-CO" sz="4000" dirty="0" smtClean="0"/>
              <a:t> = cart</a:t>
            </a:r>
            <a:endParaRPr sz="4000" dirty="0"/>
          </a:p>
        </p:txBody>
      </p:sp>
      <p:sp>
        <p:nvSpPr>
          <p:cNvPr id="1485" name="Google Shape;1485;p42"/>
          <p:cNvSpPr/>
          <p:nvPr/>
        </p:nvSpPr>
        <p:spPr>
          <a:xfrm>
            <a:off x="2356450" y="2303507"/>
            <a:ext cx="19066" cy="171672"/>
          </a:xfrm>
          <a:custGeom>
            <a:avLst/>
            <a:gdLst/>
            <a:ahLst/>
            <a:cxnLst/>
            <a:rect l="l" t="t" r="r" b="b"/>
            <a:pathLst>
              <a:path w="505" h="4547" extrusionOk="0">
                <a:moveTo>
                  <a:pt x="1" y="1"/>
                </a:moveTo>
                <a:cubicBezTo>
                  <a:pt x="103" y="367"/>
                  <a:pt x="139" y="747"/>
                  <a:pt x="173" y="1128"/>
                </a:cubicBezTo>
                <a:cubicBezTo>
                  <a:pt x="205" y="1505"/>
                  <a:pt x="226" y="1886"/>
                  <a:pt x="240" y="2266"/>
                </a:cubicBezTo>
                <a:cubicBezTo>
                  <a:pt x="269" y="3024"/>
                  <a:pt x="279" y="3785"/>
                  <a:pt x="272" y="4546"/>
                </a:cubicBezTo>
                <a:lnTo>
                  <a:pt x="505" y="4543"/>
                </a:lnTo>
                <a:cubicBezTo>
                  <a:pt x="473" y="3777"/>
                  <a:pt x="424" y="3016"/>
                  <a:pt x="357" y="2255"/>
                </a:cubicBezTo>
                <a:cubicBezTo>
                  <a:pt x="321" y="1879"/>
                  <a:pt x="282" y="1498"/>
                  <a:pt x="233" y="1121"/>
                </a:cubicBezTo>
                <a:cubicBezTo>
                  <a:pt x="177" y="744"/>
                  <a:pt x="121" y="363"/>
                  <a:pt x="1" y="1"/>
                </a:cubicBezTo>
                <a:close/>
              </a:path>
            </a:pathLst>
          </a:custGeom>
          <a:solidFill>
            <a:srgbClr val="8E4C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42"/>
          <p:cNvGrpSpPr/>
          <p:nvPr/>
        </p:nvGrpSpPr>
        <p:grpSpPr>
          <a:xfrm>
            <a:off x="586932" y="1080441"/>
            <a:ext cx="2563833" cy="3776106"/>
            <a:chOff x="586952" y="1906150"/>
            <a:chExt cx="2003307" cy="2950544"/>
          </a:xfrm>
        </p:grpSpPr>
        <p:sp>
          <p:nvSpPr>
            <p:cNvPr id="1487" name="Google Shape;1487;p42"/>
            <p:cNvSpPr/>
            <p:nvPr/>
          </p:nvSpPr>
          <p:spPr>
            <a:xfrm>
              <a:off x="586952" y="4592650"/>
              <a:ext cx="2003307" cy="264044"/>
            </a:xfrm>
            <a:custGeom>
              <a:avLst/>
              <a:gdLst/>
              <a:ahLst/>
              <a:cxnLst/>
              <a:rect l="l" t="t" r="r" b="b"/>
              <a:pathLst>
                <a:path w="41064" h="6446" extrusionOk="0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1221877" y="3430001"/>
              <a:ext cx="928584" cy="1085532"/>
            </a:xfrm>
            <a:custGeom>
              <a:avLst/>
              <a:gdLst/>
              <a:ahLst/>
              <a:cxnLst/>
              <a:rect l="l" t="t" r="r" b="b"/>
              <a:pathLst>
                <a:path w="24595" h="28752" extrusionOk="0">
                  <a:moveTo>
                    <a:pt x="503" y="0"/>
                  </a:moveTo>
                  <a:cubicBezTo>
                    <a:pt x="503" y="0"/>
                    <a:pt x="183" y="5131"/>
                    <a:pt x="412" y="6917"/>
                  </a:cubicBezTo>
                  <a:cubicBezTo>
                    <a:pt x="641" y="8704"/>
                    <a:pt x="1053" y="21875"/>
                    <a:pt x="1145" y="22746"/>
                  </a:cubicBezTo>
                  <a:cubicBezTo>
                    <a:pt x="1237" y="23616"/>
                    <a:pt x="458" y="24987"/>
                    <a:pt x="778" y="25261"/>
                  </a:cubicBezTo>
                  <a:cubicBezTo>
                    <a:pt x="1100" y="25536"/>
                    <a:pt x="550" y="26040"/>
                    <a:pt x="275" y="26773"/>
                  </a:cubicBezTo>
                  <a:cubicBezTo>
                    <a:pt x="0" y="27506"/>
                    <a:pt x="641" y="28743"/>
                    <a:pt x="641" y="28743"/>
                  </a:cubicBezTo>
                  <a:cubicBezTo>
                    <a:pt x="641" y="28743"/>
                    <a:pt x="704" y="28752"/>
                    <a:pt x="825" y="28752"/>
                  </a:cubicBezTo>
                  <a:cubicBezTo>
                    <a:pt x="1190" y="28752"/>
                    <a:pt x="2083" y="28674"/>
                    <a:pt x="3390" y="28055"/>
                  </a:cubicBezTo>
                  <a:cubicBezTo>
                    <a:pt x="5313" y="26269"/>
                    <a:pt x="4443" y="25353"/>
                    <a:pt x="4168" y="24528"/>
                  </a:cubicBezTo>
                  <a:cubicBezTo>
                    <a:pt x="3894" y="23707"/>
                    <a:pt x="3435" y="22287"/>
                    <a:pt x="5863" y="19997"/>
                  </a:cubicBezTo>
                  <a:cubicBezTo>
                    <a:pt x="8291" y="17707"/>
                    <a:pt x="12001" y="10948"/>
                    <a:pt x="12001" y="10948"/>
                  </a:cubicBezTo>
                  <a:cubicBezTo>
                    <a:pt x="12001" y="10948"/>
                    <a:pt x="13785" y="18045"/>
                    <a:pt x="14151" y="20381"/>
                  </a:cubicBezTo>
                  <a:cubicBezTo>
                    <a:pt x="14517" y="22718"/>
                    <a:pt x="15021" y="25008"/>
                    <a:pt x="13692" y="26016"/>
                  </a:cubicBezTo>
                  <a:cubicBezTo>
                    <a:pt x="12368" y="27023"/>
                    <a:pt x="14196" y="27893"/>
                    <a:pt x="14196" y="27893"/>
                  </a:cubicBezTo>
                  <a:cubicBezTo>
                    <a:pt x="14196" y="27893"/>
                    <a:pt x="14507" y="27973"/>
                    <a:pt x="14958" y="27973"/>
                  </a:cubicBezTo>
                  <a:cubicBezTo>
                    <a:pt x="15590" y="27973"/>
                    <a:pt x="16499" y="27817"/>
                    <a:pt x="17220" y="27069"/>
                  </a:cubicBezTo>
                  <a:cubicBezTo>
                    <a:pt x="19693" y="24412"/>
                    <a:pt x="16990" y="26657"/>
                    <a:pt x="17907" y="23267"/>
                  </a:cubicBezTo>
                  <a:cubicBezTo>
                    <a:pt x="18823" y="19877"/>
                    <a:pt x="24595" y="1238"/>
                    <a:pt x="24595" y="1238"/>
                  </a:cubicBezTo>
                  <a:lnTo>
                    <a:pt x="7833" y="367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1710749" y="3635532"/>
              <a:ext cx="106167" cy="207577"/>
            </a:xfrm>
            <a:custGeom>
              <a:avLst/>
              <a:gdLst/>
              <a:ahLst/>
              <a:cxnLst/>
              <a:rect l="l" t="t" r="r" b="b"/>
              <a:pathLst>
                <a:path w="2812" h="5498" extrusionOk="0">
                  <a:moveTo>
                    <a:pt x="2579" y="1"/>
                  </a:moveTo>
                  <a:cubicBezTo>
                    <a:pt x="2111" y="2411"/>
                    <a:pt x="21" y="5332"/>
                    <a:pt x="0" y="5360"/>
                  </a:cubicBezTo>
                  <a:lnTo>
                    <a:pt x="190" y="5498"/>
                  </a:lnTo>
                  <a:cubicBezTo>
                    <a:pt x="211" y="5469"/>
                    <a:pt x="2332" y="2506"/>
                    <a:pt x="2812" y="43"/>
                  </a:cubicBezTo>
                  <a:lnTo>
                    <a:pt x="25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1645964" y="3638212"/>
              <a:ext cx="90876" cy="217507"/>
            </a:xfrm>
            <a:custGeom>
              <a:avLst/>
              <a:gdLst/>
              <a:ahLst/>
              <a:cxnLst/>
              <a:rect l="l" t="t" r="r" b="b"/>
              <a:pathLst>
                <a:path w="2407" h="5761" extrusionOk="0">
                  <a:moveTo>
                    <a:pt x="2174" y="0"/>
                  </a:moveTo>
                  <a:cubicBezTo>
                    <a:pt x="1773" y="2752"/>
                    <a:pt x="18" y="5609"/>
                    <a:pt x="0" y="5638"/>
                  </a:cubicBezTo>
                  <a:lnTo>
                    <a:pt x="197" y="5761"/>
                  </a:lnTo>
                  <a:cubicBezTo>
                    <a:pt x="215" y="5733"/>
                    <a:pt x="1994" y="2833"/>
                    <a:pt x="2407" y="36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1243925" y="3589774"/>
              <a:ext cx="147320" cy="183603"/>
            </a:xfrm>
            <a:custGeom>
              <a:avLst/>
              <a:gdLst/>
              <a:ahLst/>
              <a:cxnLst/>
              <a:rect l="l" t="t" r="r" b="b"/>
              <a:pathLst>
                <a:path w="3902" h="4863" extrusionOk="0">
                  <a:moveTo>
                    <a:pt x="3902" y="0"/>
                  </a:moveTo>
                  <a:lnTo>
                    <a:pt x="3902" y="0"/>
                  </a:lnTo>
                  <a:cubicBezTo>
                    <a:pt x="3687" y="486"/>
                    <a:pt x="3415" y="941"/>
                    <a:pt x="3147" y="1392"/>
                  </a:cubicBezTo>
                  <a:cubicBezTo>
                    <a:pt x="2872" y="1839"/>
                    <a:pt x="2580" y="2277"/>
                    <a:pt x="2259" y="2689"/>
                  </a:cubicBezTo>
                  <a:cubicBezTo>
                    <a:pt x="1942" y="3105"/>
                    <a:pt x="1594" y="3496"/>
                    <a:pt x="1223" y="3869"/>
                  </a:cubicBezTo>
                  <a:cubicBezTo>
                    <a:pt x="846" y="4228"/>
                    <a:pt x="438" y="4560"/>
                    <a:pt x="1" y="4863"/>
                  </a:cubicBezTo>
                  <a:cubicBezTo>
                    <a:pt x="483" y="4641"/>
                    <a:pt x="938" y="4349"/>
                    <a:pt x="1347" y="4004"/>
                  </a:cubicBezTo>
                  <a:cubicBezTo>
                    <a:pt x="1752" y="3651"/>
                    <a:pt x="2118" y="3256"/>
                    <a:pt x="2446" y="2833"/>
                  </a:cubicBezTo>
                  <a:cubicBezTo>
                    <a:pt x="2770" y="2407"/>
                    <a:pt x="3059" y="1953"/>
                    <a:pt x="3306" y="1480"/>
                  </a:cubicBezTo>
                  <a:cubicBezTo>
                    <a:pt x="3552" y="1008"/>
                    <a:pt x="3771" y="519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2039999" y="3610501"/>
              <a:ext cx="31790" cy="136975"/>
            </a:xfrm>
            <a:custGeom>
              <a:avLst/>
              <a:gdLst/>
              <a:ahLst/>
              <a:cxnLst/>
              <a:rect l="l" t="t" r="r" b="b"/>
              <a:pathLst>
                <a:path w="842" h="3628" extrusionOk="0">
                  <a:moveTo>
                    <a:pt x="0" y="1"/>
                  </a:moveTo>
                  <a:cubicBezTo>
                    <a:pt x="131" y="611"/>
                    <a:pt x="282" y="1206"/>
                    <a:pt x="412" y="1809"/>
                  </a:cubicBezTo>
                  <a:cubicBezTo>
                    <a:pt x="482" y="2108"/>
                    <a:pt x="536" y="2411"/>
                    <a:pt x="599" y="2710"/>
                  </a:cubicBezTo>
                  <a:cubicBezTo>
                    <a:pt x="656" y="3014"/>
                    <a:pt x="701" y="3317"/>
                    <a:pt x="754" y="3627"/>
                  </a:cubicBezTo>
                  <a:cubicBezTo>
                    <a:pt x="842" y="3003"/>
                    <a:pt x="772" y="2369"/>
                    <a:pt x="641" y="1759"/>
                  </a:cubicBezTo>
                  <a:cubicBezTo>
                    <a:pt x="571" y="1453"/>
                    <a:pt x="487" y="1150"/>
                    <a:pt x="381" y="857"/>
                  </a:cubicBezTo>
                  <a:cubicBezTo>
                    <a:pt x="275" y="562"/>
                    <a:pt x="155" y="2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1530777" y="3824829"/>
              <a:ext cx="292148" cy="69998"/>
            </a:xfrm>
            <a:custGeom>
              <a:avLst/>
              <a:gdLst/>
              <a:ahLst/>
              <a:cxnLst/>
              <a:rect l="l" t="t" r="r" b="b"/>
              <a:pathLst>
                <a:path w="7738" h="1854" extrusionOk="0">
                  <a:moveTo>
                    <a:pt x="7428" y="0"/>
                  </a:moveTo>
                  <a:cubicBezTo>
                    <a:pt x="6862" y="0"/>
                    <a:pt x="6296" y="40"/>
                    <a:pt x="5733" y="99"/>
                  </a:cubicBezTo>
                  <a:cubicBezTo>
                    <a:pt x="5063" y="170"/>
                    <a:pt x="4404" y="282"/>
                    <a:pt x="3745" y="424"/>
                  </a:cubicBezTo>
                  <a:cubicBezTo>
                    <a:pt x="3090" y="568"/>
                    <a:pt x="2445" y="754"/>
                    <a:pt x="1814" y="987"/>
                  </a:cubicBezTo>
                  <a:cubicBezTo>
                    <a:pt x="1184" y="1219"/>
                    <a:pt x="574" y="1505"/>
                    <a:pt x="0" y="1854"/>
                  </a:cubicBezTo>
                  <a:cubicBezTo>
                    <a:pt x="313" y="1734"/>
                    <a:pt x="613" y="1583"/>
                    <a:pt x="930" y="1481"/>
                  </a:cubicBezTo>
                  <a:cubicBezTo>
                    <a:pt x="1236" y="1357"/>
                    <a:pt x="1557" y="1258"/>
                    <a:pt x="1871" y="1156"/>
                  </a:cubicBezTo>
                  <a:cubicBezTo>
                    <a:pt x="2508" y="970"/>
                    <a:pt x="3146" y="790"/>
                    <a:pt x="3798" y="653"/>
                  </a:cubicBezTo>
                  <a:cubicBezTo>
                    <a:pt x="4447" y="508"/>
                    <a:pt x="5099" y="388"/>
                    <a:pt x="5754" y="279"/>
                  </a:cubicBezTo>
                  <a:cubicBezTo>
                    <a:pt x="6085" y="222"/>
                    <a:pt x="6413" y="173"/>
                    <a:pt x="6744" y="131"/>
                  </a:cubicBezTo>
                  <a:cubicBezTo>
                    <a:pt x="7071" y="82"/>
                    <a:pt x="7406" y="46"/>
                    <a:pt x="7738" y="4"/>
                  </a:cubicBezTo>
                  <a:cubicBezTo>
                    <a:pt x="7635" y="1"/>
                    <a:pt x="7531" y="0"/>
                    <a:pt x="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1406530" y="2031039"/>
              <a:ext cx="169218" cy="90008"/>
            </a:xfrm>
            <a:custGeom>
              <a:avLst/>
              <a:gdLst/>
              <a:ahLst/>
              <a:cxnLst/>
              <a:rect l="l" t="t" r="r" b="b"/>
              <a:pathLst>
                <a:path w="4482" h="2384" extrusionOk="0">
                  <a:moveTo>
                    <a:pt x="3742" y="1"/>
                  </a:moveTo>
                  <a:lnTo>
                    <a:pt x="3168" y="523"/>
                  </a:lnTo>
                  <a:cubicBezTo>
                    <a:pt x="3168" y="523"/>
                    <a:pt x="616" y="1865"/>
                    <a:pt x="94" y="2277"/>
                  </a:cubicBezTo>
                  <a:cubicBezTo>
                    <a:pt x="1" y="2352"/>
                    <a:pt x="33" y="2383"/>
                    <a:pt x="154" y="2383"/>
                  </a:cubicBezTo>
                  <a:cubicBezTo>
                    <a:pt x="704" y="2383"/>
                    <a:pt x="3084" y="1730"/>
                    <a:pt x="3714" y="1481"/>
                  </a:cubicBezTo>
                  <a:cubicBezTo>
                    <a:pt x="4482" y="1181"/>
                    <a:pt x="3742" y="1"/>
                    <a:pt x="3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1967474" y="2275079"/>
              <a:ext cx="457138" cy="1020216"/>
            </a:xfrm>
            <a:custGeom>
              <a:avLst/>
              <a:gdLst/>
              <a:ahLst/>
              <a:cxnLst/>
              <a:rect l="l" t="t" r="r" b="b"/>
              <a:pathLst>
                <a:path w="12108" h="27022" extrusionOk="0">
                  <a:moveTo>
                    <a:pt x="7986" y="1"/>
                  </a:moveTo>
                  <a:cubicBezTo>
                    <a:pt x="7481" y="1"/>
                    <a:pt x="7089" y="90"/>
                    <a:pt x="7009" y="211"/>
                  </a:cubicBezTo>
                  <a:cubicBezTo>
                    <a:pt x="6801" y="521"/>
                    <a:pt x="6699" y="848"/>
                    <a:pt x="6801" y="3735"/>
                  </a:cubicBezTo>
                  <a:cubicBezTo>
                    <a:pt x="6431" y="3091"/>
                    <a:pt x="6142" y="2853"/>
                    <a:pt x="5939" y="2853"/>
                  </a:cubicBezTo>
                  <a:cubicBezTo>
                    <a:pt x="5606" y="2853"/>
                    <a:pt x="5507" y="3497"/>
                    <a:pt x="5667" y="4041"/>
                  </a:cubicBezTo>
                  <a:cubicBezTo>
                    <a:pt x="5927" y="4919"/>
                    <a:pt x="6132" y="8009"/>
                    <a:pt x="6287" y="8526"/>
                  </a:cubicBezTo>
                  <a:cubicBezTo>
                    <a:pt x="6442" y="9041"/>
                    <a:pt x="7214" y="9609"/>
                    <a:pt x="7214" y="9609"/>
                  </a:cubicBezTo>
                  <a:lnTo>
                    <a:pt x="6132" y="14192"/>
                  </a:lnTo>
                  <a:lnTo>
                    <a:pt x="5279" y="12733"/>
                  </a:lnTo>
                  <a:lnTo>
                    <a:pt x="1" y="13678"/>
                  </a:lnTo>
                  <a:lnTo>
                    <a:pt x="4740" y="27022"/>
                  </a:lnTo>
                  <a:cubicBezTo>
                    <a:pt x="4740" y="27022"/>
                    <a:pt x="8140" y="26095"/>
                    <a:pt x="10047" y="22850"/>
                  </a:cubicBezTo>
                  <a:cubicBezTo>
                    <a:pt x="11953" y="19604"/>
                    <a:pt x="11389" y="12854"/>
                    <a:pt x="10716" y="10070"/>
                  </a:cubicBezTo>
                  <a:cubicBezTo>
                    <a:pt x="12108" y="8988"/>
                    <a:pt x="11541" y="5278"/>
                    <a:pt x="11541" y="5278"/>
                  </a:cubicBezTo>
                  <a:cubicBezTo>
                    <a:pt x="11541" y="5278"/>
                    <a:pt x="11336" y="1962"/>
                    <a:pt x="10409" y="881"/>
                  </a:cubicBezTo>
                  <a:cubicBezTo>
                    <a:pt x="9843" y="220"/>
                    <a:pt x="8777" y="1"/>
                    <a:pt x="7986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942349" y="2792908"/>
              <a:ext cx="536952" cy="934814"/>
            </a:xfrm>
            <a:custGeom>
              <a:avLst/>
              <a:gdLst/>
              <a:ahLst/>
              <a:cxnLst/>
              <a:rect l="l" t="t" r="r" b="b"/>
              <a:pathLst>
                <a:path w="14222" h="24760" extrusionOk="0">
                  <a:moveTo>
                    <a:pt x="3605" y="1"/>
                  </a:moveTo>
                  <a:cubicBezTo>
                    <a:pt x="3605" y="1"/>
                    <a:pt x="0" y="6403"/>
                    <a:pt x="670" y="11608"/>
                  </a:cubicBezTo>
                  <a:cubicBezTo>
                    <a:pt x="1340" y="16812"/>
                    <a:pt x="4381" y="21653"/>
                    <a:pt x="4381" y="21653"/>
                  </a:cubicBezTo>
                  <a:cubicBezTo>
                    <a:pt x="4381" y="21653"/>
                    <a:pt x="3503" y="22016"/>
                    <a:pt x="3708" y="22943"/>
                  </a:cubicBezTo>
                  <a:cubicBezTo>
                    <a:pt x="3433" y="22754"/>
                    <a:pt x="3164" y="22674"/>
                    <a:pt x="2917" y="22674"/>
                  </a:cubicBezTo>
                  <a:cubicBezTo>
                    <a:pt x="2425" y="22674"/>
                    <a:pt x="2025" y="22994"/>
                    <a:pt x="1854" y="23405"/>
                  </a:cubicBezTo>
                  <a:cubicBezTo>
                    <a:pt x="2936" y="23768"/>
                    <a:pt x="3862" y="24490"/>
                    <a:pt x="3862" y="24490"/>
                  </a:cubicBezTo>
                  <a:cubicBezTo>
                    <a:pt x="3862" y="24490"/>
                    <a:pt x="5076" y="24685"/>
                    <a:pt x="5960" y="24685"/>
                  </a:cubicBezTo>
                  <a:cubicBezTo>
                    <a:pt x="6184" y="24685"/>
                    <a:pt x="6387" y="24673"/>
                    <a:pt x="6544" y="24641"/>
                  </a:cubicBezTo>
                  <a:cubicBezTo>
                    <a:pt x="7315" y="24490"/>
                    <a:pt x="7675" y="24282"/>
                    <a:pt x="7675" y="24282"/>
                  </a:cubicBezTo>
                  <a:cubicBezTo>
                    <a:pt x="7675" y="24282"/>
                    <a:pt x="8327" y="24759"/>
                    <a:pt x="8792" y="24759"/>
                  </a:cubicBezTo>
                  <a:cubicBezTo>
                    <a:pt x="8833" y="24759"/>
                    <a:pt x="8874" y="24755"/>
                    <a:pt x="8912" y="24747"/>
                  </a:cubicBezTo>
                  <a:cubicBezTo>
                    <a:pt x="9377" y="24641"/>
                    <a:pt x="8295" y="22943"/>
                    <a:pt x="8295" y="22943"/>
                  </a:cubicBezTo>
                  <a:cubicBezTo>
                    <a:pt x="8295" y="22943"/>
                    <a:pt x="8499" y="22273"/>
                    <a:pt x="8655" y="21911"/>
                  </a:cubicBezTo>
                  <a:cubicBezTo>
                    <a:pt x="8295" y="20624"/>
                    <a:pt x="8390" y="18003"/>
                    <a:pt x="8390" y="18003"/>
                  </a:cubicBezTo>
                  <a:lnTo>
                    <a:pt x="14222" y="8567"/>
                  </a:lnTo>
                  <a:lnTo>
                    <a:pt x="11386" y="529"/>
                  </a:lnTo>
                  <a:lnTo>
                    <a:pt x="5100" y="15"/>
                  </a:lnTo>
                  <a:lnTo>
                    <a:pt x="3605" y="1"/>
                  </a:ln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1048134" y="3416561"/>
              <a:ext cx="230947" cy="129613"/>
            </a:xfrm>
            <a:custGeom>
              <a:avLst/>
              <a:gdLst/>
              <a:ahLst/>
              <a:cxnLst/>
              <a:rect l="l" t="t" r="r" b="b"/>
              <a:pathLst>
                <a:path w="6117" h="3433" extrusionOk="0">
                  <a:moveTo>
                    <a:pt x="5863" y="0"/>
                  </a:moveTo>
                  <a:cubicBezTo>
                    <a:pt x="5863" y="0"/>
                    <a:pt x="2030" y="667"/>
                    <a:pt x="0" y="2122"/>
                  </a:cubicBezTo>
                  <a:cubicBezTo>
                    <a:pt x="222" y="2608"/>
                    <a:pt x="437" y="3048"/>
                    <a:pt x="634" y="3433"/>
                  </a:cubicBezTo>
                  <a:cubicBezTo>
                    <a:pt x="1356" y="3105"/>
                    <a:pt x="3897" y="1974"/>
                    <a:pt x="5596" y="1474"/>
                  </a:cubicBezTo>
                  <a:lnTo>
                    <a:pt x="6117" y="624"/>
                  </a:lnTo>
                  <a:cubicBezTo>
                    <a:pt x="5998" y="293"/>
                    <a:pt x="5863" y="0"/>
                    <a:pt x="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1078451" y="2334428"/>
              <a:ext cx="1216617" cy="1329278"/>
            </a:xfrm>
            <a:custGeom>
              <a:avLst/>
              <a:gdLst/>
              <a:ahLst/>
              <a:cxnLst/>
              <a:rect l="l" t="t" r="r" b="b"/>
              <a:pathLst>
                <a:path w="32224" h="35208" extrusionOk="0">
                  <a:moveTo>
                    <a:pt x="16452" y="0"/>
                  </a:moveTo>
                  <a:cubicBezTo>
                    <a:pt x="15940" y="0"/>
                    <a:pt x="15610" y="37"/>
                    <a:pt x="15610" y="37"/>
                  </a:cubicBezTo>
                  <a:lnTo>
                    <a:pt x="10719" y="753"/>
                  </a:lnTo>
                  <a:cubicBezTo>
                    <a:pt x="10719" y="753"/>
                    <a:pt x="3887" y="6497"/>
                    <a:pt x="0" y="11940"/>
                  </a:cubicBezTo>
                  <a:cubicBezTo>
                    <a:pt x="1554" y="12776"/>
                    <a:pt x="5621" y="15947"/>
                    <a:pt x="5621" y="15947"/>
                  </a:cubicBezTo>
                  <a:cubicBezTo>
                    <a:pt x="5621" y="15947"/>
                    <a:pt x="4782" y="30764"/>
                    <a:pt x="4662" y="33156"/>
                  </a:cubicBezTo>
                  <a:cubicBezTo>
                    <a:pt x="7462" y="34297"/>
                    <a:pt x="12578" y="35207"/>
                    <a:pt x="17840" y="35207"/>
                  </a:cubicBezTo>
                  <a:cubicBezTo>
                    <a:pt x="21683" y="35207"/>
                    <a:pt x="25605" y="34721"/>
                    <a:pt x="28760" y="33484"/>
                  </a:cubicBezTo>
                  <a:cubicBezTo>
                    <a:pt x="30078" y="29657"/>
                    <a:pt x="32224" y="20876"/>
                    <a:pt x="27153" y="13375"/>
                  </a:cubicBezTo>
                  <a:cubicBezTo>
                    <a:pt x="28348" y="12416"/>
                    <a:pt x="28827" y="11161"/>
                    <a:pt x="28827" y="11161"/>
                  </a:cubicBezTo>
                  <a:cubicBezTo>
                    <a:pt x="28827" y="11161"/>
                    <a:pt x="23024" y="3565"/>
                    <a:pt x="21170" y="1592"/>
                  </a:cubicBezTo>
                  <a:cubicBezTo>
                    <a:pt x="19870" y="207"/>
                    <a:pt x="17656" y="0"/>
                    <a:pt x="16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1483132" y="1969312"/>
              <a:ext cx="493873" cy="569043"/>
            </a:xfrm>
            <a:custGeom>
              <a:avLst/>
              <a:gdLst/>
              <a:ahLst/>
              <a:cxnLst/>
              <a:rect l="l" t="t" r="r" b="b"/>
              <a:pathLst>
                <a:path w="13081" h="15072" extrusionOk="0">
                  <a:moveTo>
                    <a:pt x="6880" y="1"/>
                  </a:moveTo>
                  <a:cubicBezTo>
                    <a:pt x="5735" y="1"/>
                    <a:pt x="818" y="1735"/>
                    <a:pt x="818" y="1735"/>
                  </a:cubicBezTo>
                  <a:cubicBezTo>
                    <a:pt x="818" y="1735"/>
                    <a:pt x="1033" y="3412"/>
                    <a:pt x="1163" y="4790"/>
                  </a:cubicBezTo>
                  <a:cubicBezTo>
                    <a:pt x="1290" y="6168"/>
                    <a:pt x="645" y="9780"/>
                    <a:pt x="645" y="9780"/>
                  </a:cubicBezTo>
                  <a:cubicBezTo>
                    <a:pt x="645" y="9780"/>
                    <a:pt x="300" y="9994"/>
                    <a:pt x="0" y="10424"/>
                  </a:cubicBezTo>
                  <a:cubicBezTo>
                    <a:pt x="514" y="10942"/>
                    <a:pt x="5638" y="13997"/>
                    <a:pt x="8478" y="15072"/>
                  </a:cubicBezTo>
                  <a:cubicBezTo>
                    <a:pt x="8992" y="14558"/>
                    <a:pt x="9725" y="12016"/>
                    <a:pt x="9725" y="12016"/>
                  </a:cubicBezTo>
                  <a:cubicBezTo>
                    <a:pt x="9725" y="12016"/>
                    <a:pt x="9852" y="12016"/>
                    <a:pt x="10497" y="11844"/>
                  </a:cubicBezTo>
                  <a:cubicBezTo>
                    <a:pt x="13080" y="10727"/>
                    <a:pt x="12650" y="8919"/>
                    <a:pt x="11145" y="5949"/>
                  </a:cubicBezTo>
                  <a:cubicBezTo>
                    <a:pt x="9638" y="2982"/>
                    <a:pt x="7013" y="12"/>
                    <a:pt x="7013" y="12"/>
                  </a:cubicBezTo>
                  <a:cubicBezTo>
                    <a:pt x="6977" y="4"/>
                    <a:pt x="6932" y="1"/>
                    <a:pt x="6880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1513033" y="2030662"/>
              <a:ext cx="35716" cy="122288"/>
            </a:xfrm>
            <a:custGeom>
              <a:avLst/>
              <a:gdLst/>
              <a:ahLst/>
              <a:cxnLst/>
              <a:rect l="l" t="t" r="r" b="b"/>
              <a:pathLst>
                <a:path w="946" h="3239" extrusionOk="0">
                  <a:moveTo>
                    <a:pt x="568" y="1"/>
                  </a:moveTo>
                  <a:lnTo>
                    <a:pt x="1" y="402"/>
                  </a:lnTo>
                  <a:lnTo>
                    <a:pt x="378" y="3239"/>
                  </a:lnTo>
                  <a:lnTo>
                    <a:pt x="945" y="2362"/>
                  </a:lnTo>
                  <a:cubicBezTo>
                    <a:pt x="945" y="2362"/>
                    <a:pt x="568" y="12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2"/>
            <p:cNvSpPr/>
            <p:nvPr/>
          </p:nvSpPr>
          <p:spPr>
            <a:xfrm>
              <a:off x="1450853" y="2128897"/>
              <a:ext cx="92424" cy="95029"/>
            </a:xfrm>
            <a:custGeom>
              <a:avLst/>
              <a:gdLst/>
              <a:ahLst/>
              <a:cxnLst/>
              <a:rect l="l" t="t" r="r" b="b"/>
              <a:pathLst>
                <a:path w="2448" h="2517" extrusionOk="0">
                  <a:moveTo>
                    <a:pt x="993" y="1"/>
                  </a:moveTo>
                  <a:cubicBezTo>
                    <a:pt x="814" y="1"/>
                    <a:pt x="647" y="62"/>
                    <a:pt x="510" y="217"/>
                  </a:cubicBezTo>
                  <a:cubicBezTo>
                    <a:pt x="1" y="798"/>
                    <a:pt x="568" y="2517"/>
                    <a:pt x="1533" y="2517"/>
                  </a:cubicBezTo>
                  <a:cubicBezTo>
                    <a:pt x="1711" y="2517"/>
                    <a:pt x="1902" y="2459"/>
                    <a:pt x="2103" y="2325"/>
                  </a:cubicBezTo>
                  <a:lnTo>
                    <a:pt x="2448" y="778"/>
                  </a:lnTo>
                  <a:cubicBezTo>
                    <a:pt x="2347" y="710"/>
                    <a:pt x="1603" y="1"/>
                    <a:pt x="993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2"/>
            <p:cNvSpPr/>
            <p:nvPr/>
          </p:nvSpPr>
          <p:spPr>
            <a:xfrm>
              <a:off x="1470145" y="1906150"/>
              <a:ext cx="286787" cy="157023"/>
            </a:xfrm>
            <a:custGeom>
              <a:avLst/>
              <a:gdLst/>
              <a:ahLst/>
              <a:cxnLst/>
              <a:rect l="l" t="t" r="r" b="b"/>
              <a:pathLst>
                <a:path w="7596" h="4159" extrusionOk="0">
                  <a:moveTo>
                    <a:pt x="4183" y="1"/>
                  </a:moveTo>
                  <a:cubicBezTo>
                    <a:pt x="2551" y="1"/>
                    <a:pt x="1" y="1256"/>
                    <a:pt x="27" y="1692"/>
                  </a:cubicBezTo>
                  <a:cubicBezTo>
                    <a:pt x="55" y="2157"/>
                    <a:pt x="1099" y="4159"/>
                    <a:pt x="1099" y="4159"/>
                  </a:cubicBezTo>
                  <a:lnTo>
                    <a:pt x="7596" y="1939"/>
                  </a:lnTo>
                  <a:cubicBezTo>
                    <a:pt x="6965" y="1142"/>
                    <a:pt x="6088" y="212"/>
                    <a:pt x="4498" y="18"/>
                  </a:cubicBezTo>
                  <a:cubicBezTo>
                    <a:pt x="4398" y="6"/>
                    <a:pt x="4292" y="1"/>
                    <a:pt x="4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2"/>
            <p:cNvSpPr/>
            <p:nvPr/>
          </p:nvSpPr>
          <p:spPr>
            <a:xfrm>
              <a:off x="1645020" y="1941223"/>
              <a:ext cx="81173" cy="51951"/>
            </a:xfrm>
            <a:custGeom>
              <a:avLst/>
              <a:gdLst/>
              <a:ahLst/>
              <a:cxnLst/>
              <a:rect l="l" t="t" r="r" b="b"/>
              <a:pathLst>
                <a:path w="2150" h="1376" extrusionOk="0">
                  <a:moveTo>
                    <a:pt x="937" y="1"/>
                  </a:moveTo>
                  <a:cubicBezTo>
                    <a:pt x="821" y="1"/>
                    <a:pt x="706" y="25"/>
                    <a:pt x="593" y="80"/>
                  </a:cubicBezTo>
                  <a:cubicBezTo>
                    <a:pt x="1" y="361"/>
                    <a:pt x="497" y="1376"/>
                    <a:pt x="497" y="1376"/>
                  </a:cubicBezTo>
                  <a:lnTo>
                    <a:pt x="2149" y="858"/>
                  </a:lnTo>
                  <a:cubicBezTo>
                    <a:pt x="1902" y="436"/>
                    <a:pt x="1424" y="1"/>
                    <a:pt x="937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2"/>
            <p:cNvSpPr/>
            <p:nvPr/>
          </p:nvSpPr>
          <p:spPr>
            <a:xfrm>
              <a:off x="1655931" y="1941223"/>
              <a:ext cx="54178" cy="26164"/>
            </a:xfrm>
            <a:custGeom>
              <a:avLst/>
              <a:gdLst/>
              <a:ahLst/>
              <a:cxnLst/>
              <a:rect l="l" t="t" r="r" b="b"/>
              <a:pathLst>
                <a:path w="1435" h="693" extrusionOk="0">
                  <a:moveTo>
                    <a:pt x="646" y="1"/>
                  </a:moveTo>
                  <a:cubicBezTo>
                    <a:pt x="532" y="1"/>
                    <a:pt x="416" y="25"/>
                    <a:pt x="304" y="80"/>
                  </a:cubicBezTo>
                  <a:cubicBezTo>
                    <a:pt x="57" y="195"/>
                    <a:pt x="0" y="442"/>
                    <a:pt x="18" y="693"/>
                  </a:cubicBezTo>
                  <a:lnTo>
                    <a:pt x="1434" y="347"/>
                  </a:lnTo>
                  <a:cubicBezTo>
                    <a:pt x="1202" y="145"/>
                    <a:pt x="926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2"/>
            <p:cNvSpPr/>
            <p:nvPr/>
          </p:nvSpPr>
          <p:spPr>
            <a:xfrm>
              <a:off x="1691042" y="4426924"/>
              <a:ext cx="424442" cy="325561"/>
            </a:xfrm>
            <a:custGeom>
              <a:avLst/>
              <a:gdLst/>
              <a:ahLst/>
              <a:cxnLst/>
              <a:rect l="l" t="t" r="r" b="b"/>
              <a:pathLst>
                <a:path w="11242" h="8623" extrusionOk="0">
                  <a:moveTo>
                    <a:pt x="5899" y="0"/>
                  </a:moveTo>
                  <a:lnTo>
                    <a:pt x="878" y="1339"/>
                  </a:lnTo>
                  <a:lnTo>
                    <a:pt x="1298" y="5064"/>
                  </a:lnTo>
                  <a:lnTo>
                    <a:pt x="0" y="8038"/>
                  </a:lnTo>
                  <a:cubicBezTo>
                    <a:pt x="0" y="8038"/>
                    <a:pt x="5983" y="8623"/>
                    <a:pt x="10085" y="8623"/>
                  </a:cubicBezTo>
                  <a:cubicBezTo>
                    <a:pt x="11241" y="4237"/>
                    <a:pt x="9514" y="3031"/>
                    <a:pt x="7612" y="3031"/>
                  </a:cubicBezTo>
                  <a:cubicBezTo>
                    <a:pt x="6481" y="3031"/>
                    <a:pt x="5289" y="3457"/>
                    <a:pt x="4602" y="3894"/>
                  </a:cubicBezTo>
                  <a:lnTo>
                    <a:pt x="4602" y="3894"/>
                  </a:lnTo>
                  <a:cubicBezTo>
                    <a:pt x="4967" y="3327"/>
                    <a:pt x="4891" y="3180"/>
                    <a:pt x="4715" y="3180"/>
                  </a:cubicBezTo>
                  <a:cubicBezTo>
                    <a:pt x="4527" y="3180"/>
                    <a:pt x="4225" y="3348"/>
                    <a:pt x="4225" y="3348"/>
                  </a:cubicBezTo>
                  <a:lnTo>
                    <a:pt x="58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2"/>
            <p:cNvSpPr/>
            <p:nvPr/>
          </p:nvSpPr>
          <p:spPr>
            <a:xfrm>
              <a:off x="949031" y="4450331"/>
              <a:ext cx="435428" cy="292337"/>
            </a:xfrm>
            <a:custGeom>
              <a:avLst/>
              <a:gdLst/>
              <a:ahLst/>
              <a:cxnLst/>
              <a:rect l="l" t="t" r="r" b="b"/>
              <a:pathLst>
                <a:path w="11533" h="7743" extrusionOk="0">
                  <a:moveTo>
                    <a:pt x="6639" y="0"/>
                  </a:moveTo>
                  <a:lnTo>
                    <a:pt x="7808" y="3599"/>
                  </a:lnTo>
                  <a:cubicBezTo>
                    <a:pt x="7808" y="3599"/>
                    <a:pt x="7659" y="3517"/>
                    <a:pt x="7528" y="3517"/>
                  </a:cubicBezTo>
                  <a:cubicBezTo>
                    <a:pt x="7349" y="3517"/>
                    <a:pt x="7202" y="3670"/>
                    <a:pt x="7516" y="4394"/>
                  </a:cubicBezTo>
                  <a:cubicBezTo>
                    <a:pt x="6291" y="3489"/>
                    <a:pt x="4496" y="2421"/>
                    <a:pt x="2975" y="2421"/>
                  </a:cubicBezTo>
                  <a:cubicBezTo>
                    <a:pt x="1327" y="2421"/>
                    <a:pt x="1" y="3674"/>
                    <a:pt x="67" y="7742"/>
                  </a:cubicBezTo>
                  <a:cubicBezTo>
                    <a:pt x="2453" y="7700"/>
                    <a:pt x="10948" y="7157"/>
                    <a:pt x="10948" y="7157"/>
                  </a:cubicBezTo>
                  <a:cubicBezTo>
                    <a:pt x="10948" y="7157"/>
                    <a:pt x="10151" y="4186"/>
                    <a:pt x="10151" y="4060"/>
                  </a:cubicBezTo>
                  <a:cubicBezTo>
                    <a:pt x="10151" y="3933"/>
                    <a:pt x="11532" y="1005"/>
                    <a:pt x="11532" y="1005"/>
                  </a:cubicBezTo>
                  <a:lnTo>
                    <a:pt x="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2"/>
            <p:cNvSpPr/>
            <p:nvPr/>
          </p:nvSpPr>
          <p:spPr>
            <a:xfrm>
              <a:off x="1669484" y="2170237"/>
              <a:ext cx="139203" cy="107111"/>
            </a:xfrm>
            <a:custGeom>
              <a:avLst/>
              <a:gdLst/>
              <a:ahLst/>
              <a:cxnLst/>
              <a:rect l="l" t="t" r="r" b="b"/>
              <a:pathLst>
                <a:path w="3687" h="2837" extrusionOk="0">
                  <a:moveTo>
                    <a:pt x="2605" y="0"/>
                  </a:moveTo>
                  <a:cubicBezTo>
                    <a:pt x="2745" y="306"/>
                    <a:pt x="2890" y="606"/>
                    <a:pt x="3020" y="916"/>
                  </a:cubicBezTo>
                  <a:cubicBezTo>
                    <a:pt x="3155" y="1223"/>
                    <a:pt x="3285" y="1529"/>
                    <a:pt x="3380" y="1843"/>
                  </a:cubicBezTo>
                  <a:cubicBezTo>
                    <a:pt x="3425" y="1997"/>
                    <a:pt x="3472" y="2163"/>
                    <a:pt x="3475" y="2304"/>
                  </a:cubicBezTo>
                  <a:cubicBezTo>
                    <a:pt x="3479" y="2378"/>
                    <a:pt x="3458" y="2420"/>
                    <a:pt x="3422" y="2459"/>
                  </a:cubicBezTo>
                  <a:cubicBezTo>
                    <a:pt x="3380" y="2498"/>
                    <a:pt x="3320" y="2529"/>
                    <a:pt x="3249" y="2551"/>
                  </a:cubicBezTo>
                  <a:cubicBezTo>
                    <a:pt x="3110" y="2591"/>
                    <a:pt x="2960" y="2607"/>
                    <a:pt x="2806" y="2607"/>
                  </a:cubicBezTo>
                  <a:cubicBezTo>
                    <a:pt x="2640" y="2607"/>
                    <a:pt x="2470" y="2589"/>
                    <a:pt x="2305" y="2565"/>
                  </a:cubicBezTo>
                  <a:cubicBezTo>
                    <a:pt x="1664" y="2466"/>
                    <a:pt x="1026" y="2233"/>
                    <a:pt x="519" y="1836"/>
                  </a:cubicBezTo>
                  <a:cubicBezTo>
                    <a:pt x="399" y="1734"/>
                    <a:pt x="283" y="1617"/>
                    <a:pt x="208" y="1483"/>
                  </a:cubicBezTo>
                  <a:cubicBezTo>
                    <a:pt x="132" y="1353"/>
                    <a:pt x="96" y="1187"/>
                    <a:pt x="184" y="1085"/>
                  </a:cubicBezTo>
                  <a:cubicBezTo>
                    <a:pt x="232" y="1018"/>
                    <a:pt x="318" y="993"/>
                    <a:pt x="411" y="993"/>
                  </a:cubicBezTo>
                  <a:cubicBezTo>
                    <a:pt x="474" y="993"/>
                    <a:pt x="540" y="1005"/>
                    <a:pt x="600" y="1022"/>
                  </a:cubicBezTo>
                  <a:cubicBezTo>
                    <a:pt x="758" y="1060"/>
                    <a:pt x="903" y="1152"/>
                    <a:pt x="1044" y="1240"/>
                  </a:cubicBezTo>
                  <a:cubicBezTo>
                    <a:pt x="917" y="1134"/>
                    <a:pt x="787" y="1022"/>
                    <a:pt x="621" y="962"/>
                  </a:cubicBezTo>
                  <a:cubicBezTo>
                    <a:pt x="540" y="930"/>
                    <a:pt x="455" y="906"/>
                    <a:pt x="364" y="906"/>
                  </a:cubicBezTo>
                  <a:cubicBezTo>
                    <a:pt x="272" y="906"/>
                    <a:pt x="170" y="934"/>
                    <a:pt x="99" y="1007"/>
                  </a:cubicBezTo>
                  <a:cubicBezTo>
                    <a:pt x="18" y="1078"/>
                    <a:pt x="5" y="1187"/>
                    <a:pt x="0" y="1282"/>
                  </a:cubicBezTo>
                  <a:cubicBezTo>
                    <a:pt x="11" y="1378"/>
                    <a:pt x="39" y="1469"/>
                    <a:pt x="75" y="1550"/>
                  </a:cubicBezTo>
                  <a:cubicBezTo>
                    <a:pt x="156" y="1716"/>
                    <a:pt x="275" y="1849"/>
                    <a:pt x="399" y="1970"/>
                  </a:cubicBezTo>
                  <a:cubicBezTo>
                    <a:pt x="924" y="2438"/>
                    <a:pt x="1594" y="2688"/>
                    <a:pt x="2270" y="2797"/>
                  </a:cubicBezTo>
                  <a:cubicBezTo>
                    <a:pt x="2437" y="2818"/>
                    <a:pt x="2606" y="2836"/>
                    <a:pt x="2776" y="2836"/>
                  </a:cubicBezTo>
                  <a:cubicBezTo>
                    <a:pt x="2954" y="2836"/>
                    <a:pt x="3134" y="2816"/>
                    <a:pt x="3316" y="2759"/>
                  </a:cubicBezTo>
                  <a:cubicBezTo>
                    <a:pt x="3404" y="2731"/>
                    <a:pt x="3496" y="2685"/>
                    <a:pt x="3578" y="2607"/>
                  </a:cubicBezTo>
                  <a:cubicBezTo>
                    <a:pt x="3612" y="2568"/>
                    <a:pt x="3651" y="2512"/>
                    <a:pt x="3662" y="2459"/>
                  </a:cubicBezTo>
                  <a:cubicBezTo>
                    <a:pt x="3672" y="2407"/>
                    <a:pt x="3687" y="2347"/>
                    <a:pt x="3679" y="2301"/>
                  </a:cubicBezTo>
                  <a:cubicBezTo>
                    <a:pt x="3669" y="2107"/>
                    <a:pt x="3609" y="1948"/>
                    <a:pt x="3549" y="1786"/>
                  </a:cubicBezTo>
                  <a:cubicBezTo>
                    <a:pt x="3303" y="1148"/>
                    <a:pt x="2971" y="563"/>
                    <a:pt x="2605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2"/>
            <p:cNvSpPr/>
            <p:nvPr/>
          </p:nvSpPr>
          <p:spPr>
            <a:xfrm>
              <a:off x="1617233" y="2225018"/>
              <a:ext cx="110433" cy="70602"/>
            </a:xfrm>
            <a:custGeom>
              <a:avLst/>
              <a:gdLst/>
              <a:ahLst/>
              <a:cxnLst/>
              <a:rect l="l" t="t" r="r" b="b"/>
              <a:pathLst>
                <a:path w="2925" h="1870" extrusionOk="0">
                  <a:moveTo>
                    <a:pt x="0" y="0"/>
                  </a:moveTo>
                  <a:cubicBezTo>
                    <a:pt x="63" y="138"/>
                    <a:pt x="137" y="272"/>
                    <a:pt x="215" y="406"/>
                  </a:cubicBezTo>
                  <a:cubicBezTo>
                    <a:pt x="296" y="536"/>
                    <a:pt x="387" y="660"/>
                    <a:pt x="475" y="787"/>
                  </a:cubicBezTo>
                  <a:cubicBezTo>
                    <a:pt x="574" y="903"/>
                    <a:pt x="680" y="1023"/>
                    <a:pt x="789" y="1132"/>
                  </a:cubicBezTo>
                  <a:cubicBezTo>
                    <a:pt x="906" y="1234"/>
                    <a:pt x="1018" y="1343"/>
                    <a:pt x="1148" y="1431"/>
                  </a:cubicBezTo>
                  <a:cubicBezTo>
                    <a:pt x="1402" y="1615"/>
                    <a:pt x="1688" y="1763"/>
                    <a:pt x="2002" y="1829"/>
                  </a:cubicBezTo>
                  <a:cubicBezTo>
                    <a:pt x="2124" y="1855"/>
                    <a:pt x="2250" y="1869"/>
                    <a:pt x="2376" y="1869"/>
                  </a:cubicBezTo>
                  <a:cubicBezTo>
                    <a:pt x="2566" y="1869"/>
                    <a:pt x="2755" y="1836"/>
                    <a:pt x="2924" y="1755"/>
                  </a:cubicBezTo>
                  <a:lnTo>
                    <a:pt x="2924" y="1755"/>
                  </a:lnTo>
                  <a:cubicBezTo>
                    <a:pt x="2854" y="1764"/>
                    <a:pt x="2785" y="1768"/>
                    <a:pt x="2716" y="1768"/>
                  </a:cubicBezTo>
                  <a:cubicBezTo>
                    <a:pt x="2485" y="1768"/>
                    <a:pt x="2263" y="1721"/>
                    <a:pt x="2051" y="1653"/>
                  </a:cubicBezTo>
                  <a:cubicBezTo>
                    <a:pt x="1776" y="1558"/>
                    <a:pt x="1519" y="1413"/>
                    <a:pt x="1283" y="1241"/>
                  </a:cubicBezTo>
                  <a:cubicBezTo>
                    <a:pt x="1043" y="1078"/>
                    <a:pt x="831" y="871"/>
                    <a:pt x="613" y="663"/>
                  </a:cubicBezTo>
                  <a:lnTo>
                    <a:pt x="306" y="335"/>
                  </a:lnTo>
                  <a:cubicBezTo>
                    <a:pt x="208" y="223"/>
                    <a:pt x="106" y="110"/>
                    <a:pt x="0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2"/>
            <p:cNvSpPr/>
            <p:nvPr/>
          </p:nvSpPr>
          <p:spPr>
            <a:xfrm>
              <a:off x="1555091" y="2375466"/>
              <a:ext cx="245747" cy="58369"/>
            </a:xfrm>
            <a:custGeom>
              <a:avLst/>
              <a:gdLst/>
              <a:ahLst/>
              <a:cxnLst/>
              <a:rect l="l" t="t" r="r" b="b"/>
              <a:pathLst>
                <a:path w="6509" h="1546" extrusionOk="0">
                  <a:moveTo>
                    <a:pt x="0" y="1"/>
                  </a:moveTo>
                  <a:lnTo>
                    <a:pt x="0" y="1"/>
                  </a:lnTo>
                  <a:cubicBezTo>
                    <a:pt x="399" y="409"/>
                    <a:pt x="892" y="723"/>
                    <a:pt x="1420" y="962"/>
                  </a:cubicBezTo>
                  <a:cubicBezTo>
                    <a:pt x="1952" y="1195"/>
                    <a:pt x="2516" y="1336"/>
                    <a:pt x="3084" y="1435"/>
                  </a:cubicBezTo>
                  <a:cubicBezTo>
                    <a:pt x="3556" y="1508"/>
                    <a:pt x="4036" y="1545"/>
                    <a:pt x="4515" y="1545"/>
                  </a:cubicBezTo>
                  <a:cubicBezTo>
                    <a:pt x="4611" y="1545"/>
                    <a:pt x="4707" y="1544"/>
                    <a:pt x="4803" y="1541"/>
                  </a:cubicBezTo>
                  <a:cubicBezTo>
                    <a:pt x="5374" y="1526"/>
                    <a:pt x="5948" y="1477"/>
                    <a:pt x="6509" y="1350"/>
                  </a:cubicBezTo>
                  <a:lnTo>
                    <a:pt x="6509" y="1350"/>
                  </a:lnTo>
                  <a:cubicBezTo>
                    <a:pt x="6252" y="1363"/>
                    <a:pt x="5995" y="1376"/>
                    <a:pt x="5738" y="1376"/>
                  </a:cubicBezTo>
                  <a:cubicBezTo>
                    <a:pt x="5709" y="1376"/>
                    <a:pt x="5681" y="1375"/>
                    <a:pt x="5652" y="1375"/>
                  </a:cubicBezTo>
                  <a:cubicBezTo>
                    <a:pt x="5560" y="1376"/>
                    <a:pt x="5468" y="1377"/>
                    <a:pt x="5375" y="1377"/>
                  </a:cubicBezTo>
                  <a:cubicBezTo>
                    <a:pt x="5184" y="1377"/>
                    <a:pt x="4993" y="1374"/>
                    <a:pt x="4803" y="1364"/>
                  </a:cubicBezTo>
                  <a:cubicBezTo>
                    <a:pt x="4240" y="1336"/>
                    <a:pt x="3676" y="1297"/>
                    <a:pt x="3119" y="1203"/>
                  </a:cubicBezTo>
                  <a:cubicBezTo>
                    <a:pt x="2565" y="1115"/>
                    <a:pt x="2020" y="980"/>
                    <a:pt x="1487" y="797"/>
                  </a:cubicBezTo>
                  <a:cubicBezTo>
                    <a:pt x="963" y="596"/>
                    <a:pt x="462" y="336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2"/>
            <p:cNvSpPr/>
            <p:nvPr/>
          </p:nvSpPr>
          <p:spPr>
            <a:xfrm>
              <a:off x="1479810" y="2150341"/>
              <a:ext cx="55613" cy="51724"/>
            </a:xfrm>
            <a:custGeom>
              <a:avLst/>
              <a:gdLst/>
              <a:ahLst/>
              <a:cxnLst/>
              <a:rect l="l" t="t" r="r" b="b"/>
              <a:pathLst>
                <a:path w="1473" h="1370" extrusionOk="0">
                  <a:moveTo>
                    <a:pt x="293" y="0"/>
                  </a:moveTo>
                  <a:cubicBezTo>
                    <a:pt x="191" y="0"/>
                    <a:pt x="91" y="19"/>
                    <a:pt x="0" y="62"/>
                  </a:cubicBezTo>
                  <a:cubicBezTo>
                    <a:pt x="268" y="69"/>
                    <a:pt x="500" y="174"/>
                    <a:pt x="687" y="322"/>
                  </a:cubicBezTo>
                  <a:cubicBezTo>
                    <a:pt x="786" y="397"/>
                    <a:pt x="867" y="488"/>
                    <a:pt x="948" y="579"/>
                  </a:cubicBezTo>
                  <a:lnTo>
                    <a:pt x="1061" y="724"/>
                  </a:lnTo>
                  <a:lnTo>
                    <a:pt x="1061" y="724"/>
                  </a:lnTo>
                  <a:cubicBezTo>
                    <a:pt x="1044" y="727"/>
                    <a:pt x="1026" y="732"/>
                    <a:pt x="1008" y="738"/>
                  </a:cubicBezTo>
                  <a:cubicBezTo>
                    <a:pt x="958" y="749"/>
                    <a:pt x="881" y="802"/>
                    <a:pt x="867" y="883"/>
                  </a:cubicBezTo>
                  <a:cubicBezTo>
                    <a:pt x="860" y="953"/>
                    <a:pt x="881" y="1006"/>
                    <a:pt x="906" y="1045"/>
                  </a:cubicBezTo>
                  <a:cubicBezTo>
                    <a:pt x="1001" y="1193"/>
                    <a:pt x="1128" y="1285"/>
                    <a:pt x="1261" y="1369"/>
                  </a:cubicBezTo>
                  <a:lnTo>
                    <a:pt x="1139" y="1171"/>
                  </a:lnTo>
                  <a:cubicBezTo>
                    <a:pt x="1100" y="1108"/>
                    <a:pt x="1061" y="1041"/>
                    <a:pt x="1043" y="981"/>
                  </a:cubicBezTo>
                  <a:cubicBezTo>
                    <a:pt x="1036" y="950"/>
                    <a:pt x="1033" y="925"/>
                    <a:pt x="1040" y="921"/>
                  </a:cubicBezTo>
                  <a:lnTo>
                    <a:pt x="1040" y="921"/>
                  </a:lnTo>
                  <a:cubicBezTo>
                    <a:pt x="1043" y="925"/>
                    <a:pt x="1036" y="925"/>
                    <a:pt x="1064" y="925"/>
                  </a:cubicBezTo>
                  <a:cubicBezTo>
                    <a:pt x="1075" y="922"/>
                    <a:pt x="1090" y="921"/>
                    <a:pt x="1106" y="921"/>
                  </a:cubicBezTo>
                  <a:cubicBezTo>
                    <a:pt x="1147" y="921"/>
                    <a:pt x="1200" y="929"/>
                    <a:pt x="1248" y="939"/>
                  </a:cubicBezTo>
                  <a:lnTo>
                    <a:pt x="1473" y="978"/>
                  </a:lnTo>
                  <a:lnTo>
                    <a:pt x="1357" y="773"/>
                  </a:lnTo>
                  <a:cubicBezTo>
                    <a:pt x="1290" y="654"/>
                    <a:pt x="1216" y="537"/>
                    <a:pt x="1124" y="431"/>
                  </a:cubicBezTo>
                  <a:cubicBezTo>
                    <a:pt x="1033" y="326"/>
                    <a:pt x="931" y="228"/>
                    <a:pt x="807" y="153"/>
                  </a:cubicBezTo>
                  <a:cubicBezTo>
                    <a:pt x="655" y="59"/>
                    <a:pt x="471" y="0"/>
                    <a:pt x="293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2"/>
            <p:cNvSpPr/>
            <p:nvPr/>
          </p:nvSpPr>
          <p:spPr>
            <a:xfrm>
              <a:off x="1701009" y="2145584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7" y="1"/>
                    <a:pt x="1" y="191"/>
                    <a:pt x="1" y="427"/>
                  </a:cubicBezTo>
                  <a:cubicBezTo>
                    <a:pt x="1" y="660"/>
                    <a:pt x="107" y="850"/>
                    <a:pt x="240" y="850"/>
                  </a:cubicBezTo>
                  <a:cubicBezTo>
                    <a:pt x="371" y="850"/>
                    <a:pt x="476" y="660"/>
                    <a:pt x="476" y="427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2"/>
            <p:cNvSpPr/>
            <p:nvPr/>
          </p:nvSpPr>
          <p:spPr>
            <a:xfrm>
              <a:off x="1783501" y="2149963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6" y="1"/>
                    <a:pt x="0" y="191"/>
                    <a:pt x="0" y="424"/>
                  </a:cubicBezTo>
                  <a:cubicBezTo>
                    <a:pt x="0" y="660"/>
                    <a:pt x="106" y="851"/>
                    <a:pt x="240" y="851"/>
                  </a:cubicBezTo>
                  <a:cubicBezTo>
                    <a:pt x="371" y="851"/>
                    <a:pt x="476" y="660"/>
                    <a:pt x="476" y="424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2"/>
            <p:cNvSpPr/>
            <p:nvPr/>
          </p:nvSpPr>
          <p:spPr>
            <a:xfrm>
              <a:off x="1661934" y="2091785"/>
              <a:ext cx="74377" cy="34433"/>
            </a:xfrm>
            <a:custGeom>
              <a:avLst/>
              <a:gdLst/>
              <a:ahLst/>
              <a:cxnLst/>
              <a:rect l="l" t="t" r="r" b="b"/>
              <a:pathLst>
                <a:path w="1970" h="912" extrusionOk="0">
                  <a:moveTo>
                    <a:pt x="836" y="0"/>
                  </a:moveTo>
                  <a:cubicBezTo>
                    <a:pt x="517" y="0"/>
                    <a:pt x="203" y="221"/>
                    <a:pt x="0" y="912"/>
                  </a:cubicBezTo>
                  <a:lnTo>
                    <a:pt x="1970" y="683"/>
                  </a:lnTo>
                  <a:cubicBezTo>
                    <a:pt x="1970" y="683"/>
                    <a:pt x="1396" y="0"/>
                    <a:pt x="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2"/>
            <p:cNvSpPr/>
            <p:nvPr/>
          </p:nvSpPr>
          <p:spPr>
            <a:xfrm>
              <a:off x="1768324" y="2097599"/>
              <a:ext cx="53121" cy="28618"/>
            </a:xfrm>
            <a:custGeom>
              <a:avLst/>
              <a:gdLst/>
              <a:ahLst/>
              <a:cxnLst/>
              <a:rect l="l" t="t" r="r" b="b"/>
              <a:pathLst>
                <a:path w="1407" h="758" extrusionOk="0">
                  <a:moveTo>
                    <a:pt x="518" y="1"/>
                  </a:moveTo>
                  <a:cubicBezTo>
                    <a:pt x="123" y="1"/>
                    <a:pt x="1" y="652"/>
                    <a:pt x="1" y="652"/>
                  </a:cubicBezTo>
                  <a:lnTo>
                    <a:pt x="1407" y="758"/>
                  </a:lnTo>
                  <a:cubicBezTo>
                    <a:pt x="1018" y="187"/>
                    <a:pt x="729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2"/>
            <p:cNvSpPr/>
            <p:nvPr/>
          </p:nvSpPr>
          <p:spPr>
            <a:xfrm>
              <a:off x="1940858" y="2603347"/>
              <a:ext cx="162762" cy="236044"/>
            </a:xfrm>
            <a:custGeom>
              <a:avLst/>
              <a:gdLst/>
              <a:ahLst/>
              <a:cxnLst/>
              <a:rect l="l" t="t" r="r" b="b"/>
              <a:pathLst>
                <a:path w="4311" h="6252" extrusionOk="0">
                  <a:moveTo>
                    <a:pt x="1" y="0"/>
                  </a:moveTo>
                  <a:lnTo>
                    <a:pt x="1" y="0"/>
                  </a:lnTo>
                  <a:cubicBezTo>
                    <a:pt x="191" y="258"/>
                    <a:pt x="378" y="512"/>
                    <a:pt x="550" y="776"/>
                  </a:cubicBezTo>
                  <a:cubicBezTo>
                    <a:pt x="730" y="1036"/>
                    <a:pt x="906" y="1298"/>
                    <a:pt x="1079" y="1561"/>
                  </a:cubicBezTo>
                  <a:lnTo>
                    <a:pt x="2129" y="3140"/>
                  </a:lnTo>
                  <a:cubicBezTo>
                    <a:pt x="2485" y="3665"/>
                    <a:pt x="2838" y="4191"/>
                    <a:pt x="3201" y="4708"/>
                  </a:cubicBezTo>
                  <a:cubicBezTo>
                    <a:pt x="3563" y="5227"/>
                    <a:pt x="3926" y="5744"/>
                    <a:pt x="4310" y="6252"/>
                  </a:cubicBezTo>
                  <a:cubicBezTo>
                    <a:pt x="4007" y="5692"/>
                    <a:pt x="3684" y="5149"/>
                    <a:pt x="3352" y="4609"/>
                  </a:cubicBezTo>
                  <a:cubicBezTo>
                    <a:pt x="3021" y="4067"/>
                    <a:pt x="2675" y="3539"/>
                    <a:pt x="2323" y="3010"/>
                  </a:cubicBezTo>
                  <a:cubicBezTo>
                    <a:pt x="1967" y="2488"/>
                    <a:pt x="1612" y="1963"/>
                    <a:pt x="1227" y="1459"/>
                  </a:cubicBezTo>
                  <a:cubicBezTo>
                    <a:pt x="843" y="956"/>
                    <a:pt x="459" y="44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2"/>
            <p:cNvSpPr/>
            <p:nvPr/>
          </p:nvSpPr>
          <p:spPr>
            <a:xfrm>
              <a:off x="1290626" y="2657221"/>
              <a:ext cx="62975" cy="279311"/>
            </a:xfrm>
            <a:custGeom>
              <a:avLst/>
              <a:gdLst/>
              <a:ahLst/>
              <a:cxnLst/>
              <a:rect l="l" t="t" r="r" b="b"/>
              <a:pathLst>
                <a:path w="1668" h="7398" extrusionOk="0">
                  <a:moveTo>
                    <a:pt x="1668" y="1"/>
                  </a:moveTo>
                  <a:cubicBezTo>
                    <a:pt x="1403" y="578"/>
                    <a:pt x="1219" y="1192"/>
                    <a:pt x="1047" y="1801"/>
                  </a:cubicBezTo>
                  <a:cubicBezTo>
                    <a:pt x="874" y="2411"/>
                    <a:pt x="733" y="3027"/>
                    <a:pt x="599" y="3647"/>
                  </a:cubicBezTo>
                  <a:cubicBezTo>
                    <a:pt x="473" y="4268"/>
                    <a:pt x="349" y="4888"/>
                    <a:pt x="254" y="5515"/>
                  </a:cubicBezTo>
                  <a:cubicBezTo>
                    <a:pt x="152" y="6139"/>
                    <a:pt x="61" y="6766"/>
                    <a:pt x="1" y="7397"/>
                  </a:cubicBezTo>
                  <a:cubicBezTo>
                    <a:pt x="155" y="6781"/>
                    <a:pt x="293" y="6163"/>
                    <a:pt x="430" y="5547"/>
                  </a:cubicBezTo>
                  <a:lnTo>
                    <a:pt x="829" y="3694"/>
                  </a:lnTo>
                  <a:lnTo>
                    <a:pt x="1224" y="1844"/>
                  </a:lnTo>
                  <a:cubicBezTo>
                    <a:pt x="1357" y="1227"/>
                    <a:pt x="1494" y="611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2"/>
            <p:cNvSpPr/>
            <p:nvPr/>
          </p:nvSpPr>
          <p:spPr>
            <a:xfrm>
              <a:off x="1144444" y="3430416"/>
              <a:ext cx="72792" cy="80796"/>
            </a:xfrm>
            <a:custGeom>
              <a:avLst/>
              <a:gdLst/>
              <a:ahLst/>
              <a:cxnLst/>
              <a:rect l="l" t="t" r="r" b="b"/>
              <a:pathLst>
                <a:path w="1928" h="2140" extrusionOk="0">
                  <a:moveTo>
                    <a:pt x="962" y="0"/>
                  </a:moveTo>
                  <a:cubicBezTo>
                    <a:pt x="430" y="0"/>
                    <a:pt x="0" y="479"/>
                    <a:pt x="0" y="1068"/>
                  </a:cubicBezTo>
                  <a:cubicBezTo>
                    <a:pt x="0" y="1660"/>
                    <a:pt x="430" y="2139"/>
                    <a:pt x="962" y="2139"/>
                  </a:cubicBezTo>
                  <a:cubicBezTo>
                    <a:pt x="1494" y="2139"/>
                    <a:pt x="1928" y="1660"/>
                    <a:pt x="1928" y="1068"/>
                  </a:cubicBezTo>
                  <a:cubicBezTo>
                    <a:pt x="1928" y="479"/>
                    <a:pt x="1494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2"/>
            <p:cNvSpPr/>
            <p:nvPr/>
          </p:nvSpPr>
          <p:spPr>
            <a:xfrm>
              <a:off x="1194845" y="4531841"/>
              <a:ext cx="143960" cy="106620"/>
            </a:xfrm>
            <a:custGeom>
              <a:avLst/>
              <a:gdLst/>
              <a:ahLst/>
              <a:cxnLst/>
              <a:rect l="l" t="t" r="r" b="b"/>
              <a:pathLst>
                <a:path w="3813" h="2824" extrusionOk="0">
                  <a:moveTo>
                    <a:pt x="374" y="301"/>
                  </a:moveTo>
                  <a:lnTo>
                    <a:pt x="374" y="301"/>
                  </a:lnTo>
                  <a:cubicBezTo>
                    <a:pt x="839" y="456"/>
                    <a:pt x="1149" y="752"/>
                    <a:pt x="1403" y="1115"/>
                  </a:cubicBezTo>
                  <a:cubicBezTo>
                    <a:pt x="1191" y="1087"/>
                    <a:pt x="973" y="978"/>
                    <a:pt x="783" y="805"/>
                  </a:cubicBezTo>
                  <a:cubicBezTo>
                    <a:pt x="621" y="661"/>
                    <a:pt x="487" y="484"/>
                    <a:pt x="374" y="301"/>
                  </a:cubicBezTo>
                  <a:close/>
                  <a:moveTo>
                    <a:pt x="2763" y="1166"/>
                  </a:moveTo>
                  <a:cubicBezTo>
                    <a:pt x="2971" y="1166"/>
                    <a:pt x="3178" y="1189"/>
                    <a:pt x="3380" y="1235"/>
                  </a:cubicBezTo>
                  <a:cubicBezTo>
                    <a:pt x="3432" y="1245"/>
                    <a:pt x="3489" y="1259"/>
                    <a:pt x="3520" y="1292"/>
                  </a:cubicBezTo>
                  <a:cubicBezTo>
                    <a:pt x="3535" y="1305"/>
                    <a:pt x="3542" y="1326"/>
                    <a:pt x="3542" y="1330"/>
                  </a:cubicBezTo>
                  <a:cubicBezTo>
                    <a:pt x="3538" y="1334"/>
                    <a:pt x="3520" y="1344"/>
                    <a:pt x="3465" y="1347"/>
                  </a:cubicBezTo>
                  <a:cubicBezTo>
                    <a:pt x="3214" y="1374"/>
                    <a:pt x="2961" y="1388"/>
                    <a:pt x="2708" y="1388"/>
                  </a:cubicBezTo>
                  <a:cubicBezTo>
                    <a:pt x="2492" y="1388"/>
                    <a:pt x="2276" y="1378"/>
                    <a:pt x="2062" y="1358"/>
                  </a:cubicBezTo>
                  <a:cubicBezTo>
                    <a:pt x="1988" y="1355"/>
                    <a:pt x="1914" y="1344"/>
                    <a:pt x="1847" y="1330"/>
                  </a:cubicBezTo>
                  <a:cubicBezTo>
                    <a:pt x="1847" y="1323"/>
                    <a:pt x="1843" y="1316"/>
                    <a:pt x="1843" y="1313"/>
                  </a:cubicBezTo>
                  <a:cubicBezTo>
                    <a:pt x="1882" y="1302"/>
                    <a:pt x="1925" y="1292"/>
                    <a:pt x="1964" y="1281"/>
                  </a:cubicBezTo>
                  <a:lnTo>
                    <a:pt x="2069" y="1253"/>
                  </a:lnTo>
                  <a:cubicBezTo>
                    <a:pt x="2295" y="1195"/>
                    <a:pt x="2529" y="1166"/>
                    <a:pt x="2763" y="1166"/>
                  </a:cubicBezTo>
                  <a:close/>
                  <a:moveTo>
                    <a:pt x="124" y="0"/>
                  </a:moveTo>
                  <a:cubicBezTo>
                    <a:pt x="86" y="0"/>
                    <a:pt x="52" y="18"/>
                    <a:pt x="29" y="51"/>
                  </a:cubicBezTo>
                  <a:cubicBezTo>
                    <a:pt x="4" y="87"/>
                    <a:pt x="1" y="136"/>
                    <a:pt x="22" y="174"/>
                  </a:cubicBezTo>
                  <a:cubicBezTo>
                    <a:pt x="177" y="442"/>
                    <a:pt x="367" y="745"/>
                    <a:pt x="624" y="981"/>
                  </a:cubicBezTo>
                  <a:cubicBezTo>
                    <a:pt x="758" y="1101"/>
                    <a:pt x="906" y="1196"/>
                    <a:pt x="1058" y="1259"/>
                  </a:cubicBezTo>
                  <a:cubicBezTo>
                    <a:pt x="754" y="1386"/>
                    <a:pt x="466" y="1534"/>
                    <a:pt x="188" y="1703"/>
                  </a:cubicBezTo>
                  <a:cubicBezTo>
                    <a:pt x="134" y="1736"/>
                    <a:pt x="113" y="1802"/>
                    <a:pt x="141" y="1858"/>
                  </a:cubicBezTo>
                  <a:cubicBezTo>
                    <a:pt x="163" y="1899"/>
                    <a:pt x="205" y="1922"/>
                    <a:pt x="248" y="1922"/>
                  </a:cubicBezTo>
                  <a:cubicBezTo>
                    <a:pt x="262" y="1922"/>
                    <a:pt x="276" y="1920"/>
                    <a:pt x="289" y="1915"/>
                  </a:cubicBezTo>
                  <a:lnTo>
                    <a:pt x="1505" y="1425"/>
                  </a:lnTo>
                  <a:cubicBezTo>
                    <a:pt x="1551" y="1461"/>
                    <a:pt x="1596" y="1489"/>
                    <a:pt x="1650" y="1510"/>
                  </a:cubicBezTo>
                  <a:cubicBezTo>
                    <a:pt x="1657" y="1524"/>
                    <a:pt x="1663" y="1541"/>
                    <a:pt x="1674" y="1555"/>
                  </a:cubicBezTo>
                  <a:cubicBezTo>
                    <a:pt x="1832" y="2006"/>
                    <a:pt x="2112" y="2408"/>
                    <a:pt x="2361" y="2772"/>
                  </a:cubicBezTo>
                  <a:cubicBezTo>
                    <a:pt x="2386" y="2806"/>
                    <a:pt x="2421" y="2824"/>
                    <a:pt x="2460" y="2824"/>
                  </a:cubicBezTo>
                  <a:cubicBezTo>
                    <a:pt x="2481" y="2824"/>
                    <a:pt x="2506" y="2817"/>
                    <a:pt x="2527" y="2803"/>
                  </a:cubicBezTo>
                  <a:cubicBezTo>
                    <a:pt x="2580" y="2764"/>
                    <a:pt x="2594" y="2694"/>
                    <a:pt x="2555" y="2640"/>
                  </a:cubicBezTo>
                  <a:lnTo>
                    <a:pt x="2555" y="2637"/>
                  </a:lnTo>
                  <a:cubicBezTo>
                    <a:pt x="2372" y="2377"/>
                    <a:pt x="2221" y="2087"/>
                    <a:pt x="2073" y="1806"/>
                  </a:cubicBezTo>
                  <a:cubicBezTo>
                    <a:pt x="2034" y="1731"/>
                    <a:pt x="1995" y="1658"/>
                    <a:pt x="1956" y="1583"/>
                  </a:cubicBezTo>
                  <a:lnTo>
                    <a:pt x="1956" y="1583"/>
                  </a:lnTo>
                  <a:cubicBezTo>
                    <a:pt x="1985" y="1588"/>
                    <a:pt x="2013" y="1591"/>
                    <a:pt x="2040" y="1594"/>
                  </a:cubicBezTo>
                  <a:cubicBezTo>
                    <a:pt x="2256" y="1612"/>
                    <a:pt x="2473" y="1621"/>
                    <a:pt x="2691" y="1621"/>
                  </a:cubicBezTo>
                  <a:cubicBezTo>
                    <a:pt x="2957" y="1621"/>
                    <a:pt x="3223" y="1607"/>
                    <a:pt x="3489" y="1580"/>
                  </a:cubicBezTo>
                  <a:cubicBezTo>
                    <a:pt x="3545" y="1577"/>
                    <a:pt x="3647" y="1566"/>
                    <a:pt x="3718" y="1485"/>
                  </a:cubicBezTo>
                  <a:cubicBezTo>
                    <a:pt x="3813" y="1372"/>
                    <a:pt x="3774" y="1210"/>
                    <a:pt x="3686" y="1126"/>
                  </a:cubicBezTo>
                  <a:cubicBezTo>
                    <a:pt x="3613" y="1055"/>
                    <a:pt x="3520" y="1027"/>
                    <a:pt x="3429" y="1006"/>
                  </a:cubicBezTo>
                  <a:cubicBezTo>
                    <a:pt x="3209" y="956"/>
                    <a:pt x="2984" y="931"/>
                    <a:pt x="2759" y="931"/>
                  </a:cubicBezTo>
                  <a:cubicBezTo>
                    <a:pt x="2508" y="931"/>
                    <a:pt x="2256" y="962"/>
                    <a:pt x="2013" y="1024"/>
                  </a:cubicBezTo>
                  <a:lnTo>
                    <a:pt x="1903" y="1055"/>
                  </a:lnTo>
                  <a:cubicBezTo>
                    <a:pt x="1861" y="1066"/>
                    <a:pt x="1822" y="1076"/>
                    <a:pt x="1783" y="1084"/>
                  </a:cubicBezTo>
                  <a:cubicBezTo>
                    <a:pt x="1777" y="1073"/>
                    <a:pt x="1762" y="1059"/>
                    <a:pt x="1748" y="1051"/>
                  </a:cubicBezTo>
                  <a:cubicBezTo>
                    <a:pt x="1731" y="1040"/>
                    <a:pt x="1710" y="1035"/>
                    <a:pt x="1690" y="1035"/>
                  </a:cubicBezTo>
                  <a:cubicBezTo>
                    <a:pt x="1678" y="1035"/>
                    <a:pt x="1665" y="1037"/>
                    <a:pt x="1653" y="1041"/>
                  </a:cubicBezTo>
                  <a:cubicBezTo>
                    <a:pt x="1650" y="1041"/>
                    <a:pt x="1642" y="1041"/>
                    <a:pt x="1639" y="1045"/>
                  </a:cubicBezTo>
                  <a:cubicBezTo>
                    <a:pt x="1308" y="552"/>
                    <a:pt x="874" y="139"/>
                    <a:pt x="145" y="2"/>
                  </a:cubicBezTo>
                  <a:cubicBezTo>
                    <a:pt x="138" y="1"/>
                    <a:pt x="131" y="0"/>
                    <a:pt x="124" y="0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2"/>
            <p:cNvSpPr/>
            <p:nvPr/>
          </p:nvSpPr>
          <p:spPr>
            <a:xfrm>
              <a:off x="1761679" y="4521346"/>
              <a:ext cx="141883" cy="99333"/>
            </a:xfrm>
            <a:custGeom>
              <a:avLst/>
              <a:gdLst/>
              <a:ahLst/>
              <a:cxnLst/>
              <a:rect l="l" t="t" r="r" b="b"/>
              <a:pathLst>
                <a:path w="3758" h="2631" extrusionOk="0">
                  <a:moveTo>
                    <a:pt x="3260" y="360"/>
                  </a:moveTo>
                  <a:lnTo>
                    <a:pt x="3260" y="360"/>
                  </a:lnTo>
                  <a:cubicBezTo>
                    <a:pt x="3010" y="558"/>
                    <a:pt x="2703" y="692"/>
                    <a:pt x="2386" y="741"/>
                  </a:cubicBezTo>
                  <a:cubicBezTo>
                    <a:pt x="2658" y="579"/>
                    <a:pt x="2954" y="449"/>
                    <a:pt x="3260" y="360"/>
                  </a:cubicBezTo>
                  <a:close/>
                  <a:moveTo>
                    <a:pt x="357" y="233"/>
                  </a:moveTo>
                  <a:lnTo>
                    <a:pt x="357" y="233"/>
                  </a:lnTo>
                  <a:cubicBezTo>
                    <a:pt x="850" y="251"/>
                    <a:pt x="1333" y="452"/>
                    <a:pt x="1692" y="791"/>
                  </a:cubicBezTo>
                  <a:cubicBezTo>
                    <a:pt x="1692" y="794"/>
                    <a:pt x="1689" y="798"/>
                    <a:pt x="1689" y="801"/>
                  </a:cubicBezTo>
                  <a:lnTo>
                    <a:pt x="1639" y="903"/>
                  </a:lnTo>
                  <a:cubicBezTo>
                    <a:pt x="1149" y="861"/>
                    <a:pt x="677" y="611"/>
                    <a:pt x="357" y="233"/>
                  </a:cubicBezTo>
                  <a:close/>
                  <a:moveTo>
                    <a:pt x="301" y="1"/>
                  </a:moveTo>
                  <a:cubicBezTo>
                    <a:pt x="239" y="1"/>
                    <a:pt x="178" y="3"/>
                    <a:pt x="117" y="9"/>
                  </a:cubicBezTo>
                  <a:cubicBezTo>
                    <a:pt x="74" y="12"/>
                    <a:pt x="40" y="36"/>
                    <a:pt x="22" y="72"/>
                  </a:cubicBezTo>
                  <a:cubicBezTo>
                    <a:pt x="1" y="111"/>
                    <a:pt x="4" y="153"/>
                    <a:pt x="29" y="188"/>
                  </a:cubicBezTo>
                  <a:cubicBezTo>
                    <a:pt x="364" y="695"/>
                    <a:pt x="934" y="1048"/>
                    <a:pt x="1537" y="1126"/>
                  </a:cubicBezTo>
                  <a:lnTo>
                    <a:pt x="917" y="2464"/>
                  </a:lnTo>
                  <a:cubicBezTo>
                    <a:pt x="889" y="2521"/>
                    <a:pt x="913" y="2588"/>
                    <a:pt x="966" y="2616"/>
                  </a:cubicBezTo>
                  <a:cubicBezTo>
                    <a:pt x="983" y="2627"/>
                    <a:pt x="1005" y="2630"/>
                    <a:pt x="1022" y="2630"/>
                  </a:cubicBezTo>
                  <a:cubicBezTo>
                    <a:pt x="1061" y="2630"/>
                    <a:pt x="1100" y="2609"/>
                    <a:pt x="1121" y="2573"/>
                  </a:cubicBezTo>
                  <a:lnTo>
                    <a:pt x="1956" y="1164"/>
                  </a:lnTo>
                  <a:lnTo>
                    <a:pt x="2827" y="1795"/>
                  </a:lnTo>
                  <a:cubicBezTo>
                    <a:pt x="2847" y="1810"/>
                    <a:pt x="2871" y="1817"/>
                    <a:pt x="2895" y="1817"/>
                  </a:cubicBezTo>
                  <a:cubicBezTo>
                    <a:pt x="2932" y="1817"/>
                    <a:pt x="2969" y="1800"/>
                    <a:pt x="2992" y="1770"/>
                  </a:cubicBezTo>
                  <a:cubicBezTo>
                    <a:pt x="3027" y="1718"/>
                    <a:pt x="3017" y="1643"/>
                    <a:pt x="2964" y="1604"/>
                  </a:cubicBezTo>
                  <a:lnTo>
                    <a:pt x="2164" y="1027"/>
                  </a:lnTo>
                  <a:cubicBezTo>
                    <a:pt x="2164" y="1016"/>
                    <a:pt x="2164" y="1006"/>
                    <a:pt x="2161" y="995"/>
                  </a:cubicBezTo>
                  <a:cubicBezTo>
                    <a:pt x="2759" y="981"/>
                    <a:pt x="3355" y="695"/>
                    <a:pt x="3725" y="223"/>
                  </a:cubicBezTo>
                  <a:cubicBezTo>
                    <a:pt x="3753" y="184"/>
                    <a:pt x="3757" y="132"/>
                    <a:pt x="3732" y="90"/>
                  </a:cubicBezTo>
                  <a:cubicBezTo>
                    <a:pt x="3711" y="57"/>
                    <a:pt x="3673" y="34"/>
                    <a:pt x="3634" y="34"/>
                  </a:cubicBezTo>
                  <a:cubicBezTo>
                    <a:pt x="3627" y="34"/>
                    <a:pt x="3620" y="35"/>
                    <a:pt x="3613" y="36"/>
                  </a:cubicBezTo>
                  <a:cubicBezTo>
                    <a:pt x="3021" y="142"/>
                    <a:pt x="2457" y="381"/>
                    <a:pt x="1967" y="734"/>
                  </a:cubicBezTo>
                  <a:cubicBezTo>
                    <a:pt x="1543" y="275"/>
                    <a:pt x="927" y="1"/>
                    <a:pt x="301" y="1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2"/>
            <p:cNvSpPr/>
            <p:nvPr/>
          </p:nvSpPr>
          <p:spPr>
            <a:xfrm>
              <a:off x="2224199" y="2416051"/>
              <a:ext cx="105714" cy="166311"/>
            </a:xfrm>
            <a:custGeom>
              <a:avLst/>
              <a:gdLst/>
              <a:ahLst/>
              <a:cxnLst/>
              <a:rect l="l" t="t" r="r" b="b"/>
              <a:pathLst>
                <a:path w="2800" h="4405" extrusionOk="0">
                  <a:moveTo>
                    <a:pt x="1" y="1"/>
                  </a:moveTo>
                  <a:lnTo>
                    <a:pt x="1" y="1"/>
                  </a:lnTo>
                  <a:cubicBezTo>
                    <a:pt x="217" y="240"/>
                    <a:pt x="322" y="550"/>
                    <a:pt x="357" y="856"/>
                  </a:cubicBezTo>
                  <a:cubicBezTo>
                    <a:pt x="375" y="1008"/>
                    <a:pt x="375" y="1163"/>
                    <a:pt x="360" y="1318"/>
                  </a:cubicBezTo>
                  <a:cubicBezTo>
                    <a:pt x="347" y="1470"/>
                    <a:pt x="311" y="1621"/>
                    <a:pt x="276" y="1773"/>
                  </a:cubicBezTo>
                  <a:lnTo>
                    <a:pt x="272" y="1780"/>
                  </a:lnTo>
                  <a:lnTo>
                    <a:pt x="272" y="1794"/>
                  </a:lnTo>
                  <a:cubicBezTo>
                    <a:pt x="259" y="2044"/>
                    <a:pt x="259" y="2294"/>
                    <a:pt x="280" y="2548"/>
                  </a:cubicBezTo>
                  <a:lnTo>
                    <a:pt x="290" y="2668"/>
                  </a:lnTo>
                  <a:lnTo>
                    <a:pt x="417" y="2650"/>
                  </a:lnTo>
                  <a:cubicBezTo>
                    <a:pt x="495" y="2639"/>
                    <a:pt x="576" y="2633"/>
                    <a:pt x="659" y="2633"/>
                  </a:cubicBezTo>
                  <a:cubicBezTo>
                    <a:pt x="836" y="2633"/>
                    <a:pt x="1019" y="2658"/>
                    <a:pt x="1189" y="2707"/>
                  </a:cubicBezTo>
                  <a:cubicBezTo>
                    <a:pt x="1443" y="2780"/>
                    <a:pt x="1679" y="2900"/>
                    <a:pt x="1890" y="3063"/>
                  </a:cubicBezTo>
                  <a:cubicBezTo>
                    <a:pt x="2094" y="3232"/>
                    <a:pt x="2274" y="3436"/>
                    <a:pt x="2422" y="3665"/>
                  </a:cubicBezTo>
                  <a:cubicBezTo>
                    <a:pt x="2496" y="3782"/>
                    <a:pt x="2559" y="3904"/>
                    <a:pt x="2630" y="4024"/>
                  </a:cubicBezTo>
                  <a:cubicBezTo>
                    <a:pt x="2683" y="4148"/>
                    <a:pt x="2739" y="4278"/>
                    <a:pt x="2799" y="4405"/>
                  </a:cubicBezTo>
                  <a:cubicBezTo>
                    <a:pt x="2767" y="4268"/>
                    <a:pt x="2732" y="4133"/>
                    <a:pt x="2690" y="3996"/>
                  </a:cubicBezTo>
                  <a:cubicBezTo>
                    <a:pt x="2637" y="3870"/>
                    <a:pt x="2595" y="3732"/>
                    <a:pt x="2528" y="3605"/>
                  </a:cubicBezTo>
                  <a:cubicBezTo>
                    <a:pt x="2401" y="3351"/>
                    <a:pt x="2228" y="3115"/>
                    <a:pt x="2014" y="2915"/>
                  </a:cubicBezTo>
                  <a:cubicBezTo>
                    <a:pt x="1795" y="2725"/>
                    <a:pt x="1534" y="2572"/>
                    <a:pt x="1253" y="2488"/>
                  </a:cubicBezTo>
                  <a:cubicBezTo>
                    <a:pt x="1062" y="2431"/>
                    <a:pt x="870" y="2400"/>
                    <a:pt x="672" y="2400"/>
                  </a:cubicBezTo>
                  <a:cubicBezTo>
                    <a:pt x="615" y="2400"/>
                    <a:pt x="557" y="2403"/>
                    <a:pt x="499" y="2408"/>
                  </a:cubicBezTo>
                  <a:lnTo>
                    <a:pt x="499" y="2408"/>
                  </a:lnTo>
                  <a:cubicBezTo>
                    <a:pt x="484" y="2208"/>
                    <a:pt x="478" y="2004"/>
                    <a:pt x="480" y="1805"/>
                  </a:cubicBezTo>
                  <a:lnTo>
                    <a:pt x="480" y="1805"/>
                  </a:lnTo>
                  <a:cubicBezTo>
                    <a:pt x="510" y="1648"/>
                    <a:pt x="534" y="1488"/>
                    <a:pt x="537" y="1329"/>
                  </a:cubicBezTo>
                  <a:cubicBezTo>
                    <a:pt x="544" y="1163"/>
                    <a:pt x="529" y="994"/>
                    <a:pt x="491" y="832"/>
                  </a:cubicBezTo>
                  <a:cubicBezTo>
                    <a:pt x="417" y="511"/>
                    <a:pt x="259" y="198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2"/>
            <p:cNvSpPr/>
            <p:nvPr/>
          </p:nvSpPr>
          <p:spPr>
            <a:xfrm>
              <a:off x="2244058" y="2455277"/>
              <a:ext cx="154984" cy="30506"/>
            </a:xfrm>
            <a:custGeom>
              <a:avLst/>
              <a:gdLst/>
              <a:ahLst/>
              <a:cxnLst/>
              <a:rect l="l" t="t" r="r" b="b"/>
              <a:pathLst>
                <a:path w="4105" h="808" extrusionOk="0">
                  <a:moveTo>
                    <a:pt x="1011" y="1"/>
                  </a:moveTo>
                  <a:cubicBezTo>
                    <a:pt x="668" y="1"/>
                    <a:pt x="320" y="45"/>
                    <a:pt x="0" y="170"/>
                  </a:cubicBezTo>
                  <a:cubicBezTo>
                    <a:pt x="137" y="154"/>
                    <a:pt x="273" y="147"/>
                    <a:pt x="407" y="147"/>
                  </a:cubicBezTo>
                  <a:cubicBezTo>
                    <a:pt x="621" y="147"/>
                    <a:pt x="832" y="163"/>
                    <a:pt x="1044" y="180"/>
                  </a:cubicBezTo>
                  <a:cubicBezTo>
                    <a:pt x="1385" y="216"/>
                    <a:pt x="1727" y="272"/>
                    <a:pt x="2065" y="343"/>
                  </a:cubicBezTo>
                  <a:cubicBezTo>
                    <a:pt x="2745" y="473"/>
                    <a:pt x="3418" y="653"/>
                    <a:pt x="4105" y="808"/>
                  </a:cubicBezTo>
                  <a:cubicBezTo>
                    <a:pt x="3482" y="480"/>
                    <a:pt x="2805" y="251"/>
                    <a:pt x="2111" y="113"/>
                  </a:cubicBezTo>
                  <a:cubicBezTo>
                    <a:pt x="1774" y="49"/>
                    <a:pt x="1433" y="1"/>
                    <a:pt x="1086" y="1"/>
                  </a:cubicBezTo>
                  <a:cubicBezTo>
                    <a:pt x="1074" y="1"/>
                    <a:pt x="1062" y="1"/>
                    <a:pt x="1050" y="1"/>
                  </a:cubicBezTo>
                  <a:cubicBezTo>
                    <a:pt x="1037" y="1"/>
                    <a:pt x="1024" y="1"/>
                    <a:pt x="101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2"/>
            <p:cNvSpPr/>
            <p:nvPr/>
          </p:nvSpPr>
          <p:spPr>
            <a:xfrm>
              <a:off x="2264407" y="2274362"/>
              <a:ext cx="18387" cy="182961"/>
            </a:xfrm>
            <a:custGeom>
              <a:avLst/>
              <a:gdLst/>
              <a:ahLst/>
              <a:cxnLst/>
              <a:rect l="l" t="t" r="r" b="b"/>
              <a:pathLst>
                <a:path w="487" h="4846" extrusionOk="0">
                  <a:moveTo>
                    <a:pt x="1" y="1"/>
                  </a:moveTo>
                  <a:cubicBezTo>
                    <a:pt x="95" y="396"/>
                    <a:pt x="131" y="797"/>
                    <a:pt x="162" y="1202"/>
                  </a:cubicBezTo>
                  <a:cubicBezTo>
                    <a:pt x="191" y="1607"/>
                    <a:pt x="212" y="2009"/>
                    <a:pt x="226" y="2414"/>
                  </a:cubicBezTo>
                  <a:cubicBezTo>
                    <a:pt x="251" y="3225"/>
                    <a:pt x="261" y="4035"/>
                    <a:pt x="254" y="4845"/>
                  </a:cubicBezTo>
                  <a:lnTo>
                    <a:pt x="487" y="4842"/>
                  </a:lnTo>
                  <a:cubicBezTo>
                    <a:pt x="455" y="4028"/>
                    <a:pt x="406" y="3218"/>
                    <a:pt x="342" y="2407"/>
                  </a:cubicBezTo>
                  <a:cubicBezTo>
                    <a:pt x="310" y="2006"/>
                    <a:pt x="272" y="1601"/>
                    <a:pt x="222" y="1196"/>
                  </a:cubicBezTo>
                  <a:cubicBezTo>
                    <a:pt x="170" y="794"/>
                    <a:pt x="116" y="389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2"/>
            <p:cNvSpPr/>
            <p:nvPr/>
          </p:nvSpPr>
          <p:spPr>
            <a:xfrm>
              <a:off x="2315223" y="2282630"/>
              <a:ext cx="18387" cy="183074"/>
            </a:xfrm>
            <a:custGeom>
              <a:avLst/>
              <a:gdLst/>
              <a:ahLst/>
              <a:cxnLst/>
              <a:rect l="l" t="t" r="r" b="b"/>
              <a:pathLst>
                <a:path w="487" h="4849" extrusionOk="0">
                  <a:moveTo>
                    <a:pt x="0" y="1"/>
                  </a:moveTo>
                  <a:cubicBezTo>
                    <a:pt x="81" y="395"/>
                    <a:pt x="102" y="800"/>
                    <a:pt x="131" y="1206"/>
                  </a:cubicBezTo>
                  <a:cubicBezTo>
                    <a:pt x="159" y="1611"/>
                    <a:pt x="173" y="2016"/>
                    <a:pt x="190" y="2418"/>
                  </a:cubicBezTo>
                  <a:cubicBezTo>
                    <a:pt x="222" y="3228"/>
                    <a:pt x="240" y="4039"/>
                    <a:pt x="254" y="4849"/>
                  </a:cubicBezTo>
                  <a:lnTo>
                    <a:pt x="486" y="4838"/>
                  </a:lnTo>
                  <a:cubicBezTo>
                    <a:pt x="437" y="4028"/>
                    <a:pt x="377" y="3221"/>
                    <a:pt x="307" y="2411"/>
                  </a:cubicBezTo>
                  <a:cubicBezTo>
                    <a:pt x="272" y="2009"/>
                    <a:pt x="237" y="1603"/>
                    <a:pt x="190" y="1201"/>
                  </a:cubicBezTo>
                  <a:cubicBezTo>
                    <a:pt x="141" y="796"/>
                    <a:pt x="99" y="391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2"/>
            <p:cNvSpPr/>
            <p:nvPr/>
          </p:nvSpPr>
          <p:spPr>
            <a:xfrm>
              <a:off x="1232070" y="3664904"/>
              <a:ext cx="21596" cy="44740"/>
            </a:xfrm>
            <a:custGeom>
              <a:avLst/>
              <a:gdLst/>
              <a:ahLst/>
              <a:cxnLst/>
              <a:rect l="l" t="t" r="r" b="b"/>
              <a:pathLst>
                <a:path w="572" h="1185" extrusionOk="0">
                  <a:moveTo>
                    <a:pt x="561" y="1"/>
                  </a:moveTo>
                  <a:lnTo>
                    <a:pt x="561" y="1"/>
                  </a:lnTo>
                  <a:cubicBezTo>
                    <a:pt x="399" y="174"/>
                    <a:pt x="297" y="364"/>
                    <a:pt x="209" y="562"/>
                  </a:cubicBezTo>
                  <a:cubicBezTo>
                    <a:pt x="167" y="664"/>
                    <a:pt x="128" y="762"/>
                    <a:pt x="96" y="864"/>
                  </a:cubicBezTo>
                  <a:cubicBezTo>
                    <a:pt x="61" y="970"/>
                    <a:pt x="36" y="1072"/>
                    <a:pt x="1" y="1185"/>
                  </a:cubicBezTo>
                  <a:cubicBezTo>
                    <a:pt x="114" y="1132"/>
                    <a:pt x="191" y="1041"/>
                    <a:pt x="259" y="949"/>
                  </a:cubicBezTo>
                  <a:cubicBezTo>
                    <a:pt x="326" y="858"/>
                    <a:pt x="375" y="759"/>
                    <a:pt x="424" y="656"/>
                  </a:cubicBezTo>
                  <a:cubicBezTo>
                    <a:pt x="508" y="452"/>
                    <a:pt x="572" y="238"/>
                    <a:pt x="56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5" name="Google Shape;1525;p42"/>
          <p:cNvGrpSpPr/>
          <p:nvPr/>
        </p:nvGrpSpPr>
        <p:grpSpPr>
          <a:xfrm>
            <a:off x="3150686" y="3388520"/>
            <a:ext cx="1360525" cy="1305583"/>
            <a:chOff x="3038482" y="3171761"/>
            <a:chExt cx="1948897" cy="1870195"/>
          </a:xfrm>
        </p:grpSpPr>
        <p:sp>
          <p:nvSpPr>
            <p:cNvPr id="1526" name="Google Shape;1526;p42"/>
            <p:cNvSpPr/>
            <p:nvPr/>
          </p:nvSpPr>
          <p:spPr>
            <a:xfrm>
              <a:off x="3728426" y="3463551"/>
              <a:ext cx="632237" cy="553659"/>
            </a:xfrm>
            <a:custGeom>
              <a:avLst/>
              <a:gdLst/>
              <a:ahLst/>
              <a:cxnLst/>
              <a:rect l="l" t="t" r="r" b="b"/>
              <a:pathLst>
                <a:path w="7098" h="6216" extrusionOk="0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2"/>
            <p:cNvSpPr/>
            <p:nvPr/>
          </p:nvSpPr>
          <p:spPr>
            <a:xfrm>
              <a:off x="3038482" y="3171761"/>
              <a:ext cx="791676" cy="987341"/>
            </a:xfrm>
            <a:custGeom>
              <a:avLst/>
              <a:gdLst/>
              <a:ahLst/>
              <a:cxnLst/>
              <a:rect l="l" t="t" r="r" b="b"/>
              <a:pathLst>
                <a:path w="8888" h="11085" extrusionOk="0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2"/>
            <p:cNvSpPr/>
            <p:nvPr/>
          </p:nvSpPr>
          <p:spPr>
            <a:xfrm>
              <a:off x="3899264" y="3322377"/>
              <a:ext cx="627249" cy="570493"/>
            </a:xfrm>
            <a:custGeom>
              <a:avLst/>
              <a:gdLst/>
              <a:ahLst/>
              <a:cxnLst/>
              <a:rect l="l" t="t" r="r" b="b"/>
              <a:pathLst>
                <a:path w="7042" h="6405" extrusionOk="0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2"/>
            <p:cNvSpPr/>
            <p:nvPr/>
          </p:nvSpPr>
          <p:spPr>
            <a:xfrm flipH="1">
              <a:off x="4236977" y="3743043"/>
              <a:ext cx="273603" cy="273611"/>
            </a:xfrm>
            <a:custGeom>
              <a:avLst/>
              <a:gdLst/>
              <a:ahLst/>
              <a:cxnLst/>
              <a:rect l="l" t="t" r="r" b="b"/>
              <a:pathLst>
                <a:path w="3316" h="3316" extrusionOk="0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2"/>
            <p:cNvSpPr/>
            <p:nvPr/>
          </p:nvSpPr>
          <p:spPr>
            <a:xfrm flipH="1">
              <a:off x="4430048" y="3774975"/>
              <a:ext cx="241919" cy="241679"/>
            </a:xfrm>
            <a:custGeom>
              <a:avLst/>
              <a:gdLst/>
              <a:ahLst/>
              <a:cxnLst/>
              <a:rect l="l" t="t" r="r" b="b"/>
              <a:pathLst>
                <a:path w="2932" h="2929" extrusionOk="0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2"/>
            <p:cNvSpPr/>
            <p:nvPr/>
          </p:nvSpPr>
          <p:spPr>
            <a:xfrm flipH="1">
              <a:off x="4677490" y="3664904"/>
              <a:ext cx="246540" cy="260905"/>
            </a:xfrm>
            <a:custGeom>
              <a:avLst/>
              <a:gdLst/>
              <a:ahLst/>
              <a:cxnLst/>
              <a:rect l="l" t="t" r="r" b="b"/>
              <a:pathLst>
                <a:path w="2988" h="3162" extrusionOk="0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2"/>
            <p:cNvSpPr/>
            <p:nvPr/>
          </p:nvSpPr>
          <p:spPr>
            <a:xfrm>
              <a:off x="3598382" y="3868726"/>
              <a:ext cx="1388997" cy="1173230"/>
            </a:xfrm>
            <a:custGeom>
              <a:avLst/>
              <a:gdLst/>
              <a:ahLst/>
              <a:cxnLst/>
              <a:rect l="l" t="t" r="r" b="b"/>
              <a:pathLst>
                <a:path w="15594" h="13172" extrusionOk="0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116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0" name="Google Shape;1480;p42"/>
          <p:cNvGrpSpPr/>
          <p:nvPr/>
        </p:nvGrpSpPr>
        <p:grpSpPr>
          <a:xfrm>
            <a:off x="3123184" y="541125"/>
            <a:ext cx="5701789" cy="3888600"/>
            <a:chOff x="2001575" y="1865051"/>
            <a:chExt cx="6822770" cy="3888600"/>
          </a:xfrm>
        </p:grpSpPr>
        <p:sp>
          <p:nvSpPr>
            <p:cNvPr id="1481" name="Google Shape;1481;p42"/>
            <p:cNvSpPr/>
            <p:nvPr/>
          </p:nvSpPr>
          <p:spPr>
            <a:xfrm>
              <a:off x="2455645" y="1865051"/>
              <a:ext cx="6368700" cy="388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2"/>
            <p:cNvSpPr/>
            <p:nvPr/>
          </p:nvSpPr>
          <p:spPr>
            <a:xfrm rot="-5400000">
              <a:off x="1976825" y="2518851"/>
              <a:ext cx="511200" cy="461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3" name="Google Shape;1483;p42"/>
          <p:cNvSpPr/>
          <p:nvPr/>
        </p:nvSpPr>
        <p:spPr>
          <a:xfrm>
            <a:off x="3214758" y="4518769"/>
            <a:ext cx="1474711" cy="337932"/>
          </a:xfrm>
          <a:custGeom>
            <a:avLst/>
            <a:gdLst/>
            <a:ahLst/>
            <a:cxnLst/>
            <a:rect l="l" t="t" r="r" b="b"/>
            <a:pathLst>
              <a:path w="41064" h="6446" extrusionOk="0">
                <a:moveTo>
                  <a:pt x="20534" y="1"/>
                </a:moveTo>
                <a:cubicBezTo>
                  <a:pt x="9191" y="1"/>
                  <a:pt x="0" y="1445"/>
                  <a:pt x="0" y="3225"/>
                </a:cubicBezTo>
                <a:cubicBezTo>
                  <a:pt x="0" y="5004"/>
                  <a:pt x="9191" y="6445"/>
                  <a:pt x="20534" y="6445"/>
                </a:cubicBezTo>
                <a:cubicBezTo>
                  <a:pt x="31872" y="6445"/>
                  <a:pt x="41063" y="5004"/>
                  <a:pt x="41063" y="3225"/>
                </a:cubicBezTo>
                <a:cubicBezTo>
                  <a:pt x="41063" y="1445"/>
                  <a:pt x="31872" y="1"/>
                  <a:pt x="20534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42"/>
          <p:cNvSpPr txBox="1">
            <a:spLocks noGrp="1"/>
          </p:cNvSpPr>
          <p:nvPr>
            <p:ph type="title"/>
          </p:nvPr>
        </p:nvSpPr>
        <p:spPr>
          <a:xfrm>
            <a:off x="4000400" y="1464825"/>
            <a:ext cx="4348200" cy="20412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dirty="0" smtClean="0"/>
              <a:t>W</a:t>
            </a:r>
            <a:r>
              <a:rPr lang="en" sz="5900" dirty="0" smtClean="0"/>
              <a:t>here is the (product)?</a:t>
            </a:r>
            <a:endParaRPr sz="5900" dirty="0"/>
          </a:p>
        </p:txBody>
      </p:sp>
      <p:sp>
        <p:nvSpPr>
          <p:cNvPr id="1485" name="Google Shape;1485;p42"/>
          <p:cNvSpPr/>
          <p:nvPr/>
        </p:nvSpPr>
        <p:spPr>
          <a:xfrm>
            <a:off x="2356450" y="2303507"/>
            <a:ext cx="19066" cy="171672"/>
          </a:xfrm>
          <a:custGeom>
            <a:avLst/>
            <a:gdLst/>
            <a:ahLst/>
            <a:cxnLst/>
            <a:rect l="l" t="t" r="r" b="b"/>
            <a:pathLst>
              <a:path w="505" h="4547" extrusionOk="0">
                <a:moveTo>
                  <a:pt x="1" y="1"/>
                </a:moveTo>
                <a:cubicBezTo>
                  <a:pt x="103" y="367"/>
                  <a:pt x="139" y="747"/>
                  <a:pt x="173" y="1128"/>
                </a:cubicBezTo>
                <a:cubicBezTo>
                  <a:pt x="205" y="1505"/>
                  <a:pt x="226" y="1886"/>
                  <a:pt x="240" y="2266"/>
                </a:cubicBezTo>
                <a:cubicBezTo>
                  <a:pt x="269" y="3024"/>
                  <a:pt x="279" y="3785"/>
                  <a:pt x="272" y="4546"/>
                </a:cubicBezTo>
                <a:lnTo>
                  <a:pt x="505" y="4543"/>
                </a:lnTo>
                <a:cubicBezTo>
                  <a:pt x="473" y="3777"/>
                  <a:pt x="424" y="3016"/>
                  <a:pt x="357" y="2255"/>
                </a:cubicBezTo>
                <a:cubicBezTo>
                  <a:pt x="321" y="1879"/>
                  <a:pt x="282" y="1498"/>
                  <a:pt x="233" y="1121"/>
                </a:cubicBezTo>
                <a:cubicBezTo>
                  <a:pt x="177" y="744"/>
                  <a:pt x="121" y="363"/>
                  <a:pt x="1" y="1"/>
                </a:cubicBezTo>
                <a:close/>
              </a:path>
            </a:pathLst>
          </a:custGeom>
          <a:solidFill>
            <a:srgbClr val="8E4C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42"/>
          <p:cNvGrpSpPr/>
          <p:nvPr/>
        </p:nvGrpSpPr>
        <p:grpSpPr>
          <a:xfrm>
            <a:off x="586932" y="1080441"/>
            <a:ext cx="2563833" cy="3776106"/>
            <a:chOff x="586952" y="1906150"/>
            <a:chExt cx="2003307" cy="2950544"/>
          </a:xfrm>
        </p:grpSpPr>
        <p:sp>
          <p:nvSpPr>
            <p:cNvPr id="1487" name="Google Shape;1487;p42"/>
            <p:cNvSpPr/>
            <p:nvPr/>
          </p:nvSpPr>
          <p:spPr>
            <a:xfrm>
              <a:off x="586952" y="4592650"/>
              <a:ext cx="2003307" cy="264044"/>
            </a:xfrm>
            <a:custGeom>
              <a:avLst/>
              <a:gdLst/>
              <a:ahLst/>
              <a:cxnLst/>
              <a:rect l="l" t="t" r="r" b="b"/>
              <a:pathLst>
                <a:path w="41064" h="6446" extrusionOk="0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1221877" y="3430001"/>
              <a:ext cx="928584" cy="1085532"/>
            </a:xfrm>
            <a:custGeom>
              <a:avLst/>
              <a:gdLst/>
              <a:ahLst/>
              <a:cxnLst/>
              <a:rect l="l" t="t" r="r" b="b"/>
              <a:pathLst>
                <a:path w="24595" h="28752" extrusionOk="0">
                  <a:moveTo>
                    <a:pt x="503" y="0"/>
                  </a:moveTo>
                  <a:cubicBezTo>
                    <a:pt x="503" y="0"/>
                    <a:pt x="183" y="5131"/>
                    <a:pt x="412" y="6917"/>
                  </a:cubicBezTo>
                  <a:cubicBezTo>
                    <a:pt x="641" y="8704"/>
                    <a:pt x="1053" y="21875"/>
                    <a:pt x="1145" y="22746"/>
                  </a:cubicBezTo>
                  <a:cubicBezTo>
                    <a:pt x="1237" y="23616"/>
                    <a:pt x="458" y="24987"/>
                    <a:pt x="778" y="25261"/>
                  </a:cubicBezTo>
                  <a:cubicBezTo>
                    <a:pt x="1100" y="25536"/>
                    <a:pt x="550" y="26040"/>
                    <a:pt x="275" y="26773"/>
                  </a:cubicBezTo>
                  <a:cubicBezTo>
                    <a:pt x="0" y="27506"/>
                    <a:pt x="641" y="28743"/>
                    <a:pt x="641" y="28743"/>
                  </a:cubicBezTo>
                  <a:cubicBezTo>
                    <a:pt x="641" y="28743"/>
                    <a:pt x="704" y="28752"/>
                    <a:pt x="825" y="28752"/>
                  </a:cubicBezTo>
                  <a:cubicBezTo>
                    <a:pt x="1190" y="28752"/>
                    <a:pt x="2083" y="28674"/>
                    <a:pt x="3390" y="28055"/>
                  </a:cubicBezTo>
                  <a:cubicBezTo>
                    <a:pt x="5313" y="26269"/>
                    <a:pt x="4443" y="25353"/>
                    <a:pt x="4168" y="24528"/>
                  </a:cubicBezTo>
                  <a:cubicBezTo>
                    <a:pt x="3894" y="23707"/>
                    <a:pt x="3435" y="22287"/>
                    <a:pt x="5863" y="19997"/>
                  </a:cubicBezTo>
                  <a:cubicBezTo>
                    <a:pt x="8291" y="17707"/>
                    <a:pt x="12001" y="10948"/>
                    <a:pt x="12001" y="10948"/>
                  </a:cubicBezTo>
                  <a:cubicBezTo>
                    <a:pt x="12001" y="10948"/>
                    <a:pt x="13785" y="18045"/>
                    <a:pt x="14151" y="20381"/>
                  </a:cubicBezTo>
                  <a:cubicBezTo>
                    <a:pt x="14517" y="22718"/>
                    <a:pt x="15021" y="25008"/>
                    <a:pt x="13692" y="26016"/>
                  </a:cubicBezTo>
                  <a:cubicBezTo>
                    <a:pt x="12368" y="27023"/>
                    <a:pt x="14196" y="27893"/>
                    <a:pt x="14196" y="27893"/>
                  </a:cubicBezTo>
                  <a:cubicBezTo>
                    <a:pt x="14196" y="27893"/>
                    <a:pt x="14507" y="27973"/>
                    <a:pt x="14958" y="27973"/>
                  </a:cubicBezTo>
                  <a:cubicBezTo>
                    <a:pt x="15590" y="27973"/>
                    <a:pt x="16499" y="27817"/>
                    <a:pt x="17220" y="27069"/>
                  </a:cubicBezTo>
                  <a:cubicBezTo>
                    <a:pt x="19693" y="24412"/>
                    <a:pt x="16990" y="26657"/>
                    <a:pt x="17907" y="23267"/>
                  </a:cubicBezTo>
                  <a:cubicBezTo>
                    <a:pt x="18823" y="19877"/>
                    <a:pt x="24595" y="1238"/>
                    <a:pt x="24595" y="1238"/>
                  </a:cubicBezTo>
                  <a:lnTo>
                    <a:pt x="7833" y="367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1710749" y="3635532"/>
              <a:ext cx="106167" cy="207577"/>
            </a:xfrm>
            <a:custGeom>
              <a:avLst/>
              <a:gdLst/>
              <a:ahLst/>
              <a:cxnLst/>
              <a:rect l="l" t="t" r="r" b="b"/>
              <a:pathLst>
                <a:path w="2812" h="5498" extrusionOk="0">
                  <a:moveTo>
                    <a:pt x="2579" y="1"/>
                  </a:moveTo>
                  <a:cubicBezTo>
                    <a:pt x="2111" y="2411"/>
                    <a:pt x="21" y="5332"/>
                    <a:pt x="0" y="5360"/>
                  </a:cubicBezTo>
                  <a:lnTo>
                    <a:pt x="190" y="5498"/>
                  </a:lnTo>
                  <a:cubicBezTo>
                    <a:pt x="211" y="5469"/>
                    <a:pt x="2332" y="2506"/>
                    <a:pt x="2812" y="43"/>
                  </a:cubicBezTo>
                  <a:lnTo>
                    <a:pt x="25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1645964" y="3638212"/>
              <a:ext cx="90876" cy="217507"/>
            </a:xfrm>
            <a:custGeom>
              <a:avLst/>
              <a:gdLst/>
              <a:ahLst/>
              <a:cxnLst/>
              <a:rect l="l" t="t" r="r" b="b"/>
              <a:pathLst>
                <a:path w="2407" h="5761" extrusionOk="0">
                  <a:moveTo>
                    <a:pt x="2174" y="0"/>
                  </a:moveTo>
                  <a:cubicBezTo>
                    <a:pt x="1773" y="2752"/>
                    <a:pt x="18" y="5609"/>
                    <a:pt x="0" y="5638"/>
                  </a:cubicBezTo>
                  <a:lnTo>
                    <a:pt x="197" y="5761"/>
                  </a:lnTo>
                  <a:cubicBezTo>
                    <a:pt x="215" y="5733"/>
                    <a:pt x="1994" y="2833"/>
                    <a:pt x="2407" y="36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1243925" y="3589774"/>
              <a:ext cx="147320" cy="183603"/>
            </a:xfrm>
            <a:custGeom>
              <a:avLst/>
              <a:gdLst/>
              <a:ahLst/>
              <a:cxnLst/>
              <a:rect l="l" t="t" r="r" b="b"/>
              <a:pathLst>
                <a:path w="3902" h="4863" extrusionOk="0">
                  <a:moveTo>
                    <a:pt x="3902" y="0"/>
                  </a:moveTo>
                  <a:lnTo>
                    <a:pt x="3902" y="0"/>
                  </a:lnTo>
                  <a:cubicBezTo>
                    <a:pt x="3687" y="486"/>
                    <a:pt x="3415" y="941"/>
                    <a:pt x="3147" y="1392"/>
                  </a:cubicBezTo>
                  <a:cubicBezTo>
                    <a:pt x="2872" y="1839"/>
                    <a:pt x="2580" y="2277"/>
                    <a:pt x="2259" y="2689"/>
                  </a:cubicBezTo>
                  <a:cubicBezTo>
                    <a:pt x="1942" y="3105"/>
                    <a:pt x="1594" y="3496"/>
                    <a:pt x="1223" y="3869"/>
                  </a:cubicBezTo>
                  <a:cubicBezTo>
                    <a:pt x="846" y="4228"/>
                    <a:pt x="438" y="4560"/>
                    <a:pt x="1" y="4863"/>
                  </a:cubicBezTo>
                  <a:cubicBezTo>
                    <a:pt x="483" y="4641"/>
                    <a:pt x="938" y="4349"/>
                    <a:pt x="1347" y="4004"/>
                  </a:cubicBezTo>
                  <a:cubicBezTo>
                    <a:pt x="1752" y="3651"/>
                    <a:pt x="2118" y="3256"/>
                    <a:pt x="2446" y="2833"/>
                  </a:cubicBezTo>
                  <a:cubicBezTo>
                    <a:pt x="2770" y="2407"/>
                    <a:pt x="3059" y="1953"/>
                    <a:pt x="3306" y="1480"/>
                  </a:cubicBezTo>
                  <a:cubicBezTo>
                    <a:pt x="3552" y="1008"/>
                    <a:pt x="3771" y="519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2039999" y="3610501"/>
              <a:ext cx="31790" cy="136975"/>
            </a:xfrm>
            <a:custGeom>
              <a:avLst/>
              <a:gdLst/>
              <a:ahLst/>
              <a:cxnLst/>
              <a:rect l="l" t="t" r="r" b="b"/>
              <a:pathLst>
                <a:path w="842" h="3628" extrusionOk="0">
                  <a:moveTo>
                    <a:pt x="0" y="1"/>
                  </a:moveTo>
                  <a:cubicBezTo>
                    <a:pt x="131" y="611"/>
                    <a:pt x="282" y="1206"/>
                    <a:pt x="412" y="1809"/>
                  </a:cubicBezTo>
                  <a:cubicBezTo>
                    <a:pt x="482" y="2108"/>
                    <a:pt x="536" y="2411"/>
                    <a:pt x="599" y="2710"/>
                  </a:cubicBezTo>
                  <a:cubicBezTo>
                    <a:pt x="656" y="3014"/>
                    <a:pt x="701" y="3317"/>
                    <a:pt x="754" y="3627"/>
                  </a:cubicBezTo>
                  <a:cubicBezTo>
                    <a:pt x="842" y="3003"/>
                    <a:pt x="772" y="2369"/>
                    <a:pt x="641" y="1759"/>
                  </a:cubicBezTo>
                  <a:cubicBezTo>
                    <a:pt x="571" y="1453"/>
                    <a:pt x="487" y="1150"/>
                    <a:pt x="381" y="857"/>
                  </a:cubicBezTo>
                  <a:cubicBezTo>
                    <a:pt x="275" y="562"/>
                    <a:pt x="155" y="2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1530777" y="3824829"/>
              <a:ext cx="292148" cy="69998"/>
            </a:xfrm>
            <a:custGeom>
              <a:avLst/>
              <a:gdLst/>
              <a:ahLst/>
              <a:cxnLst/>
              <a:rect l="l" t="t" r="r" b="b"/>
              <a:pathLst>
                <a:path w="7738" h="1854" extrusionOk="0">
                  <a:moveTo>
                    <a:pt x="7428" y="0"/>
                  </a:moveTo>
                  <a:cubicBezTo>
                    <a:pt x="6862" y="0"/>
                    <a:pt x="6296" y="40"/>
                    <a:pt x="5733" y="99"/>
                  </a:cubicBezTo>
                  <a:cubicBezTo>
                    <a:pt x="5063" y="170"/>
                    <a:pt x="4404" y="282"/>
                    <a:pt x="3745" y="424"/>
                  </a:cubicBezTo>
                  <a:cubicBezTo>
                    <a:pt x="3090" y="568"/>
                    <a:pt x="2445" y="754"/>
                    <a:pt x="1814" y="987"/>
                  </a:cubicBezTo>
                  <a:cubicBezTo>
                    <a:pt x="1184" y="1219"/>
                    <a:pt x="574" y="1505"/>
                    <a:pt x="0" y="1854"/>
                  </a:cubicBezTo>
                  <a:cubicBezTo>
                    <a:pt x="313" y="1734"/>
                    <a:pt x="613" y="1583"/>
                    <a:pt x="930" y="1481"/>
                  </a:cubicBezTo>
                  <a:cubicBezTo>
                    <a:pt x="1236" y="1357"/>
                    <a:pt x="1557" y="1258"/>
                    <a:pt x="1871" y="1156"/>
                  </a:cubicBezTo>
                  <a:cubicBezTo>
                    <a:pt x="2508" y="970"/>
                    <a:pt x="3146" y="790"/>
                    <a:pt x="3798" y="653"/>
                  </a:cubicBezTo>
                  <a:cubicBezTo>
                    <a:pt x="4447" y="508"/>
                    <a:pt x="5099" y="388"/>
                    <a:pt x="5754" y="279"/>
                  </a:cubicBezTo>
                  <a:cubicBezTo>
                    <a:pt x="6085" y="222"/>
                    <a:pt x="6413" y="173"/>
                    <a:pt x="6744" y="131"/>
                  </a:cubicBezTo>
                  <a:cubicBezTo>
                    <a:pt x="7071" y="82"/>
                    <a:pt x="7406" y="46"/>
                    <a:pt x="7738" y="4"/>
                  </a:cubicBezTo>
                  <a:cubicBezTo>
                    <a:pt x="7635" y="1"/>
                    <a:pt x="7531" y="0"/>
                    <a:pt x="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1406530" y="2031039"/>
              <a:ext cx="169218" cy="90008"/>
            </a:xfrm>
            <a:custGeom>
              <a:avLst/>
              <a:gdLst/>
              <a:ahLst/>
              <a:cxnLst/>
              <a:rect l="l" t="t" r="r" b="b"/>
              <a:pathLst>
                <a:path w="4482" h="2384" extrusionOk="0">
                  <a:moveTo>
                    <a:pt x="3742" y="1"/>
                  </a:moveTo>
                  <a:lnTo>
                    <a:pt x="3168" y="523"/>
                  </a:lnTo>
                  <a:cubicBezTo>
                    <a:pt x="3168" y="523"/>
                    <a:pt x="616" y="1865"/>
                    <a:pt x="94" y="2277"/>
                  </a:cubicBezTo>
                  <a:cubicBezTo>
                    <a:pt x="1" y="2352"/>
                    <a:pt x="33" y="2383"/>
                    <a:pt x="154" y="2383"/>
                  </a:cubicBezTo>
                  <a:cubicBezTo>
                    <a:pt x="704" y="2383"/>
                    <a:pt x="3084" y="1730"/>
                    <a:pt x="3714" y="1481"/>
                  </a:cubicBezTo>
                  <a:cubicBezTo>
                    <a:pt x="4482" y="1181"/>
                    <a:pt x="3742" y="1"/>
                    <a:pt x="3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1967474" y="2275079"/>
              <a:ext cx="457138" cy="1020216"/>
            </a:xfrm>
            <a:custGeom>
              <a:avLst/>
              <a:gdLst/>
              <a:ahLst/>
              <a:cxnLst/>
              <a:rect l="l" t="t" r="r" b="b"/>
              <a:pathLst>
                <a:path w="12108" h="27022" extrusionOk="0">
                  <a:moveTo>
                    <a:pt x="7986" y="1"/>
                  </a:moveTo>
                  <a:cubicBezTo>
                    <a:pt x="7481" y="1"/>
                    <a:pt x="7089" y="90"/>
                    <a:pt x="7009" y="211"/>
                  </a:cubicBezTo>
                  <a:cubicBezTo>
                    <a:pt x="6801" y="521"/>
                    <a:pt x="6699" y="848"/>
                    <a:pt x="6801" y="3735"/>
                  </a:cubicBezTo>
                  <a:cubicBezTo>
                    <a:pt x="6431" y="3091"/>
                    <a:pt x="6142" y="2853"/>
                    <a:pt x="5939" y="2853"/>
                  </a:cubicBezTo>
                  <a:cubicBezTo>
                    <a:pt x="5606" y="2853"/>
                    <a:pt x="5507" y="3497"/>
                    <a:pt x="5667" y="4041"/>
                  </a:cubicBezTo>
                  <a:cubicBezTo>
                    <a:pt x="5927" y="4919"/>
                    <a:pt x="6132" y="8009"/>
                    <a:pt x="6287" y="8526"/>
                  </a:cubicBezTo>
                  <a:cubicBezTo>
                    <a:pt x="6442" y="9041"/>
                    <a:pt x="7214" y="9609"/>
                    <a:pt x="7214" y="9609"/>
                  </a:cubicBezTo>
                  <a:lnTo>
                    <a:pt x="6132" y="14192"/>
                  </a:lnTo>
                  <a:lnTo>
                    <a:pt x="5279" y="12733"/>
                  </a:lnTo>
                  <a:lnTo>
                    <a:pt x="1" y="13678"/>
                  </a:lnTo>
                  <a:lnTo>
                    <a:pt x="4740" y="27022"/>
                  </a:lnTo>
                  <a:cubicBezTo>
                    <a:pt x="4740" y="27022"/>
                    <a:pt x="8140" y="26095"/>
                    <a:pt x="10047" y="22850"/>
                  </a:cubicBezTo>
                  <a:cubicBezTo>
                    <a:pt x="11953" y="19604"/>
                    <a:pt x="11389" y="12854"/>
                    <a:pt x="10716" y="10070"/>
                  </a:cubicBezTo>
                  <a:cubicBezTo>
                    <a:pt x="12108" y="8988"/>
                    <a:pt x="11541" y="5278"/>
                    <a:pt x="11541" y="5278"/>
                  </a:cubicBezTo>
                  <a:cubicBezTo>
                    <a:pt x="11541" y="5278"/>
                    <a:pt x="11336" y="1962"/>
                    <a:pt x="10409" y="881"/>
                  </a:cubicBezTo>
                  <a:cubicBezTo>
                    <a:pt x="9843" y="220"/>
                    <a:pt x="8777" y="1"/>
                    <a:pt x="7986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942349" y="2792908"/>
              <a:ext cx="536952" cy="934814"/>
            </a:xfrm>
            <a:custGeom>
              <a:avLst/>
              <a:gdLst/>
              <a:ahLst/>
              <a:cxnLst/>
              <a:rect l="l" t="t" r="r" b="b"/>
              <a:pathLst>
                <a:path w="14222" h="24760" extrusionOk="0">
                  <a:moveTo>
                    <a:pt x="3605" y="1"/>
                  </a:moveTo>
                  <a:cubicBezTo>
                    <a:pt x="3605" y="1"/>
                    <a:pt x="0" y="6403"/>
                    <a:pt x="670" y="11608"/>
                  </a:cubicBezTo>
                  <a:cubicBezTo>
                    <a:pt x="1340" y="16812"/>
                    <a:pt x="4381" y="21653"/>
                    <a:pt x="4381" y="21653"/>
                  </a:cubicBezTo>
                  <a:cubicBezTo>
                    <a:pt x="4381" y="21653"/>
                    <a:pt x="3503" y="22016"/>
                    <a:pt x="3708" y="22943"/>
                  </a:cubicBezTo>
                  <a:cubicBezTo>
                    <a:pt x="3433" y="22754"/>
                    <a:pt x="3164" y="22674"/>
                    <a:pt x="2917" y="22674"/>
                  </a:cubicBezTo>
                  <a:cubicBezTo>
                    <a:pt x="2425" y="22674"/>
                    <a:pt x="2025" y="22994"/>
                    <a:pt x="1854" y="23405"/>
                  </a:cubicBezTo>
                  <a:cubicBezTo>
                    <a:pt x="2936" y="23768"/>
                    <a:pt x="3862" y="24490"/>
                    <a:pt x="3862" y="24490"/>
                  </a:cubicBezTo>
                  <a:cubicBezTo>
                    <a:pt x="3862" y="24490"/>
                    <a:pt x="5076" y="24685"/>
                    <a:pt x="5960" y="24685"/>
                  </a:cubicBezTo>
                  <a:cubicBezTo>
                    <a:pt x="6184" y="24685"/>
                    <a:pt x="6387" y="24673"/>
                    <a:pt x="6544" y="24641"/>
                  </a:cubicBezTo>
                  <a:cubicBezTo>
                    <a:pt x="7315" y="24490"/>
                    <a:pt x="7675" y="24282"/>
                    <a:pt x="7675" y="24282"/>
                  </a:cubicBezTo>
                  <a:cubicBezTo>
                    <a:pt x="7675" y="24282"/>
                    <a:pt x="8327" y="24759"/>
                    <a:pt x="8792" y="24759"/>
                  </a:cubicBezTo>
                  <a:cubicBezTo>
                    <a:pt x="8833" y="24759"/>
                    <a:pt x="8874" y="24755"/>
                    <a:pt x="8912" y="24747"/>
                  </a:cubicBezTo>
                  <a:cubicBezTo>
                    <a:pt x="9377" y="24641"/>
                    <a:pt x="8295" y="22943"/>
                    <a:pt x="8295" y="22943"/>
                  </a:cubicBezTo>
                  <a:cubicBezTo>
                    <a:pt x="8295" y="22943"/>
                    <a:pt x="8499" y="22273"/>
                    <a:pt x="8655" y="21911"/>
                  </a:cubicBezTo>
                  <a:cubicBezTo>
                    <a:pt x="8295" y="20624"/>
                    <a:pt x="8390" y="18003"/>
                    <a:pt x="8390" y="18003"/>
                  </a:cubicBezTo>
                  <a:lnTo>
                    <a:pt x="14222" y="8567"/>
                  </a:lnTo>
                  <a:lnTo>
                    <a:pt x="11386" y="529"/>
                  </a:lnTo>
                  <a:lnTo>
                    <a:pt x="5100" y="15"/>
                  </a:lnTo>
                  <a:lnTo>
                    <a:pt x="3605" y="1"/>
                  </a:ln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1048134" y="3416561"/>
              <a:ext cx="230947" cy="129613"/>
            </a:xfrm>
            <a:custGeom>
              <a:avLst/>
              <a:gdLst/>
              <a:ahLst/>
              <a:cxnLst/>
              <a:rect l="l" t="t" r="r" b="b"/>
              <a:pathLst>
                <a:path w="6117" h="3433" extrusionOk="0">
                  <a:moveTo>
                    <a:pt x="5863" y="0"/>
                  </a:moveTo>
                  <a:cubicBezTo>
                    <a:pt x="5863" y="0"/>
                    <a:pt x="2030" y="667"/>
                    <a:pt x="0" y="2122"/>
                  </a:cubicBezTo>
                  <a:cubicBezTo>
                    <a:pt x="222" y="2608"/>
                    <a:pt x="437" y="3048"/>
                    <a:pt x="634" y="3433"/>
                  </a:cubicBezTo>
                  <a:cubicBezTo>
                    <a:pt x="1356" y="3105"/>
                    <a:pt x="3897" y="1974"/>
                    <a:pt x="5596" y="1474"/>
                  </a:cubicBezTo>
                  <a:lnTo>
                    <a:pt x="6117" y="624"/>
                  </a:lnTo>
                  <a:cubicBezTo>
                    <a:pt x="5998" y="293"/>
                    <a:pt x="5863" y="0"/>
                    <a:pt x="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1078451" y="2334428"/>
              <a:ext cx="1216617" cy="1329278"/>
            </a:xfrm>
            <a:custGeom>
              <a:avLst/>
              <a:gdLst/>
              <a:ahLst/>
              <a:cxnLst/>
              <a:rect l="l" t="t" r="r" b="b"/>
              <a:pathLst>
                <a:path w="32224" h="35208" extrusionOk="0">
                  <a:moveTo>
                    <a:pt x="16452" y="0"/>
                  </a:moveTo>
                  <a:cubicBezTo>
                    <a:pt x="15940" y="0"/>
                    <a:pt x="15610" y="37"/>
                    <a:pt x="15610" y="37"/>
                  </a:cubicBezTo>
                  <a:lnTo>
                    <a:pt x="10719" y="753"/>
                  </a:lnTo>
                  <a:cubicBezTo>
                    <a:pt x="10719" y="753"/>
                    <a:pt x="3887" y="6497"/>
                    <a:pt x="0" y="11940"/>
                  </a:cubicBezTo>
                  <a:cubicBezTo>
                    <a:pt x="1554" y="12776"/>
                    <a:pt x="5621" y="15947"/>
                    <a:pt x="5621" y="15947"/>
                  </a:cubicBezTo>
                  <a:cubicBezTo>
                    <a:pt x="5621" y="15947"/>
                    <a:pt x="4782" y="30764"/>
                    <a:pt x="4662" y="33156"/>
                  </a:cubicBezTo>
                  <a:cubicBezTo>
                    <a:pt x="7462" y="34297"/>
                    <a:pt x="12578" y="35207"/>
                    <a:pt x="17840" y="35207"/>
                  </a:cubicBezTo>
                  <a:cubicBezTo>
                    <a:pt x="21683" y="35207"/>
                    <a:pt x="25605" y="34721"/>
                    <a:pt x="28760" y="33484"/>
                  </a:cubicBezTo>
                  <a:cubicBezTo>
                    <a:pt x="30078" y="29657"/>
                    <a:pt x="32224" y="20876"/>
                    <a:pt x="27153" y="13375"/>
                  </a:cubicBezTo>
                  <a:cubicBezTo>
                    <a:pt x="28348" y="12416"/>
                    <a:pt x="28827" y="11161"/>
                    <a:pt x="28827" y="11161"/>
                  </a:cubicBezTo>
                  <a:cubicBezTo>
                    <a:pt x="28827" y="11161"/>
                    <a:pt x="23024" y="3565"/>
                    <a:pt x="21170" y="1592"/>
                  </a:cubicBezTo>
                  <a:cubicBezTo>
                    <a:pt x="19870" y="207"/>
                    <a:pt x="17656" y="0"/>
                    <a:pt x="16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1483132" y="1969312"/>
              <a:ext cx="493873" cy="569043"/>
            </a:xfrm>
            <a:custGeom>
              <a:avLst/>
              <a:gdLst/>
              <a:ahLst/>
              <a:cxnLst/>
              <a:rect l="l" t="t" r="r" b="b"/>
              <a:pathLst>
                <a:path w="13081" h="15072" extrusionOk="0">
                  <a:moveTo>
                    <a:pt x="6880" y="1"/>
                  </a:moveTo>
                  <a:cubicBezTo>
                    <a:pt x="5735" y="1"/>
                    <a:pt x="818" y="1735"/>
                    <a:pt x="818" y="1735"/>
                  </a:cubicBezTo>
                  <a:cubicBezTo>
                    <a:pt x="818" y="1735"/>
                    <a:pt x="1033" y="3412"/>
                    <a:pt x="1163" y="4790"/>
                  </a:cubicBezTo>
                  <a:cubicBezTo>
                    <a:pt x="1290" y="6168"/>
                    <a:pt x="645" y="9780"/>
                    <a:pt x="645" y="9780"/>
                  </a:cubicBezTo>
                  <a:cubicBezTo>
                    <a:pt x="645" y="9780"/>
                    <a:pt x="300" y="9994"/>
                    <a:pt x="0" y="10424"/>
                  </a:cubicBezTo>
                  <a:cubicBezTo>
                    <a:pt x="514" y="10942"/>
                    <a:pt x="5638" y="13997"/>
                    <a:pt x="8478" y="15072"/>
                  </a:cubicBezTo>
                  <a:cubicBezTo>
                    <a:pt x="8992" y="14558"/>
                    <a:pt x="9725" y="12016"/>
                    <a:pt x="9725" y="12016"/>
                  </a:cubicBezTo>
                  <a:cubicBezTo>
                    <a:pt x="9725" y="12016"/>
                    <a:pt x="9852" y="12016"/>
                    <a:pt x="10497" y="11844"/>
                  </a:cubicBezTo>
                  <a:cubicBezTo>
                    <a:pt x="13080" y="10727"/>
                    <a:pt x="12650" y="8919"/>
                    <a:pt x="11145" y="5949"/>
                  </a:cubicBezTo>
                  <a:cubicBezTo>
                    <a:pt x="9638" y="2982"/>
                    <a:pt x="7013" y="12"/>
                    <a:pt x="7013" y="12"/>
                  </a:cubicBezTo>
                  <a:cubicBezTo>
                    <a:pt x="6977" y="4"/>
                    <a:pt x="6932" y="1"/>
                    <a:pt x="6880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1513033" y="2030662"/>
              <a:ext cx="35716" cy="122288"/>
            </a:xfrm>
            <a:custGeom>
              <a:avLst/>
              <a:gdLst/>
              <a:ahLst/>
              <a:cxnLst/>
              <a:rect l="l" t="t" r="r" b="b"/>
              <a:pathLst>
                <a:path w="946" h="3239" extrusionOk="0">
                  <a:moveTo>
                    <a:pt x="568" y="1"/>
                  </a:moveTo>
                  <a:lnTo>
                    <a:pt x="1" y="402"/>
                  </a:lnTo>
                  <a:lnTo>
                    <a:pt x="378" y="3239"/>
                  </a:lnTo>
                  <a:lnTo>
                    <a:pt x="945" y="2362"/>
                  </a:lnTo>
                  <a:cubicBezTo>
                    <a:pt x="945" y="2362"/>
                    <a:pt x="568" y="12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2"/>
            <p:cNvSpPr/>
            <p:nvPr/>
          </p:nvSpPr>
          <p:spPr>
            <a:xfrm>
              <a:off x="1450853" y="2128897"/>
              <a:ext cx="92424" cy="95029"/>
            </a:xfrm>
            <a:custGeom>
              <a:avLst/>
              <a:gdLst/>
              <a:ahLst/>
              <a:cxnLst/>
              <a:rect l="l" t="t" r="r" b="b"/>
              <a:pathLst>
                <a:path w="2448" h="2517" extrusionOk="0">
                  <a:moveTo>
                    <a:pt x="993" y="1"/>
                  </a:moveTo>
                  <a:cubicBezTo>
                    <a:pt x="814" y="1"/>
                    <a:pt x="647" y="62"/>
                    <a:pt x="510" y="217"/>
                  </a:cubicBezTo>
                  <a:cubicBezTo>
                    <a:pt x="1" y="798"/>
                    <a:pt x="568" y="2517"/>
                    <a:pt x="1533" y="2517"/>
                  </a:cubicBezTo>
                  <a:cubicBezTo>
                    <a:pt x="1711" y="2517"/>
                    <a:pt x="1902" y="2459"/>
                    <a:pt x="2103" y="2325"/>
                  </a:cubicBezTo>
                  <a:lnTo>
                    <a:pt x="2448" y="778"/>
                  </a:lnTo>
                  <a:cubicBezTo>
                    <a:pt x="2347" y="710"/>
                    <a:pt x="1603" y="1"/>
                    <a:pt x="993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2"/>
            <p:cNvSpPr/>
            <p:nvPr/>
          </p:nvSpPr>
          <p:spPr>
            <a:xfrm>
              <a:off x="1470145" y="1906150"/>
              <a:ext cx="286787" cy="157023"/>
            </a:xfrm>
            <a:custGeom>
              <a:avLst/>
              <a:gdLst/>
              <a:ahLst/>
              <a:cxnLst/>
              <a:rect l="l" t="t" r="r" b="b"/>
              <a:pathLst>
                <a:path w="7596" h="4159" extrusionOk="0">
                  <a:moveTo>
                    <a:pt x="4183" y="1"/>
                  </a:moveTo>
                  <a:cubicBezTo>
                    <a:pt x="2551" y="1"/>
                    <a:pt x="1" y="1256"/>
                    <a:pt x="27" y="1692"/>
                  </a:cubicBezTo>
                  <a:cubicBezTo>
                    <a:pt x="55" y="2157"/>
                    <a:pt x="1099" y="4159"/>
                    <a:pt x="1099" y="4159"/>
                  </a:cubicBezTo>
                  <a:lnTo>
                    <a:pt x="7596" y="1939"/>
                  </a:lnTo>
                  <a:cubicBezTo>
                    <a:pt x="6965" y="1142"/>
                    <a:pt x="6088" y="212"/>
                    <a:pt x="4498" y="18"/>
                  </a:cubicBezTo>
                  <a:cubicBezTo>
                    <a:pt x="4398" y="6"/>
                    <a:pt x="4292" y="1"/>
                    <a:pt x="4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2"/>
            <p:cNvSpPr/>
            <p:nvPr/>
          </p:nvSpPr>
          <p:spPr>
            <a:xfrm>
              <a:off x="1645020" y="1941223"/>
              <a:ext cx="81173" cy="51951"/>
            </a:xfrm>
            <a:custGeom>
              <a:avLst/>
              <a:gdLst/>
              <a:ahLst/>
              <a:cxnLst/>
              <a:rect l="l" t="t" r="r" b="b"/>
              <a:pathLst>
                <a:path w="2150" h="1376" extrusionOk="0">
                  <a:moveTo>
                    <a:pt x="937" y="1"/>
                  </a:moveTo>
                  <a:cubicBezTo>
                    <a:pt x="821" y="1"/>
                    <a:pt x="706" y="25"/>
                    <a:pt x="593" y="80"/>
                  </a:cubicBezTo>
                  <a:cubicBezTo>
                    <a:pt x="1" y="361"/>
                    <a:pt x="497" y="1376"/>
                    <a:pt x="497" y="1376"/>
                  </a:cubicBezTo>
                  <a:lnTo>
                    <a:pt x="2149" y="858"/>
                  </a:lnTo>
                  <a:cubicBezTo>
                    <a:pt x="1902" y="436"/>
                    <a:pt x="1424" y="1"/>
                    <a:pt x="937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2"/>
            <p:cNvSpPr/>
            <p:nvPr/>
          </p:nvSpPr>
          <p:spPr>
            <a:xfrm>
              <a:off x="1655931" y="1941223"/>
              <a:ext cx="54178" cy="26164"/>
            </a:xfrm>
            <a:custGeom>
              <a:avLst/>
              <a:gdLst/>
              <a:ahLst/>
              <a:cxnLst/>
              <a:rect l="l" t="t" r="r" b="b"/>
              <a:pathLst>
                <a:path w="1435" h="693" extrusionOk="0">
                  <a:moveTo>
                    <a:pt x="646" y="1"/>
                  </a:moveTo>
                  <a:cubicBezTo>
                    <a:pt x="532" y="1"/>
                    <a:pt x="416" y="25"/>
                    <a:pt x="304" y="80"/>
                  </a:cubicBezTo>
                  <a:cubicBezTo>
                    <a:pt x="57" y="195"/>
                    <a:pt x="0" y="442"/>
                    <a:pt x="18" y="693"/>
                  </a:cubicBezTo>
                  <a:lnTo>
                    <a:pt x="1434" y="347"/>
                  </a:lnTo>
                  <a:cubicBezTo>
                    <a:pt x="1202" y="145"/>
                    <a:pt x="926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2"/>
            <p:cNvSpPr/>
            <p:nvPr/>
          </p:nvSpPr>
          <p:spPr>
            <a:xfrm>
              <a:off x="1691042" y="4426924"/>
              <a:ext cx="424442" cy="325561"/>
            </a:xfrm>
            <a:custGeom>
              <a:avLst/>
              <a:gdLst/>
              <a:ahLst/>
              <a:cxnLst/>
              <a:rect l="l" t="t" r="r" b="b"/>
              <a:pathLst>
                <a:path w="11242" h="8623" extrusionOk="0">
                  <a:moveTo>
                    <a:pt x="5899" y="0"/>
                  </a:moveTo>
                  <a:lnTo>
                    <a:pt x="878" y="1339"/>
                  </a:lnTo>
                  <a:lnTo>
                    <a:pt x="1298" y="5064"/>
                  </a:lnTo>
                  <a:lnTo>
                    <a:pt x="0" y="8038"/>
                  </a:lnTo>
                  <a:cubicBezTo>
                    <a:pt x="0" y="8038"/>
                    <a:pt x="5983" y="8623"/>
                    <a:pt x="10085" y="8623"/>
                  </a:cubicBezTo>
                  <a:cubicBezTo>
                    <a:pt x="11241" y="4237"/>
                    <a:pt x="9514" y="3031"/>
                    <a:pt x="7612" y="3031"/>
                  </a:cubicBezTo>
                  <a:cubicBezTo>
                    <a:pt x="6481" y="3031"/>
                    <a:pt x="5289" y="3457"/>
                    <a:pt x="4602" y="3894"/>
                  </a:cubicBezTo>
                  <a:lnTo>
                    <a:pt x="4602" y="3894"/>
                  </a:lnTo>
                  <a:cubicBezTo>
                    <a:pt x="4967" y="3327"/>
                    <a:pt x="4891" y="3180"/>
                    <a:pt x="4715" y="3180"/>
                  </a:cubicBezTo>
                  <a:cubicBezTo>
                    <a:pt x="4527" y="3180"/>
                    <a:pt x="4225" y="3348"/>
                    <a:pt x="4225" y="3348"/>
                  </a:cubicBezTo>
                  <a:lnTo>
                    <a:pt x="58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2"/>
            <p:cNvSpPr/>
            <p:nvPr/>
          </p:nvSpPr>
          <p:spPr>
            <a:xfrm>
              <a:off x="949031" y="4450331"/>
              <a:ext cx="435428" cy="292337"/>
            </a:xfrm>
            <a:custGeom>
              <a:avLst/>
              <a:gdLst/>
              <a:ahLst/>
              <a:cxnLst/>
              <a:rect l="l" t="t" r="r" b="b"/>
              <a:pathLst>
                <a:path w="11533" h="7743" extrusionOk="0">
                  <a:moveTo>
                    <a:pt x="6639" y="0"/>
                  </a:moveTo>
                  <a:lnTo>
                    <a:pt x="7808" y="3599"/>
                  </a:lnTo>
                  <a:cubicBezTo>
                    <a:pt x="7808" y="3599"/>
                    <a:pt x="7659" y="3517"/>
                    <a:pt x="7528" y="3517"/>
                  </a:cubicBezTo>
                  <a:cubicBezTo>
                    <a:pt x="7349" y="3517"/>
                    <a:pt x="7202" y="3670"/>
                    <a:pt x="7516" y="4394"/>
                  </a:cubicBezTo>
                  <a:cubicBezTo>
                    <a:pt x="6291" y="3489"/>
                    <a:pt x="4496" y="2421"/>
                    <a:pt x="2975" y="2421"/>
                  </a:cubicBezTo>
                  <a:cubicBezTo>
                    <a:pt x="1327" y="2421"/>
                    <a:pt x="1" y="3674"/>
                    <a:pt x="67" y="7742"/>
                  </a:cubicBezTo>
                  <a:cubicBezTo>
                    <a:pt x="2453" y="7700"/>
                    <a:pt x="10948" y="7157"/>
                    <a:pt x="10948" y="7157"/>
                  </a:cubicBezTo>
                  <a:cubicBezTo>
                    <a:pt x="10948" y="7157"/>
                    <a:pt x="10151" y="4186"/>
                    <a:pt x="10151" y="4060"/>
                  </a:cubicBezTo>
                  <a:cubicBezTo>
                    <a:pt x="10151" y="3933"/>
                    <a:pt x="11532" y="1005"/>
                    <a:pt x="11532" y="1005"/>
                  </a:cubicBezTo>
                  <a:lnTo>
                    <a:pt x="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2"/>
            <p:cNvSpPr/>
            <p:nvPr/>
          </p:nvSpPr>
          <p:spPr>
            <a:xfrm>
              <a:off x="1669484" y="2170237"/>
              <a:ext cx="139203" cy="107111"/>
            </a:xfrm>
            <a:custGeom>
              <a:avLst/>
              <a:gdLst/>
              <a:ahLst/>
              <a:cxnLst/>
              <a:rect l="l" t="t" r="r" b="b"/>
              <a:pathLst>
                <a:path w="3687" h="2837" extrusionOk="0">
                  <a:moveTo>
                    <a:pt x="2605" y="0"/>
                  </a:moveTo>
                  <a:cubicBezTo>
                    <a:pt x="2745" y="306"/>
                    <a:pt x="2890" y="606"/>
                    <a:pt x="3020" y="916"/>
                  </a:cubicBezTo>
                  <a:cubicBezTo>
                    <a:pt x="3155" y="1223"/>
                    <a:pt x="3285" y="1529"/>
                    <a:pt x="3380" y="1843"/>
                  </a:cubicBezTo>
                  <a:cubicBezTo>
                    <a:pt x="3425" y="1997"/>
                    <a:pt x="3472" y="2163"/>
                    <a:pt x="3475" y="2304"/>
                  </a:cubicBezTo>
                  <a:cubicBezTo>
                    <a:pt x="3479" y="2378"/>
                    <a:pt x="3458" y="2420"/>
                    <a:pt x="3422" y="2459"/>
                  </a:cubicBezTo>
                  <a:cubicBezTo>
                    <a:pt x="3380" y="2498"/>
                    <a:pt x="3320" y="2529"/>
                    <a:pt x="3249" y="2551"/>
                  </a:cubicBezTo>
                  <a:cubicBezTo>
                    <a:pt x="3110" y="2591"/>
                    <a:pt x="2960" y="2607"/>
                    <a:pt x="2806" y="2607"/>
                  </a:cubicBezTo>
                  <a:cubicBezTo>
                    <a:pt x="2640" y="2607"/>
                    <a:pt x="2470" y="2589"/>
                    <a:pt x="2305" y="2565"/>
                  </a:cubicBezTo>
                  <a:cubicBezTo>
                    <a:pt x="1664" y="2466"/>
                    <a:pt x="1026" y="2233"/>
                    <a:pt x="519" y="1836"/>
                  </a:cubicBezTo>
                  <a:cubicBezTo>
                    <a:pt x="399" y="1734"/>
                    <a:pt x="283" y="1617"/>
                    <a:pt x="208" y="1483"/>
                  </a:cubicBezTo>
                  <a:cubicBezTo>
                    <a:pt x="132" y="1353"/>
                    <a:pt x="96" y="1187"/>
                    <a:pt x="184" y="1085"/>
                  </a:cubicBezTo>
                  <a:cubicBezTo>
                    <a:pt x="232" y="1018"/>
                    <a:pt x="318" y="993"/>
                    <a:pt x="411" y="993"/>
                  </a:cubicBezTo>
                  <a:cubicBezTo>
                    <a:pt x="474" y="993"/>
                    <a:pt x="540" y="1005"/>
                    <a:pt x="600" y="1022"/>
                  </a:cubicBezTo>
                  <a:cubicBezTo>
                    <a:pt x="758" y="1060"/>
                    <a:pt x="903" y="1152"/>
                    <a:pt x="1044" y="1240"/>
                  </a:cubicBezTo>
                  <a:cubicBezTo>
                    <a:pt x="917" y="1134"/>
                    <a:pt x="787" y="1022"/>
                    <a:pt x="621" y="962"/>
                  </a:cubicBezTo>
                  <a:cubicBezTo>
                    <a:pt x="540" y="930"/>
                    <a:pt x="455" y="906"/>
                    <a:pt x="364" y="906"/>
                  </a:cubicBezTo>
                  <a:cubicBezTo>
                    <a:pt x="272" y="906"/>
                    <a:pt x="170" y="934"/>
                    <a:pt x="99" y="1007"/>
                  </a:cubicBezTo>
                  <a:cubicBezTo>
                    <a:pt x="18" y="1078"/>
                    <a:pt x="5" y="1187"/>
                    <a:pt x="0" y="1282"/>
                  </a:cubicBezTo>
                  <a:cubicBezTo>
                    <a:pt x="11" y="1378"/>
                    <a:pt x="39" y="1469"/>
                    <a:pt x="75" y="1550"/>
                  </a:cubicBezTo>
                  <a:cubicBezTo>
                    <a:pt x="156" y="1716"/>
                    <a:pt x="275" y="1849"/>
                    <a:pt x="399" y="1970"/>
                  </a:cubicBezTo>
                  <a:cubicBezTo>
                    <a:pt x="924" y="2438"/>
                    <a:pt x="1594" y="2688"/>
                    <a:pt x="2270" y="2797"/>
                  </a:cubicBezTo>
                  <a:cubicBezTo>
                    <a:pt x="2437" y="2818"/>
                    <a:pt x="2606" y="2836"/>
                    <a:pt x="2776" y="2836"/>
                  </a:cubicBezTo>
                  <a:cubicBezTo>
                    <a:pt x="2954" y="2836"/>
                    <a:pt x="3134" y="2816"/>
                    <a:pt x="3316" y="2759"/>
                  </a:cubicBezTo>
                  <a:cubicBezTo>
                    <a:pt x="3404" y="2731"/>
                    <a:pt x="3496" y="2685"/>
                    <a:pt x="3578" y="2607"/>
                  </a:cubicBezTo>
                  <a:cubicBezTo>
                    <a:pt x="3612" y="2568"/>
                    <a:pt x="3651" y="2512"/>
                    <a:pt x="3662" y="2459"/>
                  </a:cubicBezTo>
                  <a:cubicBezTo>
                    <a:pt x="3672" y="2407"/>
                    <a:pt x="3687" y="2347"/>
                    <a:pt x="3679" y="2301"/>
                  </a:cubicBezTo>
                  <a:cubicBezTo>
                    <a:pt x="3669" y="2107"/>
                    <a:pt x="3609" y="1948"/>
                    <a:pt x="3549" y="1786"/>
                  </a:cubicBezTo>
                  <a:cubicBezTo>
                    <a:pt x="3303" y="1148"/>
                    <a:pt x="2971" y="563"/>
                    <a:pt x="2605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2"/>
            <p:cNvSpPr/>
            <p:nvPr/>
          </p:nvSpPr>
          <p:spPr>
            <a:xfrm>
              <a:off x="1617233" y="2225018"/>
              <a:ext cx="110433" cy="70602"/>
            </a:xfrm>
            <a:custGeom>
              <a:avLst/>
              <a:gdLst/>
              <a:ahLst/>
              <a:cxnLst/>
              <a:rect l="l" t="t" r="r" b="b"/>
              <a:pathLst>
                <a:path w="2925" h="1870" extrusionOk="0">
                  <a:moveTo>
                    <a:pt x="0" y="0"/>
                  </a:moveTo>
                  <a:cubicBezTo>
                    <a:pt x="63" y="138"/>
                    <a:pt x="137" y="272"/>
                    <a:pt x="215" y="406"/>
                  </a:cubicBezTo>
                  <a:cubicBezTo>
                    <a:pt x="296" y="536"/>
                    <a:pt x="387" y="660"/>
                    <a:pt x="475" y="787"/>
                  </a:cubicBezTo>
                  <a:cubicBezTo>
                    <a:pt x="574" y="903"/>
                    <a:pt x="680" y="1023"/>
                    <a:pt x="789" y="1132"/>
                  </a:cubicBezTo>
                  <a:cubicBezTo>
                    <a:pt x="906" y="1234"/>
                    <a:pt x="1018" y="1343"/>
                    <a:pt x="1148" y="1431"/>
                  </a:cubicBezTo>
                  <a:cubicBezTo>
                    <a:pt x="1402" y="1615"/>
                    <a:pt x="1688" y="1763"/>
                    <a:pt x="2002" y="1829"/>
                  </a:cubicBezTo>
                  <a:cubicBezTo>
                    <a:pt x="2124" y="1855"/>
                    <a:pt x="2250" y="1869"/>
                    <a:pt x="2376" y="1869"/>
                  </a:cubicBezTo>
                  <a:cubicBezTo>
                    <a:pt x="2566" y="1869"/>
                    <a:pt x="2755" y="1836"/>
                    <a:pt x="2924" y="1755"/>
                  </a:cubicBezTo>
                  <a:lnTo>
                    <a:pt x="2924" y="1755"/>
                  </a:lnTo>
                  <a:cubicBezTo>
                    <a:pt x="2854" y="1764"/>
                    <a:pt x="2785" y="1768"/>
                    <a:pt x="2716" y="1768"/>
                  </a:cubicBezTo>
                  <a:cubicBezTo>
                    <a:pt x="2485" y="1768"/>
                    <a:pt x="2263" y="1721"/>
                    <a:pt x="2051" y="1653"/>
                  </a:cubicBezTo>
                  <a:cubicBezTo>
                    <a:pt x="1776" y="1558"/>
                    <a:pt x="1519" y="1413"/>
                    <a:pt x="1283" y="1241"/>
                  </a:cubicBezTo>
                  <a:cubicBezTo>
                    <a:pt x="1043" y="1078"/>
                    <a:pt x="831" y="871"/>
                    <a:pt x="613" y="663"/>
                  </a:cubicBezTo>
                  <a:lnTo>
                    <a:pt x="306" y="335"/>
                  </a:lnTo>
                  <a:cubicBezTo>
                    <a:pt x="208" y="223"/>
                    <a:pt x="106" y="110"/>
                    <a:pt x="0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2"/>
            <p:cNvSpPr/>
            <p:nvPr/>
          </p:nvSpPr>
          <p:spPr>
            <a:xfrm>
              <a:off x="1555091" y="2375466"/>
              <a:ext cx="245747" cy="58369"/>
            </a:xfrm>
            <a:custGeom>
              <a:avLst/>
              <a:gdLst/>
              <a:ahLst/>
              <a:cxnLst/>
              <a:rect l="l" t="t" r="r" b="b"/>
              <a:pathLst>
                <a:path w="6509" h="1546" extrusionOk="0">
                  <a:moveTo>
                    <a:pt x="0" y="1"/>
                  </a:moveTo>
                  <a:lnTo>
                    <a:pt x="0" y="1"/>
                  </a:lnTo>
                  <a:cubicBezTo>
                    <a:pt x="399" y="409"/>
                    <a:pt x="892" y="723"/>
                    <a:pt x="1420" y="962"/>
                  </a:cubicBezTo>
                  <a:cubicBezTo>
                    <a:pt x="1952" y="1195"/>
                    <a:pt x="2516" y="1336"/>
                    <a:pt x="3084" y="1435"/>
                  </a:cubicBezTo>
                  <a:cubicBezTo>
                    <a:pt x="3556" y="1508"/>
                    <a:pt x="4036" y="1545"/>
                    <a:pt x="4515" y="1545"/>
                  </a:cubicBezTo>
                  <a:cubicBezTo>
                    <a:pt x="4611" y="1545"/>
                    <a:pt x="4707" y="1544"/>
                    <a:pt x="4803" y="1541"/>
                  </a:cubicBezTo>
                  <a:cubicBezTo>
                    <a:pt x="5374" y="1526"/>
                    <a:pt x="5948" y="1477"/>
                    <a:pt x="6509" y="1350"/>
                  </a:cubicBezTo>
                  <a:lnTo>
                    <a:pt x="6509" y="1350"/>
                  </a:lnTo>
                  <a:cubicBezTo>
                    <a:pt x="6252" y="1363"/>
                    <a:pt x="5995" y="1376"/>
                    <a:pt x="5738" y="1376"/>
                  </a:cubicBezTo>
                  <a:cubicBezTo>
                    <a:pt x="5709" y="1376"/>
                    <a:pt x="5681" y="1375"/>
                    <a:pt x="5652" y="1375"/>
                  </a:cubicBezTo>
                  <a:cubicBezTo>
                    <a:pt x="5560" y="1376"/>
                    <a:pt x="5468" y="1377"/>
                    <a:pt x="5375" y="1377"/>
                  </a:cubicBezTo>
                  <a:cubicBezTo>
                    <a:pt x="5184" y="1377"/>
                    <a:pt x="4993" y="1374"/>
                    <a:pt x="4803" y="1364"/>
                  </a:cubicBezTo>
                  <a:cubicBezTo>
                    <a:pt x="4240" y="1336"/>
                    <a:pt x="3676" y="1297"/>
                    <a:pt x="3119" y="1203"/>
                  </a:cubicBezTo>
                  <a:cubicBezTo>
                    <a:pt x="2565" y="1115"/>
                    <a:pt x="2020" y="980"/>
                    <a:pt x="1487" y="797"/>
                  </a:cubicBezTo>
                  <a:cubicBezTo>
                    <a:pt x="963" y="596"/>
                    <a:pt x="462" y="336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2"/>
            <p:cNvSpPr/>
            <p:nvPr/>
          </p:nvSpPr>
          <p:spPr>
            <a:xfrm>
              <a:off x="1479810" y="2150341"/>
              <a:ext cx="55613" cy="51724"/>
            </a:xfrm>
            <a:custGeom>
              <a:avLst/>
              <a:gdLst/>
              <a:ahLst/>
              <a:cxnLst/>
              <a:rect l="l" t="t" r="r" b="b"/>
              <a:pathLst>
                <a:path w="1473" h="1370" extrusionOk="0">
                  <a:moveTo>
                    <a:pt x="293" y="0"/>
                  </a:moveTo>
                  <a:cubicBezTo>
                    <a:pt x="191" y="0"/>
                    <a:pt x="91" y="19"/>
                    <a:pt x="0" y="62"/>
                  </a:cubicBezTo>
                  <a:cubicBezTo>
                    <a:pt x="268" y="69"/>
                    <a:pt x="500" y="174"/>
                    <a:pt x="687" y="322"/>
                  </a:cubicBezTo>
                  <a:cubicBezTo>
                    <a:pt x="786" y="397"/>
                    <a:pt x="867" y="488"/>
                    <a:pt x="948" y="579"/>
                  </a:cubicBezTo>
                  <a:lnTo>
                    <a:pt x="1061" y="724"/>
                  </a:lnTo>
                  <a:lnTo>
                    <a:pt x="1061" y="724"/>
                  </a:lnTo>
                  <a:cubicBezTo>
                    <a:pt x="1044" y="727"/>
                    <a:pt x="1026" y="732"/>
                    <a:pt x="1008" y="738"/>
                  </a:cubicBezTo>
                  <a:cubicBezTo>
                    <a:pt x="958" y="749"/>
                    <a:pt x="881" y="802"/>
                    <a:pt x="867" y="883"/>
                  </a:cubicBezTo>
                  <a:cubicBezTo>
                    <a:pt x="860" y="953"/>
                    <a:pt x="881" y="1006"/>
                    <a:pt x="906" y="1045"/>
                  </a:cubicBezTo>
                  <a:cubicBezTo>
                    <a:pt x="1001" y="1193"/>
                    <a:pt x="1128" y="1285"/>
                    <a:pt x="1261" y="1369"/>
                  </a:cubicBezTo>
                  <a:lnTo>
                    <a:pt x="1139" y="1171"/>
                  </a:lnTo>
                  <a:cubicBezTo>
                    <a:pt x="1100" y="1108"/>
                    <a:pt x="1061" y="1041"/>
                    <a:pt x="1043" y="981"/>
                  </a:cubicBezTo>
                  <a:cubicBezTo>
                    <a:pt x="1036" y="950"/>
                    <a:pt x="1033" y="925"/>
                    <a:pt x="1040" y="921"/>
                  </a:cubicBezTo>
                  <a:lnTo>
                    <a:pt x="1040" y="921"/>
                  </a:lnTo>
                  <a:cubicBezTo>
                    <a:pt x="1043" y="925"/>
                    <a:pt x="1036" y="925"/>
                    <a:pt x="1064" y="925"/>
                  </a:cubicBezTo>
                  <a:cubicBezTo>
                    <a:pt x="1075" y="922"/>
                    <a:pt x="1090" y="921"/>
                    <a:pt x="1106" y="921"/>
                  </a:cubicBezTo>
                  <a:cubicBezTo>
                    <a:pt x="1147" y="921"/>
                    <a:pt x="1200" y="929"/>
                    <a:pt x="1248" y="939"/>
                  </a:cubicBezTo>
                  <a:lnTo>
                    <a:pt x="1473" y="978"/>
                  </a:lnTo>
                  <a:lnTo>
                    <a:pt x="1357" y="773"/>
                  </a:lnTo>
                  <a:cubicBezTo>
                    <a:pt x="1290" y="654"/>
                    <a:pt x="1216" y="537"/>
                    <a:pt x="1124" y="431"/>
                  </a:cubicBezTo>
                  <a:cubicBezTo>
                    <a:pt x="1033" y="326"/>
                    <a:pt x="931" y="228"/>
                    <a:pt x="807" y="153"/>
                  </a:cubicBezTo>
                  <a:cubicBezTo>
                    <a:pt x="655" y="59"/>
                    <a:pt x="471" y="0"/>
                    <a:pt x="293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2"/>
            <p:cNvSpPr/>
            <p:nvPr/>
          </p:nvSpPr>
          <p:spPr>
            <a:xfrm>
              <a:off x="1701009" y="2145584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7" y="1"/>
                    <a:pt x="1" y="191"/>
                    <a:pt x="1" y="427"/>
                  </a:cubicBezTo>
                  <a:cubicBezTo>
                    <a:pt x="1" y="660"/>
                    <a:pt x="107" y="850"/>
                    <a:pt x="240" y="850"/>
                  </a:cubicBezTo>
                  <a:cubicBezTo>
                    <a:pt x="371" y="850"/>
                    <a:pt x="476" y="660"/>
                    <a:pt x="476" y="427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2"/>
            <p:cNvSpPr/>
            <p:nvPr/>
          </p:nvSpPr>
          <p:spPr>
            <a:xfrm>
              <a:off x="1783501" y="2149963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6" y="1"/>
                    <a:pt x="0" y="191"/>
                    <a:pt x="0" y="424"/>
                  </a:cubicBezTo>
                  <a:cubicBezTo>
                    <a:pt x="0" y="660"/>
                    <a:pt x="106" y="851"/>
                    <a:pt x="240" y="851"/>
                  </a:cubicBezTo>
                  <a:cubicBezTo>
                    <a:pt x="371" y="851"/>
                    <a:pt x="476" y="660"/>
                    <a:pt x="476" y="424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2"/>
            <p:cNvSpPr/>
            <p:nvPr/>
          </p:nvSpPr>
          <p:spPr>
            <a:xfrm>
              <a:off x="1661934" y="2091785"/>
              <a:ext cx="74377" cy="34433"/>
            </a:xfrm>
            <a:custGeom>
              <a:avLst/>
              <a:gdLst/>
              <a:ahLst/>
              <a:cxnLst/>
              <a:rect l="l" t="t" r="r" b="b"/>
              <a:pathLst>
                <a:path w="1970" h="912" extrusionOk="0">
                  <a:moveTo>
                    <a:pt x="836" y="0"/>
                  </a:moveTo>
                  <a:cubicBezTo>
                    <a:pt x="517" y="0"/>
                    <a:pt x="203" y="221"/>
                    <a:pt x="0" y="912"/>
                  </a:cubicBezTo>
                  <a:lnTo>
                    <a:pt x="1970" y="683"/>
                  </a:lnTo>
                  <a:cubicBezTo>
                    <a:pt x="1970" y="683"/>
                    <a:pt x="1396" y="0"/>
                    <a:pt x="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2"/>
            <p:cNvSpPr/>
            <p:nvPr/>
          </p:nvSpPr>
          <p:spPr>
            <a:xfrm>
              <a:off x="1768324" y="2097599"/>
              <a:ext cx="53121" cy="28618"/>
            </a:xfrm>
            <a:custGeom>
              <a:avLst/>
              <a:gdLst/>
              <a:ahLst/>
              <a:cxnLst/>
              <a:rect l="l" t="t" r="r" b="b"/>
              <a:pathLst>
                <a:path w="1407" h="758" extrusionOk="0">
                  <a:moveTo>
                    <a:pt x="518" y="1"/>
                  </a:moveTo>
                  <a:cubicBezTo>
                    <a:pt x="123" y="1"/>
                    <a:pt x="1" y="652"/>
                    <a:pt x="1" y="652"/>
                  </a:cubicBezTo>
                  <a:lnTo>
                    <a:pt x="1407" y="758"/>
                  </a:lnTo>
                  <a:cubicBezTo>
                    <a:pt x="1018" y="187"/>
                    <a:pt x="729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2"/>
            <p:cNvSpPr/>
            <p:nvPr/>
          </p:nvSpPr>
          <p:spPr>
            <a:xfrm>
              <a:off x="1940858" y="2603347"/>
              <a:ext cx="162762" cy="236044"/>
            </a:xfrm>
            <a:custGeom>
              <a:avLst/>
              <a:gdLst/>
              <a:ahLst/>
              <a:cxnLst/>
              <a:rect l="l" t="t" r="r" b="b"/>
              <a:pathLst>
                <a:path w="4311" h="6252" extrusionOk="0">
                  <a:moveTo>
                    <a:pt x="1" y="0"/>
                  </a:moveTo>
                  <a:lnTo>
                    <a:pt x="1" y="0"/>
                  </a:lnTo>
                  <a:cubicBezTo>
                    <a:pt x="191" y="258"/>
                    <a:pt x="378" y="512"/>
                    <a:pt x="550" y="776"/>
                  </a:cubicBezTo>
                  <a:cubicBezTo>
                    <a:pt x="730" y="1036"/>
                    <a:pt x="906" y="1298"/>
                    <a:pt x="1079" y="1561"/>
                  </a:cubicBezTo>
                  <a:lnTo>
                    <a:pt x="2129" y="3140"/>
                  </a:lnTo>
                  <a:cubicBezTo>
                    <a:pt x="2485" y="3665"/>
                    <a:pt x="2838" y="4191"/>
                    <a:pt x="3201" y="4708"/>
                  </a:cubicBezTo>
                  <a:cubicBezTo>
                    <a:pt x="3563" y="5227"/>
                    <a:pt x="3926" y="5744"/>
                    <a:pt x="4310" y="6252"/>
                  </a:cubicBezTo>
                  <a:cubicBezTo>
                    <a:pt x="4007" y="5692"/>
                    <a:pt x="3684" y="5149"/>
                    <a:pt x="3352" y="4609"/>
                  </a:cubicBezTo>
                  <a:cubicBezTo>
                    <a:pt x="3021" y="4067"/>
                    <a:pt x="2675" y="3539"/>
                    <a:pt x="2323" y="3010"/>
                  </a:cubicBezTo>
                  <a:cubicBezTo>
                    <a:pt x="1967" y="2488"/>
                    <a:pt x="1612" y="1963"/>
                    <a:pt x="1227" y="1459"/>
                  </a:cubicBezTo>
                  <a:cubicBezTo>
                    <a:pt x="843" y="956"/>
                    <a:pt x="459" y="44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2"/>
            <p:cNvSpPr/>
            <p:nvPr/>
          </p:nvSpPr>
          <p:spPr>
            <a:xfrm>
              <a:off x="1290626" y="2657221"/>
              <a:ext cx="62975" cy="279311"/>
            </a:xfrm>
            <a:custGeom>
              <a:avLst/>
              <a:gdLst/>
              <a:ahLst/>
              <a:cxnLst/>
              <a:rect l="l" t="t" r="r" b="b"/>
              <a:pathLst>
                <a:path w="1668" h="7398" extrusionOk="0">
                  <a:moveTo>
                    <a:pt x="1668" y="1"/>
                  </a:moveTo>
                  <a:cubicBezTo>
                    <a:pt x="1403" y="578"/>
                    <a:pt x="1219" y="1192"/>
                    <a:pt x="1047" y="1801"/>
                  </a:cubicBezTo>
                  <a:cubicBezTo>
                    <a:pt x="874" y="2411"/>
                    <a:pt x="733" y="3027"/>
                    <a:pt x="599" y="3647"/>
                  </a:cubicBezTo>
                  <a:cubicBezTo>
                    <a:pt x="473" y="4268"/>
                    <a:pt x="349" y="4888"/>
                    <a:pt x="254" y="5515"/>
                  </a:cubicBezTo>
                  <a:cubicBezTo>
                    <a:pt x="152" y="6139"/>
                    <a:pt x="61" y="6766"/>
                    <a:pt x="1" y="7397"/>
                  </a:cubicBezTo>
                  <a:cubicBezTo>
                    <a:pt x="155" y="6781"/>
                    <a:pt x="293" y="6163"/>
                    <a:pt x="430" y="5547"/>
                  </a:cubicBezTo>
                  <a:lnTo>
                    <a:pt x="829" y="3694"/>
                  </a:lnTo>
                  <a:lnTo>
                    <a:pt x="1224" y="1844"/>
                  </a:lnTo>
                  <a:cubicBezTo>
                    <a:pt x="1357" y="1227"/>
                    <a:pt x="1494" y="611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2"/>
            <p:cNvSpPr/>
            <p:nvPr/>
          </p:nvSpPr>
          <p:spPr>
            <a:xfrm>
              <a:off x="1144444" y="3430416"/>
              <a:ext cx="72792" cy="80796"/>
            </a:xfrm>
            <a:custGeom>
              <a:avLst/>
              <a:gdLst/>
              <a:ahLst/>
              <a:cxnLst/>
              <a:rect l="l" t="t" r="r" b="b"/>
              <a:pathLst>
                <a:path w="1928" h="2140" extrusionOk="0">
                  <a:moveTo>
                    <a:pt x="962" y="0"/>
                  </a:moveTo>
                  <a:cubicBezTo>
                    <a:pt x="430" y="0"/>
                    <a:pt x="0" y="479"/>
                    <a:pt x="0" y="1068"/>
                  </a:cubicBezTo>
                  <a:cubicBezTo>
                    <a:pt x="0" y="1660"/>
                    <a:pt x="430" y="2139"/>
                    <a:pt x="962" y="2139"/>
                  </a:cubicBezTo>
                  <a:cubicBezTo>
                    <a:pt x="1494" y="2139"/>
                    <a:pt x="1928" y="1660"/>
                    <a:pt x="1928" y="1068"/>
                  </a:cubicBezTo>
                  <a:cubicBezTo>
                    <a:pt x="1928" y="479"/>
                    <a:pt x="1494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2"/>
            <p:cNvSpPr/>
            <p:nvPr/>
          </p:nvSpPr>
          <p:spPr>
            <a:xfrm>
              <a:off x="1194845" y="4531841"/>
              <a:ext cx="143960" cy="106620"/>
            </a:xfrm>
            <a:custGeom>
              <a:avLst/>
              <a:gdLst/>
              <a:ahLst/>
              <a:cxnLst/>
              <a:rect l="l" t="t" r="r" b="b"/>
              <a:pathLst>
                <a:path w="3813" h="2824" extrusionOk="0">
                  <a:moveTo>
                    <a:pt x="374" y="301"/>
                  </a:moveTo>
                  <a:lnTo>
                    <a:pt x="374" y="301"/>
                  </a:lnTo>
                  <a:cubicBezTo>
                    <a:pt x="839" y="456"/>
                    <a:pt x="1149" y="752"/>
                    <a:pt x="1403" y="1115"/>
                  </a:cubicBezTo>
                  <a:cubicBezTo>
                    <a:pt x="1191" y="1087"/>
                    <a:pt x="973" y="978"/>
                    <a:pt x="783" y="805"/>
                  </a:cubicBezTo>
                  <a:cubicBezTo>
                    <a:pt x="621" y="661"/>
                    <a:pt x="487" y="484"/>
                    <a:pt x="374" y="301"/>
                  </a:cubicBezTo>
                  <a:close/>
                  <a:moveTo>
                    <a:pt x="2763" y="1166"/>
                  </a:moveTo>
                  <a:cubicBezTo>
                    <a:pt x="2971" y="1166"/>
                    <a:pt x="3178" y="1189"/>
                    <a:pt x="3380" y="1235"/>
                  </a:cubicBezTo>
                  <a:cubicBezTo>
                    <a:pt x="3432" y="1245"/>
                    <a:pt x="3489" y="1259"/>
                    <a:pt x="3520" y="1292"/>
                  </a:cubicBezTo>
                  <a:cubicBezTo>
                    <a:pt x="3535" y="1305"/>
                    <a:pt x="3542" y="1326"/>
                    <a:pt x="3542" y="1330"/>
                  </a:cubicBezTo>
                  <a:cubicBezTo>
                    <a:pt x="3538" y="1334"/>
                    <a:pt x="3520" y="1344"/>
                    <a:pt x="3465" y="1347"/>
                  </a:cubicBezTo>
                  <a:cubicBezTo>
                    <a:pt x="3214" y="1374"/>
                    <a:pt x="2961" y="1388"/>
                    <a:pt x="2708" y="1388"/>
                  </a:cubicBezTo>
                  <a:cubicBezTo>
                    <a:pt x="2492" y="1388"/>
                    <a:pt x="2276" y="1378"/>
                    <a:pt x="2062" y="1358"/>
                  </a:cubicBezTo>
                  <a:cubicBezTo>
                    <a:pt x="1988" y="1355"/>
                    <a:pt x="1914" y="1344"/>
                    <a:pt x="1847" y="1330"/>
                  </a:cubicBezTo>
                  <a:cubicBezTo>
                    <a:pt x="1847" y="1323"/>
                    <a:pt x="1843" y="1316"/>
                    <a:pt x="1843" y="1313"/>
                  </a:cubicBezTo>
                  <a:cubicBezTo>
                    <a:pt x="1882" y="1302"/>
                    <a:pt x="1925" y="1292"/>
                    <a:pt x="1964" y="1281"/>
                  </a:cubicBezTo>
                  <a:lnTo>
                    <a:pt x="2069" y="1253"/>
                  </a:lnTo>
                  <a:cubicBezTo>
                    <a:pt x="2295" y="1195"/>
                    <a:pt x="2529" y="1166"/>
                    <a:pt x="2763" y="1166"/>
                  </a:cubicBezTo>
                  <a:close/>
                  <a:moveTo>
                    <a:pt x="124" y="0"/>
                  </a:moveTo>
                  <a:cubicBezTo>
                    <a:pt x="86" y="0"/>
                    <a:pt x="52" y="18"/>
                    <a:pt x="29" y="51"/>
                  </a:cubicBezTo>
                  <a:cubicBezTo>
                    <a:pt x="4" y="87"/>
                    <a:pt x="1" y="136"/>
                    <a:pt x="22" y="174"/>
                  </a:cubicBezTo>
                  <a:cubicBezTo>
                    <a:pt x="177" y="442"/>
                    <a:pt x="367" y="745"/>
                    <a:pt x="624" y="981"/>
                  </a:cubicBezTo>
                  <a:cubicBezTo>
                    <a:pt x="758" y="1101"/>
                    <a:pt x="906" y="1196"/>
                    <a:pt x="1058" y="1259"/>
                  </a:cubicBezTo>
                  <a:cubicBezTo>
                    <a:pt x="754" y="1386"/>
                    <a:pt x="466" y="1534"/>
                    <a:pt x="188" y="1703"/>
                  </a:cubicBezTo>
                  <a:cubicBezTo>
                    <a:pt x="134" y="1736"/>
                    <a:pt x="113" y="1802"/>
                    <a:pt x="141" y="1858"/>
                  </a:cubicBezTo>
                  <a:cubicBezTo>
                    <a:pt x="163" y="1899"/>
                    <a:pt x="205" y="1922"/>
                    <a:pt x="248" y="1922"/>
                  </a:cubicBezTo>
                  <a:cubicBezTo>
                    <a:pt x="262" y="1922"/>
                    <a:pt x="276" y="1920"/>
                    <a:pt x="289" y="1915"/>
                  </a:cubicBezTo>
                  <a:lnTo>
                    <a:pt x="1505" y="1425"/>
                  </a:lnTo>
                  <a:cubicBezTo>
                    <a:pt x="1551" y="1461"/>
                    <a:pt x="1596" y="1489"/>
                    <a:pt x="1650" y="1510"/>
                  </a:cubicBezTo>
                  <a:cubicBezTo>
                    <a:pt x="1657" y="1524"/>
                    <a:pt x="1663" y="1541"/>
                    <a:pt x="1674" y="1555"/>
                  </a:cubicBezTo>
                  <a:cubicBezTo>
                    <a:pt x="1832" y="2006"/>
                    <a:pt x="2112" y="2408"/>
                    <a:pt x="2361" y="2772"/>
                  </a:cubicBezTo>
                  <a:cubicBezTo>
                    <a:pt x="2386" y="2806"/>
                    <a:pt x="2421" y="2824"/>
                    <a:pt x="2460" y="2824"/>
                  </a:cubicBezTo>
                  <a:cubicBezTo>
                    <a:pt x="2481" y="2824"/>
                    <a:pt x="2506" y="2817"/>
                    <a:pt x="2527" y="2803"/>
                  </a:cubicBezTo>
                  <a:cubicBezTo>
                    <a:pt x="2580" y="2764"/>
                    <a:pt x="2594" y="2694"/>
                    <a:pt x="2555" y="2640"/>
                  </a:cubicBezTo>
                  <a:lnTo>
                    <a:pt x="2555" y="2637"/>
                  </a:lnTo>
                  <a:cubicBezTo>
                    <a:pt x="2372" y="2377"/>
                    <a:pt x="2221" y="2087"/>
                    <a:pt x="2073" y="1806"/>
                  </a:cubicBezTo>
                  <a:cubicBezTo>
                    <a:pt x="2034" y="1731"/>
                    <a:pt x="1995" y="1658"/>
                    <a:pt x="1956" y="1583"/>
                  </a:cubicBezTo>
                  <a:lnTo>
                    <a:pt x="1956" y="1583"/>
                  </a:lnTo>
                  <a:cubicBezTo>
                    <a:pt x="1985" y="1588"/>
                    <a:pt x="2013" y="1591"/>
                    <a:pt x="2040" y="1594"/>
                  </a:cubicBezTo>
                  <a:cubicBezTo>
                    <a:pt x="2256" y="1612"/>
                    <a:pt x="2473" y="1621"/>
                    <a:pt x="2691" y="1621"/>
                  </a:cubicBezTo>
                  <a:cubicBezTo>
                    <a:pt x="2957" y="1621"/>
                    <a:pt x="3223" y="1607"/>
                    <a:pt x="3489" y="1580"/>
                  </a:cubicBezTo>
                  <a:cubicBezTo>
                    <a:pt x="3545" y="1577"/>
                    <a:pt x="3647" y="1566"/>
                    <a:pt x="3718" y="1485"/>
                  </a:cubicBezTo>
                  <a:cubicBezTo>
                    <a:pt x="3813" y="1372"/>
                    <a:pt x="3774" y="1210"/>
                    <a:pt x="3686" y="1126"/>
                  </a:cubicBezTo>
                  <a:cubicBezTo>
                    <a:pt x="3613" y="1055"/>
                    <a:pt x="3520" y="1027"/>
                    <a:pt x="3429" y="1006"/>
                  </a:cubicBezTo>
                  <a:cubicBezTo>
                    <a:pt x="3209" y="956"/>
                    <a:pt x="2984" y="931"/>
                    <a:pt x="2759" y="931"/>
                  </a:cubicBezTo>
                  <a:cubicBezTo>
                    <a:pt x="2508" y="931"/>
                    <a:pt x="2256" y="962"/>
                    <a:pt x="2013" y="1024"/>
                  </a:cubicBezTo>
                  <a:lnTo>
                    <a:pt x="1903" y="1055"/>
                  </a:lnTo>
                  <a:cubicBezTo>
                    <a:pt x="1861" y="1066"/>
                    <a:pt x="1822" y="1076"/>
                    <a:pt x="1783" y="1084"/>
                  </a:cubicBezTo>
                  <a:cubicBezTo>
                    <a:pt x="1777" y="1073"/>
                    <a:pt x="1762" y="1059"/>
                    <a:pt x="1748" y="1051"/>
                  </a:cubicBezTo>
                  <a:cubicBezTo>
                    <a:pt x="1731" y="1040"/>
                    <a:pt x="1710" y="1035"/>
                    <a:pt x="1690" y="1035"/>
                  </a:cubicBezTo>
                  <a:cubicBezTo>
                    <a:pt x="1678" y="1035"/>
                    <a:pt x="1665" y="1037"/>
                    <a:pt x="1653" y="1041"/>
                  </a:cubicBezTo>
                  <a:cubicBezTo>
                    <a:pt x="1650" y="1041"/>
                    <a:pt x="1642" y="1041"/>
                    <a:pt x="1639" y="1045"/>
                  </a:cubicBezTo>
                  <a:cubicBezTo>
                    <a:pt x="1308" y="552"/>
                    <a:pt x="874" y="139"/>
                    <a:pt x="145" y="2"/>
                  </a:cubicBezTo>
                  <a:cubicBezTo>
                    <a:pt x="138" y="1"/>
                    <a:pt x="131" y="0"/>
                    <a:pt x="124" y="0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2"/>
            <p:cNvSpPr/>
            <p:nvPr/>
          </p:nvSpPr>
          <p:spPr>
            <a:xfrm>
              <a:off x="1761679" y="4521346"/>
              <a:ext cx="141883" cy="99333"/>
            </a:xfrm>
            <a:custGeom>
              <a:avLst/>
              <a:gdLst/>
              <a:ahLst/>
              <a:cxnLst/>
              <a:rect l="l" t="t" r="r" b="b"/>
              <a:pathLst>
                <a:path w="3758" h="2631" extrusionOk="0">
                  <a:moveTo>
                    <a:pt x="3260" y="360"/>
                  </a:moveTo>
                  <a:lnTo>
                    <a:pt x="3260" y="360"/>
                  </a:lnTo>
                  <a:cubicBezTo>
                    <a:pt x="3010" y="558"/>
                    <a:pt x="2703" y="692"/>
                    <a:pt x="2386" y="741"/>
                  </a:cubicBezTo>
                  <a:cubicBezTo>
                    <a:pt x="2658" y="579"/>
                    <a:pt x="2954" y="449"/>
                    <a:pt x="3260" y="360"/>
                  </a:cubicBezTo>
                  <a:close/>
                  <a:moveTo>
                    <a:pt x="357" y="233"/>
                  </a:moveTo>
                  <a:lnTo>
                    <a:pt x="357" y="233"/>
                  </a:lnTo>
                  <a:cubicBezTo>
                    <a:pt x="850" y="251"/>
                    <a:pt x="1333" y="452"/>
                    <a:pt x="1692" y="791"/>
                  </a:cubicBezTo>
                  <a:cubicBezTo>
                    <a:pt x="1692" y="794"/>
                    <a:pt x="1689" y="798"/>
                    <a:pt x="1689" y="801"/>
                  </a:cubicBezTo>
                  <a:lnTo>
                    <a:pt x="1639" y="903"/>
                  </a:lnTo>
                  <a:cubicBezTo>
                    <a:pt x="1149" y="861"/>
                    <a:pt x="677" y="611"/>
                    <a:pt x="357" y="233"/>
                  </a:cubicBezTo>
                  <a:close/>
                  <a:moveTo>
                    <a:pt x="301" y="1"/>
                  </a:moveTo>
                  <a:cubicBezTo>
                    <a:pt x="239" y="1"/>
                    <a:pt x="178" y="3"/>
                    <a:pt x="117" y="9"/>
                  </a:cubicBezTo>
                  <a:cubicBezTo>
                    <a:pt x="74" y="12"/>
                    <a:pt x="40" y="36"/>
                    <a:pt x="22" y="72"/>
                  </a:cubicBezTo>
                  <a:cubicBezTo>
                    <a:pt x="1" y="111"/>
                    <a:pt x="4" y="153"/>
                    <a:pt x="29" y="188"/>
                  </a:cubicBezTo>
                  <a:cubicBezTo>
                    <a:pt x="364" y="695"/>
                    <a:pt x="934" y="1048"/>
                    <a:pt x="1537" y="1126"/>
                  </a:cubicBezTo>
                  <a:lnTo>
                    <a:pt x="917" y="2464"/>
                  </a:lnTo>
                  <a:cubicBezTo>
                    <a:pt x="889" y="2521"/>
                    <a:pt x="913" y="2588"/>
                    <a:pt x="966" y="2616"/>
                  </a:cubicBezTo>
                  <a:cubicBezTo>
                    <a:pt x="983" y="2627"/>
                    <a:pt x="1005" y="2630"/>
                    <a:pt x="1022" y="2630"/>
                  </a:cubicBezTo>
                  <a:cubicBezTo>
                    <a:pt x="1061" y="2630"/>
                    <a:pt x="1100" y="2609"/>
                    <a:pt x="1121" y="2573"/>
                  </a:cubicBezTo>
                  <a:lnTo>
                    <a:pt x="1956" y="1164"/>
                  </a:lnTo>
                  <a:lnTo>
                    <a:pt x="2827" y="1795"/>
                  </a:lnTo>
                  <a:cubicBezTo>
                    <a:pt x="2847" y="1810"/>
                    <a:pt x="2871" y="1817"/>
                    <a:pt x="2895" y="1817"/>
                  </a:cubicBezTo>
                  <a:cubicBezTo>
                    <a:pt x="2932" y="1817"/>
                    <a:pt x="2969" y="1800"/>
                    <a:pt x="2992" y="1770"/>
                  </a:cubicBezTo>
                  <a:cubicBezTo>
                    <a:pt x="3027" y="1718"/>
                    <a:pt x="3017" y="1643"/>
                    <a:pt x="2964" y="1604"/>
                  </a:cubicBezTo>
                  <a:lnTo>
                    <a:pt x="2164" y="1027"/>
                  </a:lnTo>
                  <a:cubicBezTo>
                    <a:pt x="2164" y="1016"/>
                    <a:pt x="2164" y="1006"/>
                    <a:pt x="2161" y="995"/>
                  </a:cubicBezTo>
                  <a:cubicBezTo>
                    <a:pt x="2759" y="981"/>
                    <a:pt x="3355" y="695"/>
                    <a:pt x="3725" y="223"/>
                  </a:cubicBezTo>
                  <a:cubicBezTo>
                    <a:pt x="3753" y="184"/>
                    <a:pt x="3757" y="132"/>
                    <a:pt x="3732" y="90"/>
                  </a:cubicBezTo>
                  <a:cubicBezTo>
                    <a:pt x="3711" y="57"/>
                    <a:pt x="3673" y="34"/>
                    <a:pt x="3634" y="34"/>
                  </a:cubicBezTo>
                  <a:cubicBezTo>
                    <a:pt x="3627" y="34"/>
                    <a:pt x="3620" y="35"/>
                    <a:pt x="3613" y="36"/>
                  </a:cubicBezTo>
                  <a:cubicBezTo>
                    <a:pt x="3021" y="142"/>
                    <a:pt x="2457" y="381"/>
                    <a:pt x="1967" y="734"/>
                  </a:cubicBezTo>
                  <a:cubicBezTo>
                    <a:pt x="1543" y="275"/>
                    <a:pt x="927" y="1"/>
                    <a:pt x="301" y="1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2"/>
            <p:cNvSpPr/>
            <p:nvPr/>
          </p:nvSpPr>
          <p:spPr>
            <a:xfrm>
              <a:off x="2224199" y="2416051"/>
              <a:ext cx="105714" cy="166311"/>
            </a:xfrm>
            <a:custGeom>
              <a:avLst/>
              <a:gdLst/>
              <a:ahLst/>
              <a:cxnLst/>
              <a:rect l="l" t="t" r="r" b="b"/>
              <a:pathLst>
                <a:path w="2800" h="4405" extrusionOk="0">
                  <a:moveTo>
                    <a:pt x="1" y="1"/>
                  </a:moveTo>
                  <a:lnTo>
                    <a:pt x="1" y="1"/>
                  </a:lnTo>
                  <a:cubicBezTo>
                    <a:pt x="217" y="240"/>
                    <a:pt x="322" y="550"/>
                    <a:pt x="357" y="856"/>
                  </a:cubicBezTo>
                  <a:cubicBezTo>
                    <a:pt x="375" y="1008"/>
                    <a:pt x="375" y="1163"/>
                    <a:pt x="360" y="1318"/>
                  </a:cubicBezTo>
                  <a:cubicBezTo>
                    <a:pt x="347" y="1470"/>
                    <a:pt x="311" y="1621"/>
                    <a:pt x="276" y="1773"/>
                  </a:cubicBezTo>
                  <a:lnTo>
                    <a:pt x="272" y="1780"/>
                  </a:lnTo>
                  <a:lnTo>
                    <a:pt x="272" y="1794"/>
                  </a:lnTo>
                  <a:cubicBezTo>
                    <a:pt x="259" y="2044"/>
                    <a:pt x="259" y="2294"/>
                    <a:pt x="280" y="2548"/>
                  </a:cubicBezTo>
                  <a:lnTo>
                    <a:pt x="290" y="2668"/>
                  </a:lnTo>
                  <a:lnTo>
                    <a:pt x="417" y="2650"/>
                  </a:lnTo>
                  <a:cubicBezTo>
                    <a:pt x="495" y="2639"/>
                    <a:pt x="576" y="2633"/>
                    <a:pt x="659" y="2633"/>
                  </a:cubicBezTo>
                  <a:cubicBezTo>
                    <a:pt x="836" y="2633"/>
                    <a:pt x="1019" y="2658"/>
                    <a:pt x="1189" y="2707"/>
                  </a:cubicBezTo>
                  <a:cubicBezTo>
                    <a:pt x="1443" y="2780"/>
                    <a:pt x="1679" y="2900"/>
                    <a:pt x="1890" y="3063"/>
                  </a:cubicBezTo>
                  <a:cubicBezTo>
                    <a:pt x="2094" y="3232"/>
                    <a:pt x="2274" y="3436"/>
                    <a:pt x="2422" y="3665"/>
                  </a:cubicBezTo>
                  <a:cubicBezTo>
                    <a:pt x="2496" y="3782"/>
                    <a:pt x="2559" y="3904"/>
                    <a:pt x="2630" y="4024"/>
                  </a:cubicBezTo>
                  <a:cubicBezTo>
                    <a:pt x="2683" y="4148"/>
                    <a:pt x="2739" y="4278"/>
                    <a:pt x="2799" y="4405"/>
                  </a:cubicBezTo>
                  <a:cubicBezTo>
                    <a:pt x="2767" y="4268"/>
                    <a:pt x="2732" y="4133"/>
                    <a:pt x="2690" y="3996"/>
                  </a:cubicBezTo>
                  <a:cubicBezTo>
                    <a:pt x="2637" y="3870"/>
                    <a:pt x="2595" y="3732"/>
                    <a:pt x="2528" y="3605"/>
                  </a:cubicBezTo>
                  <a:cubicBezTo>
                    <a:pt x="2401" y="3351"/>
                    <a:pt x="2228" y="3115"/>
                    <a:pt x="2014" y="2915"/>
                  </a:cubicBezTo>
                  <a:cubicBezTo>
                    <a:pt x="1795" y="2725"/>
                    <a:pt x="1534" y="2572"/>
                    <a:pt x="1253" y="2488"/>
                  </a:cubicBezTo>
                  <a:cubicBezTo>
                    <a:pt x="1062" y="2431"/>
                    <a:pt x="870" y="2400"/>
                    <a:pt x="672" y="2400"/>
                  </a:cubicBezTo>
                  <a:cubicBezTo>
                    <a:pt x="615" y="2400"/>
                    <a:pt x="557" y="2403"/>
                    <a:pt x="499" y="2408"/>
                  </a:cubicBezTo>
                  <a:lnTo>
                    <a:pt x="499" y="2408"/>
                  </a:lnTo>
                  <a:cubicBezTo>
                    <a:pt x="484" y="2208"/>
                    <a:pt x="478" y="2004"/>
                    <a:pt x="480" y="1805"/>
                  </a:cubicBezTo>
                  <a:lnTo>
                    <a:pt x="480" y="1805"/>
                  </a:lnTo>
                  <a:cubicBezTo>
                    <a:pt x="510" y="1648"/>
                    <a:pt x="534" y="1488"/>
                    <a:pt x="537" y="1329"/>
                  </a:cubicBezTo>
                  <a:cubicBezTo>
                    <a:pt x="544" y="1163"/>
                    <a:pt x="529" y="994"/>
                    <a:pt x="491" y="832"/>
                  </a:cubicBezTo>
                  <a:cubicBezTo>
                    <a:pt x="417" y="511"/>
                    <a:pt x="259" y="198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2"/>
            <p:cNvSpPr/>
            <p:nvPr/>
          </p:nvSpPr>
          <p:spPr>
            <a:xfrm>
              <a:off x="2244058" y="2455277"/>
              <a:ext cx="154984" cy="30506"/>
            </a:xfrm>
            <a:custGeom>
              <a:avLst/>
              <a:gdLst/>
              <a:ahLst/>
              <a:cxnLst/>
              <a:rect l="l" t="t" r="r" b="b"/>
              <a:pathLst>
                <a:path w="4105" h="808" extrusionOk="0">
                  <a:moveTo>
                    <a:pt x="1011" y="1"/>
                  </a:moveTo>
                  <a:cubicBezTo>
                    <a:pt x="668" y="1"/>
                    <a:pt x="320" y="45"/>
                    <a:pt x="0" y="170"/>
                  </a:cubicBezTo>
                  <a:cubicBezTo>
                    <a:pt x="137" y="154"/>
                    <a:pt x="273" y="147"/>
                    <a:pt x="407" y="147"/>
                  </a:cubicBezTo>
                  <a:cubicBezTo>
                    <a:pt x="621" y="147"/>
                    <a:pt x="832" y="163"/>
                    <a:pt x="1044" y="180"/>
                  </a:cubicBezTo>
                  <a:cubicBezTo>
                    <a:pt x="1385" y="216"/>
                    <a:pt x="1727" y="272"/>
                    <a:pt x="2065" y="343"/>
                  </a:cubicBezTo>
                  <a:cubicBezTo>
                    <a:pt x="2745" y="473"/>
                    <a:pt x="3418" y="653"/>
                    <a:pt x="4105" y="808"/>
                  </a:cubicBezTo>
                  <a:cubicBezTo>
                    <a:pt x="3482" y="480"/>
                    <a:pt x="2805" y="251"/>
                    <a:pt x="2111" y="113"/>
                  </a:cubicBezTo>
                  <a:cubicBezTo>
                    <a:pt x="1774" y="49"/>
                    <a:pt x="1433" y="1"/>
                    <a:pt x="1086" y="1"/>
                  </a:cubicBezTo>
                  <a:cubicBezTo>
                    <a:pt x="1074" y="1"/>
                    <a:pt x="1062" y="1"/>
                    <a:pt x="1050" y="1"/>
                  </a:cubicBezTo>
                  <a:cubicBezTo>
                    <a:pt x="1037" y="1"/>
                    <a:pt x="1024" y="1"/>
                    <a:pt x="101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2"/>
            <p:cNvSpPr/>
            <p:nvPr/>
          </p:nvSpPr>
          <p:spPr>
            <a:xfrm>
              <a:off x="2264407" y="2274362"/>
              <a:ext cx="18387" cy="182961"/>
            </a:xfrm>
            <a:custGeom>
              <a:avLst/>
              <a:gdLst/>
              <a:ahLst/>
              <a:cxnLst/>
              <a:rect l="l" t="t" r="r" b="b"/>
              <a:pathLst>
                <a:path w="487" h="4846" extrusionOk="0">
                  <a:moveTo>
                    <a:pt x="1" y="1"/>
                  </a:moveTo>
                  <a:cubicBezTo>
                    <a:pt x="95" y="396"/>
                    <a:pt x="131" y="797"/>
                    <a:pt x="162" y="1202"/>
                  </a:cubicBezTo>
                  <a:cubicBezTo>
                    <a:pt x="191" y="1607"/>
                    <a:pt x="212" y="2009"/>
                    <a:pt x="226" y="2414"/>
                  </a:cubicBezTo>
                  <a:cubicBezTo>
                    <a:pt x="251" y="3225"/>
                    <a:pt x="261" y="4035"/>
                    <a:pt x="254" y="4845"/>
                  </a:cubicBezTo>
                  <a:lnTo>
                    <a:pt x="487" y="4842"/>
                  </a:lnTo>
                  <a:cubicBezTo>
                    <a:pt x="455" y="4028"/>
                    <a:pt x="406" y="3218"/>
                    <a:pt x="342" y="2407"/>
                  </a:cubicBezTo>
                  <a:cubicBezTo>
                    <a:pt x="310" y="2006"/>
                    <a:pt x="272" y="1601"/>
                    <a:pt x="222" y="1196"/>
                  </a:cubicBezTo>
                  <a:cubicBezTo>
                    <a:pt x="170" y="794"/>
                    <a:pt x="116" y="389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2"/>
            <p:cNvSpPr/>
            <p:nvPr/>
          </p:nvSpPr>
          <p:spPr>
            <a:xfrm>
              <a:off x="2315223" y="2282630"/>
              <a:ext cx="18387" cy="183074"/>
            </a:xfrm>
            <a:custGeom>
              <a:avLst/>
              <a:gdLst/>
              <a:ahLst/>
              <a:cxnLst/>
              <a:rect l="l" t="t" r="r" b="b"/>
              <a:pathLst>
                <a:path w="487" h="4849" extrusionOk="0">
                  <a:moveTo>
                    <a:pt x="0" y="1"/>
                  </a:moveTo>
                  <a:cubicBezTo>
                    <a:pt x="81" y="395"/>
                    <a:pt x="102" y="800"/>
                    <a:pt x="131" y="1206"/>
                  </a:cubicBezTo>
                  <a:cubicBezTo>
                    <a:pt x="159" y="1611"/>
                    <a:pt x="173" y="2016"/>
                    <a:pt x="190" y="2418"/>
                  </a:cubicBezTo>
                  <a:cubicBezTo>
                    <a:pt x="222" y="3228"/>
                    <a:pt x="240" y="4039"/>
                    <a:pt x="254" y="4849"/>
                  </a:cubicBezTo>
                  <a:lnTo>
                    <a:pt x="486" y="4838"/>
                  </a:lnTo>
                  <a:cubicBezTo>
                    <a:pt x="437" y="4028"/>
                    <a:pt x="377" y="3221"/>
                    <a:pt x="307" y="2411"/>
                  </a:cubicBezTo>
                  <a:cubicBezTo>
                    <a:pt x="272" y="2009"/>
                    <a:pt x="237" y="1603"/>
                    <a:pt x="190" y="1201"/>
                  </a:cubicBezTo>
                  <a:cubicBezTo>
                    <a:pt x="141" y="796"/>
                    <a:pt x="99" y="391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2"/>
            <p:cNvSpPr/>
            <p:nvPr/>
          </p:nvSpPr>
          <p:spPr>
            <a:xfrm>
              <a:off x="1232070" y="3664904"/>
              <a:ext cx="21596" cy="44740"/>
            </a:xfrm>
            <a:custGeom>
              <a:avLst/>
              <a:gdLst/>
              <a:ahLst/>
              <a:cxnLst/>
              <a:rect l="l" t="t" r="r" b="b"/>
              <a:pathLst>
                <a:path w="572" h="1185" extrusionOk="0">
                  <a:moveTo>
                    <a:pt x="561" y="1"/>
                  </a:moveTo>
                  <a:lnTo>
                    <a:pt x="561" y="1"/>
                  </a:lnTo>
                  <a:cubicBezTo>
                    <a:pt x="399" y="174"/>
                    <a:pt x="297" y="364"/>
                    <a:pt x="209" y="562"/>
                  </a:cubicBezTo>
                  <a:cubicBezTo>
                    <a:pt x="167" y="664"/>
                    <a:pt x="128" y="762"/>
                    <a:pt x="96" y="864"/>
                  </a:cubicBezTo>
                  <a:cubicBezTo>
                    <a:pt x="61" y="970"/>
                    <a:pt x="36" y="1072"/>
                    <a:pt x="1" y="1185"/>
                  </a:cubicBezTo>
                  <a:cubicBezTo>
                    <a:pt x="114" y="1132"/>
                    <a:pt x="191" y="1041"/>
                    <a:pt x="259" y="949"/>
                  </a:cubicBezTo>
                  <a:cubicBezTo>
                    <a:pt x="326" y="858"/>
                    <a:pt x="375" y="759"/>
                    <a:pt x="424" y="656"/>
                  </a:cubicBezTo>
                  <a:cubicBezTo>
                    <a:pt x="508" y="452"/>
                    <a:pt x="572" y="238"/>
                    <a:pt x="56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5" name="Google Shape;1525;p42"/>
          <p:cNvGrpSpPr/>
          <p:nvPr/>
        </p:nvGrpSpPr>
        <p:grpSpPr>
          <a:xfrm>
            <a:off x="3150686" y="3388520"/>
            <a:ext cx="1360525" cy="1305583"/>
            <a:chOff x="3038482" y="3171761"/>
            <a:chExt cx="1948897" cy="1870195"/>
          </a:xfrm>
        </p:grpSpPr>
        <p:sp>
          <p:nvSpPr>
            <p:cNvPr id="1526" name="Google Shape;1526;p42"/>
            <p:cNvSpPr/>
            <p:nvPr/>
          </p:nvSpPr>
          <p:spPr>
            <a:xfrm>
              <a:off x="3728426" y="3463551"/>
              <a:ext cx="632237" cy="553659"/>
            </a:xfrm>
            <a:custGeom>
              <a:avLst/>
              <a:gdLst/>
              <a:ahLst/>
              <a:cxnLst/>
              <a:rect l="l" t="t" r="r" b="b"/>
              <a:pathLst>
                <a:path w="7098" h="6216" extrusionOk="0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2"/>
            <p:cNvSpPr/>
            <p:nvPr/>
          </p:nvSpPr>
          <p:spPr>
            <a:xfrm>
              <a:off x="3038482" y="3171761"/>
              <a:ext cx="791676" cy="987341"/>
            </a:xfrm>
            <a:custGeom>
              <a:avLst/>
              <a:gdLst/>
              <a:ahLst/>
              <a:cxnLst/>
              <a:rect l="l" t="t" r="r" b="b"/>
              <a:pathLst>
                <a:path w="8888" h="11085" extrusionOk="0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2"/>
            <p:cNvSpPr/>
            <p:nvPr/>
          </p:nvSpPr>
          <p:spPr>
            <a:xfrm>
              <a:off x="3899264" y="3322377"/>
              <a:ext cx="627249" cy="570493"/>
            </a:xfrm>
            <a:custGeom>
              <a:avLst/>
              <a:gdLst/>
              <a:ahLst/>
              <a:cxnLst/>
              <a:rect l="l" t="t" r="r" b="b"/>
              <a:pathLst>
                <a:path w="7042" h="6405" extrusionOk="0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2"/>
            <p:cNvSpPr/>
            <p:nvPr/>
          </p:nvSpPr>
          <p:spPr>
            <a:xfrm flipH="1">
              <a:off x="4236977" y="3743043"/>
              <a:ext cx="273603" cy="273611"/>
            </a:xfrm>
            <a:custGeom>
              <a:avLst/>
              <a:gdLst/>
              <a:ahLst/>
              <a:cxnLst/>
              <a:rect l="l" t="t" r="r" b="b"/>
              <a:pathLst>
                <a:path w="3316" h="3316" extrusionOk="0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2"/>
            <p:cNvSpPr/>
            <p:nvPr/>
          </p:nvSpPr>
          <p:spPr>
            <a:xfrm flipH="1">
              <a:off x="4430048" y="3774975"/>
              <a:ext cx="241919" cy="241679"/>
            </a:xfrm>
            <a:custGeom>
              <a:avLst/>
              <a:gdLst/>
              <a:ahLst/>
              <a:cxnLst/>
              <a:rect l="l" t="t" r="r" b="b"/>
              <a:pathLst>
                <a:path w="2932" h="2929" extrusionOk="0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2"/>
            <p:cNvSpPr/>
            <p:nvPr/>
          </p:nvSpPr>
          <p:spPr>
            <a:xfrm flipH="1">
              <a:off x="4677490" y="3664904"/>
              <a:ext cx="246540" cy="260905"/>
            </a:xfrm>
            <a:custGeom>
              <a:avLst/>
              <a:gdLst/>
              <a:ahLst/>
              <a:cxnLst/>
              <a:rect l="l" t="t" r="r" b="b"/>
              <a:pathLst>
                <a:path w="2988" h="3162" extrusionOk="0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2"/>
            <p:cNvSpPr/>
            <p:nvPr/>
          </p:nvSpPr>
          <p:spPr>
            <a:xfrm>
              <a:off x="3598382" y="3868726"/>
              <a:ext cx="1388997" cy="1173230"/>
            </a:xfrm>
            <a:custGeom>
              <a:avLst/>
              <a:gdLst/>
              <a:ahLst/>
              <a:cxnLst/>
              <a:rect l="l" t="t" r="r" b="b"/>
              <a:pathLst>
                <a:path w="15594" h="13172" extrusionOk="0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942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0" name="Google Shape;1480;p42"/>
          <p:cNvGrpSpPr/>
          <p:nvPr/>
        </p:nvGrpSpPr>
        <p:grpSpPr>
          <a:xfrm>
            <a:off x="3123184" y="541125"/>
            <a:ext cx="5701789" cy="3888600"/>
            <a:chOff x="2001575" y="1865051"/>
            <a:chExt cx="6822770" cy="3888600"/>
          </a:xfrm>
        </p:grpSpPr>
        <p:sp>
          <p:nvSpPr>
            <p:cNvPr id="1481" name="Google Shape;1481;p42"/>
            <p:cNvSpPr/>
            <p:nvPr/>
          </p:nvSpPr>
          <p:spPr>
            <a:xfrm>
              <a:off x="2455645" y="1865051"/>
              <a:ext cx="6368700" cy="388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2"/>
            <p:cNvSpPr/>
            <p:nvPr/>
          </p:nvSpPr>
          <p:spPr>
            <a:xfrm rot="-5400000">
              <a:off x="1976825" y="2518851"/>
              <a:ext cx="511200" cy="461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3" name="Google Shape;1483;p42"/>
          <p:cNvSpPr/>
          <p:nvPr/>
        </p:nvSpPr>
        <p:spPr>
          <a:xfrm>
            <a:off x="3214758" y="4518769"/>
            <a:ext cx="1474711" cy="337932"/>
          </a:xfrm>
          <a:custGeom>
            <a:avLst/>
            <a:gdLst/>
            <a:ahLst/>
            <a:cxnLst/>
            <a:rect l="l" t="t" r="r" b="b"/>
            <a:pathLst>
              <a:path w="41064" h="6446" extrusionOk="0">
                <a:moveTo>
                  <a:pt x="20534" y="1"/>
                </a:moveTo>
                <a:cubicBezTo>
                  <a:pt x="9191" y="1"/>
                  <a:pt x="0" y="1445"/>
                  <a:pt x="0" y="3225"/>
                </a:cubicBezTo>
                <a:cubicBezTo>
                  <a:pt x="0" y="5004"/>
                  <a:pt x="9191" y="6445"/>
                  <a:pt x="20534" y="6445"/>
                </a:cubicBezTo>
                <a:cubicBezTo>
                  <a:pt x="31872" y="6445"/>
                  <a:pt x="41063" y="5004"/>
                  <a:pt x="41063" y="3225"/>
                </a:cubicBezTo>
                <a:cubicBezTo>
                  <a:pt x="41063" y="1445"/>
                  <a:pt x="31872" y="1"/>
                  <a:pt x="20534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42"/>
          <p:cNvSpPr txBox="1">
            <a:spLocks noGrp="1"/>
          </p:cNvSpPr>
          <p:nvPr>
            <p:ph type="title"/>
          </p:nvPr>
        </p:nvSpPr>
        <p:spPr>
          <a:xfrm>
            <a:off x="4000400" y="1464825"/>
            <a:ext cx="4348200" cy="20412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 smtClean="0"/>
              <a:t>Canasta = basket</a:t>
            </a:r>
            <a:endParaRPr sz="4000" dirty="0"/>
          </a:p>
        </p:txBody>
      </p:sp>
      <p:sp>
        <p:nvSpPr>
          <p:cNvPr id="1485" name="Google Shape;1485;p42"/>
          <p:cNvSpPr/>
          <p:nvPr/>
        </p:nvSpPr>
        <p:spPr>
          <a:xfrm>
            <a:off x="2356450" y="2303507"/>
            <a:ext cx="19066" cy="171672"/>
          </a:xfrm>
          <a:custGeom>
            <a:avLst/>
            <a:gdLst/>
            <a:ahLst/>
            <a:cxnLst/>
            <a:rect l="l" t="t" r="r" b="b"/>
            <a:pathLst>
              <a:path w="505" h="4547" extrusionOk="0">
                <a:moveTo>
                  <a:pt x="1" y="1"/>
                </a:moveTo>
                <a:cubicBezTo>
                  <a:pt x="103" y="367"/>
                  <a:pt x="139" y="747"/>
                  <a:pt x="173" y="1128"/>
                </a:cubicBezTo>
                <a:cubicBezTo>
                  <a:pt x="205" y="1505"/>
                  <a:pt x="226" y="1886"/>
                  <a:pt x="240" y="2266"/>
                </a:cubicBezTo>
                <a:cubicBezTo>
                  <a:pt x="269" y="3024"/>
                  <a:pt x="279" y="3785"/>
                  <a:pt x="272" y="4546"/>
                </a:cubicBezTo>
                <a:lnTo>
                  <a:pt x="505" y="4543"/>
                </a:lnTo>
                <a:cubicBezTo>
                  <a:pt x="473" y="3777"/>
                  <a:pt x="424" y="3016"/>
                  <a:pt x="357" y="2255"/>
                </a:cubicBezTo>
                <a:cubicBezTo>
                  <a:pt x="321" y="1879"/>
                  <a:pt x="282" y="1498"/>
                  <a:pt x="233" y="1121"/>
                </a:cubicBezTo>
                <a:cubicBezTo>
                  <a:pt x="177" y="744"/>
                  <a:pt x="121" y="363"/>
                  <a:pt x="1" y="1"/>
                </a:cubicBezTo>
                <a:close/>
              </a:path>
            </a:pathLst>
          </a:custGeom>
          <a:solidFill>
            <a:srgbClr val="8E4C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42"/>
          <p:cNvGrpSpPr/>
          <p:nvPr/>
        </p:nvGrpSpPr>
        <p:grpSpPr>
          <a:xfrm>
            <a:off x="586932" y="1080441"/>
            <a:ext cx="2563833" cy="3776106"/>
            <a:chOff x="586952" y="1906150"/>
            <a:chExt cx="2003307" cy="2950544"/>
          </a:xfrm>
        </p:grpSpPr>
        <p:sp>
          <p:nvSpPr>
            <p:cNvPr id="1487" name="Google Shape;1487;p42"/>
            <p:cNvSpPr/>
            <p:nvPr/>
          </p:nvSpPr>
          <p:spPr>
            <a:xfrm>
              <a:off x="586952" y="4592650"/>
              <a:ext cx="2003307" cy="264044"/>
            </a:xfrm>
            <a:custGeom>
              <a:avLst/>
              <a:gdLst/>
              <a:ahLst/>
              <a:cxnLst/>
              <a:rect l="l" t="t" r="r" b="b"/>
              <a:pathLst>
                <a:path w="41064" h="6446" extrusionOk="0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1221877" y="3430001"/>
              <a:ext cx="928584" cy="1085532"/>
            </a:xfrm>
            <a:custGeom>
              <a:avLst/>
              <a:gdLst/>
              <a:ahLst/>
              <a:cxnLst/>
              <a:rect l="l" t="t" r="r" b="b"/>
              <a:pathLst>
                <a:path w="24595" h="28752" extrusionOk="0">
                  <a:moveTo>
                    <a:pt x="503" y="0"/>
                  </a:moveTo>
                  <a:cubicBezTo>
                    <a:pt x="503" y="0"/>
                    <a:pt x="183" y="5131"/>
                    <a:pt x="412" y="6917"/>
                  </a:cubicBezTo>
                  <a:cubicBezTo>
                    <a:pt x="641" y="8704"/>
                    <a:pt x="1053" y="21875"/>
                    <a:pt x="1145" y="22746"/>
                  </a:cubicBezTo>
                  <a:cubicBezTo>
                    <a:pt x="1237" y="23616"/>
                    <a:pt x="458" y="24987"/>
                    <a:pt x="778" y="25261"/>
                  </a:cubicBezTo>
                  <a:cubicBezTo>
                    <a:pt x="1100" y="25536"/>
                    <a:pt x="550" y="26040"/>
                    <a:pt x="275" y="26773"/>
                  </a:cubicBezTo>
                  <a:cubicBezTo>
                    <a:pt x="0" y="27506"/>
                    <a:pt x="641" y="28743"/>
                    <a:pt x="641" y="28743"/>
                  </a:cubicBezTo>
                  <a:cubicBezTo>
                    <a:pt x="641" y="28743"/>
                    <a:pt x="704" y="28752"/>
                    <a:pt x="825" y="28752"/>
                  </a:cubicBezTo>
                  <a:cubicBezTo>
                    <a:pt x="1190" y="28752"/>
                    <a:pt x="2083" y="28674"/>
                    <a:pt x="3390" y="28055"/>
                  </a:cubicBezTo>
                  <a:cubicBezTo>
                    <a:pt x="5313" y="26269"/>
                    <a:pt x="4443" y="25353"/>
                    <a:pt x="4168" y="24528"/>
                  </a:cubicBezTo>
                  <a:cubicBezTo>
                    <a:pt x="3894" y="23707"/>
                    <a:pt x="3435" y="22287"/>
                    <a:pt x="5863" y="19997"/>
                  </a:cubicBezTo>
                  <a:cubicBezTo>
                    <a:pt x="8291" y="17707"/>
                    <a:pt x="12001" y="10948"/>
                    <a:pt x="12001" y="10948"/>
                  </a:cubicBezTo>
                  <a:cubicBezTo>
                    <a:pt x="12001" y="10948"/>
                    <a:pt x="13785" y="18045"/>
                    <a:pt x="14151" y="20381"/>
                  </a:cubicBezTo>
                  <a:cubicBezTo>
                    <a:pt x="14517" y="22718"/>
                    <a:pt x="15021" y="25008"/>
                    <a:pt x="13692" y="26016"/>
                  </a:cubicBezTo>
                  <a:cubicBezTo>
                    <a:pt x="12368" y="27023"/>
                    <a:pt x="14196" y="27893"/>
                    <a:pt x="14196" y="27893"/>
                  </a:cubicBezTo>
                  <a:cubicBezTo>
                    <a:pt x="14196" y="27893"/>
                    <a:pt x="14507" y="27973"/>
                    <a:pt x="14958" y="27973"/>
                  </a:cubicBezTo>
                  <a:cubicBezTo>
                    <a:pt x="15590" y="27973"/>
                    <a:pt x="16499" y="27817"/>
                    <a:pt x="17220" y="27069"/>
                  </a:cubicBezTo>
                  <a:cubicBezTo>
                    <a:pt x="19693" y="24412"/>
                    <a:pt x="16990" y="26657"/>
                    <a:pt x="17907" y="23267"/>
                  </a:cubicBezTo>
                  <a:cubicBezTo>
                    <a:pt x="18823" y="19877"/>
                    <a:pt x="24595" y="1238"/>
                    <a:pt x="24595" y="1238"/>
                  </a:cubicBezTo>
                  <a:lnTo>
                    <a:pt x="7833" y="367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1710749" y="3635532"/>
              <a:ext cx="106167" cy="207577"/>
            </a:xfrm>
            <a:custGeom>
              <a:avLst/>
              <a:gdLst/>
              <a:ahLst/>
              <a:cxnLst/>
              <a:rect l="l" t="t" r="r" b="b"/>
              <a:pathLst>
                <a:path w="2812" h="5498" extrusionOk="0">
                  <a:moveTo>
                    <a:pt x="2579" y="1"/>
                  </a:moveTo>
                  <a:cubicBezTo>
                    <a:pt x="2111" y="2411"/>
                    <a:pt x="21" y="5332"/>
                    <a:pt x="0" y="5360"/>
                  </a:cubicBezTo>
                  <a:lnTo>
                    <a:pt x="190" y="5498"/>
                  </a:lnTo>
                  <a:cubicBezTo>
                    <a:pt x="211" y="5469"/>
                    <a:pt x="2332" y="2506"/>
                    <a:pt x="2812" y="43"/>
                  </a:cubicBezTo>
                  <a:lnTo>
                    <a:pt x="25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1645964" y="3638212"/>
              <a:ext cx="90876" cy="217507"/>
            </a:xfrm>
            <a:custGeom>
              <a:avLst/>
              <a:gdLst/>
              <a:ahLst/>
              <a:cxnLst/>
              <a:rect l="l" t="t" r="r" b="b"/>
              <a:pathLst>
                <a:path w="2407" h="5761" extrusionOk="0">
                  <a:moveTo>
                    <a:pt x="2174" y="0"/>
                  </a:moveTo>
                  <a:cubicBezTo>
                    <a:pt x="1773" y="2752"/>
                    <a:pt x="18" y="5609"/>
                    <a:pt x="0" y="5638"/>
                  </a:cubicBezTo>
                  <a:lnTo>
                    <a:pt x="197" y="5761"/>
                  </a:lnTo>
                  <a:cubicBezTo>
                    <a:pt x="215" y="5733"/>
                    <a:pt x="1994" y="2833"/>
                    <a:pt x="2407" y="36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1243925" y="3589774"/>
              <a:ext cx="147320" cy="183603"/>
            </a:xfrm>
            <a:custGeom>
              <a:avLst/>
              <a:gdLst/>
              <a:ahLst/>
              <a:cxnLst/>
              <a:rect l="l" t="t" r="r" b="b"/>
              <a:pathLst>
                <a:path w="3902" h="4863" extrusionOk="0">
                  <a:moveTo>
                    <a:pt x="3902" y="0"/>
                  </a:moveTo>
                  <a:lnTo>
                    <a:pt x="3902" y="0"/>
                  </a:lnTo>
                  <a:cubicBezTo>
                    <a:pt x="3687" y="486"/>
                    <a:pt x="3415" y="941"/>
                    <a:pt x="3147" y="1392"/>
                  </a:cubicBezTo>
                  <a:cubicBezTo>
                    <a:pt x="2872" y="1839"/>
                    <a:pt x="2580" y="2277"/>
                    <a:pt x="2259" y="2689"/>
                  </a:cubicBezTo>
                  <a:cubicBezTo>
                    <a:pt x="1942" y="3105"/>
                    <a:pt x="1594" y="3496"/>
                    <a:pt x="1223" y="3869"/>
                  </a:cubicBezTo>
                  <a:cubicBezTo>
                    <a:pt x="846" y="4228"/>
                    <a:pt x="438" y="4560"/>
                    <a:pt x="1" y="4863"/>
                  </a:cubicBezTo>
                  <a:cubicBezTo>
                    <a:pt x="483" y="4641"/>
                    <a:pt x="938" y="4349"/>
                    <a:pt x="1347" y="4004"/>
                  </a:cubicBezTo>
                  <a:cubicBezTo>
                    <a:pt x="1752" y="3651"/>
                    <a:pt x="2118" y="3256"/>
                    <a:pt x="2446" y="2833"/>
                  </a:cubicBezTo>
                  <a:cubicBezTo>
                    <a:pt x="2770" y="2407"/>
                    <a:pt x="3059" y="1953"/>
                    <a:pt x="3306" y="1480"/>
                  </a:cubicBezTo>
                  <a:cubicBezTo>
                    <a:pt x="3552" y="1008"/>
                    <a:pt x="3771" y="519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2039999" y="3610501"/>
              <a:ext cx="31790" cy="136975"/>
            </a:xfrm>
            <a:custGeom>
              <a:avLst/>
              <a:gdLst/>
              <a:ahLst/>
              <a:cxnLst/>
              <a:rect l="l" t="t" r="r" b="b"/>
              <a:pathLst>
                <a:path w="842" h="3628" extrusionOk="0">
                  <a:moveTo>
                    <a:pt x="0" y="1"/>
                  </a:moveTo>
                  <a:cubicBezTo>
                    <a:pt x="131" y="611"/>
                    <a:pt x="282" y="1206"/>
                    <a:pt x="412" y="1809"/>
                  </a:cubicBezTo>
                  <a:cubicBezTo>
                    <a:pt x="482" y="2108"/>
                    <a:pt x="536" y="2411"/>
                    <a:pt x="599" y="2710"/>
                  </a:cubicBezTo>
                  <a:cubicBezTo>
                    <a:pt x="656" y="3014"/>
                    <a:pt x="701" y="3317"/>
                    <a:pt x="754" y="3627"/>
                  </a:cubicBezTo>
                  <a:cubicBezTo>
                    <a:pt x="842" y="3003"/>
                    <a:pt x="772" y="2369"/>
                    <a:pt x="641" y="1759"/>
                  </a:cubicBezTo>
                  <a:cubicBezTo>
                    <a:pt x="571" y="1453"/>
                    <a:pt x="487" y="1150"/>
                    <a:pt x="381" y="857"/>
                  </a:cubicBezTo>
                  <a:cubicBezTo>
                    <a:pt x="275" y="562"/>
                    <a:pt x="155" y="2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1530777" y="3824829"/>
              <a:ext cx="292148" cy="69998"/>
            </a:xfrm>
            <a:custGeom>
              <a:avLst/>
              <a:gdLst/>
              <a:ahLst/>
              <a:cxnLst/>
              <a:rect l="l" t="t" r="r" b="b"/>
              <a:pathLst>
                <a:path w="7738" h="1854" extrusionOk="0">
                  <a:moveTo>
                    <a:pt x="7428" y="0"/>
                  </a:moveTo>
                  <a:cubicBezTo>
                    <a:pt x="6862" y="0"/>
                    <a:pt x="6296" y="40"/>
                    <a:pt x="5733" y="99"/>
                  </a:cubicBezTo>
                  <a:cubicBezTo>
                    <a:pt x="5063" y="170"/>
                    <a:pt x="4404" y="282"/>
                    <a:pt x="3745" y="424"/>
                  </a:cubicBezTo>
                  <a:cubicBezTo>
                    <a:pt x="3090" y="568"/>
                    <a:pt x="2445" y="754"/>
                    <a:pt x="1814" y="987"/>
                  </a:cubicBezTo>
                  <a:cubicBezTo>
                    <a:pt x="1184" y="1219"/>
                    <a:pt x="574" y="1505"/>
                    <a:pt x="0" y="1854"/>
                  </a:cubicBezTo>
                  <a:cubicBezTo>
                    <a:pt x="313" y="1734"/>
                    <a:pt x="613" y="1583"/>
                    <a:pt x="930" y="1481"/>
                  </a:cubicBezTo>
                  <a:cubicBezTo>
                    <a:pt x="1236" y="1357"/>
                    <a:pt x="1557" y="1258"/>
                    <a:pt x="1871" y="1156"/>
                  </a:cubicBezTo>
                  <a:cubicBezTo>
                    <a:pt x="2508" y="970"/>
                    <a:pt x="3146" y="790"/>
                    <a:pt x="3798" y="653"/>
                  </a:cubicBezTo>
                  <a:cubicBezTo>
                    <a:pt x="4447" y="508"/>
                    <a:pt x="5099" y="388"/>
                    <a:pt x="5754" y="279"/>
                  </a:cubicBezTo>
                  <a:cubicBezTo>
                    <a:pt x="6085" y="222"/>
                    <a:pt x="6413" y="173"/>
                    <a:pt x="6744" y="131"/>
                  </a:cubicBezTo>
                  <a:cubicBezTo>
                    <a:pt x="7071" y="82"/>
                    <a:pt x="7406" y="46"/>
                    <a:pt x="7738" y="4"/>
                  </a:cubicBezTo>
                  <a:cubicBezTo>
                    <a:pt x="7635" y="1"/>
                    <a:pt x="7531" y="0"/>
                    <a:pt x="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1406530" y="2031039"/>
              <a:ext cx="169218" cy="90008"/>
            </a:xfrm>
            <a:custGeom>
              <a:avLst/>
              <a:gdLst/>
              <a:ahLst/>
              <a:cxnLst/>
              <a:rect l="l" t="t" r="r" b="b"/>
              <a:pathLst>
                <a:path w="4482" h="2384" extrusionOk="0">
                  <a:moveTo>
                    <a:pt x="3742" y="1"/>
                  </a:moveTo>
                  <a:lnTo>
                    <a:pt x="3168" y="523"/>
                  </a:lnTo>
                  <a:cubicBezTo>
                    <a:pt x="3168" y="523"/>
                    <a:pt x="616" y="1865"/>
                    <a:pt x="94" y="2277"/>
                  </a:cubicBezTo>
                  <a:cubicBezTo>
                    <a:pt x="1" y="2352"/>
                    <a:pt x="33" y="2383"/>
                    <a:pt x="154" y="2383"/>
                  </a:cubicBezTo>
                  <a:cubicBezTo>
                    <a:pt x="704" y="2383"/>
                    <a:pt x="3084" y="1730"/>
                    <a:pt x="3714" y="1481"/>
                  </a:cubicBezTo>
                  <a:cubicBezTo>
                    <a:pt x="4482" y="1181"/>
                    <a:pt x="3742" y="1"/>
                    <a:pt x="3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1967474" y="2275079"/>
              <a:ext cx="457138" cy="1020216"/>
            </a:xfrm>
            <a:custGeom>
              <a:avLst/>
              <a:gdLst/>
              <a:ahLst/>
              <a:cxnLst/>
              <a:rect l="l" t="t" r="r" b="b"/>
              <a:pathLst>
                <a:path w="12108" h="27022" extrusionOk="0">
                  <a:moveTo>
                    <a:pt x="7986" y="1"/>
                  </a:moveTo>
                  <a:cubicBezTo>
                    <a:pt x="7481" y="1"/>
                    <a:pt x="7089" y="90"/>
                    <a:pt x="7009" y="211"/>
                  </a:cubicBezTo>
                  <a:cubicBezTo>
                    <a:pt x="6801" y="521"/>
                    <a:pt x="6699" y="848"/>
                    <a:pt x="6801" y="3735"/>
                  </a:cubicBezTo>
                  <a:cubicBezTo>
                    <a:pt x="6431" y="3091"/>
                    <a:pt x="6142" y="2853"/>
                    <a:pt x="5939" y="2853"/>
                  </a:cubicBezTo>
                  <a:cubicBezTo>
                    <a:pt x="5606" y="2853"/>
                    <a:pt x="5507" y="3497"/>
                    <a:pt x="5667" y="4041"/>
                  </a:cubicBezTo>
                  <a:cubicBezTo>
                    <a:pt x="5927" y="4919"/>
                    <a:pt x="6132" y="8009"/>
                    <a:pt x="6287" y="8526"/>
                  </a:cubicBezTo>
                  <a:cubicBezTo>
                    <a:pt x="6442" y="9041"/>
                    <a:pt x="7214" y="9609"/>
                    <a:pt x="7214" y="9609"/>
                  </a:cubicBezTo>
                  <a:lnTo>
                    <a:pt x="6132" y="14192"/>
                  </a:lnTo>
                  <a:lnTo>
                    <a:pt x="5279" y="12733"/>
                  </a:lnTo>
                  <a:lnTo>
                    <a:pt x="1" y="13678"/>
                  </a:lnTo>
                  <a:lnTo>
                    <a:pt x="4740" y="27022"/>
                  </a:lnTo>
                  <a:cubicBezTo>
                    <a:pt x="4740" y="27022"/>
                    <a:pt x="8140" y="26095"/>
                    <a:pt x="10047" y="22850"/>
                  </a:cubicBezTo>
                  <a:cubicBezTo>
                    <a:pt x="11953" y="19604"/>
                    <a:pt x="11389" y="12854"/>
                    <a:pt x="10716" y="10070"/>
                  </a:cubicBezTo>
                  <a:cubicBezTo>
                    <a:pt x="12108" y="8988"/>
                    <a:pt x="11541" y="5278"/>
                    <a:pt x="11541" y="5278"/>
                  </a:cubicBezTo>
                  <a:cubicBezTo>
                    <a:pt x="11541" y="5278"/>
                    <a:pt x="11336" y="1962"/>
                    <a:pt x="10409" y="881"/>
                  </a:cubicBezTo>
                  <a:cubicBezTo>
                    <a:pt x="9843" y="220"/>
                    <a:pt x="8777" y="1"/>
                    <a:pt x="7986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942349" y="2792908"/>
              <a:ext cx="536952" cy="934814"/>
            </a:xfrm>
            <a:custGeom>
              <a:avLst/>
              <a:gdLst/>
              <a:ahLst/>
              <a:cxnLst/>
              <a:rect l="l" t="t" r="r" b="b"/>
              <a:pathLst>
                <a:path w="14222" h="24760" extrusionOk="0">
                  <a:moveTo>
                    <a:pt x="3605" y="1"/>
                  </a:moveTo>
                  <a:cubicBezTo>
                    <a:pt x="3605" y="1"/>
                    <a:pt x="0" y="6403"/>
                    <a:pt x="670" y="11608"/>
                  </a:cubicBezTo>
                  <a:cubicBezTo>
                    <a:pt x="1340" y="16812"/>
                    <a:pt x="4381" y="21653"/>
                    <a:pt x="4381" y="21653"/>
                  </a:cubicBezTo>
                  <a:cubicBezTo>
                    <a:pt x="4381" y="21653"/>
                    <a:pt x="3503" y="22016"/>
                    <a:pt x="3708" y="22943"/>
                  </a:cubicBezTo>
                  <a:cubicBezTo>
                    <a:pt x="3433" y="22754"/>
                    <a:pt x="3164" y="22674"/>
                    <a:pt x="2917" y="22674"/>
                  </a:cubicBezTo>
                  <a:cubicBezTo>
                    <a:pt x="2425" y="22674"/>
                    <a:pt x="2025" y="22994"/>
                    <a:pt x="1854" y="23405"/>
                  </a:cubicBezTo>
                  <a:cubicBezTo>
                    <a:pt x="2936" y="23768"/>
                    <a:pt x="3862" y="24490"/>
                    <a:pt x="3862" y="24490"/>
                  </a:cubicBezTo>
                  <a:cubicBezTo>
                    <a:pt x="3862" y="24490"/>
                    <a:pt x="5076" y="24685"/>
                    <a:pt x="5960" y="24685"/>
                  </a:cubicBezTo>
                  <a:cubicBezTo>
                    <a:pt x="6184" y="24685"/>
                    <a:pt x="6387" y="24673"/>
                    <a:pt x="6544" y="24641"/>
                  </a:cubicBezTo>
                  <a:cubicBezTo>
                    <a:pt x="7315" y="24490"/>
                    <a:pt x="7675" y="24282"/>
                    <a:pt x="7675" y="24282"/>
                  </a:cubicBezTo>
                  <a:cubicBezTo>
                    <a:pt x="7675" y="24282"/>
                    <a:pt x="8327" y="24759"/>
                    <a:pt x="8792" y="24759"/>
                  </a:cubicBezTo>
                  <a:cubicBezTo>
                    <a:pt x="8833" y="24759"/>
                    <a:pt x="8874" y="24755"/>
                    <a:pt x="8912" y="24747"/>
                  </a:cubicBezTo>
                  <a:cubicBezTo>
                    <a:pt x="9377" y="24641"/>
                    <a:pt x="8295" y="22943"/>
                    <a:pt x="8295" y="22943"/>
                  </a:cubicBezTo>
                  <a:cubicBezTo>
                    <a:pt x="8295" y="22943"/>
                    <a:pt x="8499" y="22273"/>
                    <a:pt x="8655" y="21911"/>
                  </a:cubicBezTo>
                  <a:cubicBezTo>
                    <a:pt x="8295" y="20624"/>
                    <a:pt x="8390" y="18003"/>
                    <a:pt x="8390" y="18003"/>
                  </a:cubicBezTo>
                  <a:lnTo>
                    <a:pt x="14222" y="8567"/>
                  </a:lnTo>
                  <a:lnTo>
                    <a:pt x="11386" y="529"/>
                  </a:lnTo>
                  <a:lnTo>
                    <a:pt x="5100" y="15"/>
                  </a:lnTo>
                  <a:lnTo>
                    <a:pt x="3605" y="1"/>
                  </a:ln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1048134" y="3416561"/>
              <a:ext cx="230947" cy="129613"/>
            </a:xfrm>
            <a:custGeom>
              <a:avLst/>
              <a:gdLst/>
              <a:ahLst/>
              <a:cxnLst/>
              <a:rect l="l" t="t" r="r" b="b"/>
              <a:pathLst>
                <a:path w="6117" h="3433" extrusionOk="0">
                  <a:moveTo>
                    <a:pt x="5863" y="0"/>
                  </a:moveTo>
                  <a:cubicBezTo>
                    <a:pt x="5863" y="0"/>
                    <a:pt x="2030" y="667"/>
                    <a:pt x="0" y="2122"/>
                  </a:cubicBezTo>
                  <a:cubicBezTo>
                    <a:pt x="222" y="2608"/>
                    <a:pt x="437" y="3048"/>
                    <a:pt x="634" y="3433"/>
                  </a:cubicBezTo>
                  <a:cubicBezTo>
                    <a:pt x="1356" y="3105"/>
                    <a:pt x="3897" y="1974"/>
                    <a:pt x="5596" y="1474"/>
                  </a:cubicBezTo>
                  <a:lnTo>
                    <a:pt x="6117" y="624"/>
                  </a:lnTo>
                  <a:cubicBezTo>
                    <a:pt x="5998" y="293"/>
                    <a:pt x="5863" y="0"/>
                    <a:pt x="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1078451" y="2334428"/>
              <a:ext cx="1216617" cy="1329278"/>
            </a:xfrm>
            <a:custGeom>
              <a:avLst/>
              <a:gdLst/>
              <a:ahLst/>
              <a:cxnLst/>
              <a:rect l="l" t="t" r="r" b="b"/>
              <a:pathLst>
                <a:path w="32224" h="35208" extrusionOk="0">
                  <a:moveTo>
                    <a:pt x="16452" y="0"/>
                  </a:moveTo>
                  <a:cubicBezTo>
                    <a:pt x="15940" y="0"/>
                    <a:pt x="15610" y="37"/>
                    <a:pt x="15610" y="37"/>
                  </a:cubicBezTo>
                  <a:lnTo>
                    <a:pt x="10719" y="753"/>
                  </a:lnTo>
                  <a:cubicBezTo>
                    <a:pt x="10719" y="753"/>
                    <a:pt x="3887" y="6497"/>
                    <a:pt x="0" y="11940"/>
                  </a:cubicBezTo>
                  <a:cubicBezTo>
                    <a:pt x="1554" y="12776"/>
                    <a:pt x="5621" y="15947"/>
                    <a:pt x="5621" y="15947"/>
                  </a:cubicBezTo>
                  <a:cubicBezTo>
                    <a:pt x="5621" y="15947"/>
                    <a:pt x="4782" y="30764"/>
                    <a:pt x="4662" y="33156"/>
                  </a:cubicBezTo>
                  <a:cubicBezTo>
                    <a:pt x="7462" y="34297"/>
                    <a:pt x="12578" y="35207"/>
                    <a:pt x="17840" y="35207"/>
                  </a:cubicBezTo>
                  <a:cubicBezTo>
                    <a:pt x="21683" y="35207"/>
                    <a:pt x="25605" y="34721"/>
                    <a:pt x="28760" y="33484"/>
                  </a:cubicBezTo>
                  <a:cubicBezTo>
                    <a:pt x="30078" y="29657"/>
                    <a:pt x="32224" y="20876"/>
                    <a:pt x="27153" y="13375"/>
                  </a:cubicBezTo>
                  <a:cubicBezTo>
                    <a:pt x="28348" y="12416"/>
                    <a:pt x="28827" y="11161"/>
                    <a:pt x="28827" y="11161"/>
                  </a:cubicBezTo>
                  <a:cubicBezTo>
                    <a:pt x="28827" y="11161"/>
                    <a:pt x="23024" y="3565"/>
                    <a:pt x="21170" y="1592"/>
                  </a:cubicBezTo>
                  <a:cubicBezTo>
                    <a:pt x="19870" y="207"/>
                    <a:pt x="17656" y="0"/>
                    <a:pt x="16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1483132" y="1969312"/>
              <a:ext cx="493873" cy="569043"/>
            </a:xfrm>
            <a:custGeom>
              <a:avLst/>
              <a:gdLst/>
              <a:ahLst/>
              <a:cxnLst/>
              <a:rect l="l" t="t" r="r" b="b"/>
              <a:pathLst>
                <a:path w="13081" h="15072" extrusionOk="0">
                  <a:moveTo>
                    <a:pt x="6880" y="1"/>
                  </a:moveTo>
                  <a:cubicBezTo>
                    <a:pt x="5735" y="1"/>
                    <a:pt x="818" y="1735"/>
                    <a:pt x="818" y="1735"/>
                  </a:cubicBezTo>
                  <a:cubicBezTo>
                    <a:pt x="818" y="1735"/>
                    <a:pt x="1033" y="3412"/>
                    <a:pt x="1163" y="4790"/>
                  </a:cubicBezTo>
                  <a:cubicBezTo>
                    <a:pt x="1290" y="6168"/>
                    <a:pt x="645" y="9780"/>
                    <a:pt x="645" y="9780"/>
                  </a:cubicBezTo>
                  <a:cubicBezTo>
                    <a:pt x="645" y="9780"/>
                    <a:pt x="300" y="9994"/>
                    <a:pt x="0" y="10424"/>
                  </a:cubicBezTo>
                  <a:cubicBezTo>
                    <a:pt x="514" y="10942"/>
                    <a:pt x="5638" y="13997"/>
                    <a:pt x="8478" y="15072"/>
                  </a:cubicBezTo>
                  <a:cubicBezTo>
                    <a:pt x="8992" y="14558"/>
                    <a:pt x="9725" y="12016"/>
                    <a:pt x="9725" y="12016"/>
                  </a:cubicBezTo>
                  <a:cubicBezTo>
                    <a:pt x="9725" y="12016"/>
                    <a:pt x="9852" y="12016"/>
                    <a:pt x="10497" y="11844"/>
                  </a:cubicBezTo>
                  <a:cubicBezTo>
                    <a:pt x="13080" y="10727"/>
                    <a:pt x="12650" y="8919"/>
                    <a:pt x="11145" y="5949"/>
                  </a:cubicBezTo>
                  <a:cubicBezTo>
                    <a:pt x="9638" y="2982"/>
                    <a:pt x="7013" y="12"/>
                    <a:pt x="7013" y="12"/>
                  </a:cubicBezTo>
                  <a:cubicBezTo>
                    <a:pt x="6977" y="4"/>
                    <a:pt x="6932" y="1"/>
                    <a:pt x="6880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1513033" y="2030662"/>
              <a:ext cx="35716" cy="122288"/>
            </a:xfrm>
            <a:custGeom>
              <a:avLst/>
              <a:gdLst/>
              <a:ahLst/>
              <a:cxnLst/>
              <a:rect l="l" t="t" r="r" b="b"/>
              <a:pathLst>
                <a:path w="946" h="3239" extrusionOk="0">
                  <a:moveTo>
                    <a:pt x="568" y="1"/>
                  </a:moveTo>
                  <a:lnTo>
                    <a:pt x="1" y="402"/>
                  </a:lnTo>
                  <a:lnTo>
                    <a:pt x="378" y="3239"/>
                  </a:lnTo>
                  <a:lnTo>
                    <a:pt x="945" y="2362"/>
                  </a:lnTo>
                  <a:cubicBezTo>
                    <a:pt x="945" y="2362"/>
                    <a:pt x="568" y="12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2"/>
            <p:cNvSpPr/>
            <p:nvPr/>
          </p:nvSpPr>
          <p:spPr>
            <a:xfrm>
              <a:off x="1450853" y="2128897"/>
              <a:ext cx="92424" cy="95029"/>
            </a:xfrm>
            <a:custGeom>
              <a:avLst/>
              <a:gdLst/>
              <a:ahLst/>
              <a:cxnLst/>
              <a:rect l="l" t="t" r="r" b="b"/>
              <a:pathLst>
                <a:path w="2448" h="2517" extrusionOk="0">
                  <a:moveTo>
                    <a:pt x="993" y="1"/>
                  </a:moveTo>
                  <a:cubicBezTo>
                    <a:pt x="814" y="1"/>
                    <a:pt x="647" y="62"/>
                    <a:pt x="510" y="217"/>
                  </a:cubicBezTo>
                  <a:cubicBezTo>
                    <a:pt x="1" y="798"/>
                    <a:pt x="568" y="2517"/>
                    <a:pt x="1533" y="2517"/>
                  </a:cubicBezTo>
                  <a:cubicBezTo>
                    <a:pt x="1711" y="2517"/>
                    <a:pt x="1902" y="2459"/>
                    <a:pt x="2103" y="2325"/>
                  </a:cubicBezTo>
                  <a:lnTo>
                    <a:pt x="2448" y="778"/>
                  </a:lnTo>
                  <a:cubicBezTo>
                    <a:pt x="2347" y="710"/>
                    <a:pt x="1603" y="1"/>
                    <a:pt x="993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2"/>
            <p:cNvSpPr/>
            <p:nvPr/>
          </p:nvSpPr>
          <p:spPr>
            <a:xfrm>
              <a:off x="1470145" y="1906150"/>
              <a:ext cx="286787" cy="157023"/>
            </a:xfrm>
            <a:custGeom>
              <a:avLst/>
              <a:gdLst/>
              <a:ahLst/>
              <a:cxnLst/>
              <a:rect l="l" t="t" r="r" b="b"/>
              <a:pathLst>
                <a:path w="7596" h="4159" extrusionOk="0">
                  <a:moveTo>
                    <a:pt x="4183" y="1"/>
                  </a:moveTo>
                  <a:cubicBezTo>
                    <a:pt x="2551" y="1"/>
                    <a:pt x="1" y="1256"/>
                    <a:pt x="27" y="1692"/>
                  </a:cubicBezTo>
                  <a:cubicBezTo>
                    <a:pt x="55" y="2157"/>
                    <a:pt x="1099" y="4159"/>
                    <a:pt x="1099" y="4159"/>
                  </a:cubicBezTo>
                  <a:lnTo>
                    <a:pt x="7596" y="1939"/>
                  </a:lnTo>
                  <a:cubicBezTo>
                    <a:pt x="6965" y="1142"/>
                    <a:pt x="6088" y="212"/>
                    <a:pt x="4498" y="18"/>
                  </a:cubicBezTo>
                  <a:cubicBezTo>
                    <a:pt x="4398" y="6"/>
                    <a:pt x="4292" y="1"/>
                    <a:pt x="4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2"/>
            <p:cNvSpPr/>
            <p:nvPr/>
          </p:nvSpPr>
          <p:spPr>
            <a:xfrm>
              <a:off x="1645020" y="1941223"/>
              <a:ext cx="81173" cy="51951"/>
            </a:xfrm>
            <a:custGeom>
              <a:avLst/>
              <a:gdLst/>
              <a:ahLst/>
              <a:cxnLst/>
              <a:rect l="l" t="t" r="r" b="b"/>
              <a:pathLst>
                <a:path w="2150" h="1376" extrusionOk="0">
                  <a:moveTo>
                    <a:pt x="937" y="1"/>
                  </a:moveTo>
                  <a:cubicBezTo>
                    <a:pt x="821" y="1"/>
                    <a:pt x="706" y="25"/>
                    <a:pt x="593" y="80"/>
                  </a:cubicBezTo>
                  <a:cubicBezTo>
                    <a:pt x="1" y="361"/>
                    <a:pt x="497" y="1376"/>
                    <a:pt x="497" y="1376"/>
                  </a:cubicBezTo>
                  <a:lnTo>
                    <a:pt x="2149" y="858"/>
                  </a:lnTo>
                  <a:cubicBezTo>
                    <a:pt x="1902" y="436"/>
                    <a:pt x="1424" y="1"/>
                    <a:pt x="937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2"/>
            <p:cNvSpPr/>
            <p:nvPr/>
          </p:nvSpPr>
          <p:spPr>
            <a:xfrm>
              <a:off x="1655931" y="1941223"/>
              <a:ext cx="54178" cy="26164"/>
            </a:xfrm>
            <a:custGeom>
              <a:avLst/>
              <a:gdLst/>
              <a:ahLst/>
              <a:cxnLst/>
              <a:rect l="l" t="t" r="r" b="b"/>
              <a:pathLst>
                <a:path w="1435" h="693" extrusionOk="0">
                  <a:moveTo>
                    <a:pt x="646" y="1"/>
                  </a:moveTo>
                  <a:cubicBezTo>
                    <a:pt x="532" y="1"/>
                    <a:pt x="416" y="25"/>
                    <a:pt x="304" y="80"/>
                  </a:cubicBezTo>
                  <a:cubicBezTo>
                    <a:pt x="57" y="195"/>
                    <a:pt x="0" y="442"/>
                    <a:pt x="18" y="693"/>
                  </a:cubicBezTo>
                  <a:lnTo>
                    <a:pt x="1434" y="347"/>
                  </a:lnTo>
                  <a:cubicBezTo>
                    <a:pt x="1202" y="145"/>
                    <a:pt x="926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2"/>
            <p:cNvSpPr/>
            <p:nvPr/>
          </p:nvSpPr>
          <p:spPr>
            <a:xfrm>
              <a:off x="1691042" y="4426924"/>
              <a:ext cx="424442" cy="325561"/>
            </a:xfrm>
            <a:custGeom>
              <a:avLst/>
              <a:gdLst/>
              <a:ahLst/>
              <a:cxnLst/>
              <a:rect l="l" t="t" r="r" b="b"/>
              <a:pathLst>
                <a:path w="11242" h="8623" extrusionOk="0">
                  <a:moveTo>
                    <a:pt x="5899" y="0"/>
                  </a:moveTo>
                  <a:lnTo>
                    <a:pt x="878" y="1339"/>
                  </a:lnTo>
                  <a:lnTo>
                    <a:pt x="1298" y="5064"/>
                  </a:lnTo>
                  <a:lnTo>
                    <a:pt x="0" y="8038"/>
                  </a:lnTo>
                  <a:cubicBezTo>
                    <a:pt x="0" y="8038"/>
                    <a:pt x="5983" y="8623"/>
                    <a:pt x="10085" y="8623"/>
                  </a:cubicBezTo>
                  <a:cubicBezTo>
                    <a:pt x="11241" y="4237"/>
                    <a:pt x="9514" y="3031"/>
                    <a:pt x="7612" y="3031"/>
                  </a:cubicBezTo>
                  <a:cubicBezTo>
                    <a:pt x="6481" y="3031"/>
                    <a:pt x="5289" y="3457"/>
                    <a:pt x="4602" y="3894"/>
                  </a:cubicBezTo>
                  <a:lnTo>
                    <a:pt x="4602" y="3894"/>
                  </a:lnTo>
                  <a:cubicBezTo>
                    <a:pt x="4967" y="3327"/>
                    <a:pt x="4891" y="3180"/>
                    <a:pt x="4715" y="3180"/>
                  </a:cubicBezTo>
                  <a:cubicBezTo>
                    <a:pt x="4527" y="3180"/>
                    <a:pt x="4225" y="3348"/>
                    <a:pt x="4225" y="3348"/>
                  </a:cubicBezTo>
                  <a:lnTo>
                    <a:pt x="58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2"/>
            <p:cNvSpPr/>
            <p:nvPr/>
          </p:nvSpPr>
          <p:spPr>
            <a:xfrm>
              <a:off x="949031" y="4450331"/>
              <a:ext cx="435428" cy="292337"/>
            </a:xfrm>
            <a:custGeom>
              <a:avLst/>
              <a:gdLst/>
              <a:ahLst/>
              <a:cxnLst/>
              <a:rect l="l" t="t" r="r" b="b"/>
              <a:pathLst>
                <a:path w="11533" h="7743" extrusionOk="0">
                  <a:moveTo>
                    <a:pt x="6639" y="0"/>
                  </a:moveTo>
                  <a:lnTo>
                    <a:pt x="7808" y="3599"/>
                  </a:lnTo>
                  <a:cubicBezTo>
                    <a:pt x="7808" y="3599"/>
                    <a:pt x="7659" y="3517"/>
                    <a:pt x="7528" y="3517"/>
                  </a:cubicBezTo>
                  <a:cubicBezTo>
                    <a:pt x="7349" y="3517"/>
                    <a:pt x="7202" y="3670"/>
                    <a:pt x="7516" y="4394"/>
                  </a:cubicBezTo>
                  <a:cubicBezTo>
                    <a:pt x="6291" y="3489"/>
                    <a:pt x="4496" y="2421"/>
                    <a:pt x="2975" y="2421"/>
                  </a:cubicBezTo>
                  <a:cubicBezTo>
                    <a:pt x="1327" y="2421"/>
                    <a:pt x="1" y="3674"/>
                    <a:pt x="67" y="7742"/>
                  </a:cubicBezTo>
                  <a:cubicBezTo>
                    <a:pt x="2453" y="7700"/>
                    <a:pt x="10948" y="7157"/>
                    <a:pt x="10948" y="7157"/>
                  </a:cubicBezTo>
                  <a:cubicBezTo>
                    <a:pt x="10948" y="7157"/>
                    <a:pt x="10151" y="4186"/>
                    <a:pt x="10151" y="4060"/>
                  </a:cubicBezTo>
                  <a:cubicBezTo>
                    <a:pt x="10151" y="3933"/>
                    <a:pt x="11532" y="1005"/>
                    <a:pt x="11532" y="1005"/>
                  </a:cubicBezTo>
                  <a:lnTo>
                    <a:pt x="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2"/>
            <p:cNvSpPr/>
            <p:nvPr/>
          </p:nvSpPr>
          <p:spPr>
            <a:xfrm>
              <a:off x="1669484" y="2170237"/>
              <a:ext cx="139203" cy="107111"/>
            </a:xfrm>
            <a:custGeom>
              <a:avLst/>
              <a:gdLst/>
              <a:ahLst/>
              <a:cxnLst/>
              <a:rect l="l" t="t" r="r" b="b"/>
              <a:pathLst>
                <a:path w="3687" h="2837" extrusionOk="0">
                  <a:moveTo>
                    <a:pt x="2605" y="0"/>
                  </a:moveTo>
                  <a:cubicBezTo>
                    <a:pt x="2745" y="306"/>
                    <a:pt x="2890" y="606"/>
                    <a:pt x="3020" y="916"/>
                  </a:cubicBezTo>
                  <a:cubicBezTo>
                    <a:pt x="3155" y="1223"/>
                    <a:pt x="3285" y="1529"/>
                    <a:pt x="3380" y="1843"/>
                  </a:cubicBezTo>
                  <a:cubicBezTo>
                    <a:pt x="3425" y="1997"/>
                    <a:pt x="3472" y="2163"/>
                    <a:pt x="3475" y="2304"/>
                  </a:cubicBezTo>
                  <a:cubicBezTo>
                    <a:pt x="3479" y="2378"/>
                    <a:pt x="3458" y="2420"/>
                    <a:pt x="3422" y="2459"/>
                  </a:cubicBezTo>
                  <a:cubicBezTo>
                    <a:pt x="3380" y="2498"/>
                    <a:pt x="3320" y="2529"/>
                    <a:pt x="3249" y="2551"/>
                  </a:cubicBezTo>
                  <a:cubicBezTo>
                    <a:pt x="3110" y="2591"/>
                    <a:pt x="2960" y="2607"/>
                    <a:pt x="2806" y="2607"/>
                  </a:cubicBezTo>
                  <a:cubicBezTo>
                    <a:pt x="2640" y="2607"/>
                    <a:pt x="2470" y="2589"/>
                    <a:pt x="2305" y="2565"/>
                  </a:cubicBezTo>
                  <a:cubicBezTo>
                    <a:pt x="1664" y="2466"/>
                    <a:pt x="1026" y="2233"/>
                    <a:pt x="519" y="1836"/>
                  </a:cubicBezTo>
                  <a:cubicBezTo>
                    <a:pt x="399" y="1734"/>
                    <a:pt x="283" y="1617"/>
                    <a:pt x="208" y="1483"/>
                  </a:cubicBezTo>
                  <a:cubicBezTo>
                    <a:pt x="132" y="1353"/>
                    <a:pt x="96" y="1187"/>
                    <a:pt x="184" y="1085"/>
                  </a:cubicBezTo>
                  <a:cubicBezTo>
                    <a:pt x="232" y="1018"/>
                    <a:pt x="318" y="993"/>
                    <a:pt x="411" y="993"/>
                  </a:cubicBezTo>
                  <a:cubicBezTo>
                    <a:pt x="474" y="993"/>
                    <a:pt x="540" y="1005"/>
                    <a:pt x="600" y="1022"/>
                  </a:cubicBezTo>
                  <a:cubicBezTo>
                    <a:pt x="758" y="1060"/>
                    <a:pt x="903" y="1152"/>
                    <a:pt x="1044" y="1240"/>
                  </a:cubicBezTo>
                  <a:cubicBezTo>
                    <a:pt x="917" y="1134"/>
                    <a:pt x="787" y="1022"/>
                    <a:pt x="621" y="962"/>
                  </a:cubicBezTo>
                  <a:cubicBezTo>
                    <a:pt x="540" y="930"/>
                    <a:pt x="455" y="906"/>
                    <a:pt x="364" y="906"/>
                  </a:cubicBezTo>
                  <a:cubicBezTo>
                    <a:pt x="272" y="906"/>
                    <a:pt x="170" y="934"/>
                    <a:pt x="99" y="1007"/>
                  </a:cubicBezTo>
                  <a:cubicBezTo>
                    <a:pt x="18" y="1078"/>
                    <a:pt x="5" y="1187"/>
                    <a:pt x="0" y="1282"/>
                  </a:cubicBezTo>
                  <a:cubicBezTo>
                    <a:pt x="11" y="1378"/>
                    <a:pt x="39" y="1469"/>
                    <a:pt x="75" y="1550"/>
                  </a:cubicBezTo>
                  <a:cubicBezTo>
                    <a:pt x="156" y="1716"/>
                    <a:pt x="275" y="1849"/>
                    <a:pt x="399" y="1970"/>
                  </a:cubicBezTo>
                  <a:cubicBezTo>
                    <a:pt x="924" y="2438"/>
                    <a:pt x="1594" y="2688"/>
                    <a:pt x="2270" y="2797"/>
                  </a:cubicBezTo>
                  <a:cubicBezTo>
                    <a:pt x="2437" y="2818"/>
                    <a:pt x="2606" y="2836"/>
                    <a:pt x="2776" y="2836"/>
                  </a:cubicBezTo>
                  <a:cubicBezTo>
                    <a:pt x="2954" y="2836"/>
                    <a:pt x="3134" y="2816"/>
                    <a:pt x="3316" y="2759"/>
                  </a:cubicBezTo>
                  <a:cubicBezTo>
                    <a:pt x="3404" y="2731"/>
                    <a:pt x="3496" y="2685"/>
                    <a:pt x="3578" y="2607"/>
                  </a:cubicBezTo>
                  <a:cubicBezTo>
                    <a:pt x="3612" y="2568"/>
                    <a:pt x="3651" y="2512"/>
                    <a:pt x="3662" y="2459"/>
                  </a:cubicBezTo>
                  <a:cubicBezTo>
                    <a:pt x="3672" y="2407"/>
                    <a:pt x="3687" y="2347"/>
                    <a:pt x="3679" y="2301"/>
                  </a:cubicBezTo>
                  <a:cubicBezTo>
                    <a:pt x="3669" y="2107"/>
                    <a:pt x="3609" y="1948"/>
                    <a:pt x="3549" y="1786"/>
                  </a:cubicBezTo>
                  <a:cubicBezTo>
                    <a:pt x="3303" y="1148"/>
                    <a:pt x="2971" y="563"/>
                    <a:pt x="2605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2"/>
            <p:cNvSpPr/>
            <p:nvPr/>
          </p:nvSpPr>
          <p:spPr>
            <a:xfrm>
              <a:off x="1617233" y="2225018"/>
              <a:ext cx="110433" cy="70602"/>
            </a:xfrm>
            <a:custGeom>
              <a:avLst/>
              <a:gdLst/>
              <a:ahLst/>
              <a:cxnLst/>
              <a:rect l="l" t="t" r="r" b="b"/>
              <a:pathLst>
                <a:path w="2925" h="1870" extrusionOk="0">
                  <a:moveTo>
                    <a:pt x="0" y="0"/>
                  </a:moveTo>
                  <a:cubicBezTo>
                    <a:pt x="63" y="138"/>
                    <a:pt x="137" y="272"/>
                    <a:pt x="215" y="406"/>
                  </a:cubicBezTo>
                  <a:cubicBezTo>
                    <a:pt x="296" y="536"/>
                    <a:pt x="387" y="660"/>
                    <a:pt x="475" y="787"/>
                  </a:cubicBezTo>
                  <a:cubicBezTo>
                    <a:pt x="574" y="903"/>
                    <a:pt x="680" y="1023"/>
                    <a:pt x="789" y="1132"/>
                  </a:cubicBezTo>
                  <a:cubicBezTo>
                    <a:pt x="906" y="1234"/>
                    <a:pt x="1018" y="1343"/>
                    <a:pt x="1148" y="1431"/>
                  </a:cubicBezTo>
                  <a:cubicBezTo>
                    <a:pt x="1402" y="1615"/>
                    <a:pt x="1688" y="1763"/>
                    <a:pt x="2002" y="1829"/>
                  </a:cubicBezTo>
                  <a:cubicBezTo>
                    <a:pt x="2124" y="1855"/>
                    <a:pt x="2250" y="1869"/>
                    <a:pt x="2376" y="1869"/>
                  </a:cubicBezTo>
                  <a:cubicBezTo>
                    <a:pt x="2566" y="1869"/>
                    <a:pt x="2755" y="1836"/>
                    <a:pt x="2924" y="1755"/>
                  </a:cubicBezTo>
                  <a:lnTo>
                    <a:pt x="2924" y="1755"/>
                  </a:lnTo>
                  <a:cubicBezTo>
                    <a:pt x="2854" y="1764"/>
                    <a:pt x="2785" y="1768"/>
                    <a:pt x="2716" y="1768"/>
                  </a:cubicBezTo>
                  <a:cubicBezTo>
                    <a:pt x="2485" y="1768"/>
                    <a:pt x="2263" y="1721"/>
                    <a:pt x="2051" y="1653"/>
                  </a:cubicBezTo>
                  <a:cubicBezTo>
                    <a:pt x="1776" y="1558"/>
                    <a:pt x="1519" y="1413"/>
                    <a:pt x="1283" y="1241"/>
                  </a:cubicBezTo>
                  <a:cubicBezTo>
                    <a:pt x="1043" y="1078"/>
                    <a:pt x="831" y="871"/>
                    <a:pt x="613" y="663"/>
                  </a:cubicBezTo>
                  <a:lnTo>
                    <a:pt x="306" y="335"/>
                  </a:lnTo>
                  <a:cubicBezTo>
                    <a:pt x="208" y="223"/>
                    <a:pt x="106" y="110"/>
                    <a:pt x="0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2"/>
            <p:cNvSpPr/>
            <p:nvPr/>
          </p:nvSpPr>
          <p:spPr>
            <a:xfrm>
              <a:off x="1555091" y="2375466"/>
              <a:ext cx="245747" cy="58369"/>
            </a:xfrm>
            <a:custGeom>
              <a:avLst/>
              <a:gdLst/>
              <a:ahLst/>
              <a:cxnLst/>
              <a:rect l="l" t="t" r="r" b="b"/>
              <a:pathLst>
                <a:path w="6509" h="1546" extrusionOk="0">
                  <a:moveTo>
                    <a:pt x="0" y="1"/>
                  </a:moveTo>
                  <a:lnTo>
                    <a:pt x="0" y="1"/>
                  </a:lnTo>
                  <a:cubicBezTo>
                    <a:pt x="399" y="409"/>
                    <a:pt x="892" y="723"/>
                    <a:pt x="1420" y="962"/>
                  </a:cubicBezTo>
                  <a:cubicBezTo>
                    <a:pt x="1952" y="1195"/>
                    <a:pt x="2516" y="1336"/>
                    <a:pt x="3084" y="1435"/>
                  </a:cubicBezTo>
                  <a:cubicBezTo>
                    <a:pt x="3556" y="1508"/>
                    <a:pt x="4036" y="1545"/>
                    <a:pt x="4515" y="1545"/>
                  </a:cubicBezTo>
                  <a:cubicBezTo>
                    <a:pt x="4611" y="1545"/>
                    <a:pt x="4707" y="1544"/>
                    <a:pt x="4803" y="1541"/>
                  </a:cubicBezTo>
                  <a:cubicBezTo>
                    <a:pt x="5374" y="1526"/>
                    <a:pt x="5948" y="1477"/>
                    <a:pt x="6509" y="1350"/>
                  </a:cubicBezTo>
                  <a:lnTo>
                    <a:pt x="6509" y="1350"/>
                  </a:lnTo>
                  <a:cubicBezTo>
                    <a:pt x="6252" y="1363"/>
                    <a:pt x="5995" y="1376"/>
                    <a:pt x="5738" y="1376"/>
                  </a:cubicBezTo>
                  <a:cubicBezTo>
                    <a:pt x="5709" y="1376"/>
                    <a:pt x="5681" y="1375"/>
                    <a:pt x="5652" y="1375"/>
                  </a:cubicBezTo>
                  <a:cubicBezTo>
                    <a:pt x="5560" y="1376"/>
                    <a:pt x="5468" y="1377"/>
                    <a:pt x="5375" y="1377"/>
                  </a:cubicBezTo>
                  <a:cubicBezTo>
                    <a:pt x="5184" y="1377"/>
                    <a:pt x="4993" y="1374"/>
                    <a:pt x="4803" y="1364"/>
                  </a:cubicBezTo>
                  <a:cubicBezTo>
                    <a:pt x="4240" y="1336"/>
                    <a:pt x="3676" y="1297"/>
                    <a:pt x="3119" y="1203"/>
                  </a:cubicBezTo>
                  <a:cubicBezTo>
                    <a:pt x="2565" y="1115"/>
                    <a:pt x="2020" y="980"/>
                    <a:pt x="1487" y="797"/>
                  </a:cubicBezTo>
                  <a:cubicBezTo>
                    <a:pt x="963" y="596"/>
                    <a:pt x="462" y="336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2"/>
            <p:cNvSpPr/>
            <p:nvPr/>
          </p:nvSpPr>
          <p:spPr>
            <a:xfrm>
              <a:off x="1479810" y="2150341"/>
              <a:ext cx="55613" cy="51724"/>
            </a:xfrm>
            <a:custGeom>
              <a:avLst/>
              <a:gdLst/>
              <a:ahLst/>
              <a:cxnLst/>
              <a:rect l="l" t="t" r="r" b="b"/>
              <a:pathLst>
                <a:path w="1473" h="1370" extrusionOk="0">
                  <a:moveTo>
                    <a:pt x="293" y="0"/>
                  </a:moveTo>
                  <a:cubicBezTo>
                    <a:pt x="191" y="0"/>
                    <a:pt x="91" y="19"/>
                    <a:pt x="0" y="62"/>
                  </a:cubicBezTo>
                  <a:cubicBezTo>
                    <a:pt x="268" y="69"/>
                    <a:pt x="500" y="174"/>
                    <a:pt x="687" y="322"/>
                  </a:cubicBezTo>
                  <a:cubicBezTo>
                    <a:pt x="786" y="397"/>
                    <a:pt x="867" y="488"/>
                    <a:pt x="948" y="579"/>
                  </a:cubicBezTo>
                  <a:lnTo>
                    <a:pt x="1061" y="724"/>
                  </a:lnTo>
                  <a:lnTo>
                    <a:pt x="1061" y="724"/>
                  </a:lnTo>
                  <a:cubicBezTo>
                    <a:pt x="1044" y="727"/>
                    <a:pt x="1026" y="732"/>
                    <a:pt x="1008" y="738"/>
                  </a:cubicBezTo>
                  <a:cubicBezTo>
                    <a:pt x="958" y="749"/>
                    <a:pt x="881" y="802"/>
                    <a:pt x="867" y="883"/>
                  </a:cubicBezTo>
                  <a:cubicBezTo>
                    <a:pt x="860" y="953"/>
                    <a:pt x="881" y="1006"/>
                    <a:pt x="906" y="1045"/>
                  </a:cubicBezTo>
                  <a:cubicBezTo>
                    <a:pt x="1001" y="1193"/>
                    <a:pt x="1128" y="1285"/>
                    <a:pt x="1261" y="1369"/>
                  </a:cubicBezTo>
                  <a:lnTo>
                    <a:pt x="1139" y="1171"/>
                  </a:lnTo>
                  <a:cubicBezTo>
                    <a:pt x="1100" y="1108"/>
                    <a:pt x="1061" y="1041"/>
                    <a:pt x="1043" y="981"/>
                  </a:cubicBezTo>
                  <a:cubicBezTo>
                    <a:pt x="1036" y="950"/>
                    <a:pt x="1033" y="925"/>
                    <a:pt x="1040" y="921"/>
                  </a:cubicBezTo>
                  <a:lnTo>
                    <a:pt x="1040" y="921"/>
                  </a:lnTo>
                  <a:cubicBezTo>
                    <a:pt x="1043" y="925"/>
                    <a:pt x="1036" y="925"/>
                    <a:pt x="1064" y="925"/>
                  </a:cubicBezTo>
                  <a:cubicBezTo>
                    <a:pt x="1075" y="922"/>
                    <a:pt x="1090" y="921"/>
                    <a:pt x="1106" y="921"/>
                  </a:cubicBezTo>
                  <a:cubicBezTo>
                    <a:pt x="1147" y="921"/>
                    <a:pt x="1200" y="929"/>
                    <a:pt x="1248" y="939"/>
                  </a:cubicBezTo>
                  <a:lnTo>
                    <a:pt x="1473" y="978"/>
                  </a:lnTo>
                  <a:lnTo>
                    <a:pt x="1357" y="773"/>
                  </a:lnTo>
                  <a:cubicBezTo>
                    <a:pt x="1290" y="654"/>
                    <a:pt x="1216" y="537"/>
                    <a:pt x="1124" y="431"/>
                  </a:cubicBezTo>
                  <a:cubicBezTo>
                    <a:pt x="1033" y="326"/>
                    <a:pt x="931" y="228"/>
                    <a:pt x="807" y="153"/>
                  </a:cubicBezTo>
                  <a:cubicBezTo>
                    <a:pt x="655" y="59"/>
                    <a:pt x="471" y="0"/>
                    <a:pt x="293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2"/>
            <p:cNvSpPr/>
            <p:nvPr/>
          </p:nvSpPr>
          <p:spPr>
            <a:xfrm>
              <a:off x="1701009" y="2145584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7" y="1"/>
                    <a:pt x="1" y="191"/>
                    <a:pt x="1" y="427"/>
                  </a:cubicBezTo>
                  <a:cubicBezTo>
                    <a:pt x="1" y="660"/>
                    <a:pt x="107" y="850"/>
                    <a:pt x="240" y="850"/>
                  </a:cubicBezTo>
                  <a:cubicBezTo>
                    <a:pt x="371" y="850"/>
                    <a:pt x="476" y="660"/>
                    <a:pt x="476" y="427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2"/>
            <p:cNvSpPr/>
            <p:nvPr/>
          </p:nvSpPr>
          <p:spPr>
            <a:xfrm>
              <a:off x="1783501" y="2149963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6" y="1"/>
                    <a:pt x="0" y="191"/>
                    <a:pt x="0" y="424"/>
                  </a:cubicBezTo>
                  <a:cubicBezTo>
                    <a:pt x="0" y="660"/>
                    <a:pt x="106" y="851"/>
                    <a:pt x="240" y="851"/>
                  </a:cubicBezTo>
                  <a:cubicBezTo>
                    <a:pt x="371" y="851"/>
                    <a:pt x="476" y="660"/>
                    <a:pt x="476" y="424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2"/>
            <p:cNvSpPr/>
            <p:nvPr/>
          </p:nvSpPr>
          <p:spPr>
            <a:xfrm>
              <a:off x="1661934" y="2091785"/>
              <a:ext cx="74377" cy="34433"/>
            </a:xfrm>
            <a:custGeom>
              <a:avLst/>
              <a:gdLst/>
              <a:ahLst/>
              <a:cxnLst/>
              <a:rect l="l" t="t" r="r" b="b"/>
              <a:pathLst>
                <a:path w="1970" h="912" extrusionOk="0">
                  <a:moveTo>
                    <a:pt x="836" y="0"/>
                  </a:moveTo>
                  <a:cubicBezTo>
                    <a:pt x="517" y="0"/>
                    <a:pt x="203" y="221"/>
                    <a:pt x="0" y="912"/>
                  </a:cubicBezTo>
                  <a:lnTo>
                    <a:pt x="1970" y="683"/>
                  </a:lnTo>
                  <a:cubicBezTo>
                    <a:pt x="1970" y="683"/>
                    <a:pt x="1396" y="0"/>
                    <a:pt x="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2"/>
            <p:cNvSpPr/>
            <p:nvPr/>
          </p:nvSpPr>
          <p:spPr>
            <a:xfrm>
              <a:off x="1768324" y="2097599"/>
              <a:ext cx="53121" cy="28618"/>
            </a:xfrm>
            <a:custGeom>
              <a:avLst/>
              <a:gdLst/>
              <a:ahLst/>
              <a:cxnLst/>
              <a:rect l="l" t="t" r="r" b="b"/>
              <a:pathLst>
                <a:path w="1407" h="758" extrusionOk="0">
                  <a:moveTo>
                    <a:pt x="518" y="1"/>
                  </a:moveTo>
                  <a:cubicBezTo>
                    <a:pt x="123" y="1"/>
                    <a:pt x="1" y="652"/>
                    <a:pt x="1" y="652"/>
                  </a:cubicBezTo>
                  <a:lnTo>
                    <a:pt x="1407" y="758"/>
                  </a:lnTo>
                  <a:cubicBezTo>
                    <a:pt x="1018" y="187"/>
                    <a:pt x="729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2"/>
            <p:cNvSpPr/>
            <p:nvPr/>
          </p:nvSpPr>
          <p:spPr>
            <a:xfrm>
              <a:off x="1940858" y="2603347"/>
              <a:ext cx="162762" cy="236044"/>
            </a:xfrm>
            <a:custGeom>
              <a:avLst/>
              <a:gdLst/>
              <a:ahLst/>
              <a:cxnLst/>
              <a:rect l="l" t="t" r="r" b="b"/>
              <a:pathLst>
                <a:path w="4311" h="6252" extrusionOk="0">
                  <a:moveTo>
                    <a:pt x="1" y="0"/>
                  </a:moveTo>
                  <a:lnTo>
                    <a:pt x="1" y="0"/>
                  </a:lnTo>
                  <a:cubicBezTo>
                    <a:pt x="191" y="258"/>
                    <a:pt x="378" y="512"/>
                    <a:pt x="550" y="776"/>
                  </a:cubicBezTo>
                  <a:cubicBezTo>
                    <a:pt x="730" y="1036"/>
                    <a:pt x="906" y="1298"/>
                    <a:pt x="1079" y="1561"/>
                  </a:cubicBezTo>
                  <a:lnTo>
                    <a:pt x="2129" y="3140"/>
                  </a:lnTo>
                  <a:cubicBezTo>
                    <a:pt x="2485" y="3665"/>
                    <a:pt x="2838" y="4191"/>
                    <a:pt x="3201" y="4708"/>
                  </a:cubicBezTo>
                  <a:cubicBezTo>
                    <a:pt x="3563" y="5227"/>
                    <a:pt x="3926" y="5744"/>
                    <a:pt x="4310" y="6252"/>
                  </a:cubicBezTo>
                  <a:cubicBezTo>
                    <a:pt x="4007" y="5692"/>
                    <a:pt x="3684" y="5149"/>
                    <a:pt x="3352" y="4609"/>
                  </a:cubicBezTo>
                  <a:cubicBezTo>
                    <a:pt x="3021" y="4067"/>
                    <a:pt x="2675" y="3539"/>
                    <a:pt x="2323" y="3010"/>
                  </a:cubicBezTo>
                  <a:cubicBezTo>
                    <a:pt x="1967" y="2488"/>
                    <a:pt x="1612" y="1963"/>
                    <a:pt x="1227" y="1459"/>
                  </a:cubicBezTo>
                  <a:cubicBezTo>
                    <a:pt x="843" y="956"/>
                    <a:pt x="459" y="44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2"/>
            <p:cNvSpPr/>
            <p:nvPr/>
          </p:nvSpPr>
          <p:spPr>
            <a:xfrm>
              <a:off x="1290626" y="2657221"/>
              <a:ext cx="62975" cy="279311"/>
            </a:xfrm>
            <a:custGeom>
              <a:avLst/>
              <a:gdLst/>
              <a:ahLst/>
              <a:cxnLst/>
              <a:rect l="l" t="t" r="r" b="b"/>
              <a:pathLst>
                <a:path w="1668" h="7398" extrusionOk="0">
                  <a:moveTo>
                    <a:pt x="1668" y="1"/>
                  </a:moveTo>
                  <a:cubicBezTo>
                    <a:pt x="1403" y="578"/>
                    <a:pt x="1219" y="1192"/>
                    <a:pt x="1047" y="1801"/>
                  </a:cubicBezTo>
                  <a:cubicBezTo>
                    <a:pt x="874" y="2411"/>
                    <a:pt x="733" y="3027"/>
                    <a:pt x="599" y="3647"/>
                  </a:cubicBezTo>
                  <a:cubicBezTo>
                    <a:pt x="473" y="4268"/>
                    <a:pt x="349" y="4888"/>
                    <a:pt x="254" y="5515"/>
                  </a:cubicBezTo>
                  <a:cubicBezTo>
                    <a:pt x="152" y="6139"/>
                    <a:pt x="61" y="6766"/>
                    <a:pt x="1" y="7397"/>
                  </a:cubicBezTo>
                  <a:cubicBezTo>
                    <a:pt x="155" y="6781"/>
                    <a:pt x="293" y="6163"/>
                    <a:pt x="430" y="5547"/>
                  </a:cubicBezTo>
                  <a:lnTo>
                    <a:pt x="829" y="3694"/>
                  </a:lnTo>
                  <a:lnTo>
                    <a:pt x="1224" y="1844"/>
                  </a:lnTo>
                  <a:cubicBezTo>
                    <a:pt x="1357" y="1227"/>
                    <a:pt x="1494" y="611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2"/>
            <p:cNvSpPr/>
            <p:nvPr/>
          </p:nvSpPr>
          <p:spPr>
            <a:xfrm>
              <a:off x="1144444" y="3430416"/>
              <a:ext cx="72792" cy="80796"/>
            </a:xfrm>
            <a:custGeom>
              <a:avLst/>
              <a:gdLst/>
              <a:ahLst/>
              <a:cxnLst/>
              <a:rect l="l" t="t" r="r" b="b"/>
              <a:pathLst>
                <a:path w="1928" h="2140" extrusionOk="0">
                  <a:moveTo>
                    <a:pt x="962" y="0"/>
                  </a:moveTo>
                  <a:cubicBezTo>
                    <a:pt x="430" y="0"/>
                    <a:pt x="0" y="479"/>
                    <a:pt x="0" y="1068"/>
                  </a:cubicBezTo>
                  <a:cubicBezTo>
                    <a:pt x="0" y="1660"/>
                    <a:pt x="430" y="2139"/>
                    <a:pt x="962" y="2139"/>
                  </a:cubicBezTo>
                  <a:cubicBezTo>
                    <a:pt x="1494" y="2139"/>
                    <a:pt x="1928" y="1660"/>
                    <a:pt x="1928" y="1068"/>
                  </a:cubicBezTo>
                  <a:cubicBezTo>
                    <a:pt x="1928" y="479"/>
                    <a:pt x="1494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2"/>
            <p:cNvSpPr/>
            <p:nvPr/>
          </p:nvSpPr>
          <p:spPr>
            <a:xfrm>
              <a:off x="1194845" y="4531841"/>
              <a:ext cx="143960" cy="106620"/>
            </a:xfrm>
            <a:custGeom>
              <a:avLst/>
              <a:gdLst/>
              <a:ahLst/>
              <a:cxnLst/>
              <a:rect l="l" t="t" r="r" b="b"/>
              <a:pathLst>
                <a:path w="3813" h="2824" extrusionOk="0">
                  <a:moveTo>
                    <a:pt x="374" y="301"/>
                  </a:moveTo>
                  <a:lnTo>
                    <a:pt x="374" y="301"/>
                  </a:lnTo>
                  <a:cubicBezTo>
                    <a:pt x="839" y="456"/>
                    <a:pt x="1149" y="752"/>
                    <a:pt x="1403" y="1115"/>
                  </a:cubicBezTo>
                  <a:cubicBezTo>
                    <a:pt x="1191" y="1087"/>
                    <a:pt x="973" y="978"/>
                    <a:pt x="783" y="805"/>
                  </a:cubicBezTo>
                  <a:cubicBezTo>
                    <a:pt x="621" y="661"/>
                    <a:pt x="487" y="484"/>
                    <a:pt x="374" y="301"/>
                  </a:cubicBezTo>
                  <a:close/>
                  <a:moveTo>
                    <a:pt x="2763" y="1166"/>
                  </a:moveTo>
                  <a:cubicBezTo>
                    <a:pt x="2971" y="1166"/>
                    <a:pt x="3178" y="1189"/>
                    <a:pt x="3380" y="1235"/>
                  </a:cubicBezTo>
                  <a:cubicBezTo>
                    <a:pt x="3432" y="1245"/>
                    <a:pt x="3489" y="1259"/>
                    <a:pt x="3520" y="1292"/>
                  </a:cubicBezTo>
                  <a:cubicBezTo>
                    <a:pt x="3535" y="1305"/>
                    <a:pt x="3542" y="1326"/>
                    <a:pt x="3542" y="1330"/>
                  </a:cubicBezTo>
                  <a:cubicBezTo>
                    <a:pt x="3538" y="1334"/>
                    <a:pt x="3520" y="1344"/>
                    <a:pt x="3465" y="1347"/>
                  </a:cubicBezTo>
                  <a:cubicBezTo>
                    <a:pt x="3214" y="1374"/>
                    <a:pt x="2961" y="1388"/>
                    <a:pt x="2708" y="1388"/>
                  </a:cubicBezTo>
                  <a:cubicBezTo>
                    <a:pt x="2492" y="1388"/>
                    <a:pt x="2276" y="1378"/>
                    <a:pt x="2062" y="1358"/>
                  </a:cubicBezTo>
                  <a:cubicBezTo>
                    <a:pt x="1988" y="1355"/>
                    <a:pt x="1914" y="1344"/>
                    <a:pt x="1847" y="1330"/>
                  </a:cubicBezTo>
                  <a:cubicBezTo>
                    <a:pt x="1847" y="1323"/>
                    <a:pt x="1843" y="1316"/>
                    <a:pt x="1843" y="1313"/>
                  </a:cubicBezTo>
                  <a:cubicBezTo>
                    <a:pt x="1882" y="1302"/>
                    <a:pt x="1925" y="1292"/>
                    <a:pt x="1964" y="1281"/>
                  </a:cubicBezTo>
                  <a:lnTo>
                    <a:pt x="2069" y="1253"/>
                  </a:lnTo>
                  <a:cubicBezTo>
                    <a:pt x="2295" y="1195"/>
                    <a:pt x="2529" y="1166"/>
                    <a:pt x="2763" y="1166"/>
                  </a:cubicBezTo>
                  <a:close/>
                  <a:moveTo>
                    <a:pt x="124" y="0"/>
                  </a:moveTo>
                  <a:cubicBezTo>
                    <a:pt x="86" y="0"/>
                    <a:pt x="52" y="18"/>
                    <a:pt x="29" y="51"/>
                  </a:cubicBezTo>
                  <a:cubicBezTo>
                    <a:pt x="4" y="87"/>
                    <a:pt x="1" y="136"/>
                    <a:pt x="22" y="174"/>
                  </a:cubicBezTo>
                  <a:cubicBezTo>
                    <a:pt x="177" y="442"/>
                    <a:pt x="367" y="745"/>
                    <a:pt x="624" y="981"/>
                  </a:cubicBezTo>
                  <a:cubicBezTo>
                    <a:pt x="758" y="1101"/>
                    <a:pt x="906" y="1196"/>
                    <a:pt x="1058" y="1259"/>
                  </a:cubicBezTo>
                  <a:cubicBezTo>
                    <a:pt x="754" y="1386"/>
                    <a:pt x="466" y="1534"/>
                    <a:pt x="188" y="1703"/>
                  </a:cubicBezTo>
                  <a:cubicBezTo>
                    <a:pt x="134" y="1736"/>
                    <a:pt x="113" y="1802"/>
                    <a:pt x="141" y="1858"/>
                  </a:cubicBezTo>
                  <a:cubicBezTo>
                    <a:pt x="163" y="1899"/>
                    <a:pt x="205" y="1922"/>
                    <a:pt x="248" y="1922"/>
                  </a:cubicBezTo>
                  <a:cubicBezTo>
                    <a:pt x="262" y="1922"/>
                    <a:pt x="276" y="1920"/>
                    <a:pt x="289" y="1915"/>
                  </a:cubicBezTo>
                  <a:lnTo>
                    <a:pt x="1505" y="1425"/>
                  </a:lnTo>
                  <a:cubicBezTo>
                    <a:pt x="1551" y="1461"/>
                    <a:pt x="1596" y="1489"/>
                    <a:pt x="1650" y="1510"/>
                  </a:cubicBezTo>
                  <a:cubicBezTo>
                    <a:pt x="1657" y="1524"/>
                    <a:pt x="1663" y="1541"/>
                    <a:pt x="1674" y="1555"/>
                  </a:cubicBezTo>
                  <a:cubicBezTo>
                    <a:pt x="1832" y="2006"/>
                    <a:pt x="2112" y="2408"/>
                    <a:pt x="2361" y="2772"/>
                  </a:cubicBezTo>
                  <a:cubicBezTo>
                    <a:pt x="2386" y="2806"/>
                    <a:pt x="2421" y="2824"/>
                    <a:pt x="2460" y="2824"/>
                  </a:cubicBezTo>
                  <a:cubicBezTo>
                    <a:pt x="2481" y="2824"/>
                    <a:pt x="2506" y="2817"/>
                    <a:pt x="2527" y="2803"/>
                  </a:cubicBezTo>
                  <a:cubicBezTo>
                    <a:pt x="2580" y="2764"/>
                    <a:pt x="2594" y="2694"/>
                    <a:pt x="2555" y="2640"/>
                  </a:cubicBezTo>
                  <a:lnTo>
                    <a:pt x="2555" y="2637"/>
                  </a:lnTo>
                  <a:cubicBezTo>
                    <a:pt x="2372" y="2377"/>
                    <a:pt x="2221" y="2087"/>
                    <a:pt x="2073" y="1806"/>
                  </a:cubicBezTo>
                  <a:cubicBezTo>
                    <a:pt x="2034" y="1731"/>
                    <a:pt x="1995" y="1658"/>
                    <a:pt x="1956" y="1583"/>
                  </a:cubicBezTo>
                  <a:lnTo>
                    <a:pt x="1956" y="1583"/>
                  </a:lnTo>
                  <a:cubicBezTo>
                    <a:pt x="1985" y="1588"/>
                    <a:pt x="2013" y="1591"/>
                    <a:pt x="2040" y="1594"/>
                  </a:cubicBezTo>
                  <a:cubicBezTo>
                    <a:pt x="2256" y="1612"/>
                    <a:pt x="2473" y="1621"/>
                    <a:pt x="2691" y="1621"/>
                  </a:cubicBezTo>
                  <a:cubicBezTo>
                    <a:pt x="2957" y="1621"/>
                    <a:pt x="3223" y="1607"/>
                    <a:pt x="3489" y="1580"/>
                  </a:cubicBezTo>
                  <a:cubicBezTo>
                    <a:pt x="3545" y="1577"/>
                    <a:pt x="3647" y="1566"/>
                    <a:pt x="3718" y="1485"/>
                  </a:cubicBezTo>
                  <a:cubicBezTo>
                    <a:pt x="3813" y="1372"/>
                    <a:pt x="3774" y="1210"/>
                    <a:pt x="3686" y="1126"/>
                  </a:cubicBezTo>
                  <a:cubicBezTo>
                    <a:pt x="3613" y="1055"/>
                    <a:pt x="3520" y="1027"/>
                    <a:pt x="3429" y="1006"/>
                  </a:cubicBezTo>
                  <a:cubicBezTo>
                    <a:pt x="3209" y="956"/>
                    <a:pt x="2984" y="931"/>
                    <a:pt x="2759" y="931"/>
                  </a:cubicBezTo>
                  <a:cubicBezTo>
                    <a:pt x="2508" y="931"/>
                    <a:pt x="2256" y="962"/>
                    <a:pt x="2013" y="1024"/>
                  </a:cubicBezTo>
                  <a:lnTo>
                    <a:pt x="1903" y="1055"/>
                  </a:lnTo>
                  <a:cubicBezTo>
                    <a:pt x="1861" y="1066"/>
                    <a:pt x="1822" y="1076"/>
                    <a:pt x="1783" y="1084"/>
                  </a:cubicBezTo>
                  <a:cubicBezTo>
                    <a:pt x="1777" y="1073"/>
                    <a:pt x="1762" y="1059"/>
                    <a:pt x="1748" y="1051"/>
                  </a:cubicBezTo>
                  <a:cubicBezTo>
                    <a:pt x="1731" y="1040"/>
                    <a:pt x="1710" y="1035"/>
                    <a:pt x="1690" y="1035"/>
                  </a:cubicBezTo>
                  <a:cubicBezTo>
                    <a:pt x="1678" y="1035"/>
                    <a:pt x="1665" y="1037"/>
                    <a:pt x="1653" y="1041"/>
                  </a:cubicBezTo>
                  <a:cubicBezTo>
                    <a:pt x="1650" y="1041"/>
                    <a:pt x="1642" y="1041"/>
                    <a:pt x="1639" y="1045"/>
                  </a:cubicBezTo>
                  <a:cubicBezTo>
                    <a:pt x="1308" y="552"/>
                    <a:pt x="874" y="139"/>
                    <a:pt x="145" y="2"/>
                  </a:cubicBezTo>
                  <a:cubicBezTo>
                    <a:pt x="138" y="1"/>
                    <a:pt x="131" y="0"/>
                    <a:pt x="124" y="0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2"/>
            <p:cNvSpPr/>
            <p:nvPr/>
          </p:nvSpPr>
          <p:spPr>
            <a:xfrm>
              <a:off x="1761679" y="4521346"/>
              <a:ext cx="141883" cy="99333"/>
            </a:xfrm>
            <a:custGeom>
              <a:avLst/>
              <a:gdLst/>
              <a:ahLst/>
              <a:cxnLst/>
              <a:rect l="l" t="t" r="r" b="b"/>
              <a:pathLst>
                <a:path w="3758" h="2631" extrusionOk="0">
                  <a:moveTo>
                    <a:pt x="3260" y="360"/>
                  </a:moveTo>
                  <a:lnTo>
                    <a:pt x="3260" y="360"/>
                  </a:lnTo>
                  <a:cubicBezTo>
                    <a:pt x="3010" y="558"/>
                    <a:pt x="2703" y="692"/>
                    <a:pt x="2386" y="741"/>
                  </a:cubicBezTo>
                  <a:cubicBezTo>
                    <a:pt x="2658" y="579"/>
                    <a:pt x="2954" y="449"/>
                    <a:pt x="3260" y="360"/>
                  </a:cubicBezTo>
                  <a:close/>
                  <a:moveTo>
                    <a:pt x="357" y="233"/>
                  </a:moveTo>
                  <a:lnTo>
                    <a:pt x="357" y="233"/>
                  </a:lnTo>
                  <a:cubicBezTo>
                    <a:pt x="850" y="251"/>
                    <a:pt x="1333" y="452"/>
                    <a:pt x="1692" y="791"/>
                  </a:cubicBezTo>
                  <a:cubicBezTo>
                    <a:pt x="1692" y="794"/>
                    <a:pt x="1689" y="798"/>
                    <a:pt x="1689" y="801"/>
                  </a:cubicBezTo>
                  <a:lnTo>
                    <a:pt x="1639" y="903"/>
                  </a:lnTo>
                  <a:cubicBezTo>
                    <a:pt x="1149" y="861"/>
                    <a:pt x="677" y="611"/>
                    <a:pt x="357" y="233"/>
                  </a:cubicBezTo>
                  <a:close/>
                  <a:moveTo>
                    <a:pt x="301" y="1"/>
                  </a:moveTo>
                  <a:cubicBezTo>
                    <a:pt x="239" y="1"/>
                    <a:pt x="178" y="3"/>
                    <a:pt x="117" y="9"/>
                  </a:cubicBezTo>
                  <a:cubicBezTo>
                    <a:pt x="74" y="12"/>
                    <a:pt x="40" y="36"/>
                    <a:pt x="22" y="72"/>
                  </a:cubicBezTo>
                  <a:cubicBezTo>
                    <a:pt x="1" y="111"/>
                    <a:pt x="4" y="153"/>
                    <a:pt x="29" y="188"/>
                  </a:cubicBezTo>
                  <a:cubicBezTo>
                    <a:pt x="364" y="695"/>
                    <a:pt x="934" y="1048"/>
                    <a:pt x="1537" y="1126"/>
                  </a:cubicBezTo>
                  <a:lnTo>
                    <a:pt x="917" y="2464"/>
                  </a:lnTo>
                  <a:cubicBezTo>
                    <a:pt x="889" y="2521"/>
                    <a:pt x="913" y="2588"/>
                    <a:pt x="966" y="2616"/>
                  </a:cubicBezTo>
                  <a:cubicBezTo>
                    <a:pt x="983" y="2627"/>
                    <a:pt x="1005" y="2630"/>
                    <a:pt x="1022" y="2630"/>
                  </a:cubicBezTo>
                  <a:cubicBezTo>
                    <a:pt x="1061" y="2630"/>
                    <a:pt x="1100" y="2609"/>
                    <a:pt x="1121" y="2573"/>
                  </a:cubicBezTo>
                  <a:lnTo>
                    <a:pt x="1956" y="1164"/>
                  </a:lnTo>
                  <a:lnTo>
                    <a:pt x="2827" y="1795"/>
                  </a:lnTo>
                  <a:cubicBezTo>
                    <a:pt x="2847" y="1810"/>
                    <a:pt x="2871" y="1817"/>
                    <a:pt x="2895" y="1817"/>
                  </a:cubicBezTo>
                  <a:cubicBezTo>
                    <a:pt x="2932" y="1817"/>
                    <a:pt x="2969" y="1800"/>
                    <a:pt x="2992" y="1770"/>
                  </a:cubicBezTo>
                  <a:cubicBezTo>
                    <a:pt x="3027" y="1718"/>
                    <a:pt x="3017" y="1643"/>
                    <a:pt x="2964" y="1604"/>
                  </a:cubicBezTo>
                  <a:lnTo>
                    <a:pt x="2164" y="1027"/>
                  </a:lnTo>
                  <a:cubicBezTo>
                    <a:pt x="2164" y="1016"/>
                    <a:pt x="2164" y="1006"/>
                    <a:pt x="2161" y="995"/>
                  </a:cubicBezTo>
                  <a:cubicBezTo>
                    <a:pt x="2759" y="981"/>
                    <a:pt x="3355" y="695"/>
                    <a:pt x="3725" y="223"/>
                  </a:cubicBezTo>
                  <a:cubicBezTo>
                    <a:pt x="3753" y="184"/>
                    <a:pt x="3757" y="132"/>
                    <a:pt x="3732" y="90"/>
                  </a:cubicBezTo>
                  <a:cubicBezTo>
                    <a:pt x="3711" y="57"/>
                    <a:pt x="3673" y="34"/>
                    <a:pt x="3634" y="34"/>
                  </a:cubicBezTo>
                  <a:cubicBezTo>
                    <a:pt x="3627" y="34"/>
                    <a:pt x="3620" y="35"/>
                    <a:pt x="3613" y="36"/>
                  </a:cubicBezTo>
                  <a:cubicBezTo>
                    <a:pt x="3021" y="142"/>
                    <a:pt x="2457" y="381"/>
                    <a:pt x="1967" y="734"/>
                  </a:cubicBezTo>
                  <a:cubicBezTo>
                    <a:pt x="1543" y="275"/>
                    <a:pt x="927" y="1"/>
                    <a:pt x="301" y="1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2"/>
            <p:cNvSpPr/>
            <p:nvPr/>
          </p:nvSpPr>
          <p:spPr>
            <a:xfrm>
              <a:off x="2224199" y="2416051"/>
              <a:ext cx="105714" cy="166311"/>
            </a:xfrm>
            <a:custGeom>
              <a:avLst/>
              <a:gdLst/>
              <a:ahLst/>
              <a:cxnLst/>
              <a:rect l="l" t="t" r="r" b="b"/>
              <a:pathLst>
                <a:path w="2800" h="4405" extrusionOk="0">
                  <a:moveTo>
                    <a:pt x="1" y="1"/>
                  </a:moveTo>
                  <a:lnTo>
                    <a:pt x="1" y="1"/>
                  </a:lnTo>
                  <a:cubicBezTo>
                    <a:pt x="217" y="240"/>
                    <a:pt x="322" y="550"/>
                    <a:pt x="357" y="856"/>
                  </a:cubicBezTo>
                  <a:cubicBezTo>
                    <a:pt x="375" y="1008"/>
                    <a:pt x="375" y="1163"/>
                    <a:pt x="360" y="1318"/>
                  </a:cubicBezTo>
                  <a:cubicBezTo>
                    <a:pt x="347" y="1470"/>
                    <a:pt x="311" y="1621"/>
                    <a:pt x="276" y="1773"/>
                  </a:cubicBezTo>
                  <a:lnTo>
                    <a:pt x="272" y="1780"/>
                  </a:lnTo>
                  <a:lnTo>
                    <a:pt x="272" y="1794"/>
                  </a:lnTo>
                  <a:cubicBezTo>
                    <a:pt x="259" y="2044"/>
                    <a:pt x="259" y="2294"/>
                    <a:pt x="280" y="2548"/>
                  </a:cubicBezTo>
                  <a:lnTo>
                    <a:pt x="290" y="2668"/>
                  </a:lnTo>
                  <a:lnTo>
                    <a:pt x="417" y="2650"/>
                  </a:lnTo>
                  <a:cubicBezTo>
                    <a:pt x="495" y="2639"/>
                    <a:pt x="576" y="2633"/>
                    <a:pt x="659" y="2633"/>
                  </a:cubicBezTo>
                  <a:cubicBezTo>
                    <a:pt x="836" y="2633"/>
                    <a:pt x="1019" y="2658"/>
                    <a:pt x="1189" y="2707"/>
                  </a:cubicBezTo>
                  <a:cubicBezTo>
                    <a:pt x="1443" y="2780"/>
                    <a:pt x="1679" y="2900"/>
                    <a:pt x="1890" y="3063"/>
                  </a:cubicBezTo>
                  <a:cubicBezTo>
                    <a:pt x="2094" y="3232"/>
                    <a:pt x="2274" y="3436"/>
                    <a:pt x="2422" y="3665"/>
                  </a:cubicBezTo>
                  <a:cubicBezTo>
                    <a:pt x="2496" y="3782"/>
                    <a:pt x="2559" y="3904"/>
                    <a:pt x="2630" y="4024"/>
                  </a:cubicBezTo>
                  <a:cubicBezTo>
                    <a:pt x="2683" y="4148"/>
                    <a:pt x="2739" y="4278"/>
                    <a:pt x="2799" y="4405"/>
                  </a:cubicBezTo>
                  <a:cubicBezTo>
                    <a:pt x="2767" y="4268"/>
                    <a:pt x="2732" y="4133"/>
                    <a:pt x="2690" y="3996"/>
                  </a:cubicBezTo>
                  <a:cubicBezTo>
                    <a:pt x="2637" y="3870"/>
                    <a:pt x="2595" y="3732"/>
                    <a:pt x="2528" y="3605"/>
                  </a:cubicBezTo>
                  <a:cubicBezTo>
                    <a:pt x="2401" y="3351"/>
                    <a:pt x="2228" y="3115"/>
                    <a:pt x="2014" y="2915"/>
                  </a:cubicBezTo>
                  <a:cubicBezTo>
                    <a:pt x="1795" y="2725"/>
                    <a:pt x="1534" y="2572"/>
                    <a:pt x="1253" y="2488"/>
                  </a:cubicBezTo>
                  <a:cubicBezTo>
                    <a:pt x="1062" y="2431"/>
                    <a:pt x="870" y="2400"/>
                    <a:pt x="672" y="2400"/>
                  </a:cubicBezTo>
                  <a:cubicBezTo>
                    <a:pt x="615" y="2400"/>
                    <a:pt x="557" y="2403"/>
                    <a:pt x="499" y="2408"/>
                  </a:cubicBezTo>
                  <a:lnTo>
                    <a:pt x="499" y="2408"/>
                  </a:lnTo>
                  <a:cubicBezTo>
                    <a:pt x="484" y="2208"/>
                    <a:pt x="478" y="2004"/>
                    <a:pt x="480" y="1805"/>
                  </a:cubicBezTo>
                  <a:lnTo>
                    <a:pt x="480" y="1805"/>
                  </a:lnTo>
                  <a:cubicBezTo>
                    <a:pt x="510" y="1648"/>
                    <a:pt x="534" y="1488"/>
                    <a:pt x="537" y="1329"/>
                  </a:cubicBezTo>
                  <a:cubicBezTo>
                    <a:pt x="544" y="1163"/>
                    <a:pt x="529" y="994"/>
                    <a:pt x="491" y="832"/>
                  </a:cubicBezTo>
                  <a:cubicBezTo>
                    <a:pt x="417" y="511"/>
                    <a:pt x="259" y="198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2"/>
            <p:cNvSpPr/>
            <p:nvPr/>
          </p:nvSpPr>
          <p:spPr>
            <a:xfrm>
              <a:off x="2244058" y="2455277"/>
              <a:ext cx="154984" cy="30506"/>
            </a:xfrm>
            <a:custGeom>
              <a:avLst/>
              <a:gdLst/>
              <a:ahLst/>
              <a:cxnLst/>
              <a:rect l="l" t="t" r="r" b="b"/>
              <a:pathLst>
                <a:path w="4105" h="808" extrusionOk="0">
                  <a:moveTo>
                    <a:pt x="1011" y="1"/>
                  </a:moveTo>
                  <a:cubicBezTo>
                    <a:pt x="668" y="1"/>
                    <a:pt x="320" y="45"/>
                    <a:pt x="0" y="170"/>
                  </a:cubicBezTo>
                  <a:cubicBezTo>
                    <a:pt x="137" y="154"/>
                    <a:pt x="273" y="147"/>
                    <a:pt x="407" y="147"/>
                  </a:cubicBezTo>
                  <a:cubicBezTo>
                    <a:pt x="621" y="147"/>
                    <a:pt x="832" y="163"/>
                    <a:pt x="1044" y="180"/>
                  </a:cubicBezTo>
                  <a:cubicBezTo>
                    <a:pt x="1385" y="216"/>
                    <a:pt x="1727" y="272"/>
                    <a:pt x="2065" y="343"/>
                  </a:cubicBezTo>
                  <a:cubicBezTo>
                    <a:pt x="2745" y="473"/>
                    <a:pt x="3418" y="653"/>
                    <a:pt x="4105" y="808"/>
                  </a:cubicBezTo>
                  <a:cubicBezTo>
                    <a:pt x="3482" y="480"/>
                    <a:pt x="2805" y="251"/>
                    <a:pt x="2111" y="113"/>
                  </a:cubicBezTo>
                  <a:cubicBezTo>
                    <a:pt x="1774" y="49"/>
                    <a:pt x="1433" y="1"/>
                    <a:pt x="1086" y="1"/>
                  </a:cubicBezTo>
                  <a:cubicBezTo>
                    <a:pt x="1074" y="1"/>
                    <a:pt x="1062" y="1"/>
                    <a:pt x="1050" y="1"/>
                  </a:cubicBezTo>
                  <a:cubicBezTo>
                    <a:pt x="1037" y="1"/>
                    <a:pt x="1024" y="1"/>
                    <a:pt x="101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2"/>
            <p:cNvSpPr/>
            <p:nvPr/>
          </p:nvSpPr>
          <p:spPr>
            <a:xfrm>
              <a:off x="2264407" y="2274362"/>
              <a:ext cx="18387" cy="182961"/>
            </a:xfrm>
            <a:custGeom>
              <a:avLst/>
              <a:gdLst/>
              <a:ahLst/>
              <a:cxnLst/>
              <a:rect l="l" t="t" r="r" b="b"/>
              <a:pathLst>
                <a:path w="487" h="4846" extrusionOk="0">
                  <a:moveTo>
                    <a:pt x="1" y="1"/>
                  </a:moveTo>
                  <a:cubicBezTo>
                    <a:pt x="95" y="396"/>
                    <a:pt x="131" y="797"/>
                    <a:pt x="162" y="1202"/>
                  </a:cubicBezTo>
                  <a:cubicBezTo>
                    <a:pt x="191" y="1607"/>
                    <a:pt x="212" y="2009"/>
                    <a:pt x="226" y="2414"/>
                  </a:cubicBezTo>
                  <a:cubicBezTo>
                    <a:pt x="251" y="3225"/>
                    <a:pt x="261" y="4035"/>
                    <a:pt x="254" y="4845"/>
                  </a:cubicBezTo>
                  <a:lnTo>
                    <a:pt x="487" y="4842"/>
                  </a:lnTo>
                  <a:cubicBezTo>
                    <a:pt x="455" y="4028"/>
                    <a:pt x="406" y="3218"/>
                    <a:pt x="342" y="2407"/>
                  </a:cubicBezTo>
                  <a:cubicBezTo>
                    <a:pt x="310" y="2006"/>
                    <a:pt x="272" y="1601"/>
                    <a:pt x="222" y="1196"/>
                  </a:cubicBezTo>
                  <a:cubicBezTo>
                    <a:pt x="170" y="794"/>
                    <a:pt x="116" y="389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2"/>
            <p:cNvSpPr/>
            <p:nvPr/>
          </p:nvSpPr>
          <p:spPr>
            <a:xfrm>
              <a:off x="2315223" y="2282630"/>
              <a:ext cx="18387" cy="183074"/>
            </a:xfrm>
            <a:custGeom>
              <a:avLst/>
              <a:gdLst/>
              <a:ahLst/>
              <a:cxnLst/>
              <a:rect l="l" t="t" r="r" b="b"/>
              <a:pathLst>
                <a:path w="487" h="4849" extrusionOk="0">
                  <a:moveTo>
                    <a:pt x="0" y="1"/>
                  </a:moveTo>
                  <a:cubicBezTo>
                    <a:pt x="81" y="395"/>
                    <a:pt x="102" y="800"/>
                    <a:pt x="131" y="1206"/>
                  </a:cubicBezTo>
                  <a:cubicBezTo>
                    <a:pt x="159" y="1611"/>
                    <a:pt x="173" y="2016"/>
                    <a:pt x="190" y="2418"/>
                  </a:cubicBezTo>
                  <a:cubicBezTo>
                    <a:pt x="222" y="3228"/>
                    <a:pt x="240" y="4039"/>
                    <a:pt x="254" y="4849"/>
                  </a:cubicBezTo>
                  <a:lnTo>
                    <a:pt x="486" y="4838"/>
                  </a:lnTo>
                  <a:cubicBezTo>
                    <a:pt x="437" y="4028"/>
                    <a:pt x="377" y="3221"/>
                    <a:pt x="307" y="2411"/>
                  </a:cubicBezTo>
                  <a:cubicBezTo>
                    <a:pt x="272" y="2009"/>
                    <a:pt x="237" y="1603"/>
                    <a:pt x="190" y="1201"/>
                  </a:cubicBezTo>
                  <a:cubicBezTo>
                    <a:pt x="141" y="796"/>
                    <a:pt x="99" y="391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2"/>
            <p:cNvSpPr/>
            <p:nvPr/>
          </p:nvSpPr>
          <p:spPr>
            <a:xfrm>
              <a:off x="1232070" y="3664904"/>
              <a:ext cx="21596" cy="44740"/>
            </a:xfrm>
            <a:custGeom>
              <a:avLst/>
              <a:gdLst/>
              <a:ahLst/>
              <a:cxnLst/>
              <a:rect l="l" t="t" r="r" b="b"/>
              <a:pathLst>
                <a:path w="572" h="1185" extrusionOk="0">
                  <a:moveTo>
                    <a:pt x="561" y="1"/>
                  </a:moveTo>
                  <a:lnTo>
                    <a:pt x="561" y="1"/>
                  </a:lnTo>
                  <a:cubicBezTo>
                    <a:pt x="399" y="174"/>
                    <a:pt x="297" y="364"/>
                    <a:pt x="209" y="562"/>
                  </a:cubicBezTo>
                  <a:cubicBezTo>
                    <a:pt x="167" y="664"/>
                    <a:pt x="128" y="762"/>
                    <a:pt x="96" y="864"/>
                  </a:cubicBezTo>
                  <a:cubicBezTo>
                    <a:pt x="61" y="970"/>
                    <a:pt x="36" y="1072"/>
                    <a:pt x="1" y="1185"/>
                  </a:cubicBezTo>
                  <a:cubicBezTo>
                    <a:pt x="114" y="1132"/>
                    <a:pt x="191" y="1041"/>
                    <a:pt x="259" y="949"/>
                  </a:cubicBezTo>
                  <a:cubicBezTo>
                    <a:pt x="326" y="858"/>
                    <a:pt x="375" y="759"/>
                    <a:pt x="424" y="656"/>
                  </a:cubicBezTo>
                  <a:cubicBezTo>
                    <a:pt x="508" y="452"/>
                    <a:pt x="572" y="238"/>
                    <a:pt x="56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5" name="Google Shape;1525;p42"/>
          <p:cNvGrpSpPr/>
          <p:nvPr/>
        </p:nvGrpSpPr>
        <p:grpSpPr>
          <a:xfrm>
            <a:off x="3150686" y="3388520"/>
            <a:ext cx="1360525" cy="1305583"/>
            <a:chOff x="3038482" y="3171761"/>
            <a:chExt cx="1948897" cy="1870195"/>
          </a:xfrm>
        </p:grpSpPr>
        <p:sp>
          <p:nvSpPr>
            <p:cNvPr id="1526" name="Google Shape;1526;p42"/>
            <p:cNvSpPr/>
            <p:nvPr/>
          </p:nvSpPr>
          <p:spPr>
            <a:xfrm>
              <a:off x="3728426" y="3463551"/>
              <a:ext cx="632237" cy="553659"/>
            </a:xfrm>
            <a:custGeom>
              <a:avLst/>
              <a:gdLst/>
              <a:ahLst/>
              <a:cxnLst/>
              <a:rect l="l" t="t" r="r" b="b"/>
              <a:pathLst>
                <a:path w="7098" h="6216" extrusionOk="0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2"/>
            <p:cNvSpPr/>
            <p:nvPr/>
          </p:nvSpPr>
          <p:spPr>
            <a:xfrm>
              <a:off x="3038482" y="3171761"/>
              <a:ext cx="791676" cy="987341"/>
            </a:xfrm>
            <a:custGeom>
              <a:avLst/>
              <a:gdLst/>
              <a:ahLst/>
              <a:cxnLst/>
              <a:rect l="l" t="t" r="r" b="b"/>
              <a:pathLst>
                <a:path w="8888" h="11085" extrusionOk="0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2"/>
            <p:cNvSpPr/>
            <p:nvPr/>
          </p:nvSpPr>
          <p:spPr>
            <a:xfrm>
              <a:off x="3899264" y="3322377"/>
              <a:ext cx="627249" cy="570493"/>
            </a:xfrm>
            <a:custGeom>
              <a:avLst/>
              <a:gdLst/>
              <a:ahLst/>
              <a:cxnLst/>
              <a:rect l="l" t="t" r="r" b="b"/>
              <a:pathLst>
                <a:path w="7042" h="6405" extrusionOk="0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2"/>
            <p:cNvSpPr/>
            <p:nvPr/>
          </p:nvSpPr>
          <p:spPr>
            <a:xfrm flipH="1">
              <a:off x="4236977" y="3743043"/>
              <a:ext cx="273603" cy="273611"/>
            </a:xfrm>
            <a:custGeom>
              <a:avLst/>
              <a:gdLst/>
              <a:ahLst/>
              <a:cxnLst/>
              <a:rect l="l" t="t" r="r" b="b"/>
              <a:pathLst>
                <a:path w="3316" h="3316" extrusionOk="0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2"/>
            <p:cNvSpPr/>
            <p:nvPr/>
          </p:nvSpPr>
          <p:spPr>
            <a:xfrm flipH="1">
              <a:off x="4430048" y="3774975"/>
              <a:ext cx="241919" cy="241679"/>
            </a:xfrm>
            <a:custGeom>
              <a:avLst/>
              <a:gdLst/>
              <a:ahLst/>
              <a:cxnLst/>
              <a:rect l="l" t="t" r="r" b="b"/>
              <a:pathLst>
                <a:path w="2932" h="2929" extrusionOk="0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2"/>
            <p:cNvSpPr/>
            <p:nvPr/>
          </p:nvSpPr>
          <p:spPr>
            <a:xfrm flipH="1">
              <a:off x="4677490" y="3664904"/>
              <a:ext cx="246540" cy="260905"/>
            </a:xfrm>
            <a:custGeom>
              <a:avLst/>
              <a:gdLst/>
              <a:ahLst/>
              <a:cxnLst/>
              <a:rect l="l" t="t" r="r" b="b"/>
              <a:pathLst>
                <a:path w="2988" h="3162" extrusionOk="0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2"/>
            <p:cNvSpPr/>
            <p:nvPr/>
          </p:nvSpPr>
          <p:spPr>
            <a:xfrm>
              <a:off x="3598382" y="3868726"/>
              <a:ext cx="1388997" cy="1173230"/>
            </a:xfrm>
            <a:custGeom>
              <a:avLst/>
              <a:gdLst/>
              <a:ahLst/>
              <a:cxnLst/>
              <a:rect l="l" t="t" r="r" b="b"/>
              <a:pathLst>
                <a:path w="15594" h="13172" extrusionOk="0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045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0" name="Google Shape;1480;p42"/>
          <p:cNvGrpSpPr/>
          <p:nvPr/>
        </p:nvGrpSpPr>
        <p:grpSpPr>
          <a:xfrm>
            <a:off x="3123184" y="541125"/>
            <a:ext cx="5701789" cy="3888600"/>
            <a:chOff x="2001575" y="1865051"/>
            <a:chExt cx="6822770" cy="3888600"/>
          </a:xfrm>
        </p:grpSpPr>
        <p:sp>
          <p:nvSpPr>
            <p:cNvPr id="1481" name="Google Shape;1481;p42"/>
            <p:cNvSpPr/>
            <p:nvPr/>
          </p:nvSpPr>
          <p:spPr>
            <a:xfrm>
              <a:off x="2455645" y="1865051"/>
              <a:ext cx="6368700" cy="388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2"/>
            <p:cNvSpPr/>
            <p:nvPr/>
          </p:nvSpPr>
          <p:spPr>
            <a:xfrm rot="-5400000">
              <a:off x="1976825" y="2518851"/>
              <a:ext cx="511200" cy="461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3" name="Google Shape;1483;p42"/>
          <p:cNvSpPr/>
          <p:nvPr/>
        </p:nvSpPr>
        <p:spPr>
          <a:xfrm>
            <a:off x="3214758" y="4518769"/>
            <a:ext cx="1474711" cy="337932"/>
          </a:xfrm>
          <a:custGeom>
            <a:avLst/>
            <a:gdLst/>
            <a:ahLst/>
            <a:cxnLst/>
            <a:rect l="l" t="t" r="r" b="b"/>
            <a:pathLst>
              <a:path w="41064" h="6446" extrusionOk="0">
                <a:moveTo>
                  <a:pt x="20534" y="1"/>
                </a:moveTo>
                <a:cubicBezTo>
                  <a:pt x="9191" y="1"/>
                  <a:pt x="0" y="1445"/>
                  <a:pt x="0" y="3225"/>
                </a:cubicBezTo>
                <a:cubicBezTo>
                  <a:pt x="0" y="5004"/>
                  <a:pt x="9191" y="6445"/>
                  <a:pt x="20534" y="6445"/>
                </a:cubicBezTo>
                <a:cubicBezTo>
                  <a:pt x="31872" y="6445"/>
                  <a:pt x="41063" y="5004"/>
                  <a:pt x="41063" y="3225"/>
                </a:cubicBezTo>
                <a:cubicBezTo>
                  <a:pt x="41063" y="1445"/>
                  <a:pt x="31872" y="1"/>
                  <a:pt x="20534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42"/>
          <p:cNvSpPr txBox="1">
            <a:spLocks noGrp="1"/>
          </p:cNvSpPr>
          <p:nvPr>
            <p:ph type="title"/>
          </p:nvPr>
        </p:nvSpPr>
        <p:spPr>
          <a:xfrm>
            <a:off x="4000400" y="1464825"/>
            <a:ext cx="4348200" cy="20412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900" dirty="0" smtClean="0"/>
              <a:t>How much is this</a:t>
            </a:r>
            <a:r>
              <a:rPr lang="en" sz="5900" dirty="0" smtClean="0"/>
              <a:t>?</a:t>
            </a:r>
            <a:endParaRPr sz="5900" dirty="0"/>
          </a:p>
        </p:txBody>
      </p:sp>
      <p:sp>
        <p:nvSpPr>
          <p:cNvPr id="1485" name="Google Shape;1485;p42"/>
          <p:cNvSpPr/>
          <p:nvPr/>
        </p:nvSpPr>
        <p:spPr>
          <a:xfrm>
            <a:off x="2356450" y="2303507"/>
            <a:ext cx="19066" cy="171672"/>
          </a:xfrm>
          <a:custGeom>
            <a:avLst/>
            <a:gdLst/>
            <a:ahLst/>
            <a:cxnLst/>
            <a:rect l="l" t="t" r="r" b="b"/>
            <a:pathLst>
              <a:path w="505" h="4547" extrusionOk="0">
                <a:moveTo>
                  <a:pt x="1" y="1"/>
                </a:moveTo>
                <a:cubicBezTo>
                  <a:pt x="103" y="367"/>
                  <a:pt x="139" y="747"/>
                  <a:pt x="173" y="1128"/>
                </a:cubicBezTo>
                <a:cubicBezTo>
                  <a:pt x="205" y="1505"/>
                  <a:pt x="226" y="1886"/>
                  <a:pt x="240" y="2266"/>
                </a:cubicBezTo>
                <a:cubicBezTo>
                  <a:pt x="269" y="3024"/>
                  <a:pt x="279" y="3785"/>
                  <a:pt x="272" y="4546"/>
                </a:cubicBezTo>
                <a:lnTo>
                  <a:pt x="505" y="4543"/>
                </a:lnTo>
                <a:cubicBezTo>
                  <a:pt x="473" y="3777"/>
                  <a:pt x="424" y="3016"/>
                  <a:pt x="357" y="2255"/>
                </a:cubicBezTo>
                <a:cubicBezTo>
                  <a:pt x="321" y="1879"/>
                  <a:pt x="282" y="1498"/>
                  <a:pt x="233" y="1121"/>
                </a:cubicBezTo>
                <a:cubicBezTo>
                  <a:pt x="177" y="744"/>
                  <a:pt x="121" y="363"/>
                  <a:pt x="1" y="1"/>
                </a:cubicBezTo>
                <a:close/>
              </a:path>
            </a:pathLst>
          </a:custGeom>
          <a:solidFill>
            <a:srgbClr val="8E4C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42"/>
          <p:cNvGrpSpPr/>
          <p:nvPr/>
        </p:nvGrpSpPr>
        <p:grpSpPr>
          <a:xfrm>
            <a:off x="586932" y="1080441"/>
            <a:ext cx="2563833" cy="3776106"/>
            <a:chOff x="586952" y="1906150"/>
            <a:chExt cx="2003307" cy="2950544"/>
          </a:xfrm>
        </p:grpSpPr>
        <p:sp>
          <p:nvSpPr>
            <p:cNvPr id="1487" name="Google Shape;1487;p42"/>
            <p:cNvSpPr/>
            <p:nvPr/>
          </p:nvSpPr>
          <p:spPr>
            <a:xfrm>
              <a:off x="586952" y="4592650"/>
              <a:ext cx="2003307" cy="264044"/>
            </a:xfrm>
            <a:custGeom>
              <a:avLst/>
              <a:gdLst/>
              <a:ahLst/>
              <a:cxnLst/>
              <a:rect l="l" t="t" r="r" b="b"/>
              <a:pathLst>
                <a:path w="41064" h="6446" extrusionOk="0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1221877" y="3430001"/>
              <a:ext cx="928584" cy="1085532"/>
            </a:xfrm>
            <a:custGeom>
              <a:avLst/>
              <a:gdLst/>
              <a:ahLst/>
              <a:cxnLst/>
              <a:rect l="l" t="t" r="r" b="b"/>
              <a:pathLst>
                <a:path w="24595" h="28752" extrusionOk="0">
                  <a:moveTo>
                    <a:pt x="503" y="0"/>
                  </a:moveTo>
                  <a:cubicBezTo>
                    <a:pt x="503" y="0"/>
                    <a:pt x="183" y="5131"/>
                    <a:pt x="412" y="6917"/>
                  </a:cubicBezTo>
                  <a:cubicBezTo>
                    <a:pt x="641" y="8704"/>
                    <a:pt x="1053" y="21875"/>
                    <a:pt x="1145" y="22746"/>
                  </a:cubicBezTo>
                  <a:cubicBezTo>
                    <a:pt x="1237" y="23616"/>
                    <a:pt x="458" y="24987"/>
                    <a:pt x="778" y="25261"/>
                  </a:cubicBezTo>
                  <a:cubicBezTo>
                    <a:pt x="1100" y="25536"/>
                    <a:pt x="550" y="26040"/>
                    <a:pt x="275" y="26773"/>
                  </a:cubicBezTo>
                  <a:cubicBezTo>
                    <a:pt x="0" y="27506"/>
                    <a:pt x="641" y="28743"/>
                    <a:pt x="641" y="28743"/>
                  </a:cubicBezTo>
                  <a:cubicBezTo>
                    <a:pt x="641" y="28743"/>
                    <a:pt x="704" y="28752"/>
                    <a:pt x="825" y="28752"/>
                  </a:cubicBezTo>
                  <a:cubicBezTo>
                    <a:pt x="1190" y="28752"/>
                    <a:pt x="2083" y="28674"/>
                    <a:pt x="3390" y="28055"/>
                  </a:cubicBezTo>
                  <a:cubicBezTo>
                    <a:pt x="5313" y="26269"/>
                    <a:pt x="4443" y="25353"/>
                    <a:pt x="4168" y="24528"/>
                  </a:cubicBezTo>
                  <a:cubicBezTo>
                    <a:pt x="3894" y="23707"/>
                    <a:pt x="3435" y="22287"/>
                    <a:pt x="5863" y="19997"/>
                  </a:cubicBezTo>
                  <a:cubicBezTo>
                    <a:pt x="8291" y="17707"/>
                    <a:pt x="12001" y="10948"/>
                    <a:pt x="12001" y="10948"/>
                  </a:cubicBezTo>
                  <a:cubicBezTo>
                    <a:pt x="12001" y="10948"/>
                    <a:pt x="13785" y="18045"/>
                    <a:pt x="14151" y="20381"/>
                  </a:cubicBezTo>
                  <a:cubicBezTo>
                    <a:pt x="14517" y="22718"/>
                    <a:pt x="15021" y="25008"/>
                    <a:pt x="13692" y="26016"/>
                  </a:cubicBezTo>
                  <a:cubicBezTo>
                    <a:pt x="12368" y="27023"/>
                    <a:pt x="14196" y="27893"/>
                    <a:pt x="14196" y="27893"/>
                  </a:cubicBezTo>
                  <a:cubicBezTo>
                    <a:pt x="14196" y="27893"/>
                    <a:pt x="14507" y="27973"/>
                    <a:pt x="14958" y="27973"/>
                  </a:cubicBezTo>
                  <a:cubicBezTo>
                    <a:pt x="15590" y="27973"/>
                    <a:pt x="16499" y="27817"/>
                    <a:pt x="17220" y="27069"/>
                  </a:cubicBezTo>
                  <a:cubicBezTo>
                    <a:pt x="19693" y="24412"/>
                    <a:pt x="16990" y="26657"/>
                    <a:pt x="17907" y="23267"/>
                  </a:cubicBezTo>
                  <a:cubicBezTo>
                    <a:pt x="18823" y="19877"/>
                    <a:pt x="24595" y="1238"/>
                    <a:pt x="24595" y="1238"/>
                  </a:cubicBezTo>
                  <a:lnTo>
                    <a:pt x="7833" y="367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1710749" y="3635532"/>
              <a:ext cx="106167" cy="207577"/>
            </a:xfrm>
            <a:custGeom>
              <a:avLst/>
              <a:gdLst/>
              <a:ahLst/>
              <a:cxnLst/>
              <a:rect l="l" t="t" r="r" b="b"/>
              <a:pathLst>
                <a:path w="2812" h="5498" extrusionOk="0">
                  <a:moveTo>
                    <a:pt x="2579" y="1"/>
                  </a:moveTo>
                  <a:cubicBezTo>
                    <a:pt x="2111" y="2411"/>
                    <a:pt x="21" y="5332"/>
                    <a:pt x="0" y="5360"/>
                  </a:cubicBezTo>
                  <a:lnTo>
                    <a:pt x="190" y="5498"/>
                  </a:lnTo>
                  <a:cubicBezTo>
                    <a:pt x="211" y="5469"/>
                    <a:pt x="2332" y="2506"/>
                    <a:pt x="2812" y="43"/>
                  </a:cubicBezTo>
                  <a:lnTo>
                    <a:pt x="25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1645964" y="3638212"/>
              <a:ext cx="90876" cy="217507"/>
            </a:xfrm>
            <a:custGeom>
              <a:avLst/>
              <a:gdLst/>
              <a:ahLst/>
              <a:cxnLst/>
              <a:rect l="l" t="t" r="r" b="b"/>
              <a:pathLst>
                <a:path w="2407" h="5761" extrusionOk="0">
                  <a:moveTo>
                    <a:pt x="2174" y="0"/>
                  </a:moveTo>
                  <a:cubicBezTo>
                    <a:pt x="1773" y="2752"/>
                    <a:pt x="18" y="5609"/>
                    <a:pt x="0" y="5638"/>
                  </a:cubicBezTo>
                  <a:lnTo>
                    <a:pt x="197" y="5761"/>
                  </a:lnTo>
                  <a:cubicBezTo>
                    <a:pt x="215" y="5733"/>
                    <a:pt x="1994" y="2833"/>
                    <a:pt x="2407" y="36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1243925" y="3589774"/>
              <a:ext cx="147320" cy="183603"/>
            </a:xfrm>
            <a:custGeom>
              <a:avLst/>
              <a:gdLst/>
              <a:ahLst/>
              <a:cxnLst/>
              <a:rect l="l" t="t" r="r" b="b"/>
              <a:pathLst>
                <a:path w="3902" h="4863" extrusionOk="0">
                  <a:moveTo>
                    <a:pt x="3902" y="0"/>
                  </a:moveTo>
                  <a:lnTo>
                    <a:pt x="3902" y="0"/>
                  </a:lnTo>
                  <a:cubicBezTo>
                    <a:pt x="3687" y="486"/>
                    <a:pt x="3415" y="941"/>
                    <a:pt x="3147" y="1392"/>
                  </a:cubicBezTo>
                  <a:cubicBezTo>
                    <a:pt x="2872" y="1839"/>
                    <a:pt x="2580" y="2277"/>
                    <a:pt x="2259" y="2689"/>
                  </a:cubicBezTo>
                  <a:cubicBezTo>
                    <a:pt x="1942" y="3105"/>
                    <a:pt x="1594" y="3496"/>
                    <a:pt x="1223" y="3869"/>
                  </a:cubicBezTo>
                  <a:cubicBezTo>
                    <a:pt x="846" y="4228"/>
                    <a:pt x="438" y="4560"/>
                    <a:pt x="1" y="4863"/>
                  </a:cubicBezTo>
                  <a:cubicBezTo>
                    <a:pt x="483" y="4641"/>
                    <a:pt x="938" y="4349"/>
                    <a:pt x="1347" y="4004"/>
                  </a:cubicBezTo>
                  <a:cubicBezTo>
                    <a:pt x="1752" y="3651"/>
                    <a:pt x="2118" y="3256"/>
                    <a:pt x="2446" y="2833"/>
                  </a:cubicBezTo>
                  <a:cubicBezTo>
                    <a:pt x="2770" y="2407"/>
                    <a:pt x="3059" y="1953"/>
                    <a:pt x="3306" y="1480"/>
                  </a:cubicBezTo>
                  <a:cubicBezTo>
                    <a:pt x="3552" y="1008"/>
                    <a:pt x="3771" y="519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2039999" y="3610501"/>
              <a:ext cx="31790" cy="136975"/>
            </a:xfrm>
            <a:custGeom>
              <a:avLst/>
              <a:gdLst/>
              <a:ahLst/>
              <a:cxnLst/>
              <a:rect l="l" t="t" r="r" b="b"/>
              <a:pathLst>
                <a:path w="842" h="3628" extrusionOk="0">
                  <a:moveTo>
                    <a:pt x="0" y="1"/>
                  </a:moveTo>
                  <a:cubicBezTo>
                    <a:pt x="131" y="611"/>
                    <a:pt x="282" y="1206"/>
                    <a:pt x="412" y="1809"/>
                  </a:cubicBezTo>
                  <a:cubicBezTo>
                    <a:pt x="482" y="2108"/>
                    <a:pt x="536" y="2411"/>
                    <a:pt x="599" y="2710"/>
                  </a:cubicBezTo>
                  <a:cubicBezTo>
                    <a:pt x="656" y="3014"/>
                    <a:pt x="701" y="3317"/>
                    <a:pt x="754" y="3627"/>
                  </a:cubicBezTo>
                  <a:cubicBezTo>
                    <a:pt x="842" y="3003"/>
                    <a:pt x="772" y="2369"/>
                    <a:pt x="641" y="1759"/>
                  </a:cubicBezTo>
                  <a:cubicBezTo>
                    <a:pt x="571" y="1453"/>
                    <a:pt x="487" y="1150"/>
                    <a:pt x="381" y="857"/>
                  </a:cubicBezTo>
                  <a:cubicBezTo>
                    <a:pt x="275" y="562"/>
                    <a:pt x="155" y="2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1530777" y="3824829"/>
              <a:ext cx="292148" cy="69998"/>
            </a:xfrm>
            <a:custGeom>
              <a:avLst/>
              <a:gdLst/>
              <a:ahLst/>
              <a:cxnLst/>
              <a:rect l="l" t="t" r="r" b="b"/>
              <a:pathLst>
                <a:path w="7738" h="1854" extrusionOk="0">
                  <a:moveTo>
                    <a:pt x="7428" y="0"/>
                  </a:moveTo>
                  <a:cubicBezTo>
                    <a:pt x="6862" y="0"/>
                    <a:pt x="6296" y="40"/>
                    <a:pt x="5733" y="99"/>
                  </a:cubicBezTo>
                  <a:cubicBezTo>
                    <a:pt x="5063" y="170"/>
                    <a:pt x="4404" y="282"/>
                    <a:pt x="3745" y="424"/>
                  </a:cubicBezTo>
                  <a:cubicBezTo>
                    <a:pt x="3090" y="568"/>
                    <a:pt x="2445" y="754"/>
                    <a:pt x="1814" y="987"/>
                  </a:cubicBezTo>
                  <a:cubicBezTo>
                    <a:pt x="1184" y="1219"/>
                    <a:pt x="574" y="1505"/>
                    <a:pt x="0" y="1854"/>
                  </a:cubicBezTo>
                  <a:cubicBezTo>
                    <a:pt x="313" y="1734"/>
                    <a:pt x="613" y="1583"/>
                    <a:pt x="930" y="1481"/>
                  </a:cubicBezTo>
                  <a:cubicBezTo>
                    <a:pt x="1236" y="1357"/>
                    <a:pt x="1557" y="1258"/>
                    <a:pt x="1871" y="1156"/>
                  </a:cubicBezTo>
                  <a:cubicBezTo>
                    <a:pt x="2508" y="970"/>
                    <a:pt x="3146" y="790"/>
                    <a:pt x="3798" y="653"/>
                  </a:cubicBezTo>
                  <a:cubicBezTo>
                    <a:pt x="4447" y="508"/>
                    <a:pt x="5099" y="388"/>
                    <a:pt x="5754" y="279"/>
                  </a:cubicBezTo>
                  <a:cubicBezTo>
                    <a:pt x="6085" y="222"/>
                    <a:pt x="6413" y="173"/>
                    <a:pt x="6744" y="131"/>
                  </a:cubicBezTo>
                  <a:cubicBezTo>
                    <a:pt x="7071" y="82"/>
                    <a:pt x="7406" y="46"/>
                    <a:pt x="7738" y="4"/>
                  </a:cubicBezTo>
                  <a:cubicBezTo>
                    <a:pt x="7635" y="1"/>
                    <a:pt x="7531" y="0"/>
                    <a:pt x="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1406530" y="2031039"/>
              <a:ext cx="169218" cy="90008"/>
            </a:xfrm>
            <a:custGeom>
              <a:avLst/>
              <a:gdLst/>
              <a:ahLst/>
              <a:cxnLst/>
              <a:rect l="l" t="t" r="r" b="b"/>
              <a:pathLst>
                <a:path w="4482" h="2384" extrusionOk="0">
                  <a:moveTo>
                    <a:pt x="3742" y="1"/>
                  </a:moveTo>
                  <a:lnTo>
                    <a:pt x="3168" y="523"/>
                  </a:lnTo>
                  <a:cubicBezTo>
                    <a:pt x="3168" y="523"/>
                    <a:pt x="616" y="1865"/>
                    <a:pt x="94" y="2277"/>
                  </a:cubicBezTo>
                  <a:cubicBezTo>
                    <a:pt x="1" y="2352"/>
                    <a:pt x="33" y="2383"/>
                    <a:pt x="154" y="2383"/>
                  </a:cubicBezTo>
                  <a:cubicBezTo>
                    <a:pt x="704" y="2383"/>
                    <a:pt x="3084" y="1730"/>
                    <a:pt x="3714" y="1481"/>
                  </a:cubicBezTo>
                  <a:cubicBezTo>
                    <a:pt x="4482" y="1181"/>
                    <a:pt x="3742" y="1"/>
                    <a:pt x="3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1967474" y="2275079"/>
              <a:ext cx="457138" cy="1020216"/>
            </a:xfrm>
            <a:custGeom>
              <a:avLst/>
              <a:gdLst/>
              <a:ahLst/>
              <a:cxnLst/>
              <a:rect l="l" t="t" r="r" b="b"/>
              <a:pathLst>
                <a:path w="12108" h="27022" extrusionOk="0">
                  <a:moveTo>
                    <a:pt x="7986" y="1"/>
                  </a:moveTo>
                  <a:cubicBezTo>
                    <a:pt x="7481" y="1"/>
                    <a:pt x="7089" y="90"/>
                    <a:pt x="7009" y="211"/>
                  </a:cubicBezTo>
                  <a:cubicBezTo>
                    <a:pt x="6801" y="521"/>
                    <a:pt x="6699" y="848"/>
                    <a:pt x="6801" y="3735"/>
                  </a:cubicBezTo>
                  <a:cubicBezTo>
                    <a:pt x="6431" y="3091"/>
                    <a:pt x="6142" y="2853"/>
                    <a:pt x="5939" y="2853"/>
                  </a:cubicBezTo>
                  <a:cubicBezTo>
                    <a:pt x="5606" y="2853"/>
                    <a:pt x="5507" y="3497"/>
                    <a:pt x="5667" y="4041"/>
                  </a:cubicBezTo>
                  <a:cubicBezTo>
                    <a:pt x="5927" y="4919"/>
                    <a:pt x="6132" y="8009"/>
                    <a:pt x="6287" y="8526"/>
                  </a:cubicBezTo>
                  <a:cubicBezTo>
                    <a:pt x="6442" y="9041"/>
                    <a:pt x="7214" y="9609"/>
                    <a:pt x="7214" y="9609"/>
                  </a:cubicBezTo>
                  <a:lnTo>
                    <a:pt x="6132" y="14192"/>
                  </a:lnTo>
                  <a:lnTo>
                    <a:pt x="5279" y="12733"/>
                  </a:lnTo>
                  <a:lnTo>
                    <a:pt x="1" y="13678"/>
                  </a:lnTo>
                  <a:lnTo>
                    <a:pt x="4740" y="27022"/>
                  </a:lnTo>
                  <a:cubicBezTo>
                    <a:pt x="4740" y="27022"/>
                    <a:pt x="8140" y="26095"/>
                    <a:pt x="10047" y="22850"/>
                  </a:cubicBezTo>
                  <a:cubicBezTo>
                    <a:pt x="11953" y="19604"/>
                    <a:pt x="11389" y="12854"/>
                    <a:pt x="10716" y="10070"/>
                  </a:cubicBezTo>
                  <a:cubicBezTo>
                    <a:pt x="12108" y="8988"/>
                    <a:pt x="11541" y="5278"/>
                    <a:pt x="11541" y="5278"/>
                  </a:cubicBezTo>
                  <a:cubicBezTo>
                    <a:pt x="11541" y="5278"/>
                    <a:pt x="11336" y="1962"/>
                    <a:pt x="10409" y="881"/>
                  </a:cubicBezTo>
                  <a:cubicBezTo>
                    <a:pt x="9843" y="220"/>
                    <a:pt x="8777" y="1"/>
                    <a:pt x="7986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942349" y="2792908"/>
              <a:ext cx="536952" cy="934814"/>
            </a:xfrm>
            <a:custGeom>
              <a:avLst/>
              <a:gdLst/>
              <a:ahLst/>
              <a:cxnLst/>
              <a:rect l="l" t="t" r="r" b="b"/>
              <a:pathLst>
                <a:path w="14222" h="24760" extrusionOk="0">
                  <a:moveTo>
                    <a:pt x="3605" y="1"/>
                  </a:moveTo>
                  <a:cubicBezTo>
                    <a:pt x="3605" y="1"/>
                    <a:pt x="0" y="6403"/>
                    <a:pt x="670" y="11608"/>
                  </a:cubicBezTo>
                  <a:cubicBezTo>
                    <a:pt x="1340" y="16812"/>
                    <a:pt x="4381" y="21653"/>
                    <a:pt x="4381" y="21653"/>
                  </a:cubicBezTo>
                  <a:cubicBezTo>
                    <a:pt x="4381" y="21653"/>
                    <a:pt x="3503" y="22016"/>
                    <a:pt x="3708" y="22943"/>
                  </a:cubicBezTo>
                  <a:cubicBezTo>
                    <a:pt x="3433" y="22754"/>
                    <a:pt x="3164" y="22674"/>
                    <a:pt x="2917" y="22674"/>
                  </a:cubicBezTo>
                  <a:cubicBezTo>
                    <a:pt x="2425" y="22674"/>
                    <a:pt x="2025" y="22994"/>
                    <a:pt x="1854" y="23405"/>
                  </a:cubicBezTo>
                  <a:cubicBezTo>
                    <a:pt x="2936" y="23768"/>
                    <a:pt x="3862" y="24490"/>
                    <a:pt x="3862" y="24490"/>
                  </a:cubicBezTo>
                  <a:cubicBezTo>
                    <a:pt x="3862" y="24490"/>
                    <a:pt x="5076" y="24685"/>
                    <a:pt x="5960" y="24685"/>
                  </a:cubicBezTo>
                  <a:cubicBezTo>
                    <a:pt x="6184" y="24685"/>
                    <a:pt x="6387" y="24673"/>
                    <a:pt x="6544" y="24641"/>
                  </a:cubicBezTo>
                  <a:cubicBezTo>
                    <a:pt x="7315" y="24490"/>
                    <a:pt x="7675" y="24282"/>
                    <a:pt x="7675" y="24282"/>
                  </a:cubicBezTo>
                  <a:cubicBezTo>
                    <a:pt x="7675" y="24282"/>
                    <a:pt x="8327" y="24759"/>
                    <a:pt x="8792" y="24759"/>
                  </a:cubicBezTo>
                  <a:cubicBezTo>
                    <a:pt x="8833" y="24759"/>
                    <a:pt x="8874" y="24755"/>
                    <a:pt x="8912" y="24747"/>
                  </a:cubicBezTo>
                  <a:cubicBezTo>
                    <a:pt x="9377" y="24641"/>
                    <a:pt x="8295" y="22943"/>
                    <a:pt x="8295" y="22943"/>
                  </a:cubicBezTo>
                  <a:cubicBezTo>
                    <a:pt x="8295" y="22943"/>
                    <a:pt x="8499" y="22273"/>
                    <a:pt x="8655" y="21911"/>
                  </a:cubicBezTo>
                  <a:cubicBezTo>
                    <a:pt x="8295" y="20624"/>
                    <a:pt x="8390" y="18003"/>
                    <a:pt x="8390" y="18003"/>
                  </a:cubicBezTo>
                  <a:lnTo>
                    <a:pt x="14222" y="8567"/>
                  </a:lnTo>
                  <a:lnTo>
                    <a:pt x="11386" y="529"/>
                  </a:lnTo>
                  <a:lnTo>
                    <a:pt x="5100" y="15"/>
                  </a:lnTo>
                  <a:lnTo>
                    <a:pt x="3605" y="1"/>
                  </a:ln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1048134" y="3416561"/>
              <a:ext cx="230947" cy="129613"/>
            </a:xfrm>
            <a:custGeom>
              <a:avLst/>
              <a:gdLst/>
              <a:ahLst/>
              <a:cxnLst/>
              <a:rect l="l" t="t" r="r" b="b"/>
              <a:pathLst>
                <a:path w="6117" h="3433" extrusionOk="0">
                  <a:moveTo>
                    <a:pt x="5863" y="0"/>
                  </a:moveTo>
                  <a:cubicBezTo>
                    <a:pt x="5863" y="0"/>
                    <a:pt x="2030" y="667"/>
                    <a:pt x="0" y="2122"/>
                  </a:cubicBezTo>
                  <a:cubicBezTo>
                    <a:pt x="222" y="2608"/>
                    <a:pt x="437" y="3048"/>
                    <a:pt x="634" y="3433"/>
                  </a:cubicBezTo>
                  <a:cubicBezTo>
                    <a:pt x="1356" y="3105"/>
                    <a:pt x="3897" y="1974"/>
                    <a:pt x="5596" y="1474"/>
                  </a:cubicBezTo>
                  <a:lnTo>
                    <a:pt x="6117" y="624"/>
                  </a:lnTo>
                  <a:cubicBezTo>
                    <a:pt x="5998" y="293"/>
                    <a:pt x="5863" y="0"/>
                    <a:pt x="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1078451" y="2334428"/>
              <a:ext cx="1216617" cy="1329278"/>
            </a:xfrm>
            <a:custGeom>
              <a:avLst/>
              <a:gdLst/>
              <a:ahLst/>
              <a:cxnLst/>
              <a:rect l="l" t="t" r="r" b="b"/>
              <a:pathLst>
                <a:path w="32224" h="35208" extrusionOk="0">
                  <a:moveTo>
                    <a:pt x="16452" y="0"/>
                  </a:moveTo>
                  <a:cubicBezTo>
                    <a:pt x="15940" y="0"/>
                    <a:pt x="15610" y="37"/>
                    <a:pt x="15610" y="37"/>
                  </a:cubicBezTo>
                  <a:lnTo>
                    <a:pt x="10719" y="753"/>
                  </a:lnTo>
                  <a:cubicBezTo>
                    <a:pt x="10719" y="753"/>
                    <a:pt x="3887" y="6497"/>
                    <a:pt x="0" y="11940"/>
                  </a:cubicBezTo>
                  <a:cubicBezTo>
                    <a:pt x="1554" y="12776"/>
                    <a:pt x="5621" y="15947"/>
                    <a:pt x="5621" y="15947"/>
                  </a:cubicBezTo>
                  <a:cubicBezTo>
                    <a:pt x="5621" y="15947"/>
                    <a:pt x="4782" y="30764"/>
                    <a:pt x="4662" y="33156"/>
                  </a:cubicBezTo>
                  <a:cubicBezTo>
                    <a:pt x="7462" y="34297"/>
                    <a:pt x="12578" y="35207"/>
                    <a:pt x="17840" y="35207"/>
                  </a:cubicBezTo>
                  <a:cubicBezTo>
                    <a:pt x="21683" y="35207"/>
                    <a:pt x="25605" y="34721"/>
                    <a:pt x="28760" y="33484"/>
                  </a:cubicBezTo>
                  <a:cubicBezTo>
                    <a:pt x="30078" y="29657"/>
                    <a:pt x="32224" y="20876"/>
                    <a:pt x="27153" y="13375"/>
                  </a:cubicBezTo>
                  <a:cubicBezTo>
                    <a:pt x="28348" y="12416"/>
                    <a:pt x="28827" y="11161"/>
                    <a:pt x="28827" y="11161"/>
                  </a:cubicBezTo>
                  <a:cubicBezTo>
                    <a:pt x="28827" y="11161"/>
                    <a:pt x="23024" y="3565"/>
                    <a:pt x="21170" y="1592"/>
                  </a:cubicBezTo>
                  <a:cubicBezTo>
                    <a:pt x="19870" y="207"/>
                    <a:pt x="17656" y="0"/>
                    <a:pt x="16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1483132" y="1969312"/>
              <a:ext cx="493873" cy="569043"/>
            </a:xfrm>
            <a:custGeom>
              <a:avLst/>
              <a:gdLst/>
              <a:ahLst/>
              <a:cxnLst/>
              <a:rect l="l" t="t" r="r" b="b"/>
              <a:pathLst>
                <a:path w="13081" h="15072" extrusionOk="0">
                  <a:moveTo>
                    <a:pt x="6880" y="1"/>
                  </a:moveTo>
                  <a:cubicBezTo>
                    <a:pt x="5735" y="1"/>
                    <a:pt x="818" y="1735"/>
                    <a:pt x="818" y="1735"/>
                  </a:cubicBezTo>
                  <a:cubicBezTo>
                    <a:pt x="818" y="1735"/>
                    <a:pt x="1033" y="3412"/>
                    <a:pt x="1163" y="4790"/>
                  </a:cubicBezTo>
                  <a:cubicBezTo>
                    <a:pt x="1290" y="6168"/>
                    <a:pt x="645" y="9780"/>
                    <a:pt x="645" y="9780"/>
                  </a:cubicBezTo>
                  <a:cubicBezTo>
                    <a:pt x="645" y="9780"/>
                    <a:pt x="300" y="9994"/>
                    <a:pt x="0" y="10424"/>
                  </a:cubicBezTo>
                  <a:cubicBezTo>
                    <a:pt x="514" y="10942"/>
                    <a:pt x="5638" y="13997"/>
                    <a:pt x="8478" y="15072"/>
                  </a:cubicBezTo>
                  <a:cubicBezTo>
                    <a:pt x="8992" y="14558"/>
                    <a:pt x="9725" y="12016"/>
                    <a:pt x="9725" y="12016"/>
                  </a:cubicBezTo>
                  <a:cubicBezTo>
                    <a:pt x="9725" y="12016"/>
                    <a:pt x="9852" y="12016"/>
                    <a:pt x="10497" y="11844"/>
                  </a:cubicBezTo>
                  <a:cubicBezTo>
                    <a:pt x="13080" y="10727"/>
                    <a:pt x="12650" y="8919"/>
                    <a:pt x="11145" y="5949"/>
                  </a:cubicBezTo>
                  <a:cubicBezTo>
                    <a:pt x="9638" y="2982"/>
                    <a:pt x="7013" y="12"/>
                    <a:pt x="7013" y="12"/>
                  </a:cubicBezTo>
                  <a:cubicBezTo>
                    <a:pt x="6977" y="4"/>
                    <a:pt x="6932" y="1"/>
                    <a:pt x="6880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1513033" y="2030662"/>
              <a:ext cx="35716" cy="122288"/>
            </a:xfrm>
            <a:custGeom>
              <a:avLst/>
              <a:gdLst/>
              <a:ahLst/>
              <a:cxnLst/>
              <a:rect l="l" t="t" r="r" b="b"/>
              <a:pathLst>
                <a:path w="946" h="3239" extrusionOk="0">
                  <a:moveTo>
                    <a:pt x="568" y="1"/>
                  </a:moveTo>
                  <a:lnTo>
                    <a:pt x="1" y="402"/>
                  </a:lnTo>
                  <a:lnTo>
                    <a:pt x="378" y="3239"/>
                  </a:lnTo>
                  <a:lnTo>
                    <a:pt x="945" y="2362"/>
                  </a:lnTo>
                  <a:cubicBezTo>
                    <a:pt x="945" y="2362"/>
                    <a:pt x="568" y="12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2"/>
            <p:cNvSpPr/>
            <p:nvPr/>
          </p:nvSpPr>
          <p:spPr>
            <a:xfrm>
              <a:off x="1450853" y="2128897"/>
              <a:ext cx="92424" cy="95029"/>
            </a:xfrm>
            <a:custGeom>
              <a:avLst/>
              <a:gdLst/>
              <a:ahLst/>
              <a:cxnLst/>
              <a:rect l="l" t="t" r="r" b="b"/>
              <a:pathLst>
                <a:path w="2448" h="2517" extrusionOk="0">
                  <a:moveTo>
                    <a:pt x="993" y="1"/>
                  </a:moveTo>
                  <a:cubicBezTo>
                    <a:pt x="814" y="1"/>
                    <a:pt x="647" y="62"/>
                    <a:pt x="510" y="217"/>
                  </a:cubicBezTo>
                  <a:cubicBezTo>
                    <a:pt x="1" y="798"/>
                    <a:pt x="568" y="2517"/>
                    <a:pt x="1533" y="2517"/>
                  </a:cubicBezTo>
                  <a:cubicBezTo>
                    <a:pt x="1711" y="2517"/>
                    <a:pt x="1902" y="2459"/>
                    <a:pt x="2103" y="2325"/>
                  </a:cubicBezTo>
                  <a:lnTo>
                    <a:pt x="2448" y="778"/>
                  </a:lnTo>
                  <a:cubicBezTo>
                    <a:pt x="2347" y="710"/>
                    <a:pt x="1603" y="1"/>
                    <a:pt x="993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2"/>
            <p:cNvSpPr/>
            <p:nvPr/>
          </p:nvSpPr>
          <p:spPr>
            <a:xfrm>
              <a:off x="1470145" y="1906150"/>
              <a:ext cx="286787" cy="157023"/>
            </a:xfrm>
            <a:custGeom>
              <a:avLst/>
              <a:gdLst/>
              <a:ahLst/>
              <a:cxnLst/>
              <a:rect l="l" t="t" r="r" b="b"/>
              <a:pathLst>
                <a:path w="7596" h="4159" extrusionOk="0">
                  <a:moveTo>
                    <a:pt x="4183" y="1"/>
                  </a:moveTo>
                  <a:cubicBezTo>
                    <a:pt x="2551" y="1"/>
                    <a:pt x="1" y="1256"/>
                    <a:pt x="27" y="1692"/>
                  </a:cubicBezTo>
                  <a:cubicBezTo>
                    <a:pt x="55" y="2157"/>
                    <a:pt x="1099" y="4159"/>
                    <a:pt x="1099" y="4159"/>
                  </a:cubicBezTo>
                  <a:lnTo>
                    <a:pt x="7596" y="1939"/>
                  </a:lnTo>
                  <a:cubicBezTo>
                    <a:pt x="6965" y="1142"/>
                    <a:pt x="6088" y="212"/>
                    <a:pt x="4498" y="18"/>
                  </a:cubicBezTo>
                  <a:cubicBezTo>
                    <a:pt x="4398" y="6"/>
                    <a:pt x="4292" y="1"/>
                    <a:pt x="4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2"/>
            <p:cNvSpPr/>
            <p:nvPr/>
          </p:nvSpPr>
          <p:spPr>
            <a:xfrm>
              <a:off x="1645020" y="1941223"/>
              <a:ext cx="81173" cy="51951"/>
            </a:xfrm>
            <a:custGeom>
              <a:avLst/>
              <a:gdLst/>
              <a:ahLst/>
              <a:cxnLst/>
              <a:rect l="l" t="t" r="r" b="b"/>
              <a:pathLst>
                <a:path w="2150" h="1376" extrusionOk="0">
                  <a:moveTo>
                    <a:pt x="937" y="1"/>
                  </a:moveTo>
                  <a:cubicBezTo>
                    <a:pt x="821" y="1"/>
                    <a:pt x="706" y="25"/>
                    <a:pt x="593" y="80"/>
                  </a:cubicBezTo>
                  <a:cubicBezTo>
                    <a:pt x="1" y="361"/>
                    <a:pt x="497" y="1376"/>
                    <a:pt x="497" y="1376"/>
                  </a:cubicBezTo>
                  <a:lnTo>
                    <a:pt x="2149" y="858"/>
                  </a:lnTo>
                  <a:cubicBezTo>
                    <a:pt x="1902" y="436"/>
                    <a:pt x="1424" y="1"/>
                    <a:pt x="937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2"/>
            <p:cNvSpPr/>
            <p:nvPr/>
          </p:nvSpPr>
          <p:spPr>
            <a:xfrm>
              <a:off x="1655931" y="1941223"/>
              <a:ext cx="54178" cy="26164"/>
            </a:xfrm>
            <a:custGeom>
              <a:avLst/>
              <a:gdLst/>
              <a:ahLst/>
              <a:cxnLst/>
              <a:rect l="l" t="t" r="r" b="b"/>
              <a:pathLst>
                <a:path w="1435" h="693" extrusionOk="0">
                  <a:moveTo>
                    <a:pt x="646" y="1"/>
                  </a:moveTo>
                  <a:cubicBezTo>
                    <a:pt x="532" y="1"/>
                    <a:pt x="416" y="25"/>
                    <a:pt x="304" y="80"/>
                  </a:cubicBezTo>
                  <a:cubicBezTo>
                    <a:pt x="57" y="195"/>
                    <a:pt x="0" y="442"/>
                    <a:pt x="18" y="693"/>
                  </a:cubicBezTo>
                  <a:lnTo>
                    <a:pt x="1434" y="347"/>
                  </a:lnTo>
                  <a:cubicBezTo>
                    <a:pt x="1202" y="145"/>
                    <a:pt x="926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2"/>
            <p:cNvSpPr/>
            <p:nvPr/>
          </p:nvSpPr>
          <p:spPr>
            <a:xfrm>
              <a:off x="1691042" y="4426924"/>
              <a:ext cx="424442" cy="325561"/>
            </a:xfrm>
            <a:custGeom>
              <a:avLst/>
              <a:gdLst/>
              <a:ahLst/>
              <a:cxnLst/>
              <a:rect l="l" t="t" r="r" b="b"/>
              <a:pathLst>
                <a:path w="11242" h="8623" extrusionOk="0">
                  <a:moveTo>
                    <a:pt x="5899" y="0"/>
                  </a:moveTo>
                  <a:lnTo>
                    <a:pt x="878" y="1339"/>
                  </a:lnTo>
                  <a:lnTo>
                    <a:pt x="1298" y="5064"/>
                  </a:lnTo>
                  <a:lnTo>
                    <a:pt x="0" y="8038"/>
                  </a:lnTo>
                  <a:cubicBezTo>
                    <a:pt x="0" y="8038"/>
                    <a:pt x="5983" y="8623"/>
                    <a:pt x="10085" y="8623"/>
                  </a:cubicBezTo>
                  <a:cubicBezTo>
                    <a:pt x="11241" y="4237"/>
                    <a:pt x="9514" y="3031"/>
                    <a:pt x="7612" y="3031"/>
                  </a:cubicBezTo>
                  <a:cubicBezTo>
                    <a:pt x="6481" y="3031"/>
                    <a:pt x="5289" y="3457"/>
                    <a:pt x="4602" y="3894"/>
                  </a:cubicBezTo>
                  <a:lnTo>
                    <a:pt x="4602" y="3894"/>
                  </a:lnTo>
                  <a:cubicBezTo>
                    <a:pt x="4967" y="3327"/>
                    <a:pt x="4891" y="3180"/>
                    <a:pt x="4715" y="3180"/>
                  </a:cubicBezTo>
                  <a:cubicBezTo>
                    <a:pt x="4527" y="3180"/>
                    <a:pt x="4225" y="3348"/>
                    <a:pt x="4225" y="3348"/>
                  </a:cubicBezTo>
                  <a:lnTo>
                    <a:pt x="58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2"/>
            <p:cNvSpPr/>
            <p:nvPr/>
          </p:nvSpPr>
          <p:spPr>
            <a:xfrm>
              <a:off x="949031" y="4450331"/>
              <a:ext cx="435428" cy="292337"/>
            </a:xfrm>
            <a:custGeom>
              <a:avLst/>
              <a:gdLst/>
              <a:ahLst/>
              <a:cxnLst/>
              <a:rect l="l" t="t" r="r" b="b"/>
              <a:pathLst>
                <a:path w="11533" h="7743" extrusionOk="0">
                  <a:moveTo>
                    <a:pt x="6639" y="0"/>
                  </a:moveTo>
                  <a:lnTo>
                    <a:pt x="7808" y="3599"/>
                  </a:lnTo>
                  <a:cubicBezTo>
                    <a:pt x="7808" y="3599"/>
                    <a:pt x="7659" y="3517"/>
                    <a:pt x="7528" y="3517"/>
                  </a:cubicBezTo>
                  <a:cubicBezTo>
                    <a:pt x="7349" y="3517"/>
                    <a:pt x="7202" y="3670"/>
                    <a:pt x="7516" y="4394"/>
                  </a:cubicBezTo>
                  <a:cubicBezTo>
                    <a:pt x="6291" y="3489"/>
                    <a:pt x="4496" y="2421"/>
                    <a:pt x="2975" y="2421"/>
                  </a:cubicBezTo>
                  <a:cubicBezTo>
                    <a:pt x="1327" y="2421"/>
                    <a:pt x="1" y="3674"/>
                    <a:pt x="67" y="7742"/>
                  </a:cubicBezTo>
                  <a:cubicBezTo>
                    <a:pt x="2453" y="7700"/>
                    <a:pt x="10948" y="7157"/>
                    <a:pt x="10948" y="7157"/>
                  </a:cubicBezTo>
                  <a:cubicBezTo>
                    <a:pt x="10948" y="7157"/>
                    <a:pt x="10151" y="4186"/>
                    <a:pt x="10151" y="4060"/>
                  </a:cubicBezTo>
                  <a:cubicBezTo>
                    <a:pt x="10151" y="3933"/>
                    <a:pt x="11532" y="1005"/>
                    <a:pt x="11532" y="1005"/>
                  </a:cubicBezTo>
                  <a:lnTo>
                    <a:pt x="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2"/>
            <p:cNvSpPr/>
            <p:nvPr/>
          </p:nvSpPr>
          <p:spPr>
            <a:xfrm>
              <a:off x="1669484" y="2170237"/>
              <a:ext cx="139203" cy="107111"/>
            </a:xfrm>
            <a:custGeom>
              <a:avLst/>
              <a:gdLst/>
              <a:ahLst/>
              <a:cxnLst/>
              <a:rect l="l" t="t" r="r" b="b"/>
              <a:pathLst>
                <a:path w="3687" h="2837" extrusionOk="0">
                  <a:moveTo>
                    <a:pt x="2605" y="0"/>
                  </a:moveTo>
                  <a:cubicBezTo>
                    <a:pt x="2745" y="306"/>
                    <a:pt x="2890" y="606"/>
                    <a:pt x="3020" y="916"/>
                  </a:cubicBezTo>
                  <a:cubicBezTo>
                    <a:pt x="3155" y="1223"/>
                    <a:pt x="3285" y="1529"/>
                    <a:pt x="3380" y="1843"/>
                  </a:cubicBezTo>
                  <a:cubicBezTo>
                    <a:pt x="3425" y="1997"/>
                    <a:pt x="3472" y="2163"/>
                    <a:pt x="3475" y="2304"/>
                  </a:cubicBezTo>
                  <a:cubicBezTo>
                    <a:pt x="3479" y="2378"/>
                    <a:pt x="3458" y="2420"/>
                    <a:pt x="3422" y="2459"/>
                  </a:cubicBezTo>
                  <a:cubicBezTo>
                    <a:pt x="3380" y="2498"/>
                    <a:pt x="3320" y="2529"/>
                    <a:pt x="3249" y="2551"/>
                  </a:cubicBezTo>
                  <a:cubicBezTo>
                    <a:pt x="3110" y="2591"/>
                    <a:pt x="2960" y="2607"/>
                    <a:pt x="2806" y="2607"/>
                  </a:cubicBezTo>
                  <a:cubicBezTo>
                    <a:pt x="2640" y="2607"/>
                    <a:pt x="2470" y="2589"/>
                    <a:pt x="2305" y="2565"/>
                  </a:cubicBezTo>
                  <a:cubicBezTo>
                    <a:pt x="1664" y="2466"/>
                    <a:pt x="1026" y="2233"/>
                    <a:pt x="519" y="1836"/>
                  </a:cubicBezTo>
                  <a:cubicBezTo>
                    <a:pt x="399" y="1734"/>
                    <a:pt x="283" y="1617"/>
                    <a:pt x="208" y="1483"/>
                  </a:cubicBezTo>
                  <a:cubicBezTo>
                    <a:pt x="132" y="1353"/>
                    <a:pt x="96" y="1187"/>
                    <a:pt x="184" y="1085"/>
                  </a:cubicBezTo>
                  <a:cubicBezTo>
                    <a:pt x="232" y="1018"/>
                    <a:pt x="318" y="993"/>
                    <a:pt x="411" y="993"/>
                  </a:cubicBezTo>
                  <a:cubicBezTo>
                    <a:pt x="474" y="993"/>
                    <a:pt x="540" y="1005"/>
                    <a:pt x="600" y="1022"/>
                  </a:cubicBezTo>
                  <a:cubicBezTo>
                    <a:pt x="758" y="1060"/>
                    <a:pt x="903" y="1152"/>
                    <a:pt x="1044" y="1240"/>
                  </a:cubicBezTo>
                  <a:cubicBezTo>
                    <a:pt x="917" y="1134"/>
                    <a:pt x="787" y="1022"/>
                    <a:pt x="621" y="962"/>
                  </a:cubicBezTo>
                  <a:cubicBezTo>
                    <a:pt x="540" y="930"/>
                    <a:pt x="455" y="906"/>
                    <a:pt x="364" y="906"/>
                  </a:cubicBezTo>
                  <a:cubicBezTo>
                    <a:pt x="272" y="906"/>
                    <a:pt x="170" y="934"/>
                    <a:pt x="99" y="1007"/>
                  </a:cubicBezTo>
                  <a:cubicBezTo>
                    <a:pt x="18" y="1078"/>
                    <a:pt x="5" y="1187"/>
                    <a:pt x="0" y="1282"/>
                  </a:cubicBezTo>
                  <a:cubicBezTo>
                    <a:pt x="11" y="1378"/>
                    <a:pt x="39" y="1469"/>
                    <a:pt x="75" y="1550"/>
                  </a:cubicBezTo>
                  <a:cubicBezTo>
                    <a:pt x="156" y="1716"/>
                    <a:pt x="275" y="1849"/>
                    <a:pt x="399" y="1970"/>
                  </a:cubicBezTo>
                  <a:cubicBezTo>
                    <a:pt x="924" y="2438"/>
                    <a:pt x="1594" y="2688"/>
                    <a:pt x="2270" y="2797"/>
                  </a:cubicBezTo>
                  <a:cubicBezTo>
                    <a:pt x="2437" y="2818"/>
                    <a:pt x="2606" y="2836"/>
                    <a:pt x="2776" y="2836"/>
                  </a:cubicBezTo>
                  <a:cubicBezTo>
                    <a:pt x="2954" y="2836"/>
                    <a:pt x="3134" y="2816"/>
                    <a:pt x="3316" y="2759"/>
                  </a:cubicBezTo>
                  <a:cubicBezTo>
                    <a:pt x="3404" y="2731"/>
                    <a:pt x="3496" y="2685"/>
                    <a:pt x="3578" y="2607"/>
                  </a:cubicBezTo>
                  <a:cubicBezTo>
                    <a:pt x="3612" y="2568"/>
                    <a:pt x="3651" y="2512"/>
                    <a:pt x="3662" y="2459"/>
                  </a:cubicBezTo>
                  <a:cubicBezTo>
                    <a:pt x="3672" y="2407"/>
                    <a:pt x="3687" y="2347"/>
                    <a:pt x="3679" y="2301"/>
                  </a:cubicBezTo>
                  <a:cubicBezTo>
                    <a:pt x="3669" y="2107"/>
                    <a:pt x="3609" y="1948"/>
                    <a:pt x="3549" y="1786"/>
                  </a:cubicBezTo>
                  <a:cubicBezTo>
                    <a:pt x="3303" y="1148"/>
                    <a:pt x="2971" y="563"/>
                    <a:pt x="2605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2"/>
            <p:cNvSpPr/>
            <p:nvPr/>
          </p:nvSpPr>
          <p:spPr>
            <a:xfrm>
              <a:off x="1617233" y="2225018"/>
              <a:ext cx="110433" cy="70602"/>
            </a:xfrm>
            <a:custGeom>
              <a:avLst/>
              <a:gdLst/>
              <a:ahLst/>
              <a:cxnLst/>
              <a:rect l="l" t="t" r="r" b="b"/>
              <a:pathLst>
                <a:path w="2925" h="1870" extrusionOk="0">
                  <a:moveTo>
                    <a:pt x="0" y="0"/>
                  </a:moveTo>
                  <a:cubicBezTo>
                    <a:pt x="63" y="138"/>
                    <a:pt x="137" y="272"/>
                    <a:pt x="215" y="406"/>
                  </a:cubicBezTo>
                  <a:cubicBezTo>
                    <a:pt x="296" y="536"/>
                    <a:pt x="387" y="660"/>
                    <a:pt x="475" y="787"/>
                  </a:cubicBezTo>
                  <a:cubicBezTo>
                    <a:pt x="574" y="903"/>
                    <a:pt x="680" y="1023"/>
                    <a:pt x="789" y="1132"/>
                  </a:cubicBezTo>
                  <a:cubicBezTo>
                    <a:pt x="906" y="1234"/>
                    <a:pt x="1018" y="1343"/>
                    <a:pt x="1148" y="1431"/>
                  </a:cubicBezTo>
                  <a:cubicBezTo>
                    <a:pt x="1402" y="1615"/>
                    <a:pt x="1688" y="1763"/>
                    <a:pt x="2002" y="1829"/>
                  </a:cubicBezTo>
                  <a:cubicBezTo>
                    <a:pt x="2124" y="1855"/>
                    <a:pt x="2250" y="1869"/>
                    <a:pt x="2376" y="1869"/>
                  </a:cubicBezTo>
                  <a:cubicBezTo>
                    <a:pt x="2566" y="1869"/>
                    <a:pt x="2755" y="1836"/>
                    <a:pt x="2924" y="1755"/>
                  </a:cubicBezTo>
                  <a:lnTo>
                    <a:pt x="2924" y="1755"/>
                  </a:lnTo>
                  <a:cubicBezTo>
                    <a:pt x="2854" y="1764"/>
                    <a:pt x="2785" y="1768"/>
                    <a:pt x="2716" y="1768"/>
                  </a:cubicBezTo>
                  <a:cubicBezTo>
                    <a:pt x="2485" y="1768"/>
                    <a:pt x="2263" y="1721"/>
                    <a:pt x="2051" y="1653"/>
                  </a:cubicBezTo>
                  <a:cubicBezTo>
                    <a:pt x="1776" y="1558"/>
                    <a:pt x="1519" y="1413"/>
                    <a:pt x="1283" y="1241"/>
                  </a:cubicBezTo>
                  <a:cubicBezTo>
                    <a:pt x="1043" y="1078"/>
                    <a:pt x="831" y="871"/>
                    <a:pt x="613" y="663"/>
                  </a:cubicBezTo>
                  <a:lnTo>
                    <a:pt x="306" y="335"/>
                  </a:lnTo>
                  <a:cubicBezTo>
                    <a:pt x="208" y="223"/>
                    <a:pt x="106" y="110"/>
                    <a:pt x="0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2"/>
            <p:cNvSpPr/>
            <p:nvPr/>
          </p:nvSpPr>
          <p:spPr>
            <a:xfrm>
              <a:off x="1555091" y="2375466"/>
              <a:ext cx="245747" cy="58369"/>
            </a:xfrm>
            <a:custGeom>
              <a:avLst/>
              <a:gdLst/>
              <a:ahLst/>
              <a:cxnLst/>
              <a:rect l="l" t="t" r="r" b="b"/>
              <a:pathLst>
                <a:path w="6509" h="1546" extrusionOk="0">
                  <a:moveTo>
                    <a:pt x="0" y="1"/>
                  </a:moveTo>
                  <a:lnTo>
                    <a:pt x="0" y="1"/>
                  </a:lnTo>
                  <a:cubicBezTo>
                    <a:pt x="399" y="409"/>
                    <a:pt x="892" y="723"/>
                    <a:pt x="1420" y="962"/>
                  </a:cubicBezTo>
                  <a:cubicBezTo>
                    <a:pt x="1952" y="1195"/>
                    <a:pt x="2516" y="1336"/>
                    <a:pt x="3084" y="1435"/>
                  </a:cubicBezTo>
                  <a:cubicBezTo>
                    <a:pt x="3556" y="1508"/>
                    <a:pt x="4036" y="1545"/>
                    <a:pt x="4515" y="1545"/>
                  </a:cubicBezTo>
                  <a:cubicBezTo>
                    <a:pt x="4611" y="1545"/>
                    <a:pt x="4707" y="1544"/>
                    <a:pt x="4803" y="1541"/>
                  </a:cubicBezTo>
                  <a:cubicBezTo>
                    <a:pt x="5374" y="1526"/>
                    <a:pt x="5948" y="1477"/>
                    <a:pt x="6509" y="1350"/>
                  </a:cubicBezTo>
                  <a:lnTo>
                    <a:pt x="6509" y="1350"/>
                  </a:lnTo>
                  <a:cubicBezTo>
                    <a:pt x="6252" y="1363"/>
                    <a:pt x="5995" y="1376"/>
                    <a:pt x="5738" y="1376"/>
                  </a:cubicBezTo>
                  <a:cubicBezTo>
                    <a:pt x="5709" y="1376"/>
                    <a:pt x="5681" y="1375"/>
                    <a:pt x="5652" y="1375"/>
                  </a:cubicBezTo>
                  <a:cubicBezTo>
                    <a:pt x="5560" y="1376"/>
                    <a:pt x="5468" y="1377"/>
                    <a:pt x="5375" y="1377"/>
                  </a:cubicBezTo>
                  <a:cubicBezTo>
                    <a:pt x="5184" y="1377"/>
                    <a:pt x="4993" y="1374"/>
                    <a:pt x="4803" y="1364"/>
                  </a:cubicBezTo>
                  <a:cubicBezTo>
                    <a:pt x="4240" y="1336"/>
                    <a:pt x="3676" y="1297"/>
                    <a:pt x="3119" y="1203"/>
                  </a:cubicBezTo>
                  <a:cubicBezTo>
                    <a:pt x="2565" y="1115"/>
                    <a:pt x="2020" y="980"/>
                    <a:pt x="1487" y="797"/>
                  </a:cubicBezTo>
                  <a:cubicBezTo>
                    <a:pt x="963" y="596"/>
                    <a:pt x="462" y="336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2"/>
            <p:cNvSpPr/>
            <p:nvPr/>
          </p:nvSpPr>
          <p:spPr>
            <a:xfrm>
              <a:off x="1479810" y="2150341"/>
              <a:ext cx="55613" cy="51724"/>
            </a:xfrm>
            <a:custGeom>
              <a:avLst/>
              <a:gdLst/>
              <a:ahLst/>
              <a:cxnLst/>
              <a:rect l="l" t="t" r="r" b="b"/>
              <a:pathLst>
                <a:path w="1473" h="1370" extrusionOk="0">
                  <a:moveTo>
                    <a:pt x="293" y="0"/>
                  </a:moveTo>
                  <a:cubicBezTo>
                    <a:pt x="191" y="0"/>
                    <a:pt x="91" y="19"/>
                    <a:pt x="0" y="62"/>
                  </a:cubicBezTo>
                  <a:cubicBezTo>
                    <a:pt x="268" y="69"/>
                    <a:pt x="500" y="174"/>
                    <a:pt x="687" y="322"/>
                  </a:cubicBezTo>
                  <a:cubicBezTo>
                    <a:pt x="786" y="397"/>
                    <a:pt x="867" y="488"/>
                    <a:pt x="948" y="579"/>
                  </a:cubicBezTo>
                  <a:lnTo>
                    <a:pt x="1061" y="724"/>
                  </a:lnTo>
                  <a:lnTo>
                    <a:pt x="1061" y="724"/>
                  </a:lnTo>
                  <a:cubicBezTo>
                    <a:pt x="1044" y="727"/>
                    <a:pt x="1026" y="732"/>
                    <a:pt x="1008" y="738"/>
                  </a:cubicBezTo>
                  <a:cubicBezTo>
                    <a:pt x="958" y="749"/>
                    <a:pt x="881" y="802"/>
                    <a:pt x="867" y="883"/>
                  </a:cubicBezTo>
                  <a:cubicBezTo>
                    <a:pt x="860" y="953"/>
                    <a:pt x="881" y="1006"/>
                    <a:pt x="906" y="1045"/>
                  </a:cubicBezTo>
                  <a:cubicBezTo>
                    <a:pt x="1001" y="1193"/>
                    <a:pt x="1128" y="1285"/>
                    <a:pt x="1261" y="1369"/>
                  </a:cubicBezTo>
                  <a:lnTo>
                    <a:pt x="1139" y="1171"/>
                  </a:lnTo>
                  <a:cubicBezTo>
                    <a:pt x="1100" y="1108"/>
                    <a:pt x="1061" y="1041"/>
                    <a:pt x="1043" y="981"/>
                  </a:cubicBezTo>
                  <a:cubicBezTo>
                    <a:pt x="1036" y="950"/>
                    <a:pt x="1033" y="925"/>
                    <a:pt x="1040" y="921"/>
                  </a:cubicBezTo>
                  <a:lnTo>
                    <a:pt x="1040" y="921"/>
                  </a:lnTo>
                  <a:cubicBezTo>
                    <a:pt x="1043" y="925"/>
                    <a:pt x="1036" y="925"/>
                    <a:pt x="1064" y="925"/>
                  </a:cubicBezTo>
                  <a:cubicBezTo>
                    <a:pt x="1075" y="922"/>
                    <a:pt x="1090" y="921"/>
                    <a:pt x="1106" y="921"/>
                  </a:cubicBezTo>
                  <a:cubicBezTo>
                    <a:pt x="1147" y="921"/>
                    <a:pt x="1200" y="929"/>
                    <a:pt x="1248" y="939"/>
                  </a:cubicBezTo>
                  <a:lnTo>
                    <a:pt x="1473" y="978"/>
                  </a:lnTo>
                  <a:lnTo>
                    <a:pt x="1357" y="773"/>
                  </a:lnTo>
                  <a:cubicBezTo>
                    <a:pt x="1290" y="654"/>
                    <a:pt x="1216" y="537"/>
                    <a:pt x="1124" y="431"/>
                  </a:cubicBezTo>
                  <a:cubicBezTo>
                    <a:pt x="1033" y="326"/>
                    <a:pt x="931" y="228"/>
                    <a:pt x="807" y="153"/>
                  </a:cubicBezTo>
                  <a:cubicBezTo>
                    <a:pt x="655" y="59"/>
                    <a:pt x="471" y="0"/>
                    <a:pt x="293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2"/>
            <p:cNvSpPr/>
            <p:nvPr/>
          </p:nvSpPr>
          <p:spPr>
            <a:xfrm>
              <a:off x="1701009" y="2145584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7" y="1"/>
                    <a:pt x="1" y="191"/>
                    <a:pt x="1" y="427"/>
                  </a:cubicBezTo>
                  <a:cubicBezTo>
                    <a:pt x="1" y="660"/>
                    <a:pt x="107" y="850"/>
                    <a:pt x="240" y="850"/>
                  </a:cubicBezTo>
                  <a:cubicBezTo>
                    <a:pt x="371" y="850"/>
                    <a:pt x="476" y="660"/>
                    <a:pt x="476" y="427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2"/>
            <p:cNvSpPr/>
            <p:nvPr/>
          </p:nvSpPr>
          <p:spPr>
            <a:xfrm>
              <a:off x="1783501" y="2149963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6" y="1"/>
                    <a:pt x="0" y="191"/>
                    <a:pt x="0" y="424"/>
                  </a:cubicBezTo>
                  <a:cubicBezTo>
                    <a:pt x="0" y="660"/>
                    <a:pt x="106" y="851"/>
                    <a:pt x="240" y="851"/>
                  </a:cubicBezTo>
                  <a:cubicBezTo>
                    <a:pt x="371" y="851"/>
                    <a:pt x="476" y="660"/>
                    <a:pt x="476" y="424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2"/>
            <p:cNvSpPr/>
            <p:nvPr/>
          </p:nvSpPr>
          <p:spPr>
            <a:xfrm>
              <a:off x="1661934" y="2091785"/>
              <a:ext cx="74377" cy="34433"/>
            </a:xfrm>
            <a:custGeom>
              <a:avLst/>
              <a:gdLst/>
              <a:ahLst/>
              <a:cxnLst/>
              <a:rect l="l" t="t" r="r" b="b"/>
              <a:pathLst>
                <a:path w="1970" h="912" extrusionOk="0">
                  <a:moveTo>
                    <a:pt x="836" y="0"/>
                  </a:moveTo>
                  <a:cubicBezTo>
                    <a:pt x="517" y="0"/>
                    <a:pt x="203" y="221"/>
                    <a:pt x="0" y="912"/>
                  </a:cubicBezTo>
                  <a:lnTo>
                    <a:pt x="1970" y="683"/>
                  </a:lnTo>
                  <a:cubicBezTo>
                    <a:pt x="1970" y="683"/>
                    <a:pt x="1396" y="0"/>
                    <a:pt x="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2"/>
            <p:cNvSpPr/>
            <p:nvPr/>
          </p:nvSpPr>
          <p:spPr>
            <a:xfrm>
              <a:off x="1768324" y="2097599"/>
              <a:ext cx="53121" cy="28618"/>
            </a:xfrm>
            <a:custGeom>
              <a:avLst/>
              <a:gdLst/>
              <a:ahLst/>
              <a:cxnLst/>
              <a:rect l="l" t="t" r="r" b="b"/>
              <a:pathLst>
                <a:path w="1407" h="758" extrusionOk="0">
                  <a:moveTo>
                    <a:pt x="518" y="1"/>
                  </a:moveTo>
                  <a:cubicBezTo>
                    <a:pt x="123" y="1"/>
                    <a:pt x="1" y="652"/>
                    <a:pt x="1" y="652"/>
                  </a:cubicBezTo>
                  <a:lnTo>
                    <a:pt x="1407" y="758"/>
                  </a:lnTo>
                  <a:cubicBezTo>
                    <a:pt x="1018" y="187"/>
                    <a:pt x="729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2"/>
            <p:cNvSpPr/>
            <p:nvPr/>
          </p:nvSpPr>
          <p:spPr>
            <a:xfrm>
              <a:off x="1940858" y="2603347"/>
              <a:ext cx="162762" cy="236044"/>
            </a:xfrm>
            <a:custGeom>
              <a:avLst/>
              <a:gdLst/>
              <a:ahLst/>
              <a:cxnLst/>
              <a:rect l="l" t="t" r="r" b="b"/>
              <a:pathLst>
                <a:path w="4311" h="6252" extrusionOk="0">
                  <a:moveTo>
                    <a:pt x="1" y="0"/>
                  </a:moveTo>
                  <a:lnTo>
                    <a:pt x="1" y="0"/>
                  </a:lnTo>
                  <a:cubicBezTo>
                    <a:pt x="191" y="258"/>
                    <a:pt x="378" y="512"/>
                    <a:pt x="550" y="776"/>
                  </a:cubicBezTo>
                  <a:cubicBezTo>
                    <a:pt x="730" y="1036"/>
                    <a:pt x="906" y="1298"/>
                    <a:pt x="1079" y="1561"/>
                  </a:cubicBezTo>
                  <a:lnTo>
                    <a:pt x="2129" y="3140"/>
                  </a:lnTo>
                  <a:cubicBezTo>
                    <a:pt x="2485" y="3665"/>
                    <a:pt x="2838" y="4191"/>
                    <a:pt x="3201" y="4708"/>
                  </a:cubicBezTo>
                  <a:cubicBezTo>
                    <a:pt x="3563" y="5227"/>
                    <a:pt x="3926" y="5744"/>
                    <a:pt x="4310" y="6252"/>
                  </a:cubicBezTo>
                  <a:cubicBezTo>
                    <a:pt x="4007" y="5692"/>
                    <a:pt x="3684" y="5149"/>
                    <a:pt x="3352" y="4609"/>
                  </a:cubicBezTo>
                  <a:cubicBezTo>
                    <a:pt x="3021" y="4067"/>
                    <a:pt x="2675" y="3539"/>
                    <a:pt x="2323" y="3010"/>
                  </a:cubicBezTo>
                  <a:cubicBezTo>
                    <a:pt x="1967" y="2488"/>
                    <a:pt x="1612" y="1963"/>
                    <a:pt x="1227" y="1459"/>
                  </a:cubicBezTo>
                  <a:cubicBezTo>
                    <a:pt x="843" y="956"/>
                    <a:pt x="459" y="44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2"/>
            <p:cNvSpPr/>
            <p:nvPr/>
          </p:nvSpPr>
          <p:spPr>
            <a:xfrm>
              <a:off x="1290626" y="2657221"/>
              <a:ext cx="62975" cy="279311"/>
            </a:xfrm>
            <a:custGeom>
              <a:avLst/>
              <a:gdLst/>
              <a:ahLst/>
              <a:cxnLst/>
              <a:rect l="l" t="t" r="r" b="b"/>
              <a:pathLst>
                <a:path w="1668" h="7398" extrusionOk="0">
                  <a:moveTo>
                    <a:pt x="1668" y="1"/>
                  </a:moveTo>
                  <a:cubicBezTo>
                    <a:pt x="1403" y="578"/>
                    <a:pt x="1219" y="1192"/>
                    <a:pt x="1047" y="1801"/>
                  </a:cubicBezTo>
                  <a:cubicBezTo>
                    <a:pt x="874" y="2411"/>
                    <a:pt x="733" y="3027"/>
                    <a:pt x="599" y="3647"/>
                  </a:cubicBezTo>
                  <a:cubicBezTo>
                    <a:pt x="473" y="4268"/>
                    <a:pt x="349" y="4888"/>
                    <a:pt x="254" y="5515"/>
                  </a:cubicBezTo>
                  <a:cubicBezTo>
                    <a:pt x="152" y="6139"/>
                    <a:pt x="61" y="6766"/>
                    <a:pt x="1" y="7397"/>
                  </a:cubicBezTo>
                  <a:cubicBezTo>
                    <a:pt x="155" y="6781"/>
                    <a:pt x="293" y="6163"/>
                    <a:pt x="430" y="5547"/>
                  </a:cubicBezTo>
                  <a:lnTo>
                    <a:pt x="829" y="3694"/>
                  </a:lnTo>
                  <a:lnTo>
                    <a:pt x="1224" y="1844"/>
                  </a:lnTo>
                  <a:cubicBezTo>
                    <a:pt x="1357" y="1227"/>
                    <a:pt x="1494" y="611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2"/>
            <p:cNvSpPr/>
            <p:nvPr/>
          </p:nvSpPr>
          <p:spPr>
            <a:xfrm>
              <a:off x="1144444" y="3430416"/>
              <a:ext cx="72792" cy="80796"/>
            </a:xfrm>
            <a:custGeom>
              <a:avLst/>
              <a:gdLst/>
              <a:ahLst/>
              <a:cxnLst/>
              <a:rect l="l" t="t" r="r" b="b"/>
              <a:pathLst>
                <a:path w="1928" h="2140" extrusionOk="0">
                  <a:moveTo>
                    <a:pt x="962" y="0"/>
                  </a:moveTo>
                  <a:cubicBezTo>
                    <a:pt x="430" y="0"/>
                    <a:pt x="0" y="479"/>
                    <a:pt x="0" y="1068"/>
                  </a:cubicBezTo>
                  <a:cubicBezTo>
                    <a:pt x="0" y="1660"/>
                    <a:pt x="430" y="2139"/>
                    <a:pt x="962" y="2139"/>
                  </a:cubicBezTo>
                  <a:cubicBezTo>
                    <a:pt x="1494" y="2139"/>
                    <a:pt x="1928" y="1660"/>
                    <a:pt x="1928" y="1068"/>
                  </a:cubicBezTo>
                  <a:cubicBezTo>
                    <a:pt x="1928" y="479"/>
                    <a:pt x="1494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2"/>
            <p:cNvSpPr/>
            <p:nvPr/>
          </p:nvSpPr>
          <p:spPr>
            <a:xfrm>
              <a:off x="1194845" y="4531841"/>
              <a:ext cx="143960" cy="106620"/>
            </a:xfrm>
            <a:custGeom>
              <a:avLst/>
              <a:gdLst/>
              <a:ahLst/>
              <a:cxnLst/>
              <a:rect l="l" t="t" r="r" b="b"/>
              <a:pathLst>
                <a:path w="3813" h="2824" extrusionOk="0">
                  <a:moveTo>
                    <a:pt x="374" y="301"/>
                  </a:moveTo>
                  <a:lnTo>
                    <a:pt x="374" y="301"/>
                  </a:lnTo>
                  <a:cubicBezTo>
                    <a:pt x="839" y="456"/>
                    <a:pt x="1149" y="752"/>
                    <a:pt x="1403" y="1115"/>
                  </a:cubicBezTo>
                  <a:cubicBezTo>
                    <a:pt x="1191" y="1087"/>
                    <a:pt x="973" y="978"/>
                    <a:pt x="783" y="805"/>
                  </a:cubicBezTo>
                  <a:cubicBezTo>
                    <a:pt x="621" y="661"/>
                    <a:pt x="487" y="484"/>
                    <a:pt x="374" y="301"/>
                  </a:cubicBezTo>
                  <a:close/>
                  <a:moveTo>
                    <a:pt x="2763" y="1166"/>
                  </a:moveTo>
                  <a:cubicBezTo>
                    <a:pt x="2971" y="1166"/>
                    <a:pt x="3178" y="1189"/>
                    <a:pt x="3380" y="1235"/>
                  </a:cubicBezTo>
                  <a:cubicBezTo>
                    <a:pt x="3432" y="1245"/>
                    <a:pt x="3489" y="1259"/>
                    <a:pt x="3520" y="1292"/>
                  </a:cubicBezTo>
                  <a:cubicBezTo>
                    <a:pt x="3535" y="1305"/>
                    <a:pt x="3542" y="1326"/>
                    <a:pt x="3542" y="1330"/>
                  </a:cubicBezTo>
                  <a:cubicBezTo>
                    <a:pt x="3538" y="1334"/>
                    <a:pt x="3520" y="1344"/>
                    <a:pt x="3465" y="1347"/>
                  </a:cubicBezTo>
                  <a:cubicBezTo>
                    <a:pt x="3214" y="1374"/>
                    <a:pt x="2961" y="1388"/>
                    <a:pt x="2708" y="1388"/>
                  </a:cubicBezTo>
                  <a:cubicBezTo>
                    <a:pt x="2492" y="1388"/>
                    <a:pt x="2276" y="1378"/>
                    <a:pt x="2062" y="1358"/>
                  </a:cubicBezTo>
                  <a:cubicBezTo>
                    <a:pt x="1988" y="1355"/>
                    <a:pt x="1914" y="1344"/>
                    <a:pt x="1847" y="1330"/>
                  </a:cubicBezTo>
                  <a:cubicBezTo>
                    <a:pt x="1847" y="1323"/>
                    <a:pt x="1843" y="1316"/>
                    <a:pt x="1843" y="1313"/>
                  </a:cubicBezTo>
                  <a:cubicBezTo>
                    <a:pt x="1882" y="1302"/>
                    <a:pt x="1925" y="1292"/>
                    <a:pt x="1964" y="1281"/>
                  </a:cubicBezTo>
                  <a:lnTo>
                    <a:pt x="2069" y="1253"/>
                  </a:lnTo>
                  <a:cubicBezTo>
                    <a:pt x="2295" y="1195"/>
                    <a:pt x="2529" y="1166"/>
                    <a:pt x="2763" y="1166"/>
                  </a:cubicBezTo>
                  <a:close/>
                  <a:moveTo>
                    <a:pt x="124" y="0"/>
                  </a:moveTo>
                  <a:cubicBezTo>
                    <a:pt x="86" y="0"/>
                    <a:pt x="52" y="18"/>
                    <a:pt x="29" y="51"/>
                  </a:cubicBezTo>
                  <a:cubicBezTo>
                    <a:pt x="4" y="87"/>
                    <a:pt x="1" y="136"/>
                    <a:pt x="22" y="174"/>
                  </a:cubicBezTo>
                  <a:cubicBezTo>
                    <a:pt x="177" y="442"/>
                    <a:pt x="367" y="745"/>
                    <a:pt x="624" y="981"/>
                  </a:cubicBezTo>
                  <a:cubicBezTo>
                    <a:pt x="758" y="1101"/>
                    <a:pt x="906" y="1196"/>
                    <a:pt x="1058" y="1259"/>
                  </a:cubicBezTo>
                  <a:cubicBezTo>
                    <a:pt x="754" y="1386"/>
                    <a:pt x="466" y="1534"/>
                    <a:pt x="188" y="1703"/>
                  </a:cubicBezTo>
                  <a:cubicBezTo>
                    <a:pt x="134" y="1736"/>
                    <a:pt x="113" y="1802"/>
                    <a:pt x="141" y="1858"/>
                  </a:cubicBezTo>
                  <a:cubicBezTo>
                    <a:pt x="163" y="1899"/>
                    <a:pt x="205" y="1922"/>
                    <a:pt x="248" y="1922"/>
                  </a:cubicBezTo>
                  <a:cubicBezTo>
                    <a:pt x="262" y="1922"/>
                    <a:pt x="276" y="1920"/>
                    <a:pt x="289" y="1915"/>
                  </a:cubicBezTo>
                  <a:lnTo>
                    <a:pt x="1505" y="1425"/>
                  </a:lnTo>
                  <a:cubicBezTo>
                    <a:pt x="1551" y="1461"/>
                    <a:pt x="1596" y="1489"/>
                    <a:pt x="1650" y="1510"/>
                  </a:cubicBezTo>
                  <a:cubicBezTo>
                    <a:pt x="1657" y="1524"/>
                    <a:pt x="1663" y="1541"/>
                    <a:pt x="1674" y="1555"/>
                  </a:cubicBezTo>
                  <a:cubicBezTo>
                    <a:pt x="1832" y="2006"/>
                    <a:pt x="2112" y="2408"/>
                    <a:pt x="2361" y="2772"/>
                  </a:cubicBezTo>
                  <a:cubicBezTo>
                    <a:pt x="2386" y="2806"/>
                    <a:pt x="2421" y="2824"/>
                    <a:pt x="2460" y="2824"/>
                  </a:cubicBezTo>
                  <a:cubicBezTo>
                    <a:pt x="2481" y="2824"/>
                    <a:pt x="2506" y="2817"/>
                    <a:pt x="2527" y="2803"/>
                  </a:cubicBezTo>
                  <a:cubicBezTo>
                    <a:pt x="2580" y="2764"/>
                    <a:pt x="2594" y="2694"/>
                    <a:pt x="2555" y="2640"/>
                  </a:cubicBezTo>
                  <a:lnTo>
                    <a:pt x="2555" y="2637"/>
                  </a:lnTo>
                  <a:cubicBezTo>
                    <a:pt x="2372" y="2377"/>
                    <a:pt x="2221" y="2087"/>
                    <a:pt x="2073" y="1806"/>
                  </a:cubicBezTo>
                  <a:cubicBezTo>
                    <a:pt x="2034" y="1731"/>
                    <a:pt x="1995" y="1658"/>
                    <a:pt x="1956" y="1583"/>
                  </a:cubicBezTo>
                  <a:lnTo>
                    <a:pt x="1956" y="1583"/>
                  </a:lnTo>
                  <a:cubicBezTo>
                    <a:pt x="1985" y="1588"/>
                    <a:pt x="2013" y="1591"/>
                    <a:pt x="2040" y="1594"/>
                  </a:cubicBezTo>
                  <a:cubicBezTo>
                    <a:pt x="2256" y="1612"/>
                    <a:pt x="2473" y="1621"/>
                    <a:pt x="2691" y="1621"/>
                  </a:cubicBezTo>
                  <a:cubicBezTo>
                    <a:pt x="2957" y="1621"/>
                    <a:pt x="3223" y="1607"/>
                    <a:pt x="3489" y="1580"/>
                  </a:cubicBezTo>
                  <a:cubicBezTo>
                    <a:pt x="3545" y="1577"/>
                    <a:pt x="3647" y="1566"/>
                    <a:pt x="3718" y="1485"/>
                  </a:cubicBezTo>
                  <a:cubicBezTo>
                    <a:pt x="3813" y="1372"/>
                    <a:pt x="3774" y="1210"/>
                    <a:pt x="3686" y="1126"/>
                  </a:cubicBezTo>
                  <a:cubicBezTo>
                    <a:pt x="3613" y="1055"/>
                    <a:pt x="3520" y="1027"/>
                    <a:pt x="3429" y="1006"/>
                  </a:cubicBezTo>
                  <a:cubicBezTo>
                    <a:pt x="3209" y="956"/>
                    <a:pt x="2984" y="931"/>
                    <a:pt x="2759" y="931"/>
                  </a:cubicBezTo>
                  <a:cubicBezTo>
                    <a:pt x="2508" y="931"/>
                    <a:pt x="2256" y="962"/>
                    <a:pt x="2013" y="1024"/>
                  </a:cubicBezTo>
                  <a:lnTo>
                    <a:pt x="1903" y="1055"/>
                  </a:lnTo>
                  <a:cubicBezTo>
                    <a:pt x="1861" y="1066"/>
                    <a:pt x="1822" y="1076"/>
                    <a:pt x="1783" y="1084"/>
                  </a:cubicBezTo>
                  <a:cubicBezTo>
                    <a:pt x="1777" y="1073"/>
                    <a:pt x="1762" y="1059"/>
                    <a:pt x="1748" y="1051"/>
                  </a:cubicBezTo>
                  <a:cubicBezTo>
                    <a:pt x="1731" y="1040"/>
                    <a:pt x="1710" y="1035"/>
                    <a:pt x="1690" y="1035"/>
                  </a:cubicBezTo>
                  <a:cubicBezTo>
                    <a:pt x="1678" y="1035"/>
                    <a:pt x="1665" y="1037"/>
                    <a:pt x="1653" y="1041"/>
                  </a:cubicBezTo>
                  <a:cubicBezTo>
                    <a:pt x="1650" y="1041"/>
                    <a:pt x="1642" y="1041"/>
                    <a:pt x="1639" y="1045"/>
                  </a:cubicBezTo>
                  <a:cubicBezTo>
                    <a:pt x="1308" y="552"/>
                    <a:pt x="874" y="139"/>
                    <a:pt x="145" y="2"/>
                  </a:cubicBezTo>
                  <a:cubicBezTo>
                    <a:pt x="138" y="1"/>
                    <a:pt x="131" y="0"/>
                    <a:pt x="124" y="0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2"/>
            <p:cNvSpPr/>
            <p:nvPr/>
          </p:nvSpPr>
          <p:spPr>
            <a:xfrm>
              <a:off x="1761679" y="4521346"/>
              <a:ext cx="141883" cy="99333"/>
            </a:xfrm>
            <a:custGeom>
              <a:avLst/>
              <a:gdLst/>
              <a:ahLst/>
              <a:cxnLst/>
              <a:rect l="l" t="t" r="r" b="b"/>
              <a:pathLst>
                <a:path w="3758" h="2631" extrusionOk="0">
                  <a:moveTo>
                    <a:pt x="3260" y="360"/>
                  </a:moveTo>
                  <a:lnTo>
                    <a:pt x="3260" y="360"/>
                  </a:lnTo>
                  <a:cubicBezTo>
                    <a:pt x="3010" y="558"/>
                    <a:pt x="2703" y="692"/>
                    <a:pt x="2386" y="741"/>
                  </a:cubicBezTo>
                  <a:cubicBezTo>
                    <a:pt x="2658" y="579"/>
                    <a:pt x="2954" y="449"/>
                    <a:pt x="3260" y="360"/>
                  </a:cubicBezTo>
                  <a:close/>
                  <a:moveTo>
                    <a:pt x="357" y="233"/>
                  </a:moveTo>
                  <a:lnTo>
                    <a:pt x="357" y="233"/>
                  </a:lnTo>
                  <a:cubicBezTo>
                    <a:pt x="850" y="251"/>
                    <a:pt x="1333" y="452"/>
                    <a:pt x="1692" y="791"/>
                  </a:cubicBezTo>
                  <a:cubicBezTo>
                    <a:pt x="1692" y="794"/>
                    <a:pt x="1689" y="798"/>
                    <a:pt x="1689" y="801"/>
                  </a:cubicBezTo>
                  <a:lnTo>
                    <a:pt x="1639" y="903"/>
                  </a:lnTo>
                  <a:cubicBezTo>
                    <a:pt x="1149" y="861"/>
                    <a:pt x="677" y="611"/>
                    <a:pt x="357" y="233"/>
                  </a:cubicBezTo>
                  <a:close/>
                  <a:moveTo>
                    <a:pt x="301" y="1"/>
                  </a:moveTo>
                  <a:cubicBezTo>
                    <a:pt x="239" y="1"/>
                    <a:pt x="178" y="3"/>
                    <a:pt x="117" y="9"/>
                  </a:cubicBezTo>
                  <a:cubicBezTo>
                    <a:pt x="74" y="12"/>
                    <a:pt x="40" y="36"/>
                    <a:pt x="22" y="72"/>
                  </a:cubicBezTo>
                  <a:cubicBezTo>
                    <a:pt x="1" y="111"/>
                    <a:pt x="4" y="153"/>
                    <a:pt x="29" y="188"/>
                  </a:cubicBezTo>
                  <a:cubicBezTo>
                    <a:pt x="364" y="695"/>
                    <a:pt x="934" y="1048"/>
                    <a:pt x="1537" y="1126"/>
                  </a:cubicBezTo>
                  <a:lnTo>
                    <a:pt x="917" y="2464"/>
                  </a:lnTo>
                  <a:cubicBezTo>
                    <a:pt x="889" y="2521"/>
                    <a:pt x="913" y="2588"/>
                    <a:pt x="966" y="2616"/>
                  </a:cubicBezTo>
                  <a:cubicBezTo>
                    <a:pt x="983" y="2627"/>
                    <a:pt x="1005" y="2630"/>
                    <a:pt x="1022" y="2630"/>
                  </a:cubicBezTo>
                  <a:cubicBezTo>
                    <a:pt x="1061" y="2630"/>
                    <a:pt x="1100" y="2609"/>
                    <a:pt x="1121" y="2573"/>
                  </a:cubicBezTo>
                  <a:lnTo>
                    <a:pt x="1956" y="1164"/>
                  </a:lnTo>
                  <a:lnTo>
                    <a:pt x="2827" y="1795"/>
                  </a:lnTo>
                  <a:cubicBezTo>
                    <a:pt x="2847" y="1810"/>
                    <a:pt x="2871" y="1817"/>
                    <a:pt x="2895" y="1817"/>
                  </a:cubicBezTo>
                  <a:cubicBezTo>
                    <a:pt x="2932" y="1817"/>
                    <a:pt x="2969" y="1800"/>
                    <a:pt x="2992" y="1770"/>
                  </a:cubicBezTo>
                  <a:cubicBezTo>
                    <a:pt x="3027" y="1718"/>
                    <a:pt x="3017" y="1643"/>
                    <a:pt x="2964" y="1604"/>
                  </a:cubicBezTo>
                  <a:lnTo>
                    <a:pt x="2164" y="1027"/>
                  </a:lnTo>
                  <a:cubicBezTo>
                    <a:pt x="2164" y="1016"/>
                    <a:pt x="2164" y="1006"/>
                    <a:pt x="2161" y="995"/>
                  </a:cubicBezTo>
                  <a:cubicBezTo>
                    <a:pt x="2759" y="981"/>
                    <a:pt x="3355" y="695"/>
                    <a:pt x="3725" y="223"/>
                  </a:cubicBezTo>
                  <a:cubicBezTo>
                    <a:pt x="3753" y="184"/>
                    <a:pt x="3757" y="132"/>
                    <a:pt x="3732" y="90"/>
                  </a:cubicBezTo>
                  <a:cubicBezTo>
                    <a:pt x="3711" y="57"/>
                    <a:pt x="3673" y="34"/>
                    <a:pt x="3634" y="34"/>
                  </a:cubicBezTo>
                  <a:cubicBezTo>
                    <a:pt x="3627" y="34"/>
                    <a:pt x="3620" y="35"/>
                    <a:pt x="3613" y="36"/>
                  </a:cubicBezTo>
                  <a:cubicBezTo>
                    <a:pt x="3021" y="142"/>
                    <a:pt x="2457" y="381"/>
                    <a:pt x="1967" y="734"/>
                  </a:cubicBezTo>
                  <a:cubicBezTo>
                    <a:pt x="1543" y="275"/>
                    <a:pt x="927" y="1"/>
                    <a:pt x="301" y="1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2"/>
            <p:cNvSpPr/>
            <p:nvPr/>
          </p:nvSpPr>
          <p:spPr>
            <a:xfrm>
              <a:off x="2224199" y="2416051"/>
              <a:ext cx="105714" cy="166311"/>
            </a:xfrm>
            <a:custGeom>
              <a:avLst/>
              <a:gdLst/>
              <a:ahLst/>
              <a:cxnLst/>
              <a:rect l="l" t="t" r="r" b="b"/>
              <a:pathLst>
                <a:path w="2800" h="4405" extrusionOk="0">
                  <a:moveTo>
                    <a:pt x="1" y="1"/>
                  </a:moveTo>
                  <a:lnTo>
                    <a:pt x="1" y="1"/>
                  </a:lnTo>
                  <a:cubicBezTo>
                    <a:pt x="217" y="240"/>
                    <a:pt x="322" y="550"/>
                    <a:pt x="357" y="856"/>
                  </a:cubicBezTo>
                  <a:cubicBezTo>
                    <a:pt x="375" y="1008"/>
                    <a:pt x="375" y="1163"/>
                    <a:pt x="360" y="1318"/>
                  </a:cubicBezTo>
                  <a:cubicBezTo>
                    <a:pt x="347" y="1470"/>
                    <a:pt x="311" y="1621"/>
                    <a:pt x="276" y="1773"/>
                  </a:cubicBezTo>
                  <a:lnTo>
                    <a:pt x="272" y="1780"/>
                  </a:lnTo>
                  <a:lnTo>
                    <a:pt x="272" y="1794"/>
                  </a:lnTo>
                  <a:cubicBezTo>
                    <a:pt x="259" y="2044"/>
                    <a:pt x="259" y="2294"/>
                    <a:pt x="280" y="2548"/>
                  </a:cubicBezTo>
                  <a:lnTo>
                    <a:pt x="290" y="2668"/>
                  </a:lnTo>
                  <a:lnTo>
                    <a:pt x="417" y="2650"/>
                  </a:lnTo>
                  <a:cubicBezTo>
                    <a:pt x="495" y="2639"/>
                    <a:pt x="576" y="2633"/>
                    <a:pt x="659" y="2633"/>
                  </a:cubicBezTo>
                  <a:cubicBezTo>
                    <a:pt x="836" y="2633"/>
                    <a:pt x="1019" y="2658"/>
                    <a:pt x="1189" y="2707"/>
                  </a:cubicBezTo>
                  <a:cubicBezTo>
                    <a:pt x="1443" y="2780"/>
                    <a:pt x="1679" y="2900"/>
                    <a:pt x="1890" y="3063"/>
                  </a:cubicBezTo>
                  <a:cubicBezTo>
                    <a:pt x="2094" y="3232"/>
                    <a:pt x="2274" y="3436"/>
                    <a:pt x="2422" y="3665"/>
                  </a:cubicBezTo>
                  <a:cubicBezTo>
                    <a:pt x="2496" y="3782"/>
                    <a:pt x="2559" y="3904"/>
                    <a:pt x="2630" y="4024"/>
                  </a:cubicBezTo>
                  <a:cubicBezTo>
                    <a:pt x="2683" y="4148"/>
                    <a:pt x="2739" y="4278"/>
                    <a:pt x="2799" y="4405"/>
                  </a:cubicBezTo>
                  <a:cubicBezTo>
                    <a:pt x="2767" y="4268"/>
                    <a:pt x="2732" y="4133"/>
                    <a:pt x="2690" y="3996"/>
                  </a:cubicBezTo>
                  <a:cubicBezTo>
                    <a:pt x="2637" y="3870"/>
                    <a:pt x="2595" y="3732"/>
                    <a:pt x="2528" y="3605"/>
                  </a:cubicBezTo>
                  <a:cubicBezTo>
                    <a:pt x="2401" y="3351"/>
                    <a:pt x="2228" y="3115"/>
                    <a:pt x="2014" y="2915"/>
                  </a:cubicBezTo>
                  <a:cubicBezTo>
                    <a:pt x="1795" y="2725"/>
                    <a:pt x="1534" y="2572"/>
                    <a:pt x="1253" y="2488"/>
                  </a:cubicBezTo>
                  <a:cubicBezTo>
                    <a:pt x="1062" y="2431"/>
                    <a:pt x="870" y="2400"/>
                    <a:pt x="672" y="2400"/>
                  </a:cubicBezTo>
                  <a:cubicBezTo>
                    <a:pt x="615" y="2400"/>
                    <a:pt x="557" y="2403"/>
                    <a:pt x="499" y="2408"/>
                  </a:cubicBezTo>
                  <a:lnTo>
                    <a:pt x="499" y="2408"/>
                  </a:lnTo>
                  <a:cubicBezTo>
                    <a:pt x="484" y="2208"/>
                    <a:pt x="478" y="2004"/>
                    <a:pt x="480" y="1805"/>
                  </a:cubicBezTo>
                  <a:lnTo>
                    <a:pt x="480" y="1805"/>
                  </a:lnTo>
                  <a:cubicBezTo>
                    <a:pt x="510" y="1648"/>
                    <a:pt x="534" y="1488"/>
                    <a:pt x="537" y="1329"/>
                  </a:cubicBezTo>
                  <a:cubicBezTo>
                    <a:pt x="544" y="1163"/>
                    <a:pt x="529" y="994"/>
                    <a:pt x="491" y="832"/>
                  </a:cubicBezTo>
                  <a:cubicBezTo>
                    <a:pt x="417" y="511"/>
                    <a:pt x="259" y="198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2"/>
            <p:cNvSpPr/>
            <p:nvPr/>
          </p:nvSpPr>
          <p:spPr>
            <a:xfrm>
              <a:off x="2244058" y="2455277"/>
              <a:ext cx="154984" cy="30506"/>
            </a:xfrm>
            <a:custGeom>
              <a:avLst/>
              <a:gdLst/>
              <a:ahLst/>
              <a:cxnLst/>
              <a:rect l="l" t="t" r="r" b="b"/>
              <a:pathLst>
                <a:path w="4105" h="808" extrusionOk="0">
                  <a:moveTo>
                    <a:pt x="1011" y="1"/>
                  </a:moveTo>
                  <a:cubicBezTo>
                    <a:pt x="668" y="1"/>
                    <a:pt x="320" y="45"/>
                    <a:pt x="0" y="170"/>
                  </a:cubicBezTo>
                  <a:cubicBezTo>
                    <a:pt x="137" y="154"/>
                    <a:pt x="273" y="147"/>
                    <a:pt x="407" y="147"/>
                  </a:cubicBezTo>
                  <a:cubicBezTo>
                    <a:pt x="621" y="147"/>
                    <a:pt x="832" y="163"/>
                    <a:pt x="1044" y="180"/>
                  </a:cubicBezTo>
                  <a:cubicBezTo>
                    <a:pt x="1385" y="216"/>
                    <a:pt x="1727" y="272"/>
                    <a:pt x="2065" y="343"/>
                  </a:cubicBezTo>
                  <a:cubicBezTo>
                    <a:pt x="2745" y="473"/>
                    <a:pt x="3418" y="653"/>
                    <a:pt x="4105" y="808"/>
                  </a:cubicBezTo>
                  <a:cubicBezTo>
                    <a:pt x="3482" y="480"/>
                    <a:pt x="2805" y="251"/>
                    <a:pt x="2111" y="113"/>
                  </a:cubicBezTo>
                  <a:cubicBezTo>
                    <a:pt x="1774" y="49"/>
                    <a:pt x="1433" y="1"/>
                    <a:pt x="1086" y="1"/>
                  </a:cubicBezTo>
                  <a:cubicBezTo>
                    <a:pt x="1074" y="1"/>
                    <a:pt x="1062" y="1"/>
                    <a:pt x="1050" y="1"/>
                  </a:cubicBezTo>
                  <a:cubicBezTo>
                    <a:pt x="1037" y="1"/>
                    <a:pt x="1024" y="1"/>
                    <a:pt x="101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2"/>
            <p:cNvSpPr/>
            <p:nvPr/>
          </p:nvSpPr>
          <p:spPr>
            <a:xfrm>
              <a:off x="2264407" y="2274362"/>
              <a:ext cx="18387" cy="182961"/>
            </a:xfrm>
            <a:custGeom>
              <a:avLst/>
              <a:gdLst/>
              <a:ahLst/>
              <a:cxnLst/>
              <a:rect l="l" t="t" r="r" b="b"/>
              <a:pathLst>
                <a:path w="487" h="4846" extrusionOk="0">
                  <a:moveTo>
                    <a:pt x="1" y="1"/>
                  </a:moveTo>
                  <a:cubicBezTo>
                    <a:pt x="95" y="396"/>
                    <a:pt x="131" y="797"/>
                    <a:pt x="162" y="1202"/>
                  </a:cubicBezTo>
                  <a:cubicBezTo>
                    <a:pt x="191" y="1607"/>
                    <a:pt x="212" y="2009"/>
                    <a:pt x="226" y="2414"/>
                  </a:cubicBezTo>
                  <a:cubicBezTo>
                    <a:pt x="251" y="3225"/>
                    <a:pt x="261" y="4035"/>
                    <a:pt x="254" y="4845"/>
                  </a:cubicBezTo>
                  <a:lnTo>
                    <a:pt x="487" y="4842"/>
                  </a:lnTo>
                  <a:cubicBezTo>
                    <a:pt x="455" y="4028"/>
                    <a:pt x="406" y="3218"/>
                    <a:pt x="342" y="2407"/>
                  </a:cubicBezTo>
                  <a:cubicBezTo>
                    <a:pt x="310" y="2006"/>
                    <a:pt x="272" y="1601"/>
                    <a:pt x="222" y="1196"/>
                  </a:cubicBezTo>
                  <a:cubicBezTo>
                    <a:pt x="170" y="794"/>
                    <a:pt x="116" y="389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2"/>
            <p:cNvSpPr/>
            <p:nvPr/>
          </p:nvSpPr>
          <p:spPr>
            <a:xfrm>
              <a:off x="2315223" y="2282630"/>
              <a:ext cx="18387" cy="183074"/>
            </a:xfrm>
            <a:custGeom>
              <a:avLst/>
              <a:gdLst/>
              <a:ahLst/>
              <a:cxnLst/>
              <a:rect l="l" t="t" r="r" b="b"/>
              <a:pathLst>
                <a:path w="487" h="4849" extrusionOk="0">
                  <a:moveTo>
                    <a:pt x="0" y="1"/>
                  </a:moveTo>
                  <a:cubicBezTo>
                    <a:pt x="81" y="395"/>
                    <a:pt x="102" y="800"/>
                    <a:pt x="131" y="1206"/>
                  </a:cubicBezTo>
                  <a:cubicBezTo>
                    <a:pt x="159" y="1611"/>
                    <a:pt x="173" y="2016"/>
                    <a:pt x="190" y="2418"/>
                  </a:cubicBezTo>
                  <a:cubicBezTo>
                    <a:pt x="222" y="3228"/>
                    <a:pt x="240" y="4039"/>
                    <a:pt x="254" y="4849"/>
                  </a:cubicBezTo>
                  <a:lnTo>
                    <a:pt x="486" y="4838"/>
                  </a:lnTo>
                  <a:cubicBezTo>
                    <a:pt x="437" y="4028"/>
                    <a:pt x="377" y="3221"/>
                    <a:pt x="307" y="2411"/>
                  </a:cubicBezTo>
                  <a:cubicBezTo>
                    <a:pt x="272" y="2009"/>
                    <a:pt x="237" y="1603"/>
                    <a:pt x="190" y="1201"/>
                  </a:cubicBezTo>
                  <a:cubicBezTo>
                    <a:pt x="141" y="796"/>
                    <a:pt x="99" y="391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2"/>
            <p:cNvSpPr/>
            <p:nvPr/>
          </p:nvSpPr>
          <p:spPr>
            <a:xfrm>
              <a:off x="1232070" y="3664904"/>
              <a:ext cx="21596" cy="44740"/>
            </a:xfrm>
            <a:custGeom>
              <a:avLst/>
              <a:gdLst/>
              <a:ahLst/>
              <a:cxnLst/>
              <a:rect l="l" t="t" r="r" b="b"/>
              <a:pathLst>
                <a:path w="572" h="1185" extrusionOk="0">
                  <a:moveTo>
                    <a:pt x="561" y="1"/>
                  </a:moveTo>
                  <a:lnTo>
                    <a:pt x="561" y="1"/>
                  </a:lnTo>
                  <a:cubicBezTo>
                    <a:pt x="399" y="174"/>
                    <a:pt x="297" y="364"/>
                    <a:pt x="209" y="562"/>
                  </a:cubicBezTo>
                  <a:cubicBezTo>
                    <a:pt x="167" y="664"/>
                    <a:pt x="128" y="762"/>
                    <a:pt x="96" y="864"/>
                  </a:cubicBezTo>
                  <a:cubicBezTo>
                    <a:pt x="61" y="970"/>
                    <a:pt x="36" y="1072"/>
                    <a:pt x="1" y="1185"/>
                  </a:cubicBezTo>
                  <a:cubicBezTo>
                    <a:pt x="114" y="1132"/>
                    <a:pt x="191" y="1041"/>
                    <a:pt x="259" y="949"/>
                  </a:cubicBezTo>
                  <a:cubicBezTo>
                    <a:pt x="326" y="858"/>
                    <a:pt x="375" y="759"/>
                    <a:pt x="424" y="656"/>
                  </a:cubicBezTo>
                  <a:cubicBezTo>
                    <a:pt x="508" y="452"/>
                    <a:pt x="572" y="238"/>
                    <a:pt x="56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5" name="Google Shape;1525;p42"/>
          <p:cNvGrpSpPr/>
          <p:nvPr/>
        </p:nvGrpSpPr>
        <p:grpSpPr>
          <a:xfrm>
            <a:off x="3150686" y="3388520"/>
            <a:ext cx="1360525" cy="1305583"/>
            <a:chOff x="3038482" y="3171761"/>
            <a:chExt cx="1948897" cy="1870195"/>
          </a:xfrm>
        </p:grpSpPr>
        <p:sp>
          <p:nvSpPr>
            <p:cNvPr id="1526" name="Google Shape;1526;p42"/>
            <p:cNvSpPr/>
            <p:nvPr/>
          </p:nvSpPr>
          <p:spPr>
            <a:xfrm>
              <a:off x="3728426" y="3463551"/>
              <a:ext cx="632237" cy="553659"/>
            </a:xfrm>
            <a:custGeom>
              <a:avLst/>
              <a:gdLst/>
              <a:ahLst/>
              <a:cxnLst/>
              <a:rect l="l" t="t" r="r" b="b"/>
              <a:pathLst>
                <a:path w="7098" h="6216" extrusionOk="0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2"/>
            <p:cNvSpPr/>
            <p:nvPr/>
          </p:nvSpPr>
          <p:spPr>
            <a:xfrm>
              <a:off x="3038482" y="3171761"/>
              <a:ext cx="791676" cy="987341"/>
            </a:xfrm>
            <a:custGeom>
              <a:avLst/>
              <a:gdLst/>
              <a:ahLst/>
              <a:cxnLst/>
              <a:rect l="l" t="t" r="r" b="b"/>
              <a:pathLst>
                <a:path w="8888" h="11085" extrusionOk="0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2"/>
            <p:cNvSpPr/>
            <p:nvPr/>
          </p:nvSpPr>
          <p:spPr>
            <a:xfrm>
              <a:off x="3899264" y="3322377"/>
              <a:ext cx="627249" cy="570493"/>
            </a:xfrm>
            <a:custGeom>
              <a:avLst/>
              <a:gdLst/>
              <a:ahLst/>
              <a:cxnLst/>
              <a:rect l="l" t="t" r="r" b="b"/>
              <a:pathLst>
                <a:path w="7042" h="6405" extrusionOk="0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2"/>
            <p:cNvSpPr/>
            <p:nvPr/>
          </p:nvSpPr>
          <p:spPr>
            <a:xfrm flipH="1">
              <a:off x="4236977" y="3743043"/>
              <a:ext cx="273603" cy="273611"/>
            </a:xfrm>
            <a:custGeom>
              <a:avLst/>
              <a:gdLst/>
              <a:ahLst/>
              <a:cxnLst/>
              <a:rect l="l" t="t" r="r" b="b"/>
              <a:pathLst>
                <a:path w="3316" h="3316" extrusionOk="0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2"/>
            <p:cNvSpPr/>
            <p:nvPr/>
          </p:nvSpPr>
          <p:spPr>
            <a:xfrm flipH="1">
              <a:off x="4430048" y="3774975"/>
              <a:ext cx="241919" cy="241679"/>
            </a:xfrm>
            <a:custGeom>
              <a:avLst/>
              <a:gdLst/>
              <a:ahLst/>
              <a:cxnLst/>
              <a:rect l="l" t="t" r="r" b="b"/>
              <a:pathLst>
                <a:path w="2932" h="2929" extrusionOk="0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2"/>
            <p:cNvSpPr/>
            <p:nvPr/>
          </p:nvSpPr>
          <p:spPr>
            <a:xfrm flipH="1">
              <a:off x="4677490" y="3664904"/>
              <a:ext cx="246540" cy="260905"/>
            </a:xfrm>
            <a:custGeom>
              <a:avLst/>
              <a:gdLst/>
              <a:ahLst/>
              <a:cxnLst/>
              <a:rect l="l" t="t" r="r" b="b"/>
              <a:pathLst>
                <a:path w="2988" h="3162" extrusionOk="0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2"/>
            <p:cNvSpPr/>
            <p:nvPr/>
          </p:nvSpPr>
          <p:spPr>
            <a:xfrm>
              <a:off x="3598382" y="3868726"/>
              <a:ext cx="1388997" cy="1173230"/>
            </a:xfrm>
            <a:custGeom>
              <a:avLst/>
              <a:gdLst/>
              <a:ahLst/>
              <a:cxnLst/>
              <a:rect l="l" t="t" r="r" b="b"/>
              <a:pathLst>
                <a:path w="15594" h="13172" extrusionOk="0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328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0" name="Google Shape;1480;p42"/>
          <p:cNvGrpSpPr/>
          <p:nvPr/>
        </p:nvGrpSpPr>
        <p:grpSpPr>
          <a:xfrm>
            <a:off x="3123184" y="541125"/>
            <a:ext cx="5701789" cy="3888600"/>
            <a:chOff x="2001575" y="1865051"/>
            <a:chExt cx="6822770" cy="3888600"/>
          </a:xfrm>
        </p:grpSpPr>
        <p:sp>
          <p:nvSpPr>
            <p:cNvPr id="1481" name="Google Shape;1481;p42"/>
            <p:cNvSpPr/>
            <p:nvPr/>
          </p:nvSpPr>
          <p:spPr>
            <a:xfrm>
              <a:off x="2455645" y="1865051"/>
              <a:ext cx="6368700" cy="388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2"/>
            <p:cNvSpPr/>
            <p:nvPr/>
          </p:nvSpPr>
          <p:spPr>
            <a:xfrm rot="-5400000">
              <a:off x="1976825" y="2518851"/>
              <a:ext cx="511200" cy="461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3" name="Google Shape;1483;p42"/>
          <p:cNvSpPr/>
          <p:nvPr/>
        </p:nvSpPr>
        <p:spPr>
          <a:xfrm>
            <a:off x="3214758" y="4518769"/>
            <a:ext cx="1474711" cy="337932"/>
          </a:xfrm>
          <a:custGeom>
            <a:avLst/>
            <a:gdLst/>
            <a:ahLst/>
            <a:cxnLst/>
            <a:rect l="l" t="t" r="r" b="b"/>
            <a:pathLst>
              <a:path w="41064" h="6446" extrusionOk="0">
                <a:moveTo>
                  <a:pt x="20534" y="1"/>
                </a:moveTo>
                <a:cubicBezTo>
                  <a:pt x="9191" y="1"/>
                  <a:pt x="0" y="1445"/>
                  <a:pt x="0" y="3225"/>
                </a:cubicBezTo>
                <a:cubicBezTo>
                  <a:pt x="0" y="5004"/>
                  <a:pt x="9191" y="6445"/>
                  <a:pt x="20534" y="6445"/>
                </a:cubicBezTo>
                <a:cubicBezTo>
                  <a:pt x="31872" y="6445"/>
                  <a:pt x="41063" y="5004"/>
                  <a:pt x="41063" y="3225"/>
                </a:cubicBezTo>
                <a:cubicBezTo>
                  <a:pt x="41063" y="1445"/>
                  <a:pt x="31872" y="1"/>
                  <a:pt x="20534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42"/>
          <p:cNvSpPr txBox="1">
            <a:spLocks noGrp="1"/>
          </p:cNvSpPr>
          <p:nvPr>
            <p:ph type="title"/>
          </p:nvPr>
        </p:nvSpPr>
        <p:spPr>
          <a:xfrm>
            <a:off x="4000400" y="1464825"/>
            <a:ext cx="4348200" cy="20412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900" dirty="0" smtClean="0"/>
              <a:t>I would like to buy</a:t>
            </a:r>
            <a:endParaRPr sz="5900" dirty="0"/>
          </a:p>
        </p:txBody>
      </p:sp>
      <p:sp>
        <p:nvSpPr>
          <p:cNvPr id="1485" name="Google Shape;1485;p42"/>
          <p:cNvSpPr/>
          <p:nvPr/>
        </p:nvSpPr>
        <p:spPr>
          <a:xfrm>
            <a:off x="2356450" y="2303507"/>
            <a:ext cx="19066" cy="171672"/>
          </a:xfrm>
          <a:custGeom>
            <a:avLst/>
            <a:gdLst/>
            <a:ahLst/>
            <a:cxnLst/>
            <a:rect l="l" t="t" r="r" b="b"/>
            <a:pathLst>
              <a:path w="505" h="4547" extrusionOk="0">
                <a:moveTo>
                  <a:pt x="1" y="1"/>
                </a:moveTo>
                <a:cubicBezTo>
                  <a:pt x="103" y="367"/>
                  <a:pt x="139" y="747"/>
                  <a:pt x="173" y="1128"/>
                </a:cubicBezTo>
                <a:cubicBezTo>
                  <a:pt x="205" y="1505"/>
                  <a:pt x="226" y="1886"/>
                  <a:pt x="240" y="2266"/>
                </a:cubicBezTo>
                <a:cubicBezTo>
                  <a:pt x="269" y="3024"/>
                  <a:pt x="279" y="3785"/>
                  <a:pt x="272" y="4546"/>
                </a:cubicBezTo>
                <a:lnTo>
                  <a:pt x="505" y="4543"/>
                </a:lnTo>
                <a:cubicBezTo>
                  <a:pt x="473" y="3777"/>
                  <a:pt x="424" y="3016"/>
                  <a:pt x="357" y="2255"/>
                </a:cubicBezTo>
                <a:cubicBezTo>
                  <a:pt x="321" y="1879"/>
                  <a:pt x="282" y="1498"/>
                  <a:pt x="233" y="1121"/>
                </a:cubicBezTo>
                <a:cubicBezTo>
                  <a:pt x="177" y="744"/>
                  <a:pt x="121" y="363"/>
                  <a:pt x="1" y="1"/>
                </a:cubicBezTo>
                <a:close/>
              </a:path>
            </a:pathLst>
          </a:custGeom>
          <a:solidFill>
            <a:srgbClr val="8E4C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42"/>
          <p:cNvGrpSpPr/>
          <p:nvPr/>
        </p:nvGrpSpPr>
        <p:grpSpPr>
          <a:xfrm>
            <a:off x="586932" y="1080441"/>
            <a:ext cx="2563833" cy="3776106"/>
            <a:chOff x="586952" y="1906150"/>
            <a:chExt cx="2003307" cy="2950544"/>
          </a:xfrm>
        </p:grpSpPr>
        <p:sp>
          <p:nvSpPr>
            <p:cNvPr id="1487" name="Google Shape;1487;p42"/>
            <p:cNvSpPr/>
            <p:nvPr/>
          </p:nvSpPr>
          <p:spPr>
            <a:xfrm>
              <a:off x="586952" y="4592650"/>
              <a:ext cx="2003307" cy="264044"/>
            </a:xfrm>
            <a:custGeom>
              <a:avLst/>
              <a:gdLst/>
              <a:ahLst/>
              <a:cxnLst/>
              <a:rect l="l" t="t" r="r" b="b"/>
              <a:pathLst>
                <a:path w="41064" h="6446" extrusionOk="0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1221877" y="3430001"/>
              <a:ext cx="928584" cy="1085532"/>
            </a:xfrm>
            <a:custGeom>
              <a:avLst/>
              <a:gdLst/>
              <a:ahLst/>
              <a:cxnLst/>
              <a:rect l="l" t="t" r="r" b="b"/>
              <a:pathLst>
                <a:path w="24595" h="28752" extrusionOk="0">
                  <a:moveTo>
                    <a:pt x="503" y="0"/>
                  </a:moveTo>
                  <a:cubicBezTo>
                    <a:pt x="503" y="0"/>
                    <a:pt x="183" y="5131"/>
                    <a:pt x="412" y="6917"/>
                  </a:cubicBezTo>
                  <a:cubicBezTo>
                    <a:pt x="641" y="8704"/>
                    <a:pt x="1053" y="21875"/>
                    <a:pt x="1145" y="22746"/>
                  </a:cubicBezTo>
                  <a:cubicBezTo>
                    <a:pt x="1237" y="23616"/>
                    <a:pt x="458" y="24987"/>
                    <a:pt x="778" y="25261"/>
                  </a:cubicBezTo>
                  <a:cubicBezTo>
                    <a:pt x="1100" y="25536"/>
                    <a:pt x="550" y="26040"/>
                    <a:pt x="275" y="26773"/>
                  </a:cubicBezTo>
                  <a:cubicBezTo>
                    <a:pt x="0" y="27506"/>
                    <a:pt x="641" y="28743"/>
                    <a:pt x="641" y="28743"/>
                  </a:cubicBezTo>
                  <a:cubicBezTo>
                    <a:pt x="641" y="28743"/>
                    <a:pt x="704" y="28752"/>
                    <a:pt x="825" y="28752"/>
                  </a:cubicBezTo>
                  <a:cubicBezTo>
                    <a:pt x="1190" y="28752"/>
                    <a:pt x="2083" y="28674"/>
                    <a:pt x="3390" y="28055"/>
                  </a:cubicBezTo>
                  <a:cubicBezTo>
                    <a:pt x="5313" y="26269"/>
                    <a:pt x="4443" y="25353"/>
                    <a:pt x="4168" y="24528"/>
                  </a:cubicBezTo>
                  <a:cubicBezTo>
                    <a:pt x="3894" y="23707"/>
                    <a:pt x="3435" y="22287"/>
                    <a:pt x="5863" y="19997"/>
                  </a:cubicBezTo>
                  <a:cubicBezTo>
                    <a:pt x="8291" y="17707"/>
                    <a:pt x="12001" y="10948"/>
                    <a:pt x="12001" y="10948"/>
                  </a:cubicBezTo>
                  <a:cubicBezTo>
                    <a:pt x="12001" y="10948"/>
                    <a:pt x="13785" y="18045"/>
                    <a:pt x="14151" y="20381"/>
                  </a:cubicBezTo>
                  <a:cubicBezTo>
                    <a:pt x="14517" y="22718"/>
                    <a:pt x="15021" y="25008"/>
                    <a:pt x="13692" y="26016"/>
                  </a:cubicBezTo>
                  <a:cubicBezTo>
                    <a:pt x="12368" y="27023"/>
                    <a:pt x="14196" y="27893"/>
                    <a:pt x="14196" y="27893"/>
                  </a:cubicBezTo>
                  <a:cubicBezTo>
                    <a:pt x="14196" y="27893"/>
                    <a:pt x="14507" y="27973"/>
                    <a:pt x="14958" y="27973"/>
                  </a:cubicBezTo>
                  <a:cubicBezTo>
                    <a:pt x="15590" y="27973"/>
                    <a:pt x="16499" y="27817"/>
                    <a:pt x="17220" y="27069"/>
                  </a:cubicBezTo>
                  <a:cubicBezTo>
                    <a:pt x="19693" y="24412"/>
                    <a:pt x="16990" y="26657"/>
                    <a:pt x="17907" y="23267"/>
                  </a:cubicBezTo>
                  <a:cubicBezTo>
                    <a:pt x="18823" y="19877"/>
                    <a:pt x="24595" y="1238"/>
                    <a:pt x="24595" y="1238"/>
                  </a:cubicBezTo>
                  <a:lnTo>
                    <a:pt x="7833" y="367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1710749" y="3635532"/>
              <a:ext cx="106167" cy="207577"/>
            </a:xfrm>
            <a:custGeom>
              <a:avLst/>
              <a:gdLst/>
              <a:ahLst/>
              <a:cxnLst/>
              <a:rect l="l" t="t" r="r" b="b"/>
              <a:pathLst>
                <a:path w="2812" h="5498" extrusionOk="0">
                  <a:moveTo>
                    <a:pt x="2579" y="1"/>
                  </a:moveTo>
                  <a:cubicBezTo>
                    <a:pt x="2111" y="2411"/>
                    <a:pt x="21" y="5332"/>
                    <a:pt x="0" y="5360"/>
                  </a:cubicBezTo>
                  <a:lnTo>
                    <a:pt x="190" y="5498"/>
                  </a:lnTo>
                  <a:cubicBezTo>
                    <a:pt x="211" y="5469"/>
                    <a:pt x="2332" y="2506"/>
                    <a:pt x="2812" y="43"/>
                  </a:cubicBezTo>
                  <a:lnTo>
                    <a:pt x="25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1645964" y="3638212"/>
              <a:ext cx="90876" cy="217507"/>
            </a:xfrm>
            <a:custGeom>
              <a:avLst/>
              <a:gdLst/>
              <a:ahLst/>
              <a:cxnLst/>
              <a:rect l="l" t="t" r="r" b="b"/>
              <a:pathLst>
                <a:path w="2407" h="5761" extrusionOk="0">
                  <a:moveTo>
                    <a:pt x="2174" y="0"/>
                  </a:moveTo>
                  <a:cubicBezTo>
                    <a:pt x="1773" y="2752"/>
                    <a:pt x="18" y="5609"/>
                    <a:pt x="0" y="5638"/>
                  </a:cubicBezTo>
                  <a:lnTo>
                    <a:pt x="197" y="5761"/>
                  </a:lnTo>
                  <a:cubicBezTo>
                    <a:pt x="215" y="5733"/>
                    <a:pt x="1994" y="2833"/>
                    <a:pt x="2407" y="36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1243925" y="3589774"/>
              <a:ext cx="147320" cy="183603"/>
            </a:xfrm>
            <a:custGeom>
              <a:avLst/>
              <a:gdLst/>
              <a:ahLst/>
              <a:cxnLst/>
              <a:rect l="l" t="t" r="r" b="b"/>
              <a:pathLst>
                <a:path w="3902" h="4863" extrusionOk="0">
                  <a:moveTo>
                    <a:pt x="3902" y="0"/>
                  </a:moveTo>
                  <a:lnTo>
                    <a:pt x="3902" y="0"/>
                  </a:lnTo>
                  <a:cubicBezTo>
                    <a:pt x="3687" y="486"/>
                    <a:pt x="3415" y="941"/>
                    <a:pt x="3147" y="1392"/>
                  </a:cubicBezTo>
                  <a:cubicBezTo>
                    <a:pt x="2872" y="1839"/>
                    <a:pt x="2580" y="2277"/>
                    <a:pt x="2259" y="2689"/>
                  </a:cubicBezTo>
                  <a:cubicBezTo>
                    <a:pt x="1942" y="3105"/>
                    <a:pt x="1594" y="3496"/>
                    <a:pt x="1223" y="3869"/>
                  </a:cubicBezTo>
                  <a:cubicBezTo>
                    <a:pt x="846" y="4228"/>
                    <a:pt x="438" y="4560"/>
                    <a:pt x="1" y="4863"/>
                  </a:cubicBezTo>
                  <a:cubicBezTo>
                    <a:pt x="483" y="4641"/>
                    <a:pt x="938" y="4349"/>
                    <a:pt x="1347" y="4004"/>
                  </a:cubicBezTo>
                  <a:cubicBezTo>
                    <a:pt x="1752" y="3651"/>
                    <a:pt x="2118" y="3256"/>
                    <a:pt x="2446" y="2833"/>
                  </a:cubicBezTo>
                  <a:cubicBezTo>
                    <a:pt x="2770" y="2407"/>
                    <a:pt x="3059" y="1953"/>
                    <a:pt x="3306" y="1480"/>
                  </a:cubicBezTo>
                  <a:cubicBezTo>
                    <a:pt x="3552" y="1008"/>
                    <a:pt x="3771" y="519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2039999" y="3610501"/>
              <a:ext cx="31790" cy="136975"/>
            </a:xfrm>
            <a:custGeom>
              <a:avLst/>
              <a:gdLst/>
              <a:ahLst/>
              <a:cxnLst/>
              <a:rect l="l" t="t" r="r" b="b"/>
              <a:pathLst>
                <a:path w="842" h="3628" extrusionOk="0">
                  <a:moveTo>
                    <a:pt x="0" y="1"/>
                  </a:moveTo>
                  <a:cubicBezTo>
                    <a:pt x="131" y="611"/>
                    <a:pt x="282" y="1206"/>
                    <a:pt x="412" y="1809"/>
                  </a:cubicBezTo>
                  <a:cubicBezTo>
                    <a:pt x="482" y="2108"/>
                    <a:pt x="536" y="2411"/>
                    <a:pt x="599" y="2710"/>
                  </a:cubicBezTo>
                  <a:cubicBezTo>
                    <a:pt x="656" y="3014"/>
                    <a:pt x="701" y="3317"/>
                    <a:pt x="754" y="3627"/>
                  </a:cubicBezTo>
                  <a:cubicBezTo>
                    <a:pt x="842" y="3003"/>
                    <a:pt x="772" y="2369"/>
                    <a:pt x="641" y="1759"/>
                  </a:cubicBezTo>
                  <a:cubicBezTo>
                    <a:pt x="571" y="1453"/>
                    <a:pt x="487" y="1150"/>
                    <a:pt x="381" y="857"/>
                  </a:cubicBezTo>
                  <a:cubicBezTo>
                    <a:pt x="275" y="562"/>
                    <a:pt x="155" y="2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1530777" y="3824829"/>
              <a:ext cx="292148" cy="69998"/>
            </a:xfrm>
            <a:custGeom>
              <a:avLst/>
              <a:gdLst/>
              <a:ahLst/>
              <a:cxnLst/>
              <a:rect l="l" t="t" r="r" b="b"/>
              <a:pathLst>
                <a:path w="7738" h="1854" extrusionOk="0">
                  <a:moveTo>
                    <a:pt x="7428" y="0"/>
                  </a:moveTo>
                  <a:cubicBezTo>
                    <a:pt x="6862" y="0"/>
                    <a:pt x="6296" y="40"/>
                    <a:pt x="5733" y="99"/>
                  </a:cubicBezTo>
                  <a:cubicBezTo>
                    <a:pt x="5063" y="170"/>
                    <a:pt x="4404" y="282"/>
                    <a:pt x="3745" y="424"/>
                  </a:cubicBezTo>
                  <a:cubicBezTo>
                    <a:pt x="3090" y="568"/>
                    <a:pt x="2445" y="754"/>
                    <a:pt x="1814" y="987"/>
                  </a:cubicBezTo>
                  <a:cubicBezTo>
                    <a:pt x="1184" y="1219"/>
                    <a:pt x="574" y="1505"/>
                    <a:pt x="0" y="1854"/>
                  </a:cubicBezTo>
                  <a:cubicBezTo>
                    <a:pt x="313" y="1734"/>
                    <a:pt x="613" y="1583"/>
                    <a:pt x="930" y="1481"/>
                  </a:cubicBezTo>
                  <a:cubicBezTo>
                    <a:pt x="1236" y="1357"/>
                    <a:pt x="1557" y="1258"/>
                    <a:pt x="1871" y="1156"/>
                  </a:cubicBezTo>
                  <a:cubicBezTo>
                    <a:pt x="2508" y="970"/>
                    <a:pt x="3146" y="790"/>
                    <a:pt x="3798" y="653"/>
                  </a:cubicBezTo>
                  <a:cubicBezTo>
                    <a:pt x="4447" y="508"/>
                    <a:pt x="5099" y="388"/>
                    <a:pt x="5754" y="279"/>
                  </a:cubicBezTo>
                  <a:cubicBezTo>
                    <a:pt x="6085" y="222"/>
                    <a:pt x="6413" y="173"/>
                    <a:pt x="6744" y="131"/>
                  </a:cubicBezTo>
                  <a:cubicBezTo>
                    <a:pt x="7071" y="82"/>
                    <a:pt x="7406" y="46"/>
                    <a:pt x="7738" y="4"/>
                  </a:cubicBezTo>
                  <a:cubicBezTo>
                    <a:pt x="7635" y="1"/>
                    <a:pt x="7531" y="0"/>
                    <a:pt x="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1406530" y="2031039"/>
              <a:ext cx="169218" cy="90008"/>
            </a:xfrm>
            <a:custGeom>
              <a:avLst/>
              <a:gdLst/>
              <a:ahLst/>
              <a:cxnLst/>
              <a:rect l="l" t="t" r="r" b="b"/>
              <a:pathLst>
                <a:path w="4482" h="2384" extrusionOk="0">
                  <a:moveTo>
                    <a:pt x="3742" y="1"/>
                  </a:moveTo>
                  <a:lnTo>
                    <a:pt x="3168" y="523"/>
                  </a:lnTo>
                  <a:cubicBezTo>
                    <a:pt x="3168" y="523"/>
                    <a:pt x="616" y="1865"/>
                    <a:pt x="94" y="2277"/>
                  </a:cubicBezTo>
                  <a:cubicBezTo>
                    <a:pt x="1" y="2352"/>
                    <a:pt x="33" y="2383"/>
                    <a:pt x="154" y="2383"/>
                  </a:cubicBezTo>
                  <a:cubicBezTo>
                    <a:pt x="704" y="2383"/>
                    <a:pt x="3084" y="1730"/>
                    <a:pt x="3714" y="1481"/>
                  </a:cubicBezTo>
                  <a:cubicBezTo>
                    <a:pt x="4482" y="1181"/>
                    <a:pt x="3742" y="1"/>
                    <a:pt x="3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1967474" y="2275079"/>
              <a:ext cx="457138" cy="1020216"/>
            </a:xfrm>
            <a:custGeom>
              <a:avLst/>
              <a:gdLst/>
              <a:ahLst/>
              <a:cxnLst/>
              <a:rect l="l" t="t" r="r" b="b"/>
              <a:pathLst>
                <a:path w="12108" h="27022" extrusionOk="0">
                  <a:moveTo>
                    <a:pt x="7986" y="1"/>
                  </a:moveTo>
                  <a:cubicBezTo>
                    <a:pt x="7481" y="1"/>
                    <a:pt x="7089" y="90"/>
                    <a:pt x="7009" y="211"/>
                  </a:cubicBezTo>
                  <a:cubicBezTo>
                    <a:pt x="6801" y="521"/>
                    <a:pt x="6699" y="848"/>
                    <a:pt x="6801" y="3735"/>
                  </a:cubicBezTo>
                  <a:cubicBezTo>
                    <a:pt x="6431" y="3091"/>
                    <a:pt x="6142" y="2853"/>
                    <a:pt x="5939" y="2853"/>
                  </a:cubicBezTo>
                  <a:cubicBezTo>
                    <a:pt x="5606" y="2853"/>
                    <a:pt x="5507" y="3497"/>
                    <a:pt x="5667" y="4041"/>
                  </a:cubicBezTo>
                  <a:cubicBezTo>
                    <a:pt x="5927" y="4919"/>
                    <a:pt x="6132" y="8009"/>
                    <a:pt x="6287" y="8526"/>
                  </a:cubicBezTo>
                  <a:cubicBezTo>
                    <a:pt x="6442" y="9041"/>
                    <a:pt x="7214" y="9609"/>
                    <a:pt x="7214" y="9609"/>
                  </a:cubicBezTo>
                  <a:lnTo>
                    <a:pt x="6132" y="14192"/>
                  </a:lnTo>
                  <a:lnTo>
                    <a:pt x="5279" y="12733"/>
                  </a:lnTo>
                  <a:lnTo>
                    <a:pt x="1" y="13678"/>
                  </a:lnTo>
                  <a:lnTo>
                    <a:pt x="4740" y="27022"/>
                  </a:lnTo>
                  <a:cubicBezTo>
                    <a:pt x="4740" y="27022"/>
                    <a:pt x="8140" y="26095"/>
                    <a:pt x="10047" y="22850"/>
                  </a:cubicBezTo>
                  <a:cubicBezTo>
                    <a:pt x="11953" y="19604"/>
                    <a:pt x="11389" y="12854"/>
                    <a:pt x="10716" y="10070"/>
                  </a:cubicBezTo>
                  <a:cubicBezTo>
                    <a:pt x="12108" y="8988"/>
                    <a:pt x="11541" y="5278"/>
                    <a:pt x="11541" y="5278"/>
                  </a:cubicBezTo>
                  <a:cubicBezTo>
                    <a:pt x="11541" y="5278"/>
                    <a:pt x="11336" y="1962"/>
                    <a:pt x="10409" y="881"/>
                  </a:cubicBezTo>
                  <a:cubicBezTo>
                    <a:pt x="9843" y="220"/>
                    <a:pt x="8777" y="1"/>
                    <a:pt x="7986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942349" y="2792908"/>
              <a:ext cx="536952" cy="934814"/>
            </a:xfrm>
            <a:custGeom>
              <a:avLst/>
              <a:gdLst/>
              <a:ahLst/>
              <a:cxnLst/>
              <a:rect l="l" t="t" r="r" b="b"/>
              <a:pathLst>
                <a:path w="14222" h="24760" extrusionOk="0">
                  <a:moveTo>
                    <a:pt x="3605" y="1"/>
                  </a:moveTo>
                  <a:cubicBezTo>
                    <a:pt x="3605" y="1"/>
                    <a:pt x="0" y="6403"/>
                    <a:pt x="670" y="11608"/>
                  </a:cubicBezTo>
                  <a:cubicBezTo>
                    <a:pt x="1340" y="16812"/>
                    <a:pt x="4381" y="21653"/>
                    <a:pt x="4381" y="21653"/>
                  </a:cubicBezTo>
                  <a:cubicBezTo>
                    <a:pt x="4381" y="21653"/>
                    <a:pt x="3503" y="22016"/>
                    <a:pt x="3708" y="22943"/>
                  </a:cubicBezTo>
                  <a:cubicBezTo>
                    <a:pt x="3433" y="22754"/>
                    <a:pt x="3164" y="22674"/>
                    <a:pt x="2917" y="22674"/>
                  </a:cubicBezTo>
                  <a:cubicBezTo>
                    <a:pt x="2425" y="22674"/>
                    <a:pt x="2025" y="22994"/>
                    <a:pt x="1854" y="23405"/>
                  </a:cubicBezTo>
                  <a:cubicBezTo>
                    <a:pt x="2936" y="23768"/>
                    <a:pt x="3862" y="24490"/>
                    <a:pt x="3862" y="24490"/>
                  </a:cubicBezTo>
                  <a:cubicBezTo>
                    <a:pt x="3862" y="24490"/>
                    <a:pt x="5076" y="24685"/>
                    <a:pt x="5960" y="24685"/>
                  </a:cubicBezTo>
                  <a:cubicBezTo>
                    <a:pt x="6184" y="24685"/>
                    <a:pt x="6387" y="24673"/>
                    <a:pt x="6544" y="24641"/>
                  </a:cubicBezTo>
                  <a:cubicBezTo>
                    <a:pt x="7315" y="24490"/>
                    <a:pt x="7675" y="24282"/>
                    <a:pt x="7675" y="24282"/>
                  </a:cubicBezTo>
                  <a:cubicBezTo>
                    <a:pt x="7675" y="24282"/>
                    <a:pt x="8327" y="24759"/>
                    <a:pt x="8792" y="24759"/>
                  </a:cubicBezTo>
                  <a:cubicBezTo>
                    <a:pt x="8833" y="24759"/>
                    <a:pt x="8874" y="24755"/>
                    <a:pt x="8912" y="24747"/>
                  </a:cubicBezTo>
                  <a:cubicBezTo>
                    <a:pt x="9377" y="24641"/>
                    <a:pt x="8295" y="22943"/>
                    <a:pt x="8295" y="22943"/>
                  </a:cubicBezTo>
                  <a:cubicBezTo>
                    <a:pt x="8295" y="22943"/>
                    <a:pt x="8499" y="22273"/>
                    <a:pt x="8655" y="21911"/>
                  </a:cubicBezTo>
                  <a:cubicBezTo>
                    <a:pt x="8295" y="20624"/>
                    <a:pt x="8390" y="18003"/>
                    <a:pt x="8390" y="18003"/>
                  </a:cubicBezTo>
                  <a:lnTo>
                    <a:pt x="14222" y="8567"/>
                  </a:lnTo>
                  <a:lnTo>
                    <a:pt x="11386" y="529"/>
                  </a:lnTo>
                  <a:lnTo>
                    <a:pt x="5100" y="15"/>
                  </a:lnTo>
                  <a:lnTo>
                    <a:pt x="3605" y="1"/>
                  </a:ln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1048134" y="3416561"/>
              <a:ext cx="230947" cy="129613"/>
            </a:xfrm>
            <a:custGeom>
              <a:avLst/>
              <a:gdLst/>
              <a:ahLst/>
              <a:cxnLst/>
              <a:rect l="l" t="t" r="r" b="b"/>
              <a:pathLst>
                <a:path w="6117" h="3433" extrusionOk="0">
                  <a:moveTo>
                    <a:pt x="5863" y="0"/>
                  </a:moveTo>
                  <a:cubicBezTo>
                    <a:pt x="5863" y="0"/>
                    <a:pt x="2030" y="667"/>
                    <a:pt x="0" y="2122"/>
                  </a:cubicBezTo>
                  <a:cubicBezTo>
                    <a:pt x="222" y="2608"/>
                    <a:pt x="437" y="3048"/>
                    <a:pt x="634" y="3433"/>
                  </a:cubicBezTo>
                  <a:cubicBezTo>
                    <a:pt x="1356" y="3105"/>
                    <a:pt x="3897" y="1974"/>
                    <a:pt x="5596" y="1474"/>
                  </a:cubicBezTo>
                  <a:lnTo>
                    <a:pt x="6117" y="624"/>
                  </a:lnTo>
                  <a:cubicBezTo>
                    <a:pt x="5998" y="293"/>
                    <a:pt x="5863" y="0"/>
                    <a:pt x="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1078451" y="2334428"/>
              <a:ext cx="1216617" cy="1329278"/>
            </a:xfrm>
            <a:custGeom>
              <a:avLst/>
              <a:gdLst/>
              <a:ahLst/>
              <a:cxnLst/>
              <a:rect l="l" t="t" r="r" b="b"/>
              <a:pathLst>
                <a:path w="32224" h="35208" extrusionOk="0">
                  <a:moveTo>
                    <a:pt x="16452" y="0"/>
                  </a:moveTo>
                  <a:cubicBezTo>
                    <a:pt x="15940" y="0"/>
                    <a:pt x="15610" y="37"/>
                    <a:pt x="15610" y="37"/>
                  </a:cubicBezTo>
                  <a:lnTo>
                    <a:pt x="10719" y="753"/>
                  </a:lnTo>
                  <a:cubicBezTo>
                    <a:pt x="10719" y="753"/>
                    <a:pt x="3887" y="6497"/>
                    <a:pt x="0" y="11940"/>
                  </a:cubicBezTo>
                  <a:cubicBezTo>
                    <a:pt x="1554" y="12776"/>
                    <a:pt x="5621" y="15947"/>
                    <a:pt x="5621" y="15947"/>
                  </a:cubicBezTo>
                  <a:cubicBezTo>
                    <a:pt x="5621" y="15947"/>
                    <a:pt x="4782" y="30764"/>
                    <a:pt x="4662" y="33156"/>
                  </a:cubicBezTo>
                  <a:cubicBezTo>
                    <a:pt x="7462" y="34297"/>
                    <a:pt x="12578" y="35207"/>
                    <a:pt x="17840" y="35207"/>
                  </a:cubicBezTo>
                  <a:cubicBezTo>
                    <a:pt x="21683" y="35207"/>
                    <a:pt x="25605" y="34721"/>
                    <a:pt x="28760" y="33484"/>
                  </a:cubicBezTo>
                  <a:cubicBezTo>
                    <a:pt x="30078" y="29657"/>
                    <a:pt x="32224" y="20876"/>
                    <a:pt x="27153" y="13375"/>
                  </a:cubicBezTo>
                  <a:cubicBezTo>
                    <a:pt x="28348" y="12416"/>
                    <a:pt x="28827" y="11161"/>
                    <a:pt x="28827" y="11161"/>
                  </a:cubicBezTo>
                  <a:cubicBezTo>
                    <a:pt x="28827" y="11161"/>
                    <a:pt x="23024" y="3565"/>
                    <a:pt x="21170" y="1592"/>
                  </a:cubicBezTo>
                  <a:cubicBezTo>
                    <a:pt x="19870" y="207"/>
                    <a:pt x="17656" y="0"/>
                    <a:pt x="16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1483132" y="1969312"/>
              <a:ext cx="493873" cy="569043"/>
            </a:xfrm>
            <a:custGeom>
              <a:avLst/>
              <a:gdLst/>
              <a:ahLst/>
              <a:cxnLst/>
              <a:rect l="l" t="t" r="r" b="b"/>
              <a:pathLst>
                <a:path w="13081" h="15072" extrusionOk="0">
                  <a:moveTo>
                    <a:pt x="6880" y="1"/>
                  </a:moveTo>
                  <a:cubicBezTo>
                    <a:pt x="5735" y="1"/>
                    <a:pt x="818" y="1735"/>
                    <a:pt x="818" y="1735"/>
                  </a:cubicBezTo>
                  <a:cubicBezTo>
                    <a:pt x="818" y="1735"/>
                    <a:pt x="1033" y="3412"/>
                    <a:pt x="1163" y="4790"/>
                  </a:cubicBezTo>
                  <a:cubicBezTo>
                    <a:pt x="1290" y="6168"/>
                    <a:pt x="645" y="9780"/>
                    <a:pt x="645" y="9780"/>
                  </a:cubicBezTo>
                  <a:cubicBezTo>
                    <a:pt x="645" y="9780"/>
                    <a:pt x="300" y="9994"/>
                    <a:pt x="0" y="10424"/>
                  </a:cubicBezTo>
                  <a:cubicBezTo>
                    <a:pt x="514" y="10942"/>
                    <a:pt x="5638" y="13997"/>
                    <a:pt x="8478" y="15072"/>
                  </a:cubicBezTo>
                  <a:cubicBezTo>
                    <a:pt x="8992" y="14558"/>
                    <a:pt x="9725" y="12016"/>
                    <a:pt x="9725" y="12016"/>
                  </a:cubicBezTo>
                  <a:cubicBezTo>
                    <a:pt x="9725" y="12016"/>
                    <a:pt x="9852" y="12016"/>
                    <a:pt x="10497" y="11844"/>
                  </a:cubicBezTo>
                  <a:cubicBezTo>
                    <a:pt x="13080" y="10727"/>
                    <a:pt x="12650" y="8919"/>
                    <a:pt x="11145" y="5949"/>
                  </a:cubicBezTo>
                  <a:cubicBezTo>
                    <a:pt x="9638" y="2982"/>
                    <a:pt x="7013" y="12"/>
                    <a:pt x="7013" y="12"/>
                  </a:cubicBezTo>
                  <a:cubicBezTo>
                    <a:pt x="6977" y="4"/>
                    <a:pt x="6932" y="1"/>
                    <a:pt x="6880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1513033" y="2030662"/>
              <a:ext cx="35716" cy="122288"/>
            </a:xfrm>
            <a:custGeom>
              <a:avLst/>
              <a:gdLst/>
              <a:ahLst/>
              <a:cxnLst/>
              <a:rect l="l" t="t" r="r" b="b"/>
              <a:pathLst>
                <a:path w="946" h="3239" extrusionOk="0">
                  <a:moveTo>
                    <a:pt x="568" y="1"/>
                  </a:moveTo>
                  <a:lnTo>
                    <a:pt x="1" y="402"/>
                  </a:lnTo>
                  <a:lnTo>
                    <a:pt x="378" y="3239"/>
                  </a:lnTo>
                  <a:lnTo>
                    <a:pt x="945" y="2362"/>
                  </a:lnTo>
                  <a:cubicBezTo>
                    <a:pt x="945" y="2362"/>
                    <a:pt x="568" y="12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2"/>
            <p:cNvSpPr/>
            <p:nvPr/>
          </p:nvSpPr>
          <p:spPr>
            <a:xfrm>
              <a:off x="1450853" y="2128897"/>
              <a:ext cx="92424" cy="95029"/>
            </a:xfrm>
            <a:custGeom>
              <a:avLst/>
              <a:gdLst/>
              <a:ahLst/>
              <a:cxnLst/>
              <a:rect l="l" t="t" r="r" b="b"/>
              <a:pathLst>
                <a:path w="2448" h="2517" extrusionOk="0">
                  <a:moveTo>
                    <a:pt x="993" y="1"/>
                  </a:moveTo>
                  <a:cubicBezTo>
                    <a:pt x="814" y="1"/>
                    <a:pt x="647" y="62"/>
                    <a:pt x="510" y="217"/>
                  </a:cubicBezTo>
                  <a:cubicBezTo>
                    <a:pt x="1" y="798"/>
                    <a:pt x="568" y="2517"/>
                    <a:pt x="1533" y="2517"/>
                  </a:cubicBezTo>
                  <a:cubicBezTo>
                    <a:pt x="1711" y="2517"/>
                    <a:pt x="1902" y="2459"/>
                    <a:pt x="2103" y="2325"/>
                  </a:cubicBezTo>
                  <a:lnTo>
                    <a:pt x="2448" y="778"/>
                  </a:lnTo>
                  <a:cubicBezTo>
                    <a:pt x="2347" y="710"/>
                    <a:pt x="1603" y="1"/>
                    <a:pt x="993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2"/>
            <p:cNvSpPr/>
            <p:nvPr/>
          </p:nvSpPr>
          <p:spPr>
            <a:xfrm>
              <a:off x="1470145" y="1906150"/>
              <a:ext cx="286787" cy="157023"/>
            </a:xfrm>
            <a:custGeom>
              <a:avLst/>
              <a:gdLst/>
              <a:ahLst/>
              <a:cxnLst/>
              <a:rect l="l" t="t" r="r" b="b"/>
              <a:pathLst>
                <a:path w="7596" h="4159" extrusionOk="0">
                  <a:moveTo>
                    <a:pt x="4183" y="1"/>
                  </a:moveTo>
                  <a:cubicBezTo>
                    <a:pt x="2551" y="1"/>
                    <a:pt x="1" y="1256"/>
                    <a:pt x="27" y="1692"/>
                  </a:cubicBezTo>
                  <a:cubicBezTo>
                    <a:pt x="55" y="2157"/>
                    <a:pt x="1099" y="4159"/>
                    <a:pt x="1099" y="4159"/>
                  </a:cubicBezTo>
                  <a:lnTo>
                    <a:pt x="7596" y="1939"/>
                  </a:lnTo>
                  <a:cubicBezTo>
                    <a:pt x="6965" y="1142"/>
                    <a:pt x="6088" y="212"/>
                    <a:pt x="4498" y="18"/>
                  </a:cubicBezTo>
                  <a:cubicBezTo>
                    <a:pt x="4398" y="6"/>
                    <a:pt x="4292" y="1"/>
                    <a:pt x="4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2"/>
            <p:cNvSpPr/>
            <p:nvPr/>
          </p:nvSpPr>
          <p:spPr>
            <a:xfrm>
              <a:off x="1645020" y="1941223"/>
              <a:ext cx="81173" cy="51951"/>
            </a:xfrm>
            <a:custGeom>
              <a:avLst/>
              <a:gdLst/>
              <a:ahLst/>
              <a:cxnLst/>
              <a:rect l="l" t="t" r="r" b="b"/>
              <a:pathLst>
                <a:path w="2150" h="1376" extrusionOk="0">
                  <a:moveTo>
                    <a:pt x="937" y="1"/>
                  </a:moveTo>
                  <a:cubicBezTo>
                    <a:pt x="821" y="1"/>
                    <a:pt x="706" y="25"/>
                    <a:pt x="593" y="80"/>
                  </a:cubicBezTo>
                  <a:cubicBezTo>
                    <a:pt x="1" y="361"/>
                    <a:pt x="497" y="1376"/>
                    <a:pt x="497" y="1376"/>
                  </a:cubicBezTo>
                  <a:lnTo>
                    <a:pt x="2149" y="858"/>
                  </a:lnTo>
                  <a:cubicBezTo>
                    <a:pt x="1902" y="436"/>
                    <a:pt x="1424" y="1"/>
                    <a:pt x="937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2"/>
            <p:cNvSpPr/>
            <p:nvPr/>
          </p:nvSpPr>
          <p:spPr>
            <a:xfrm>
              <a:off x="1655931" y="1941223"/>
              <a:ext cx="54178" cy="26164"/>
            </a:xfrm>
            <a:custGeom>
              <a:avLst/>
              <a:gdLst/>
              <a:ahLst/>
              <a:cxnLst/>
              <a:rect l="l" t="t" r="r" b="b"/>
              <a:pathLst>
                <a:path w="1435" h="693" extrusionOk="0">
                  <a:moveTo>
                    <a:pt x="646" y="1"/>
                  </a:moveTo>
                  <a:cubicBezTo>
                    <a:pt x="532" y="1"/>
                    <a:pt x="416" y="25"/>
                    <a:pt x="304" y="80"/>
                  </a:cubicBezTo>
                  <a:cubicBezTo>
                    <a:pt x="57" y="195"/>
                    <a:pt x="0" y="442"/>
                    <a:pt x="18" y="693"/>
                  </a:cubicBezTo>
                  <a:lnTo>
                    <a:pt x="1434" y="347"/>
                  </a:lnTo>
                  <a:cubicBezTo>
                    <a:pt x="1202" y="145"/>
                    <a:pt x="926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2"/>
            <p:cNvSpPr/>
            <p:nvPr/>
          </p:nvSpPr>
          <p:spPr>
            <a:xfrm>
              <a:off x="1691042" y="4426924"/>
              <a:ext cx="424442" cy="325561"/>
            </a:xfrm>
            <a:custGeom>
              <a:avLst/>
              <a:gdLst/>
              <a:ahLst/>
              <a:cxnLst/>
              <a:rect l="l" t="t" r="r" b="b"/>
              <a:pathLst>
                <a:path w="11242" h="8623" extrusionOk="0">
                  <a:moveTo>
                    <a:pt x="5899" y="0"/>
                  </a:moveTo>
                  <a:lnTo>
                    <a:pt x="878" y="1339"/>
                  </a:lnTo>
                  <a:lnTo>
                    <a:pt x="1298" y="5064"/>
                  </a:lnTo>
                  <a:lnTo>
                    <a:pt x="0" y="8038"/>
                  </a:lnTo>
                  <a:cubicBezTo>
                    <a:pt x="0" y="8038"/>
                    <a:pt x="5983" y="8623"/>
                    <a:pt x="10085" y="8623"/>
                  </a:cubicBezTo>
                  <a:cubicBezTo>
                    <a:pt x="11241" y="4237"/>
                    <a:pt x="9514" y="3031"/>
                    <a:pt x="7612" y="3031"/>
                  </a:cubicBezTo>
                  <a:cubicBezTo>
                    <a:pt x="6481" y="3031"/>
                    <a:pt x="5289" y="3457"/>
                    <a:pt x="4602" y="3894"/>
                  </a:cubicBezTo>
                  <a:lnTo>
                    <a:pt x="4602" y="3894"/>
                  </a:lnTo>
                  <a:cubicBezTo>
                    <a:pt x="4967" y="3327"/>
                    <a:pt x="4891" y="3180"/>
                    <a:pt x="4715" y="3180"/>
                  </a:cubicBezTo>
                  <a:cubicBezTo>
                    <a:pt x="4527" y="3180"/>
                    <a:pt x="4225" y="3348"/>
                    <a:pt x="4225" y="3348"/>
                  </a:cubicBezTo>
                  <a:lnTo>
                    <a:pt x="58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2"/>
            <p:cNvSpPr/>
            <p:nvPr/>
          </p:nvSpPr>
          <p:spPr>
            <a:xfrm>
              <a:off x="949031" y="4450331"/>
              <a:ext cx="435428" cy="292337"/>
            </a:xfrm>
            <a:custGeom>
              <a:avLst/>
              <a:gdLst/>
              <a:ahLst/>
              <a:cxnLst/>
              <a:rect l="l" t="t" r="r" b="b"/>
              <a:pathLst>
                <a:path w="11533" h="7743" extrusionOk="0">
                  <a:moveTo>
                    <a:pt x="6639" y="0"/>
                  </a:moveTo>
                  <a:lnTo>
                    <a:pt x="7808" y="3599"/>
                  </a:lnTo>
                  <a:cubicBezTo>
                    <a:pt x="7808" y="3599"/>
                    <a:pt x="7659" y="3517"/>
                    <a:pt x="7528" y="3517"/>
                  </a:cubicBezTo>
                  <a:cubicBezTo>
                    <a:pt x="7349" y="3517"/>
                    <a:pt x="7202" y="3670"/>
                    <a:pt x="7516" y="4394"/>
                  </a:cubicBezTo>
                  <a:cubicBezTo>
                    <a:pt x="6291" y="3489"/>
                    <a:pt x="4496" y="2421"/>
                    <a:pt x="2975" y="2421"/>
                  </a:cubicBezTo>
                  <a:cubicBezTo>
                    <a:pt x="1327" y="2421"/>
                    <a:pt x="1" y="3674"/>
                    <a:pt x="67" y="7742"/>
                  </a:cubicBezTo>
                  <a:cubicBezTo>
                    <a:pt x="2453" y="7700"/>
                    <a:pt x="10948" y="7157"/>
                    <a:pt x="10948" y="7157"/>
                  </a:cubicBezTo>
                  <a:cubicBezTo>
                    <a:pt x="10948" y="7157"/>
                    <a:pt x="10151" y="4186"/>
                    <a:pt x="10151" y="4060"/>
                  </a:cubicBezTo>
                  <a:cubicBezTo>
                    <a:pt x="10151" y="3933"/>
                    <a:pt x="11532" y="1005"/>
                    <a:pt x="11532" y="1005"/>
                  </a:cubicBezTo>
                  <a:lnTo>
                    <a:pt x="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2"/>
            <p:cNvSpPr/>
            <p:nvPr/>
          </p:nvSpPr>
          <p:spPr>
            <a:xfrm>
              <a:off x="1669484" y="2170237"/>
              <a:ext cx="139203" cy="107111"/>
            </a:xfrm>
            <a:custGeom>
              <a:avLst/>
              <a:gdLst/>
              <a:ahLst/>
              <a:cxnLst/>
              <a:rect l="l" t="t" r="r" b="b"/>
              <a:pathLst>
                <a:path w="3687" h="2837" extrusionOk="0">
                  <a:moveTo>
                    <a:pt x="2605" y="0"/>
                  </a:moveTo>
                  <a:cubicBezTo>
                    <a:pt x="2745" y="306"/>
                    <a:pt x="2890" y="606"/>
                    <a:pt x="3020" y="916"/>
                  </a:cubicBezTo>
                  <a:cubicBezTo>
                    <a:pt x="3155" y="1223"/>
                    <a:pt x="3285" y="1529"/>
                    <a:pt x="3380" y="1843"/>
                  </a:cubicBezTo>
                  <a:cubicBezTo>
                    <a:pt x="3425" y="1997"/>
                    <a:pt x="3472" y="2163"/>
                    <a:pt x="3475" y="2304"/>
                  </a:cubicBezTo>
                  <a:cubicBezTo>
                    <a:pt x="3479" y="2378"/>
                    <a:pt x="3458" y="2420"/>
                    <a:pt x="3422" y="2459"/>
                  </a:cubicBezTo>
                  <a:cubicBezTo>
                    <a:pt x="3380" y="2498"/>
                    <a:pt x="3320" y="2529"/>
                    <a:pt x="3249" y="2551"/>
                  </a:cubicBezTo>
                  <a:cubicBezTo>
                    <a:pt x="3110" y="2591"/>
                    <a:pt x="2960" y="2607"/>
                    <a:pt x="2806" y="2607"/>
                  </a:cubicBezTo>
                  <a:cubicBezTo>
                    <a:pt x="2640" y="2607"/>
                    <a:pt x="2470" y="2589"/>
                    <a:pt x="2305" y="2565"/>
                  </a:cubicBezTo>
                  <a:cubicBezTo>
                    <a:pt x="1664" y="2466"/>
                    <a:pt x="1026" y="2233"/>
                    <a:pt x="519" y="1836"/>
                  </a:cubicBezTo>
                  <a:cubicBezTo>
                    <a:pt x="399" y="1734"/>
                    <a:pt x="283" y="1617"/>
                    <a:pt x="208" y="1483"/>
                  </a:cubicBezTo>
                  <a:cubicBezTo>
                    <a:pt x="132" y="1353"/>
                    <a:pt x="96" y="1187"/>
                    <a:pt x="184" y="1085"/>
                  </a:cubicBezTo>
                  <a:cubicBezTo>
                    <a:pt x="232" y="1018"/>
                    <a:pt x="318" y="993"/>
                    <a:pt x="411" y="993"/>
                  </a:cubicBezTo>
                  <a:cubicBezTo>
                    <a:pt x="474" y="993"/>
                    <a:pt x="540" y="1005"/>
                    <a:pt x="600" y="1022"/>
                  </a:cubicBezTo>
                  <a:cubicBezTo>
                    <a:pt x="758" y="1060"/>
                    <a:pt x="903" y="1152"/>
                    <a:pt x="1044" y="1240"/>
                  </a:cubicBezTo>
                  <a:cubicBezTo>
                    <a:pt x="917" y="1134"/>
                    <a:pt x="787" y="1022"/>
                    <a:pt x="621" y="962"/>
                  </a:cubicBezTo>
                  <a:cubicBezTo>
                    <a:pt x="540" y="930"/>
                    <a:pt x="455" y="906"/>
                    <a:pt x="364" y="906"/>
                  </a:cubicBezTo>
                  <a:cubicBezTo>
                    <a:pt x="272" y="906"/>
                    <a:pt x="170" y="934"/>
                    <a:pt x="99" y="1007"/>
                  </a:cubicBezTo>
                  <a:cubicBezTo>
                    <a:pt x="18" y="1078"/>
                    <a:pt x="5" y="1187"/>
                    <a:pt x="0" y="1282"/>
                  </a:cubicBezTo>
                  <a:cubicBezTo>
                    <a:pt x="11" y="1378"/>
                    <a:pt x="39" y="1469"/>
                    <a:pt x="75" y="1550"/>
                  </a:cubicBezTo>
                  <a:cubicBezTo>
                    <a:pt x="156" y="1716"/>
                    <a:pt x="275" y="1849"/>
                    <a:pt x="399" y="1970"/>
                  </a:cubicBezTo>
                  <a:cubicBezTo>
                    <a:pt x="924" y="2438"/>
                    <a:pt x="1594" y="2688"/>
                    <a:pt x="2270" y="2797"/>
                  </a:cubicBezTo>
                  <a:cubicBezTo>
                    <a:pt x="2437" y="2818"/>
                    <a:pt x="2606" y="2836"/>
                    <a:pt x="2776" y="2836"/>
                  </a:cubicBezTo>
                  <a:cubicBezTo>
                    <a:pt x="2954" y="2836"/>
                    <a:pt x="3134" y="2816"/>
                    <a:pt x="3316" y="2759"/>
                  </a:cubicBezTo>
                  <a:cubicBezTo>
                    <a:pt x="3404" y="2731"/>
                    <a:pt x="3496" y="2685"/>
                    <a:pt x="3578" y="2607"/>
                  </a:cubicBezTo>
                  <a:cubicBezTo>
                    <a:pt x="3612" y="2568"/>
                    <a:pt x="3651" y="2512"/>
                    <a:pt x="3662" y="2459"/>
                  </a:cubicBezTo>
                  <a:cubicBezTo>
                    <a:pt x="3672" y="2407"/>
                    <a:pt x="3687" y="2347"/>
                    <a:pt x="3679" y="2301"/>
                  </a:cubicBezTo>
                  <a:cubicBezTo>
                    <a:pt x="3669" y="2107"/>
                    <a:pt x="3609" y="1948"/>
                    <a:pt x="3549" y="1786"/>
                  </a:cubicBezTo>
                  <a:cubicBezTo>
                    <a:pt x="3303" y="1148"/>
                    <a:pt x="2971" y="563"/>
                    <a:pt x="2605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2"/>
            <p:cNvSpPr/>
            <p:nvPr/>
          </p:nvSpPr>
          <p:spPr>
            <a:xfrm>
              <a:off x="1617233" y="2225018"/>
              <a:ext cx="110433" cy="70602"/>
            </a:xfrm>
            <a:custGeom>
              <a:avLst/>
              <a:gdLst/>
              <a:ahLst/>
              <a:cxnLst/>
              <a:rect l="l" t="t" r="r" b="b"/>
              <a:pathLst>
                <a:path w="2925" h="1870" extrusionOk="0">
                  <a:moveTo>
                    <a:pt x="0" y="0"/>
                  </a:moveTo>
                  <a:cubicBezTo>
                    <a:pt x="63" y="138"/>
                    <a:pt x="137" y="272"/>
                    <a:pt x="215" y="406"/>
                  </a:cubicBezTo>
                  <a:cubicBezTo>
                    <a:pt x="296" y="536"/>
                    <a:pt x="387" y="660"/>
                    <a:pt x="475" y="787"/>
                  </a:cubicBezTo>
                  <a:cubicBezTo>
                    <a:pt x="574" y="903"/>
                    <a:pt x="680" y="1023"/>
                    <a:pt x="789" y="1132"/>
                  </a:cubicBezTo>
                  <a:cubicBezTo>
                    <a:pt x="906" y="1234"/>
                    <a:pt x="1018" y="1343"/>
                    <a:pt x="1148" y="1431"/>
                  </a:cubicBezTo>
                  <a:cubicBezTo>
                    <a:pt x="1402" y="1615"/>
                    <a:pt x="1688" y="1763"/>
                    <a:pt x="2002" y="1829"/>
                  </a:cubicBezTo>
                  <a:cubicBezTo>
                    <a:pt x="2124" y="1855"/>
                    <a:pt x="2250" y="1869"/>
                    <a:pt x="2376" y="1869"/>
                  </a:cubicBezTo>
                  <a:cubicBezTo>
                    <a:pt x="2566" y="1869"/>
                    <a:pt x="2755" y="1836"/>
                    <a:pt x="2924" y="1755"/>
                  </a:cubicBezTo>
                  <a:lnTo>
                    <a:pt x="2924" y="1755"/>
                  </a:lnTo>
                  <a:cubicBezTo>
                    <a:pt x="2854" y="1764"/>
                    <a:pt x="2785" y="1768"/>
                    <a:pt x="2716" y="1768"/>
                  </a:cubicBezTo>
                  <a:cubicBezTo>
                    <a:pt x="2485" y="1768"/>
                    <a:pt x="2263" y="1721"/>
                    <a:pt x="2051" y="1653"/>
                  </a:cubicBezTo>
                  <a:cubicBezTo>
                    <a:pt x="1776" y="1558"/>
                    <a:pt x="1519" y="1413"/>
                    <a:pt x="1283" y="1241"/>
                  </a:cubicBezTo>
                  <a:cubicBezTo>
                    <a:pt x="1043" y="1078"/>
                    <a:pt x="831" y="871"/>
                    <a:pt x="613" y="663"/>
                  </a:cubicBezTo>
                  <a:lnTo>
                    <a:pt x="306" y="335"/>
                  </a:lnTo>
                  <a:cubicBezTo>
                    <a:pt x="208" y="223"/>
                    <a:pt x="106" y="110"/>
                    <a:pt x="0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2"/>
            <p:cNvSpPr/>
            <p:nvPr/>
          </p:nvSpPr>
          <p:spPr>
            <a:xfrm>
              <a:off x="1555091" y="2375466"/>
              <a:ext cx="245747" cy="58369"/>
            </a:xfrm>
            <a:custGeom>
              <a:avLst/>
              <a:gdLst/>
              <a:ahLst/>
              <a:cxnLst/>
              <a:rect l="l" t="t" r="r" b="b"/>
              <a:pathLst>
                <a:path w="6509" h="1546" extrusionOk="0">
                  <a:moveTo>
                    <a:pt x="0" y="1"/>
                  </a:moveTo>
                  <a:lnTo>
                    <a:pt x="0" y="1"/>
                  </a:lnTo>
                  <a:cubicBezTo>
                    <a:pt x="399" y="409"/>
                    <a:pt x="892" y="723"/>
                    <a:pt x="1420" y="962"/>
                  </a:cubicBezTo>
                  <a:cubicBezTo>
                    <a:pt x="1952" y="1195"/>
                    <a:pt x="2516" y="1336"/>
                    <a:pt x="3084" y="1435"/>
                  </a:cubicBezTo>
                  <a:cubicBezTo>
                    <a:pt x="3556" y="1508"/>
                    <a:pt x="4036" y="1545"/>
                    <a:pt x="4515" y="1545"/>
                  </a:cubicBezTo>
                  <a:cubicBezTo>
                    <a:pt x="4611" y="1545"/>
                    <a:pt x="4707" y="1544"/>
                    <a:pt x="4803" y="1541"/>
                  </a:cubicBezTo>
                  <a:cubicBezTo>
                    <a:pt x="5374" y="1526"/>
                    <a:pt x="5948" y="1477"/>
                    <a:pt x="6509" y="1350"/>
                  </a:cubicBezTo>
                  <a:lnTo>
                    <a:pt x="6509" y="1350"/>
                  </a:lnTo>
                  <a:cubicBezTo>
                    <a:pt x="6252" y="1363"/>
                    <a:pt x="5995" y="1376"/>
                    <a:pt x="5738" y="1376"/>
                  </a:cubicBezTo>
                  <a:cubicBezTo>
                    <a:pt x="5709" y="1376"/>
                    <a:pt x="5681" y="1375"/>
                    <a:pt x="5652" y="1375"/>
                  </a:cubicBezTo>
                  <a:cubicBezTo>
                    <a:pt x="5560" y="1376"/>
                    <a:pt x="5468" y="1377"/>
                    <a:pt x="5375" y="1377"/>
                  </a:cubicBezTo>
                  <a:cubicBezTo>
                    <a:pt x="5184" y="1377"/>
                    <a:pt x="4993" y="1374"/>
                    <a:pt x="4803" y="1364"/>
                  </a:cubicBezTo>
                  <a:cubicBezTo>
                    <a:pt x="4240" y="1336"/>
                    <a:pt x="3676" y="1297"/>
                    <a:pt x="3119" y="1203"/>
                  </a:cubicBezTo>
                  <a:cubicBezTo>
                    <a:pt x="2565" y="1115"/>
                    <a:pt x="2020" y="980"/>
                    <a:pt x="1487" y="797"/>
                  </a:cubicBezTo>
                  <a:cubicBezTo>
                    <a:pt x="963" y="596"/>
                    <a:pt x="462" y="336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2"/>
            <p:cNvSpPr/>
            <p:nvPr/>
          </p:nvSpPr>
          <p:spPr>
            <a:xfrm>
              <a:off x="1479810" y="2150341"/>
              <a:ext cx="55613" cy="51724"/>
            </a:xfrm>
            <a:custGeom>
              <a:avLst/>
              <a:gdLst/>
              <a:ahLst/>
              <a:cxnLst/>
              <a:rect l="l" t="t" r="r" b="b"/>
              <a:pathLst>
                <a:path w="1473" h="1370" extrusionOk="0">
                  <a:moveTo>
                    <a:pt x="293" y="0"/>
                  </a:moveTo>
                  <a:cubicBezTo>
                    <a:pt x="191" y="0"/>
                    <a:pt x="91" y="19"/>
                    <a:pt x="0" y="62"/>
                  </a:cubicBezTo>
                  <a:cubicBezTo>
                    <a:pt x="268" y="69"/>
                    <a:pt x="500" y="174"/>
                    <a:pt x="687" y="322"/>
                  </a:cubicBezTo>
                  <a:cubicBezTo>
                    <a:pt x="786" y="397"/>
                    <a:pt x="867" y="488"/>
                    <a:pt x="948" y="579"/>
                  </a:cubicBezTo>
                  <a:lnTo>
                    <a:pt x="1061" y="724"/>
                  </a:lnTo>
                  <a:lnTo>
                    <a:pt x="1061" y="724"/>
                  </a:lnTo>
                  <a:cubicBezTo>
                    <a:pt x="1044" y="727"/>
                    <a:pt x="1026" y="732"/>
                    <a:pt x="1008" y="738"/>
                  </a:cubicBezTo>
                  <a:cubicBezTo>
                    <a:pt x="958" y="749"/>
                    <a:pt x="881" y="802"/>
                    <a:pt x="867" y="883"/>
                  </a:cubicBezTo>
                  <a:cubicBezTo>
                    <a:pt x="860" y="953"/>
                    <a:pt x="881" y="1006"/>
                    <a:pt x="906" y="1045"/>
                  </a:cubicBezTo>
                  <a:cubicBezTo>
                    <a:pt x="1001" y="1193"/>
                    <a:pt x="1128" y="1285"/>
                    <a:pt x="1261" y="1369"/>
                  </a:cubicBezTo>
                  <a:lnTo>
                    <a:pt x="1139" y="1171"/>
                  </a:lnTo>
                  <a:cubicBezTo>
                    <a:pt x="1100" y="1108"/>
                    <a:pt x="1061" y="1041"/>
                    <a:pt x="1043" y="981"/>
                  </a:cubicBezTo>
                  <a:cubicBezTo>
                    <a:pt x="1036" y="950"/>
                    <a:pt x="1033" y="925"/>
                    <a:pt x="1040" y="921"/>
                  </a:cubicBezTo>
                  <a:lnTo>
                    <a:pt x="1040" y="921"/>
                  </a:lnTo>
                  <a:cubicBezTo>
                    <a:pt x="1043" y="925"/>
                    <a:pt x="1036" y="925"/>
                    <a:pt x="1064" y="925"/>
                  </a:cubicBezTo>
                  <a:cubicBezTo>
                    <a:pt x="1075" y="922"/>
                    <a:pt x="1090" y="921"/>
                    <a:pt x="1106" y="921"/>
                  </a:cubicBezTo>
                  <a:cubicBezTo>
                    <a:pt x="1147" y="921"/>
                    <a:pt x="1200" y="929"/>
                    <a:pt x="1248" y="939"/>
                  </a:cubicBezTo>
                  <a:lnTo>
                    <a:pt x="1473" y="978"/>
                  </a:lnTo>
                  <a:lnTo>
                    <a:pt x="1357" y="773"/>
                  </a:lnTo>
                  <a:cubicBezTo>
                    <a:pt x="1290" y="654"/>
                    <a:pt x="1216" y="537"/>
                    <a:pt x="1124" y="431"/>
                  </a:cubicBezTo>
                  <a:cubicBezTo>
                    <a:pt x="1033" y="326"/>
                    <a:pt x="931" y="228"/>
                    <a:pt x="807" y="153"/>
                  </a:cubicBezTo>
                  <a:cubicBezTo>
                    <a:pt x="655" y="59"/>
                    <a:pt x="471" y="0"/>
                    <a:pt x="293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2"/>
            <p:cNvSpPr/>
            <p:nvPr/>
          </p:nvSpPr>
          <p:spPr>
            <a:xfrm>
              <a:off x="1701009" y="2145584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7" y="1"/>
                    <a:pt x="1" y="191"/>
                    <a:pt x="1" y="427"/>
                  </a:cubicBezTo>
                  <a:cubicBezTo>
                    <a:pt x="1" y="660"/>
                    <a:pt x="107" y="850"/>
                    <a:pt x="240" y="850"/>
                  </a:cubicBezTo>
                  <a:cubicBezTo>
                    <a:pt x="371" y="850"/>
                    <a:pt x="476" y="660"/>
                    <a:pt x="476" y="427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2"/>
            <p:cNvSpPr/>
            <p:nvPr/>
          </p:nvSpPr>
          <p:spPr>
            <a:xfrm>
              <a:off x="1783501" y="2149963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6" y="1"/>
                    <a:pt x="0" y="191"/>
                    <a:pt x="0" y="424"/>
                  </a:cubicBezTo>
                  <a:cubicBezTo>
                    <a:pt x="0" y="660"/>
                    <a:pt x="106" y="851"/>
                    <a:pt x="240" y="851"/>
                  </a:cubicBezTo>
                  <a:cubicBezTo>
                    <a:pt x="371" y="851"/>
                    <a:pt x="476" y="660"/>
                    <a:pt x="476" y="424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2"/>
            <p:cNvSpPr/>
            <p:nvPr/>
          </p:nvSpPr>
          <p:spPr>
            <a:xfrm>
              <a:off x="1661934" y="2091785"/>
              <a:ext cx="74377" cy="34433"/>
            </a:xfrm>
            <a:custGeom>
              <a:avLst/>
              <a:gdLst/>
              <a:ahLst/>
              <a:cxnLst/>
              <a:rect l="l" t="t" r="r" b="b"/>
              <a:pathLst>
                <a:path w="1970" h="912" extrusionOk="0">
                  <a:moveTo>
                    <a:pt x="836" y="0"/>
                  </a:moveTo>
                  <a:cubicBezTo>
                    <a:pt x="517" y="0"/>
                    <a:pt x="203" y="221"/>
                    <a:pt x="0" y="912"/>
                  </a:cubicBezTo>
                  <a:lnTo>
                    <a:pt x="1970" y="683"/>
                  </a:lnTo>
                  <a:cubicBezTo>
                    <a:pt x="1970" y="683"/>
                    <a:pt x="1396" y="0"/>
                    <a:pt x="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2"/>
            <p:cNvSpPr/>
            <p:nvPr/>
          </p:nvSpPr>
          <p:spPr>
            <a:xfrm>
              <a:off x="1768324" y="2097599"/>
              <a:ext cx="53121" cy="28618"/>
            </a:xfrm>
            <a:custGeom>
              <a:avLst/>
              <a:gdLst/>
              <a:ahLst/>
              <a:cxnLst/>
              <a:rect l="l" t="t" r="r" b="b"/>
              <a:pathLst>
                <a:path w="1407" h="758" extrusionOk="0">
                  <a:moveTo>
                    <a:pt x="518" y="1"/>
                  </a:moveTo>
                  <a:cubicBezTo>
                    <a:pt x="123" y="1"/>
                    <a:pt x="1" y="652"/>
                    <a:pt x="1" y="652"/>
                  </a:cubicBezTo>
                  <a:lnTo>
                    <a:pt x="1407" y="758"/>
                  </a:lnTo>
                  <a:cubicBezTo>
                    <a:pt x="1018" y="187"/>
                    <a:pt x="729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2"/>
            <p:cNvSpPr/>
            <p:nvPr/>
          </p:nvSpPr>
          <p:spPr>
            <a:xfrm>
              <a:off x="1940858" y="2603347"/>
              <a:ext cx="162762" cy="236044"/>
            </a:xfrm>
            <a:custGeom>
              <a:avLst/>
              <a:gdLst/>
              <a:ahLst/>
              <a:cxnLst/>
              <a:rect l="l" t="t" r="r" b="b"/>
              <a:pathLst>
                <a:path w="4311" h="6252" extrusionOk="0">
                  <a:moveTo>
                    <a:pt x="1" y="0"/>
                  </a:moveTo>
                  <a:lnTo>
                    <a:pt x="1" y="0"/>
                  </a:lnTo>
                  <a:cubicBezTo>
                    <a:pt x="191" y="258"/>
                    <a:pt x="378" y="512"/>
                    <a:pt x="550" y="776"/>
                  </a:cubicBezTo>
                  <a:cubicBezTo>
                    <a:pt x="730" y="1036"/>
                    <a:pt x="906" y="1298"/>
                    <a:pt x="1079" y="1561"/>
                  </a:cubicBezTo>
                  <a:lnTo>
                    <a:pt x="2129" y="3140"/>
                  </a:lnTo>
                  <a:cubicBezTo>
                    <a:pt x="2485" y="3665"/>
                    <a:pt x="2838" y="4191"/>
                    <a:pt x="3201" y="4708"/>
                  </a:cubicBezTo>
                  <a:cubicBezTo>
                    <a:pt x="3563" y="5227"/>
                    <a:pt x="3926" y="5744"/>
                    <a:pt x="4310" y="6252"/>
                  </a:cubicBezTo>
                  <a:cubicBezTo>
                    <a:pt x="4007" y="5692"/>
                    <a:pt x="3684" y="5149"/>
                    <a:pt x="3352" y="4609"/>
                  </a:cubicBezTo>
                  <a:cubicBezTo>
                    <a:pt x="3021" y="4067"/>
                    <a:pt x="2675" y="3539"/>
                    <a:pt x="2323" y="3010"/>
                  </a:cubicBezTo>
                  <a:cubicBezTo>
                    <a:pt x="1967" y="2488"/>
                    <a:pt x="1612" y="1963"/>
                    <a:pt x="1227" y="1459"/>
                  </a:cubicBezTo>
                  <a:cubicBezTo>
                    <a:pt x="843" y="956"/>
                    <a:pt x="459" y="44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2"/>
            <p:cNvSpPr/>
            <p:nvPr/>
          </p:nvSpPr>
          <p:spPr>
            <a:xfrm>
              <a:off x="1290626" y="2657221"/>
              <a:ext cx="62975" cy="279311"/>
            </a:xfrm>
            <a:custGeom>
              <a:avLst/>
              <a:gdLst/>
              <a:ahLst/>
              <a:cxnLst/>
              <a:rect l="l" t="t" r="r" b="b"/>
              <a:pathLst>
                <a:path w="1668" h="7398" extrusionOk="0">
                  <a:moveTo>
                    <a:pt x="1668" y="1"/>
                  </a:moveTo>
                  <a:cubicBezTo>
                    <a:pt x="1403" y="578"/>
                    <a:pt x="1219" y="1192"/>
                    <a:pt x="1047" y="1801"/>
                  </a:cubicBezTo>
                  <a:cubicBezTo>
                    <a:pt x="874" y="2411"/>
                    <a:pt x="733" y="3027"/>
                    <a:pt x="599" y="3647"/>
                  </a:cubicBezTo>
                  <a:cubicBezTo>
                    <a:pt x="473" y="4268"/>
                    <a:pt x="349" y="4888"/>
                    <a:pt x="254" y="5515"/>
                  </a:cubicBezTo>
                  <a:cubicBezTo>
                    <a:pt x="152" y="6139"/>
                    <a:pt x="61" y="6766"/>
                    <a:pt x="1" y="7397"/>
                  </a:cubicBezTo>
                  <a:cubicBezTo>
                    <a:pt x="155" y="6781"/>
                    <a:pt x="293" y="6163"/>
                    <a:pt x="430" y="5547"/>
                  </a:cubicBezTo>
                  <a:lnTo>
                    <a:pt x="829" y="3694"/>
                  </a:lnTo>
                  <a:lnTo>
                    <a:pt x="1224" y="1844"/>
                  </a:lnTo>
                  <a:cubicBezTo>
                    <a:pt x="1357" y="1227"/>
                    <a:pt x="1494" y="611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2"/>
            <p:cNvSpPr/>
            <p:nvPr/>
          </p:nvSpPr>
          <p:spPr>
            <a:xfrm>
              <a:off x="1144444" y="3430416"/>
              <a:ext cx="72792" cy="80796"/>
            </a:xfrm>
            <a:custGeom>
              <a:avLst/>
              <a:gdLst/>
              <a:ahLst/>
              <a:cxnLst/>
              <a:rect l="l" t="t" r="r" b="b"/>
              <a:pathLst>
                <a:path w="1928" h="2140" extrusionOk="0">
                  <a:moveTo>
                    <a:pt x="962" y="0"/>
                  </a:moveTo>
                  <a:cubicBezTo>
                    <a:pt x="430" y="0"/>
                    <a:pt x="0" y="479"/>
                    <a:pt x="0" y="1068"/>
                  </a:cubicBezTo>
                  <a:cubicBezTo>
                    <a:pt x="0" y="1660"/>
                    <a:pt x="430" y="2139"/>
                    <a:pt x="962" y="2139"/>
                  </a:cubicBezTo>
                  <a:cubicBezTo>
                    <a:pt x="1494" y="2139"/>
                    <a:pt x="1928" y="1660"/>
                    <a:pt x="1928" y="1068"/>
                  </a:cubicBezTo>
                  <a:cubicBezTo>
                    <a:pt x="1928" y="479"/>
                    <a:pt x="1494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2"/>
            <p:cNvSpPr/>
            <p:nvPr/>
          </p:nvSpPr>
          <p:spPr>
            <a:xfrm>
              <a:off x="1194845" y="4531841"/>
              <a:ext cx="143960" cy="106620"/>
            </a:xfrm>
            <a:custGeom>
              <a:avLst/>
              <a:gdLst/>
              <a:ahLst/>
              <a:cxnLst/>
              <a:rect l="l" t="t" r="r" b="b"/>
              <a:pathLst>
                <a:path w="3813" h="2824" extrusionOk="0">
                  <a:moveTo>
                    <a:pt x="374" y="301"/>
                  </a:moveTo>
                  <a:lnTo>
                    <a:pt x="374" y="301"/>
                  </a:lnTo>
                  <a:cubicBezTo>
                    <a:pt x="839" y="456"/>
                    <a:pt x="1149" y="752"/>
                    <a:pt x="1403" y="1115"/>
                  </a:cubicBezTo>
                  <a:cubicBezTo>
                    <a:pt x="1191" y="1087"/>
                    <a:pt x="973" y="978"/>
                    <a:pt x="783" y="805"/>
                  </a:cubicBezTo>
                  <a:cubicBezTo>
                    <a:pt x="621" y="661"/>
                    <a:pt x="487" y="484"/>
                    <a:pt x="374" y="301"/>
                  </a:cubicBezTo>
                  <a:close/>
                  <a:moveTo>
                    <a:pt x="2763" y="1166"/>
                  </a:moveTo>
                  <a:cubicBezTo>
                    <a:pt x="2971" y="1166"/>
                    <a:pt x="3178" y="1189"/>
                    <a:pt x="3380" y="1235"/>
                  </a:cubicBezTo>
                  <a:cubicBezTo>
                    <a:pt x="3432" y="1245"/>
                    <a:pt x="3489" y="1259"/>
                    <a:pt x="3520" y="1292"/>
                  </a:cubicBezTo>
                  <a:cubicBezTo>
                    <a:pt x="3535" y="1305"/>
                    <a:pt x="3542" y="1326"/>
                    <a:pt x="3542" y="1330"/>
                  </a:cubicBezTo>
                  <a:cubicBezTo>
                    <a:pt x="3538" y="1334"/>
                    <a:pt x="3520" y="1344"/>
                    <a:pt x="3465" y="1347"/>
                  </a:cubicBezTo>
                  <a:cubicBezTo>
                    <a:pt x="3214" y="1374"/>
                    <a:pt x="2961" y="1388"/>
                    <a:pt x="2708" y="1388"/>
                  </a:cubicBezTo>
                  <a:cubicBezTo>
                    <a:pt x="2492" y="1388"/>
                    <a:pt x="2276" y="1378"/>
                    <a:pt x="2062" y="1358"/>
                  </a:cubicBezTo>
                  <a:cubicBezTo>
                    <a:pt x="1988" y="1355"/>
                    <a:pt x="1914" y="1344"/>
                    <a:pt x="1847" y="1330"/>
                  </a:cubicBezTo>
                  <a:cubicBezTo>
                    <a:pt x="1847" y="1323"/>
                    <a:pt x="1843" y="1316"/>
                    <a:pt x="1843" y="1313"/>
                  </a:cubicBezTo>
                  <a:cubicBezTo>
                    <a:pt x="1882" y="1302"/>
                    <a:pt x="1925" y="1292"/>
                    <a:pt x="1964" y="1281"/>
                  </a:cubicBezTo>
                  <a:lnTo>
                    <a:pt x="2069" y="1253"/>
                  </a:lnTo>
                  <a:cubicBezTo>
                    <a:pt x="2295" y="1195"/>
                    <a:pt x="2529" y="1166"/>
                    <a:pt x="2763" y="1166"/>
                  </a:cubicBezTo>
                  <a:close/>
                  <a:moveTo>
                    <a:pt x="124" y="0"/>
                  </a:moveTo>
                  <a:cubicBezTo>
                    <a:pt x="86" y="0"/>
                    <a:pt x="52" y="18"/>
                    <a:pt x="29" y="51"/>
                  </a:cubicBezTo>
                  <a:cubicBezTo>
                    <a:pt x="4" y="87"/>
                    <a:pt x="1" y="136"/>
                    <a:pt x="22" y="174"/>
                  </a:cubicBezTo>
                  <a:cubicBezTo>
                    <a:pt x="177" y="442"/>
                    <a:pt x="367" y="745"/>
                    <a:pt x="624" y="981"/>
                  </a:cubicBezTo>
                  <a:cubicBezTo>
                    <a:pt x="758" y="1101"/>
                    <a:pt x="906" y="1196"/>
                    <a:pt x="1058" y="1259"/>
                  </a:cubicBezTo>
                  <a:cubicBezTo>
                    <a:pt x="754" y="1386"/>
                    <a:pt x="466" y="1534"/>
                    <a:pt x="188" y="1703"/>
                  </a:cubicBezTo>
                  <a:cubicBezTo>
                    <a:pt x="134" y="1736"/>
                    <a:pt x="113" y="1802"/>
                    <a:pt x="141" y="1858"/>
                  </a:cubicBezTo>
                  <a:cubicBezTo>
                    <a:pt x="163" y="1899"/>
                    <a:pt x="205" y="1922"/>
                    <a:pt x="248" y="1922"/>
                  </a:cubicBezTo>
                  <a:cubicBezTo>
                    <a:pt x="262" y="1922"/>
                    <a:pt x="276" y="1920"/>
                    <a:pt x="289" y="1915"/>
                  </a:cubicBezTo>
                  <a:lnTo>
                    <a:pt x="1505" y="1425"/>
                  </a:lnTo>
                  <a:cubicBezTo>
                    <a:pt x="1551" y="1461"/>
                    <a:pt x="1596" y="1489"/>
                    <a:pt x="1650" y="1510"/>
                  </a:cubicBezTo>
                  <a:cubicBezTo>
                    <a:pt x="1657" y="1524"/>
                    <a:pt x="1663" y="1541"/>
                    <a:pt x="1674" y="1555"/>
                  </a:cubicBezTo>
                  <a:cubicBezTo>
                    <a:pt x="1832" y="2006"/>
                    <a:pt x="2112" y="2408"/>
                    <a:pt x="2361" y="2772"/>
                  </a:cubicBezTo>
                  <a:cubicBezTo>
                    <a:pt x="2386" y="2806"/>
                    <a:pt x="2421" y="2824"/>
                    <a:pt x="2460" y="2824"/>
                  </a:cubicBezTo>
                  <a:cubicBezTo>
                    <a:pt x="2481" y="2824"/>
                    <a:pt x="2506" y="2817"/>
                    <a:pt x="2527" y="2803"/>
                  </a:cubicBezTo>
                  <a:cubicBezTo>
                    <a:pt x="2580" y="2764"/>
                    <a:pt x="2594" y="2694"/>
                    <a:pt x="2555" y="2640"/>
                  </a:cubicBezTo>
                  <a:lnTo>
                    <a:pt x="2555" y="2637"/>
                  </a:lnTo>
                  <a:cubicBezTo>
                    <a:pt x="2372" y="2377"/>
                    <a:pt x="2221" y="2087"/>
                    <a:pt x="2073" y="1806"/>
                  </a:cubicBezTo>
                  <a:cubicBezTo>
                    <a:pt x="2034" y="1731"/>
                    <a:pt x="1995" y="1658"/>
                    <a:pt x="1956" y="1583"/>
                  </a:cubicBezTo>
                  <a:lnTo>
                    <a:pt x="1956" y="1583"/>
                  </a:lnTo>
                  <a:cubicBezTo>
                    <a:pt x="1985" y="1588"/>
                    <a:pt x="2013" y="1591"/>
                    <a:pt x="2040" y="1594"/>
                  </a:cubicBezTo>
                  <a:cubicBezTo>
                    <a:pt x="2256" y="1612"/>
                    <a:pt x="2473" y="1621"/>
                    <a:pt x="2691" y="1621"/>
                  </a:cubicBezTo>
                  <a:cubicBezTo>
                    <a:pt x="2957" y="1621"/>
                    <a:pt x="3223" y="1607"/>
                    <a:pt x="3489" y="1580"/>
                  </a:cubicBezTo>
                  <a:cubicBezTo>
                    <a:pt x="3545" y="1577"/>
                    <a:pt x="3647" y="1566"/>
                    <a:pt x="3718" y="1485"/>
                  </a:cubicBezTo>
                  <a:cubicBezTo>
                    <a:pt x="3813" y="1372"/>
                    <a:pt x="3774" y="1210"/>
                    <a:pt x="3686" y="1126"/>
                  </a:cubicBezTo>
                  <a:cubicBezTo>
                    <a:pt x="3613" y="1055"/>
                    <a:pt x="3520" y="1027"/>
                    <a:pt x="3429" y="1006"/>
                  </a:cubicBezTo>
                  <a:cubicBezTo>
                    <a:pt x="3209" y="956"/>
                    <a:pt x="2984" y="931"/>
                    <a:pt x="2759" y="931"/>
                  </a:cubicBezTo>
                  <a:cubicBezTo>
                    <a:pt x="2508" y="931"/>
                    <a:pt x="2256" y="962"/>
                    <a:pt x="2013" y="1024"/>
                  </a:cubicBezTo>
                  <a:lnTo>
                    <a:pt x="1903" y="1055"/>
                  </a:lnTo>
                  <a:cubicBezTo>
                    <a:pt x="1861" y="1066"/>
                    <a:pt x="1822" y="1076"/>
                    <a:pt x="1783" y="1084"/>
                  </a:cubicBezTo>
                  <a:cubicBezTo>
                    <a:pt x="1777" y="1073"/>
                    <a:pt x="1762" y="1059"/>
                    <a:pt x="1748" y="1051"/>
                  </a:cubicBezTo>
                  <a:cubicBezTo>
                    <a:pt x="1731" y="1040"/>
                    <a:pt x="1710" y="1035"/>
                    <a:pt x="1690" y="1035"/>
                  </a:cubicBezTo>
                  <a:cubicBezTo>
                    <a:pt x="1678" y="1035"/>
                    <a:pt x="1665" y="1037"/>
                    <a:pt x="1653" y="1041"/>
                  </a:cubicBezTo>
                  <a:cubicBezTo>
                    <a:pt x="1650" y="1041"/>
                    <a:pt x="1642" y="1041"/>
                    <a:pt x="1639" y="1045"/>
                  </a:cubicBezTo>
                  <a:cubicBezTo>
                    <a:pt x="1308" y="552"/>
                    <a:pt x="874" y="139"/>
                    <a:pt x="145" y="2"/>
                  </a:cubicBezTo>
                  <a:cubicBezTo>
                    <a:pt x="138" y="1"/>
                    <a:pt x="131" y="0"/>
                    <a:pt x="124" y="0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2"/>
            <p:cNvSpPr/>
            <p:nvPr/>
          </p:nvSpPr>
          <p:spPr>
            <a:xfrm>
              <a:off x="1761679" y="4521346"/>
              <a:ext cx="141883" cy="99333"/>
            </a:xfrm>
            <a:custGeom>
              <a:avLst/>
              <a:gdLst/>
              <a:ahLst/>
              <a:cxnLst/>
              <a:rect l="l" t="t" r="r" b="b"/>
              <a:pathLst>
                <a:path w="3758" h="2631" extrusionOk="0">
                  <a:moveTo>
                    <a:pt x="3260" y="360"/>
                  </a:moveTo>
                  <a:lnTo>
                    <a:pt x="3260" y="360"/>
                  </a:lnTo>
                  <a:cubicBezTo>
                    <a:pt x="3010" y="558"/>
                    <a:pt x="2703" y="692"/>
                    <a:pt x="2386" y="741"/>
                  </a:cubicBezTo>
                  <a:cubicBezTo>
                    <a:pt x="2658" y="579"/>
                    <a:pt x="2954" y="449"/>
                    <a:pt x="3260" y="360"/>
                  </a:cubicBezTo>
                  <a:close/>
                  <a:moveTo>
                    <a:pt x="357" y="233"/>
                  </a:moveTo>
                  <a:lnTo>
                    <a:pt x="357" y="233"/>
                  </a:lnTo>
                  <a:cubicBezTo>
                    <a:pt x="850" y="251"/>
                    <a:pt x="1333" y="452"/>
                    <a:pt x="1692" y="791"/>
                  </a:cubicBezTo>
                  <a:cubicBezTo>
                    <a:pt x="1692" y="794"/>
                    <a:pt x="1689" y="798"/>
                    <a:pt x="1689" y="801"/>
                  </a:cubicBezTo>
                  <a:lnTo>
                    <a:pt x="1639" y="903"/>
                  </a:lnTo>
                  <a:cubicBezTo>
                    <a:pt x="1149" y="861"/>
                    <a:pt x="677" y="611"/>
                    <a:pt x="357" y="233"/>
                  </a:cubicBezTo>
                  <a:close/>
                  <a:moveTo>
                    <a:pt x="301" y="1"/>
                  </a:moveTo>
                  <a:cubicBezTo>
                    <a:pt x="239" y="1"/>
                    <a:pt x="178" y="3"/>
                    <a:pt x="117" y="9"/>
                  </a:cubicBezTo>
                  <a:cubicBezTo>
                    <a:pt x="74" y="12"/>
                    <a:pt x="40" y="36"/>
                    <a:pt x="22" y="72"/>
                  </a:cubicBezTo>
                  <a:cubicBezTo>
                    <a:pt x="1" y="111"/>
                    <a:pt x="4" y="153"/>
                    <a:pt x="29" y="188"/>
                  </a:cubicBezTo>
                  <a:cubicBezTo>
                    <a:pt x="364" y="695"/>
                    <a:pt x="934" y="1048"/>
                    <a:pt x="1537" y="1126"/>
                  </a:cubicBezTo>
                  <a:lnTo>
                    <a:pt x="917" y="2464"/>
                  </a:lnTo>
                  <a:cubicBezTo>
                    <a:pt x="889" y="2521"/>
                    <a:pt x="913" y="2588"/>
                    <a:pt x="966" y="2616"/>
                  </a:cubicBezTo>
                  <a:cubicBezTo>
                    <a:pt x="983" y="2627"/>
                    <a:pt x="1005" y="2630"/>
                    <a:pt x="1022" y="2630"/>
                  </a:cubicBezTo>
                  <a:cubicBezTo>
                    <a:pt x="1061" y="2630"/>
                    <a:pt x="1100" y="2609"/>
                    <a:pt x="1121" y="2573"/>
                  </a:cubicBezTo>
                  <a:lnTo>
                    <a:pt x="1956" y="1164"/>
                  </a:lnTo>
                  <a:lnTo>
                    <a:pt x="2827" y="1795"/>
                  </a:lnTo>
                  <a:cubicBezTo>
                    <a:pt x="2847" y="1810"/>
                    <a:pt x="2871" y="1817"/>
                    <a:pt x="2895" y="1817"/>
                  </a:cubicBezTo>
                  <a:cubicBezTo>
                    <a:pt x="2932" y="1817"/>
                    <a:pt x="2969" y="1800"/>
                    <a:pt x="2992" y="1770"/>
                  </a:cubicBezTo>
                  <a:cubicBezTo>
                    <a:pt x="3027" y="1718"/>
                    <a:pt x="3017" y="1643"/>
                    <a:pt x="2964" y="1604"/>
                  </a:cubicBezTo>
                  <a:lnTo>
                    <a:pt x="2164" y="1027"/>
                  </a:lnTo>
                  <a:cubicBezTo>
                    <a:pt x="2164" y="1016"/>
                    <a:pt x="2164" y="1006"/>
                    <a:pt x="2161" y="995"/>
                  </a:cubicBezTo>
                  <a:cubicBezTo>
                    <a:pt x="2759" y="981"/>
                    <a:pt x="3355" y="695"/>
                    <a:pt x="3725" y="223"/>
                  </a:cubicBezTo>
                  <a:cubicBezTo>
                    <a:pt x="3753" y="184"/>
                    <a:pt x="3757" y="132"/>
                    <a:pt x="3732" y="90"/>
                  </a:cubicBezTo>
                  <a:cubicBezTo>
                    <a:pt x="3711" y="57"/>
                    <a:pt x="3673" y="34"/>
                    <a:pt x="3634" y="34"/>
                  </a:cubicBezTo>
                  <a:cubicBezTo>
                    <a:pt x="3627" y="34"/>
                    <a:pt x="3620" y="35"/>
                    <a:pt x="3613" y="36"/>
                  </a:cubicBezTo>
                  <a:cubicBezTo>
                    <a:pt x="3021" y="142"/>
                    <a:pt x="2457" y="381"/>
                    <a:pt x="1967" y="734"/>
                  </a:cubicBezTo>
                  <a:cubicBezTo>
                    <a:pt x="1543" y="275"/>
                    <a:pt x="927" y="1"/>
                    <a:pt x="301" y="1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2"/>
            <p:cNvSpPr/>
            <p:nvPr/>
          </p:nvSpPr>
          <p:spPr>
            <a:xfrm>
              <a:off x="2224199" y="2416051"/>
              <a:ext cx="105714" cy="166311"/>
            </a:xfrm>
            <a:custGeom>
              <a:avLst/>
              <a:gdLst/>
              <a:ahLst/>
              <a:cxnLst/>
              <a:rect l="l" t="t" r="r" b="b"/>
              <a:pathLst>
                <a:path w="2800" h="4405" extrusionOk="0">
                  <a:moveTo>
                    <a:pt x="1" y="1"/>
                  </a:moveTo>
                  <a:lnTo>
                    <a:pt x="1" y="1"/>
                  </a:lnTo>
                  <a:cubicBezTo>
                    <a:pt x="217" y="240"/>
                    <a:pt x="322" y="550"/>
                    <a:pt x="357" y="856"/>
                  </a:cubicBezTo>
                  <a:cubicBezTo>
                    <a:pt x="375" y="1008"/>
                    <a:pt x="375" y="1163"/>
                    <a:pt x="360" y="1318"/>
                  </a:cubicBezTo>
                  <a:cubicBezTo>
                    <a:pt x="347" y="1470"/>
                    <a:pt x="311" y="1621"/>
                    <a:pt x="276" y="1773"/>
                  </a:cubicBezTo>
                  <a:lnTo>
                    <a:pt x="272" y="1780"/>
                  </a:lnTo>
                  <a:lnTo>
                    <a:pt x="272" y="1794"/>
                  </a:lnTo>
                  <a:cubicBezTo>
                    <a:pt x="259" y="2044"/>
                    <a:pt x="259" y="2294"/>
                    <a:pt x="280" y="2548"/>
                  </a:cubicBezTo>
                  <a:lnTo>
                    <a:pt x="290" y="2668"/>
                  </a:lnTo>
                  <a:lnTo>
                    <a:pt x="417" y="2650"/>
                  </a:lnTo>
                  <a:cubicBezTo>
                    <a:pt x="495" y="2639"/>
                    <a:pt x="576" y="2633"/>
                    <a:pt x="659" y="2633"/>
                  </a:cubicBezTo>
                  <a:cubicBezTo>
                    <a:pt x="836" y="2633"/>
                    <a:pt x="1019" y="2658"/>
                    <a:pt x="1189" y="2707"/>
                  </a:cubicBezTo>
                  <a:cubicBezTo>
                    <a:pt x="1443" y="2780"/>
                    <a:pt x="1679" y="2900"/>
                    <a:pt x="1890" y="3063"/>
                  </a:cubicBezTo>
                  <a:cubicBezTo>
                    <a:pt x="2094" y="3232"/>
                    <a:pt x="2274" y="3436"/>
                    <a:pt x="2422" y="3665"/>
                  </a:cubicBezTo>
                  <a:cubicBezTo>
                    <a:pt x="2496" y="3782"/>
                    <a:pt x="2559" y="3904"/>
                    <a:pt x="2630" y="4024"/>
                  </a:cubicBezTo>
                  <a:cubicBezTo>
                    <a:pt x="2683" y="4148"/>
                    <a:pt x="2739" y="4278"/>
                    <a:pt x="2799" y="4405"/>
                  </a:cubicBezTo>
                  <a:cubicBezTo>
                    <a:pt x="2767" y="4268"/>
                    <a:pt x="2732" y="4133"/>
                    <a:pt x="2690" y="3996"/>
                  </a:cubicBezTo>
                  <a:cubicBezTo>
                    <a:pt x="2637" y="3870"/>
                    <a:pt x="2595" y="3732"/>
                    <a:pt x="2528" y="3605"/>
                  </a:cubicBezTo>
                  <a:cubicBezTo>
                    <a:pt x="2401" y="3351"/>
                    <a:pt x="2228" y="3115"/>
                    <a:pt x="2014" y="2915"/>
                  </a:cubicBezTo>
                  <a:cubicBezTo>
                    <a:pt x="1795" y="2725"/>
                    <a:pt x="1534" y="2572"/>
                    <a:pt x="1253" y="2488"/>
                  </a:cubicBezTo>
                  <a:cubicBezTo>
                    <a:pt x="1062" y="2431"/>
                    <a:pt x="870" y="2400"/>
                    <a:pt x="672" y="2400"/>
                  </a:cubicBezTo>
                  <a:cubicBezTo>
                    <a:pt x="615" y="2400"/>
                    <a:pt x="557" y="2403"/>
                    <a:pt x="499" y="2408"/>
                  </a:cubicBezTo>
                  <a:lnTo>
                    <a:pt x="499" y="2408"/>
                  </a:lnTo>
                  <a:cubicBezTo>
                    <a:pt x="484" y="2208"/>
                    <a:pt x="478" y="2004"/>
                    <a:pt x="480" y="1805"/>
                  </a:cubicBezTo>
                  <a:lnTo>
                    <a:pt x="480" y="1805"/>
                  </a:lnTo>
                  <a:cubicBezTo>
                    <a:pt x="510" y="1648"/>
                    <a:pt x="534" y="1488"/>
                    <a:pt x="537" y="1329"/>
                  </a:cubicBezTo>
                  <a:cubicBezTo>
                    <a:pt x="544" y="1163"/>
                    <a:pt x="529" y="994"/>
                    <a:pt x="491" y="832"/>
                  </a:cubicBezTo>
                  <a:cubicBezTo>
                    <a:pt x="417" y="511"/>
                    <a:pt x="259" y="198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2"/>
            <p:cNvSpPr/>
            <p:nvPr/>
          </p:nvSpPr>
          <p:spPr>
            <a:xfrm>
              <a:off x="2244058" y="2455277"/>
              <a:ext cx="154984" cy="30506"/>
            </a:xfrm>
            <a:custGeom>
              <a:avLst/>
              <a:gdLst/>
              <a:ahLst/>
              <a:cxnLst/>
              <a:rect l="l" t="t" r="r" b="b"/>
              <a:pathLst>
                <a:path w="4105" h="808" extrusionOk="0">
                  <a:moveTo>
                    <a:pt x="1011" y="1"/>
                  </a:moveTo>
                  <a:cubicBezTo>
                    <a:pt x="668" y="1"/>
                    <a:pt x="320" y="45"/>
                    <a:pt x="0" y="170"/>
                  </a:cubicBezTo>
                  <a:cubicBezTo>
                    <a:pt x="137" y="154"/>
                    <a:pt x="273" y="147"/>
                    <a:pt x="407" y="147"/>
                  </a:cubicBezTo>
                  <a:cubicBezTo>
                    <a:pt x="621" y="147"/>
                    <a:pt x="832" y="163"/>
                    <a:pt x="1044" y="180"/>
                  </a:cubicBezTo>
                  <a:cubicBezTo>
                    <a:pt x="1385" y="216"/>
                    <a:pt x="1727" y="272"/>
                    <a:pt x="2065" y="343"/>
                  </a:cubicBezTo>
                  <a:cubicBezTo>
                    <a:pt x="2745" y="473"/>
                    <a:pt x="3418" y="653"/>
                    <a:pt x="4105" y="808"/>
                  </a:cubicBezTo>
                  <a:cubicBezTo>
                    <a:pt x="3482" y="480"/>
                    <a:pt x="2805" y="251"/>
                    <a:pt x="2111" y="113"/>
                  </a:cubicBezTo>
                  <a:cubicBezTo>
                    <a:pt x="1774" y="49"/>
                    <a:pt x="1433" y="1"/>
                    <a:pt x="1086" y="1"/>
                  </a:cubicBezTo>
                  <a:cubicBezTo>
                    <a:pt x="1074" y="1"/>
                    <a:pt x="1062" y="1"/>
                    <a:pt x="1050" y="1"/>
                  </a:cubicBezTo>
                  <a:cubicBezTo>
                    <a:pt x="1037" y="1"/>
                    <a:pt x="1024" y="1"/>
                    <a:pt x="101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2"/>
            <p:cNvSpPr/>
            <p:nvPr/>
          </p:nvSpPr>
          <p:spPr>
            <a:xfrm>
              <a:off x="2264407" y="2274362"/>
              <a:ext cx="18387" cy="182961"/>
            </a:xfrm>
            <a:custGeom>
              <a:avLst/>
              <a:gdLst/>
              <a:ahLst/>
              <a:cxnLst/>
              <a:rect l="l" t="t" r="r" b="b"/>
              <a:pathLst>
                <a:path w="487" h="4846" extrusionOk="0">
                  <a:moveTo>
                    <a:pt x="1" y="1"/>
                  </a:moveTo>
                  <a:cubicBezTo>
                    <a:pt x="95" y="396"/>
                    <a:pt x="131" y="797"/>
                    <a:pt x="162" y="1202"/>
                  </a:cubicBezTo>
                  <a:cubicBezTo>
                    <a:pt x="191" y="1607"/>
                    <a:pt x="212" y="2009"/>
                    <a:pt x="226" y="2414"/>
                  </a:cubicBezTo>
                  <a:cubicBezTo>
                    <a:pt x="251" y="3225"/>
                    <a:pt x="261" y="4035"/>
                    <a:pt x="254" y="4845"/>
                  </a:cubicBezTo>
                  <a:lnTo>
                    <a:pt x="487" y="4842"/>
                  </a:lnTo>
                  <a:cubicBezTo>
                    <a:pt x="455" y="4028"/>
                    <a:pt x="406" y="3218"/>
                    <a:pt x="342" y="2407"/>
                  </a:cubicBezTo>
                  <a:cubicBezTo>
                    <a:pt x="310" y="2006"/>
                    <a:pt x="272" y="1601"/>
                    <a:pt x="222" y="1196"/>
                  </a:cubicBezTo>
                  <a:cubicBezTo>
                    <a:pt x="170" y="794"/>
                    <a:pt x="116" y="389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2"/>
            <p:cNvSpPr/>
            <p:nvPr/>
          </p:nvSpPr>
          <p:spPr>
            <a:xfrm>
              <a:off x="2315223" y="2282630"/>
              <a:ext cx="18387" cy="183074"/>
            </a:xfrm>
            <a:custGeom>
              <a:avLst/>
              <a:gdLst/>
              <a:ahLst/>
              <a:cxnLst/>
              <a:rect l="l" t="t" r="r" b="b"/>
              <a:pathLst>
                <a:path w="487" h="4849" extrusionOk="0">
                  <a:moveTo>
                    <a:pt x="0" y="1"/>
                  </a:moveTo>
                  <a:cubicBezTo>
                    <a:pt x="81" y="395"/>
                    <a:pt x="102" y="800"/>
                    <a:pt x="131" y="1206"/>
                  </a:cubicBezTo>
                  <a:cubicBezTo>
                    <a:pt x="159" y="1611"/>
                    <a:pt x="173" y="2016"/>
                    <a:pt x="190" y="2418"/>
                  </a:cubicBezTo>
                  <a:cubicBezTo>
                    <a:pt x="222" y="3228"/>
                    <a:pt x="240" y="4039"/>
                    <a:pt x="254" y="4849"/>
                  </a:cubicBezTo>
                  <a:lnTo>
                    <a:pt x="486" y="4838"/>
                  </a:lnTo>
                  <a:cubicBezTo>
                    <a:pt x="437" y="4028"/>
                    <a:pt x="377" y="3221"/>
                    <a:pt x="307" y="2411"/>
                  </a:cubicBezTo>
                  <a:cubicBezTo>
                    <a:pt x="272" y="2009"/>
                    <a:pt x="237" y="1603"/>
                    <a:pt x="190" y="1201"/>
                  </a:cubicBezTo>
                  <a:cubicBezTo>
                    <a:pt x="141" y="796"/>
                    <a:pt x="99" y="391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2"/>
            <p:cNvSpPr/>
            <p:nvPr/>
          </p:nvSpPr>
          <p:spPr>
            <a:xfrm>
              <a:off x="1232070" y="3664904"/>
              <a:ext cx="21596" cy="44740"/>
            </a:xfrm>
            <a:custGeom>
              <a:avLst/>
              <a:gdLst/>
              <a:ahLst/>
              <a:cxnLst/>
              <a:rect l="l" t="t" r="r" b="b"/>
              <a:pathLst>
                <a:path w="572" h="1185" extrusionOk="0">
                  <a:moveTo>
                    <a:pt x="561" y="1"/>
                  </a:moveTo>
                  <a:lnTo>
                    <a:pt x="561" y="1"/>
                  </a:lnTo>
                  <a:cubicBezTo>
                    <a:pt x="399" y="174"/>
                    <a:pt x="297" y="364"/>
                    <a:pt x="209" y="562"/>
                  </a:cubicBezTo>
                  <a:cubicBezTo>
                    <a:pt x="167" y="664"/>
                    <a:pt x="128" y="762"/>
                    <a:pt x="96" y="864"/>
                  </a:cubicBezTo>
                  <a:cubicBezTo>
                    <a:pt x="61" y="970"/>
                    <a:pt x="36" y="1072"/>
                    <a:pt x="1" y="1185"/>
                  </a:cubicBezTo>
                  <a:cubicBezTo>
                    <a:pt x="114" y="1132"/>
                    <a:pt x="191" y="1041"/>
                    <a:pt x="259" y="949"/>
                  </a:cubicBezTo>
                  <a:cubicBezTo>
                    <a:pt x="326" y="858"/>
                    <a:pt x="375" y="759"/>
                    <a:pt x="424" y="656"/>
                  </a:cubicBezTo>
                  <a:cubicBezTo>
                    <a:pt x="508" y="452"/>
                    <a:pt x="572" y="238"/>
                    <a:pt x="56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5" name="Google Shape;1525;p42"/>
          <p:cNvGrpSpPr/>
          <p:nvPr/>
        </p:nvGrpSpPr>
        <p:grpSpPr>
          <a:xfrm>
            <a:off x="3150686" y="3388520"/>
            <a:ext cx="1360525" cy="1305583"/>
            <a:chOff x="3038482" y="3171761"/>
            <a:chExt cx="1948897" cy="1870195"/>
          </a:xfrm>
        </p:grpSpPr>
        <p:sp>
          <p:nvSpPr>
            <p:cNvPr id="1526" name="Google Shape;1526;p42"/>
            <p:cNvSpPr/>
            <p:nvPr/>
          </p:nvSpPr>
          <p:spPr>
            <a:xfrm>
              <a:off x="3728426" y="3463551"/>
              <a:ext cx="632237" cy="553659"/>
            </a:xfrm>
            <a:custGeom>
              <a:avLst/>
              <a:gdLst/>
              <a:ahLst/>
              <a:cxnLst/>
              <a:rect l="l" t="t" r="r" b="b"/>
              <a:pathLst>
                <a:path w="7098" h="6216" extrusionOk="0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2"/>
            <p:cNvSpPr/>
            <p:nvPr/>
          </p:nvSpPr>
          <p:spPr>
            <a:xfrm>
              <a:off x="3038482" y="3171761"/>
              <a:ext cx="791676" cy="987341"/>
            </a:xfrm>
            <a:custGeom>
              <a:avLst/>
              <a:gdLst/>
              <a:ahLst/>
              <a:cxnLst/>
              <a:rect l="l" t="t" r="r" b="b"/>
              <a:pathLst>
                <a:path w="8888" h="11085" extrusionOk="0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2"/>
            <p:cNvSpPr/>
            <p:nvPr/>
          </p:nvSpPr>
          <p:spPr>
            <a:xfrm>
              <a:off x="3899264" y="3322377"/>
              <a:ext cx="627249" cy="570493"/>
            </a:xfrm>
            <a:custGeom>
              <a:avLst/>
              <a:gdLst/>
              <a:ahLst/>
              <a:cxnLst/>
              <a:rect l="l" t="t" r="r" b="b"/>
              <a:pathLst>
                <a:path w="7042" h="6405" extrusionOk="0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2"/>
            <p:cNvSpPr/>
            <p:nvPr/>
          </p:nvSpPr>
          <p:spPr>
            <a:xfrm flipH="1">
              <a:off x="4236977" y="3743043"/>
              <a:ext cx="273603" cy="273611"/>
            </a:xfrm>
            <a:custGeom>
              <a:avLst/>
              <a:gdLst/>
              <a:ahLst/>
              <a:cxnLst/>
              <a:rect l="l" t="t" r="r" b="b"/>
              <a:pathLst>
                <a:path w="3316" h="3316" extrusionOk="0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2"/>
            <p:cNvSpPr/>
            <p:nvPr/>
          </p:nvSpPr>
          <p:spPr>
            <a:xfrm flipH="1">
              <a:off x="4430048" y="3774975"/>
              <a:ext cx="241919" cy="241679"/>
            </a:xfrm>
            <a:custGeom>
              <a:avLst/>
              <a:gdLst/>
              <a:ahLst/>
              <a:cxnLst/>
              <a:rect l="l" t="t" r="r" b="b"/>
              <a:pathLst>
                <a:path w="2932" h="2929" extrusionOk="0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2"/>
            <p:cNvSpPr/>
            <p:nvPr/>
          </p:nvSpPr>
          <p:spPr>
            <a:xfrm flipH="1">
              <a:off x="4677490" y="3664904"/>
              <a:ext cx="246540" cy="260905"/>
            </a:xfrm>
            <a:custGeom>
              <a:avLst/>
              <a:gdLst/>
              <a:ahLst/>
              <a:cxnLst/>
              <a:rect l="l" t="t" r="r" b="b"/>
              <a:pathLst>
                <a:path w="2988" h="3162" extrusionOk="0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2"/>
            <p:cNvSpPr/>
            <p:nvPr/>
          </p:nvSpPr>
          <p:spPr>
            <a:xfrm>
              <a:off x="3598382" y="3868726"/>
              <a:ext cx="1388997" cy="1173230"/>
            </a:xfrm>
            <a:custGeom>
              <a:avLst/>
              <a:gdLst/>
              <a:ahLst/>
              <a:cxnLst/>
              <a:rect l="l" t="t" r="r" b="b"/>
              <a:pathLst>
                <a:path w="15594" h="13172" extrusionOk="0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631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0" name="Google Shape;1480;p42"/>
          <p:cNvGrpSpPr/>
          <p:nvPr/>
        </p:nvGrpSpPr>
        <p:grpSpPr>
          <a:xfrm>
            <a:off x="3123184" y="541125"/>
            <a:ext cx="5701789" cy="3888600"/>
            <a:chOff x="2001575" y="1865051"/>
            <a:chExt cx="6822770" cy="3888600"/>
          </a:xfrm>
        </p:grpSpPr>
        <p:sp>
          <p:nvSpPr>
            <p:cNvPr id="1481" name="Google Shape;1481;p42"/>
            <p:cNvSpPr/>
            <p:nvPr/>
          </p:nvSpPr>
          <p:spPr>
            <a:xfrm>
              <a:off x="2455645" y="1865051"/>
              <a:ext cx="6368700" cy="388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2"/>
            <p:cNvSpPr/>
            <p:nvPr/>
          </p:nvSpPr>
          <p:spPr>
            <a:xfrm rot="-5400000">
              <a:off x="1976825" y="2518851"/>
              <a:ext cx="511200" cy="461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3" name="Google Shape;1483;p42"/>
          <p:cNvSpPr/>
          <p:nvPr/>
        </p:nvSpPr>
        <p:spPr>
          <a:xfrm>
            <a:off x="3214758" y="4518769"/>
            <a:ext cx="1474711" cy="337932"/>
          </a:xfrm>
          <a:custGeom>
            <a:avLst/>
            <a:gdLst/>
            <a:ahLst/>
            <a:cxnLst/>
            <a:rect l="l" t="t" r="r" b="b"/>
            <a:pathLst>
              <a:path w="41064" h="6446" extrusionOk="0">
                <a:moveTo>
                  <a:pt x="20534" y="1"/>
                </a:moveTo>
                <a:cubicBezTo>
                  <a:pt x="9191" y="1"/>
                  <a:pt x="0" y="1445"/>
                  <a:pt x="0" y="3225"/>
                </a:cubicBezTo>
                <a:cubicBezTo>
                  <a:pt x="0" y="5004"/>
                  <a:pt x="9191" y="6445"/>
                  <a:pt x="20534" y="6445"/>
                </a:cubicBezTo>
                <a:cubicBezTo>
                  <a:pt x="31872" y="6445"/>
                  <a:pt x="41063" y="5004"/>
                  <a:pt x="41063" y="3225"/>
                </a:cubicBezTo>
                <a:cubicBezTo>
                  <a:pt x="41063" y="1445"/>
                  <a:pt x="31872" y="1"/>
                  <a:pt x="20534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42"/>
          <p:cNvSpPr txBox="1">
            <a:spLocks noGrp="1"/>
          </p:cNvSpPr>
          <p:nvPr>
            <p:ph type="title"/>
          </p:nvPr>
        </p:nvSpPr>
        <p:spPr>
          <a:xfrm>
            <a:off x="4000400" y="1464825"/>
            <a:ext cx="4348200" cy="20412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900" dirty="0" smtClean="0"/>
              <a:t>Do you have (product)?</a:t>
            </a:r>
            <a:endParaRPr sz="5900" dirty="0"/>
          </a:p>
        </p:txBody>
      </p:sp>
      <p:sp>
        <p:nvSpPr>
          <p:cNvPr id="1485" name="Google Shape;1485;p42"/>
          <p:cNvSpPr/>
          <p:nvPr/>
        </p:nvSpPr>
        <p:spPr>
          <a:xfrm>
            <a:off x="2356450" y="2303507"/>
            <a:ext cx="19066" cy="171672"/>
          </a:xfrm>
          <a:custGeom>
            <a:avLst/>
            <a:gdLst/>
            <a:ahLst/>
            <a:cxnLst/>
            <a:rect l="l" t="t" r="r" b="b"/>
            <a:pathLst>
              <a:path w="505" h="4547" extrusionOk="0">
                <a:moveTo>
                  <a:pt x="1" y="1"/>
                </a:moveTo>
                <a:cubicBezTo>
                  <a:pt x="103" y="367"/>
                  <a:pt x="139" y="747"/>
                  <a:pt x="173" y="1128"/>
                </a:cubicBezTo>
                <a:cubicBezTo>
                  <a:pt x="205" y="1505"/>
                  <a:pt x="226" y="1886"/>
                  <a:pt x="240" y="2266"/>
                </a:cubicBezTo>
                <a:cubicBezTo>
                  <a:pt x="269" y="3024"/>
                  <a:pt x="279" y="3785"/>
                  <a:pt x="272" y="4546"/>
                </a:cubicBezTo>
                <a:lnTo>
                  <a:pt x="505" y="4543"/>
                </a:lnTo>
                <a:cubicBezTo>
                  <a:pt x="473" y="3777"/>
                  <a:pt x="424" y="3016"/>
                  <a:pt x="357" y="2255"/>
                </a:cubicBezTo>
                <a:cubicBezTo>
                  <a:pt x="321" y="1879"/>
                  <a:pt x="282" y="1498"/>
                  <a:pt x="233" y="1121"/>
                </a:cubicBezTo>
                <a:cubicBezTo>
                  <a:pt x="177" y="744"/>
                  <a:pt x="121" y="363"/>
                  <a:pt x="1" y="1"/>
                </a:cubicBezTo>
                <a:close/>
              </a:path>
            </a:pathLst>
          </a:custGeom>
          <a:solidFill>
            <a:srgbClr val="8E4C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42"/>
          <p:cNvGrpSpPr/>
          <p:nvPr/>
        </p:nvGrpSpPr>
        <p:grpSpPr>
          <a:xfrm>
            <a:off x="586932" y="1080441"/>
            <a:ext cx="2563833" cy="3776106"/>
            <a:chOff x="586952" y="1906150"/>
            <a:chExt cx="2003307" cy="2950544"/>
          </a:xfrm>
        </p:grpSpPr>
        <p:sp>
          <p:nvSpPr>
            <p:cNvPr id="1487" name="Google Shape;1487;p42"/>
            <p:cNvSpPr/>
            <p:nvPr/>
          </p:nvSpPr>
          <p:spPr>
            <a:xfrm>
              <a:off x="586952" y="4592650"/>
              <a:ext cx="2003307" cy="264044"/>
            </a:xfrm>
            <a:custGeom>
              <a:avLst/>
              <a:gdLst/>
              <a:ahLst/>
              <a:cxnLst/>
              <a:rect l="l" t="t" r="r" b="b"/>
              <a:pathLst>
                <a:path w="41064" h="6446" extrusionOk="0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1221877" y="3430001"/>
              <a:ext cx="928584" cy="1085532"/>
            </a:xfrm>
            <a:custGeom>
              <a:avLst/>
              <a:gdLst/>
              <a:ahLst/>
              <a:cxnLst/>
              <a:rect l="l" t="t" r="r" b="b"/>
              <a:pathLst>
                <a:path w="24595" h="28752" extrusionOk="0">
                  <a:moveTo>
                    <a:pt x="503" y="0"/>
                  </a:moveTo>
                  <a:cubicBezTo>
                    <a:pt x="503" y="0"/>
                    <a:pt x="183" y="5131"/>
                    <a:pt x="412" y="6917"/>
                  </a:cubicBezTo>
                  <a:cubicBezTo>
                    <a:pt x="641" y="8704"/>
                    <a:pt x="1053" y="21875"/>
                    <a:pt x="1145" y="22746"/>
                  </a:cubicBezTo>
                  <a:cubicBezTo>
                    <a:pt x="1237" y="23616"/>
                    <a:pt x="458" y="24987"/>
                    <a:pt x="778" y="25261"/>
                  </a:cubicBezTo>
                  <a:cubicBezTo>
                    <a:pt x="1100" y="25536"/>
                    <a:pt x="550" y="26040"/>
                    <a:pt x="275" y="26773"/>
                  </a:cubicBezTo>
                  <a:cubicBezTo>
                    <a:pt x="0" y="27506"/>
                    <a:pt x="641" y="28743"/>
                    <a:pt x="641" y="28743"/>
                  </a:cubicBezTo>
                  <a:cubicBezTo>
                    <a:pt x="641" y="28743"/>
                    <a:pt x="704" y="28752"/>
                    <a:pt x="825" y="28752"/>
                  </a:cubicBezTo>
                  <a:cubicBezTo>
                    <a:pt x="1190" y="28752"/>
                    <a:pt x="2083" y="28674"/>
                    <a:pt x="3390" y="28055"/>
                  </a:cubicBezTo>
                  <a:cubicBezTo>
                    <a:pt x="5313" y="26269"/>
                    <a:pt x="4443" y="25353"/>
                    <a:pt x="4168" y="24528"/>
                  </a:cubicBezTo>
                  <a:cubicBezTo>
                    <a:pt x="3894" y="23707"/>
                    <a:pt x="3435" y="22287"/>
                    <a:pt x="5863" y="19997"/>
                  </a:cubicBezTo>
                  <a:cubicBezTo>
                    <a:pt x="8291" y="17707"/>
                    <a:pt x="12001" y="10948"/>
                    <a:pt x="12001" y="10948"/>
                  </a:cubicBezTo>
                  <a:cubicBezTo>
                    <a:pt x="12001" y="10948"/>
                    <a:pt x="13785" y="18045"/>
                    <a:pt x="14151" y="20381"/>
                  </a:cubicBezTo>
                  <a:cubicBezTo>
                    <a:pt x="14517" y="22718"/>
                    <a:pt x="15021" y="25008"/>
                    <a:pt x="13692" y="26016"/>
                  </a:cubicBezTo>
                  <a:cubicBezTo>
                    <a:pt x="12368" y="27023"/>
                    <a:pt x="14196" y="27893"/>
                    <a:pt x="14196" y="27893"/>
                  </a:cubicBezTo>
                  <a:cubicBezTo>
                    <a:pt x="14196" y="27893"/>
                    <a:pt x="14507" y="27973"/>
                    <a:pt x="14958" y="27973"/>
                  </a:cubicBezTo>
                  <a:cubicBezTo>
                    <a:pt x="15590" y="27973"/>
                    <a:pt x="16499" y="27817"/>
                    <a:pt x="17220" y="27069"/>
                  </a:cubicBezTo>
                  <a:cubicBezTo>
                    <a:pt x="19693" y="24412"/>
                    <a:pt x="16990" y="26657"/>
                    <a:pt x="17907" y="23267"/>
                  </a:cubicBezTo>
                  <a:cubicBezTo>
                    <a:pt x="18823" y="19877"/>
                    <a:pt x="24595" y="1238"/>
                    <a:pt x="24595" y="1238"/>
                  </a:cubicBezTo>
                  <a:lnTo>
                    <a:pt x="7833" y="367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1710749" y="3635532"/>
              <a:ext cx="106167" cy="207577"/>
            </a:xfrm>
            <a:custGeom>
              <a:avLst/>
              <a:gdLst/>
              <a:ahLst/>
              <a:cxnLst/>
              <a:rect l="l" t="t" r="r" b="b"/>
              <a:pathLst>
                <a:path w="2812" h="5498" extrusionOk="0">
                  <a:moveTo>
                    <a:pt x="2579" y="1"/>
                  </a:moveTo>
                  <a:cubicBezTo>
                    <a:pt x="2111" y="2411"/>
                    <a:pt x="21" y="5332"/>
                    <a:pt x="0" y="5360"/>
                  </a:cubicBezTo>
                  <a:lnTo>
                    <a:pt x="190" y="5498"/>
                  </a:lnTo>
                  <a:cubicBezTo>
                    <a:pt x="211" y="5469"/>
                    <a:pt x="2332" y="2506"/>
                    <a:pt x="2812" y="43"/>
                  </a:cubicBezTo>
                  <a:lnTo>
                    <a:pt x="25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1645964" y="3638212"/>
              <a:ext cx="90876" cy="217507"/>
            </a:xfrm>
            <a:custGeom>
              <a:avLst/>
              <a:gdLst/>
              <a:ahLst/>
              <a:cxnLst/>
              <a:rect l="l" t="t" r="r" b="b"/>
              <a:pathLst>
                <a:path w="2407" h="5761" extrusionOk="0">
                  <a:moveTo>
                    <a:pt x="2174" y="0"/>
                  </a:moveTo>
                  <a:cubicBezTo>
                    <a:pt x="1773" y="2752"/>
                    <a:pt x="18" y="5609"/>
                    <a:pt x="0" y="5638"/>
                  </a:cubicBezTo>
                  <a:lnTo>
                    <a:pt x="197" y="5761"/>
                  </a:lnTo>
                  <a:cubicBezTo>
                    <a:pt x="215" y="5733"/>
                    <a:pt x="1994" y="2833"/>
                    <a:pt x="2407" y="36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1243925" y="3589774"/>
              <a:ext cx="147320" cy="183603"/>
            </a:xfrm>
            <a:custGeom>
              <a:avLst/>
              <a:gdLst/>
              <a:ahLst/>
              <a:cxnLst/>
              <a:rect l="l" t="t" r="r" b="b"/>
              <a:pathLst>
                <a:path w="3902" h="4863" extrusionOk="0">
                  <a:moveTo>
                    <a:pt x="3902" y="0"/>
                  </a:moveTo>
                  <a:lnTo>
                    <a:pt x="3902" y="0"/>
                  </a:lnTo>
                  <a:cubicBezTo>
                    <a:pt x="3687" y="486"/>
                    <a:pt x="3415" y="941"/>
                    <a:pt x="3147" y="1392"/>
                  </a:cubicBezTo>
                  <a:cubicBezTo>
                    <a:pt x="2872" y="1839"/>
                    <a:pt x="2580" y="2277"/>
                    <a:pt x="2259" y="2689"/>
                  </a:cubicBezTo>
                  <a:cubicBezTo>
                    <a:pt x="1942" y="3105"/>
                    <a:pt x="1594" y="3496"/>
                    <a:pt x="1223" y="3869"/>
                  </a:cubicBezTo>
                  <a:cubicBezTo>
                    <a:pt x="846" y="4228"/>
                    <a:pt x="438" y="4560"/>
                    <a:pt x="1" y="4863"/>
                  </a:cubicBezTo>
                  <a:cubicBezTo>
                    <a:pt x="483" y="4641"/>
                    <a:pt x="938" y="4349"/>
                    <a:pt x="1347" y="4004"/>
                  </a:cubicBezTo>
                  <a:cubicBezTo>
                    <a:pt x="1752" y="3651"/>
                    <a:pt x="2118" y="3256"/>
                    <a:pt x="2446" y="2833"/>
                  </a:cubicBezTo>
                  <a:cubicBezTo>
                    <a:pt x="2770" y="2407"/>
                    <a:pt x="3059" y="1953"/>
                    <a:pt x="3306" y="1480"/>
                  </a:cubicBezTo>
                  <a:cubicBezTo>
                    <a:pt x="3552" y="1008"/>
                    <a:pt x="3771" y="519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2039999" y="3610501"/>
              <a:ext cx="31790" cy="136975"/>
            </a:xfrm>
            <a:custGeom>
              <a:avLst/>
              <a:gdLst/>
              <a:ahLst/>
              <a:cxnLst/>
              <a:rect l="l" t="t" r="r" b="b"/>
              <a:pathLst>
                <a:path w="842" h="3628" extrusionOk="0">
                  <a:moveTo>
                    <a:pt x="0" y="1"/>
                  </a:moveTo>
                  <a:cubicBezTo>
                    <a:pt x="131" y="611"/>
                    <a:pt x="282" y="1206"/>
                    <a:pt x="412" y="1809"/>
                  </a:cubicBezTo>
                  <a:cubicBezTo>
                    <a:pt x="482" y="2108"/>
                    <a:pt x="536" y="2411"/>
                    <a:pt x="599" y="2710"/>
                  </a:cubicBezTo>
                  <a:cubicBezTo>
                    <a:pt x="656" y="3014"/>
                    <a:pt x="701" y="3317"/>
                    <a:pt x="754" y="3627"/>
                  </a:cubicBezTo>
                  <a:cubicBezTo>
                    <a:pt x="842" y="3003"/>
                    <a:pt x="772" y="2369"/>
                    <a:pt x="641" y="1759"/>
                  </a:cubicBezTo>
                  <a:cubicBezTo>
                    <a:pt x="571" y="1453"/>
                    <a:pt x="487" y="1150"/>
                    <a:pt x="381" y="857"/>
                  </a:cubicBezTo>
                  <a:cubicBezTo>
                    <a:pt x="275" y="562"/>
                    <a:pt x="155" y="2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1530777" y="3824829"/>
              <a:ext cx="292148" cy="69998"/>
            </a:xfrm>
            <a:custGeom>
              <a:avLst/>
              <a:gdLst/>
              <a:ahLst/>
              <a:cxnLst/>
              <a:rect l="l" t="t" r="r" b="b"/>
              <a:pathLst>
                <a:path w="7738" h="1854" extrusionOk="0">
                  <a:moveTo>
                    <a:pt x="7428" y="0"/>
                  </a:moveTo>
                  <a:cubicBezTo>
                    <a:pt x="6862" y="0"/>
                    <a:pt x="6296" y="40"/>
                    <a:pt x="5733" y="99"/>
                  </a:cubicBezTo>
                  <a:cubicBezTo>
                    <a:pt x="5063" y="170"/>
                    <a:pt x="4404" y="282"/>
                    <a:pt x="3745" y="424"/>
                  </a:cubicBezTo>
                  <a:cubicBezTo>
                    <a:pt x="3090" y="568"/>
                    <a:pt x="2445" y="754"/>
                    <a:pt x="1814" y="987"/>
                  </a:cubicBezTo>
                  <a:cubicBezTo>
                    <a:pt x="1184" y="1219"/>
                    <a:pt x="574" y="1505"/>
                    <a:pt x="0" y="1854"/>
                  </a:cubicBezTo>
                  <a:cubicBezTo>
                    <a:pt x="313" y="1734"/>
                    <a:pt x="613" y="1583"/>
                    <a:pt x="930" y="1481"/>
                  </a:cubicBezTo>
                  <a:cubicBezTo>
                    <a:pt x="1236" y="1357"/>
                    <a:pt x="1557" y="1258"/>
                    <a:pt x="1871" y="1156"/>
                  </a:cubicBezTo>
                  <a:cubicBezTo>
                    <a:pt x="2508" y="970"/>
                    <a:pt x="3146" y="790"/>
                    <a:pt x="3798" y="653"/>
                  </a:cubicBezTo>
                  <a:cubicBezTo>
                    <a:pt x="4447" y="508"/>
                    <a:pt x="5099" y="388"/>
                    <a:pt x="5754" y="279"/>
                  </a:cubicBezTo>
                  <a:cubicBezTo>
                    <a:pt x="6085" y="222"/>
                    <a:pt x="6413" y="173"/>
                    <a:pt x="6744" y="131"/>
                  </a:cubicBezTo>
                  <a:cubicBezTo>
                    <a:pt x="7071" y="82"/>
                    <a:pt x="7406" y="46"/>
                    <a:pt x="7738" y="4"/>
                  </a:cubicBezTo>
                  <a:cubicBezTo>
                    <a:pt x="7635" y="1"/>
                    <a:pt x="7531" y="0"/>
                    <a:pt x="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1406530" y="2031039"/>
              <a:ext cx="169218" cy="90008"/>
            </a:xfrm>
            <a:custGeom>
              <a:avLst/>
              <a:gdLst/>
              <a:ahLst/>
              <a:cxnLst/>
              <a:rect l="l" t="t" r="r" b="b"/>
              <a:pathLst>
                <a:path w="4482" h="2384" extrusionOk="0">
                  <a:moveTo>
                    <a:pt x="3742" y="1"/>
                  </a:moveTo>
                  <a:lnTo>
                    <a:pt x="3168" y="523"/>
                  </a:lnTo>
                  <a:cubicBezTo>
                    <a:pt x="3168" y="523"/>
                    <a:pt x="616" y="1865"/>
                    <a:pt x="94" y="2277"/>
                  </a:cubicBezTo>
                  <a:cubicBezTo>
                    <a:pt x="1" y="2352"/>
                    <a:pt x="33" y="2383"/>
                    <a:pt x="154" y="2383"/>
                  </a:cubicBezTo>
                  <a:cubicBezTo>
                    <a:pt x="704" y="2383"/>
                    <a:pt x="3084" y="1730"/>
                    <a:pt x="3714" y="1481"/>
                  </a:cubicBezTo>
                  <a:cubicBezTo>
                    <a:pt x="4482" y="1181"/>
                    <a:pt x="3742" y="1"/>
                    <a:pt x="3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1967474" y="2275079"/>
              <a:ext cx="457138" cy="1020216"/>
            </a:xfrm>
            <a:custGeom>
              <a:avLst/>
              <a:gdLst/>
              <a:ahLst/>
              <a:cxnLst/>
              <a:rect l="l" t="t" r="r" b="b"/>
              <a:pathLst>
                <a:path w="12108" h="27022" extrusionOk="0">
                  <a:moveTo>
                    <a:pt x="7986" y="1"/>
                  </a:moveTo>
                  <a:cubicBezTo>
                    <a:pt x="7481" y="1"/>
                    <a:pt x="7089" y="90"/>
                    <a:pt x="7009" y="211"/>
                  </a:cubicBezTo>
                  <a:cubicBezTo>
                    <a:pt x="6801" y="521"/>
                    <a:pt x="6699" y="848"/>
                    <a:pt x="6801" y="3735"/>
                  </a:cubicBezTo>
                  <a:cubicBezTo>
                    <a:pt x="6431" y="3091"/>
                    <a:pt x="6142" y="2853"/>
                    <a:pt x="5939" y="2853"/>
                  </a:cubicBezTo>
                  <a:cubicBezTo>
                    <a:pt x="5606" y="2853"/>
                    <a:pt x="5507" y="3497"/>
                    <a:pt x="5667" y="4041"/>
                  </a:cubicBezTo>
                  <a:cubicBezTo>
                    <a:pt x="5927" y="4919"/>
                    <a:pt x="6132" y="8009"/>
                    <a:pt x="6287" y="8526"/>
                  </a:cubicBezTo>
                  <a:cubicBezTo>
                    <a:pt x="6442" y="9041"/>
                    <a:pt x="7214" y="9609"/>
                    <a:pt x="7214" y="9609"/>
                  </a:cubicBezTo>
                  <a:lnTo>
                    <a:pt x="6132" y="14192"/>
                  </a:lnTo>
                  <a:lnTo>
                    <a:pt x="5279" y="12733"/>
                  </a:lnTo>
                  <a:lnTo>
                    <a:pt x="1" y="13678"/>
                  </a:lnTo>
                  <a:lnTo>
                    <a:pt x="4740" y="27022"/>
                  </a:lnTo>
                  <a:cubicBezTo>
                    <a:pt x="4740" y="27022"/>
                    <a:pt x="8140" y="26095"/>
                    <a:pt x="10047" y="22850"/>
                  </a:cubicBezTo>
                  <a:cubicBezTo>
                    <a:pt x="11953" y="19604"/>
                    <a:pt x="11389" y="12854"/>
                    <a:pt x="10716" y="10070"/>
                  </a:cubicBezTo>
                  <a:cubicBezTo>
                    <a:pt x="12108" y="8988"/>
                    <a:pt x="11541" y="5278"/>
                    <a:pt x="11541" y="5278"/>
                  </a:cubicBezTo>
                  <a:cubicBezTo>
                    <a:pt x="11541" y="5278"/>
                    <a:pt x="11336" y="1962"/>
                    <a:pt x="10409" y="881"/>
                  </a:cubicBezTo>
                  <a:cubicBezTo>
                    <a:pt x="9843" y="220"/>
                    <a:pt x="8777" y="1"/>
                    <a:pt x="7986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942349" y="2792908"/>
              <a:ext cx="536952" cy="934814"/>
            </a:xfrm>
            <a:custGeom>
              <a:avLst/>
              <a:gdLst/>
              <a:ahLst/>
              <a:cxnLst/>
              <a:rect l="l" t="t" r="r" b="b"/>
              <a:pathLst>
                <a:path w="14222" h="24760" extrusionOk="0">
                  <a:moveTo>
                    <a:pt x="3605" y="1"/>
                  </a:moveTo>
                  <a:cubicBezTo>
                    <a:pt x="3605" y="1"/>
                    <a:pt x="0" y="6403"/>
                    <a:pt x="670" y="11608"/>
                  </a:cubicBezTo>
                  <a:cubicBezTo>
                    <a:pt x="1340" y="16812"/>
                    <a:pt x="4381" y="21653"/>
                    <a:pt x="4381" y="21653"/>
                  </a:cubicBezTo>
                  <a:cubicBezTo>
                    <a:pt x="4381" y="21653"/>
                    <a:pt x="3503" y="22016"/>
                    <a:pt x="3708" y="22943"/>
                  </a:cubicBezTo>
                  <a:cubicBezTo>
                    <a:pt x="3433" y="22754"/>
                    <a:pt x="3164" y="22674"/>
                    <a:pt x="2917" y="22674"/>
                  </a:cubicBezTo>
                  <a:cubicBezTo>
                    <a:pt x="2425" y="22674"/>
                    <a:pt x="2025" y="22994"/>
                    <a:pt x="1854" y="23405"/>
                  </a:cubicBezTo>
                  <a:cubicBezTo>
                    <a:pt x="2936" y="23768"/>
                    <a:pt x="3862" y="24490"/>
                    <a:pt x="3862" y="24490"/>
                  </a:cubicBezTo>
                  <a:cubicBezTo>
                    <a:pt x="3862" y="24490"/>
                    <a:pt x="5076" y="24685"/>
                    <a:pt x="5960" y="24685"/>
                  </a:cubicBezTo>
                  <a:cubicBezTo>
                    <a:pt x="6184" y="24685"/>
                    <a:pt x="6387" y="24673"/>
                    <a:pt x="6544" y="24641"/>
                  </a:cubicBezTo>
                  <a:cubicBezTo>
                    <a:pt x="7315" y="24490"/>
                    <a:pt x="7675" y="24282"/>
                    <a:pt x="7675" y="24282"/>
                  </a:cubicBezTo>
                  <a:cubicBezTo>
                    <a:pt x="7675" y="24282"/>
                    <a:pt x="8327" y="24759"/>
                    <a:pt x="8792" y="24759"/>
                  </a:cubicBezTo>
                  <a:cubicBezTo>
                    <a:pt x="8833" y="24759"/>
                    <a:pt x="8874" y="24755"/>
                    <a:pt x="8912" y="24747"/>
                  </a:cubicBezTo>
                  <a:cubicBezTo>
                    <a:pt x="9377" y="24641"/>
                    <a:pt x="8295" y="22943"/>
                    <a:pt x="8295" y="22943"/>
                  </a:cubicBezTo>
                  <a:cubicBezTo>
                    <a:pt x="8295" y="22943"/>
                    <a:pt x="8499" y="22273"/>
                    <a:pt x="8655" y="21911"/>
                  </a:cubicBezTo>
                  <a:cubicBezTo>
                    <a:pt x="8295" y="20624"/>
                    <a:pt x="8390" y="18003"/>
                    <a:pt x="8390" y="18003"/>
                  </a:cubicBezTo>
                  <a:lnTo>
                    <a:pt x="14222" y="8567"/>
                  </a:lnTo>
                  <a:lnTo>
                    <a:pt x="11386" y="529"/>
                  </a:lnTo>
                  <a:lnTo>
                    <a:pt x="5100" y="15"/>
                  </a:lnTo>
                  <a:lnTo>
                    <a:pt x="3605" y="1"/>
                  </a:ln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1048134" y="3416561"/>
              <a:ext cx="230947" cy="129613"/>
            </a:xfrm>
            <a:custGeom>
              <a:avLst/>
              <a:gdLst/>
              <a:ahLst/>
              <a:cxnLst/>
              <a:rect l="l" t="t" r="r" b="b"/>
              <a:pathLst>
                <a:path w="6117" h="3433" extrusionOk="0">
                  <a:moveTo>
                    <a:pt x="5863" y="0"/>
                  </a:moveTo>
                  <a:cubicBezTo>
                    <a:pt x="5863" y="0"/>
                    <a:pt x="2030" y="667"/>
                    <a:pt x="0" y="2122"/>
                  </a:cubicBezTo>
                  <a:cubicBezTo>
                    <a:pt x="222" y="2608"/>
                    <a:pt x="437" y="3048"/>
                    <a:pt x="634" y="3433"/>
                  </a:cubicBezTo>
                  <a:cubicBezTo>
                    <a:pt x="1356" y="3105"/>
                    <a:pt x="3897" y="1974"/>
                    <a:pt x="5596" y="1474"/>
                  </a:cubicBezTo>
                  <a:lnTo>
                    <a:pt x="6117" y="624"/>
                  </a:lnTo>
                  <a:cubicBezTo>
                    <a:pt x="5998" y="293"/>
                    <a:pt x="5863" y="0"/>
                    <a:pt x="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1078451" y="2334428"/>
              <a:ext cx="1216617" cy="1329278"/>
            </a:xfrm>
            <a:custGeom>
              <a:avLst/>
              <a:gdLst/>
              <a:ahLst/>
              <a:cxnLst/>
              <a:rect l="l" t="t" r="r" b="b"/>
              <a:pathLst>
                <a:path w="32224" h="35208" extrusionOk="0">
                  <a:moveTo>
                    <a:pt x="16452" y="0"/>
                  </a:moveTo>
                  <a:cubicBezTo>
                    <a:pt x="15940" y="0"/>
                    <a:pt x="15610" y="37"/>
                    <a:pt x="15610" y="37"/>
                  </a:cubicBezTo>
                  <a:lnTo>
                    <a:pt x="10719" y="753"/>
                  </a:lnTo>
                  <a:cubicBezTo>
                    <a:pt x="10719" y="753"/>
                    <a:pt x="3887" y="6497"/>
                    <a:pt x="0" y="11940"/>
                  </a:cubicBezTo>
                  <a:cubicBezTo>
                    <a:pt x="1554" y="12776"/>
                    <a:pt x="5621" y="15947"/>
                    <a:pt x="5621" y="15947"/>
                  </a:cubicBezTo>
                  <a:cubicBezTo>
                    <a:pt x="5621" y="15947"/>
                    <a:pt x="4782" y="30764"/>
                    <a:pt x="4662" y="33156"/>
                  </a:cubicBezTo>
                  <a:cubicBezTo>
                    <a:pt x="7462" y="34297"/>
                    <a:pt x="12578" y="35207"/>
                    <a:pt x="17840" y="35207"/>
                  </a:cubicBezTo>
                  <a:cubicBezTo>
                    <a:pt x="21683" y="35207"/>
                    <a:pt x="25605" y="34721"/>
                    <a:pt x="28760" y="33484"/>
                  </a:cubicBezTo>
                  <a:cubicBezTo>
                    <a:pt x="30078" y="29657"/>
                    <a:pt x="32224" y="20876"/>
                    <a:pt x="27153" y="13375"/>
                  </a:cubicBezTo>
                  <a:cubicBezTo>
                    <a:pt x="28348" y="12416"/>
                    <a:pt x="28827" y="11161"/>
                    <a:pt x="28827" y="11161"/>
                  </a:cubicBezTo>
                  <a:cubicBezTo>
                    <a:pt x="28827" y="11161"/>
                    <a:pt x="23024" y="3565"/>
                    <a:pt x="21170" y="1592"/>
                  </a:cubicBezTo>
                  <a:cubicBezTo>
                    <a:pt x="19870" y="207"/>
                    <a:pt x="17656" y="0"/>
                    <a:pt x="16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1483132" y="1969312"/>
              <a:ext cx="493873" cy="569043"/>
            </a:xfrm>
            <a:custGeom>
              <a:avLst/>
              <a:gdLst/>
              <a:ahLst/>
              <a:cxnLst/>
              <a:rect l="l" t="t" r="r" b="b"/>
              <a:pathLst>
                <a:path w="13081" h="15072" extrusionOk="0">
                  <a:moveTo>
                    <a:pt x="6880" y="1"/>
                  </a:moveTo>
                  <a:cubicBezTo>
                    <a:pt x="5735" y="1"/>
                    <a:pt x="818" y="1735"/>
                    <a:pt x="818" y="1735"/>
                  </a:cubicBezTo>
                  <a:cubicBezTo>
                    <a:pt x="818" y="1735"/>
                    <a:pt x="1033" y="3412"/>
                    <a:pt x="1163" y="4790"/>
                  </a:cubicBezTo>
                  <a:cubicBezTo>
                    <a:pt x="1290" y="6168"/>
                    <a:pt x="645" y="9780"/>
                    <a:pt x="645" y="9780"/>
                  </a:cubicBezTo>
                  <a:cubicBezTo>
                    <a:pt x="645" y="9780"/>
                    <a:pt x="300" y="9994"/>
                    <a:pt x="0" y="10424"/>
                  </a:cubicBezTo>
                  <a:cubicBezTo>
                    <a:pt x="514" y="10942"/>
                    <a:pt x="5638" y="13997"/>
                    <a:pt x="8478" y="15072"/>
                  </a:cubicBezTo>
                  <a:cubicBezTo>
                    <a:pt x="8992" y="14558"/>
                    <a:pt x="9725" y="12016"/>
                    <a:pt x="9725" y="12016"/>
                  </a:cubicBezTo>
                  <a:cubicBezTo>
                    <a:pt x="9725" y="12016"/>
                    <a:pt x="9852" y="12016"/>
                    <a:pt x="10497" y="11844"/>
                  </a:cubicBezTo>
                  <a:cubicBezTo>
                    <a:pt x="13080" y="10727"/>
                    <a:pt x="12650" y="8919"/>
                    <a:pt x="11145" y="5949"/>
                  </a:cubicBezTo>
                  <a:cubicBezTo>
                    <a:pt x="9638" y="2982"/>
                    <a:pt x="7013" y="12"/>
                    <a:pt x="7013" y="12"/>
                  </a:cubicBezTo>
                  <a:cubicBezTo>
                    <a:pt x="6977" y="4"/>
                    <a:pt x="6932" y="1"/>
                    <a:pt x="6880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1513033" y="2030662"/>
              <a:ext cx="35716" cy="122288"/>
            </a:xfrm>
            <a:custGeom>
              <a:avLst/>
              <a:gdLst/>
              <a:ahLst/>
              <a:cxnLst/>
              <a:rect l="l" t="t" r="r" b="b"/>
              <a:pathLst>
                <a:path w="946" h="3239" extrusionOk="0">
                  <a:moveTo>
                    <a:pt x="568" y="1"/>
                  </a:moveTo>
                  <a:lnTo>
                    <a:pt x="1" y="402"/>
                  </a:lnTo>
                  <a:lnTo>
                    <a:pt x="378" y="3239"/>
                  </a:lnTo>
                  <a:lnTo>
                    <a:pt x="945" y="2362"/>
                  </a:lnTo>
                  <a:cubicBezTo>
                    <a:pt x="945" y="2362"/>
                    <a:pt x="568" y="12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2"/>
            <p:cNvSpPr/>
            <p:nvPr/>
          </p:nvSpPr>
          <p:spPr>
            <a:xfrm>
              <a:off x="1450853" y="2128897"/>
              <a:ext cx="92424" cy="95029"/>
            </a:xfrm>
            <a:custGeom>
              <a:avLst/>
              <a:gdLst/>
              <a:ahLst/>
              <a:cxnLst/>
              <a:rect l="l" t="t" r="r" b="b"/>
              <a:pathLst>
                <a:path w="2448" h="2517" extrusionOk="0">
                  <a:moveTo>
                    <a:pt x="993" y="1"/>
                  </a:moveTo>
                  <a:cubicBezTo>
                    <a:pt x="814" y="1"/>
                    <a:pt x="647" y="62"/>
                    <a:pt x="510" y="217"/>
                  </a:cubicBezTo>
                  <a:cubicBezTo>
                    <a:pt x="1" y="798"/>
                    <a:pt x="568" y="2517"/>
                    <a:pt x="1533" y="2517"/>
                  </a:cubicBezTo>
                  <a:cubicBezTo>
                    <a:pt x="1711" y="2517"/>
                    <a:pt x="1902" y="2459"/>
                    <a:pt x="2103" y="2325"/>
                  </a:cubicBezTo>
                  <a:lnTo>
                    <a:pt x="2448" y="778"/>
                  </a:lnTo>
                  <a:cubicBezTo>
                    <a:pt x="2347" y="710"/>
                    <a:pt x="1603" y="1"/>
                    <a:pt x="993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2"/>
            <p:cNvSpPr/>
            <p:nvPr/>
          </p:nvSpPr>
          <p:spPr>
            <a:xfrm>
              <a:off x="1470145" y="1906150"/>
              <a:ext cx="286787" cy="157023"/>
            </a:xfrm>
            <a:custGeom>
              <a:avLst/>
              <a:gdLst/>
              <a:ahLst/>
              <a:cxnLst/>
              <a:rect l="l" t="t" r="r" b="b"/>
              <a:pathLst>
                <a:path w="7596" h="4159" extrusionOk="0">
                  <a:moveTo>
                    <a:pt x="4183" y="1"/>
                  </a:moveTo>
                  <a:cubicBezTo>
                    <a:pt x="2551" y="1"/>
                    <a:pt x="1" y="1256"/>
                    <a:pt x="27" y="1692"/>
                  </a:cubicBezTo>
                  <a:cubicBezTo>
                    <a:pt x="55" y="2157"/>
                    <a:pt x="1099" y="4159"/>
                    <a:pt x="1099" y="4159"/>
                  </a:cubicBezTo>
                  <a:lnTo>
                    <a:pt x="7596" y="1939"/>
                  </a:lnTo>
                  <a:cubicBezTo>
                    <a:pt x="6965" y="1142"/>
                    <a:pt x="6088" y="212"/>
                    <a:pt x="4498" y="18"/>
                  </a:cubicBezTo>
                  <a:cubicBezTo>
                    <a:pt x="4398" y="6"/>
                    <a:pt x="4292" y="1"/>
                    <a:pt x="4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2"/>
            <p:cNvSpPr/>
            <p:nvPr/>
          </p:nvSpPr>
          <p:spPr>
            <a:xfrm>
              <a:off x="1645020" y="1941223"/>
              <a:ext cx="81173" cy="51951"/>
            </a:xfrm>
            <a:custGeom>
              <a:avLst/>
              <a:gdLst/>
              <a:ahLst/>
              <a:cxnLst/>
              <a:rect l="l" t="t" r="r" b="b"/>
              <a:pathLst>
                <a:path w="2150" h="1376" extrusionOk="0">
                  <a:moveTo>
                    <a:pt x="937" y="1"/>
                  </a:moveTo>
                  <a:cubicBezTo>
                    <a:pt x="821" y="1"/>
                    <a:pt x="706" y="25"/>
                    <a:pt x="593" y="80"/>
                  </a:cubicBezTo>
                  <a:cubicBezTo>
                    <a:pt x="1" y="361"/>
                    <a:pt x="497" y="1376"/>
                    <a:pt x="497" y="1376"/>
                  </a:cubicBezTo>
                  <a:lnTo>
                    <a:pt x="2149" y="858"/>
                  </a:lnTo>
                  <a:cubicBezTo>
                    <a:pt x="1902" y="436"/>
                    <a:pt x="1424" y="1"/>
                    <a:pt x="937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2"/>
            <p:cNvSpPr/>
            <p:nvPr/>
          </p:nvSpPr>
          <p:spPr>
            <a:xfrm>
              <a:off x="1655931" y="1941223"/>
              <a:ext cx="54178" cy="26164"/>
            </a:xfrm>
            <a:custGeom>
              <a:avLst/>
              <a:gdLst/>
              <a:ahLst/>
              <a:cxnLst/>
              <a:rect l="l" t="t" r="r" b="b"/>
              <a:pathLst>
                <a:path w="1435" h="693" extrusionOk="0">
                  <a:moveTo>
                    <a:pt x="646" y="1"/>
                  </a:moveTo>
                  <a:cubicBezTo>
                    <a:pt x="532" y="1"/>
                    <a:pt x="416" y="25"/>
                    <a:pt x="304" y="80"/>
                  </a:cubicBezTo>
                  <a:cubicBezTo>
                    <a:pt x="57" y="195"/>
                    <a:pt x="0" y="442"/>
                    <a:pt x="18" y="693"/>
                  </a:cubicBezTo>
                  <a:lnTo>
                    <a:pt x="1434" y="347"/>
                  </a:lnTo>
                  <a:cubicBezTo>
                    <a:pt x="1202" y="145"/>
                    <a:pt x="926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2"/>
            <p:cNvSpPr/>
            <p:nvPr/>
          </p:nvSpPr>
          <p:spPr>
            <a:xfrm>
              <a:off x="1691042" y="4426924"/>
              <a:ext cx="424442" cy="325561"/>
            </a:xfrm>
            <a:custGeom>
              <a:avLst/>
              <a:gdLst/>
              <a:ahLst/>
              <a:cxnLst/>
              <a:rect l="l" t="t" r="r" b="b"/>
              <a:pathLst>
                <a:path w="11242" h="8623" extrusionOk="0">
                  <a:moveTo>
                    <a:pt x="5899" y="0"/>
                  </a:moveTo>
                  <a:lnTo>
                    <a:pt x="878" y="1339"/>
                  </a:lnTo>
                  <a:lnTo>
                    <a:pt x="1298" y="5064"/>
                  </a:lnTo>
                  <a:lnTo>
                    <a:pt x="0" y="8038"/>
                  </a:lnTo>
                  <a:cubicBezTo>
                    <a:pt x="0" y="8038"/>
                    <a:pt x="5983" y="8623"/>
                    <a:pt x="10085" y="8623"/>
                  </a:cubicBezTo>
                  <a:cubicBezTo>
                    <a:pt x="11241" y="4237"/>
                    <a:pt x="9514" y="3031"/>
                    <a:pt x="7612" y="3031"/>
                  </a:cubicBezTo>
                  <a:cubicBezTo>
                    <a:pt x="6481" y="3031"/>
                    <a:pt x="5289" y="3457"/>
                    <a:pt x="4602" y="3894"/>
                  </a:cubicBezTo>
                  <a:lnTo>
                    <a:pt x="4602" y="3894"/>
                  </a:lnTo>
                  <a:cubicBezTo>
                    <a:pt x="4967" y="3327"/>
                    <a:pt x="4891" y="3180"/>
                    <a:pt x="4715" y="3180"/>
                  </a:cubicBezTo>
                  <a:cubicBezTo>
                    <a:pt x="4527" y="3180"/>
                    <a:pt x="4225" y="3348"/>
                    <a:pt x="4225" y="3348"/>
                  </a:cubicBezTo>
                  <a:lnTo>
                    <a:pt x="58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2"/>
            <p:cNvSpPr/>
            <p:nvPr/>
          </p:nvSpPr>
          <p:spPr>
            <a:xfrm>
              <a:off x="949031" y="4450331"/>
              <a:ext cx="435428" cy="292337"/>
            </a:xfrm>
            <a:custGeom>
              <a:avLst/>
              <a:gdLst/>
              <a:ahLst/>
              <a:cxnLst/>
              <a:rect l="l" t="t" r="r" b="b"/>
              <a:pathLst>
                <a:path w="11533" h="7743" extrusionOk="0">
                  <a:moveTo>
                    <a:pt x="6639" y="0"/>
                  </a:moveTo>
                  <a:lnTo>
                    <a:pt x="7808" y="3599"/>
                  </a:lnTo>
                  <a:cubicBezTo>
                    <a:pt x="7808" y="3599"/>
                    <a:pt x="7659" y="3517"/>
                    <a:pt x="7528" y="3517"/>
                  </a:cubicBezTo>
                  <a:cubicBezTo>
                    <a:pt x="7349" y="3517"/>
                    <a:pt x="7202" y="3670"/>
                    <a:pt x="7516" y="4394"/>
                  </a:cubicBezTo>
                  <a:cubicBezTo>
                    <a:pt x="6291" y="3489"/>
                    <a:pt x="4496" y="2421"/>
                    <a:pt x="2975" y="2421"/>
                  </a:cubicBezTo>
                  <a:cubicBezTo>
                    <a:pt x="1327" y="2421"/>
                    <a:pt x="1" y="3674"/>
                    <a:pt x="67" y="7742"/>
                  </a:cubicBezTo>
                  <a:cubicBezTo>
                    <a:pt x="2453" y="7700"/>
                    <a:pt x="10948" y="7157"/>
                    <a:pt x="10948" y="7157"/>
                  </a:cubicBezTo>
                  <a:cubicBezTo>
                    <a:pt x="10948" y="7157"/>
                    <a:pt x="10151" y="4186"/>
                    <a:pt x="10151" y="4060"/>
                  </a:cubicBezTo>
                  <a:cubicBezTo>
                    <a:pt x="10151" y="3933"/>
                    <a:pt x="11532" y="1005"/>
                    <a:pt x="11532" y="1005"/>
                  </a:cubicBezTo>
                  <a:lnTo>
                    <a:pt x="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2"/>
            <p:cNvSpPr/>
            <p:nvPr/>
          </p:nvSpPr>
          <p:spPr>
            <a:xfrm>
              <a:off x="1669484" y="2170237"/>
              <a:ext cx="139203" cy="107111"/>
            </a:xfrm>
            <a:custGeom>
              <a:avLst/>
              <a:gdLst/>
              <a:ahLst/>
              <a:cxnLst/>
              <a:rect l="l" t="t" r="r" b="b"/>
              <a:pathLst>
                <a:path w="3687" h="2837" extrusionOk="0">
                  <a:moveTo>
                    <a:pt x="2605" y="0"/>
                  </a:moveTo>
                  <a:cubicBezTo>
                    <a:pt x="2745" y="306"/>
                    <a:pt x="2890" y="606"/>
                    <a:pt x="3020" y="916"/>
                  </a:cubicBezTo>
                  <a:cubicBezTo>
                    <a:pt x="3155" y="1223"/>
                    <a:pt x="3285" y="1529"/>
                    <a:pt x="3380" y="1843"/>
                  </a:cubicBezTo>
                  <a:cubicBezTo>
                    <a:pt x="3425" y="1997"/>
                    <a:pt x="3472" y="2163"/>
                    <a:pt x="3475" y="2304"/>
                  </a:cubicBezTo>
                  <a:cubicBezTo>
                    <a:pt x="3479" y="2378"/>
                    <a:pt x="3458" y="2420"/>
                    <a:pt x="3422" y="2459"/>
                  </a:cubicBezTo>
                  <a:cubicBezTo>
                    <a:pt x="3380" y="2498"/>
                    <a:pt x="3320" y="2529"/>
                    <a:pt x="3249" y="2551"/>
                  </a:cubicBezTo>
                  <a:cubicBezTo>
                    <a:pt x="3110" y="2591"/>
                    <a:pt x="2960" y="2607"/>
                    <a:pt x="2806" y="2607"/>
                  </a:cubicBezTo>
                  <a:cubicBezTo>
                    <a:pt x="2640" y="2607"/>
                    <a:pt x="2470" y="2589"/>
                    <a:pt x="2305" y="2565"/>
                  </a:cubicBezTo>
                  <a:cubicBezTo>
                    <a:pt x="1664" y="2466"/>
                    <a:pt x="1026" y="2233"/>
                    <a:pt x="519" y="1836"/>
                  </a:cubicBezTo>
                  <a:cubicBezTo>
                    <a:pt x="399" y="1734"/>
                    <a:pt x="283" y="1617"/>
                    <a:pt x="208" y="1483"/>
                  </a:cubicBezTo>
                  <a:cubicBezTo>
                    <a:pt x="132" y="1353"/>
                    <a:pt x="96" y="1187"/>
                    <a:pt x="184" y="1085"/>
                  </a:cubicBezTo>
                  <a:cubicBezTo>
                    <a:pt x="232" y="1018"/>
                    <a:pt x="318" y="993"/>
                    <a:pt x="411" y="993"/>
                  </a:cubicBezTo>
                  <a:cubicBezTo>
                    <a:pt x="474" y="993"/>
                    <a:pt x="540" y="1005"/>
                    <a:pt x="600" y="1022"/>
                  </a:cubicBezTo>
                  <a:cubicBezTo>
                    <a:pt x="758" y="1060"/>
                    <a:pt x="903" y="1152"/>
                    <a:pt x="1044" y="1240"/>
                  </a:cubicBezTo>
                  <a:cubicBezTo>
                    <a:pt x="917" y="1134"/>
                    <a:pt x="787" y="1022"/>
                    <a:pt x="621" y="962"/>
                  </a:cubicBezTo>
                  <a:cubicBezTo>
                    <a:pt x="540" y="930"/>
                    <a:pt x="455" y="906"/>
                    <a:pt x="364" y="906"/>
                  </a:cubicBezTo>
                  <a:cubicBezTo>
                    <a:pt x="272" y="906"/>
                    <a:pt x="170" y="934"/>
                    <a:pt x="99" y="1007"/>
                  </a:cubicBezTo>
                  <a:cubicBezTo>
                    <a:pt x="18" y="1078"/>
                    <a:pt x="5" y="1187"/>
                    <a:pt x="0" y="1282"/>
                  </a:cubicBezTo>
                  <a:cubicBezTo>
                    <a:pt x="11" y="1378"/>
                    <a:pt x="39" y="1469"/>
                    <a:pt x="75" y="1550"/>
                  </a:cubicBezTo>
                  <a:cubicBezTo>
                    <a:pt x="156" y="1716"/>
                    <a:pt x="275" y="1849"/>
                    <a:pt x="399" y="1970"/>
                  </a:cubicBezTo>
                  <a:cubicBezTo>
                    <a:pt x="924" y="2438"/>
                    <a:pt x="1594" y="2688"/>
                    <a:pt x="2270" y="2797"/>
                  </a:cubicBezTo>
                  <a:cubicBezTo>
                    <a:pt x="2437" y="2818"/>
                    <a:pt x="2606" y="2836"/>
                    <a:pt x="2776" y="2836"/>
                  </a:cubicBezTo>
                  <a:cubicBezTo>
                    <a:pt x="2954" y="2836"/>
                    <a:pt x="3134" y="2816"/>
                    <a:pt x="3316" y="2759"/>
                  </a:cubicBezTo>
                  <a:cubicBezTo>
                    <a:pt x="3404" y="2731"/>
                    <a:pt x="3496" y="2685"/>
                    <a:pt x="3578" y="2607"/>
                  </a:cubicBezTo>
                  <a:cubicBezTo>
                    <a:pt x="3612" y="2568"/>
                    <a:pt x="3651" y="2512"/>
                    <a:pt x="3662" y="2459"/>
                  </a:cubicBezTo>
                  <a:cubicBezTo>
                    <a:pt x="3672" y="2407"/>
                    <a:pt x="3687" y="2347"/>
                    <a:pt x="3679" y="2301"/>
                  </a:cubicBezTo>
                  <a:cubicBezTo>
                    <a:pt x="3669" y="2107"/>
                    <a:pt x="3609" y="1948"/>
                    <a:pt x="3549" y="1786"/>
                  </a:cubicBezTo>
                  <a:cubicBezTo>
                    <a:pt x="3303" y="1148"/>
                    <a:pt x="2971" y="563"/>
                    <a:pt x="2605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2"/>
            <p:cNvSpPr/>
            <p:nvPr/>
          </p:nvSpPr>
          <p:spPr>
            <a:xfrm>
              <a:off x="1617233" y="2225018"/>
              <a:ext cx="110433" cy="70602"/>
            </a:xfrm>
            <a:custGeom>
              <a:avLst/>
              <a:gdLst/>
              <a:ahLst/>
              <a:cxnLst/>
              <a:rect l="l" t="t" r="r" b="b"/>
              <a:pathLst>
                <a:path w="2925" h="1870" extrusionOk="0">
                  <a:moveTo>
                    <a:pt x="0" y="0"/>
                  </a:moveTo>
                  <a:cubicBezTo>
                    <a:pt x="63" y="138"/>
                    <a:pt x="137" y="272"/>
                    <a:pt x="215" y="406"/>
                  </a:cubicBezTo>
                  <a:cubicBezTo>
                    <a:pt x="296" y="536"/>
                    <a:pt x="387" y="660"/>
                    <a:pt x="475" y="787"/>
                  </a:cubicBezTo>
                  <a:cubicBezTo>
                    <a:pt x="574" y="903"/>
                    <a:pt x="680" y="1023"/>
                    <a:pt x="789" y="1132"/>
                  </a:cubicBezTo>
                  <a:cubicBezTo>
                    <a:pt x="906" y="1234"/>
                    <a:pt x="1018" y="1343"/>
                    <a:pt x="1148" y="1431"/>
                  </a:cubicBezTo>
                  <a:cubicBezTo>
                    <a:pt x="1402" y="1615"/>
                    <a:pt x="1688" y="1763"/>
                    <a:pt x="2002" y="1829"/>
                  </a:cubicBezTo>
                  <a:cubicBezTo>
                    <a:pt x="2124" y="1855"/>
                    <a:pt x="2250" y="1869"/>
                    <a:pt x="2376" y="1869"/>
                  </a:cubicBezTo>
                  <a:cubicBezTo>
                    <a:pt x="2566" y="1869"/>
                    <a:pt x="2755" y="1836"/>
                    <a:pt x="2924" y="1755"/>
                  </a:cubicBezTo>
                  <a:lnTo>
                    <a:pt x="2924" y="1755"/>
                  </a:lnTo>
                  <a:cubicBezTo>
                    <a:pt x="2854" y="1764"/>
                    <a:pt x="2785" y="1768"/>
                    <a:pt x="2716" y="1768"/>
                  </a:cubicBezTo>
                  <a:cubicBezTo>
                    <a:pt x="2485" y="1768"/>
                    <a:pt x="2263" y="1721"/>
                    <a:pt x="2051" y="1653"/>
                  </a:cubicBezTo>
                  <a:cubicBezTo>
                    <a:pt x="1776" y="1558"/>
                    <a:pt x="1519" y="1413"/>
                    <a:pt x="1283" y="1241"/>
                  </a:cubicBezTo>
                  <a:cubicBezTo>
                    <a:pt x="1043" y="1078"/>
                    <a:pt x="831" y="871"/>
                    <a:pt x="613" y="663"/>
                  </a:cubicBezTo>
                  <a:lnTo>
                    <a:pt x="306" y="335"/>
                  </a:lnTo>
                  <a:cubicBezTo>
                    <a:pt x="208" y="223"/>
                    <a:pt x="106" y="110"/>
                    <a:pt x="0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2"/>
            <p:cNvSpPr/>
            <p:nvPr/>
          </p:nvSpPr>
          <p:spPr>
            <a:xfrm>
              <a:off x="1555091" y="2375466"/>
              <a:ext cx="245747" cy="58369"/>
            </a:xfrm>
            <a:custGeom>
              <a:avLst/>
              <a:gdLst/>
              <a:ahLst/>
              <a:cxnLst/>
              <a:rect l="l" t="t" r="r" b="b"/>
              <a:pathLst>
                <a:path w="6509" h="1546" extrusionOk="0">
                  <a:moveTo>
                    <a:pt x="0" y="1"/>
                  </a:moveTo>
                  <a:lnTo>
                    <a:pt x="0" y="1"/>
                  </a:lnTo>
                  <a:cubicBezTo>
                    <a:pt x="399" y="409"/>
                    <a:pt x="892" y="723"/>
                    <a:pt x="1420" y="962"/>
                  </a:cubicBezTo>
                  <a:cubicBezTo>
                    <a:pt x="1952" y="1195"/>
                    <a:pt x="2516" y="1336"/>
                    <a:pt x="3084" y="1435"/>
                  </a:cubicBezTo>
                  <a:cubicBezTo>
                    <a:pt x="3556" y="1508"/>
                    <a:pt x="4036" y="1545"/>
                    <a:pt x="4515" y="1545"/>
                  </a:cubicBezTo>
                  <a:cubicBezTo>
                    <a:pt x="4611" y="1545"/>
                    <a:pt x="4707" y="1544"/>
                    <a:pt x="4803" y="1541"/>
                  </a:cubicBezTo>
                  <a:cubicBezTo>
                    <a:pt x="5374" y="1526"/>
                    <a:pt x="5948" y="1477"/>
                    <a:pt x="6509" y="1350"/>
                  </a:cubicBezTo>
                  <a:lnTo>
                    <a:pt x="6509" y="1350"/>
                  </a:lnTo>
                  <a:cubicBezTo>
                    <a:pt x="6252" y="1363"/>
                    <a:pt x="5995" y="1376"/>
                    <a:pt x="5738" y="1376"/>
                  </a:cubicBezTo>
                  <a:cubicBezTo>
                    <a:pt x="5709" y="1376"/>
                    <a:pt x="5681" y="1375"/>
                    <a:pt x="5652" y="1375"/>
                  </a:cubicBezTo>
                  <a:cubicBezTo>
                    <a:pt x="5560" y="1376"/>
                    <a:pt x="5468" y="1377"/>
                    <a:pt x="5375" y="1377"/>
                  </a:cubicBezTo>
                  <a:cubicBezTo>
                    <a:pt x="5184" y="1377"/>
                    <a:pt x="4993" y="1374"/>
                    <a:pt x="4803" y="1364"/>
                  </a:cubicBezTo>
                  <a:cubicBezTo>
                    <a:pt x="4240" y="1336"/>
                    <a:pt x="3676" y="1297"/>
                    <a:pt x="3119" y="1203"/>
                  </a:cubicBezTo>
                  <a:cubicBezTo>
                    <a:pt x="2565" y="1115"/>
                    <a:pt x="2020" y="980"/>
                    <a:pt x="1487" y="797"/>
                  </a:cubicBezTo>
                  <a:cubicBezTo>
                    <a:pt x="963" y="596"/>
                    <a:pt x="462" y="336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2"/>
            <p:cNvSpPr/>
            <p:nvPr/>
          </p:nvSpPr>
          <p:spPr>
            <a:xfrm>
              <a:off x="1479810" y="2150341"/>
              <a:ext cx="55613" cy="51724"/>
            </a:xfrm>
            <a:custGeom>
              <a:avLst/>
              <a:gdLst/>
              <a:ahLst/>
              <a:cxnLst/>
              <a:rect l="l" t="t" r="r" b="b"/>
              <a:pathLst>
                <a:path w="1473" h="1370" extrusionOk="0">
                  <a:moveTo>
                    <a:pt x="293" y="0"/>
                  </a:moveTo>
                  <a:cubicBezTo>
                    <a:pt x="191" y="0"/>
                    <a:pt x="91" y="19"/>
                    <a:pt x="0" y="62"/>
                  </a:cubicBezTo>
                  <a:cubicBezTo>
                    <a:pt x="268" y="69"/>
                    <a:pt x="500" y="174"/>
                    <a:pt x="687" y="322"/>
                  </a:cubicBezTo>
                  <a:cubicBezTo>
                    <a:pt x="786" y="397"/>
                    <a:pt x="867" y="488"/>
                    <a:pt x="948" y="579"/>
                  </a:cubicBezTo>
                  <a:lnTo>
                    <a:pt x="1061" y="724"/>
                  </a:lnTo>
                  <a:lnTo>
                    <a:pt x="1061" y="724"/>
                  </a:lnTo>
                  <a:cubicBezTo>
                    <a:pt x="1044" y="727"/>
                    <a:pt x="1026" y="732"/>
                    <a:pt x="1008" y="738"/>
                  </a:cubicBezTo>
                  <a:cubicBezTo>
                    <a:pt x="958" y="749"/>
                    <a:pt x="881" y="802"/>
                    <a:pt x="867" y="883"/>
                  </a:cubicBezTo>
                  <a:cubicBezTo>
                    <a:pt x="860" y="953"/>
                    <a:pt x="881" y="1006"/>
                    <a:pt x="906" y="1045"/>
                  </a:cubicBezTo>
                  <a:cubicBezTo>
                    <a:pt x="1001" y="1193"/>
                    <a:pt x="1128" y="1285"/>
                    <a:pt x="1261" y="1369"/>
                  </a:cubicBezTo>
                  <a:lnTo>
                    <a:pt x="1139" y="1171"/>
                  </a:lnTo>
                  <a:cubicBezTo>
                    <a:pt x="1100" y="1108"/>
                    <a:pt x="1061" y="1041"/>
                    <a:pt x="1043" y="981"/>
                  </a:cubicBezTo>
                  <a:cubicBezTo>
                    <a:pt x="1036" y="950"/>
                    <a:pt x="1033" y="925"/>
                    <a:pt x="1040" y="921"/>
                  </a:cubicBezTo>
                  <a:lnTo>
                    <a:pt x="1040" y="921"/>
                  </a:lnTo>
                  <a:cubicBezTo>
                    <a:pt x="1043" y="925"/>
                    <a:pt x="1036" y="925"/>
                    <a:pt x="1064" y="925"/>
                  </a:cubicBezTo>
                  <a:cubicBezTo>
                    <a:pt x="1075" y="922"/>
                    <a:pt x="1090" y="921"/>
                    <a:pt x="1106" y="921"/>
                  </a:cubicBezTo>
                  <a:cubicBezTo>
                    <a:pt x="1147" y="921"/>
                    <a:pt x="1200" y="929"/>
                    <a:pt x="1248" y="939"/>
                  </a:cubicBezTo>
                  <a:lnTo>
                    <a:pt x="1473" y="978"/>
                  </a:lnTo>
                  <a:lnTo>
                    <a:pt x="1357" y="773"/>
                  </a:lnTo>
                  <a:cubicBezTo>
                    <a:pt x="1290" y="654"/>
                    <a:pt x="1216" y="537"/>
                    <a:pt x="1124" y="431"/>
                  </a:cubicBezTo>
                  <a:cubicBezTo>
                    <a:pt x="1033" y="326"/>
                    <a:pt x="931" y="228"/>
                    <a:pt x="807" y="153"/>
                  </a:cubicBezTo>
                  <a:cubicBezTo>
                    <a:pt x="655" y="59"/>
                    <a:pt x="471" y="0"/>
                    <a:pt x="293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2"/>
            <p:cNvSpPr/>
            <p:nvPr/>
          </p:nvSpPr>
          <p:spPr>
            <a:xfrm>
              <a:off x="1701009" y="2145584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7" y="1"/>
                    <a:pt x="1" y="191"/>
                    <a:pt x="1" y="427"/>
                  </a:cubicBezTo>
                  <a:cubicBezTo>
                    <a:pt x="1" y="660"/>
                    <a:pt x="107" y="850"/>
                    <a:pt x="240" y="850"/>
                  </a:cubicBezTo>
                  <a:cubicBezTo>
                    <a:pt x="371" y="850"/>
                    <a:pt x="476" y="660"/>
                    <a:pt x="476" y="427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2"/>
            <p:cNvSpPr/>
            <p:nvPr/>
          </p:nvSpPr>
          <p:spPr>
            <a:xfrm>
              <a:off x="1783501" y="2149963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6" y="1"/>
                    <a:pt x="0" y="191"/>
                    <a:pt x="0" y="424"/>
                  </a:cubicBezTo>
                  <a:cubicBezTo>
                    <a:pt x="0" y="660"/>
                    <a:pt x="106" y="851"/>
                    <a:pt x="240" y="851"/>
                  </a:cubicBezTo>
                  <a:cubicBezTo>
                    <a:pt x="371" y="851"/>
                    <a:pt x="476" y="660"/>
                    <a:pt x="476" y="424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2"/>
            <p:cNvSpPr/>
            <p:nvPr/>
          </p:nvSpPr>
          <p:spPr>
            <a:xfrm>
              <a:off x="1661934" y="2091785"/>
              <a:ext cx="74377" cy="34433"/>
            </a:xfrm>
            <a:custGeom>
              <a:avLst/>
              <a:gdLst/>
              <a:ahLst/>
              <a:cxnLst/>
              <a:rect l="l" t="t" r="r" b="b"/>
              <a:pathLst>
                <a:path w="1970" h="912" extrusionOk="0">
                  <a:moveTo>
                    <a:pt x="836" y="0"/>
                  </a:moveTo>
                  <a:cubicBezTo>
                    <a:pt x="517" y="0"/>
                    <a:pt x="203" y="221"/>
                    <a:pt x="0" y="912"/>
                  </a:cubicBezTo>
                  <a:lnTo>
                    <a:pt x="1970" y="683"/>
                  </a:lnTo>
                  <a:cubicBezTo>
                    <a:pt x="1970" y="683"/>
                    <a:pt x="1396" y="0"/>
                    <a:pt x="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2"/>
            <p:cNvSpPr/>
            <p:nvPr/>
          </p:nvSpPr>
          <p:spPr>
            <a:xfrm>
              <a:off x="1768324" y="2097599"/>
              <a:ext cx="53121" cy="28618"/>
            </a:xfrm>
            <a:custGeom>
              <a:avLst/>
              <a:gdLst/>
              <a:ahLst/>
              <a:cxnLst/>
              <a:rect l="l" t="t" r="r" b="b"/>
              <a:pathLst>
                <a:path w="1407" h="758" extrusionOk="0">
                  <a:moveTo>
                    <a:pt x="518" y="1"/>
                  </a:moveTo>
                  <a:cubicBezTo>
                    <a:pt x="123" y="1"/>
                    <a:pt x="1" y="652"/>
                    <a:pt x="1" y="652"/>
                  </a:cubicBezTo>
                  <a:lnTo>
                    <a:pt x="1407" y="758"/>
                  </a:lnTo>
                  <a:cubicBezTo>
                    <a:pt x="1018" y="187"/>
                    <a:pt x="729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2"/>
            <p:cNvSpPr/>
            <p:nvPr/>
          </p:nvSpPr>
          <p:spPr>
            <a:xfrm>
              <a:off x="1940858" y="2603347"/>
              <a:ext cx="162762" cy="236044"/>
            </a:xfrm>
            <a:custGeom>
              <a:avLst/>
              <a:gdLst/>
              <a:ahLst/>
              <a:cxnLst/>
              <a:rect l="l" t="t" r="r" b="b"/>
              <a:pathLst>
                <a:path w="4311" h="6252" extrusionOk="0">
                  <a:moveTo>
                    <a:pt x="1" y="0"/>
                  </a:moveTo>
                  <a:lnTo>
                    <a:pt x="1" y="0"/>
                  </a:lnTo>
                  <a:cubicBezTo>
                    <a:pt x="191" y="258"/>
                    <a:pt x="378" y="512"/>
                    <a:pt x="550" y="776"/>
                  </a:cubicBezTo>
                  <a:cubicBezTo>
                    <a:pt x="730" y="1036"/>
                    <a:pt x="906" y="1298"/>
                    <a:pt x="1079" y="1561"/>
                  </a:cubicBezTo>
                  <a:lnTo>
                    <a:pt x="2129" y="3140"/>
                  </a:lnTo>
                  <a:cubicBezTo>
                    <a:pt x="2485" y="3665"/>
                    <a:pt x="2838" y="4191"/>
                    <a:pt x="3201" y="4708"/>
                  </a:cubicBezTo>
                  <a:cubicBezTo>
                    <a:pt x="3563" y="5227"/>
                    <a:pt x="3926" y="5744"/>
                    <a:pt x="4310" y="6252"/>
                  </a:cubicBezTo>
                  <a:cubicBezTo>
                    <a:pt x="4007" y="5692"/>
                    <a:pt x="3684" y="5149"/>
                    <a:pt x="3352" y="4609"/>
                  </a:cubicBezTo>
                  <a:cubicBezTo>
                    <a:pt x="3021" y="4067"/>
                    <a:pt x="2675" y="3539"/>
                    <a:pt x="2323" y="3010"/>
                  </a:cubicBezTo>
                  <a:cubicBezTo>
                    <a:pt x="1967" y="2488"/>
                    <a:pt x="1612" y="1963"/>
                    <a:pt x="1227" y="1459"/>
                  </a:cubicBezTo>
                  <a:cubicBezTo>
                    <a:pt x="843" y="956"/>
                    <a:pt x="459" y="44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2"/>
            <p:cNvSpPr/>
            <p:nvPr/>
          </p:nvSpPr>
          <p:spPr>
            <a:xfrm>
              <a:off x="1290626" y="2657221"/>
              <a:ext cx="62975" cy="279311"/>
            </a:xfrm>
            <a:custGeom>
              <a:avLst/>
              <a:gdLst/>
              <a:ahLst/>
              <a:cxnLst/>
              <a:rect l="l" t="t" r="r" b="b"/>
              <a:pathLst>
                <a:path w="1668" h="7398" extrusionOk="0">
                  <a:moveTo>
                    <a:pt x="1668" y="1"/>
                  </a:moveTo>
                  <a:cubicBezTo>
                    <a:pt x="1403" y="578"/>
                    <a:pt x="1219" y="1192"/>
                    <a:pt x="1047" y="1801"/>
                  </a:cubicBezTo>
                  <a:cubicBezTo>
                    <a:pt x="874" y="2411"/>
                    <a:pt x="733" y="3027"/>
                    <a:pt x="599" y="3647"/>
                  </a:cubicBezTo>
                  <a:cubicBezTo>
                    <a:pt x="473" y="4268"/>
                    <a:pt x="349" y="4888"/>
                    <a:pt x="254" y="5515"/>
                  </a:cubicBezTo>
                  <a:cubicBezTo>
                    <a:pt x="152" y="6139"/>
                    <a:pt x="61" y="6766"/>
                    <a:pt x="1" y="7397"/>
                  </a:cubicBezTo>
                  <a:cubicBezTo>
                    <a:pt x="155" y="6781"/>
                    <a:pt x="293" y="6163"/>
                    <a:pt x="430" y="5547"/>
                  </a:cubicBezTo>
                  <a:lnTo>
                    <a:pt x="829" y="3694"/>
                  </a:lnTo>
                  <a:lnTo>
                    <a:pt x="1224" y="1844"/>
                  </a:lnTo>
                  <a:cubicBezTo>
                    <a:pt x="1357" y="1227"/>
                    <a:pt x="1494" y="611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2"/>
            <p:cNvSpPr/>
            <p:nvPr/>
          </p:nvSpPr>
          <p:spPr>
            <a:xfrm>
              <a:off x="1144444" y="3430416"/>
              <a:ext cx="72792" cy="80796"/>
            </a:xfrm>
            <a:custGeom>
              <a:avLst/>
              <a:gdLst/>
              <a:ahLst/>
              <a:cxnLst/>
              <a:rect l="l" t="t" r="r" b="b"/>
              <a:pathLst>
                <a:path w="1928" h="2140" extrusionOk="0">
                  <a:moveTo>
                    <a:pt x="962" y="0"/>
                  </a:moveTo>
                  <a:cubicBezTo>
                    <a:pt x="430" y="0"/>
                    <a:pt x="0" y="479"/>
                    <a:pt x="0" y="1068"/>
                  </a:cubicBezTo>
                  <a:cubicBezTo>
                    <a:pt x="0" y="1660"/>
                    <a:pt x="430" y="2139"/>
                    <a:pt x="962" y="2139"/>
                  </a:cubicBezTo>
                  <a:cubicBezTo>
                    <a:pt x="1494" y="2139"/>
                    <a:pt x="1928" y="1660"/>
                    <a:pt x="1928" y="1068"/>
                  </a:cubicBezTo>
                  <a:cubicBezTo>
                    <a:pt x="1928" y="479"/>
                    <a:pt x="1494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2"/>
            <p:cNvSpPr/>
            <p:nvPr/>
          </p:nvSpPr>
          <p:spPr>
            <a:xfrm>
              <a:off x="1194845" y="4531841"/>
              <a:ext cx="143960" cy="106620"/>
            </a:xfrm>
            <a:custGeom>
              <a:avLst/>
              <a:gdLst/>
              <a:ahLst/>
              <a:cxnLst/>
              <a:rect l="l" t="t" r="r" b="b"/>
              <a:pathLst>
                <a:path w="3813" h="2824" extrusionOk="0">
                  <a:moveTo>
                    <a:pt x="374" y="301"/>
                  </a:moveTo>
                  <a:lnTo>
                    <a:pt x="374" y="301"/>
                  </a:lnTo>
                  <a:cubicBezTo>
                    <a:pt x="839" y="456"/>
                    <a:pt x="1149" y="752"/>
                    <a:pt x="1403" y="1115"/>
                  </a:cubicBezTo>
                  <a:cubicBezTo>
                    <a:pt x="1191" y="1087"/>
                    <a:pt x="973" y="978"/>
                    <a:pt x="783" y="805"/>
                  </a:cubicBezTo>
                  <a:cubicBezTo>
                    <a:pt x="621" y="661"/>
                    <a:pt x="487" y="484"/>
                    <a:pt x="374" y="301"/>
                  </a:cubicBezTo>
                  <a:close/>
                  <a:moveTo>
                    <a:pt x="2763" y="1166"/>
                  </a:moveTo>
                  <a:cubicBezTo>
                    <a:pt x="2971" y="1166"/>
                    <a:pt x="3178" y="1189"/>
                    <a:pt x="3380" y="1235"/>
                  </a:cubicBezTo>
                  <a:cubicBezTo>
                    <a:pt x="3432" y="1245"/>
                    <a:pt x="3489" y="1259"/>
                    <a:pt x="3520" y="1292"/>
                  </a:cubicBezTo>
                  <a:cubicBezTo>
                    <a:pt x="3535" y="1305"/>
                    <a:pt x="3542" y="1326"/>
                    <a:pt x="3542" y="1330"/>
                  </a:cubicBezTo>
                  <a:cubicBezTo>
                    <a:pt x="3538" y="1334"/>
                    <a:pt x="3520" y="1344"/>
                    <a:pt x="3465" y="1347"/>
                  </a:cubicBezTo>
                  <a:cubicBezTo>
                    <a:pt x="3214" y="1374"/>
                    <a:pt x="2961" y="1388"/>
                    <a:pt x="2708" y="1388"/>
                  </a:cubicBezTo>
                  <a:cubicBezTo>
                    <a:pt x="2492" y="1388"/>
                    <a:pt x="2276" y="1378"/>
                    <a:pt x="2062" y="1358"/>
                  </a:cubicBezTo>
                  <a:cubicBezTo>
                    <a:pt x="1988" y="1355"/>
                    <a:pt x="1914" y="1344"/>
                    <a:pt x="1847" y="1330"/>
                  </a:cubicBezTo>
                  <a:cubicBezTo>
                    <a:pt x="1847" y="1323"/>
                    <a:pt x="1843" y="1316"/>
                    <a:pt x="1843" y="1313"/>
                  </a:cubicBezTo>
                  <a:cubicBezTo>
                    <a:pt x="1882" y="1302"/>
                    <a:pt x="1925" y="1292"/>
                    <a:pt x="1964" y="1281"/>
                  </a:cubicBezTo>
                  <a:lnTo>
                    <a:pt x="2069" y="1253"/>
                  </a:lnTo>
                  <a:cubicBezTo>
                    <a:pt x="2295" y="1195"/>
                    <a:pt x="2529" y="1166"/>
                    <a:pt x="2763" y="1166"/>
                  </a:cubicBezTo>
                  <a:close/>
                  <a:moveTo>
                    <a:pt x="124" y="0"/>
                  </a:moveTo>
                  <a:cubicBezTo>
                    <a:pt x="86" y="0"/>
                    <a:pt x="52" y="18"/>
                    <a:pt x="29" y="51"/>
                  </a:cubicBezTo>
                  <a:cubicBezTo>
                    <a:pt x="4" y="87"/>
                    <a:pt x="1" y="136"/>
                    <a:pt x="22" y="174"/>
                  </a:cubicBezTo>
                  <a:cubicBezTo>
                    <a:pt x="177" y="442"/>
                    <a:pt x="367" y="745"/>
                    <a:pt x="624" y="981"/>
                  </a:cubicBezTo>
                  <a:cubicBezTo>
                    <a:pt x="758" y="1101"/>
                    <a:pt x="906" y="1196"/>
                    <a:pt x="1058" y="1259"/>
                  </a:cubicBezTo>
                  <a:cubicBezTo>
                    <a:pt x="754" y="1386"/>
                    <a:pt x="466" y="1534"/>
                    <a:pt x="188" y="1703"/>
                  </a:cubicBezTo>
                  <a:cubicBezTo>
                    <a:pt x="134" y="1736"/>
                    <a:pt x="113" y="1802"/>
                    <a:pt x="141" y="1858"/>
                  </a:cubicBezTo>
                  <a:cubicBezTo>
                    <a:pt x="163" y="1899"/>
                    <a:pt x="205" y="1922"/>
                    <a:pt x="248" y="1922"/>
                  </a:cubicBezTo>
                  <a:cubicBezTo>
                    <a:pt x="262" y="1922"/>
                    <a:pt x="276" y="1920"/>
                    <a:pt x="289" y="1915"/>
                  </a:cubicBezTo>
                  <a:lnTo>
                    <a:pt x="1505" y="1425"/>
                  </a:lnTo>
                  <a:cubicBezTo>
                    <a:pt x="1551" y="1461"/>
                    <a:pt x="1596" y="1489"/>
                    <a:pt x="1650" y="1510"/>
                  </a:cubicBezTo>
                  <a:cubicBezTo>
                    <a:pt x="1657" y="1524"/>
                    <a:pt x="1663" y="1541"/>
                    <a:pt x="1674" y="1555"/>
                  </a:cubicBezTo>
                  <a:cubicBezTo>
                    <a:pt x="1832" y="2006"/>
                    <a:pt x="2112" y="2408"/>
                    <a:pt x="2361" y="2772"/>
                  </a:cubicBezTo>
                  <a:cubicBezTo>
                    <a:pt x="2386" y="2806"/>
                    <a:pt x="2421" y="2824"/>
                    <a:pt x="2460" y="2824"/>
                  </a:cubicBezTo>
                  <a:cubicBezTo>
                    <a:pt x="2481" y="2824"/>
                    <a:pt x="2506" y="2817"/>
                    <a:pt x="2527" y="2803"/>
                  </a:cubicBezTo>
                  <a:cubicBezTo>
                    <a:pt x="2580" y="2764"/>
                    <a:pt x="2594" y="2694"/>
                    <a:pt x="2555" y="2640"/>
                  </a:cubicBezTo>
                  <a:lnTo>
                    <a:pt x="2555" y="2637"/>
                  </a:lnTo>
                  <a:cubicBezTo>
                    <a:pt x="2372" y="2377"/>
                    <a:pt x="2221" y="2087"/>
                    <a:pt x="2073" y="1806"/>
                  </a:cubicBezTo>
                  <a:cubicBezTo>
                    <a:pt x="2034" y="1731"/>
                    <a:pt x="1995" y="1658"/>
                    <a:pt x="1956" y="1583"/>
                  </a:cubicBezTo>
                  <a:lnTo>
                    <a:pt x="1956" y="1583"/>
                  </a:lnTo>
                  <a:cubicBezTo>
                    <a:pt x="1985" y="1588"/>
                    <a:pt x="2013" y="1591"/>
                    <a:pt x="2040" y="1594"/>
                  </a:cubicBezTo>
                  <a:cubicBezTo>
                    <a:pt x="2256" y="1612"/>
                    <a:pt x="2473" y="1621"/>
                    <a:pt x="2691" y="1621"/>
                  </a:cubicBezTo>
                  <a:cubicBezTo>
                    <a:pt x="2957" y="1621"/>
                    <a:pt x="3223" y="1607"/>
                    <a:pt x="3489" y="1580"/>
                  </a:cubicBezTo>
                  <a:cubicBezTo>
                    <a:pt x="3545" y="1577"/>
                    <a:pt x="3647" y="1566"/>
                    <a:pt x="3718" y="1485"/>
                  </a:cubicBezTo>
                  <a:cubicBezTo>
                    <a:pt x="3813" y="1372"/>
                    <a:pt x="3774" y="1210"/>
                    <a:pt x="3686" y="1126"/>
                  </a:cubicBezTo>
                  <a:cubicBezTo>
                    <a:pt x="3613" y="1055"/>
                    <a:pt x="3520" y="1027"/>
                    <a:pt x="3429" y="1006"/>
                  </a:cubicBezTo>
                  <a:cubicBezTo>
                    <a:pt x="3209" y="956"/>
                    <a:pt x="2984" y="931"/>
                    <a:pt x="2759" y="931"/>
                  </a:cubicBezTo>
                  <a:cubicBezTo>
                    <a:pt x="2508" y="931"/>
                    <a:pt x="2256" y="962"/>
                    <a:pt x="2013" y="1024"/>
                  </a:cubicBezTo>
                  <a:lnTo>
                    <a:pt x="1903" y="1055"/>
                  </a:lnTo>
                  <a:cubicBezTo>
                    <a:pt x="1861" y="1066"/>
                    <a:pt x="1822" y="1076"/>
                    <a:pt x="1783" y="1084"/>
                  </a:cubicBezTo>
                  <a:cubicBezTo>
                    <a:pt x="1777" y="1073"/>
                    <a:pt x="1762" y="1059"/>
                    <a:pt x="1748" y="1051"/>
                  </a:cubicBezTo>
                  <a:cubicBezTo>
                    <a:pt x="1731" y="1040"/>
                    <a:pt x="1710" y="1035"/>
                    <a:pt x="1690" y="1035"/>
                  </a:cubicBezTo>
                  <a:cubicBezTo>
                    <a:pt x="1678" y="1035"/>
                    <a:pt x="1665" y="1037"/>
                    <a:pt x="1653" y="1041"/>
                  </a:cubicBezTo>
                  <a:cubicBezTo>
                    <a:pt x="1650" y="1041"/>
                    <a:pt x="1642" y="1041"/>
                    <a:pt x="1639" y="1045"/>
                  </a:cubicBezTo>
                  <a:cubicBezTo>
                    <a:pt x="1308" y="552"/>
                    <a:pt x="874" y="139"/>
                    <a:pt x="145" y="2"/>
                  </a:cubicBezTo>
                  <a:cubicBezTo>
                    <a:pt x="138" y="1"/>
                    <a:pt x="131" y="0"/>
                    <a:pt x="124" y="0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2"/>
            <p:cNvSpPr/>
            <p:nvPr/>
          </p:nvSpPr>
          <p:spPr>
            <a:xfrm>
              <a:off x="1761679" y="4521346"/>
              <a:ext cx="141883" cy="99333"/>
            </a:xfrm>
            <a:custGeom>
              <a:avLst/>
              <a:gdLst/>
              <a:ahLst/>
              <a:cxnLst/>
              <a:rect l="l" t="t" r="r" b="b"/>
              <a:pathLst>
                <a:path w="3758" h="2631" extrusionOk="0">
                  <a:moveTo>
                    <a:pt x="3260" y="360"/>
                  </a:moveTo>
                  <a:lnTo>
                    <a:pt x="3260" y="360"/>
                  </a:lnTo>
                  <a:cubicBezTo>
                    <a:pt x="3010" y="558"/>
                    <a:pt x="2703" y="692"/>
                    <a:pt x="2386" y="741"/>
                  </a:cubicBezTo>
                  <a:cubicBezTo>
                    <a:pt x="2658" y="579"/>
                    <a:pt x="2954" y="449"/>
                    <a:pt x="3260" y="360"/>
                  </a:cubicBezTo>
                  <a:close/>
                  <a:moveTo>
                    <a:pt x="357" y="233"/>
                  </a:moveTo>
                  <a:lnTo>
                    <a:pt x="357" y="233"/>
                  </a:lnTo>
                  <a:cubicBezTo>
                    <a:pt x="850" y="251"/>
                    <a:pt x="1333" y="452"/>
                    <a:pt x="1692" y="791"/>
                  </a:cubicBezTo>
                  <a:cubicBezTo>
                    <a:pt x="1692" y="794"/>
                    <a:pt x="1689" y="798"/>
                    <a:pt x="1689" y="801"/>
                  </a:cubicBezTo>
                  <a:lnTo>
                    <a:pt x="1639" y="903"/>
                  </a:lnTo>
                  <a:cubicBezTo>
                    <a:pt x="1149" y="861"/>
                    <a:pt x="677" y="611"/>
                    <a:pt x="357" y="233"/>
                  </a:cubicBezTo>
                  <a:close/>
                  <a:moveTo>
                    <a:pt x="301" y="1"/>
                  </a:moveTo>
                  <a:cubicBezTo>
                    <a:pt x="239" y="1"/>
                    <a:pt x="178" y="3"/>
                    <a:pt x="117" y="9"/>
                  </a:cubicBezTo>
                  <a:cubicBezTo>
                    <a:pt x="74" y="12"/>
                    <a:pt x="40" y="36"/>
                    <a:pt x="22" y="72"/>
                  </a:cubicBezTo>
                  <a:cubicBezTo>
                    <a:pt x="1" y="111"/>
                    <a:pt x="4" y="153"/>
                    <a:pt x="29" y="188"/>
                  </a:cubicBezTo>
                  <a:cubicBezTo>
                    <a:pt x="364" y="695"/>
                    <a:pt x="934" y="1048"/>
                    <a:pt x="1537" y="1126"/>
                  </a:cubicBezTo>
                  <a:lnTo>
                    <a:pt x="917" y="2464"/>
                  </a:lnTo>
                  <a:cubicBezTo>
                    <a:pt x="889" y="2521"/>
                    <a:pt x="913" y="2588"/>
                    <a:pt x="966" y="2616"/>
                  </a:cubicBezTo>
                  <a:cubicBezTo>
                    <a:pt x="983" y="2627"/>
                    <a:pt x="1005" y="2630"/>
                    <a:pt x="1022" y="2630"/>
                  </a:cubicBezTo>
                  <a:cubicBezTo>
                    <a:pt x="1061" y="2630"/>
                    <a:pt x="1100" y="2609"/>
                    <a:pt x="1121" y="2573"/>
                  </a:cubicBezTo>
                  <a:lnTo>
                    <a:pt x="1956" y="1164"/>
                  </a:lnTo>
                  <a:lnTo>
                    <a:pt x="2827" y="1795"/>
                  </a:lnTo>
                  <a:cubicBezTo>
                    <a:pt x="2847" y="1810"/>
                    <a:pt x="2871" y="1817"/>
                    <a:pt x="2895" y="1817"/>
                  </a:cubicBezTo>
                  <a:cubicBezTo>
                    <a:pt x="2932" y="1817"/>
                    <a:pt x="2969" y="1800"/>
                    <a:pt x="2992" y="1770"/>
                  </a:cubicBezTo>
                  <a:cubicBezTo>
                    <a:pt x="3027" y="1718"/>
                    <a:pt x="3017" y="1643"/>
                    <a:pt x="2964" y="1604"/>
                  </a:cubicBezTo>
                  <a:lnTo>
                    <a:pt x="2164" y="1027"/>
                  </a:lnTo>
                  <a:cubicBezTo>
                    <a:pt x="2164" y="1016"/>
                    <a:pt x="2164" y="1006"/>
                    <a:pt x="2161" y="995"/>
                  </a:cubicBezTo>
                  <a:cubicBezTo>
                    <a:pt x="2759" y="981"/>
                    <a:pt x="3355" y="695"/>
                    <a:pt x="3725" y="223"/>
                  </a:cubicBezTo>
                  <a:cubicBezTo>
                    <a:pt x="3753" y="184"/>
                    <a:pt x="3757" y="132"/>
                    <a:pt x="3732" y="90"/>
                  </a:cubicBezTo>
                  <a:cubicBezTo>
                    <a:pt x="3711" y="57"/>
                    <a:pt x="3673" y="34"/>
                    <a:pt x="3634" y="34"/>
                  </a:cubicBezTo>
                  <a:cubicBezTo>
                    <a:pt x="3627" y="34"/>
                    <a:pt x="3620" y="35"/>
                    <a:pt x="3613" y="36"/>
                  </a:cubicBezTo>
                  <a:cubicBezTo>
                    <a:pt x="3021" y="142"/>
                    <a:pt x="2457" y="381"/>
                    <a:pt x="1967" y="734"/>
                  </a:cubicBezTo>
                  <a:cubicBezTo>
                    <a:pt x="1543" y="275"/>
                    <a:pt x="927" y="1"/>
                    <a:pt x="301" y="1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2"/>
            <p:cNvSpPr/>
            <p:nvPr/>
          </p:nvSpPr>
          <p:spPr>
            <a:xfrm>
              <a:off x="2224199" y="2416051"/>
              <a:ext cx="105714" cy="166311"/>
            </a:xfrm>
            <a:custGeom>
              <a:avLst/>
              <a:gdLst/>
              <a:ahLst/>
              <a:cxnLst/>
              <a:rect l="l" t="t" r="r" b="b"/>
              <a:pathLst>
                <a:path w="2800" h="4405" extrusionOk="0">
                  <a:moveTo>
                    <a:pt x="1" y="1"/>
                  </a:moveTo>
                  <a:lnTo>
                    <a:pt x="1" y="1"/>
                  </a:lnTo>
                  <a:cubicBezTo>
                    <a:pt x="217" y="240"/>
                    <a:pt x="322" y="550"/>
                    <a:pt x="357" y="856"/>
                  </a:cubicBezTo>
                  <a:cubicBezTo>
                    <a:pt x="375" y="1008"/>
                    <a:pt x="375" y="1163"/>
                    <a:pt x="360" y="1318"/>
                  </a:cubicBezTo>
                  <a:cubicBezTo>
                    <a:pt x="347" y="1470"/>
                    <a:pt x="311" y="1621"/>
                    <a:pt x="276" y="1773"/>
                  </a:cubicBezTo>
                  <a:lnTo>
                    <a:pt x="272" y="1780"/>
                  </a:lnTo>
                  <a:lnTo>
                    <a:pt x="272" y="1794"/>
                  </a:lnTo>
                  <a:cubicBezTo>
                    <a:pt x="259" y="2044"/>
                    <a:pt x="259" y="2294"/>
                    <a:pt x="280" y="2548"/>
                  </a:cubicBezTo>
                  <a:lnTo>
                    <a:pt x="290" y="2668"/>
                  </a:lnTo>
                  <a:lnTo>
                    <a:pt x="417" y="2650"/>
                  </a:lnTo>
                  <a:cubicBezTo>
                    <a:pt x="495" y="2639"/>
                    <a:pt x="576" y="2633"/>
                    <a:pt x="659" y="2633"/>
                  </a:cubicBezTo>
                  <a:cubicBezTo>
                    <a:pt x="836" y="2633"/>
                    <a:pt x="1019" y="2658"/>
                    <a:pt x="1189" y="2707"/>
                  </a:cubicBezTo>
                  <a:cubicBezTo>
                    <a:pt x="1443" y="2780"/>
                    <a:pt x="1679" y="2900"/>
                    <a:pt x="1890" y="3063"/>
                  </a:cubicBezTo>
                  <a:cubicBezTo>
                    <a:pt x="2094" y="3232"/>
                    <a:pt x="2274" y="3436"/>
                    <a:pt x="2422" y="3665"/>
                  </a:cubicBezTo>
                  <a:cubicBezTo>
                    <a:pt x="2496" y="3782"/>
                    <a:pt x="2559" y="3904"/>
                    <a:pt x="2630" y="4024"/>
                  </a:cubicBezTo>
                  <a:cubicBezTo>
                    <a:pt x="2683" y="4148"/>
                    <a:pt x="2739" y="4278"/>
                    <a:pt x="2799" y="4405"/>
                  </a:cubicBezTo>
                  <a:cubicBezTo>
                    <a:pt x="2767" y="4268"/>
                    <a:pt x="2732" y="4133"/>
                    <a:pt x="2690" y="3996"/>
                  </a:cubicBezTo>
                  <a:cubicBezTo>
                    <a:pt x="2637" y="3870"/>
                    <a:pt x="2595" y="3732"/>
                    <a:pt x="2528" y="3605"/>
                  </a:cubicBezTo>
                  <a:cubicBezTo>
                    <a:pt x="2401" y="3351"/>
                    <a:pt x="2228" y="3115"/>
                    <a:pt x="2014" y="2915"/>
                  </a:cubicBezTo>
                  <a:cubicBezTo>
                    <a:pt x="1795" y="2725"/>
                    <a:pt x="1534" y="2572"/>
                    <a:pt x="1253" y="2488"/>
                  </a:cubicBezTo>
                  <a:cubicBezTo>
                    <a:pt x="1062" y="2431"/>
                    <a:pt x="870" y="2400"/>
                    <a:pt x="672" y="2400"/>
                  </a:cubicBezTo>
                  <a:cubicBezTo>
                    <a:pt x="615" y="2400"/>
                    <a:pt x="557" y="2403"/>
                    <a:pt x="499" y="2408"/>
                  </a:cubicBezTo>
                  <a:lnTo>
                    <a:pt x="499" y="2408"/>
                  </a:lnTo>
                  <a:cubicBezTo>
                    <a:pt x="484" y="2208"/>
                    <a:pt x="478" y="2004"/>
                    <a:pt x="480" y="1805"/>
                  </a:cubicBezTo>
                  <a:lnTo>
                    <a:pt x="480" y="1805"/>
                  </a:lnTo>
                  <a:cubicBezTo>
                    <a:pt x="510" y="1648"/>
                    <a:pt x="534" y="1488"/>
                    <a:pt x="537" y="1329"/>
                  </a:cubicBezTo>
                  <a:cubicBezTo>
                    <a:pt x="544" y="1163"/>
                    <a:pt x="529" y="994"/>
                    <a:pt x="491" y="832"/>
                  </a:cubicBezTo>
                  <a:cubicBezTo>
                    <a:pt x="417" y="511"/>
                    <a:pt x="259" y="198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2"/>
            <p:cNvSpPr/>
            <p:nvPr/>
          </p:nvSpPr>
          <p:spPr>
            <a:xfrm>
              <a:off x="2244058" y="2455277"/>
              <a:ext cx="154984" cy="30506"/>
            </a:xfrm>
            <a:custGeom>
              <a:avLst/>
              <a:gdLst/>
              <a:ahLst/>
              <a:cxnLst/>
              <a:rect l="l" t="t" r="r" b="b"/>
              <a:pathLst>
                <a:path w="4105" h="808" extrusionOk="0">
                  <a:moveTo>
                    <a:pt x="1011" y="1"/>
                  </a:moveTo>
                  <a:cubicBezTo>
                    <a:pt x="668" y="1"/>
                    <a:pt x="320" y="45"/>
                    <a:pt x="0" y="170"/>
                  </a:cubicBezTo>
                  <a:cubicBezTo>
                    <a:pt x="137" y="154"/>
                    <a:pt x="273" y="147"/>
                    <a:pt x="407" y="147"/>
                  </a:cubicBezTo>
                  <a:cubicBezTo>
                    <a:pt x="621" y="147"/>
                    <a:pt x="832" y="163"/>
                    <a:pt x="1044" y="180"/>
                  </a:cubicBezTo>
                  <a:cubicBezTo>
                    <a:pt x="1385" y="216"/>
                    <a:pt x="1727" y="272"/>
                    <a:pt x="2065" y="343"/>
                  </a:cubicBezTo>
                  <a:cubicBezTo>
                    <a:pt x="2745" y="473"/>
                    <a:pt x="3418" y="653"/>
                    <a:pt x="4105" y="808"/>
                  </a:cubicBezTo>
                  <a:cubicBezTo>
                    <a:pt x="3482" y="480"/>
                    <a:pt x="2805" y="251"/>
                    <a:pt x="2111" y="113"/>
                  </a:cubicBezTo>
                  <a:cubicBezTo>
                    <a:pt x="1774" y="49"/>
                    <a:pt x="1433" y="1"/>
                    <a:pt x="1086" y="1"/>
                  </a:cubicBezTo>
                  <a:cubicBezTo>
                    <a:pt x="1074" y="1"/>
                    <a:pt x="1062" y="1"/>
                    <a:pt x="1050" y="1"/>
                  </a:cubicBezTo>
                  <a:cubicBezTo>
                    <a:pt x="1037" y="1"/>
                    <a:pt x="1024" y="1"/>
                    <a:pt x="101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2"/>
            <p:cNvSpPr/>
            <p:nvPr/>
          </p:nvSpPr>
          <p:spPr>
            <a:xfrm>
              <a:off x="2264407" y="2274362"/>
              <a:ext cx="18387" cy="182961"/>
            </a:xfrm>
            <a:custGeom>
              <a:avLst/>
              <a:gdLst/>
              <a:ahLst/>
              <a:cxnLst/>
              <a:rect l="l" t="t" r="r" b="b"/>
              <a:pathLst>
                <a:path w="487" h="4846" extrusionOk="0">
                  <a:moveTo>
                    <a:pt x="1" y="1"/>
                  </a:moveTo>
                  <a:cubicBezTo>
                    <a:pt x="95" y="396"/>
                    <a:pt x="131" y="797"/>
                    <a:pt x="162" y="1202"/>
                  </a:cubicBezTo>
                  <a:cubicBezTo>
                    <a:pt x="191" y="1607"/>
                    <a:pt x="212" y="2009"/>
                    <a:pt x="226" y="2414"/>
                  </a:cubicBezTo>
                  <a:cubicBezTo>
                    <a:pt x="251" y="3225"/>
                    <a:pt x="261" y="4035"/>
                    <a:pt x="254" y="4845"/>
                  </a:cubicBezTo>
                  <a:lnTo>
                    <a:pt x="487" y="4842"/>
                  </a:lnTo>
                  <a:cubicBezTo>
                    <a:pt x="455" y="4028"/>
                    <a:pt x="406" y="3218"/>
                    <a:pt x="342" y="2407"/>
                  </a:cubicBezTo>
                  <a:cubicBezTo>
                    <a:pt x="310" y="2006"/>
                    <a:pt x="272" y="1601"/>
                    <a:pt x="222" y="1196"/>
                  </a:cubicBezTo>
                  <a:cubicBezTo>
                    <a:pt x="170" y="794"/>
                    <a:pt x="116" y="389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2"/>
            <p:cNvSpPr/>
            <p:nvPr/>
          </p:nvSpPr>
          <p:spPr>
            <a:xfrm>
              <a:off x="2315223" y="2282630"/>
              <a:ext cx="18387" cy="183074"/>
            </a:xfrm>
            <a:custGeom>
              <a:avLst/>
              <a:gdLst/>
              <a:ahLst/>
              <a:cxnLst/>
              <a:rect l="l" t="t" r="r" b="b"/>
              <a:pathLst>
                <a:path w="487" h="4849" extrusionOk="0">
                  <a:moveTo>
                    <a:pt x="0" y="1"/>
                  </a:moveTo>
                  <a:cubicBezTo>
                    <a:pt x="81" y="395"/>
                    <a:pt x="102" y="800"/>
                    <a:pt x="131" y="1206"/>
                  </a:cubicBezTo>
                  <a:cubicBezTo>
                    <a:pt x="159" y="1611"/>
                    <a:pt x="173" y="2016"/>
                    <a:pt x="190" y="2418"/>
                  </a:cubicBezTo>
                  <a:cubicBezTo>
                    <a:pt x="222" y="3228"/>
                    <a:pt x="240" y="4039"/>
                    <a:pt x="254" y="4849"/>
                  </a:cubicBezTo>
                  <a:lnTo>
                    <a:pt x="486" y="4838"/>
                  </a:lnTo>
                  <a:cubicBezTo>
                    <a:pt x="437" y="4028"/>
                    <a:pt x="377" y="3221"/>
                    <a:pt x="307" y="2411"/>
                  </a:cubicBezTo>
                  <a:cubicBezTo>
                    <a:pt x="272" y="2009"/>
                    <a:pt x="237" y="1603"/>
                    <a:pt x="190" y="1201"/>
                  </a:cubicBezTo>
                  <a:cubicBezTo>
                    <a:pt x="141" y="796"/>
                    <a:pt x="99" y="391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2"/>
            <p:cNvSpPr/>
            <p:nvPr/>
          </p:nvSpPr>
          <p:spPr>
            <a:xfrm>
              <a:off x="1232070" y="3664904"/>
              <a:ext cx="21596" cy="44740"/>
            </a:xfrm>
            <a:custGeom>
              <a:avLst/>
              <a:gdLst/>
              <a:ahLst/>
              <a:cxnLst/>
              <a:rect l="l" t="t" r="r" b="b"/>
              <a:pathLst>
                <a:path w="572" h="1185" extrusionOk="0">
                  <a:moveTo>
                    <a:pt x="561" y="1"/>
                  </a:moveTo>
                  <a:lnTo>
                    <a:pt x="561" y="1"/>
                  </a:lnTo>
                  <a:cubicBezTo>
                    <a:pt x="399" y="174"/>
                    <a:pt x="297" y="364"/>
                    <a:pt x="209" y="562"/>
                  </a:cubicBezTo>
                  <a:cubicBezTo>
                    <a:pt x="167" y="664"/>
                    <a:pt x="128" y="762"/>
                    <a:pt x="96" y="864"/>
                  </a:cubicBezTo>
                  <a:cubicBezTo>
                    <a:pt x="61" y="970"/>
                    <a:pt x="36" y="1072"/>
                    <a:pt x="1" y="1185"/>
                  </a:cubicBezTo>
                  <a:cubicBezTo>
                    <a:pt x="114" y="1132"/>
                    <a:pt x="191" y="1041"/>
                    <a:pt x="259" y="949"/>
                  </a:cubicBezTo>
                  <a:cubicBezTo>
                    <a:pt x="326" y="858"/>
                    <a:pt x="375" y="759"/>
                    <a:pt x="424" y="656"/>
                  </a:cubicBezTo>
                  <a:cubicBezTo>
                    <a:pt x="508" y="452"/>
                    <a:pt x="572" y="238"/>
                    <a:pt x="56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5" name="Google Shape;1525;p42"/>
          <p:cNvGrpSpPr/>
          <p:nvPr/>
        </p:nvGrpSpPr>
        <p:grpSpPr>
          <a:xfrm>
            <a:off x="3150686" y="3388520"/>
            <a:ext cx="1360525" cy="1305583"/>
            <a:chOff x="3038482" y="3171761"/>
            <a:chExt cx="1948897" cy="1870195"/>
          </a:xfrm>
        </p:grpSpPr>
        <p:sp>
          <p:nvSpPr>
            <p:cNvPr id="1526" name="Google Shape;1526;p42"/>
            <p:cNvSpPr/>
            <p:nvPr/>
          </p:nvSpPr>
          <p:spPr>
            <a:xfrm>
              <a:off x="3728426" y="3463551"/>
              <a:ext cx="632237" cy="553659"/>
            </a:xfrm>
            <a:custGeom>
              <a:avLst/>
              <a:gdLst/>
              <a:ahLst/>
              <a:cxnLst/>
              <a:rect l="l" t="t" r="r" b="b"/>
              <a:pathLst>
                <a:path w="7098" h="6216" extrusionOk="0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2"/>
            <p:cNvSpPr/>
            <p:nvPr/>
          </p:nvSpPr>
          <p:spPr>
            <a:xfrm>
              <a:off x="3038482" y="3171761"/>
              <a:ext cx="791676" cy="987341"/>
            </a:xfrm>
            <a:custGeom>
              <a:avLst/>
              <a:gdLst/>
              <a:ahLst/>
              <a:cxnLst/>
              <a:rect l="l" t="t" r="r" b="b"/>
              <a:pathLst>
                <a:path w="8888" h="11085" extrusionOk="0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2"/>
            <p:cNvSpPr/>
            <p:nvPr/>
          </p:nvSpPr>
          <p:spPr>
            <a:xfrm>
              <a:off x="3899264" y="3322377"/>
              <a:ext cx="627249" cy="570493"/>
            </a:xfrm>
            <a:custGeom>
              <a:avLst/>
              <a:gdLst/>
              <a:ahLst/>
              <a:cxnLst/>
              <a:rect l="l" t="t" r="r" b="b"/>
              <a:pathLst>
                <a:path w="7042" h="6405" extrusionOk="0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2"/>
            <p:cNvSpPr/>
            <p:nvPr/>
          </p:nvSpPr>
          <p:spPr>
            <a:xfrm flipH="1">
              <a:off x="4236977" y="3743043"/>
              <a:ext cx="273603" cy="273611"/>
            </a:xfrm>
            <a:custGeom>
              <a:avLst/>
              <a:gdLst/>
              <a:ahLst/>
              <a:cxnLst/>
              <a:rect l="l" t="t" r="r" b="b"/>
              <a:pathLst>
                <a:path w="3316" h="3316" extrusionOk="0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2"/>
            <p:cNvSpPr/>
            <p:nvPr/>
          </p:nvSpPr>
          <p:spPr>
            <a:xfrm flipH="1">
              <a:off x="4430048" y="3774975"/>
              <a:ext cx="241919" cy="241679"/>
            </a:xfrm>
            <a:custGeom>
              <a:avLst/>
              <a:gdLst/>
              <a:ahLst/>
              <a:cxnLst/>
              <a:rect l="l" t="t" r="r" b="b"/>
              <a:pathLst>
                <a:path w="2932" h="2929" extrusionOk="0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2"/>
            <p:cNvSpPr/>
            <p:nvPr/>
          </p:nvSpPr>
          <p:spPr>
            <a:xfrm flipH="1">
              <a:off x="4677490" y="3664904"/>
              <a:ext cx="246540" cy="260905"/>
            </a:xfrm>
            <a:custGeom>
              <a:avLst/>
              <a:gdLst/>
              <a:ahLst/>
              <a:cxnLst/>
              <a:rect l="l" t="t" r="r" b="b"/>
              <a:pathLst>
                <a:path w="2988" h="3162" extrusionOk="0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2"/>
            <p:cNvSpPr/>
            <p:nvPr/>
          </p:nvSpPr>
          <p:spPr>
            <a:xfrm>
              <a:off x="3598382" y="3868726"/>
              <a:ext cx="1388997" cy="1173230"/>
            </a:xfrm>
            <a:custGeom>
              <a:avLst/>
              <a:gdLst/>
              <a:ahLst/>
              <a:cxnLst/>
              <a:rect l="l" t="t" r="r" b="b"/>
              <a:pathLst>
                <a:path w="15594" h="13172" extrusionOk="0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273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0" name="Google Shape;1480;p42"/>
          <p:cNvGrpSpPr/>
          <p:nvPr/>
        </p:nvGrpSpPr>
        <p:grpSpPr>
          <a:xfrm>
            <a:off x="3123184" y="541125"/>
            <a:ext cx="5701789" cy="3888600"/>
            <a:chOff x="2001575" y="1865051"/>
            <a:chExt cx="6822770" cy="3888600"/>
          </a:xfrm>
        </p:grpSpPr>
        <p:sp>
          <p:nvSpPr>
            <p:cNvPr id="1481" name="Google Shape;1481;p42"/>
            <p:cNvSpPr/>
            <p:nvPr/>
          </p:nvSpPr>
          <p:spPr>
            <a:xfrm>
              <a:off x="2455645" y="1865051"/>
              <a:ext cx="6368700" cy="388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2"/>
            <p:cNvSpPr/>
            <p:nvPr/>
          </p:nvSpPr>
          <p:spPr>
            <a:xfrm rot="-5400000">
              <a:off x="1976825" y="2518851"/>
              <a:ext cx="511200" cy="461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3" name="Google Shape;1483;p42"/>
          <p:cNvSpPr/>
          <p:nvPr/>
        </p:nvSpPr>
        <p:spPr>
          <a:xfrm>
            <a:off x="3214758" y="4518769"/>
            <a:ext cx="1474711" cy="337932"/>
          </a:xfrm>
          <a:custGeom>
            <a:avLst/>
            <a:gdLst/>
            <a:ahLst/>
            <a:cxnLst/>
            <a:rect l="l" t="t" r="r" b="b"/>
            <a:pathLst>
              <a:path w="41064" h="6446" extrusionOk="0">
                <a:moveTo>
                  <a:pt x="20534" y="1"/>
                </a:moveTo>
                <a:cubicBezTo>
                  <a:pt x="9191" y="1"/>
                  <a:pt x="0" y="1445"/>
                  <a:pt x="0" y="3225"/>
                </a:cubicBezTo>
                <a:cubicBezTo>
                  <a:pt x="0" y="5004"/>
                  <a:pt x="9191" y="6445"/>
                  <a:pt x="20534" y="6445"/>
                </a:cubicBezTo>
                <a:cubicBezTo>
                  <a:pt x="31872" y="6445"/>
                  <a:pt x="41063" y="5004"/>
                  <a:pt x="41063" y="3225"/>
                </a:cubicBezTo>
                <a:cubicBezTo>
                  <a:pt x="41063" y="1445"/>
                  <a:pt x="31872" y="1"/>
                  <a:pt x="20534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42"/>
          <p:cNvSpPr txBox="1">
            <a:spLocks noGrp="1"/>
          </p:cNvSpPr>
          <p:nvPr>
            <p:ph type="title"/>
          </p:nvPr>
        </p:nvSpPr>
        <p:spPr>
          <a:xfrm>
            <a:off x="4000400" y="1464825"/>
            <a:ext cx="4348200" cy="20412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900" dirty="0" smtClean="0"/>
              <a:t>Can i have a bag, please?</a:t>
            </a:r>
            <a:endParaRPr sz="5900" dirty="0"/>
          </a:p>
        </p:txBody>
      </p:sp>
      <p:sp>
        <p:nvSpPr>
          <p:cNvPr id="1485" name="Google Shape;1485;p42"/>
          <p:cNvSpPr/>
          <p:nvPr/>
        </p:nvSpPr>
        <p:spPr>
          <a:xfrm>
            <a:off x="2356450" y="2303507"/>
            <a:ext cx="19066" cy="171672"/>
          </a:xfrm>
          <a:custGeom>
            <a:avLst/>
            <a:gdLst/>
            <a:ahLst/>
            <a:cxnLst/>
            <a:rect l="l" t="t" r="r" b="b"/>
            <a:pathLst>
              <a:path w="505" h="4547" extrusionOk="0">
                <a:moveTo>
                  <a:pt x="1" y="1"/>
                </a:moveTo>
                <a:cubicBezTo>
                  <a:pt x="103" y="367"/>
                  <a:pt x="139" y="747"/>
                  <a:pt x="173" y="1128"/>
                </a:cubicBezTo>
                <a:cubicBezTo>
                  <a:pt x="205" y="1505"/>
                  <a:pt x="226" y="1886"/>
                  <a:pt x="240" y="2266"/>
                </a:cubicBezTo>
                <a:cubicBezTo>
                  <a:pt x="269" y="3024"/>
                  <a:pt x="279" y="3785"/>
                  <a:pt x="272" y="4546"/>
                </a:cubicBezTo>
                <a:lnTo>
                  <a:pt x="505" y="4543"/>
                </a:lnTo>
                <a:cubicBezTo>
                  <a:pt x="473" y="3777"/>
                  <a:pt x="424" y="3016"/>
                  <a:pt x="357" y="2255"/>
                </a:cubicBezTo>
                <a:cubicBezTo>
                  <a:pt x="321" y="1879"/>
                  <a:pt x="282" y="1498"/>
                  <a:pt x="233" y="1121"/>
                </a:cubicBezTo>
                <a:cubicBezTo>
                  <a:pt x="177" y="744"/>
                  <a:pt x="121" y="363"/>
                  <a:pt x="1" y="1"/>
                </a:cubicBezTo>
                <a:close/>
              </a:path>
            </a:pathLst>
          </a:custGeom>
          <a:solidFill>
            <a:srgbClr val="8E4C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42"/>
          <p:cNvGrpSpPr/>
          <p:nvPr/>
        </p:nvGrpSpPr>
        <p:grpSpPr>
          <a:xfrm>
            <a:off x="586932" y="1080441"/>
            <a:ext cx="2563833" cy="3776106"/>
            <a:chOff x="586952" y="1906150"/>
            <a:chExt cx="2003307" cy="2950544"/>
          </a:xfrm>
        </p:grpSpPr>
        <p:sp>
          <p:nvSpPr>
            <p:cNvPr id="1487" name="Google Shape;1487;p42"/>
            <p:cNvSpPr/>
            <p:nvPr/>
          </p:nvSpPr>
          <p:spPr>
            <a:xfrm>
              <a:off x="586952" y="4592650"/>
              <a:ext cx="2003307" cy="264044"/>
            </a:xfrm>
            <a:custGeom>
              <a:avLst/>
              <a:gdLst/>
              <a:ahLst/>
              <a:cxnLst/>
              <a:rect l="l" t="t" r="r" b="b"/>
              <a:pathLst>
                <a:path w="41064" h="6446" extrusionOk="0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1221877" y="3430001"/>
              <a:ext cx="928584" cy="1085532"/>
            </a:xfrm>
            <a:custGeom>
              <a:avLst/>
              <a:gdLst/>
              <a:ahLst/>
              <a:cxnLst/>
              <a:rect l="l" t="t" r="r" b="b"/>
              <a:pathLst>
                <a:path w="24595" h="28752" extrusionOk="0">
                  <a:moveTo>
                    <a:pt x="503" y="0"/>
                  </a:moveTo>
                  <a:cubicBezTo>
                    <a:pt x="503" y="0"/>
                    <a:pt x="183" y="5131"/>
                    <a:pt x="412" y="6917"/>
                  </a:cubicBezTo>
                  <a:cubicBezTo>
                    <a:pt x="641" y="8704"/>
                    <a:pt x="1053" y="21875"/>
                    <a:pt x="1145" y="22746"/>
                  </a:cubicBezTo>
                  <a:cubicBezTo>
                    <a:pt x="1237" y="23616"/>
                    <a:pt x="458" y="24987"/>
                    <a:pt x="778" y="25261"/>
                  </a:cubicBezTo>
                  <a:cubicBezTo>
                    <a:pt x="1100" y="25536"/>
                    <a:pt x="550" y="26040"/>
                    <a:pt x="275" y="26773"/>
                  </a:cubicBezTo>
                  <a:cubicBezTo>
                    <a:pt x="0" y="27506"/>
                    <a:pt x="641" y="28743"/>
                    <a:pt x="641" y="28743"/>
                  </a:cubicBezTo>
                  <a:cubicBezTo>
                    <a:pt x="641" y="28743"/>
                    <a:pt x="704" y="28752"/>
                    <a:pt x="825" y="28752"/>
                  </a:cubicBezTo>
                  <a:cubicBezTo>
                    <a:pt x="1190" y="28752"/>
                    <a:pt x="2083" y="28674"/>
                    <a:pt x="3390" y="28055"/>
                  </a:cubicBezTo>
                  <a:cubicBezTo>
                    <a:pt x="5313" y="26269"/>
                    <a:pt x="4443" y="25353"/>
                    <a:pt x="4168" y="24528"/>
                  </a:cubicBezTo>
                  <a:cubicBezTo>
                    <a:pt x="3894" y="23707"/>
                    <a:pt x="3435" y="22287"/>
                    <a:pt x="5863" y="19997"/>
                  </a:cubicBezTo>
                  <a:cubicBezTo>
                    <a:pt x="8291" y="17707"/>
                    <a:pt x="12001" y="10948"/>
                    <a:pt x="12001" y="10948"/>
                  </a:cubicBezTo>
                  <a:cubicBezTo>
                    <a:pt x="12001" y="10948"/>
                    <a:pt x="13785" y="18045"/>
                    <a:pt x="14151" y="20381"/>
                  </a:cubicBezTo>
                  <a:cubicBezTo>
                    <a:pt x="14517" y="22718"/>
                    <a:pt x="15021" y="25008"/>
                    <a:pt x="13692" y="26016"/>
                  </a:cubicBezTo>
                  <a:cubicBezTo>
                    <a:pt x="12368" y="27023"/>
                    <a:pt x="14196" y="27893"/>
                    <a:pt x="14196" y="27893"/>
                  </a:cubicBezTo>
                  <a:cubicBezTo>
                    <a:pt x="14196" y="27893"/>
                    <a:pt x="14507" y="27973"/>
                    <a:pt x="14958" y="27973"/>
                  </a:cubicBezTo>
                  <a:cubicBezTo>
                    <a:pt x="15590" y="27973"/>
                    <a:pt x="16499" y="27817"/>
                    <a:pt x="17220" y="27069"/>
                  </a:cubicBezTo>
                  <a:cubicBezTo>
                    <a:pt x="19693" y="24412"/>
                    <a:pt x="16990" y="26657"/>
                    <a:pt x="17907" y="23267"/>
                  </a:cubicBezTo>
                  <a:cubicBezTo>
                    <a:pt x="18823" y="19877"/>
                    <a:pt x="24595" y="1238"/>
                    <a:pt x="24595" y="1238"/>
                  </a:cubicBezTo>
                  <a:lnTo>
                    <a:pt x="7833" y="367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1710749" y="3635532"/>
              <a:ext cx="106167" cy="207577"/>
            </a:xfrm>
            <a:custGeom>
              <a:avLst/>
              <a:gdLst/>
              <a:ahLst/>
              <a:cxnLst/>
              <a:rect l="l" t="t" r="r" b="b"/>
              <a:pathLst>
                <a:path w="2812" h="5498" extrusionOk="0">
                  <a:moveTo>
                    <a:pt x="2579" y="1"/>
                  </a:moveTo>
                  <a:cubicBezTo>
                    <a:pt x="2111" y="2411"/>
                    <a:pt x="21" y="5332"/>
                    <a:pt x="0" y="5360"/>
                  </a:cubicBezTo>
                  <a:lnTo>
                    <a:pt x="190" y="5498"/>
                  </a:lnTo>
                  <a:cubicBezTo>
                    <a:pt x="211" y="5469"/>
                    <a:pt x="2332" y="2506"/>
                    <a:pt x="2812" y="43"/>
                  </a:cubicBezTo>
                  <a:lnTo>
                    <a:pt x="25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1645964" y="3638212"/>
              <a:ext cx="90876" cy="217507"/>
            </a:xfrm>
            <a:custGeom>
              <a:avLst/>
              <a:gdLst/>
              <a:ahLst/>
              <a:cxnLst/>
              <a:rect l="l" t="t" r="r" b="b"/>
              <a:pathLst>
                <a:path w="2407" h="5761" extrusionOk="0">
                  <a:moveTo>
                    <a:pt x="2174" y="0"/>
                  </a:moveTo>
                  <a:cubicBezTo>
                    <a:pt x="1773" y="2752"/>
                    <a:pt x="18" y="5609"/>
                    <a:pt x="0" y="5638"/>
                  </a:cubicBezTo>
                  <a:lnTo>
                    <a:pt x="197" y="5761"/>
                  </a:lnTo>
                  <a:cubicBezTo>
                    <a:pt x="215" y="5733"/>
                    <a:pt x="1994" y="2833"/>
                    <a:pt x="2407" y="36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1243925" y="3589774"/>
              <a:ext cx="147320" cy="183603"/>
            </a:xfrm>
            <a:custGeom>
              <a:avLst/>
              <a:gdLst/>
              <a:ahLst/>
              <a:cxnLst/>
              <a:rect l="l" t="t" r="r" b="b"/>
              <a:pathLst>
                <a:path w="3902" h="4863" extrusionOk="0">
                  <a:moveTo>
                    <a:pt x="3902" y="0"/>
                  </a:moveTo>
                  <a:lnTo>
                    <a:pt x="3902" y="0"/>
                  </a:lnTo>
                  <a:cubicBezTo>
                    <a:pt x="3687" y="486"/>
                    <a:pt x="3415" y="941"/>
                    <a:pt x="3147" y="1392"/>
                  </a:cubicBezTo>
                  <a:cubicBezTo>
                    <a:pt x="2872" y="1839"/>
                    <a:pt x="2580" y="2277"/>
                    <a:pt x="2259" y="2689"/>
                  </a:cubicBezTo>
                  <a:cubicBezTo>
                    <a:pt x="1942" y="3105"/>
                    <a:pt x="1594" y="3496"/>
                    <a:pt x="1223" y="3869"/>
                  </a:cubicBezTo>
                  <a:cubicBezTo>
                    <a:pt x="846" y="4228"/>
                    <a:pt x="438" y="4560"/>
                    <a:pt x="1" y="4863"/>
                  </a:cubicBezTo>
                  <a:cubicBezTo>
                    <a:pt x="483" y="4641"/>
                    <a:pt x="938" y="4349"/>
                    <a:pt x="1347" y="4004"/>
                  </a:cubicBezTo>
                  <a:cubicBezTo>
                    <a:pt x="1752" y="3651"/>
                    <a:pt x="2118" y="3256"/>
                    <a:pt x="2446" y="2833"/>
                  </a:cubicBezTo>
                  <a:cubicBezTo>
                    <a:pt x="2770" y="2407"/>
                    <a:pt x="3059" y="1953"/>
                    <a:pt x="3306" y="1480"/>
                  </a:cubicBezTo>
                  <a:cubicBezTo>
                    <a:pt x="3552" y="1008"/>
                    <a:pt x="3771" y="519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2039999" y="3610501"/>
              <a:ext cx="31790" cy="136975"/>
            </a:xfrm>
            <a:custGeom>
              <a:avLst/>
              <a:gdLst/>
              <a:ahLst/>
              <a:cxnLst/>
              <a:rect l="l" t="t" r="r" b="b"/>
              <a:pathLst>
                <a:path w="842" h="3628" extrusionOk="0">
                  <a:moveTo>
                    <a:pt x="0" y="1"/>
                  </a:moveTo>
                  <a:cubicBezTo>
                    <a:pt x="131" y="611"/>
                    <a:pt x="282" y="1206"/>
                    <a:pt x="412" y="1809"/>
                  </a:cubicBezTo>
                  <a:cubicBezTo>
                    <a:pt x="482" y="2108"/>
                    <a:pt x="536" y="2411"/>
                    <a:pt x="599" y="2710"/>
                  </a:cubicBezTo>
                  <a:cubicBezTo>
                    <a:pt x="656" y="3014"/>
                    <a:pt x="701" y="3317"/>
                    <a:pt x="754" y="3627"/>
                  </a:cubicBezTo>
                  <a:cubicBezTo>
                    <a:pt x="842" y="3003"/>
                    <a:pt x="772" y="2369"/>
                    <a:pt x="641" y="1759"/>
                  </a:cubicBezTo>
                  <a:cubicBezTo>
                    <a:pt x="571" y="1453"/>
                    <a:pt x="487" y="1150"/>
                    <a:pt x="381" y="857"/>
                  </a:cubicBezTo>
                  <a:cubicBezTo>
                    <a:pt x="275" y="562"/>
                    <a:pt x="155" y="2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1530777" y="3824829"/>
              <a:ext cx="292148" cy="69998"/>
            </a:xfrm>
            <a:custGeom>
              <a:avLst/>
              <a:gdLst/>
              <a:ahLst/>
              <a:cxnLst/>
              <a:rect l="l" t="t" r="r" b="b"/>
              <a:pathLst>
                <a:path w="7738" h="1854" extrusionOk="0">
                  <a:moveTo>
                    <a:pt x="7428" y="0"/>
                  </a:moveTo>
                  <a:cubicBezTo>
                    <a:pt x="6862" y="0"/>
                    <a:pt x="6296" y="40"/>
                    <a:pt x="5733" y="99"/>
                  </a:cubicBezTo>
                  <a:cubicBezTo>
                    <a:pt x="5063" y="170"/>
                    <a:pt x="4404" y="282"/>
                    <a:pt x="3745" y="424"/>
                  </a:cubicBezTo>
                  <a:cubicBezTo>
                    <a:pt x="3090" y="568"/>
                    <a:pt x="2445" y="754"/>
                    <a:pt x="1814" y="987"/>
                  </a:cubicBezTo>
                  <a:cubicBezTo>
                    <a:pt x="1184" y="1219"/>
                    <a:pt x="574" y="1505"/>
                    <a:pt x="0" y="1854"/>
                  </a:cubicBezTo>
                  <a:cubicBezTo>
                    <a:pt x="313" y="1734"/>
                    <a:pt x="613" y="1583"/>
                    <a:pt x="930" y="1481"/>
                  </a:cubicBezTo>
                  <a:cubicBezTo>
                    <a:pt x="1236" y="1357"/>
                    <a:pt x="1557" y="1258"/>
                    <a:pt x="1871" y="1156"/>
                  </a:cubicBezTo>
                  <a:cubicBezTo>
                    <a:pt x="2508" y="970"/>
                    <a:pt x="3146" y="790"/>
                    <a:pt x="3798" y="653"/>
                  </a:cubicBezTo>
                  <a:cubicBezTo>
                    <a:pt x="4447" y="508"/>
                    <a:pt x="5099" y="388"/>
                    <a:pt x="5754" y="279"/>
                  </a:cubicBezTo>
                  <a:cubicBezTo>
                    <a:pt x="6085" y="222"/>
                    <a:pt x="6413" y="173"/>
                    <a:pt x="6744" y="131"/>
                  </a:cubicBezTo>
                  <a:cubicBezTo>
                    <a:pt x="7071" y="82"/>
                    <a:pt x="7406" y="46"/>
                    <a:pt x="7738" y="4"/>
                  </a:cubicBezTo>
                  <a:cubicBezTo>
                    <a:pt x="7635" y="1"/>
                    <a:pt x="7531" y="0"/>
                    <a:pt x="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1406530" y="2031039"/>
              <a:ext cx="169218" cy="90008"/>
            </a:xfrm>
            <a:custGeom>
              <a:avLst/>
              <a:gdLst/>
              <a:ahLst/>
              <a:cxnLst/>
              <a:rect l="l" t="t" r="r" b="b"/>
              <a:pathLst>
                <a:path w="4482" h="2384" extrusionOk="0">
                  <a:moveTo>
                    <a:pt x="3742" y="1"/>
                  </a:moveTo>
                  <a:lnTo>
                    <a:pt x="3168" y="523"/>
                  </a:lnTo>
                  <a:cubicBezTo>
                    <a:pt x="3168" y="523"/>
                    <a:pt x="616" y="1865"/>
                    <a:pt x="94" y="2277"/>
                  </a:cubicBezTo>
                  <a:cubicBezTo>
                    <a:pt x="1" y="2352"/>
                    <a:pt x="33" y="2383"/>
                    <a:pt x="154" y="2383"/>
                  </a:cubicBezTo>
                  <a:cubicBezTo>
                    <a:pt x="704" y="2383"/>
                    <a:pt x="3084" y="1730"/>
                    <a:pt x="3714" y="1481"/>
                  </a:cubicBezTo>
                  <a:cubicBezTo>
                    <a:pt x="4482" y="1181"/>
                    <a:pt x="3742" y="1"/>
                    <a:pt x="3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1967474" y="2275079"/>
              <a:ext cx="457138" cy="1020216"/>
            </a:xfrm>
            <a:custGeom>
              <a:avLst/>
              <a:gdLst/>
              <a:ahLst/>
              <a:cxnLst/>
              <a:rect l="l" t="t" r="r" b="b"/>
              <a:pathLst>
                <a:path w="12108" h="27022" extrusionOk="0">
                  <a:moveTo>
                    <a:pt x="7986" y="1"/>
                  </a:moveTo>
                  <a:cubicBezTo>
                    <a:pt x="7481" y="1"/>
                    <a:pt x="7089" y="90"/>
                    <a:pt x="7009" y="211"/>
                  </a:cubicBezTo>
                  <a:cubicBezTo>
                    <a:pt x="6801" y="521"/>
                    <a:pt x="6699" y="848"/>
                    <a:pt x="6801" y="3735"/>
                  </a:cubicBezTo>
                  <a:cubicBezTo>
                    <a:pt x="6431" y="3091"/>
                    <a:pt x="6142" y="2853"/>
                    <a:pt x="5939" y="2853"/>
                  </a:cubicBezTo>
                  <a:cubicBezTo>
                    <a:pt x="5606" y="2853"/>
                    <a:pt x="5507" y="3497"/>
                    <a:pt x="5667" y="4041"/>
                  </a:cubicBezTo>
                  <a:cubicBezTo>
                    <a:pt x="5927" y="4919"/>
                    <a:pt x="6132" y="8009"/>
                    <a:pt x="6287" y="8526"/>
                  </a:cubicBezTo>
                  <a:cubicBezTo>
                    <a:pt x="6442" y="9041"/>
                    <a:pt x="7214" y="9609"/>
                    <a:pt x="7214" y="9609"/>
                  </a:cubicBezTo>
                  <a:lnTo>
                    <a:pt x="6132" y="14192"/>
                  </a:lnTo>
                  <a:lnTo>
                    <a:pt x="5279" y="12733"/>
                  </a:lnTo>
                  <a:lnTo>
                    <a:pt x="1" y="13678"/>
                  </a:lnTo>
                  <a:lnTo>
                    <a:pt x="4740" y="27022"/>
                  </a:lnTo>
                  <a:cubicBezTo>
                    <a:pt x="4740" y="27022"/>
                    <a:pt x="8140" y="26095"/>
                    <a:pt x="10047" y="22850"/>
                  </a:cubicBezTo>
                  <a:cubicBezTo>
                    <a:pt x="11953" y="19604"/>
                    <a:pt x="11389" y="12854"/>
                    <a:pt x="10716" y="10070"/>
                  </a:cubicBezTo>
                  <a:cubicBezTo>
                    <a:pt x="12108" y="8988"/>
                    <a:pt x="11541" y="5278"/>
                    <a:pt x="11541" y="5278"/>
                  </a:cubicBezTo>
                  <a:cubicBezTo>
                    <a:pt x="11541" y="5278"/>
                    <a:pt x="11336" y="1962"/>
                    <a:pt x="10409" y="881"/>
                  </a:cubicBezTo>
                  <a:cubicBezTo>
                    <a:pt x="9843" y="220"/>
                    <a:pt x="8777" y="1"/>
                    <a:pt x="7986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942349" y="2792908"/>
              <a:ext cx="536952" cy="934814"/>
            </a:xfrm>
            <a:custGeom>
              <a:avLst/>
              <a:gdLst/>
              <a:ahLst/>
              <a:cxnLst/>
              <a:rect l="l" t="t" r="r" b="b"/>
              <a:pathLst>
                <a:path w="14222" h="24760" extrusionOk="0">
                  <a:moveTo>
                    <a:pt x="3605" y="1"/>
                  </a:moveTo>
                  <a:cubicBezTo>
                    <a:pt x="3605" y="1"/>
                    <a:pt x="0" y="6403"/>
                    <a:pt x="670" y="11608"/>
                  </a:cubicBezTo>
                  <a:cubicBezTo>
                    <a:pt x="1340" y="16812"/>
                    <a:pt x="4381" y="21653"/>
                    <a:pt x="4381" y="21653"/>
                  </a:cubicBezTo>
                  <a:cubicBezTo>
                    <a:pt x="4381" y="21653"/>
                    <a:pt x="3503" y="22016"/>
                    <a:pt x="3708" y="22943"/>
                  </a:cubicBezTo>
                  <a:cubicBezTo>
                    <a:pt x="3433" y="22754"/>
                    <a:pt x="3164" y="22674"/>
                    <a:pt x="2917" y="22674"/>
                  </a:cubicBezTo>
                  <a:cubicBezTo>
                    <a:pt x="2425" y="22674"/>
                    <a:pt x="2025" y="22994"/>
                    <a:pt x="1854" y="23405"/>
                  </a:cubicBezTo>
                  <a:cubicBezTo>
                    <a:pt x="2936" y="23768"/>
                    <a:pt x="3862" y="24490"/>
                    <a:pt x="3862" y="24490"/>
                  </a:cubicBezTo>
                  <a:cubicBezTo>
                    <a:pt x="3862" y="24490"/>
                    <a:pt x="5076" y="24685"/>
                    <a:pt x="5960" y="24685"/>
                  </a:cubicBezTo>
                  <a:cubicBezTo>
                    <a:pt x="6184" y="24685"/>
                    <a:pt x="6387" y="24673"/>
                    <a:pt x="6544" y="24641"/>
                  </a:cubicBezTo>
                  <a:cubicBezTo>
                    <a:pt x="7315" y="24490"/>
                    <a:pt x="7675" y="24282"/>
                    <a:pt x="7675" y="24282"/>
                  </a:cubicBezTo>
                  <a:cubicBezTo>
                    <a:pt x="7675" y="24282"/>
                    <a:pt x="8327" y="24759"/>
                    <a:pt x="8792" y="24759"/>
                  </a:cubicBezTo>
                  <a:cubicBezTo>
                    <a:pt x="8833" y="24759"/>
                    <a:pt x="8874" y="24755"/>
                    <a:pt x="8912" y="24747"/>
                  </a:cubicBezTo>
                  <a:cubicBezTo>
                    <a:pt x="9377" y="24641"/>
                    <a:pt x="8295" y="22943"/>
                    <a:pt x="8295" y="22943"/>
                  </a:cubicBezTo>
                  <a:cubicBezTo>
                    <a:pt x="8295" y="22943"/>
                    <a:pt x="8499" y="22273"/>
                    <a:pt x="8655" y="21911"/>
                  </a:cubicBezTo>
                  <a:cubicBezTo>
                    <a:pt x="8295" y="20624"/>
                    <a:pt x="8390" y="18003"/>
                    <a:pt x="8390" y="18003"/>
                  </a:cubicBezTo>
                  <a:lnTo>
                    <a:pt x="14222" y="8567"/>
                  </a:lnTo>
                  <a:lnTo>
                    <a:pt x="11386" y="529"/>
                  </a:lnTo>
                  <a:lnTo>
                    <a:pt x="5100" y="15"/>
                  </a:lnTo>
                  <a:lnTo>
                    <a:pt x="3605" y="1"/>
                  </a:ln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1048134" y="3416561"/>
              <a:ext cx="230947" cy="129613"/>
            </a:xfrm>
            <a:custGeom>
              <a:avLst/>
              <a:gdLst/>
              <a:ahLst/>
              <a:cxnLst/>
              <a:rect l="l" t="t" r="r" b="b"/>
              <a:pathLst>
                <a:path w="6117" h="3433" extrusionOk="0">
                  <a:moveTo>
                    <a:pt x="5863" y="0"/>
                  </a:moveTo>
                  <a:cubicBezTo>
                    <a:pt x="5863" y="0"/>
                    <a:pt x="2030" y="667"/>
                    <a:pt x="0" y="2122"/>
                  </a:cubicBezTo>
                  <a:cubicBezTo>
                    <a:pt x="222" y="2608"/>
                    <a:pt x="437" y="3048"/>
                    <a:pt x="634" y="3433"/>
                  </a:cubicBezTo>
                  <a:cubicBezTo>
                    <a:pt x="1356" y="3105"/>
                    <a:pt x="3897" y="1974"/>
                    <a:pt x="5596" y="1474"/>
                  </a:cubicBezTo>
                  <a:lnTo>
                    <a:pt x="6117" y="624"/>
                  </a:lnTo>
                  <a:cubicBezTo>
                    <a:pt x="5998" y="293"/>
                    <a:pt x="5863" y="0"/>
                    <a:pt x="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1078451" y="2334428"/>
              <a:ext cx="1216617" cy="1329278"/>
            </a:xfrm>
            <a:custGeom>
              <a:avLst/>
              <a:gdLst/>
              <a:ahLst/>
              <a:cxnLst/>
              <a:rect l="l" t="t" r="r" b="b"/>
              <a:pathLst>
                <a:path w="32224" h="35208" extrusionOk="0">
                  <a:moveTo>
                    <a:pt x="16452" y="0"/>
                  </a:moveTo>
                  <a:cubicBezTo>
                    <a:pt x="15940" y="0"/>
                    <a:pt x="15610" y="37"/>
                    <a:pt x="15610" y="37"/>
                  </a:cubicBezTo>
                  <a:lnTo>
                    <a:pt x="10719" y="753"/>
                  </a:lnTo>
                  <a:cubicBezTo>
                    <a:pt x="10719" y="753"/>
                    <a:pt x="3887" y="6497"/>
                    <a:pt x="0" y="11940"/>
                  </a:cubicBezTo>
                  <a:cubicBezTo>
                    <a:pt x="1554" y="12776"/>
                    <a:pt x="5621" y="15947"/>
                    <a:pt x="5621" y="15947"/>
                  </a:cubicBezTo>
                  <a:cubicBezTo>
                    <a:pt x="5621" y="15947"/>
                    <a:pt x="4782" y="30764"/>
                    <a:pt x="4662" y="33156"/>
                  </a:cubicBezTo>
                  <a:cubicBezTo>
                    <a:pt x="7462" y="34297"/>
                    <a:pt x="12578" y="35207"/>
                    <a:pt x="17840" y="35207"/>
                  </a:cubicBezTo>
                  <a:cubicBezTo>
                    <a:pt x="21683" y="35207"/>
                    <a:pt x="25605" y="34721"/>
                    <a:pt x="28760" y="33484"/>
                  </a:cubicBezTo>
                  <a:cubicBezTo>
                    <a:pt x="30078" y="29657"/>
                    <a:pt x="32224" y="20876"/>
                    <a:pt x="27153" y="13375"/>
                  </a:cubicBezTo>
                  <a:cubicBezTo>
                    <a:pt x="28348" y="12416"/>
                    <a:pt x="28827" y="11161"/>
                    <a:pt x="28827" y="11161"/>
                  </a:cubicBezTo>
                  <a:cubicBezTo>
                    <a:pt x="28827" y="11161"/>
                    <a:pt x="23024" y="3565"/>
                    <a:pt x="21170" y="1592"/>
                  </a:cubicBezTo>
                  <a:cubicBezTo>
                    <a:pt x="19870" y="207"/>
                    <a:pt x="17656" y="0"/>
                    <a:pt x="16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1483132" y="1969312"/>
              <a:ext cx="493873" cy="569043"/>
            </a:xfrm>
            <a:custGeom>
              <a:avLst/>
              <a:gdLst/>
              <a:ahLst/>
              <a:cxnLst/>
              <a:rect l="l" t="t" r="r" b="b"/>
              <a:pathLst>
                <a:path w="13081" h="15072" extrusionOk="0">
                  <a:moveTo>
                    <a:pt x="6880" y="1"/>
                  </a:moveTo>
                  <a:cubicBezTo>
                    <a:pt x="5735" y="1"/>
                    <a:pt x="818" y="1735"/>
                    <a:pt x="818" y="1735"/>
                  </a:cubicBezTo>
                  <a:cubicBezTo>
                    <a:pt x="818" y="1735"/>
                    <a:pt x="1033" y="3412"/>
                    <a:pt x="1163" y="4790"/>
                  </a:cubicBezTo>
                  <a:cubicBezTo>
                    <a:pt x="1290" y="6168"/>
                    <a:pt x="645" y="9780"/>
                    <a:pt x="645" y="9780"/>
                  </a:cubicBezTo>
                  <a:cubicBezTo>
                    <a:pt x="645" y="9780"/>
                    <a:pt x="300" y="9994"/>
                    <a:pt x="0" y="10424"/>
                  </a:cubicBezTo>
                  <a:cubicBezTo>
                    <a:pt x="514" y="10942"/>
                    <a:pt x="5638" y="13997"/>
                    <a:pt x="8478" y="15072"/>
                  </a:cubicBezTo>
                  <a:cubicBezTo>
                    <a:pt x="8992" y="14558"/>
                    <a:pt x="9725" y="12016"/>
                    <a:pt x="9725" y="12016"/>
                  </a:cubicBezTo>
                  <a:cubicBezTo>
                    <a:pt x="9725" y="12016"/>
                    <a:pt x="9852" y="12016"/>
                    <a:pt x="10497" y="11844"/>
                  </a:cubicBezTo>
                  <a:cubicBezTo>
                    <a:pt x="13080" y="10727"/>
                    <a:pt x="12650" y="8919"/>
                    <a:pt x="11145" y="5949"/>
                  </a:cubicBezTo>
                  <a:cubicBezTo>
                    <a:pt x="9638" y="2982"/>
                    <a:pt x="7013" y="12"/>
                    <a:pt x="7013" y="12"/>
                  </a:cubicBezTo>
                  <a:cubicBezTo>
                    <a:pt x="6977" y="4"/>
                    <a:pt x="6932" y="1"/>
                    <a:pt x="6880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1513033" y="2030662"/>
              <a:ext cx="35716" cy="122288"/>
            </a:xfrm>
            <a:custGeom>
              <a:avLst/>
              <a:gdLst/>
              <a:ahLst/>
              <a:cxnLst/>
              <a:rect l="l" t="t" r="r" b="b"/>
              <a:pathLst>
                <a:path w="946" h="3239" extrusionOk="0">
                  <a:moveTo>
                    <a:pt x="568" y="1"/>
                  </a:moveTo>
                  <a:lnTo>
                    <a:pt x="1" y="402"/>
                  </a:lnTo>
                  <a:lnTo>
                    <a:pt x="378" y="3239"/>
                  </a:lnTo>
                  <a:lnTo>
                    <a:pt x="945" y="2362"/>
                  </a:lnTo>
                  <a:cubicBezTo>
                    <a:pt x="945" y="2362"/>
                    <a:pt x="568" y="12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2"/>
            <p:cNvSpPr/>
            <p:nvPr/>
          </p:nvSpPr>
          <p:spPr>
            <a:xfrm>
              <a:off x="1450853" y="2128897"/>
              <a:ext cx="92424" cy="95029"/>
            </a:xfrm>
            <a:custGeom>
              <a:avLst/>
              <a:gdLst/>
              <a:ahLst/>
              <a:cxnLst/>
              <a:rect l="l" t="t" r="r" b="b"/>
              <a:pathLst>
                <a:path w="2448" h="2517" extrusionOk="0">
                  <a:moveTo>
                    <a:pt x="993" y="1"/>
                  </a:moveTo>
                  <a:cubicBezTo>
                    <a:pt x="814" y="1"/>
                    <a:pt x="647" y="62"/>
                    <a:pt x="510" y="217"/>
                  </a:cubicBezTo>
                  <a:cubicBezTo>
                    <a:pt x="1" y="798"/>
                    <a:pt x="568" y="2517"/>
                    <a:pt x="1533" y="2517"/>
                  </a:cubicBezTo>
                  <a:cubicBezTo>
                    <a:pt x="1711" y="2517"/>
                    <a:pt x="1902" y="2459"/>
                    <a:pt x="2103" y="2325"/>
                  </a:cubicBezTo>
                  <a:lnTo>
                    <a:pt x="2448" y="778"/>
                  </a:lnTo>
                  <a:cubicBezTo>
                    <a:pt x="2347" y="710"/>
                    <a:pt x="1603" y="1"/>
                    <a:pt x="993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2"/>
            <p:cNvSpPr/>
            <p:nvPr/>
          </p:nvSpPr>
          <p:spPr>
            <a:xfrm>
              <a:off x="1470145" y="1906150"/>
              <a:ext cx="286787" cy="157023"/>
            </a:xfrm>
            <a:custGeom>
              <a:avLst/>
              <a:gdLst/>
              <a:ahLst/>
              <a:cxnLst/>
              <a:rect l="l" t="t" r="r" b="b"/>
              <a:pathLst>
                <a:path w="7596" h="4159" extrusionOk="0">
                  <a:moveTo>
                    <a:pt x="4183" y="1"/>
                  </a:moveTo>
                  <a:cubicBezTo>
                    <a:pt x="2551" y="1"/>
                    <a:pt x="1" y="1256"/>
                    <a:pt x="27" y="1692"/>
                  </a:cubicBezTo>
                  <a:cubicBezTo>
                    <a:pt x="55" y="2157"/>
                    <a:pt x="1099" y="4159"/>
                    <a:pt x="1099" y="4159"/>
                  </a:cubicBezTo>
                  <a:lnTo>
                    <a:pt x="7596" y="1939"/>
                  </a:lnTo>
                  <a:cubicBezTo>
                    <a:pt x="6965" y="1142"/>
                    <a:pt x="6088" y="212"/>
                    <a:pt x="4498" y="18"/>
                  </a:cubicBezTo>
                  <a:cubicBezTo>
                    <a:pt x="4398" y="6"/>
                    <a:pt x="4292" y="1"/>
                    <a:pt x="4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2"/>
            <p:cNvSpPr/>
            <p:nvPr/>
          </p:nvSpPr>
          <p:spPr>
            <a:xfrm>
              <a:off x="1645020" y="1941223"/>
              <a:ext cx="81173" cy="51951"/>
            </a:xfrm>
            <a:custGeom>
              <a:avLst/>
              <a:gdLst/>
              <a:ahLst/>
              <a:cxnLst/>
              <a:rect l="l" t="t" r="r" b="b"/>
              <a:pathLst>
                <a:path w="2150" h="1376" extrusionOk="0">
                  <a:moveTo>
                    <a:pt x="937" y="1"/>
                  </a:moveTo>
                  <a:cubicBezTo>
                    <a:pt x="821" y="1"/>
                    <a:pt x="706" y="25"/>
                    <a:pt x="593" y="80"/>
                  </a:cubicBezTo>
                  <a:cubicBezTo>
                    <a:pt x="1" y="361"/>
                    <a:pt x="497" y="1376"/>
                    <a:pt x="497" y="1376"/>
                  </a:cubicBezTo>
                  <a:lnTo>
                    <a:pt x="2149" y="858"/>
                  </a:lnTo>
                  <a:cubicBezTo>
                    <a:pt x="1902" y="436"/>
                    <a:pt x="1424" y="1"/>
                    <a:pt x="937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2"/>
            <p:cNvSpPr/>
            <p:nvPr/>
          </p:nvSpPr>
          <p:spPr>
            <a:xfrm>
              <a:off x="1655931" y="1941223"/>
              <a:ext cx="54178" cy="26164"/>
            </a:xfrm>
            <a:custGeom>
              <a:avLst/>
              <a:gdLst/>
              <a:ahLst/>
              <a:cxnLst/>
              <a:rect l="l" t="t" r="r" b="b"/>
              <a:pathLst>
                <a:path w="1435" h="693" extrusionOk="0">
                  <a:moveTo>
                    <a:pt x="646" y="1"/>
                  </a:moveTo>
                  <a:cubicBezTo>
                    <a:pt x="532" y="1"/>
                    <a:pt x="416" y="25"/>
                    <a:pt x="304" y="80"/>
                  </a:cubicBezTo>
                  <a:cubicBezTo>
                    <a:pt x="57" y="195"/>
                    <a:pt x="0" y="442"/>
                    <a:pt x="18" y="693"/>
                  </a:cubicBezTo>
                  <a:lnTo>
                    <a:pt x="1434" y="347"/>
                  </a:lnTo>
                  <a:cubicBezTo>
                    <a:pt x="1202" y="145"/>
                    <a:pt x="926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2"/>
            <p:cNvSpPr/>
            <p:nvPr/>
          </p:nvSpPr>
          <p:spPr>
            <a:xfrm>
              <a:off x="1691042" y="4426924"/>
              <a:ext cx="424442" cy="325561"/>
            </a:xfrm>
            <a:custGeom>
              <a:avLst/>
              <a:gdLst/>
              <a:ahLst/>
              <a:cxnLst/>
              <a:rect l="l" t="t" r="r" b="b"/>
              <a:pathLst>
                <a:path w="11242" h="8623" extrusionOk="0">
                  <a:moveTo>
                    <a:pt x="5899" y="0"/>
                  </a:moveTo>
                  <a:lnTo>
                    <a:pt x="878" y="1339"/>
                  </a:lnTo>
                  <a:lnTo>
                    <a:pt x="1298" y="5064"/>
                  </a:lnTo>
                  <a:lnTo>
                    <a:pt x="0" y="8038"/>
                  </a:lnTo>
                  <a:cubicBezTo>
                    <a:pt x="0" y="8038"/>
                    <a:pt x="5983" y="8623"/>
                    <a:pt x="10085" y="8623"/>
                  </a:cubicBezTo>
                  <a:cubicBezTo>
                    <a:pt x="11241" y="4237"/>
                    <a:pt x="9514" y="3031"/>
                    <a:pt x="7612" y="3031"/>
                  </a:cubicBezTo>
                  <a:cubicBezTo>
                    <a:pt x="6481" y="3031"/>
                    <a:pt x="5289" y="3457"/>
                    <a:pt x="4602" y="3894"/>
                  </a:cubicBezTo>
                  <a:lnTo>
                    <a:pt x="4602" y="3894"/>
                  </a:lnTo>
                  <a:cubicBezTo>
                    <a:pt x="4967" y="3327"/>
                    <a:pt x="4891" y="3180"/>
                    <a:pt x="4715" y="3180"/>
                  </a:cubicBezTo>
                  <a:cubicBezTo>
                    <a:pt x="4527" y="3180"/>
                    <a:pt x="4225" y="3348"/>
                    <a:pt x="4225" y="3348"/>
                  </a:cubicBezTo>
                  <a:lnTo>
                    <a:pt x="58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2"/>
            <p:cNvSpPr/>
            <p:nvPr/>
          </p:nvSpPr>
          <p:spPr>
            <a:xfrm>
              <a:off x="949031" y="4450331"/>
              <a:ext cx="435428" cy="292337"/>
            </a:xfrm>
            <a:custGeom>
              <a:avLst/>
              <a:gdLst/>
              <a:ahLst/>
              <a:cxnLst/>
              <a:rect l="l" t="t" r="r" b="b"/>
              <a:pathLst>
                <a:path w="11533" h="7743" extrusionOk="0">
                  <a:moveTo>
                    <a:pt x="6639" y="0"/>
                  </a:moveTo>
                  <a:lnTo>
                    <a:pt x="7808" y="3599"/>
                  </a:lnTo>
                  <a:cubicBezTo>
                    <a:pt x="7808" y="3599"/>
                    <a:pt x="7659" y="3517"/>
                    <a:pt x="7528" y="3517"/>
                  </a:cubicBezTo>
                  <a:cubicBezTo>
                    <a:pt x="7349" y="3517"/>
                    <a:pt x="7202" y="3670"/>
                    <a:pt x="7516" y="4394"/>
                  </a:cubicBezTo>
                  <a:cubicBezTo>
                    <a:pt x="6291" y="3489"/>
                    <a:pt x="4496" y="2421"/>
                    <a:pt x="2975" y="2421"/>
                  </a:cubicBezTo>
                  <a:cubicBezTo>
                    <a:pt x="1327" y="2421"/>
                    <a:pt x="1" y="3674"/>
                    <a:pt x="67" y="7742"/>
                  </a:cubicBezTo>
                  <a:cubicBezTo>
                    <a:pt x="2453" y="7700"/>
                    <a:pt x="10948" y="7157"/>
                    <a:pt x="10948" y="7157"/>
                  </a:cubicBezTo>
                  <a:cubicBezTo>
                    <a:pt x="10948" y="7157"/>
                    <a:pt x="10151" y="4186"/>
                    <a:pt x="10151" y="4060"/>
                  </a:cubicBezTo>
                  <a:cubicBezTo>
                    <a:pt x="10151" y="3933"/>
                    <a:pt x="11532" y="1005"/>
                    <a:pt x="11532" y="1005"/>
                  </a:cubicBezTo>
                  <a:lnTo>
                    <a:pt x="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2"/>
            <p:cNvSpPr/>
            <p:nvPr/>
          </p:nvSpPr>
          <p:spPr>
            <a:xfrm>
              <a:off x="1669484" y="2170237"/>
              <a:ext cx="139203" cy="107111"/>
            </a:xfrm>
            <a:custGeom>
              <a:avLst/>
              <a:gdLst/>
              <a:ahLst/>
              <a:cxnLst/>
              <a:rect l="l" t="t" r="r" b="b"/>
              <a:pathLst>
                <a:path w="3687" h="2837" extrusionOk="0">
                  <a:moveTo>
                    <a:pt x="2605" y="0"/>
                  </a:moveTo>
                  <a:cubicBezTo>
                    <a:pt x="2745" y="306"/>
                    <a:pt x="2890" y="606"/>
                    <a:pt x="3020" y="916"/>
                  </a:cubicBezTo>
                  <a:cubicBezTo>
                    <a:pt x="3155" y="1223"/>
                    <a:pt x="3285" y="1529"/>
                    <a:pt x="3380" y="1843"/>
                  </a:cubicBezTo>
                  <a:cubicBezTo>
                    <a:pt x="3425" y="1997"/>
                    <a:pt x="3472" y="2163"/>
                    <a:pt x="3475" y="2304"/>
                  </a:cubicBezTo>
                  <a:cubicBezTo>
                    <a:pt x="3479" y="2378"/>
                    <a:pt x="3458" y="2420"/>
                    <a:pt x="3422" y="2459"/>
                  </a:cubicBezTo>
                  <a:cubicBezTo>
                    <a:pt x="3380" y="2498"/>
                    <a:pt x="3320" y="2529"/>
                    <a:pt x="3249" y="2551"/>
                  </a:cubicBezTo>
                  <a:cubicBezTo>
                    <a:pt x="3110" y="2591"/>
                    <a:pt x="2960" y="2607"/>
                    <a:pt x="2806" y="2607"/>
                  </a:cubicBezTo>
                  <a:cubicBezTo>
                    <a:pt x="2640" y="2607"/>
                    <a:pt x="2470" y="2589"/>
                    <a:pt x="2305" y="2565"/>
                  </a:cubicBezTo>
                  <a:cubicBezTo>
                    <a:pt x="1664" y="2466"/>
                    <a:pt x="1026" y="2233"/>
                    <a:pt x="519" y="1836"/>
                  </a:cubicBezTo>
                  <a:cubicBezTo>
                    <a:pt x="399" y="1734"/>
                    <a:pt x="283" y="1617"/>
                    <a:pt x="208" y="1483"/>
                  </a:cubicBezTo>
                  <a:cubicBezTo>
                    <a:pt x="132" y="1353"/>
                    <a:pt x="96" y="1187"/>
                    <a:pt x="184" y="1085"/>
                  </a:cubicBezTo>
                  <a:cubicBezTo>
                    <a:pt x="232" y="1018"/>
                    <a:pt x="318" y="993"/>
                    <a:pt x="411" y="993"/>
                  </a:cubicBezTo>
                  <a:cubicBezTo>
                    <a:pt x="474" y="993"/>
                    <a:pt x="540" y="1005"/>
                    <a:pt x="600" y="1022"/>
                  </a:cubicBezTo>
                  <a:cubicBezTo>
                    <a:pt x="758" y="1060"/>
                    <a:pt x="903" y="1152"/>
                    <a:pt x="1044" y="1240"/>
                  </a:cubicBezTo>
                  <a:cubicBezTo>
                    <a:pt x="917" y="1134"/>
                    <a:pt x="787" y="1022"/>
                    <a:pt x="621" y="962"/>
                  </a:cubicBezTo>
                  <a:cubicBezTo>
                    <a:pt x="540" y="930"/>
                    <a:pt x="455" y="906"/>
                    <a:pt x="364" y="906"/>
                  </a:cubicBezTo>
                  <a:cubicBezTo>
                    <a:pt x="272" y="906"/>
                    <a:pt x="170" y="934"/>
                    <a:pt x="99" y="1007"/>
                  </a:cubicBezTo>
                  <a:cubicBezTo>
                    <a:pt x="18" y="1078"/>
                    <a:pt x="5" y="1187"/>
                    <a:pt x="0" y="1282"/>
                  </a:cubicBezTo>
                  <a:cubicBezTo>
                    <a:pt x="11" y="1378"/>
                    <a:pt x="39" y="1469"/>
                    <a:pt x="75" y="1550"/>
                  </a:cubicBezTo>
                  <a:cubicBezTo>
                    <a:pt x="156" y="1716"/>
                    <a:pt x="275" y="1849"/>
                    <a:pt x="399" y="1970"/>
                  </a:cubicBezTo>
                  <a:cubicBezTo>
                    <a:pt x="924" y="2438"/>
                    <a:pt x="1594" y="2688"/>
                    <a:pt x="2270" y="2797"/>
                  </a:cubicBezTo>
                  <a:cubicBezTo>
                    <a:pt x="2437" y="2818"/>
                    <a:pt x="2606" y="2836"/>
                    <a:pt x="2776" y="2836"/>
                  </a:cubicBezTo>
                  <a:cubicBezTo>
                    <a:pt x="2954" y="2836"/>
                    <a:pt x="3134" y="2816"/>
                    <a:pt x="3316" y="2759"/>
                  </a:cubicBezTo>
                  <a:cubicBezTo>
                    <a:pt x="3404" y="2731"/>
                    <a:pt x="3496" y="2685"/>
                    <a:pt x="3578" y="2607"/>
                  </a:cubicBezTo>
                  <a:cubicBezTo>
                    <a:pt x="3612" y="2568"/>
                    <a:pt x="3651" y="2512"/>
                    <a:pt x="3662" y="2459"/>
                  </a:cubicBezTo>
                  <a:cubicBezTo>
                    <a:pt x="3672" y="2407"/>
                    <a:pt x="3687" y="2347"/>
                    <a:pt x="3679" y="2301"/>
                  </a:cubicBezTo>
                  <a:cubicBezTo>
                    <a:pt x="3669" y="2107"/>
                    <a:pt x="3609" y="1948"/>
                    <a:pt x="3549" y="1786"/>
                  </a:cubicBezTo>
                  <a:cubicBezTo>
                    <a:pt x="3303" y="1148"/>
                    <a:pt x="2971" y="563"/>
                    <a:pt x="2605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2"/>
            <p:cNvSpPr/>
            <p:nvPr/>
          </p:nvSpPr>
          <p:spPr>
            <a:xfrm>
              <a:off x="1617233" y="2225018"/>
              <a:ext cx="110433" cy="70602"/>
            </a:xfrm>
            <a:custGeom>
              <a:avLst/>
              <a:gdLst/>
              <a:ahLst/>
              <a:cxnLst/>
              <a:rect l="l" t="t" r="r" b="b"/>
              <a:pathLst>
                <a:path w="2925" h="1870" extrusionOk="0">
                  <a:moveTo>
                    <a:pt x="0" y="0"/>
                  </a:moveTo>
                  <a:cubicBezTo>
                    <a:pt x="63" y="138"/>
                    <a:pt x="137" y="272"/>
                    <a:pt x="215" y="406"/>
                  </a:cubicBezTo>
                  <a:cubicBezTo>
                    <a:pt x="296" y="536"/>
                    <a:pt x="387" y="660"/>
                    <a:pt x="475" y="787"/>
                  </a:cubicBezTo>
                  <a:cubicBezTo>
                    <a:pt x="574" y="903"/>
                    <a:pt x="680" y="1023"/>
                    <a:pt x="789" y="1132"/>
                  </a:cubicBezTo>
                  <a:cubicBezTo>
                    <a:pt x="906" y="1234"/>
                    <a:pt x="1018" y="1343"/>
                    <a:pt x="1148" y="1431"/>
                  </a:cubicBezTo>
                  <a:cubicBezTo>
                    <a:pt x="1402" y="1615"/>
                    <a:pt x="1688" y="1763"/>
                    <a:pt x="2002" y="1829"/>
                  </a:cubicBezTo>
                  <a:cubicBezTo>
                    <a:pt x="2124" y="1855"/>
                    <a:pt x="2250" y="1869"/>
                    <a:pt x="2376" y="1869"/>
                  </a:cubicBezTo>
                  <a:cubicBezTo>
                    <a:pt x="2566" y="1869"/>
                    <a:pt x="2755" y="1836"/>
                    <a:pt x="2924" y="1755"/>
                  </a:cubicBezTo>
                  <a:lnTo>
                    <a:pt x="2924" y="1755"/>
                  </a:lnTo>
                  <a:cubicBezTo>
                    <a:pt x="2854" y="1764"/>
                    <a:pt x="2785" y="1768"/>
                    <a:pt x="2716" y="1768"/>
                  </a:cubicBezTo>
                  <a:cubicBezTo>
                    <a:pt x="2485" y="1768"/>
                    <a:pt x="2263" y="1721"/>
                    <a:pt x="2051" y="1653"/>
                  </a:cubicBezTo>
                  <a:cubicBezTo>
                    <a:pt x="1776" y="1558"/>
                    <a:pt x="1519" y="1413"/>
                    <a:pt x="1283" y="1241"/>
                  </a:cubicBezTo>
                  <a:cubicBezTo>
                    <a:pt x="1043" y="1078"/>
                    <a:pt x="831" y="871"/>
                    <a:pt x="613" y="663"/>
                  </a:cubicBezTo>
                  <a:lnTo>
                    <a:pt x="306" y="335"/>
                  </a:lnTo>
                  <a:cubicBezTo>
                    <a:pt x="208" y="223"/>
                    <a:pt x="106" y="110"/>
                    <a:pt x="0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2"/>
            <p:cNvSpPr/>
            <p:nvPr/>
          </p:nvSpPr>
          <p:spPr>
            <a:xfrm>
              <a:off x="1555091" y="2375466"/>
              <a:ext cx="245747" cy="58369"/>
            </a:xfrm>
            <a:custGeom>
              <a:avLst/>
              <a:gdLst/>
              <a:ahLst/>
              <a:cxnLst/>
              <a:rect l="l" t="t" r="r" b="b"/>
              <a:pathLst>
                <a:path w="6509" h="1546" extrusionOk="0">
                  <a:moveTo>
                    <a:pt x="0" y="1"/>
                  </a:moveTo>
                  <a:lnTo>
                    <a:pt x="0" y="1"/>
                  </a:lnTo>
                  <a:cubicBezTo>
                    <a:pt x="399" y="409"/>
                    <a:pt x="892" y="723"/>
                    <a:pt x="1420" y="962"/>
                  </a:cubicBezTo>
                  <a:cubicBezTo>
                    <a:pt x="1952" y="1195"/>
                    <a:pt x="2516" y="1336"/>
                    <a:pt x="3084" y="1435"/>
                  </a:cubicBezTo>
                  <a:cubicBezTo>
                    <a:pt x="3556" y="1508"/>
                    <a:pt x="4036" y="1545"/>
                    <a:pt x="4515" y="1545"/>
                  </a:cubicBezTo>
                  <a:cubicBezTo>
                    <a:pt x="4611" y="1545"/>
                    <a:pt x="4707" y="1544"/>
                    <a:pt x="4803" y="1541"/>
                  </a:cubicBezTo>
                  <a:cubicBezTo>
                    <a:pt x="5374" y="1526"/>
                    <a:pt x="5948" y="1477"/>
                    <a:pt x="6509" y="1350"/>
                  </a:cubicBezTo>
                  <a:lnTo>
                    <a:pt x="6509" y="1350"/>
                  </a:lnTo>
                  <a:cubicBezTo>
                    <a:pt x="6252" y="1363"/>
                    <a:pt x="5995" y="1376"/>
                    <a:pt x="5738" y="1376"/>
                  </a:cubicBezTo>
                  <a:cubicBezTo>
                    <a:pt x="5709" y="1376"/>
                    <a:pt x="5681" y="1375"/>
                    <a:pt x="5652" y="1375"/>
                  </a:cubicBezTo>
                  <a:cubicBezTo>
                    <a:pt x="5560" y="1376"/>
                    <a:pt x="5468" y="1377"/>
                    <a:pt x="5375" y="1377"/>
                  </a:cubicBezTo>
                  <a:cubicBezTo>
                    <a:pt x="5184" y="1377"/>
                    <a:pt x="4993" y="1374"/>
                    <a:pt x="4803" y="1364"/>
                  </a:cubicBezTo>
                  <a:cubicBezTo>
                    <a:pt x="4240" y="1336"/>
                    <a:pt x="3676" y="1297"/>
                    <a:pt x="3119" y="1203"/>
                  </a:cubicBezTo>
                  <a:cubicBezTo>
                    <a:pt x="2565" y="1115"/>
                    <a:pt x="2020" y="980"/>
                    <a:pt x="1487" y="797"/>
                  </a:cubicBezTo>
                  <a:cubicBezTo>
                    <a:pt x="963" y="596"/>
                    <a:pt x="462" y="336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2"/>
            <p:cNvSpPr/>
            <p:nvPr/>
          </p:nvSpPr>
          <p:spPr>
            <a:xfrm>
              <a:off x="1479810" y="2150341"/>
              <a:ext cx="55613" cy="51724"/>
            </a:xfrm>
            <a:custGeom>
              <a:avLst/>
              <a:gdLst/>
              <a:ahLst/>
              <a:cxnLst/>
              <a:rect l="l" t="t" r="r" b="b"/>
              <a:pathLst>
                <a:path w="1473" h="1370" extrusionOk="0">
                  <a:moveTo>
                    <a:pt x="293" y="0"/>
                  </a:moveTo>
                  <a:cubicBezTo>
                    <a:pt x="191" y="0"/>
                    <a:pt x="91" y="19"/>
                    <a:pt x="0" y="62"/>
                  </a:cubicBezTo>
                  <a:cubicBezTo>
                    <a:pt x="268" y="69"/>
                    <a:pt x="500" y="174"/>
                    <a:pt x="687" y="322"/>
                  </a:cubicBezTo>
                  <a:cubicBezTo>
                    <a:pt x="786" y="397"/>
                    <a:pt x="867" y="488"/>
                    <a:pt x="948" y="579"/>
                  </a:cubicBezTo>
                  <a:lnTo>
                    <a:pt x="1061" y="724"/>
                  </a:lnTo>
                  <a:lnTo>
                    <a:pt x="1061" y="724"/>
                  </a:lnTo>
                  <a:cubicBezTo>
                    <a:pt x="1044" y="727"/>
                    <a:pt x="1026" y="732"/>
                    <a:pt x="1008" y="738"/>
                  </a:cubicBezTo>
                  <a:cubicBezTo>
                    <a:pt x="958" y="749"/>
                    <a:pt x="881" y="802"/>
                    <a:pt x="867" y="883"/>
                  </a:cubicBezTo>
                  <a:cubicBezTo>
                    <a:pt x="860" y="953"/>
                    <a:pt x="881" y="1006"/>
                    <a:pt x="906" y="1045"/>
                  </a:cubicBezTo>
                  <a:cubicBezTo>
                    <a:pt x="1001" y="1193"/>
                    <a:pt x="1128" y="1285"/>
                    <a:pt x="1261" y="1369"/>
                  </a:cubicBezTo>
                  <a:lnTo>
                    <a:pt x="1139" y="1171"/>
                  </a:lnTo>
                  <a:cubicBezTo>
                    <a:pt x="1100" y="1108"/>
                    <a:pt x="1061" y="1041"/>
                    <a:pt x="1043" y="981"/>
                  </a:cubicBezTo>
                  <a:cubicBezTo>
                    <a:pt x="1036" y="950"/>
                    <a:pt x="1033" y="925"/>
                    <a:pt x="1040" y="921"/>
                  </a:cubicBezTo>
                  <a:lnTo>
                    <a:pt x="1040" y="921"/>
                  </a:lnTo>
                  <a:cubicBezTo>
                    <a:pt x="1043" y="925"/>
                    <a:pt x="1036" y="925"/>
                    <a:pt x="1064" y="925"/>
                  </a:cubicBezTo>
                  <a:cubicBezTo>
                    <a:pt x="1075" y="922"/>
                    <a:pt x="1090" y="921"/>
                    <a:pt x="1106" y="921"/>
                  </a:cubicBezTo>
                  <a:cubicBezTo>
                    <a:pt x="1147" y="921"/>
                    <a:pt x="1200" y="929"/>
                    <a:pt x="1248" y="939"/>
                  </a:cubicBezTo>
                  <a:lnTo>
                    <a:pt x="1473" y="978"/>
                  </a:lnTo>
                  <a:lnTo>
                    <a:pt x="1357" y="773"/>
                  </a:lnTo>
                  <a:cubicBezTo>
                    <a:pt x="1290" y="654"/>
                    <a:pt x="1216" y="537"/>
                    <a:pt x="1124" y="431"/>
                  </a:cubicBezTo>
                  <a:cubicBezTo>
                    <a:pt x="1033" y="326"/>
                    <a:pt x="931" y="228"/>
                    <a:pt x="807" y="153"/>
                  </a:cubicBezTo>
                  <a:cubicBezTo>
                    <a:pt x="655" y="59"/>
                    <a:pt x="471" y="0"/>
                    <a:pt x="293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2"/>
            <p:cNvSpPr/>
            <p:nvPr/>
          </p:nvSpPr>
          <p:spPr>
            <a:xfrm>
              <a:off x="1701009" y="2145584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7" y="1"/>
                    <a:pt x="1" y="191"/>
                    <a:pt x="1" y="427"/>
                  </a:cubicBezTo>
                  <a:cubicBezTo>
                    <a:pt x="1" y="660"/>
                    <a:pt x="107" y="850"/>
                    <a:pt x="240" y="850"/>
                  </a:cubicBezTo>
                  <a:cubicBezTo>
                    <a:pt x="371" y="850"/>
                    <a:pt x="476" y="660"/>
                    <a:pt x="476" y="427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2"/>
            <p:cNvSpPr/>
            <p:nvPr/>
          </p:nvSpPr>
          <p:spPr>
            <a:xfrm>
              <a:off x="1783501" y="2149963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6" y="1"/>
                    <a:pt x="0" y="191"/>
                    <a:pt x="0" y="424"/>
                  </a:cubicBezTo>
                  <a:cubicBezTo>
                    <a:pt x="0" y="660"/>
                    <a:pt x="106" y="851"/>
                    <a:pt x="240" y="851"/>
                  </a:cubicBezTo>
                  <a:cubicBezTo>
                    <a:pt x="371" y="851"/>
                    <a:pt x="476" y="660"/>
                    <a:pt x="476" y="424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2"/>
            <p:cNvSpPr/>
            <p:nvPr/>
          </p:nvSpPr>
          <p:spPr>
            <a:xfrm>
              <a:off x="1661934" y="2091785"/>
              <a:ext cx="74377" cy="34433"/>
            </a:xfrm>
            <a:custGeom>
              <a:avLst/>
              <a:gdLst/>
              <a:ahLst/>
              <a:cxnLst/>
              <a:rect l="l" t="t" r="r" b="b"/>
              <a:pathLst>
                <a:path w="1970" h="912" extrusionOk="0">
                  <a:moveTo>
                    <a:pt x="836" y="0"/>
                  </a:moveTo>
                  <a:cubicBezTo>
                    <a:pt x="517" y="0"/>
                    <a:pt x="203" y="221"/>
                    <a:pt x="0" y="912"/>
                  </a:cubicBezTo>
                  <a:lnTo>
                    <a:pt x="1970" y="683"/>
                  </a:lnTo>
                  <a:cubicBezTo>
                    <a:pt x="1970" y="683"/>
                    <a:pt x="1396" y="0"/>
                    <a:pt x="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2"/>
            <p:cNvSpPr/>
            <p:nvPr/>
          </p:nvSpPr>
          <p:spPr>
            <a:xfrm>
              <a:off x="1768324" y="2097599"/>
              <a:ext cx="53121" cy="28618"/>
            </a:xfrm>
            <a:custGeom>
              <a:avLst/>
              <a:gdLst/>
              <a:ahLst/>
              <a:cxnLst/>
              <a:rect l="l" t="t" r="r" b="b"/>
              <a:pathLst>
                <a:path w="1407" h="758" extrusionOk="0">
                  <a:moveTo>
                    <a:pt x="518" y="1"/>
                  </a:moveTo>
                  <a:cubicBezTo>
                    <a:pt x="123" y="1"/>
                    <a:pt x="1" y="652"/>
                    <a:pt x="1" y="652"/>
                  </a:cubicBezTo>
                  <a:lnTo>
                    <a:pt x="1407" y="758"/>
                  </a:lnTo>
                  <a:cubicBezTo>
                    <a:pt x="1018" y="187"/>
                    <a:pt x="729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2"/>
            <p:cNvSpPr/>
            <p:nvPr/>
          </p:nvSpPr>
          <p:spPr>
            <a:xfrm>
              <a:off x="1940858" y="2603347"/>
              <a:ext cx="162762" cy="236044"/>
            </a:xfrm>
            <a:custGeom>
              <a:avLst/>
              <a:gdLst/>
              <a:ahLst/>
              <a:cxnLst/>
              <a:rect l="l" t="t" r="r" b="b"/>
              <a:pathLst>
                <a:path w="4311" h="6252" extrusionOk="0">
                  <a:moveTo>
                    <a:pt x="1" y="0"/>
                  </a:moveTo>
                  <a:lnTo>
                    <a:pt x="1" y="0"/>
                  </a:lnTo>
                  <a:cubicBezTo>
                    <a:pt x="191" y="258"/>
                    <a:pt x="378" y="512"/>
                    <a:pt x="550" y="776"/>
                  </a:cubicBezTo>
                  <a:cubicBezTo>
                    <a:pt x="730" y="1036"/>
                    <a:pt x="906" y="1298"/>
                    <a:pt x="1079" y="1561"/>
                  </a:cubicBezTo>
                  <a:lnTo>
                    <a:pt x="2129" y="3140"/>
                  </a:lnTo>
                  <a:cubicBezTo>
                    <a:pt x="2485" y="3665"/>
                    <a:pt x="2838" y="4191"/>
                    <a:pt x="3201" y="4708"/>
                  </a:cubicBezTo>
                  <a:cubicBezTo>
                    <a:pt x="3563" y="5227"/>
                    <a:pt x="3926" y="5744"/>
                    <a:pt x="4310" y="6252"/>
                  </a:cubicBezTo>
                  <a:cubicBezTo>
                    <a:pt x="4007" y="5692"/>
                    <a:pt x="3684" y="5149"/>
                    <a:pt x="3352" y="4609"/>
                  </a:cubicBezTo>
                  <a:cubicBezTo>
                    <a:pt x="3021" y="4067"/>
                    <a:pt x="2675" y="3539"/>
                    <a:pt x="2323" y="3010"/>
                  </a:cubicBezTo>
                  <a:cubicBezTo>
                    <a:pt x="1967" y="2488"/>
                    <a:pt x="1612" y="1963"/>
                    <a:pt x="1227" y="1459"/>
                  </a:cubicBezTo>
                  <a:cubicBezTo>
                    <a:pt x="843" y="956"/>
                    <a:pt x="459" y="44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2"/>
            <p:cNvSpPr/>
            <p:nvPr/>
          </p:nvSpPr>
          <p:spPr>
            <a:xfrm>
              <a:off x="1290626" y="2657221"/>
              <a:ext cx="62975" cy="279311"/>
            </a:xfrm>
            <a:custGeom>
              <a:avLst/>
              <a:gdLst/>
              <a:ahLst/>
              <a:cxnLst/>
              <a:rect l="l" t="t" r="r" b="b"/>
              <a:pathLst>
                <a:path w="1668" h="7398" extrusionOk="0">
                  <a:moveTo>
                    <a:pt x="1668" y="1"/>
                  </a:moveTo>
                  <a:cubicBezTo>
                    <a:pt x="1403" y="578"/>
                    <a:pt x="1219" y="1192"/>
                    <a:pt x="1047" y="1801"/>
                  </a:cubicBezTo>
                  <a:cubicBezTo>
                    <a:pt x="874" y="2411"/>
                    <a:pt x="733" y="3027"/>
                    <a:pt x="599" y="3647"/>
                  </a:cubicBezTo>
                  <a:cubicBezTo>
                    <a:pt x="473" y="4268"/>
                    <a:pt x="349" y="4888"/>
                    <a:pt x="254" y="5515"/>
                  </a:cubicBezTo>
                  <a:cubicBezTo>
                    <a:pt x="152" y="6139"/>
                    <a:pt x="61" y="6766"/>
                    <a:pt x="1" y="7397"/>
                  </a:cubicBezTo>
                  <a:cubicBezTo>
                    <a:pt x="155" y="6781"/>
                    <a:pt x="293" y="6163"/>
                    <a:pt x="430" y="5547"/>
                  </a:cubicBezTo>
                  <a:lnTo>
                    <a:pt x="829" y="3694"/>
                  </a:lnTo>
                  <a:lnTo>
                    <a:pt x="1224" y="1844"/>
                  </a:lnTo>
                  <a:cubicBezTo>
                    <a:pt x="1357" y="1227"/>
                    <a:pt x="1494" y="611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2"/>
            <p:cNvSpPr/>
            <p:nvPr/>
          </p:nvSpPr>
          <p:spPr>
            <a:xfrm>
              <a:off x="1144444" y="3430416"/>
              <a:ext cx="72792" cy="80796"/>
            </a:xfrm>
            <a:custGeom>
              <a:avLst/>
              <a:gdLst/>
              <a:ahLst/>
              <a:cxnLst/>
              <a:rect l="l" t="t" r="r" b="b"/>
              <a:pathLst>
                <a:path w="1928" h="2140" extrusionOk="0">
                  <a:moveTo>
                    <a:pt x="962" y="0"/>
                  </a:moveTo>
                  <a:cubicBezTo>
                    <a:pt x="430" y="0"/>
                    <a:pt x="0" y="479"/>
                    <a:pt x="0" y="1068"/>
                  </a:cubicBezTo>
                  <a:cubicBezTo>
                    <a:pt x="0" y="1660"/>
                    <a:pt x="430" y="2139"/>
                    <a:pt x="962" y="2139"/>
                  </a:cubicBezTo>
                  <a:cubicBezTo>
                    <a:pt x="1494" y="2139"/>
                    <a:pt x="1928" y="1660"/>
                    <a:pt x="1928" y="1068"/>
                  </a:cubicBezTo>
                  <a:cubicBezTo>
                    <a:pt x="1928" y="479"/>
                    <a:pt x="1494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2"/>
            <p:cNvSpPr/>
            <p:nvPr/>
          </p:nvSpPr>
          <p:spPr>
            <a:xfrm>
              <a:off x="1194845" y="4531841"/>
              <a:ext cx="143960" cy="106620"/>
            </a:xfrm>
            <a:custGeom>
              <a:avLst/>
              <a:gdLst/>
              <a:ahLst/>
              <a:cxnLst/>
              <a:rect l="l" t="t" r="r" b="b"/>
              <a:pathLst>
                <a:path w="3813" h="2824" extrusionOk="0">
                  <a:moveTo>
                    <a:pt x="374" y="301"/>
                  </a:moveTo>
                  <a:lnTo>
                    <a:pt x="374" y="301"/>
                  </a:lnTo>
                  <a:cubicBezTo>
                    <a:pt x="839" y="456"/>
                    <a:pt x="1149" y="752"/>
                    <a:pt x="1403" y="1115"/>
                  </a:cubicBezTo>
                  <a:cubicBezTo>
                    <a:pt x="1191" y="1087"/>
                    <a:pt x="973" y="978"/>
                    <a:pt x="783" y="805"/>
                  </a:cubicBezTo>
                  <a:cubicBezTo>
                    <a:pt x="621" y="661"/>
                    <a:pt x="487" y="484"/>
                    <a:pt x="374" y="301"/>
                  </a:cubicBezTo>
                  <a:close/>
                  <a:moveTo>
                    <a:pt x="2763" y="1166"/>
                  </a:moveTo>
                  <a:cubicBezTo>
                    <a:pt x="2971" y="1166"/>
                    <a:pt x="3178" y="1189"/>
                    <a:pt x="3380" y="1235"/>
                  </a:cubicBezTo>
                  <a:cubicBezTo>
                    <a:pt x="3432" y="1245"/>
                    <a:pt x="3489" y="1259"/>
                    <a:pt x="3520" y="1292"/>
                  </a:cubicBezTo>
                  <a:cubicBezTo>
                    <a:pt x="3535" y="1305"/>
                    <a:pt x="3542" y="1326"/>
                    <a:pt x="3542" y="1330"/>
                  </a:cubicBezTo>
                  <a:cubicBezTo>
                    <a:pt x="3538" y="1334"/>
                    <a:pt x="3520" y="1344"/>
                    <a:pt x="3465" y="1347"/>
                  </a:cubicBezTo>
                  <a:cubicBezTo>
                    <a:pt x="3214" y="1374"/>
                    <a:pt x="2961" y="1388"/>
                    <a:pt x="2708" y="1388"/>
                  </a:cubicBezTo>
                  <a:cubicBezTo>
                    <a:pt x="2492" y="1388"/>
                    <a:pt x="2276" y="1378"/>
                    <a:pt x="2062" y="1358"/>
                  </a:cubicBezTo>
                  <a:cubicBezTo>
                    <a:pt x="1988" y="1355"/>
                    <a:pt x="1914" y="1344"/>
                    <a:pt x="1847" y="1330"/>
                  </a:cubicBezTo>
                  <a:cubicBezTo>
                    <a:pt x="1847" y="1323"/>
                    <a:pt x="1843" y="1316"/>
                    <a:pt x="1843" y="1313"/>
                  </a:cubicBezTo>
                  <a:cubicBezTo>
                    <a:pt x="1882" y="1302"/>
                    <a:pt x="1925" y="1292"/>
                    <a:pt x="1964" y="1281"/>
                  </a:cubicBezTo>
                  <a:lnTo>
                    <a:pt x="2069" y="1253"/>
                  </a:lnTo>
                  <a:cubicBezTo>
                    <a:pt x="2295" y="1195"/>
                    <a:pt x="2529" y="1166"/>
                    <a:pt x="2763" y="1166"/>
                  </a:cubicBezTo>
                  <a:close/>
                  <a:moveTo>
                    <a:pt x="124" y="0"/>
                  </a:moveTo>
                  <a:cubicBezTo>
                    <a:pt x="86" y="0"/>
                    <a:pt x="52" y="18"/>
                    <a:pt x="29" y="51"/>
                  </a:cubicBezTo>
                  <a:cubicBezTo>
                    <a:pt x="4" y="87"/>
                    <a:pt x="1" y="136"/>
                    <a:pt x="22" y="174"/>
                  </a:cubicBezTo>
                  <a:cubicBezTo>
                    <a:pt x="177" y="442"/>
                    <a:pt x="367" y="745"/>
                    <a:pt x="624" y="981"/>
                  </a:cubicBezTo>
                  <a:cubicBezTo>
                    <a:pt x="758" y="1101"/>
                    <a:pt x="906" y="1196"/>
                    <a:pt x="1058" y="1259"/>
                  </a:cubicBezTo>
                  <a:cubicBezTo>
                    <a:pt x="754" y="1386"/>
                    <a:pt x="466" y="1534"/>
                    <a:pt x="188" y="1703"/>
                  </a:cubicBezTo>
                  <a:cubicBezTo>
                    <a:pt x="134" y="1736"/>
                    <a:pt x="113" y="1802"/>
                    <a:pt x="141" y="1858"/>
                  </a:cubicBezTo>
                  <a:cubicBezTo>
                    <a:pt x="163" y="1899"/>
                    <a:pt x="205" y="1922"/>
                    <a:pt x="248" y="1922"/>
                  </a:cubicBezTo>
                  <a:cubicBezTo>
                    <a:pt x="262" y="1922"/>
                    <a:pt x="276" y="1920"/>
                    <a:pt x="289" y="1915"/>
                  </a:cubicBezTo>
                  <a:lnTo>
                    <a:pt x="1505" y="1425"/>
                  </a:lnTo>
                  <a:cubicBezTo>
                    <a:pt x="1551" y="1461"/>
                    <a:pt x="1596" y="1489"/>
                    <a:pt x="1650" y="1510"/>
                  </a:cubicBezTo>
                  <a:cubicBezTo>
                    <a:pt x="1657" y="1524"/>
                    <a:pt x="1663" y="1541"/>
                    <a:pt x="1674" y="1555"/>
                  </a:cubicBezTo>
                  <a:cubicBezTo>
                    <a:pt x="1832" y="2006"/>
                    <a:pt x="2112" y="2408"/>
                    <a:pt x="2361" y="2772"/>
                  </a:cubicBezTo>
                  <a:cubicBezTo>
                    <a:pt x="2386" y="2806"/>
                    <a:pt x="2421" y="2824"/>
                    <a:pt x="2460" y="2824"/>
                  </a:cubicBezTo>
                  <a:cubicBezTo>
                    <a:pt x="2481" y="2824"/>
                    <a:pt x="2506" y="2817"/>
                    <a:pt x="2527" y="2803"/>
                  </a:cubicBezTo>
                  <a:cubicBezTo>
                    <a:pt x="2580" y="2764"/>
                    <a:pt x="2594" y="2694"/>
                    <a:pt x="2555" y="2640"/>
                  </a:cubicBezTo>
                  <a:lnTo>
                    <a:pt x="2555" y="2637"/>
                  </a:lnTo>
                  <a:cubicBezTo>
                    <a:pt x="2372" y="2377"/>
                    <a:pt x="2221" y="2087"/>
                    <a:pt x="2073" y="1806"/>
                  </a:cubicBezTo>
                  <a:cubicBezTo>
                    <a:pt x="2034" y="1731"/>
                    <a:pt x="1995" y="1658"/>
                    <a:pt x="1956" y="1583"/>
                  </a:cubicBezTo>
                  <a:lnTo>
                    <a:pt x="1956" y="1583"/>
                  </a:lnTo>
                  <a:cubicBezTo>
                    <a:pt x="1985" y="1588"/>
                    <a:pt x="2013" y="1591"/>
                    <a:pt x="2040" y="1594"/>
                  </a:cubicBezTo>
                  <a:cubicBezTo>
                    <a:pt x="2256" y="1612"/>
                    <a:pt x="2473" y="1621"/>
                    <a:pt x="2691" y="1621"/>
                  </a:cubicBezTo>
                  <a:cubicBezTo>
                    <a:pt x="2957" y="1621"/>
                    <a:pt x="3223" y="1607"/>
                    <a:pt x="3489" y="1580"/>
                  </a:cubicBezTo>
                  <a:cubicBezTo>
                    <a:pt x="3545" y="1577"/>
                    <a:pt x="3647" y="1566"/>
                    <a:pt x="3718" y="1485"/>
                  </a:cubicBezTo>
                  <a:cubicBezTo>
                    <a:pt x="3813" y="1372"/>
                    <a:pt x="3774" y="1210"/>
                    <a:pt x="3686" y="1126"/>
                  </a:cubicBezTo>
                  <a:cubicBezTo>
                    <a:pt x="3613" y="1055"/>
                    <a:pt x="3520" y="1027"/>
                    <a:pt x="3429" y="1006"/>
                  </a:cubicBezTo>
                  <a:cubicBezTo>
                    <a:pt x="3209" y="956"/>
                    <a:pt x="2984" y="931"/>
                    <a:pt x="2759" y="931"/>
                  </a:cubicBezTo>
                  <a:cubicBezTo>
                    <a:pt x="2508" y="931"/>
                    <a:pt x="2256" y="962"/>
                    <a:pt x="2013" y="1024"/>
                  </a:cubicBezTo>
                  <a:lnTo>
                    <a:pt x="1903" y="1055"/>
                  </a:lnTo>
                  <a:cubicBezTo>
                    <a:pt x="1861" y="1066"/>
                    <a:pt x="1822" y="1076"/>
                    <a:pt x="1783" y="1084"/>
                  </a:cubicBezTo>
                  <a:cubicBezTo>
                    <a:pt x="1777" y="1073"/>
                    <a:pt x="1762" y="1059"/>
                    <a:pt x="1748" y="1051"/>
                  </a:cubicBezTo>
                  <a:cubicBezTo>
                    <a:pt x="1731" y="1040"/>
                    <a:pt x="1710" y="1035"/>
                    <a:pt x="1690" y="1035"/>
                  </a:cubicBezTo>
                  <a:cubicBezTo>
                    <a:pt x="1678" y="1035"/>
                    <a:pt x="1665" y="1037"/>
                    <a:pt x="1653" y="1041"/>
                  </a:cubicBezTo>
                  <a:cubicBezTo>
                    <a:pt x="1650" y="1041"/>
                    <a:pt x="1642" y="1041"/>
                    <a:pt x="1639" y="1045"/>
                  </a:cubicBezTo>
                  <a:cubicBezTo>
                    <a:pt x="1308" y="552"/>
                    <a:pt x="874" y="139"/>
                    <a:pt x="145" y="2"/>
                  </a:cubicBezTo>
                  <a:cubicBezTo>
                    <a:pt x="138" y="1"/>
                    <a:pt x="131" y="0"/>
                    <a:pt x="124" y="0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2"/>
            <p:cNvSpPr/>
            <p:nvPr/>
          </p:nvSpPr>
          <p:spPr>
            <a:xfrm>
              <a:off x="1761679" y="4521346"/>
              <a:ext cx="141883" cy="99333"/>
            </a:xfrm>
            <a:custGeom>
              <a:avLst/>
              <a:gdLst/>
              <a:ahLst/>
              <a:cxnLst/>
              <a:rect l="l" t="t" r="r" b="b"/>
              <a:pathLst>
                <a:path w="3758" h="2631" extrusionOk="0">
                  <a:moveTo>
                    <a:pt x="3260" y="360"/>
                  </a:moveTo>
                  <a:lnTo>
                    <a:pt x="3260" y="360"/>
                  </a:lnTo>
                  <a:cubicBezTo>
                    <a:pt x="3010" y="558"/>
                    <a:pt x="2703" y="692"/>
                    <a:pt x="2386" y="741"/>
                  </a:cubicBezTo>
                  <a:cubicBezTo>
                    <a:pt x="2658" y="579"/>
                    <a:pt x="2954" y="449"/>
                    <a:pt x="3260" y="360"/>
                  </a:cubicBezTo>
                  <a:close/>
                  <a:moveTo>
                    <a:pt x="357" y="233"/>
                  </a:moveTo>
                  <a:lnTo>
                    <a:pt x="357" y="233"/>
                  </a:lnTo>
                  <a:cubicBezTo>
                    <a:pt x="850" y="251"/>
                    <a:pt x="1333" y="452"/>
                    <a:pt x="1692" y="791"/>
                  </a:cubicBezTo>
                  <a:cubicBezTo>
                    <a:pt x="1692" y="794"/>
                    <a:pt x="1689" y="798"/>
                    <a:pt x="1689" y="801"/>
                  </a:cubicBezTo>
                  <a:lnTo>
                    <a:pt x="1639" y="903"/>
                  </a:lnTo>
                  <a:cubicBezTo>
                    <a:pt x="1149" y="861"/>
                    <a:pt x="677" y="611"/>
                    <a:pt x="357" y="233"/>
                  </a:cubicBezTo>
                  <a:close/>
                  <a:moveTo>
                    <a:pt x="301" y="1"/>
                  </a:moveTo>
                  <a:cubicBezTo>
                    <a:pt x="239" y="1"/>
                    <a:pt x="178" y="3"/>
                    <a:pt x="117" y="9"/>
                  </a:cubicBezTo>
                  <a:cubicBezTo>
                    <a:pt x="74" y="12"/>
                    <a:pt x="40" y="36"/>
                    <a:pt x="22" y="72"/>
                  </a:cubicBezTo>
                  <a:cubicBezTo>
                    <a:pt x="1" y="111"/>
                    <a:pt x="4" y="153"/>
                    <a:pt x="29" y="188"/>
                  </a:cubicBezTo>
                  <a:cubicBezTo>
                    <a:pt x="364" y="695"/>
                    <a:pt x="934" y="1048"/>
                    <a:pt x="1537" y="1126"/>
                  </a:cubicBezTo>
                  <a:lnTo>
                    <a:pt x="917" y="2464"/>
                  </a:lnTo>
                  <a:cubicBezTo>
                    <a:pt x="889" y="2521"/>
                    <a:pt x="913" y="2588"/>
                    <a:pt x="966" y="2616"/>
                  </a:cubicBezTo>
                  <a:cubicBezTo>
                    <a:pt x="983" y="2627"/>
                    <a:pt x="1005" y="2630"/>
                    <a:pt x="1022" y="2630"/>
                  </a:cubicBezTo>
                  <a:cubicBezTo>
                    <a:pt x="1061" y="2630"/>
                    <a:pt x="1100" y="2609"/>
                    <a:pt x="1121" y="2573"/>
                  </a:cubicBezTo>
                  <a:lnTo>
                    <a:pt x="1956" y="1164"/>
                  </a:lnTo>
                  <a:lnTo>
                    <a:pt x="2827" y="1795"/>
                  </a:lnTo>
                  <a:cubicBezTo>
                    <a:pt x="2847" y="1810"/>
                    <a:pt x="2871" y="1817"/>
                    <a:pt x="2895" y="1817"/>
                  </a:cubicBezTo>
                  <a:cubicBezTo>
                    <a:pt x="2932" y="1817"/>
                    <a:pt x="2969" y="1800"/>
                    <a:pt x="2992" y="1770"/>
                  </a:cubicBezTo>
                  <a:cubicBezTo>
                    <a:pt x="3027" y="1718"/>
                    <a:pt x="3017" y="1643"/>
                    <a:pt x="2964" y="1604"/>
                  </a:cubicBezTo>
                  <a:lnTo>
                    <a:pt x="2164" y="1027"/>
                  </a:lnTo>
                  <a:cubicBezTo>
                    <a:pt x="2164" y="1016"/>
                    <a:pt x="2164" y="1006"/>
                    <a:pt x="2161" y="995"/>
                  </a:cubicBezTo>
                  <a:cubicBezTo>
                    <a:pt x="2759" y="981"/>
                    <a:pt x="3355" y="695"/>
                    <a:pt x="3725" y="223"/>
                  </a:cubicBezTo>
                  <a:cubicBezTo>
                    <a:pt x="3753" y="184"/>
                    <a:pt x="3757" y="132"/>
                    <a:pt x="3732" y="90"/>
                  </a:cubicBezTo>
                  <a:cubicBezTo>
                    <a:pt x="3711" y="57"/>
                    <a:pt x="3673" y="34"/>
                    <a:pt x="3634" y="34"/>
                  </a:cubicBezTo>
                  <a:cubicBezTo>
                    <a:pt x="3627" y="34"/>
                    <a:pt x="3620" y="35"/>
                    <a:pt x="3613" y="36"/>
                  </a:cubicBezTo>
                  <a:cubicBezTo>
                    <a:pt x="3021" y="142"/>
                    <a:pt x="2457" y="381"/>
                    <a:pt x="1967" y="734"/>
                  </a:cubicBezTo>
                  <a:cubicBezTo>
                    <a:pt x="1543" y="275"/>
                    <a:pt x="927" y="1"/>
                    <a:pt x="301" y="1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2"/>
            <p:cNvSpPr/>
            <p:nvPr/>
          </p:nvSpPr>
          <p:spPr>
            <a:xfrm>
              <a:off x="2224199" y="2416051"/>
              <a:ext cx="105714" cy="166311"/>
            </a:xfrm>
            <a:custGeom>
              <a:avLst/>
              <a:gdLst/>
              <a:ahLst/>
              <a:cxnLst/>
              <a:rect l="l" t="t" r="r" b="b"/>
              <a:pathLst>
                <a:path w="2800" h="4405" extrusionOk="0">
                  <a:moveTo>
                    <a:pt x="1" y="1"/>
                  </a:moveTo>
                  <a:lnTo>
                    <a:pt x="1" y="1"/>
                  </a:lnTo>
                  <a:cubicBezTo>
                    <a:pt x="217" y="240"/>
                    <a:pt x="322" y="550"/>
                    <a:pt x="357" y="856"/>
                  </a:cubicBezTo>
                  <a:cubicBezTo>
                    <a:pt x="375" y="1008"/>
                    <a:pt x="375" y="1163"/>
                    <a:pt x="360" y="1318"/>
                  </a:cubicBezTo>
                  <a:cubicBezTo>
                    <a:pt x="347" y="1470"/>
                    <a:pt x="311" y="1621"/>
                    <a:pt x="276" y="1773"/>
                  </a:cubicBezTo>
                  <a:lnTo>
                    <a:pt x="272" y="1780"/>
                  </a:lnTo>
                  <a:lnTo>
                    <a:pt x="272" y="1794"/>
                  </a:lnTo>
                  <a:cubicBezTo>
                    <a:pt x="259" y="2044"/>
                    <a:pt x="259" y="2294"/>
                    <a:pt x="280" y="2548"/>
                  </a:cubicBezTo>
                  <a:lnTo>
                    <a:pt x="290" y="2668"/>
                  </a:lnTo>
                  <a:lnTo>
                    <a:pt x="417" y="2650"/>
                  </a:lnTo>
                  <a:cubicBezTo>
                    <a:pt x="495" y="2639"/>
                    <a:pt x="576" y="2633"/>
                    <a:pt x="659" y="2633"/>
                  </a:cubicBezTo>
                  <a:cubicBezTo>
                    <a:pt x="836" y="2633"/>
                    <a:pt x="1019" y="2658"/>
                    <a:pt x="1189" y="2707"/>
                  </a:cubicBezTo>
                  <a:cubicBezTo>
                    <a:pt x="1443" y="2780"/>
                    <a:pt x="1679" y="2900"/>
                    <a:pt x="1890" y="3063"/>
                  </a:cubicBezTo>
                  <a:cubicBezTo>
                    <a:pt x="2094" y="3232"/>
                    <a:pt x="2274" y="3436"/>
                    <a:pt x="2422" y="3665"/>
                  </a:cubicBezTo>
                  <a:cubicBezTo>
                    <a:pt x="2496" y="3782"/>
                    <a:pt x="2559" y="3904"/>
                    <a:pt x="2630" y="4024"/>
                  </a:cubicBezTo>
                  <a:cubicBezTo>
                    <a:pt x="2683" y="4148"/>
                    <a:pt x="2739" y="4278"/>
                    <a:pt x="2799" y="4405"/>
                  </a:cubicBezTo>
                  <a:cubicBezTo>
                    <a:pt x="2767" y="4268"/>
                    <a:pt x="2732" y="4133"/>
                    <a:pt x="2690" y="3996"/>
                  </a:cubicBezTo>
                  <a:cubicBezTo>
                    <a:pt x="2637" y="3870"/>
                    <a:pt x="2595" y="3732"/>
                    <a:pt x="2528" y="3605"/>
                  </a:cubicBezTo>
                  <a:cubicBezTo>
                    <a:pt x="2401" y="3351"/>
                    <a:pt x="2228" y="3115"/>
                    <a:pt x="2014" y="2915"/>
                  </a:cubicBezTo>
                  <a:cubicBezTo>
                    <a:pt x="1795" y="2725"/>
                    <a:pt x="1534" y="2572"/>
                    <a:pt x="1253" y="2488"/>
                  </a:cubicBezTo>
                  <a:cubicBezTo>
                    <a:pt x="1062" y="2431"/>
                    <a:pt x="870" y="2400"/>
                    <a:pt x="672" y="2400"/>
                  </a:cubicBezTo>
                  <a:cubicBezTo>
                    <a:pt x="615" y="2400"/>
                    <a:pt x="557" y="2403"/>
                    <a:pt x="499" y="2408"/>
                  </a:cubicBezTo>
                  <a:lnTo>
                    <a:pt x="499" y="2408"/>
                  </a:lnTo>
                  <a:cubicBezTo>
                    <a:pt x="484" y="2208"/>
                    <a:pt x="478" y="2004"/>
                    <a:pt x="480" y="1805"/>
                  </a:cubicBezTo>
                  <a:lnTo>
                    <a:pt x="480" y="1805"/>
                  </a:lnTo>
                  <a:cubicBezTo>
                    <a:pt x="510" y="1648"/>
                    <a:pt x="534" y="1488"/>
                    <a:pt x="537" y="1329"/>
                  </a:cubicBezTo>
                  <a:cubicBezTo>
                    <a:pt x="544" y="1163"/>
                    <a:pt x="529" y="994"/>
                    <a:pt x="491" y="832"/>
                  </a:cubicBezTo>
                  <a:cubicBezTo>
                    <a:pt x="417" y="511"/>
                    <a:pt x="259" y="198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2"/>
            <p:cNvSpPr/>
            <p:nvPr/>
          </p:nvSpPr>
          <p:spPr>
            <a:xfrm>
              <a:off x="2244058" y="2455277"/>
              <a:ext cx="154984" cy="30506"/>
            </a:xfrm>
            <a:custGeom>
              <a:avLst/>
              <a:gdLst/>
              <a:ahLst/>
              <a:cxnLst/>
              <a:rect l="l" t="t" r="r" b="b"/>
              <a:pathLst>
                <a:path w="4105" h="808" extrusionOk="0">
                  <a:moveTo>
                    <a:pt x="1011" y="1"/>
                  </a:moveTo>
                  <a:cubicBezTo>
                    <a:pt x="668" y="1"/>
                    <a:pt x="320" y="45"/>
                    <a:pt x="0" y="170"/>
                  </a:cubicBezTo>
                  <a:cubicBezTo>
                    <a:pt x="137" y="154"/>
                    <a:pt x="273" y="147"/>
                    <a:pt x="407" y="147"/>
                  </a:cubicBezTo>
                  <a:cubicBezTo>
                    <a:pt x="621" y="147"/>
                    <a:pt x="832" y="163"/>
                    <a:pt x="1044" y="180"/>
                  </a:cubicBezTo>
                  <a:cubicBezTo>
                    <a:pt x="1385" y="216"/>
                    <a:pt x="1727" y="272"/>
                    <a:pt x="2065" y="343"/>
                  </a:cubicBezTo>
                  <a:cubicBezTo>
                    <a:pt x="2745" y="473"/>
                    <a:pt x="3418" y="653"/>
                    <a:pt x="4105" y="808"/>
                  </a:cubicBezTo>
                  <a:cubicBezTo>
                    <a:pt x="3482" y="480"/>
                    <a:pt x="2805" y="251"/>
                    <a:pt x="2111" y="113"/>
                  </a:cubicBezTo>
                  <a:cubicBezTo>
                    <a:pt x="1774" y="49"/>
                    <a:pt x="1433" y="1"/>
                    <a:pt x="1086" y="1"/>
                  </a:cubicBezTo>
                  <a:cubicBezTo>
                    <a:pt x="1074" y="1"/>
                    <a:pt x="1062" y="1"/>
                    <a:pt x="1050" y="1"/>
                  </a:cubicBezTo>
                  <a:cubicBezTo>
                    <a:pt x="1037" y="1"/>
                    <a:pt x="1024" y="1"/>
                    <a:pt x="101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2"/>
            <p:cNvSpPr/>
            <p:nvPr/>
          </p:nvSpPr>
          <p:spPr>
            <a:xfrm>
              <a:off x="2264407" y="2274362"/>
              <a:ext cx="18387" cy="182961"/>
            </a:xfrm>
            <a:custGeom>
              <a:avLst/>
              <a:gdLst/>
              <a:ahLst/>
              <a:cxnLst/>
              <a:rect l="l" t="t" r="r" b="b"/>
              <a:pathLst>
                <a:path w="487" h="4846" extrusionOk="0">
                  <a:moveTo>
                    <a:pt x="1" y="1"/>
                  </a:moveTo>
                  <a:cubicBezTo>
                    <a:pt x="95" y="396"/>
                    <a:pt x="131" y="797"/>
                    <a:pt x="162" y="1202"/>
                  </a:cubicBezTo>
                  <a:cubicBezTo>
                    <a:pt x="191" y="1607"/>
                    <a:pt x="212" y="2009"/>
                    <a:pt x="226" y="2414"/>
                  </a:cubicBezTo>
                  <a:cubicBezTo>
                    <a:pt x="251" y="3225"/>
                    <a:pt x="261" y="4035"/>
                    <a:pt x="254" y="4845"/>
                  </a:cubicBezTo>
                  <a:lnTo>
                    <a:pt x="487" y="4842"/>
                  </a:lnTo>
                  <a:cubicBezTo>
                    <a:pt x="455" y="4028"/>
                    <a:pt x="406" y="3218"/>
                    <a:pt x="342" y="2407"/>
                  </a:cubicBezTo>
                  <a:cubicBezTo>
                    <a:pt x="310" y="2006"/>
                    <a:pt x="272" y="1601"/>
                    <a:pt x="222" y="1196"/>
                  </a:cubicBezTo>
                  <a:cubicBezTo>
                    <a:pt x="170" y="794"/>
                    <a:pt x="116" y="389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2"/>
            <p:cNvSpPr/>
            <p:nvPr/>
          </p:nvSpPr>
          <p:spPr>
            <a:xfrm>
              <a:off x="2315223" y="2282630"/>
              <a:ext cx="18387" cy="183074"/>
            </a:xfrm>
            <a:custGeom>
              <a:avLst/>
              <a:gdLst/>
              <a:ahLst/>
              <a:cxnLst/>
              <a:rect l="l" t="t" r="r" b="b"/>
              <a:pathLst>
                <a:path w="487" h="4849" extrusionOk="0">
                  <a:moveTo>
                    <a:pt x="0" y="1"/>
                  </a:moveTo>
                  <a:cubicBezTo>
                    <a:pt x="81" y="395"/>
                    <a:pt x="102" y="800"/>
                    <a:pt x="131" y="1206"/>
                  </a:cubicBezTo>
                  <a:cubicBezTo>
                    <a:pt x="159" y="1611"/>
                    <a:pt x="173" y="2016"/>
                    <a:pt x="190" y="2418"/>
                  </a:cubicBezTo>
                  <a:cubicBezTo>
                    <a:pt x="222" y="3228"/>
                    <a:pt x="240" y="4039"/>
                    <a:pt x="254" y="4849"/>
                  </a:cubicBezTo>
                  <a:lnTo>
                    <a:pt x="486" y="4838"/>
                  </a:lnTo>
                  <a:cubicBezTo>
                    <a:pt x="437" y="4028"/>
                    <a:pt x="377" y="3221"/>
                    <a:pt x="307" y="2411"/>
                  </a:cubicBezTo>
                  <a:cubicBezTo>
                    <a:pt x="272" y="2009"/>
                    <a:pt x="237" y="1603"/>
                    <a:pt x="190" y="1201"/>
                  </a:cubicBezTo>
                  <a:cubicBezTo>
                    <a:pt x="141" y="796"/>
                    <a:pt x="99" y="391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2"/>
            <p:cNvSpPr/>
            <p:nvPr/>
          </p:nvSpPr>
          <p:spPr>
            <a:xfrm>
              <a:off x="1232070" y="3664904"/>
              <a:ext cx="21596" cy="44740"/>
            </a:xfrm>
            <a:custGeom>
              <a:avLst/>
              <a:gdLst/>
              <a:ahLst/>
              <a:cxnLst/>
              <a:rect l="l" t="t" r="r" b="b"/>
              <a:pathLst>
                <a:path w="572" h="1185" extrusionOk="0">
                  <a:moveTo>
                    <a:pt x="561" y="1"/>
                  </a:moveTo>
                  <a:lnTo>
                    <a:pt x="561" y="1"/>
                  </a:lnTo>
                  <a:cubicBezTo>
                    <a:pt x="399" y="174"/>
                    <a:pt x="297" y="364"/>
                    <a:pt x="209" y="562"/>
                  </a:cubicBezTo>
                  <a:cubicBezTo>
                    <a:pt x="167" y="664"/>
                    <a:pt x="128" y="762"/>
                    <a:pt x="96" y="864"/>
                  </a:cubicBezTo>
                  <a:cubicBezTo>
                    <a:pt x="61" y="970"/>
                    <a:pt x="36" y="1072"/>
                    <a:pt x="1" y="1185"/>
                  </a:cubicBezTo>
                  <a:cubicBezTo>
                    <a:pt x="114" y="1132"/>
                    <a:pt x="191" y="1041"/>
                    <a:pt x="259" y="949"/>
                  </a:cubicBezTo>
                  <a:cubicBezTo>
                    <a:pt x="326" y="858"/>
                    <a:pt x="375" y="759"/>
                    <a:pt x="424" y="656"/>
                  </a:cubicBezTo>
                  <a:cubicBezTo>
                    <a:pt x="508" y="452"/>
                    <a:pt x="572" y="238"/>
                    <a:pt x="56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5" name="Google Shape;1525;p42"/>
          <p:cNvGrpSpPr/>
          <p:nvPr/>
        </p:nvGrpSpPr>
        <p:grpSpPr>
          <a:xfrm>
            <a:off x="3150686" y="3388520"/>
            <a:ext cx="1360525" cy="1305583"/>
            <a:chOff x="3038482" y="3171761"/>
            <a:chExt cx="1948897" cy="1870195"/>
          </a:xfrm>
        </p:grpSpPr>
        <p:sp>
          <p:nvSpPr>
            <p:cNvPr id="1526" name="Google Shape;1526;p42"/>
            <p:cNvSpPr/>
            <p:nvPr/>
          </p:nvSpPr>
          <p:spPr>
            <a:xfrm>
              <a:off x="3728426" y="3463551"/>
              <a:ext cx="632237" cy="553659"/>
            </a:xfrm>
            <a:custGeom>
              <a:avLst/>
              <a:gdLst/>
              <a:ahLst/>
              <a:cxnLst/>
              <a:rect l="l" t="t" r="r" b="b"/>
              <a:pathLst>
                <a:path w="7098" h="6216" extrusionOk="0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2"/>
            <p:cNvSpPr/>
            <p:nvPr/>
          </p:nvSpPr>
          <p:spPr>
            <a:xfrm>
              <a:off x="3038482" y="3171761"/>
              <a:ext cx="791676" cy="987341"/>
            </a:xfrm>
            <a:custGeom>
              <a:avLst/>
              <a:gdLst/>
              <a:ahLst/>
              <a:cxnLst/>
              <a:rect l="l" t="t" r="r" b="b"/>
              <a:pathLst>
                <a:path w="8888" h="11085" extrusionOk="0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2"/>
            <p:cNvSpPr/>
            <p:nvPr/>
          </p:nvSpPr>
          <p:spPr>
            <a:xfrm>
              <a:off x="3899264" y="3322377"/>
              <a:ext cx="627249" cy="570493"/>
            </a:xfrm>
            <a:custGeom>
              <a:avLst/>
              <a:gdLst/>
              <a:ahLst/>
              <a:cxnLst/>
              <a:rect l="l" t="t" r="r" b="b"/>
              <a:pathLst>
                <a:path w="7042" h="6405" extrusionOk="0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2"/>
            <p:cNvSpPr/>
            <p:nvPr/>
          </p:nvSpPr>
          <p:spPr>
            <a:xfrm flipH="1">
              <a:off x="4236977" y="3743043"/>
              <a:ext cx="273603" cy="273611"/>
            </a:xfrm>
            <a:custGeom>
              <a:avLst/>
              <a:gdLst/>
              <a:ahLst/>
              <a:cxnLst/>
              <a:rect l="l" t="t" r="r" b="b"/>
              <a:pathLst>
                <a:path w="3316" h="3316" extrusionOk="0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2"/>
            <p:cNvSpPr/>
            <p:nvPr/>
          </p:nvSpPr>
          <p:spPr>
            <a:xfrm flipH="1">
              <a:off x="4430048" y="3774975"/>
              <a:ext cx="241919" cy="241679"/>
            </a:xfrm>
            <a:custGeom>
              <a:avLst/>
              <a:gdLst/>
              <a:ahLst/>
              <a:cxnLst/>
              <a:rect l="l" t="t" r="r" b="b"/>
              <a:pathLst>
                <a:path w="2932" h="2929" extrusionOk="0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2"/>
            <p:cNvSpPr/>
            <p:nvPr/>
          </p:nvSpPr>
          <p:spPr>
            <a:xfrm flipH="1">
              <a:off x="4677490" y="3664904"/>
              <a:ext cx="246540" cy="260905"/>
            </a:xfrm>
            <a:custGeom>
              <a:avLst/>
              <a:gdLst/>
              <a:ahLst/>
              <a:cxnLst/>
              <a:rect l="l" t="t" r="r" b="b"/>
              <a:pathLst>
                <a:path w="2988" h="3162" extrusionOk="0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2"/>
            <p:cNvSpPr/>
            <p:nvPr/>
          </p:nvSpPr>
          <p:spPr>
            <a:xfrm>
              <a:off x="3598382" y="3868726"/>
              <a:ext cx="1388997" cy="1173230"/>
            </a:xfrm>
            <a:custGeom>
              <a:avLst/>
              <a:gdLst/>
              <a:ahLst/>
              <a:cxnLst/>
              <a:rect l="l" t="t" r="r" b="b"/>
              <a:pathLst>
                <a:path w="15594" h="13172" extrusionOk="0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691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0" name="Google Shape;1480;p42"/>
          <p:cNvGrpSpPr/>
          <p:nvPr/>
        </p:nvGrpSpPr>
        <p:grpSpPr>
          <a:xfrm>
            <a:off x="3123184" y="541125"/>
            <a:ext cx="5701789" cy="3888600"/>
            <a:chOff x="2001575" y="1865051"/>
            <a:chExt cx="6822770" cy="3888600"/>
          </a:xfrm>
        </p:grpSpPr>
        <p:sp>
          <p:nvSpPr>
            <p:cNvPr id="1481" name="Google Shape;1481;p42"/>
            <p:cNvSpPr/>
            <p:nvPr/>
          </p:nvSpPr>
          <p:spPr>
            <a:xfrm>
              <a:off x="2455645" y="1865051"/>
              <a:ext cx="6368700" cy="388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2"/>
            <p:cNvSpPr/>
            <p:nvPr/>
          </p:nvSpPr>
          <p:spPr>
            <a:xfrm rot="-5400000">
              <a:off x="1976825" y="2518851"/>
              <a:ext cx="511200" cy="461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3" name="Google Shape;1483;p42"/>
          <p:cNvSpPr/>
          <p:nvPr/>
        </p:nvSpPr>
        <p:spPr>
          <a:xfrm>
            <a:off x="3214758" y="4518769"/>
            <a:ext cx="1474711" cy="337932"/>
          </a:xfrm>
          <a:custGeom>
            <a:avLst/>
            <a:gdLst/>
            <a:ahLst/>
            <a:cxnLst/>
            <a:rect l="l" t="t" r="r" b="b"/>
            <a:pathLst>
              <a:path w="41064" h="6446" extrusionOk="0">
                <a:moveTo>
                  <a:pt x="20534" y="1"/>
                </a:moveTo>
                <a:cubicBezTo>
                  <a:pt x="9191" y="1"/>
                  <a:pt x="0" y="1445"/>
                  <a:pt x="0" y="3225"/>
                </a:cubicBezTo>
                <a:cubicBezTo>
                  <a:pt x="0" y="5004"/>
                  <a:pt x="9191" y="6445"/>
                  <a:pt x="20534" y="6445"/>
                </a:cubicBezTo>
                <a:cubicBezTo>
                  <a:pt x="31872" y="6445"/>
                  <a:pt x="41063" y="5004"/>
                  <a:pt x="41063" y="3225"/>
                </a:cubicBezTo>
                <a:cubicBezTo>
                  <a:pt x="41063" y="1445"/>
                  <a:pt x="31872" y="1"/>
                  <a:pt x="20534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42"/>
          <p:cNvSpPr txBox="1">
            <a:spLocks noGrp="1"/>
          </p:cNvSpPr>
          <p:nvPr>
            <p:ph type="title"/>
          </p:nvPr>
        </p:nvSpPr>
        <p:spPr>
          <a:xfrm>
            <a:off x="4000400" y="1464825"/>
            <a:ext cx="4348200" cy="20412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900" dirty="0" smtClean="0"/>
              <a:t>Is there a discount on this?</a:t>
            </a:r>
            <a:endParaRPr sz="5900" dirty="0"/>
          </a:p>
        </p:txBody>
      </p:sp>
      <p:sp>
        <p:nvSpPr>
          <p:cNvPr id="1485" name="Google Shape;1485;p42"/>
          <p:cNvSpPr/>
          <p:nvPr/>
        </p:nvSpPr>
        <p:spPr>
          <a:xfrm>
            <a:off x="2356450" y="2303507"/>
            <a:ext cx="19066" cy="171672"/>
          </a:xfrm>
          <a:custGeom>
            <a:avLst/>
            <a:gdLst/>
            <a:ahLst/>
            <a:cxnLst/>
            <a:rect l="l" t="t" r="r" b="b"/>
            <a:pathLst>
              <a:path w="505" h="4547" extrusionOk="0">
                <a:moveTo>
                  <a:pt x="1" y="1"/>
                </a:moveTo>
                <a:cubicBezTo>
                  <a:pt x="103" y="367"/>
                  <a:pt x="139" y="747"/>
                  <a:pt x="173" y="1128"/>
                </a:cubicBezTo>
                <a:cubicBezTo>
                  <a:pt x="205" y="1505"/>
                  <a:pt x="226" y="1886"/>
                  <a:pt x="240" y="2266"/>
                </a:cubicBezTo>
                <a:cubicBezTo>
                  <a:pt x="269" y="3024"/>
                  <a:pt x="279" y="3785"/>
                  <a:pt x="272" y="4546"/>
                </a:cubicBezTo>
                <a:lnTo>
                  <a:pt x="505" y="4543"/>
                </a:lnTo>
                <a:cubicBezTo>
                  <a:pt x="473" y="3777"/>
                  <a:pt x="424" y="3016"/>
                  <a:pt x="357" y="2255"/>
                </a:cubicBezTo>
                <a:cubicBezTo>
                  <a:pt x="321" y="1879"/>
                  <a:pt x="282" y="1498"/>
                  <a:pt x="233" y="1121"/>
                </a:cubicBezTo>
                <a:cubicBezTo>
                  <a:pt x="177" y="744"/>
                  <a:pt x="121" y="363"/>
                  <a:pt x="1" y="1"/>
                </a:cubicBezTo>
                <a:close/>
              </a:path>
            </a:pathLst>
          </a:custGeom>
          <a:solidFill>
            <a:srgbClr val="8E4C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42"/>
          <p:cNvGrpSpPr/>
          <p:nvPr/>
        </p:nvGrpSpPr>
        <p:grpSpPr>
          <a:xfrm>
            <a:off x="586932" y="1080441"/>
            <a:ext cx="2563833" cy="3776106"/>
            <a:chOff x="586952" y="1906150"/>
            <a:chExt cx="2003307" cy="2950544"/>
          </a:xfrm>
        </p:grpSpPr>
        <p:sp>
          <p:nvSpPr>
            <p:cNvPr id="1487" name="Google Shape;1487;p42"/>
            <p:cNvSpPr/>
            <p:nvPr/>
          </p:nvSpPr>
          <p:spPr>
            <a:xfrm>
              <a:off x="586952" y="4592650"/>
              <a:ext cx="2003307" cy="264044"/>
            </a:xfrm>
            <a:custGeom>
              <a:avLst/>
              <a:gdLst/>
              <a:ahLst/>
              <a:cxnLst/>
              <a:rect l="l" t="t" r="r" b="b"/>
              <a:pathLst>
                <a:path w="41064" h="6446" extrusionOk="0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1221877" y="3430001"/>
              <a:ext cx="928584" cy="1085532"/>
            </a:xfrm>
            <a:custGeom>
              <a:avLst/>
              <a:gdLst/>
              <a:ahLst/>
              <a:cxnLst/>
              <a:rect l="l" t="t" r="r" b="b"/>
              <a:pathLst>
                <a:path w="24595" h="28752" extrusionOk="0">
                  <a:moveTo>
                    <a:pt x="503" y="0"/>
                  </a:moveTo>
                  <a:cubicBezTo>
                    <a:pt x="503" y="0"/>
                    <a:pt x="183" y="5131"/>
                    <a:pt x="412" y="6917"/>
                  </a:cubicBezTo>
                  <a:cubicBezTo>
                    <a:pt x="641" y="8704"/>
                    <a:pt x="1053" y="21875"/>
                    <a:pt x="1145" y="22746"/>
                  </a:cubicBezTo>
                  <a:cubicBezTo>
                    <a:pt x="1237" y="23616"/>
                    <a:pt x="458" y="24987"/>
                    <a:pt x="778" y="25261"/>
                  </a:cubicBezTo>
                  <a:cubicBezTo>
                    <a:pt x="1100" y="25536"/>
                    <a:pt x="550" y="26040"/>
                    <a:pt x="275" y="26773"/>
                  </a:cubicBezTo>
                  <a:cubicBezTo>
                    <a:pt x="0" y="27506"/>
                    <a:pt x="641" y="28743"/>
                    <a:pt x="641" y="28743"/>
                  </a:cubicBezTo>
                  <a:cubicBezTo>
                    <a:pt x="641" y="28743"/>
                    <a:pt x="704" y="28752"/>
                    <a:pt x="825" y="28752"/>
                  </a:cubicBezTo>
                  <a:cubicBezTo>
                    <a:pt x="1190" y="28752"/>
                    <a:pt x="2083" y="28674"/>
                    <a:pt x="3390" y="28055"/>
                  </a:cubicBezTo>
                  <a:cubicBezTo>
                    <a:pt x="5313" y="26269"/>
                    <a:pt x="4443" y="25353"/>
                    <a:pt x="4168" y="24528"/>
                  </a:cubicBezTo>
                  <a:cubicBezTo>
                    <a:pt x="3894" y="23707"/>
                    <a:pt x="3435" y="22287"/>
                    <a:pt x="5863" y="19997"/>
                  </a:cubicBezTo>
                  <a:cubicBezTo>
                    <a:pt x="8291" y="17707"/>
                    <a:pt x="12001" y="10948"/>
                    <a:pt x="12001" y="10948"/>
                  </a:cubicBezTo>
                  <a:cubicBezTo>
                    <a:pt x="12001" y="10948"/>
                    <a:pt x="13785" y="18045"/>
                    <a:pt x="14151" y="20381"/>
                  </a:cubicBezTo>
                  <a:cubicBezTo>
                    <a:pt x="14517" y="22718"/>
                    <a:pt x="15021" y="25008"/>
                    <a:pt x="13692" y="26016"/>
                  </a:cubicBezTo>
                  <a:cubicBezTo>
                    <a:pt x="12368" y="27023"/>
                    <a:pt x="14196" y="27893"/>
                    <a:pt x="14196" y="27893"/>
                  </a:cubicBezTo>
                  <a:cubicBezTo>
                    <a:pt x="14196" y="27893"/>
                    <a:pt x="14507" y="27973"/>
                    <a:pt x="14958" y="27973"/>
                  </a:cubicBezTo>
                  <a:cubicBezTo>
                    <a:pt x="15590" y="27973"/>
                    <a:pt x="16499" y="27817"/>
                    <a:pt x="17220" y="27069"/>
                  </a:cubicBezTo>
                  <a:cubicBezTo>
                    <a:pt x="19693" y="24412"/>
                    <a:pt x="16990" y="26657"/>
                    <a:pt x="17907" y="23267"/>
                  </a:cubicBezTo>
                  <a:cubicBezTo>
                    <a:pt x="18823" y="19877"/>
                    <a:pt x="24595" y="1238"/>
                    <a:pt x="24595" y="1238"/>
                  </a:cubicBezTo>
                  <a:lnTo>
                    <a:pt x="7833" y="367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1710749" y="3635532"/>
              <a:ext cx="106167" cy="207577"/>
            </a:xfrm>
            <a:custGeom>
              <a:avLst/>
              <a:gdLst/>
              <a:ahLst/>
              <a:cxnLst/>
              <a:rect l="l" t="t" r="r" b="b"/>
              <a:pathLst>
                <a:path w="2812" h="5498" extrusionOk="0">
                  <a:moveTo>
                    <a:pt x="2579" y="1"/>
                  </a:moveTo>
                  <a:cubicBezTo>
                    <a:pt x="2111" y="2411"/>
                    <a:pt x="21" y="5332"/>
                    <a:pt x="0" y="5360"/>
                  </a:cubicBezTo>
                  <a:lnTo>
                    <a:pt x="190" y="5498"/>
                  </a:lnTo>
                  <a:cubicBezTo>
                    <a:pt x="211" y="5469"/>
                    <a:pt x="2332" y="2506"/>
                    <a:pt x="2812" y="43"/>
                  </a:cubicBezTo>
                  <a:lnTo>
                    <a:pt x="25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1645964" y="3638212"/>
              <a:ext cx="90876" cy="217507"/>
            </a:xfrm>
            <a:custGeom>
              <a:avLst/>
              <a:gdLst/>
              <a:ahLst/>
              <a:cxnLst/>
              <a:rect l="l" t="t" r="r" b="b"/>
              <a:pathLst>
                <a:path w="2407" h="5761" extrusionOk="0">
                  <a:moveTo>
                    <a:pt x="2174" y="0"/>
                  </a:moveTo>
                  <a:cubicBezTo>
                    <a:pt x="1773" y="2752"/>
                    <a:pt x="18" y="5609"/>
                    <a:pt x="0" y="5638"/>
                  </a:cubicBezTo>
                  <a:lnTo>
                    <a:pt x="197" y="5761"/>
                  </a:lnTo>
                  <a:cubicBezTo>
                    <a:pt x="215" y="5733"/>
                    <a:pt x="1994" y="2833"/>
                    <a:pt x="2407" y="36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1243925" y="3589774"/>
              <a:ext cx="147320" cy="183603"/>
            </a:xfrm>
            <a:custGeom>
              <a:avLst/>
              <a:gdLst/>
              <a:ahLst/>
              <a:cxnLst/>
              <a:rect l="l" t="t" r="r" b="b"/>
              <a:pathLst>
                <a:path w="3902" h="4863" extrusionOk="0">
                  <a:moveTo>
                    <a:pt x="3902" y="0"/>
                  </a:moveTo>
                  <a:lnTo>
                    <a:pt x="3902" y="0"/>
                  </a:lnTo>
                  <a:cubicBezTo>
                    <a:pt x="3687" y="486"/>
                    <a:pt x="3415" y="941"/>
                    <a:pt x="3147" y="1392"/>
                  </a:cubicBezTo>
                  <a:cubicBezTo>
                    <a:pt x="2872" y="1839"/>
                    <a:pt x="2580" y="2277"/>
                    <a:pt x="2259" y="2689"/>
                  </a:cubicBezTo>
                  <a:cubicBezTo>
                    <a:pt x="1942" y="3105"/>
                    <a:pt x="1594" y="3496"/>
                    <a:pt x="1223" y="3869"/>
                  </a:cubicBezTo>
                  <a:cubicBezTo>
                    <a:pt x="846" y="4228"/>
                    <a:pt x="438" y="4560"/>
                    <a:pt x="1" y="4863"/>
                  </a:cubicBezTo>
                  <a:cubicBezTo>
                    <a:pt x="483" y="4641"/>
                    <a:pt x="938" y="4349"/>
                    <a:pt x="1347" y="4004"/>
                  </a:cubicBezTo>
                  <a:cubicBezTo>
                    <a:pt x="1752" y="3651"/>
                    <a:pt x="2118" y="3256"/>
                    <a:pt x="2446" y="2833"/>
                  </a:cubicBezTo>
                  <a:cubicBezTo>
                    <a:pt x="2770" y="2407"/>
                    <a:pt x="3059" y="1953"/>
                    <a:pt x="3306" y="1480"/>
                  </a:cubicBezTo>
                  <a:cubicBezTo>
                    <a:pt x="3552" y="1008"/>
                    <a:pt x="3771" y="519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2039999" y="3610501"/>
              <a:ext cx="31790" cy="136975"/>
            </a:xfrm>
            <a:custGeom>
              <a:avLst/>
              <a:gdLst/>
              <a:ahLst/>
              <a:cxnLst/>
              <a:rect l="l" t="t" r="r" b="b"/>
              <a:pathLst>
                <a:path w="842" h="3628" extrusionOk="0">
                  <a:moveTo>
                    <a:pt x="0" y="1"/>
                  </a:moveTo>
                  <a:cubicBezTo>
                    <a:pt x="131" y="611"/>
                    <a:pt x="282" y="1206"/>
                    <a:pt x="412" y="1809"/>
                  </a:cubicBezTo>
                  <a:cubicBezTo>
                    <a:pt x="482" y="2108"/>
                    <a:pt x="536" y="2411"/>
                    <a:pt x="599" y="2710"/>
                  </a:cubicBezTo>
                  <a:cubicBezTo>
                    <a:pt x="656" y="3014"/>
                    <a:pt x="701" y="3317"/>
                    <a:pt x="754" y="3627"/>
                  </a:cubicBezTo>
                  <a:cubicBezTo>
                    <a:pt x="842" y="3003"/>
                    <a:pt x="772" y="2369"/>
                    <a:pt x="641" y="1759"/>
                  </a:cubicBezTo>
                  <a:cubicBezTo>
                    <a:pt x="571" y="1453"/>
                    <a:pt x="487" y="1150"/>
                    <a:pt x="381" y="857"/>
                  </a:cubicBezTo>
                  <a:cubicBezTo>
                    <a:pt x="275" y="562"/>
                    <a:pt x="155" y="2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1530777" y="3824829"/>
              <a:ext cx="292148" cy="69998"/>
            </a:xfrm>
            <a:custGeom>
              <a:avLst/>
              <a:gdLst/>
              <a:ahLst/>
              <a:cxnLst/>
              <a:rect l="l" t="t" r="r" b="b"/>
              <a:pathLst>
                <a:path w="7738" h="1854" extrusionOk="0">
                  <a:moveTo>
                    <a:pt x="7428" y="0"/>
                  </a:moveTo>
                  <a:cubicBezTo>
                    <a:pt x="6862" y="0"/>
                    <a:pt x="6296" y="40"/>
                    <a:pt x="5733" y="99"/>
                  </a:cubicBezTo>
                  <a:cubicBezTo>
                    <a:pt x="5063" y="170"/>
                    <a:pt x="4404" y="282"/>
                    <a:pt x="3745" y="424"/>
                  </a:cubicBezTo>
                  <a:cubicBezTo>
                    <a:pt x="3090" y="568"/>
                    <a:pt x="2445" y="754"/>
                    <a:pt x="1814" y="987"/>
                  </a:cubicBezTo>
                  <a:cubicBezTo>
                    <a:pt x="1184" y="1219"/>
                    <a:pt x="574" y="1505"/>
                    <a:pt x="0" y="1854"/>
                  </a:cubicBezTo>
                  <a:cubicBezTo>
                    <a:pt x="313" y="1734"/>
                    <a:pt x="613" y="1583"/>
                    <a:pt x="930" y="1481"/>
                  </a:cubicBezTo>
                  <a:cubicBezTo>
                    <a:pt x="1236" y="1357"/>
                    <a:pt x="1557" y="1258"/>
                    <a:pt x="1871" y="1156"/>
                  </a:cubicBezTo>
                  <a:cubicBezTo>
                    <a:pt x="2508" y="970"/>
                    <a:pt x="3146" y="790"/>
                    <a:pt x="3798" y="653"/>
                  </a:cubicBezTo>
                  <a:cubicBezTo>
                    <a:pt x="4447" y="508"/>
                    <a:pt x="5099" y="388"/>
                    <a:pt x="5754" y="279"/>
                  </a:cubicBezTo>
                  <a:cubicBezTo>
                    <a:pt x="6085" y="222"/>
                    <a:pt x="6413" y="173"/>
                    <a:pt x="6744" y="131"/>
                  </a:cubicBezTo>
                  <a:cubicBezTo>
                    <a:pt x="7071" y="82"/>
                    <a:pt x="7406" y="46"/>
                    <a:pt x="7738" y="4"/>
                  </a:cubicBezTo>
                  <a:cubicBezTo>
                    <a:pt x="7635" y="1"/>
                    <a:pt x="7531" y="0"/>
                    <a:pt x="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1406530" y="2031039"/>
              <a:ext cx="169218" cy="90008"/>
            </a:xfrm>
            <a:custGeom>
              <a:avLst/>
              <a:gdLst/>
              <a:ahLst/>
              <a:cxnLst/>
              <a:rect l="l" t="t" r="r" b="b"/>
              <a:pathLst>
                <a:path w="4482" h="2384" extrusionOk="0">
                  <a:moveTo>
                    <a:pt x="3742" y="1"/>
                  </a:moveTo>
                  <a:lnTo>
                    <a:pt x="3168" y="523"/>
                  </a:lnTo>
                  <a:cubicBezTo>
                    <a:pt x="3168" y="523"/>
                    <a:pt x="616" y="1865"/>
                    <a:pt x="94" y="2277"/>
                  </a:cubicBezTo>
                  <a:cubicBezTo>
                    <a:pt x="1" y="2352"/>
                    <a:pt x="33" y="2383"/>
                    <a:pt x="154" y="2383"/>
                  </a:cubicBezTo>
                  <a:cubicBezTo>
                    <a:pt x="704" y="2383"/>
                    <a:pt x="3084" y="1730"/>
                    <a:pt x="3714" y="1481"/>
                  </a:cubicBezTo>
                  <a:cubicBezTo>
                    <a:pt x="4482" y="1181"/>
                    <a:pt x="3742" y="1"/>
                    <a:pt x="3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1967474" y="2275079"/>
              <a:ext cx="457138" cy="1020216"/>
            </a:xfrm>
            <a:custGeom>
              <a:avLst/>
              <a:gdLst/>
              <a:ahLst/>
              <a:cxnLst/>
              <a:rect l="l" t="t" r="r" b="b"/>
              <a:pathLst>
                <a:path w="12108" h="27022" extrusionOk="0">
                  <a:moveTo>
                    <a:pt x="7986" y="1"/>
                  </a:moveTo>
                  <a:cubicBezTo>
                    <a:pt x="7481" y="1"/>
                    <a:pt x="7089" y="90"/>
                    <a:pt x="7009" y="211"/>
                  </a:cubicBezTo>
                  <a:cubicBezTo>
                    <a:pt x="6801" y="521"/>
                    <a:pt x="6699" y="848"/>
                    <a:pt x="6801" y="3735"/>
                  </a:cubicBezTo>
                  <a:cubicBezTo>
                    <a:pt x="6431" y="3091"/>
                    <a:pt x="6142" y="2853"/>
                    <a:pt x="5939" y="2853"/>
                  </a:cubicBezTo>
                  <a:cubicBezTo>
                    <a:pt x="5606" y="2853"/>
                    <a:pt x="5507" y="3497"/>
                    <a:pt x="5667" y="4041"/>
                  </a:cubicBezTo>
                  <a:cubicBezTo>
                    <a:pt x="5927" y="4919"/>
                    <a:pt x="6132" y="8009"/>
                    <a:pt x="6287" y="8526"/>
                  </a:cubicBezTo>
                  <a:cubicBezTo>
                    <a:pt x="6442" y="9041"/>
                    <a:pt x="7214" y="9609"/>
                    <a:pt x="7214" y="9609"/>
                  </a:cubicBezTo>
                  <a:lnTo>
                    <a:pt x="6132" y="14192"/>
                  </a:lnTo>
                  <a:lnTo>
                    <a:pt x="5279" y="12733"/>
                  </a:lnTo>
                  <a:lnTo>
                    <a:pt x="1" y="13678"/>
                  </a:lnTo>
                  <a:lnTo>
                    <a:pt x="4740" y="27022"/>
                  </a:lnTo>
                  <a:cubicBezTo>
                    <a:pt x="4740" y="27022"/>
                    <a:pt x="8140" y="26095"/>
                    <a:pt x="10047" y="22850"/>
                  </a:cubicBezTo>
                  <a:cubicBezTo>
                    <a:pt x="11953" y="19604"/>
                    <a:pt x="11389" y="12854"/>
                    <a:pt x="10716" y="10070"/>
                  </a:cubicBezTo>
                  <a:cubicBezTo>
                    <a:pt x="12108" y="8988"/>
                    <a:pt x="11541" y="5278"/>
                    <a:pt x="11541" y="5278"/>
                  </a:cubicBezTo>
                  <a:cubicBezTo>
                    <a:pt x="11541" y="5278"/>
                    <a:pt x="11336" y="1962"/>
                    <a:pt x="10409" y="881"/>
                  </a:cubicBezTo>
                  <a:cubicBezTo>
                    <a:pt x="9843" y="220"/>
                    <a:pt x="8777" y="1"/>
                    <a:pt x="7986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942349" y="2792908"/>
              <a:ext cx="536952" cy="934814"/>
            </a:xfrm>
            <a:custGeom>
              <a:avLst/>
              <a:gdLst/>
              <a:ahLst/>
              <a:cxnLst/>
              <a:rect l="l" t="t" r="r" b="b"/>
              <a:pathLst>
                <a:path w="14222" h="24760" extrusionOk="0">
                  <a:moveTo>
                    <a:pt x="3605" y="1"/>
                  </a:moveTo>
                  <a:cubicBezTo>
                    <a:pt x="3605" y="1"/>
                    <a:pt x="0" y="6403"/>
                    <a:pt x="670" y="11608"/>
                  </a:cubicBezTo>
                  <a:cubicBezTo>
                    <a:pt x="1340" y="16812"/>
                    <a:pt x="4381" y="21653"/>
                    <a:pt x="4381" y="21653"/>
                  </a:cubicBezTo>
                  <a:cubicBezTo>
                    <a:pt x="4381" y="21653"/>
                    <a:pt x="3503" y="22016"/>
                    <a:pt x="3708" y="22943"/>
                  </a:cubicBezTo>
                  <a:cubicBezTo>
                    <a:pt x="3433" y="22754"/>
                    <a:pt x="3164" y="22674"/>
                    <a:pt x="2917" y="22674"/>
                  </a:cubicBezTo>
                  <a:cubicBezTo>
                    <a:pt x="2425" y="22674"/>
                    <a:pt x="2025" y="22994"/>
                    <a:pt x="1854" y="23405"/>
                  </a:cubicBezTo>
                  <a:cubicBezTo>
                    <a:pt x="2936" y="23768"/>
                    <a:pt x="3862" y="24490"/>
                    <a:pt x="3862" y="24490"/>
                  </a:cubicBezTo>
                  <a:cubicBezTo>
                    <a:pt x="3862" y="24490"/>
                    <a:pt x="5076" y="24685"/>
                    <a:pt x="5960" y="24685"/>
                  </a:cubicBezTo>
                  <a:cubicBezTo>
                    <a:pt x="6184" y="24685"/>
                    <a:pt x="6387" y="24673"/>
                    <a:pt x="6544" y="24641"/>
                  </a:cubicBezTo>
                  <a:cubicBezTo>
                    <a:pt x="7315" y="24490"/>
                    <a:pt x="7675" y="24282"/>
                    <a:pt x="7675" y="24282"/>
                  </a:cubicBezTo>
                  <a:cubicBezTo>
                    <a:pt x="7675" y="24282"/>
                    <a:pt x="8327" y="24759"/>
                    <a:pt x="8792" y="24759"/>
                  </a:cubicBezTo>
                  <a:cubicBezTo>
                    <a:pt x="8833" y="24759"/>
                    <a:pt x="8874" y="24755"/>
                    <a:pt x="8912" y="24747"/>
                  </a:cubicBezTo>
                  <a:cubicBezTo>
                    <a:pt x="9377" y="24641"/>
                    <a:pt x="8295" y="22943"/>
                    <a:pt x="8295" y="22943"/>
                  </a:cubicBezTo>
                  <a:cubicBezTo>
                    <a:pt x="8295" y="22943"/>
                    <a:pt x="8499" y="22273"/>
                    <a:pt x="8655" y="21911"/>
                  </a:cubicBezTo>
                  <a:cubicBezTo>
                    <a:pt x="8295" y="20624"/>
                    <a:pt x="8390" y="18003"/>
                    <a:pt x="8390" y="18003"/>
                  </a:cubicBezTo>
                  <a:lnTo>
                    <a:pt x="14222" y="8567"/>
                  </a:lnTo>
                  <a:lnTo>
                    <a:pt x="11386" y="529"/>
                  </a:lnTo>
                  <a:lnTo>
                    <a:pt x="5100" y="15"/>
                  </a:lnTo>
                  <a:lnTo>
                    <a:pt x="3605" y="1"/>
                  </a:ln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1048134" y="3416561"/>
              <a:ext cx="230947" cy="129613"/>
            </a:xfrm>
            <a:custGeom>
              <a:avLst/>
              <a:gdLst/>
              <a:ahLst/>
              <a:cxnLst/>
              <a:rect l="l" t="t" r="r" b="b"/>
              <a:pathLst>
                <a:path w="6117" h="3433" extrusionOk="0">
                  <a:moveTo>
                    <a:pt x="5863" y="0"/>
                  </a:moveTo>
                  <a:cubicBezTo>
                    <a:pt x="5863" y="0"/>
                    <a:pt x="2030" y="667"/>
                    <a:pt x="0" y="2122"/>
                  </a:cubicBezTo>
                  <a:cubicBezTo>
                    <a:pt x="222" y="2608"/>
                    <a:pt x="437" y="3048"/>
                    <a:pt x="634" y="3433"/>
                  </a:cubicBezTo>
                  <a:cubicBezTo>
                    <a:pt x="1356" y="3105"/>
                    <a:pt x="3897" y="1974"/>
                    <a:pt x="5596" y="1474"/>
                  </a:cubicBezTo>
                  <a:lnTo>
                    <a:pt x="6117" y="624"/>
                  </a:lnTo>
                  <a:cubicBezTo>
                    <a:pt x="5998" y="293"/>
                    <a:pt x="5863" y="0"/>
                    <a:pt x="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1078451" y="2334428"/>
              <a:ext cx="1216617" cy="1329278"/>
            </a:xfrm>
            <a:custGeom>
              <a:avLst/>
              <a:gdLst/>
              <a:ahLst/>
              <a:cxnLst/>
              <a:rect l="l" t="t" r="r" b="b"/>
              <a:pathLst>
                <a:path w="32224" h="35208" extrusionOk="0">
                  <a:moveTo>
                    <a:pt x="16452" y="0"/>
                  </a:moveTo>
                  <a:cubicBezTo>
                    <a:pt x="15940" y="0"/>
                    <a:pt x="15610" y="37"/>
                    <a:pt x="15610" y="37"/>
                  </a:cubicBezTo>
                  <a:lnTo>
                    <a:pt x="10719" y="753"/>
                  </a:lnTo>
                  <a:cubicBezTo>
                    <a:pt x="10719" y="753"/>
                    <a:pt x="3887" y="6497"/>
                    <a:pt x="0" y="11940"/>
                  </a:cubicBezTo>
                  <a:cubicBezTo>
                    <a:pt x="1554" y="12776"/>
                    <a:pt x="5621" y="15947"/>
                    <a:pt x="5621" y="15947"/>
                  </a:cubicBezTo>
                  <a:cubicBezTo>
                    <a:pt x="5621" y="15947"/>
                    <a:pt x="4782" y="30764"/>
                    <a:pt x="4662" y="33156"/>
                  </a:cubicBezTo>
                  <a:cubicBezTo>
                    <a:pt x="7462" y="34297"/>
                    <a:pt x="12578" y="35207"/>
                    <a:pt x="17840" y="35207"/>
                  </a:cubicBezTo>
                  <a:cubicBezTo>
                    <a:pt x="21683" y="35207"/>
                    <a:pt x="25605" y="34721"/>
                    <a:pt x="28760" y="33484"/>
                  </a:cubicBezTo>
                  <a:cubicBezTo>
                    <a:pt x="30078" y="29657"/>
                    <a:pt x="32224" y="20876"/>
                    <a:pt x="27153" y="13375"/>
                  </a:cubicBezTo>
                  <a:cubicBezTo>
                    <a:pt x="28348" y="12416"/>
                    <a:pt x="28827" y="11161"/>
                    <a:pt x="28827" y="11161"/>
                  </a:cubicBezTo>
                  <a:cubicBezTo>
                    <a:pt x="28827" y="11161"/>
                    <a:pt x="23024" y="3565"/>
                    <a:pt x="21170" y="1592"/>
                  </a:cubicBezTo>
                  <a:cubicBezTo>
                    <a:pt x="19870" y="207"/>
                    <a:pt x="17656" y="0"/>
                    <a:pt x="16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1483132" y="1969312"/>
              <a:ext cx="493873" cy="569043"/>
            </a:xfrm>
            <a:custGeom>
              <a:avLst/>
              <a:gdLst/>
              <a:ahLst/>
              <a:cxnLst/>
              <a:rect l="l" t="t" r="r" b="b"/>
              <a:pathLst>
                <a:path w="13081" h="15072" extrusionOk="0">
                  <a:moveTo>
                    <a:pt x="6880" y="1"/>
                  </a:moveTo>
                  <a:cubicBezTo>
                    <a:pt x="5735" y="1"/>
                    <a:pt x="818" y="1735"/>
                    <a:pt x="818" y="1735"/>
                  </a:cubicBezTo>
                  <a:cubicBezTo>
                    <a:pt x="818" y="1735"/>
                    <a:pt x="1033" y="3412"/>
                    <a:pt x="1163" y="4790"/>
                  </a:cubicBezTo>
                  <a:cubicBezTo>
                    <a:pt x="1290" y="6168"/>
                    <a:pt x="645" y="9780"/>
                    <a:pt x="645" y="9780"/>
                  </a:cubicBezTo>
                  <a:cubicBezTo>
                    <a:pt x="645" y="9780"/>
                    <a:pt x="300" y="9994"/>
                    <a:pt x="0" y="10424"/>
                  </a:cubicBezTo>
                  <a:cubicBezTo>
                    <a:pt x="514" y="10942"/>
                    <a:pt x="5638" y="13997"/>
                    <a:pt x="8478" y="15072"/>
                  </a:cubicBezTo>
                  <a:cubicBezTo>
                    <a:pt x="8992" y="14558"/>
                    <a:pt x="9725" y="12016"/>
                    <a:pt x="9725" y="12016"/>
                  </a:cubicBezTo>
                  <a:cubicBezTo>
                    <a:pt x="9725" y="12016"/>
                    <a:pt x="9852" y="12016"/>
                    <a:pt x="10497" y="11844"/>
                  </a:cubicBezTo>
                  <a:cubicBezTo>
                    <a:pt x="13080" y="10727"/>
                    <a:pt x="12650" y="8919"/>
                    <a:pt x="11145" y="5949"/>
                  </a:cubicBezTo>
                  <a:cubicBezTo>
                    <a:pt x="9638" y="2982"/>
                    <a:pt x="7013" y="12"/>
                    <a:pt x="7013" y="12"/>
                  </a:cubicBezTo>
                  <a:cubicBezTo>
                    <a:pt x="6977" y="4"/>
                    <a:pt x="6932" y="1"/>
                    <a:pt x="6880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1513033" y="2030662"/>
              <a:ext cx="35716" cy="122288"/>
            </a:xfrm>
            <a:custGeom>
              <a:avLst/>
              <a:gdLst/>
              <a:ahLst/>
              <a:cxnLst/>
              <a:rect l="l" t="t" r="r" b="b"/>
              <a:pathLst>
                <a:path w="946" h="3239" extrusionOk="0">
                  <a:moveTo>
                    <a:pt x="568" y="1"/>
                  </a:moveTo>
                  <a:lnTo>
                    <a:pt x="1" y="402"/>
                  </a:lnTo>
                  <a:lnTo>
                    <a:pt x="378" y="3239"/>
                  </a:lnTo>
                  <a:lnTo>
                    <a:pt x="945" y="2362"/>
                  </a:lnTo>
                  <a:cubicBezTo>
                    <a:pt x="945" y="2362"/>
                    <a:pt x="568" y="12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2"/>
            <p:cNvSpPr/>
            <p:nvPr/>
          </p:nvSpPr>
          <p:spPr>
            <a:xfrm>
              <a:off x="1450853" y="2128897"/>
              <a:ext cx="92424" cy="95029"/>
            </a:xfrm>
            <a:custGeom>
              <a:avLst/>
              <a:gdLst/>
              <a:ahLst/>
              <a:cxnLst/>
              <a:rect l="l" t="t" r="r" b="b"/>
              <a:pathLst>
                <a:path w="2448" h="2517" extrusionOk="0">
                  <a:moveTo>
                    <a:pt x="993" y="1"/>
                  </a:moveTo>
                  <a:cubicBezTo>
                    <a:pt x="814" y="1"/>
                    <a:pt x="647" y="62"/>
                    <a:pt x="510" y="217"/>
                  </a:cubicBezTo>
                  <a:cubicBezTo>
                    <a:pt x="1" y="798"/>
                    <a:pt x="568" y="2517"/>
                    <a:pt x="1533" y="2517"/>
                  </a:cubicBezTo>
                  <a:cubicBezTo>
                    <a:pt x="1711" y="2517"/>
                    <a:pt x="1902" y="2459"/>
                    <a:pt x="2103" y="2325"/>
                  </a:cubicBezTo>
                  <a:lnTo>
                    <a:pt x="2448" y="778"/>
                  </a:lnTo>
                  <a:cubicBezTo>
                    <a:pt x="2347" y="710"/>
                    <a:pt x="1603" y="1"/>
                    <a:pt x="993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2"/>
            <p:cNvSpPr/>
            <p:nvPr/>
          </p:nvSpPr>
          <p:spPr>
            <a:xfrm>
              <a:off x="1470145" y="1906150"/>
              <a:ext cx="286787" cy="157023"/>
            </a:xfrm>
            <a:custGeom>
              <a:avLst/>
              <a:gdLst/>
              <a:ahLst/>
              <a:cxnLst/>
              <a:rect l="l" t="t" r="r" b="b"/>
              <a:pathLst>
                <a:path w="7596" h="4159" extrusionOk="0">
                  <a:moveTo>
                    <a:pt x="4183" y="1"/>
                  </a:moveTo>
                  <a:cubicBezTo>
                    <a:pt x="2551" y="1"/>
                    <a:pt x="1" y="1256"/>
                    <a:pt x="27" y="1692"/>
                  </a:cubicBezTo>
                  <a:cubicBezTo>
                    <a:pt x="55" y="2157"/>
                    <a:pt x="1099" y="4159"/>
                    <a:pt x="1099" y="4159"/>
                  </a:cubicBezTo>
                  <a:lnTo>
                    <a:pt x="7596" y="1939"/>
                  </a:lnTo>
                  <a:cubicBezTo>
                    <a:pt x="6965" y="1142"/>
                    <a:pt x="6088" y="212"/>
                    <a:pt x="4498" y="18"/>
                  </a:cubicBezTo>
                  <a:cubicBezTo>
                    <a:pt x="4398" y="6"/>
                    <a:pt x="4292" y="1"/>
                    <a:pt x="4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2"/>
            <p:cNvSpPr/>
            <p:nvPr/>
          </p:nvSpPr>
          <p:spPr>
            <a:xfrm>
              <a:off x="1645020" y="1941223"/>
              <a:ext cx="81173" cy="51951"/>
            </a:xfrm>
            <a:custGeom>
              <a:avLst/>
              <a:gdLst/>
              <a:ahLst/>
              <a:cxnLst/>
              <a:rect l="l" t="t" r="r" b="b"/>
              <a:pathLst>
                <a:path w="2150" h="1376" extrusionOk="0">
                  <a:moveTo>
                    <a:pt x="937" y="1"/>
                  </a:moveTo>
                  <a:cubicBezTo>
                    <a:pt x="821" y="1"/>
                    <a:pt x="706" y="25"/>
                    <a:pt x="593" y="80"/>
                  </a:cubicBezTo>
                  <a:cubicBezTo>
                    <a:pt x="1" y="361"/>
                    <a:pt x="497" y="1376"/>
                    <a:pt x="497" y="1376"/>
                  </a:cubicBezTo>
                  <a:lnTo>
                    <a:pt x="2149" y="858"/>
                  </a:lnTo>
                  <a:cubicBezTo>
                    <a:pt x="1902" y="436"/>
                    <a:pt x="1424" y="1"/>
                    <a:pt x="937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2"/>
            <p:cNvSpPr/>
            <p:nvPr/>
          </p:nvSpPr>
          <p:spPr>
            <a:xfrm>
              <a:off x="1655931" y="1941223"/>
              <a:ext cx="54178" cy="26164"/>
            </a:xfrm>
            <a:custGeom>
              <a:avLst/>
              <a:gdLst/>
              <a:ahLst/>
              <a:cxnLst/>
              <a:rect l="l" t="t" r="r" b="b"/>
              <a:pathLst>
                <a:path w="1435" h="693" extrusionOk="0">
                  <a:moveTo>
                    <a:pt x="646" y="1"/>
                  </a:moveTo>
                  <a:cubicBezTo>
                    <a:pt x="532" y="1"/>
                    <a:pt x="416" y="25"/>
                    <a:pt x="304" y="80"/>
                  </a:cubicBezTo>
                  <a:cubicBezTo>
                    <a:pt x="57" y="195"/>
                    <a:pt x="0" y="442"/>
                    <a:pt x="18" y="693"/>
                  </a:cubicBezTo>
                  <a:lnTo>
                    <a:pt x="1434" y="347"/>
                  </a:lnTo>
                  <a:cubicBezTo>
                    <a:pt x="1202" y="145"/>
                    <a:pt x="926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2"/>
            <p:cNvSpPr/>
            <p:nvPr/>
          </p:nvSpPr>
          <p:spPr>
            <a:xfrm>
              <a:off x="1691042" y="4426924"/>
              <a:ext cx="424442" cy="325561"/>
            </a:xfrm>
            <a:custGeom>
              <a:avLst/>
              <a:gdLst/>
              <a:ahLst/>
              <a:cxnLst/>
              <a:rect l="l" t="t" r="r" b="b"/>
              <a:pathLst>
                <a:path w="11242" h="8623" extrusionOk="0">
                  <a:moveTo>
                    <a:pt x="5899" y="0"/>
                  </a:moveTo>
                  <a:lnTo>
                    <a:pt x="878" y="1339"/>
                  </a:lnTo>
                  <a:lnTo>
                    <a:pt x="1298" y="5064"/>
                  </a:lnTo>
                  <a:lnTo>
                    <a:pt x="0" y="8038"/>
                  </a:lnTo>
                  <a:cubicBezTo>
                    <a:pt x="0" y="8038"/>
                    <a:pt x="5983" y="8623"/>
                    <a:pt x="10085" y="8623"/>
                  </a:cubicBezTo>
                  <a:cubicBezTo>
                    <a:pt x="11241" y="4237"/>
                    <a:pt x="9514" y="3031"/>
                    <a:pt x="7612" y="3031"/>
                  </a:cubicBezTo>
                  <a:cubicBezTo>
                    <a:pt x="6481" y="3031"/>
                    <a:pt x="5289" y="3457"/>
                    <a:pt x="4602" y="3894"/>
                  </a:cubicBezTo>
                  <a:lnTo>
                    <a:pt x="4602" y="3894"/>
                  </a:lnTo>
                  <a:cubicBezTo>
                    <a:pt x="4967" y="3327"/>
                    <a:pt x="4891" y="3180"/>
                    <a:pt x="4715" y="3180"/>
                  </a:cubicBezTo>
                  <a:cubicBezTo>
                    <a:pt x="4527" y="3180"/>
                    <a:pt x="4225" y="3348"/>
                    <a:pt x="4225" y="3348"/>
                  </a:cubicBezTo>
                  <a:lnTo>
                    <a:pt x="58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2"/>
            <p:cNvSpPr/>
            <p:nvPr/>
          </p:nvSpPr>
          <p:spPr>
            <a:xfrm>
              <a:off x="949031" y="4450331"/>
              <a:ext cx="435428" cy="292337"/>
            </a:xfrm>
            <a:custGeom>
              <a:avLst/>
              <a:gdLst/>
              <a:ahLst/>
              <a:cxnLst/>
              <a:rect l="l" t="t" r="r" b="b"/>
              <a:pathLst>
                <a:path w="11533" h="7743" extrusionOk="0">
                  <a:moveTo>
                    <a:pt x="6639" y="0"/>
                  </a:moveTo>
                  <a:lnTo>
                    <a:pt x="7808" y="3599"/>
                  </a:lnTo>
                  <a:cubicBezTo>
                    <a:pt x="7808" y="3599"/>
                    <a:pt x="7659" y="3517"/>
                    <a:pt x="7528" y="3517"/>
                  </a:cubicBezTo>
                  <a:cubicBezTo>
                    <a:pt x="7349" y="3517"/>
                    <a:pt x="7202" y="3670"/>
                    <a:pt x="7516" y="4394"/>
                  </a:cubicBezTo>
                  <a:cubicBezTo>
                    <a:pt x="6291" y="3489"/>
                    <a:pt x="4496" y="2421"/>
                    <a:pt x="2975" y="2421"/>
                  </a:cubicBezTo>
                  <a:cubicBezTo>
                    <a:pt x="1327" y="2421"/>
                    <a:pt x="1" y="3674"/>
                    <a:pt x="67" y="7742"/>
                  </a:cubicBezTo>
                  <a:cubicBezTo>
                    <a:pt x="2453" y="7700"/>
                    <a:pt x="10948" y="7157"/>
                    <a:pt x="10948" y="7157"/>
                  </a:cubicBezTo>
                  <a:cubicBezTo>
                    <a:pt x="10948" y="7157"/>
                    <a:pt x="10151" y="4186"/>
                    <a:pt x="10151" y="4060"/>
                  </a:cubicBezTo>
                  <a:cubicBezTo>
                    <a:pt x="10151" y="3933"/>
                    <a:pt x="11532" y="1005"/>
                    <a:pt x="11532" y="1005"/>
                  </a:cubicBezTo>
                  <a:lnTo>
                    <a:pt x="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2"/>
            <p:cNvSpPr/>
            <p:nvPr/>
          </p:nvSpPr>
          <p:spPr>
            <a:xfrm>
              <a:off x="1669484" y="2170237"/>
              <a:ext cx="139203" cy="107111"/>
            </a:xfrm>
            <a:custGeom>
              <a:avLst/>
              <a:gdLst/>
              <a:ahLst/>
              <a:cxnLst/>
              <a:rect l="l" t="t" r="r" b="b"/>
              <a:pathLst>
                <a:path w="3687" h="2837" extrusionOk="0">
                  <a:moveTo>
                    <a:pt x="2605" y="0"/>
                  </a:moveTo>
                  <a:cubicBezTo>
                    <a:pt x="2745" y="306"/>
                    <a:pt x="2890" y="606"/>
                    <a:pt x="3020" y="916"/>
                  </a:cubicBezTo>
                  <a:cubicBezTo>
                    <a:pt x="3155" y="1223"/>
                    <a:pt x="3285" y="1529"/>
                    <a:pt x="3380" y="1843"/>
                  </a:cubicBezTo>
                  <a:cubicBezTo>
                    <a:pt x="3425" y="1997"/>
                    <a:pt x="3472" y="2163"/>
                    <a:pt x="3475" y="2304"/>
                  </a:cubicBezTo>
                  <a:cubicBezTo>
                    <a:pt x="3479" y="2378"/>
                    <a:pt x="3458" y="2420"/>
                    <a:pt x="3422" y="2459"/>
                  </a:cubicBezTo>
                  <a:cubicBezTo>
                    <a:pt x="3380" y="2498"/>
                    <a:pt x="3320" y="2529"/>
                    <a:pt x="3249" y="2551"/>
                  </a:cubicBezTo>
                  <a:cubicBezTo>
                    <a:pt x="3110" y="2591"/>
                    <a:pt x="2960" y="2607"/>
                    <a:pt x="2806" y="2607"/>
                  </a:cubicBezTo>
                  <a:cubicBezTo>
                    <a:pt x="2640" y="2607"/>
                    <a:pt x="2470" y="2589"/>
                    <a:pt x="2305" y="2565"/>
                  </a:cubicBezTo>
                  <a:cubicBezTo>
                    <a:pt x="1664" y="2466"/>
                    <a:pt x="1026" y="2233"/>
                    <a:pt x="519" y="1836"/>
                  </a:cubicBezTo>
                  <a:cubicBezTo>
                    <a:pt x="399" y="1734"/>
                    <a:pt x="283" y="1617"/>
                    <a:pt x="208" y="1483"/>
                  </a:cubicBezTo>
                  <a:cubicBezTo>
                    <a:pt x="132" y="1353"/>
                    <a:pt x="96" y="1187"/>
                    <a:pt x="184" y="1085"/>
                  </a:cubicBezTo>
                  <a:cubicBezTo>
                    <a:pt x="232" y="1018"/>
                    <a:pt x="318" y="993"/>
                    <a:pt x="411" y="993"/>
                  </a:cubicBezTo>
                  <a:cubicBezTo>
                    <a:pt x="474" y="993"/>
                    <a:pt x="540" y="1005"/>
                    <a:pt x="600" y="1022"/>
                  </a:cubicBezTo>
                  <a:cubicBezTo>
                    <a:pt x="758" y="1060"/>
                    <a:pt x="903" y="1152"/>
                    <a:pt x="1044" y="1240"/>
                  </a:cubicBezTo>
                  <a:cubicBezTo>
                    <a:pt x="917" y="1134"/>
                    <a:pt x="787" y="1022"/>
                    <a:pt x="621" y="962"/>
                  </a:cubicBezTo>
                  <a:cubicBezTo>
                    <a:pt x="540" y="930"/>
                    <a:pt x="455" y="906"/>
                    <a:pt x="364" y="906"/>
                  </a:cubicBezTo>
                  <a:cubicBezTo>
                    <a:pt x="272" y="906"/>
                    <a:pt x="170" y="934"/>
                    <a:pt x="99" y="1007"/>
                  </a:cubicBezTo>
                  <a:cubicBezTo>
                    <a:pt x="18" y="1078"/>
                    <a:pt x="5" y="1187"/>
                    <a:pt x="0" y="1282"/>
                  </a:cubicBezTo>
                  <a:cubicBezTo>
                    <a:pt x="11" y="1378"/>
                    <a:pt x="39" y="1469"/>
                    <a:pt x="75" y="1550"/>
                  </a:cubicBezTo>
                  <a:cubicBezTo>
                    <a:pt x="156" y="1716"/>
                    <a:pt x="275" y="1849"/>
                    <a:pt x="399" y="1970"/>
                  </a:cubicBezTo>
                  <a:cubicBezTo>
                    <a:pt x="924" y="2438"/>
                    <a:pt x="1594" y="2688"/>
                    <a:pt x="2270" y="2797"/>
                  </a:cubicBezTo>
                  <a:cubicBezTo>
                    <a:pt x="2437" y="2818"/>
                    <a:pt x="2606" y="2836"/>
                    <a:pt x="2776" y="2836"/>
                  </a:cubicBezTo>
                  <a:cubicBezTo>
                    <a:pt x="2954" y="2836"/>
                    <a:pt x="3134" y="2816"/>
                    <a:pt x="3316" y="2759"/>
                  </a:cubicBezTo>
                  <a:cubicBezTo>
                    <a:pt x="3404" y="2731"/>
                    <a:pt x="3496" y="2685"/>
                    <a:pt x="3578" y="2607"/>
                  </a:cubicBezTo>
                  <a:cubicBezTo>
                    <a:pt x="3612" y="2568"/>
                    <a:pt x="3651" y="2512"/>
                    <a:pt x="3662" y="2459"/>
                  </a:cubicBezTo>
                  <a:cubicBezTo>
                    <a:pt x="3672" y="2407"/>
                    <a:pt x="3687" y="2347"/>
                    <a:pt x="3679" y="2301"/>
                  </a:cubicBezTo>
                  <a:cubicBezTo>
                    <a:pt x="3669" y="2107"/>
                    <a:pt x="3609" y="1948"/>
                    <a:pt x="3549" y="1786"/>
                  </a:cubicBezTo>
                  <a:cubicBezTo>
                    <a:pt x="3303" y="1148"/>
                    <a:pt x="2971" y="563"/>
                    <a:pt x="2605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2"/>
            <p:cNvSpPr/>
            <p:nvPr/>
          </p:nvSpPr>
          <p:spPr>
            <a:xfrm>
              <a:off x="1617233" y="2225018"/>
              <a:ext cx="110433" cy="70602"/>
            </a:xfrm>
            <a:custGeom>
              <a:avLst/>
              <a:gdLst/>
              <a:ahLst/>
              <a:cxnLst/>
              <a:rect l="l" t="t" r="r" b="b"/>
              <a:pathLst>
                <a:path w="2925" h="1870" extrusionOk="0">
                  <a:moveTo>
                    <a:pt x="0" y="0"/>
                  </a:moveTo>
                  <a:cubicBezTo>
                    <a:pt x="63" y="138"/>
                    <a:pt x="137" y="272"/>
                    <a:pt x="215" y="406"/>
                  </a:cubicBezTo>
                  <a:cubicBezTo>
                    <a:pt x="296" y="536"/>
                    <a:pt x="387" y="660"/>
                    <a:pt x="475" y="787"/>
                  </a:cubicBezTo>
                  <a:cubicBezTo>
                    <a:pt x="574" y="903"/>
                    <a:pt x="680" y="1023"/>
                    <a:pt x="789" y="1132"/>
                  </a:cubicBezTo>
                  <a:cubicBezTo>
                    <a:pt x="906" y="1234"/>
                    <a:pt x="1018" y="1343"/>
                    <a:pt x="1148" y="1431"/>
                  </a:cubicBezTo>
                  <a:cubicBezTo>
                    <a:pt x="1402" y="1615"/>
                    <a:pt x="1688" y="1763"/>
                    <a:pt x="2002" y="1829"/>
                  </a:cubicBezTo>
                  <a:cubicBezTo>
                    <a:pt x="2124" y="1855"/>
                    <a:pt x="2250" y="1869"/>
                    <a:pt x="2376" y="1869"/>
                  </a:cubicBezTo>
                  <a:cubicBezTo>
                    <a:pt x="2566" y="1869"/>
                    <a:pt x="2755" y="1836"/>
                    <a:pt x="2924" y="1755"/>
                  </a:cubicBezTo>
                  <a:lnTo>
                    <a:pt x="2924" y="1755"/>
                  </a:lnTo>
                  <a:cubicBezTo>
                    <a:pt x="2854" y="1764"/>
                    <a:pt x="2785" y="1768"/>
                    <a:pt x="2716" y="1768"/>
                  </a:cubicBezTo>
                  <a:cubicBezTo>
                    <a:pt x="2485" y="1768"/>
                    <a:pt x="2263" y="1721"/>
                    <a:pt x="2051" y="1653"/>
                  </a:cubicBezTo>
                  <a:cubicBezTo>
                    <a:pt x="1776" y="1558"/>
                    <a:pt x="1519" y="1413"/>
                    <a:pt x="1283" y="1241"/>
                  </a:cubicBezTo>
                  <a:cubicBezTo>
                    <a:pt x="1043" y="1078"/>
                    <a:pt x="831" y="871"/>
                    <a:pt x="613" y="663"/>
                  </a:cubicBezTo>
                  <a:lnTo>
                    <a:pt x="306" y="335"/>
                  </a:lnTo>
                  <a:cubicBezTo>
                    <a:pt x="208" y="223"/>
                    <a:pt x="106" y="110"/>
                    <a:pt x="0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2"/>
            <p:cNvSpPr/>
            <p:nvPr/>
          </p:nvSpPr>
          <p:spPr>
            <a:xfrm>
              <a:off x="1555091" y="2375466"/>
              <a:ext cx="245747" cy="58369"/>
            </a:xfrm>
            <a:custGeom>
              <a:avLst/>
              <a:gdLst/>
              <a:ahLst/>
              <a:cxnLst/>
              <a:rect l="l" t="t" r="r" b="b"/>
              <a:pathLst>
                <a:path w="6509" h="1546" extrusionOk="0">
                  <a:moveTo>
                    <a:pt x="0" y="1"/>
                  </a:moveTo>
                  <a:lnTo>
                    <a:pt x="0" y="1"/>
                  </a:lnTo>
                  <a:cubicBezTo>
                    <a:pt x="399" y="409"/>
                    <a:pt x="892" y="723"/>
                    <a:pt x="1420" y="962"/>
                  </a:cubicBezTo>
                  <a:cubicBezTo>
                    <a:pt x="1952" y="1195"/>
                    <a:pt x="2516" y="1336"/>
                    <a:pt x="3084" y="1435"/>
                  </a:cubicBezTo>
                  <a:cubicBezTo>
                    <a:pt x="3556" y="1508"/>
                    <a:pt x="4036" y="1545"/>
                    <a:pt x="4515" y="1545"/>
                  </a:cubicBezTo>
                  <a:cubicBezTo>
                    <a:pt x="4611" y="1545"/>
                    <a:pt x="4707" y="1544"/>
                    <a:pt x="4803" y="1541"/>
                  </a:cubicBezTo>
                  <a:cubicBezTo>
                    <a:pt x="5374" y="1526"/>
                    <a:pt x="5948" y="1477"/>
                    <a:pt x="6509" y="1350"/>
                  </a:cubicBezTo>
                  <a:lnTo>
                    <a:pt x="6509" y="1350"/>
                  </a:lnTo>
                  <a:cubicBezTo>
                    <a:pt x="6252" y="1363"/>
                    <a:pt x="5995" y="1376"/>
                    <a:pt x="5738" y="1376"/>
                  </a:cubicBezTo>
                  <a:cubicBezTo>
                    <a:pt x="5709" y="1376"/>
                    <a:pt x="5681" y="1375"/>
                    <a:pt x="5652" y="1375"/>
                  </a:cubicBezTo>
                  <a:cubicBezTo>
                    <a:pt x="5560" y="1376"/>
                    <a:pt x="5468" y="1377"/>
                    <a:pt x="5375" y="1377"/>
                  </a:cubicBezTo>
                  <a:cubicBezTo>
                    <a:pt x="5184" y="1377"/>
                    <a:pt x="4993" y="1374"/>
                    <a:pt x="4803" y="1364"/>
                  </a:cubicBezTo>
                  <a:cubicBezTo>
                    <a:pt x="4240" y="1336"/>
                    <a:pt x="3676" y="1297"/>
                    <a:pt x="3119" y="1203"/>
                  </a:cubicBezTo>
                  <a:cubicBezTo>
                    <a:pt x="2565" y="1115"/>
                    <a:pt x="2020" y="980"/>
                    <a:pt x="1487" y="797"/>
                  </a:cubicBezTo>
                  <a:cubicBezTo>
                    <a:pt x="963" y="596"/>
                    <a:pt x="462" y="336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2"/>
            <p:cNvSpPr/>
            <p:nvPr/>
          </p:nvSpPr>
          <p:spPr>
            <a:xfrm>
              <a:off x="1479810" y="2150341"/>
              <a:ext cx="55613" cy="51724"/>
            </a:xfrm>
            <a:custGeom>
              <a:avLst/>
              <a:gdLst/>
              <a:ahLst/>
              <a:cxnLst/>
              <a:rect l="l" t="t" r="r" b="b"/>
              <a:pathLst>
                <a:path w="1473" h="1370" extrusionOk="0">
                  <a:moveTo>
                    <a:pt x="293" y="0"/>
                  </a:moveTo>
                  <a:cubicBezTo>
                    <a:pt x="191" y="0"/>
                    <a:pt x="91" y="19"/>
                    <a:pt x="0" y="62"/>
                  </a:cubicBezTo>
                  <a:cubicBezTo>
                    <a:pt x="268" y="69"/>
                    <a:pt x="500" y="174"/>
                    <a:pt x="687" y="322"/>
                  </a:cubicBezTo>
                  <a:cubicBezTo>
                    <a:pt x="786" y="397"/>
                    <a:pt x="867" y="488"/>
                    <a:pt x="948" y="579"/>
                  </a:cubicBezTo>
                  <a:lnTo>
                    <a:pt x="1061" y="724"/>
                  </a:lnTo>
                  <a:lnTo>
                    <a:pt x="1061" y="724"/>
                  </a:lnTo>
                  <a:cubicBezTo>
                    <a:pt x="1044" y="727"/>
                    <a:pt x="1026" y="732"/>
                    <a:pt x="1008" y="738"/>
                  </a:cubicBezTo>
                  <a:cubicBezTo>
                    <a:pt x="958" y="749"/>
                    <a:pt x="881" y="802"/>
                    <a:pt x="867" y="883"/>
                  </a:cubicBezTo>
                  <a:cubicBezTo>
                    <a:pt x="860" y="953"/>
                    <a:pt x="881" y="1006"/>
                    <a:pt x="906" y="1045"/>
                  </a:cubicBezTo>
                  <a:cubicBezTo>
                    <a:pt x="1001" y="1193"/>
                    <a:pt x="1128" y="1285"/>
                    <a:pt x="1261" y="1369"/>
                  </a:cubicBezTo>
                  <a:lnTo>
                    <a:pt x="1139" y="1171"/>
                  </a:lnTo>
                  <a:cubicBezTo>
                    <a:pt x="1100" y="1108"/>
                    <a:pt x="1061" y="1041"/>
                    <a:pt x="1043" y="981"/>
                  </a:cubicBezTo>
                  <a:cubicBezTo>
                    <a:pt x="1036" y="950"/>
                    <a:pt x="1033" y="925"/>
                    <a:pt x="1040" y="921"/>
                  </a:cubicBezTo>
                  <a:lnTo>
                    <a:pt x="1040" y="921"/>
                  </a:lnTo>
                  <a:cubicBezTo>
                    <a:pt x="1043" y="925"/>
                    <a:pt x="1036" y="925"/>
                    <a:pt x="1064" y="925"/>
                  </a:cubicBezTo>
                  <a:cubicBezTo>
                    <a:pt x="1075" y="922"/>
                    <a:pt x="1090" y="921"/>
                    <a:pt x="1106" y="921"/>
                  </a:cubicBezTo>
                  <a:cubicBezTo>
                    <a:pt x="1147" y="921"/>
                    <a:pt x="1200" y="929"/>
                    <a:pt x="1248" y="939"/>
                  </a:cubicBezTo>
                  <a:lnTo>
                    <a:pt x="1473" y="978"/>
                  </a:lnTo>
                  <a:lnTo>
                    <a:pt x="1357" y="773"/>
                  </a:lnTo>
                  <a:cubicBezTo>
                    <a:pt x="1290" y="654"/>
                    <a:pt x="1216" y="537"/>
                    <a:pt x="1124" y="431"/>
                  </a:cubicBezTo>
                  <a:cubicBezTo>
                    <a:pt x="1033" y="326"/>
                    <a:pt x="931" y="228"/>
                    <a:pt x="807" y="153"/>
                  </a:cubicBezTo>
                  <a:cubicBezTo>
                    <a:pt x="655" y="59"/>
                    <a:pt x="471" y="0"/>
                    <a:pt x="293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2"/>
            <p:cNvSpPr/>
            <p:nvPr/>
          </p:nvSpPr>
          <p:spPr>
            <a:xfrm>
              <a:off x="1701009" y="2145584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7" y="1"/>
                    <a:pt x="1" y="191"/>
                    <a:pt x="1" y="427"/>
                  </a:cubicBezTo>
                  <a:cubicBezTo>
                    <a:pt x="1" y="660"/>
                    <a:pt x="107" y="850"/>
                    <a:pt x="240" y="850"/>
                  </a:cubicBezTo>
                  <a:cubicBezTo>
                    <a:pt x="371" y="850"/>
                    <a:pt x="476" y="660"/>
                    <a:pt x="476" y="427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2"/>
            <p:cNvSpPr/>
            <p:nvPr/>
          </p:nvSpPr>
          <p:spPr>
            <a:xfrm>
              <a:off x="1783501" y="2149963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6" y="1"/>
                    <a:pt x="0" y="191"/>
                    <a:pt x="0" y="424"/>
                  </a:cubicBezTo>
                  <a:cubicBezTo>
                    <a:pt x="0" y="660"/>
                    <a:pt x="106" y="851"/>
                    <a:pt x="240" y="851"/>
                  </a:cubicBezTo>
                  <a:cubicBezTo>
                    <a:pt x="371" y="851"/>
                    <a:pt x="476" y="660"/>
                    <a:pt x="476" y="424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2"/>
            <p:cNvSpPr/>
            <p:nvPr/>
          </p:nvSpPr>
          <p:spPr>
            <a:xfrm>
              <a:off x="1661934" y="2091785"/>
              <a:ext cx="74377" cy="34433"/>
            </a:xfrm>
            <a:custGeom>
              <a:avLst/>
              <a:gdLst/>
              <a:ahLst/>
              <a:cxnLst/>
              <a:rect l="l" t="t" r="r" b="b"/>
              <a:pathLst>
                <a:path w="1970" h="912" extrusionOk="0">
                  <a:moveTo>
                    <a:pt x="836" y="0"/>
                  </a:moveTo>
                  <a:cubicBezTo>
                    <a:pt x="517" y="0"/>
                    <a:pt x="203" y="221"/>
                    <a:pt x="0" y="912"/>
                  </a:cubicBezTo>
                  <a:lnTo>
                    <a:pt x="1970" y="683"/>
                  </a:lnTo>
                  <a:cubicBezTo>
                    <a:pt x="1970" y="683"/>
                    <a:pt x="1396" y="0"/>
                    <a:pt x="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2"/>
            <p:cNvSpPr/>
            <p:nvPr/>
          </p:nvSpPr>
          <p:spPr>
            <a:xfrm>
              <a:off x="1768324" y="2097599"/>
              <a:ext cx="53121" cy="28618"/>
            </a:xfrm>
            <a:custGeom>
              <a:avLst/>
              <a:gdLst/>
              <a:ahLst/>
              <a:cxnLst/>
              <a:rect l="l" t="t" r="r" b="b"/>
              <a:pathLst>
                <a:path w="1407" h="758" extrusionOk="0">
                  <a:moveTo>
                    <a:pt x="518" y="1"/>
                  </a:moveTo>
                  <a:cubicBezTo>
                    <a:pt x="123" y="1"/>
                    <a:pt x="1" y="652"/>
                    <a:pt x="1" y="652"/>
                  </a:cubicBezTo>
                  <a:lnTo>
                    <a:pt x="1407" y="758"/>
                  </a:lnTo>
                  <a:cubicBezTo>
                    <a:pt x="1018" y="187"/>
                    <a:pt x="729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2"/>
            <p:cNvSpPr/>
            <p:nvPr/>
          </p:nvSpPr>
          <p:spPr>
            <a:xfrm>
              <a:off x="1940858" y="2603347"/>
              <a:ext cx="162762" cy="236044"/>
            </a:xfrm>
            <a:custGeom>
              <a:avLst/>
              <a:gdLst/>
              <a:ahLst/>
              <a:cxnLst/>
              <a:rect l="l" t="t" r="r" b="b"/>
              <a:pathLst>
                <a:path w="4311" h="6252" extrusionOk="0">
                  <a:moveTo>
                    <a:pt x="1" y="0"/>
                  </a:moveTo>
                  <a:lnTo>
                    <a:pt x="1" y="0"/>
                  </a:lnTo>
                  <a:cubicBezTo>
                    <a:pt x="191" y="258"/>
                    <a:pt x="378" y="512"/>
                    <a:pt x="550" y="776"/>
                  </a:cubicBezTo>
                  <a:cubicBezTo>
                    <a:pt x="730" y="1036"/>
                    <a:pt x="906" y="1298"/>
                    <a:pt x="1079" y="1561"/>
                  </a:cubicBezTo>
                  <a:lnTo>
                    <a:pt x="2129" y="3140"/>
                  </a:lnTo>
                  <a:cubicBezTo>
                    <a:pt x="2485" y="3665"/>
                    <a:pt x="2838" y="4191"/>
                    <a:pt x="3201" y="4708"/>
                  </a:cubicBezTo>
                  <a:cubicBezTo>
                    <a:pt x="3563" y="5227"/>
                    <a:pt x="3926" y="5744"/>
                    <a:pt x="4310" y="6252"/>
                  </a:cubicBezTo>
                  <a:cubicBezTo>
                    <a:pt x="4007" y="5692"/>
                    <a:pt x="3684" y="5149"/>
                    <a:pt x="3352" y="4609"/>
                  </a:cubicBezTo>
                  <a:cubicBezTo>
                    <a:pt x="3021" y="4067"/>
                    <a:pt x="2675" y="3539"/>
                    <a:pt x="2323" y="3010"/>
                  </a:cubicBezTo>
                  <a:cubicBezTo>
                    <a:pt x="1967" y="2488"/>
                    <a:pt x="1612" y="1963"/>
                    <a:pt x="1227" y="1459"/>
                  </a:cubicBezTo>
                  <a:cubicBezTo>
                    <a:pt x="843" y="956"/>
                    <a:pt x="459" y="44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2"/>
            <p:cNvSpPr/>
            <p:nvPr/>
          </p:nvSpPr>
          <p:spPr>
            <a:xfrm>
              <a:off x="1290626" y="2657221"/>
              <a:ext cx="62975" cy="279311"/>
            </a:xfrm>
            <a:custGeom>
              <a:avLst/>
              <a:gdLst/>
              <a:ahLst/>
              <a:cxnLst/>
              <a:rect l="l" t="t" r="r" b="b"/>
              <a:pathLst>
                <a:path w="1668" h="7398" extrusionOk="0">
                  <a:moveTo>
                    <a:pt x="1668" y="1"/>
                  </a:moveTo>
                  <a:cubicBezTo>
                    <a:pt x="1403" y="578"/>
                    <a:pt x="1219" y="1192"/>
                    <a:pt x="1047" y="1801"/>
                  </a:cubicBezTo>
                  <a:cubicBezTo>
                    <a:pt x="874" y="2411"/>
                    <a:pt x="733" y="3027"/>
                    <a:pt x="599" y="3647"/>
                  </a:cubicBezTo>
                  <a:cubicBezTo>
                    <a:pt x="473" y="4268"/>
                    <a:pt x="349" y="4888"/>
                    <a:pt x="254" y="5515"/>
                  </a:cubicBezTo>
                  <a:cubicBezTo>
                    <a:pt x="152" y="6139"/>
                    <a:pt x="61" y="6766"/>
                    <a:pt x="1" y="7397"/>
                  </a:cubicBezTo>
                  <a:cubicBezTo>
                    <a:pt x="155" y="6781"/>
                    <a:pt x="293" y="6163"/>
                    <a:pt x="430" y="5547"/>
                  </a:cubicBezTo>
                  <a:lnTo>
                    <a:pt x="829" y="3694"/>
                  </a:lnTo>
                  <a:lnTo>
                    <a:pt x="1224" y="1844"/>
                  </a:lnTo>
                  <a:cubicBezTo>
                    <a:pt x="1357" y="1227"/>
                    <a:pt x="1494" y="611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2"/>
            <p:cNvSpPr/>
            <p:nvPr/>
          </p:nvSpPr>
          <p:spPr>
            <a:xfrm>
              <a:off x="1144444" y="3430416"/>
              <a:ext cx="72792" cy="80796"/>
            </a:xfrm>
            <a:custGeom>
              <a:avLst/>
              <a:gdLst/>
              <a:ahLst/>
              <a:cxnLst/>
              <a:rect l="l" t="t" r="r" b="b"/>
              <a:pathLst>
                <a:path w="1928" h="2140" extrusionOk="0">
                  <a:moveTo>
                    <a:pt x="962" y="0"/>
                  </a:moveTo>
                  <a:cubicBezTo>
                    <a:pt x="430" y="0"/>
                    <a:pt x="0" y="479"/>
                    <a:pt x="0" y="1068"/>
                  </a:cubicBezTo>
                  <a:cubicBezTo>
                    <a:pt x="0" y="1660"/>
                    <a:pt x="430" y="2139"/>
                    <a:pt x="962" y="2139"/>
                  </a:cubicBezTo>
                  <a:cubicBezTo>
                    <a:pt x="1494" y="2139"/>
                    <a:pt x="1928" y="1660"/>
                    <a:pt x="1928" y="1068"/>
                  </a:cubicBezTo>
                  <a:cubicBezTo>
                    <a:pt x="1928" y="479"/>
                    <a:pt x="1494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2"/>
            <p:cNvSpPr/>
            <p:nvPr/>
          </p:nvSpPr>
          <p:spPr>
            <a:xfrm>
              <a:off x="1194845" y="4531841"/>
              <a:ext cx="143960" cy="106620"/>
            </a:xfrm>
            <a:custGeom>
              <a:avLst/>
              <a:gdLst/>
              <a:ahLst/>
              <a:cxnLst/>
              <a:rect l="l" t="t" r="r" b="b"/>
              <a:pathLst>
                <a:path w="3813" h="2824" extrusionOk="0">
                  <a:moveTo>
                    <a:pt x="374" y="301"/>
                  </a:moveTo>
                  <a:lnTo>
                    <a:pt x="374" y="301"/>
                  </a:lnTo>
                  <a:cubicBezTo>
                    <a:pt x="839" y="456"/>
                    <a:pt x="1149" y="752"/>
                    <a:pt x="1403" y="1115"/>
                  </a:cubicBezTo>
                  <a:cubicBezTo>
                    <a:pt x="1191" y="1087"/>
                    <a:pt x="973" y="978"/>
                    <a:pt x="783" y="805"/>
                  </a:cubicBezTo>
                  <a:cubicBezTo>
                    <a:pt x="621" y="661"/>
                    <a:pt x="487" y="484"/>
                    <a:pt x="374" y="301"/>
                  </a:cubicBezTo>
                  <a:close/>
                  <a:moveTo>
                    <a:pt x="2763" y="1166"/>
                  </a:moveTo>
                  <a:cubicBezTo>
                    <a:pt x="2971" y="1166"/>
                    <a:pt x="3178" y="1189"/>
                    <a:pt x="3380" y="1235"/>
                  </a:cubicBezTo>
                  <a:cubicBezTo>
                    <a:pt x="3432" y="1245"/>
                    <a:pt x="3489" y="1259"/>
                    <a:pt x="3520" y="1292"/>
                  </a:cubicBezTo>
                  <a:cubicBezTo>
                    <a:pt x="3535" y="1305"/>
                    <a:pt x="3542" y="1326"/>
                    <a:pt x="3542" y="1330"/>
                  </a:cubicBezTo>
                  <a:cubicBezTo>
                    <a:pt x="3538" y="1334"/>
                    <a:pt x="3520" y="1344"/>
                    <a:pt x="3465" y="1347"/>
                  </a:cubicBezTo>
                  <a:cubicBezTo>
                    <a:pt x="3214" y="1374"/>
                    <a:pt x="2961" y="1388"/>
                    <a:pt x="2708" y="1388"/>
                  </a:cubicBezTo>
                  <a:cubicBezTo>
                    <a:pt x="2492" y="1388"/>
                    <a:pt x="2276" y="1378"/>
                    <a:pt x="2062" y="1358"/>
                  </a:cubicBezTo>
                  <a:cubicBezTo>
                    <a:pt x="1988" y="1355"/>
                    <a:pt x="1914" y="1344"/>
                    <a:pt x="1847" y="1330"/>
                  </a:cubicBezTo>
                  <a:cubicBezTo>
                    <a:pt x="1847" y="1323"/>
                    <a:pt x="1843" y="1316"/>
                    <a:pt x="1843" y="1313"/>
                  </a:cubicBezTo>
                  <a:cubicBezTo>
                    <a:pt x="1882" y="1302"/>
                    <a:pt x="1925" y="1292"/>
                    <a:pt x="1964" y="1281"/>
                  </a:cubicBezTo>
                  <a:lnTo>
                    <a:pt x="2069" y="1253"/>
                  </a:lnTo>
                  <a:cubicBezTo>
                    <a:pt x="2295" y="1195"/>
                    <a:pt x="2529" y="1166"/>
                    <a:pt x="2763" y="1166"/>
                  </a:cubicBezTo>
                  <a:close/>
                  <a:moveTo>
                    <a:pt x="124" y="0"/>
                  </a:moveTo>
                  <a:cubicBezTo>
                    <a:pt x="86" y="0"/>
                    <a:pt x="52" y="18"/>
                    <a:pt x="29" y="51"/>
                  </a:cubicBezTo>
                  <a:cubicBezTo>
                    <a:pt x="4" y="87"/>
                    <a:pt x="1" y="136"/>
                    <a:pt x="22" y="174"/>
                  </a:cubicBezTo>
                  <a:cubicBezTo>
                    <a:pt x="177" y="442"/>
                    <a:pt x="367" y="745"/>
                    <a:pt x="624" y="981"/>
                  </a:cubicBezTo>
                  <a:cubicBezTo>
                    <a:pt x="758" y="1101"/>
                    <a:pt x="906" y="1196"/>
                    <a:pt x="1058" y="1259"/>
                  </a:cubicBezTo>
                  <a:cubicBezTo>
                    <a:pt x="754" y="1386"/>
                    <a:pt x="466" y="1534"/>
                    <a:pt x="188" y="1703"/>
                  </a:cubicBezTo>
                  <a:cubicBezTo>
                    <a:pt x="134" y="1736"/>
                    <a:pt x="113" y="1802"/>
                    <a:pt x="141" y="1858"/>
                  </a:cubicBezTo>
                  <a:cubicBezTo>
                    <a:pt x="163" y="1899"/>
                    <a:pt x="205" y="1922"/>
                    <a:pt x="248" y="1922"/>
                  </a:cubicBezTo>
                  <a:cubicBezTo>
                    <a:pt x="262" y="1922"/>
                    <a:pt x="276" y="1920"/>
                    <a:pt x="289" y="1915"/>
                  </a:cubicBezTo>
                  <a:lnTo>
                    <a:pt x="1505" y="1425"/>
                  </a:lnTo>
                  <a:cubicBezTo>
                    <a:pt x="1551" y="1461"/>
                    <a:pt x="1596" y="1489"/>
                    <a:pt x="1650" y="1510"/>
                  </a:cubicBezTo>
                  <a:cubicBezTo>
                    <a:pt x="1657" y="1524"/>
                    <a:pt x="1663" y="1541"/>
                    <a:pt x="1674" y="1555"/>
                  </a:cubicBezTo>
                  <a:cubicBezTo>
                    <a:pt x="1832" y="2006"/>
                    <a:pt x="2112" y="2408"/>
                    <a:pt x="2361" y="2772"/>
                  </a:cubicBezTo>
                  <a:cubicBezTo>
                    <a:pt x="2386" y="2806"/>
                    <a:pt x="2421" y="2824"/>
                    <a:pt x="2460" y="2824"/>
                  </a:cubicBezTo>
                  <a:cubicBezTo>
                    <a:pt x="2481" y="2824"/>
                    <a:pt x="2506" y="2817"/>
                    <a:pt x="2527" y="2803"/>
                  </a:cubicBezTo>
                  <a:cubicBezTo>
                    <a:pt x="2580" y="2764"/>
                    <a:pt x="2594" y="2694"/>
                    <a:pt x="2555" y="2640"/>
                  </a:cubicBezTo>
                  <a:lnTo>
                    <a:pt x="2555" y="2637"/>
                  </a:lnTo>
                  <a:cubicBezTo>
                    <a:pt x="2372" y="2377"/>
                    <a:pt x="2221" y="2087"/>
                    <a:pt x="2073" y="1806"/>
                  </a:cubicBezTo>
                  <a:cubicBezTo>
                    <a:pt x="2034" y="1731"/>
                    <a:pt x="1995" y="1658"/>
                    <a:pt x="1956" y="1583"/>
                  </a:cubicBezTo>
                  <a:lnTo>
                    <a:pt x="1956" y="1583"/>
                  </a:lnTo>
                  <a:cubicBezTo>
                    <a:pt x="1985" y="1588"/>
                    <a:pt x="2013" y="1591"/>
                    <a:pt x="2040" y="1594"/>
                  </a:cubicBezTo>
                  <a:cubicBezTo>
                    <a:pt x="2256" y="1612"/>
                    <a:pt x="2473" y="1621"/>
                    <a:pt x="2691" y="1621"/>
                  </a:cubicBezTo>
                  <a:cubicBezTo>
                    <a:pt x="2957" y="1621"/>
                    <a:pt x="3223" y="1607"/>
                    <a:pt x="3489" y="1580"/>
                  </a:cubicBezTo>
                  <a:cubicBezTo>
                    <a:pt x="3545" y="1577"/>
                    <a:pt x="3647" y="1566"/>
                    <a:pt x="3718" y="1485"/>
                  </a:cubicBezTo>
                  <a:cubicBezTo>
                    <a:pt x="3813" y="1372"/>
                    <a:pt x="3774" y="1210"/>
                    <a:pt x="3686" y="1126"/>
                  </a:cubicBezTo>
                  <a:cubicBezTo>
                    <a:pt x="3613" y="1055"/>
                    <a:pt x="3520" y="1027"/>
                    <a:pt x="3429" y="1006"/>
                  </a:cubicBezTo>
                  <a:cubicBezTo>
                    <a:pt x="3209" y="956"/>
                    <a:pt x="2984" y="931"/>
                    <a:pt x="2759" y="931"/>
                  </a:cubicBezTo>
                  <a:cubicBezTo>
                    <a:pt x="2508" y="931"/>
                    <a:pt x="2256" y="962"/>
                    <a:pt x="2013" y="1024"/>
                  </a:cubicBezTo>
                  <a:lnTo>
                    <a:pt x="1903" y="1055"/>
                  </a:lnTo>
                  <a:cubicBezTo>
                    <a:pt x="1861" y="1066"/>
                    <a:pt x="1822" y="1076"/>
                    <a:pt x="1783" y="1084"/>
                  </a:cubicBezTo>
                  <a:cubicBezTo>
                    <a:pt x="1777" y="1073"/>
                    <a:pt x="1762" y="1059"/>
                    <a:pt x="1748" y="1051"/>
                  </a:cubicBezTo>
                  <a:cubicBezTo>
                    <a:pt x="1731" y="1040"/>
                    <a:pt x="1710" y="1035"/>
                    <a:pt x="1690" y="1035"/>
                  </a:cubicBezTo>
                  <a:cubicBezTo>
                    <a:pt x="1678" y="1035"/>
                    <a:pt x="1665" y="1037"/>
                    <a:pt x="1653" y="1041"/>
                  </a:cubicBezTo>
                  <a:cubicBezTo>
                    <a:pt x="1650" y="1041"/>
                    <a:pt x="1642" y="1041"/>
                    <a:pt x="1639" y="1045"/>
                  </a:cubicBezTo>
                  <a:cubicBezTo>
                    <a:pt x="1308" y="552"/>
                    <a:pt x="874" y="139"/>
                    <a:pt x="145" y="2"/>
                  </a:cubicBezTo>
                  <a:cubicBezTo>
                    <a:pt x="138" y="1"/>
                    <a:pt x="131" y="0"/>
                    <a:pt x="124" y="0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2"/>
            <p:cNvSpPr/>
            <p:nvPr/>
          </p:nvSpPr>
          <p:spPr>
            <a:xfrm>
              <a:off x="1761679" y="4521346"/>
              <a:ext cx="141883" cy="99333"/>
            </a:xfrm>
            <a:custGeom>
              <a:avLst/>
              <a:gdLst/>
              <a:ahLst/>
              <a:cxnLst/>
              <a:rect l="l" t="t" r="r" b="b"/>
              <a:pathLst>
                <a:path w="3758" h="2631" extrusionOk="0">
                  <a:moveTo>
                    <a:pt x="3260" y="360"/>
                  </a:moveTo>
                  <a:lnTo>
                    <a:pt x="3260" y="360"/>
                  </a:lnTo>
                  <a:cubicBezTo>
                    <a:pt x="3010" y="558"/>
                    <a:pt x="2703" y="692"/>
                    <a:pt x="2386" y="741"/>
                  </a:cubicBezTo>
                  <a:cubicBezTo>
                    <a:pt x="2658" y="579"/>
                    <a:pt x="2954" y="449"/>
                    <a:pt x="3260" y="360"/>
                  </a:cubicBezTo>
                  <a:close/>
                  <a:moveTo>
                    <a:pt x="357" y="233"/>
                  </a:moveTo>
                  <a:lnTo>
                    <a:pt x="357" y="233"/>
                  </a:lnTo>
                  <a:cubicBezTo>
                    <a:pt x="850" y="251"/>
                    <a:pt x="1333" y="452"/>
                    <a:pt x="1692" y="791"/>
                  </a:cubicBezTo>
                  <a:cubicBezTo>
                    <a:pt x="1692" y="794"/>
                    <a:pt x="1689" y="798"/>
                    <a:pt x="1689" y="801"/>
                  </a:cubicBezTo>
                  <a:lnTo>
                    <a:pt x="1639" y="903"/>
                  </a:lnTo>
                  <a:cubicBezTo>
                    <a:pt x="1149" y="861"/>
                    <a:pt x="677" y="611"/>
                    <a:pt x="357" y="233"/>
                  </a:cubicBezTo>
                  <a:close/>
                  <a:moveTo>
                    <a:pt x="301" y="1"/>
                  </a:moveTo>
                  <a:cubicBezTo>
                    <a:pt x="239" y="1"/>
                    <a:pt x="178" y="3"/>
                    <a:pt x="117" y="9"/>
                  </a:cubicBezTo>
                  <a:cubicBezTo>
                    <a:pt x="74" y="12"/>
                    <a:pt x="40" y="36"/>
                    <a:pt x="22" y="72"/>
                  </a:cubicBezTo>
                  <a:cubicBezTo>
                    <a:pt x="1" y="111"/>
                    <a:pt x="4" y="153"/>
                    <a:pt x="29" y="188"/>
                  </a:cubicBezTo>
                  <a:cubicBezTo>
                    <a:pt x="364" y="695"/>
                    <a:pt x="934" y="1048"/>
                    <a:pt x="1537" y="1126"/>
                  </a:cubicBezTo>
                  <a:lnTo>
                    <a:pt x="917" y="2464"/>
                  </a:lnTo>
                  <a:cubicBezTo>
                    <a:pt x="889" y="2521"/>
                    <a:pt x="913" y="2588"/>
                    <a:pt x="966" y="2616"/>
                  </a:cubicBezTo>
                  <a:cubicBezTo>
                    <a:pt x="983" y="2627"/>
                    <a:pt x="1005" y="2630"/>
                    <a:pt x="1022" y="2630"/>
                  </a:cubicBezTo>
                  <a:cubicBezTo>
                    <a:pt x="1061" y="2630"/>
                    <a:pt x="1100" y="2609"/>
                    <a:pt x="1121" y="2573"/>
                  </a:cubicBezTo>
                  <a:lnTo>
                    <a:pt x="1956" y="1164"/>
                  </a:lnTo>
                  <a:lnTo>
                    <a:pt x="2827" y="1795"/>
                  </a:lnTo>
                  <a:cubicBezTo>
                    <a:pt x="2847" y="1810"/>
                    <a:pt x="2871" y="1817"/>
                    <a:pt x="2895" y="1817"/>
                  </a:cubicBezTo>
                  <a:cubicBezTo>
                    <a:pt x="2932" y="1817"/>
                    <a:pt x="2969" y="1800"/>
                    <a:pt x="2992" y="1770"/>
                  </a:cubicBezTo>
                  <a:cubicBezTo>
                    <a:pt x="3027" y="1718"/>
                    <a:pt x="3017" y="1643"/>
                    <a:pt x="2964" y="1604"/>
                  </a:cubicBezTo>
                  <a:lnTo>
                    <a:pt x="2164" y="1027"/>
                  </a:lnTo>
                  <a:cubicBezTo>
                    <a:pt x="2164" y="1016"/>
                    <a:pt x="2164" y="1006"/>
                    <a:pt x="2161" y="995"/>
                  </a:cubicBezTo>
                  <a:cubicBezTo>
                    <a:pt x="2759" y="981"/>
                    <a:pt x="3355" y="695"/>
                    <a:pt x="3725" y="223"/>
                  </a:cubicBezTo>
                  <a:cubicBezTo>
                    <a:pt x="3753" y="184"/>
                    <a:pt x="3757" y="132"/>
                    <a:pt x="3732" y="90"/>
                  </a:cubicBezTo>
                  <a:cubicBezTo>
                    <a:pt x="3711" y="57"/>
                    <a:pt x="3673" y="34"/>
                    <a:pt x="3634" y="34"/>
                  </a:cubicBezTo>
                  <a:cubicBezTo>
                    <a:pt x="3627" y="34"/>
                    <a:pt x="3620" y="35"/>
                    <a:pt x="3613" y="36"/>
                  </a:cubicBezTo>
                  <a:cubicBezTo>
                    <a:pt x="3021" y="142"/>
                    <a:pt x="2457" y="381"/>
                    <a:pt x="1967" y="734"/>
                  </a:cubicBezTo>
                  <a:cubicBezTo>
                    <a:pt x="1543" y="275"/>
                    <a:pt x="927" y="1"/>
                    <a:pt x="301" y="1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2"/>
            <p:cNvSpPr/>
            <p:nvPr/>
          </p:nvSpPr>
          <p:spPr>
            <a:xfrm>
              <a:off x="2224199" y="2416051"/>
              <a:ext cx="105714" cy="166311"/>
            </a:xfrm>
            <a:custGeom>
              <a:avLst/>
              <a:gdLst/>
              <a:ahLst/>
              <a:cxnLst/>
              <a:rect l="l" t="t" r="r" b="b"/>
              <a:pathLst>
                <a:path w="2800" h="4405" extrusionOk="0">
                  <a:moveTo>
                    <a:pt x="1" y="1"/>
                  </a:moveTo>
                  <a:lnTo>
                    <a:pt x="1" y="1"/>
                  </a:lnTo>
                  <a:cubicBezTo>
                    <a:pt x="217" y="240"/>
                    <a:pt x="322" y="550"/>
                    <a:pt x="357" y="856"/>
                  </a:cubicBezTo>
                  <a:cubicBezTo>
                    <a:pt x="375" y="1008"/>
                    <a:pt x="375" y="1163"/>
                    <a:pt x="360" y="1318"/>
                  </a:cubicBezTo>
                  <a:cubicBezTo>
                    <a:pt x="347" y="1470"/>
                    <a:pt x="311" y="1621"/>
                    <a:pt x="276" y="1773"/>
                  </a:cubicBezTo>
                  <a:lnTo>
                    <a:pt x="272" y="1780"/>
                  </a:lnTo>
                  <a:lnTo>
                    <a:pt x="272" y="1794"/>
                  </a:lnTo>
                  <a:cubicBezTo>
                    <a:pt x="259" y="2044"/>
                    <a:pt x="259" y="2294"/>
                    <a:pt x="280" y="2548"/>
                  </a:cubicBezTo>
                  <a:lnTo>
                    <a:pt x="290" y="2668"/>
                  </a:lnTo>
                  <a:lnTo>
                    <a:pt x="417" y="2650"/>
                  </a:lnTo>
                  <a:cubicBezTo>
                    <a:pt x="495" y="2639"/>
                    <a:pt x="576" y="2633"/>
                    <a:pt x="659" y="2633"/>
                  </a:cubicBezTo>
                  <a:cubicBezTo>
                    <a:pt x="836" y="2633"/>
                    <a:pt x="1019" y="2658"/>
                    <a:pt x="1189" y="2707"/>
                  </a:cubicBezTo>
                  <a:cubicBezTo>
                    <a:pt x="1443" y="2780"/>
                    <a:pt x="1679" y="2900"/>
                    <a:pt x="1890" y="3063"/>
                  </a:cubicBezTo>
                  <a:cubicBezTo>
                    <a:pt x="2094" y="3232"/>
                    <a:pt x="2274" y="3436"/>
                    <a:pt x="2422" y="3665"/>
                  </a:cubicBezTo>
                  <a:cubicBezTo>
                    <a:pt x="2496" y="3782"/>
                    <a:pt x="2559" y="3904"/>
                    <a:pt x="2630" y="4024"/>
                  </a:cubicBezTo>
                  <a:cubicBezTo>
                    <a:pt x="2683" y="4148"/>
                    <a:pt x="2739" y="4278"/>
                    <a:pt x="2799" y="4405"/>
                  </a:cubicBezTo>
                  <a:cubicBezTo>
                    <a:pt x="2767" y="4268"/>
                    <a:pt x="2732" y="4133"/>
                    <a:pt x="2690" y="3996"/>
                  </a:cubicBezTo>
                  <a:cubicBezTo>
                    <a:pt x="2637" y="3870"/>
                    <a:pt x="2595" y="3732"/>
                    <a:pt x="2528" y="3605"/>
                  </a:cubicBezTo>
                  <a:cubicBezTo>
                    <a:pt x="2401" y="3351"/>
                    <a:pt x="2228" y="3115"/>
                    <a:pt x="2014" y="2915"/>
                  </a:cubicBezTo>
                  <a:cubicBezTo>
                    <a:pt x="1795" y="2725"/>
                    <a:pt x="1534" y="2572"/>
                    <a:pt x="1253" y="2488"/>
                  </a:cubicBezTo>
                  <a:cubicBezTo>
                    <a:pt x="1062" y="2431"/>
                    <a:pt x="870" y="2400"/>
                    <a:pt x="672" y="2400"/>
                  </a:cubicBezTo>
                  <a:cubicBezTo>
                    <a:pt x="615" y="2400"/>
                    <a:pt x="557" y="2403"/>
                    <a:pt x="499" y="2408"/>
                  </a:cubicBezTo>
                  <a:lnTo>
                    <a:pt x="499" y="2408"/>
                  </a:lnTo>
                  <a:cubicBezTo>
                    <a:pt x="484" y="2208"/>
                    <a:pt x="478" y="2004"/>
                    <a:pt x="480" y="1805"/>
                  </a:cubicBezTo>
                  <a:lnTo>
                    <a:pt x="480" y="1805"/>
                  </a:lnTo>
                  <a:cubicBezTo>
                    <a:pt x="510" y="1648"/>
                    <a:pt x="534" y="1488"/>
                    <a:pt x="537" y="1329"/>
                  </a:cubicBezTo>
                  <a:cubicBezTo>
                    <a:pt x="544" y="1163"/>
                    <a:pt x="529" y="994"/>
                    <a:pt x="491" y="832"/>
                  </a:cubicBezTo>
                  <a:cubicBezTo>
                    <a:pt x="417" y="511"/>
                    <a:pt x="259" y="198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2"/>
            <p:cNvSpPr/>
            <p:nvPr/>
          </p:nvSpPr>
          <p:spPr>
            <a:xfrm>
              <a:off x="2244058" y="2455277"/>
              <a:ext cx="154984" cy="30506"/>
            </a:xfrm>
            <a:custGeom>
              <a:avLst/>
              <a:gdLst/>
              <a:ahLst/>
              <a:cxnLst/>
              <a:rect l="l" t="t" r="r" b="b"/>
              <a:pathLst>
                <a:path w="4105" h="808" extrusionOk="0">
                  <a:moveTo>
                    <a:pt x="1011" y="1"/>
                  </a:moveTo>
                  <a:cubicBezTo>
                    <a:pt x="668" y="1"/>
                    <a:pt x="320" y="45"/>
                    <a:pt x="0" y="170"/>
                  </a:cubicBezTo>
                  <a:cubicBezTo>
                    <a:pt x="137" y="154"/>
                    <a:pt x="273" y="147"/>
                    <a:pt x="407" y="147"/>
                  </a:cubicBezTo>
                  <a:cubicBezTo>
                    <a:pt x="621" y="147"/>
                    <a:pt x="832" y="163"/>
                    <a:pt x="1044" y="180"/>
                  </a:cubicBezTo>
                  <a:cubicBezTo>
                    <a:pt x="1385" y="216"/>
                    <a:pt x="1727" y="272"/>
                    <a:pt x="2065" y="343"/>
                  </a:cubicBezTo>
                  <a:cubicBezTo>
                    <a:pt x="2745" y="473"/>
                    <a:pt x="3418" y="653"/>
                    <a:pt x="4105" y="808"/>
                  </a:cubicBezTo>
                  <a:cubicBezTo>
                    <a:pt x="3482" y="480"/>
                    <a:pt x="2805" y="251"/>
                    <a:pt x="2111" y="113"/>
                  </a:cubicBezTo>
                  <a:cubicBezTo>
                    <a:pt x="1774" y="49"/>
                    <a:pt x="1433" y="1"/>
                    <a:pt x="1086" y="1"/>
                  </a:cubicBezTo>
                  <a:cubicBezTo>
                    <a:pt x="1074" y="1"/>
                    <a:pt x="1062" y="1"/>
                    <a:pt x="1050" y="1"/>
                  </a:cubicBezTo>
                  <a:cubicBezTo>
                    <a:pt x="1037" y="1"/>
                    <a:pt x="1024" y="1"/>
                    <a:pt x="101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2"/>
            <p:cNvSpPr/>
            <p:nvPr/>
          </p:nvSpPr>
          <p:spPr>
            <a:xfrm>
              <a:off x="2264407" y="2274362"/>
              <a:ext cx="18387" cy="182961"/>
            </a:xfrm>
            <a:custGeom>
              <a:avLst/>
              <a:gdLst/>
              <a:ahLst/>
              <a:cxnLst/>
              <a:rect l="l" t="t" r="r" b="b"/>
              <a:pathLst>
                <a:path w="487" h="4846" extrusionOk="0">
                  <a:moveTo>
                    <a:pt x="1" y="1"/>
                  </a:moveTo>
                  <a:cubicBezTo>
                    <a:pt x="95" y="396"/>
                    <a:pt x="131" y="797"/>
                    <a:pt x="162" y="1202"/>
                  </a:cubicBezTo>
                  <a:cubicBezTo>
                    <a:pt x="191" y="1607"/>
                    <a:pt x="212" y="2009"/>
                    <a:pt x="226" y="2414"/>
                  </a:cubicBezTo>
                  <a:cubicBezTo>
                    <a:pt x="251" y="3225"/>
                    <a:pt x="261" y="4035"/>
                    <a:pt x="254" y="4845"/>
                  </a:cubicBezTo>
                  <a:lnTo>
                    <a:pt x="487" y="4842"/>
                  </a:lnTo>
                  <a:cubicBezTo>
                    <a:pt x="455" y="4028"/>
                    <a:pt x="406" y="3218"/>
                    <a:pt x="342" y="2407"/>
                  </a:cubicBezTo>
                  <a:cubicBezTo>
                    <a:pt x="310" y="2006"/>
                    <a:pt x="272" y="1601"/>
                    <a:pt x="222" y="1196"/>
                  </a:cubicBezTo>
                  <a:cubicBezTo>
                    <a:pt x="170" y="794"/>
                    <a:pt x="116" y="389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2"/>
            <p:cNvSpPr/>
            <p:nvPr/>
          </p:nvSpPr>
          <p:spPr>
            <a:xfrm>
              <a:off x="2315223" y="2282630"/>
              <a:ext cx="18387" cy="183074"/>
            </a:xfrm>
            <a:custGeom>
              <a:avLst/>
              <a:gdLst/>
              <a:ahLst/>
              <a:cxnLst/>
              <a:rect l="l" t="t" r="r" b="b"/>
              <a:pathLst>
                <a:path w="487" h="4849" extrusionOk="0">
                  <a:moveTo>
                    <a:pt x="0" y="1"/>
                  </a:moveTo>
                  <a:cubicBezTo>
                    <a:pt x="81" y="395"/>
                    <a:pt x="102" y="800"/>
                    <a:pt x="131" y="1206"/>
                  </a:cubicBezTo>
                  <a:cubicBezTo>
                    <a:pt x="159" y="1611"/>
                    <a:pt x="173" y="2016"/>
                    <a:pt x="190" y="2418"/>
                  </a:cubicBezTo>
                  <a:cubicBezTo>
                    <a:pt x="222" y="3228"/>
                    <a:pt x="240" y="4039"/>
                    <a:pt x="254" y="4849"/>
                  </a:cubicBezTo>
                  <a:lnTo>
                    <a:pt x="486" y="4838"/>
                  </a:lnTo>
                  <a:cubicBezTo>
                    <a:pt x="437" y="4028"/>
                    <a:pt x="377" y="3221"/>
                    <a:pt x="307" y="2411"/>
                  </a:cubicBezTo>
                  <a:cubicBezTo>
                    <a:pt x="272" y="2009"/>
                    <a:pt x="237" y="1603"/>
                    <a:pt x="190" y="1201"/>
                  </a:cubicBezTo>
                  <a:cubicBezTo>
                    <a:pt x="141" y="796"/>
                    <a:pt x="99" y="391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2"/>
            <p:cNvSpPr/>
            <p:nvPr/>
          </p:nvSpPr>
          <p:spPr>
            <a:xfrm>
              <a:off x="1232070" y="3664904"/>
              <a:ext cx="21596" cy="44740"/>
            </a:xfrm>
            <a:custGeom>
              <a:avLst/>
              <a:gdLst/>
              <a:ahLst/>
              <a:cxnLst/>
              <a:rect l="l" t="t" r="r" b="b"/>
              <a:pathLst>
                <a:path w="572" h="1185" extrusionOk="0">
                  <a:moveTo>
                    <a:pt x="561" y="1"/>
                  </a:moveTo>
                  <a:lnTo>
                    <a:pt x="561" y="1"/>
                  </a:lnTo>
                  <a:cubicBezTo>
                    <a:pt x="399" y="174"/>
                    <a:pt x="297" y="364"/>
                    <a:pt x="209" y="562"/>
                  </a:cubicBezTo>
                  <a:cubicBezTo>
                    <a:pt x="167" y="664"/>
                    <a:pt x="128" y="762"/>
                    <a:pt x="96" y="864"/>
                  </a:cubicBezTo>
                  <a:cubicBezTo>
                    <a:pt x="61" y="970"/>
                    <a:pt x="36" y="1072"/>
                    <a:pt x="1" y="1185"/>
                  </a:cubicBezTo>
                  <a:cubicBezTo>
                    <a:pt x="114" y="1132"/>
                    <a:pt x="191" y="1041"/>
                    <a:pt x="259" y="949"/>
                  </a:cubicBezTo>
                  <a:cubicBezTo>
                    <a:pt x="326" y="858"/>
                    <a:pt x="375" y="759"/>
                    <a:pt x="424" y="656"/>
                  </a:cubicBezTo>
                  <a:cubicBezTo>
                    <a:pt x="508" y="452"/>
                    <a:pt x="572" y="238"/>
                    <a:pt x="56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5" name="Google Shape;1525;p42"/>
          <p:cNvGrpSpPr/>
          <p:nvPr/>
        </p:nvGrpSpPr>
        <p:grpSpPr>
          <a:xfrm>
            <a:off x="3150686" y="3388520"/>
            <a:ext cx="1360525" cy="1305583"/>
            <a:chOff x="3038482" y="3171761"/>
            <a:chExt cx="1948897" cy="1870195"/>
          </a:xfrm>
        </p:grpSpPr>
        <p:sp>
          <p:nvSpPr>
            <p:cNvPr id="1526" name="Google Shape;1526;p42"/>
            <p:cNvSpPr/>
            <p:nvPr/>
          </p:nvSpPr>
          <p:spPr>
            <a:xfrm>
              <a:off x="3728426" y="3463551"/>
              <a:ext cx="632237" cy="553659"/>
            </a:xfrm>
            <a:custGeom>
              <a:avLst/>
              <a:gdLst/>
              <a:ahLst/>
              <a:cxnLst/>
              <a:rect l="l" t="t" r="r" b="b"/>
              <a:pathLst>
                <a:path w="7098" h="6216" extrusionOk="0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2"/>
            <p:cNvSpPr/>
            <p:nvPr/>
          </p:nvSpPr>
          <p:spPr>
            <a:xfrm>
              <a:off x="3038482" y="3171761"/>
              <a:ext cx="791676" cy="987341"/>
            </a:xfrm>
            <a:custGeom>
              <a:avLst/>
              <a:gdLst/>
              <a:ahLst/>
              <a:cxnLst/>
              <a:rect l="l" t="t" r="r" b="b"/>
              <a:pathLst>
                <a:path w="8888" h="11085" extrusionOk="0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2"/>
            <p:cNvSpPr/>
            <p:nvPr/>
          </p:nvSpPr>
          <p:spPr>
            <a:xfrm>
              <a:off x="3899264" y="3322377"/>
              <a:ext cx="627249" cy="570493"/>
            </a:xfrm>
            <a:custGeom>
              <a:avLst/>
              <a:gdLst/>
              <a:ahLst/>
              <a:cxnLst/>
              <a:rect l="l" t="t" r="r" b="b"/>
              <a:pathLst>
                <a:path w="7042" h="6405" extrusionOk="0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2"/>
            <p:cNvSpPr/>
            <p:nvPr/>
          </p:nvSpPr>
          <p:spPr>
            <a:xfrm flipH="1">
              <a:off x="4236977" y="3743043"/>
              <a:ext cx="273603" cy="273611"/>
            </a:xfrm>
            <a:custGeom>
              <a:avLst/>
              <a:gdLst/>
              <a:ahLst/>
              <a:cxnLst/>
              <a:rect l="l" t="t" r="r" b="b"/>
              <a:pathLst>
                <a:path w="3316" h="3316" extrusionOk="0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2"/>
            <p:cNvSpPr/>
            <p:nvPr/>
          </p:nvSpPr>
          <p:spPr>
            <a:xfrm flipH="1">
              <a:off x="4430048" y="3774975"/>
              <a:ext cx="241919" cy="241679"/>
            </a:xfrm>
            <a:custGeom>
              <a:avLst/>
              <a:gdLst/>
              <a:ahLst/>
              <a:cxnLst/>
              <a:rect l="l" t="t" r="r" b="b"/>
              <a:pathLst>
                <a:path w="2932" h="2929" extrusionOk="0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2"/>
            <p:cNvSpPr/>
            <p:nvPr/>
          </p:nvSpPr>
          <p:spPr>
            <a:xfrm flipH="1">
              <a:off x="4677490" y="3664904"/>
              <a:ext cx="246540" cy="260905"/>
            </a:xfrm>
            <a:custGeom>
              <a:avLst/>
              <a:gdLst/>
              <a:ahLst/>
              <a:cxnLst/>
              <a:rect l="l" t="t" r="r" b="b"/>
              <a:pathLst>
                <a:path w="2988" h="3162" extrusionOk="0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2"/>
            <p:cNvSpPr/>
            <p:nvPr/>
          </p:nvSpPr>
          <p:spPr>
            <a:xfrm>
              <a:off x="3598382" y="3868726"/>
              <a:ext cx="1388997" cy="1173230"/>
            </a:xfrm>
            <a:custGeom>
              <a:avLst/>
              <a:gdLst/>
              <a:ahLst/>
              <a:cxnLst/>
              <a:rect l="l" t="t" r="r" b="b"/>
              <a:pathLst>
                <a:path w="15594" h="13172" extrusionOk="0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351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0" name="Google Shape;1480;p42"/>
          <p:cNvGrpSpPr/>
          <p:nvPr/>
        </p:nvGrpSpPr>
        <p:grpSpPr>
          <a:xfrm>
            <a:off x="3123184" y="541125"/>
            <a:ext cx="5701789" cy="3888600"/>
            <a:chOff x="2001575" y="1865051"/>
            <a:chExt cx="6822770" cy="3888600"/>
          </a:xfrm>
        </p:grpSpPr>
        <p:sp>
          <p:nvSpPr>
            <p:cNvPr id="1481" name="Google Shape;1481;p42"/>
            <p:cNvSpPr/>
            <p:nvPr/>
          </p:nvSpPr>
          <p:spPr>
            <a:xfrm>
              <a:off x="2455645" y="1865051"/>
              <a:ext cx="6368700" cy="388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2"/>
            <p:cNvSpPr/>
            <p:nvPr/>
          </p:nvSpPr>
          <p:spPr>
            <a:xfrm rot="-5400000">
              <a:off x="1976825" y="2518851"/>
              <a:ext cx="511200" cy="461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3" name="Google Shape;1483;p42"/>
          <p:cNvSpPr/>
          <p:nvPr/>
        </p:nvSpPr>
        <p:spPr>
          <a:xfrm>
            <a:off x="3214758" y="4518769"/>
            <a:ext cx="1474711" cy="337932"/>
          </a:xfrm>
          <a:custGeom>
            <a:avLst/>
            <a:gdLst/>
            <a:ahLst/>
            <a:cxnLst/>
            <a:rect l="l" t="t" r="r" b="b"/>
            <a:pathLst>
              <a:path w="41064" h="6446" extrusionOk="0">
                <a:moveTo>
                  <a:pt x="20534" y="1"/>
                </a:moveTo>
                <a:cubicBezTo>
                  <a:pt x="9191" y="1"/>
                  <a:pt x="0" y="1445"/>
                  <a:pt x="0" y="3225"/>
                </a:cubicBezTo>
                <a:cubicBezTo>
                  <a:pt x="0" y="5004"/>
                  <a:pt x="9191" y="6445"/>
                  <a:pt x="20534" y="6445"/>
                </a:cubicBezTo>
                <a:cubicBezTo>
                  <a:pt x="31872" y="6445"/>
                  <a:pt x="41063" y="5004"/>
                  <a:pt x="41063" y="3225"/>
                </a:cubicBezTo>
                <a:cubicBezTo>
                  <a:pt x="41063" y="1445"/>
                  <a:pt x="31872" y="1"/>
                  <a:pt x="20534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42"/>
          <p:cNvSpPr txBox="1">
            <a:spLocks noGrp="1"/>
          </p:cNvSpPr>
          <p:nvPr>
            <p:ph type="title"/>
          </p:nvPr>
        </p:nvSpPr>
        <p:spPr>
          <a:xfrm>
            <a:off x="4000400" y="1464825"/>
            <a:ext cx="4348200" cy="20412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900" dirty="0" smtClean="0"/>
              <a:t>Where can i find the (something)</a:t>
            </a:r>
            <a:endParaRPr sz="5900" dirty="0"/>
          </a:p>
        </p:txBody>
      </p:sp>
      <p:sp>
        <p:nvSpPr>
          <p:cNvPr id="1485" name="Google Shape;1485;p42"/>
          <p:cNvSpPr/>
          <p:nvPr/>
        </p:nvSpPr>
        <p:spPr>
          <a:xfrm>
            <a:off x="2356450" y="2303507"/>
            <a:ext cx="19066" cy="171672"/>
          </a:xfrm>
          <a:custGeom>
            <a:avLst/>
            <a:gdLst/>
            <a:ahLst/>
            <a:cxnLst/>
            <a:rect l="l" t="t" r="r" b="b"/>
            <a:pathLst>
              <a:path w="505" h="4547" extrusionOk="0">
                <a:moveTo>
                  <a:pt x="1" y="1"/>
                </a:moveTo>
                <a:cubicBezTo>
                  <a:pt x="103" y="367"/>
                  <a:pt x="139" y="747"/>
                  <a:pt x="173" y="1128"/>
                </a:cubicBezTo>
                <a:cubicBezTo>
                  <a:pt x="205" y="1505"/>
                  <a:pt x="226" y="1886"/>
                  <a:pt x="240" y="2266"/>
                </a:cubicBezTo>
                <a:cubicBezTo>
                  <a:pt x="269" y="3024"/>
                  <a:pt x="279" y="3785"/>
                  <a:pt x="272" y="4546"/>
                </a:cubicBezTo>
                <a:lnTo>
                  <a:pt x="505" y="4543"/>
                </a:lnTo>
                <a:cubicBezTo>
                  <a:pt x="473" y="3777"/>
                  <a:pt x="424" y="3016"/>
                  <a:pt x="357" y="2255"/>
                </a:cubicBezTo>
                <a:cubicBezTo>
                  <a:pt x="321" y="1879"/>
                  <a:pt x="282" y="1498"/>
                  <a:pt x="233" y="1121"/>
                </a:cubicBezTo>
                <a:cubicBezTo>
                  <a:pt x="177" y="744"/>
                  <a:pt x="121" y="363"/>
                  <a:pt x="1" y="1"/>
                </a:cubicBezTo>
                <a:close/>
              </a:path>
            </a:pathLst>
          </a:custGeom>
          <a:solidFill>
            <a:srgbClr val="8E4C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42"/>
          <p:cNvGrpSpPr/>
          <p:nvPr/>
        </p:nvGrpSpPr>
        <p:grpSpPr>
          <a:xfrm>
            <a:off x="586932" y="1080441"/>
            <a:ext cx="2563833" cy="3776106"/>
            <a:chOff x="586952" y="1906150"/>
            <a:chExt cx="2003307" cy="2950544"/>
          </a:xfrm>
        </p:grpSpPr>
        <p:sp>
          <p:nvSpPr>
            <p:cNvPr id="1487" name="Google Shape;1487;p42"/>
            <p:cNvSpPr/>
            <p:nvPr/>
          </p:nvSpPr>
          <p:spPr>
            <a:xfrm>
              <a:off x="586952" y="4592650"/>
              <a:ext cx="2003307" cy="264044"/>
            </a:xfrm>
            <a:custGeom>
              <a:avLst/>
              <a:gdLst/>
              <a:ahLst/>
              <a:cxnLst/>
              <a:rect l="l" t="t" r="r" b="b"/>
              <a:pathLst>
                <a:path w="41064" h="6446" extrusionOk="0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1221877" y="3430001"/>
              <a:ext cx="928584" cy="1085532"/>
            </a:xfrm>
            <a:custGeom>
              <a:avLst/>
              <a:gdLst/>
              <a:ahLst/>
              <a:cxnLst/>
              <a:rect l="l" t="t" r="r" b="b"/>
              <a:pathLst>
                <a:path w="24595" h="28752" extrusionOk="0">
                  <a:moveTo>
                    <a:pt x="503" y="0"/>
                  </a:moveTo>
                  <a:cubicBezTo>
                    <a:pt x="503" y="0"/>
                    <a:pt x="183" y="5131"/>
                    <a:pt x="412" y="6917"/>
                  </a:cubicBezTo>
                  <a:cubicBezTo>
                    <a:pt x="641" y="8704"/>
                    <a:pt x="1053" y="21875"/>
                    <a:pt x="1145" y="22746"/>
                  </a:cubicBezTo>
                  <a:cubicBezTo>
                    <a:pt x="1237" y="23616"/>
                    <a:pt x="458" y="24987"/>
                    <a:pt x="778" y="25261"/>
                  </a:cubicBezTo>
                  <a:cubicBezTo>
                    <a:pt x="1100" y="25536"/>
                    <a:pt x="550" y="26040"/>
                    <a:pt x="275" y="26773"/>
                  </a:cubicBezTo>
                  <a:cubicBezTo>
                    <a:pt x="0" y="27506"/>
                    <a:pt x="641" y="28743"/>
                    <a:pt x="641" y="28743"/>
                  </a:cubicBezTo>
                  <a:cubicBezTo>
                    <a:pt x="641" y="28743"/>
                    <a:pt x="704" y="28752"/>
                    <a:pt x="825" y="28752"/>
                  </a:cubicBezTo>
                  <a:cubicBezTo>
                    <a:pt x="1190" y="28752"/>
                    <a:pt x="2083" y="28674"/>
                    <a:pt x="3390" y="28055"/>
                  </a:cubicBezTo>
                  <a:cubicBezTo>
                    <a:pt x="5313" y="26269"/>
                    <a:pt x="4443" y="25353"/>
                    <a:pt x="4168" y="24528"/>
                  </a:cubicBezTo>
                  <a:cubicBezTo>
                    <a:pt x="3894" y="23707"/>
                    <a:pt x="3435" y="22287"/>
                    <a:pt x="5863" y="19997"/>
                  </a:cubicBezTo>
                  <a:cubicBezTo>
                    <a:pt x="8291" y="17707"/>
                    <a:pt x="12001" y="10948"/>
                    <a:pt x="12001" y="10948"/>
                  </a:cubicBezTo>
                  <a:cubicBezTo>
                    <a:pt x="12001" y="10948"/>
                    <a:pt x="13785" y="18045"/>
                    <a:pt x="14151" y="20381"/>
                  </a:cubicBezTo>
                  <a:cubicBezTo>
                    <a:pt x="14517" y="22718"/>
                    <a:pt x="15021" y="25008"/>
                    <a:pt x="13692" y="26016"/>
                  </a:cubicBezTo>
                  <a:cubicBezTo>
                    <a:pt x="12368" y="27023"/>
                    <a:pt x="14196" y="27893"/>
                    <a:pt x="14196" y="27893"/>
                  </a:cubicBezTo>
                  <a:cubicBezTo>
                    <a:pt x="14196" y="27893"/>
                    <a:pt x="14507" y="27973"/>
                    <a:pt x="14958" y="27973"/>
                  </a:cubicBezTo>
                  <a:cubicBezTo>
                    <a:pt x="15590" y="27973"/>
                    <a:pt x="16499" y="27817"/>
                    <a:pt x="17220" y="27069"/>
                  </a:cubicBezTo>
                  <a:cubicBezTo>
                    <a:pt x="19693" y="24412"/>
                    <a:pt x="16990" y="26657"/>
                    <a:pt x="17907" y="23267"/>
                  </a:cubicBezTo>
                  <a:cubicBezTo>
                    <a:pt x="18823" y="19877"/>
                    <a:pt x="24595" y="1238"/>
                    <a:pt x="24595" y="1238"/>
                  </a:cubicBezTo>
                  <a:lnTo>
                    <a:pt x="7833" y="367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1710749" y="3635532"/>
              <a:ext cx="106167" cy="207577"/>
            </a:xfrm>
            <a:custGeom>
              <a:avLst/>
              <a:gdLst/>
              <a:ahLst/>
              <a:cxnLst/>
              <a:rect l="l" t="t" r="r" b="b"/>
              <a:pathLst>
                <a:path w="2812" h="5498" extrusionOk="0">
                  <a:moveTo>
                    <a:pt x="2579" y="1"/>
                  </a:moveTo>
                  <a:cubicBezTo>
                    <a:pt x="2111" y="2411"/>
                    <a:pt x="21" y="5332"/>
                    <a:pt x="0" y="5360"/>
                  </a:cubicBezTo>
                  <a:lnTo>
                    <a:pt x="190" y="5498"/>
                  </a:lnTo>
                  <a:cubicBezTo>
                    <a:pt x="211" y="5469"/>
                    <a:pt x="2332" y="2506"/>
                    <a:pt x="2812" y="43"/>
                  </a:cubicBezTo>
                  <a:lnTo>
                    <a:pt x="25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1645964" y="3638212"/>
              <a:ext cx="90876" cy="217507"/>
            </a:xfrm>
            <a:custGeom>
              <a:avLst/>
              <a:gdLst/>
              <a:ahLst/>
              <a:cxnLst/>
              <a:rect l="l" t="t" r="r" b="b"/>
              <a:pathLst>
                <a:path w="2407" h="5761" extrusionOk="0">
                  <a:moveTo>
                    <a:pt x="2174" y="0"/>
                  </a:moveTo>
                  <a:cubicBezTo>
                    <a:pt x="1773" y="2752"/>
                    <a:pt x="18" y="5609"/>
                    <a:pt x="0" y="5638"/>
                  </a:cubicBezTo>
                  <a:lnTo>
                    <a:pt x="197" y="5761"/>
                  </a:lnTo>
                  <a:cubicBezTo>
                    <a:pt x="215" y="5733"/>
                    <a:pt x="1994" y="2833"/>
                    <a:pt x="2407" y="36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1243925" y="3589774"/>
              <a:ext cx="147320" cy="183603"/>
            </a:xfrm>
            <a:custGeom>
              <a:avLst/>
              <a:gdLst/>
              <a:ahLst/>
              <a:cxnLst/>
              <a:rect l="l" t="t" r="r" b="b"/>
              <a:pathLst>
                <a:path w="3902" h="4863" extrusionOk="0">
                  <a:moveTo>
                    <a:pt x="3902" y="0"/>
                  </a:moveTo>
                  <a:lnTo>
                    <a:pt x="3902" y="0"/>
                  </a:lnTo>
                  <a:cubicBezTo>
                    <a:pt x="3687" y="486"/>
                    <a:pt x="3415" y="941"/>
                    <a:pt x="3147" y="1392"/>
                  </a:cubicBezTo>
                  <a:cubicBezTo>
                    <a:pt x="2872" y="1839"/>
                    <a:pt x="2580" y="2277"/>
                    <a:pt x="2259" y="2689"/>
                  </a:cubicBezTo>
                  <a:cubicBezTo>
                    <a:pt x="1942" y="3105"/>
                    <a:pt x="1594" y="3496"/>
                    <a:pt x="1223" y="3869"/>
                  </a:cubicBezTo>
                  <a:cubicBezTo>
                    <a:pt x="846" y="4228"/>
                    <a:pt x="438" y="4560"/>
                    <a:pt x="1" y="4863"/>
                  </a:cubicBezTo>
                  <a:cubicBezTo>
                    <a:pt x="483" y="4641"/>
                    <a:pt x="938" y="4349"/>
                    <a:pt x="1347" y="4004"/>
                  </a:cubicBezTo>
                  <a:cubicBezTo>
                    <a:pt x="1752" y="3651"/>
                    <a:pt x="2118" y="3256"/>
                    <a:pt x="2446" y="2833"/>
                  </a:cubicBezTo>
                  <a:cubicBezTo>
                    <a:pt x="2770" y="2407"/>
                    <a:pt x="3059" y="1953"/>
                    <a:pt x="3306" y="1480"/>
                  </a:cubicBezTo>
                  <a:cubicBezTo>
                    <a:pt x="3552" y="1008"/>
                    <a:pt x="3771" y="519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2039999" y="3610501"/>
              <a:ext cx="31790" cy="136975"/>
            </a:xfrm>
            <a:custGeom>
              <a:avLst/>
              <a:gdLst/>
              <a:ahLst/>
              <a:cxnLst/>
              <a:rect l="l" t="t" r="r" b="b"/>
              <a:pathLst>
                <a:path w="842" h="3628" extrusionOk="0">
                  <a:moveTo>
                    <a:pt x="0" y="1"/>
                  </a:moveTo>
                  <a:cubicBezTo>
                    <a:pt x="131" y="611"/>
                    <a:pt x="282" y="1206"/>
                    <a:pt x="412" y="1809"/>
                  </a:cubicBezTo>
                  <a:cubicBezTo>
                    <a:pt x="482" y="2108"/>
                    <a:pt x="536" y="2411"/>
                    <a:pt x="599" y="2710"/>
                  </a:cubicBezTo>
                  <a:cubicBezTo>
                    <a:pt x="656" y="3014"/>
                    <a:pt x="701" y="3317"/>
                    <a:pt x="754" y="3627"/>
                  </a:cubicBezTo>
                  <a:cubicBezTo>
                    <a:pt x="842" y="3003"/>
                    <a:pt x="772" y="2369"/>
                    <a:pt x="641" y="1759"/>
                  </a:cubicBezTo>
                  <a:cubicBezTo>
                    <a:pt x="571" y="1453"/>
                    <a:pt x="487" y="1150"/>
                    <a:pt x="381" y="857"/>
                  </a:cubicBezTo>
                  <a:cubicBezTo>
                    <a:pt x="275" y="562"/>
                    <a:pt x="155" y="2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1530777" y="3824829"/>
              <a:ext cx="292148" cy="69998"/>
            </a:xfrm>
            <a:custGeom>
              <a:avLst/>
              <a:gdLst/>
              <a:ahLst/>
              <a:cxnLst/>
              <a:rect l="l" t="t" r="r" b="b"/>
              <a:pathLst>
                <a:path w="7738" h="1854" extrusionOk="0">
                  <a:moveTo>
                    <a:pt x="7428" y="0"/>
                  </a:moveTo>
                  <a:cubicBezTo>
                    <a:pt x="6862" y="0"/>
                    <a:pt x="6296" y="40"/>
                    <a:pt x="5733" y="99"/>
                  </a:cubicBezTo>
                  <a:cubicBezTo>
                    <a:pt x="5063" y="170"/>
                    <a:pt x="4404" y="282"/>
                    <a:pt x="3745" y="424"/>
                  </a:cubicBezTo>
                  <a:cubicBezTo>
                    <a:pt x="3090" y="568"/>
                    <a:pt x="2445" y="754"/>
                    <a:pt x="1814" y="987"/>
                  </a:cubicBezTo>
                  <a:cubicBezTo>
                    <a:pt x="1184" y="1219"/>
                    <a:pt x="574" y="1505"/>
                    <a:pt x="0" y="1854"/>
                  </a:cubicBezTo>
                  <a:cubicBezTo>
                    <a:pt x="313" y="1734"/>
                    <a:pt x="613" y="1583"/>
                    <a:pt x="930" y="1481"/>
                  </a:cubicBezTo>
                  <a:cubicBezTo>
                    <a:pt x="1236" y="1357"/>
                    <a:pt x="1557" y="1258"/>
                    <a:pt x="1871" y="1156"/>
                  </a:cubicBezTo>
                  <a:cubicBezTo>
                    <a:pt x="2508" y="970"/>
                    <a:pt x="3146" y="790"/>
                    <a:pt x="3798" y="653"/>
                  </a:cubicBezTo>
                  <a:cubicBezTo>
                    <a:pt x="4447" y="508"/>
                    <a:pt x="5099" y="388"/>
                    <a:pt x="5754" y="279"/>
                  </a:cubicBezTo>
                  <a:cubicBezTo>
                    <a:pt x="6085" y="222"/>
                    <a:pt x="6413" y="173"/>
                    <a:pt x="6744" y="131"/>
                  </a:cubicBezTo>
                  <a:cubicBezTo>
                    <a:pt x="7071" y="82"/>
                    <a:pt x="7406" y="46"/>
                    <a:pt x="7738" y="4"/>
                  </a:cubicBezTo>
                  <a:cubicBezTo>
                    <a:pt x="7635" y="1"/>
                    <a:pt x="7531" y="0"/>
                    <a:pt x="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1406530" y="2031039"/>
              <a:ext cx="169218" cy="90008"/>
            </a:xfrm>
            <a:custGeom>
              <a:avLst/>
              <a:gdLst/>
              <a:ahLst/>
              <a:cxnLst/>
              <a:rect l="l" t="t" r="r" b="b"/>
              <a:pathLst>
                <a:path w="4482" h="2384" extrusionOk="0">
                  <a:moveTo>
                    <a:pt x="3742" y="1"/>
                  </a:moveTo>
                  <a:lnTo>
                    <a:pt x="3168" y="523"/>
                  </a:lnTo>
                  <a:cubicBezTo>
                    <a:pt x="3168" y="523"/>
                    <a:pt x="616" y="1865"/>
                    <a:pt x="94" y="2277"/>
                  </a:cubicBezTo>
                  <a:cubicBezTo>
                    <a:pt x="1" y="2352"/>
                    <a:pt x="33" y="2383"/>
                    <a:pt x="154" y="2383"/>
                  </a:cubicBezTo>
                  <a:cubicBezTo>
                    <a:pt x="704" y="2383"/>
                    <a:pt x="3084" y="1730"/>
                    <a:pt x="3714" y="1481"/>
                  </a:cubicBezTo>
                  <a:cubicBezTo>
                    <a:pt x="4482" y="1181"/>
                    <a:pt x="3742" y="1"/>
                    <a:pt x="3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1967474" y="2275079"/>
              <a:ext cx="457138" cy="1020216"/>
            </a:xfrm>
            <a:custGeom>
              <a:avLst/>
              <a:gdLst/>
              <a:ahLst/>
              <a:cxnLst/>
              <a:rect l="l" t="t" r="r" b="b"/>
              <a:pathLst>
                <a:path w="12108" h="27022" extrusionOk="0">
                  <a:moveTo>
                    <a:pt x="7986" y="1"/>
                  </a:moveTo>
                  <a:cubicBezTo>
                    <a:pt x="7481" y="1"/>
                    <a:pt x="7089" y="90"/>
                    <a:pt x="7009" y="211"/>
                  </a:cubicBezTo>
                  <a:cubicBezTo>
                    <a:pt x="6801" y="521"/>
                    <a:pt x="6699" y="848"/>
                    <a:pt x="6801" y="3735"/>
                  </a:cubicBezTo>
                  <a:cubicBezTo>
                    <a:pt x="6431" y="3091"/>
                    <a:pt x="6142" y="2853"/>
                    <a:pt x="5939" y="2853"/>
                  </a:cubicBezTo>
                  <a:cubicBezTo>
                    <a:pt x="5606" y="2853"/>
                    <a:pt x="5507" y="3497"/>
                    <a:pt x="5667" y="4041"/>
                  </a:cubicBezTo>
                  <a:cubicBezTo>
                    <a:pt x="5927" y="4919"/>
                    <a:pt x="6132" y="8009"/>
                    <a:pt x="6287" y="8526"/>
                  </a:cubicBezTo>
                  <a:cubicBezTo>
                    <a:pt x="6442" y="9041"/>
                    <a:pt x="7214" y="9609"/>
                    <a:pt x="7214" y="9609"/>
                  </a:cubicBezTo>
                  <a:lnTo>
                    <a:pt x="6132" y="14192"/>
                  </a:lnTo>
                  <a:lnTo>
                    <a:pt x="5279" y="12733"/>
                  </a:lnTo>
                  <a:lnTo>
                    <a:pt x="1" y="13678"/>
                  </a:lnTo>
                  <a:lnTo>
                    <a:pt x="4740" y="27022"/>
                  </a:lnTo>
                  <a:cubicBezTo>
                    <a:pt x="4740" y="27022"/>
                    <a:pt x="8140" y="26095"/>
                    <a:pt x="10047" y="22850"/>
                  </a:cubicBezTo>
                  <a:cubicBezTo>
                    <a:pt x="11953" y="19604"/>
                    <a:pt x="11389" y="12854"/>
                    <a:pt x="10716" y="10070"/>
                  </a:cubicBezTo>
                  <a:cubicBezTo>
                    <a:pt x="12108" y="8988"/>
                    <a:pt x="11541" y="5278"/>
                    <a:pt x="11541" y="5278"/>
                  </a:cubicBezTo>
                  <a:cubicBezTo>
                    <a:pt x="11541" y="5278"/>
                    <a:pt x="11336" y="1962"/>
                    <a:pt x="10409" y="881"/>
                  </a:cubicBezTo>
                  <a:cubicBezTo>
                    <a:pt x="9843" y="220"/>
                    <a:pt x="8777" y="1"/>
                    <a:pt x="7986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942349" y="2792908"/>
              <a:ext cx="536952" cy="934814"/>
            </a:xfrm>
            <a:custGeom>
              <a:avLst/>
              <a:gdLst/>
              <a:ahLst/>
              <a:cxnLst/>
              <a:rect l="l" t="t" r="r" b="b"/>
              <a:pathLst>
                <a:path w="14222" h="24760" extrusionOk="0">
                  <a:moveTo>
                    <a:pt x="3605" y="1"/>
                  </a:moveTo>
                  <a:cubicBezTo>
                    <a:pt x="3605" y="1"/>
                    <a:pt x="0" y="6403"/>
                    <a:pt x="670" y="11608"/>
                  </a:cubicBezTo>
                  <a:cubicBezTo>
                    <a:pt x="1340" y="16812"/>
                    <a:pt x="4381" y="21653"/>
                    <a:pt x="4381" y="21653"/>
                  </a:cubicBezTo>
                  <a:cubicBezTo>
                    <a:pt x="4381" y="21653"/>
                    <a:pt x="3503" y="22016"/>
                    <a:pt x="3708" y="22943"/>
                  </a:cubicBezTo>
                  <a:cubicBezTo>
                    <a:pt x="3433" y="22754"/>
                    <a:pt x="3164" y="22674"/>
                    <a:pt x="2917" y="22674"/>
                  </a:cubicBezTo>
                  <a:cubicBezTo>
                    <a:pt x="2425" y="22674"/>
                    <a:pt x="2025" y="22994"/>
                    <a:pt x="1854" y="23405"/>
                  </a:cubicBezTo>
                  <a:cubicBezTo>
                    <a:pt x="2936" y="23768"/>
                    <a:pt x="3862" y="24490"/>
                    <a:pt x="3862" y="24490"/>
                  </a:cubicBezTo>
                  <a:cubicBezTo>
                    <a:pt x="3862" y="24490"/>
                    <a:pt x="5076" y="24685"/>
                    <a:pt x="5960" y="24685"/>
                  </a:cubicBezTo>
                  <a:cubicBezTo>
                    <a:pt x="6184" y="24685"/>
                    <a:pt x="6387" y="24673"/>
                    <a:pt x="6544" y="24641"/>
                  </a:cubicBezTo>
                  <a:cubicBezTo>
                    <a:pt x="7315" y="24490"/>
                    <a:pt x="7675" y="24282"/>
                    <a:pt x="7675" y="24282"/>
                  </a:cubicBezTo>
                  <a:cubicBezTo>
                    <a:pt x="7675" y="24282"/>
                    <a:pt x="8327" y="24759"/>
                    <a:pt x="8792" y="24759"/>
                  </a:cubicBezTo>
                  <a:cubicBezTo>
                    <a:pt x="8833" y="24759"/>
                    <a:pt x="8874" y="24755"/>
                    <a:pt x="8912" y="24747"/>
                  </a:cubicBezTo>
                  <a:cubicBezTo>
                    <a:pt x="9377" y="24641"/>
                    <a:pt x="8295" y="22943"/>
                    <a:pt x="8295" y="22943"/>
                  </a:cubicBezTo>
                  <a:cubicBezTo>
                    <a:pt x="8295" y="22943"/>
                    <a:pt x="8499" y="22273"/>
                    <a:pt x="8655" y="21911"/>
                  </a:cubicBezTo>
                  <a:cubicBezTo>
                    <a:pt x="8295" y="20624"/>
                    <a:pt x="8390" y="18003"/>
                    <a:pt x="8390" y="18003"/>
                  </a:cubicBezTo>
                  <a:lnTo>
                    <a:pt x="14222" y="8567"/>
                  </a:lnTo>
                  <a:lnTo>
                    <a:pt x="11386" y="529"/>
                  </a:lnTo>
                  <a:lnTo>
                    <a:pt x="5100" y="15"/>
                  </a:lnTo>
                  <a:lnTo>
                    <a:pt x="3605" y="1"/>
                  </a:ln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1048134" y="3416561"/>
              <a:ext cx="230947" cy="129613"/>
            </a:xfrm>
            <a:custGeom>
              <a:avLst/>
              <a:gdLst/>
              <a:ahLst/>
              <a:cxnLst/>
              <a:rect l="l" t="t" r="r" b="b"/>
              <a:pathLst>
                <a:path w="6117" h="3433" extrusionOk="0">
                  <a:moveTo>
                    <a:pt x="5863" y="0"/>
                  </a:moveTo>
                  <a:cubicBezTo>
                    <a:pt x="5863" y="0"/>
                    <a:pt x="2030" y="667"/>
                    <a:pt x="0" y="2122"/>
                  </a:cubicBezTo>
                  <a:cubicBezTo>
                    <a:pt x="222" y="2608"/>
                    <a:pt x="437" y="3048"/>
                    <a:pt x="634" y="3433"/>
                  </a:cubicBezTo>
                  <a:cubicBezTo>
                    <a:pt x="1356" y="3105"/>
                    <a:pt x="3897" y="1974"/>
                    <a:pt x="5596" y="1474"/>
                  </a:cubicBezTo>
                  <a:lnTo>
                    <a:pt x="6117" y="624"/>
                  </a:lnTo>
                  <a:cubicBezTo>
                    <a:pt x="5998" y="293"/>
                    <a:pt x="5863" y="0"/>
                    <a:pt x="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1078451" y="2334428"/>
              <a:ext cx="1216617" cy="1329278"/>
            </a:xfrm>
            <a:custGeom>
              <a:avLst/>
              <a:gdLst/>
              <a:ahLst/>
              <a:cxnLst/>
              <a:rect l="l" t="t" r="r" b="b"/>
              <a:pathLst>
                <a:path w="32224" h="35208" extrusionOk="0">
                  <a:moveTo>
                    <a:pt x="16452" y="0"/>
                  </a:moveTo>
                  <a:cubicBezTo>
                    <a:pt x="15940" y="0"/>
                    <a:pt x="15610" y="37"/>
                    <a:pt x="15610" y="37"/>
                  </a:cubicBezTo>
                  <a:lnTo>
                    <a:pt x="10719" y="753"/>
                  </a:lnTo>
                  <a:cubicBezTo>
                    <a:pt x="10719" y="753"/>
                    <a:pt x="3887" y="6497"/>
                    <a:pt x="0" y="11940"/>
                  </a:cubicBezTo>
                  <a:cubicBezTo>
                    <a:pt x="1554" y="12776"/>
                    <a:pt x="5621" y="15947"/>
                    <a:pt x="5621" y="15947"/>
                  </a:cubicBezTo>
                  <a:cubicBezTo>
                    <a:pt x="5621" y="15947"/>
                    <a:pt x="4782" y="30764"/>
                    <a:pt x="4662" y="33156"/>
                  </a:cubicBezTo>
                  <a:cubicBezTo>
                    <a:pt x="7462" y="34297"/>
                    <a:pt x="12578" y="35207"/>
                    <a:pt x="17840" y="35207"/>
                  </a:cubicBezTo>
                  <a:cubicBezTo>
                    <a:pt x="21683" y="35207"/>
                    <a:pt x="25605" y="34721"/>
                    <a:pt x="28760" y="33484"/>
                  </a:cubicBezTo>
                  <a:cubicBezTo>
                    <a:pt x="30078" y="29657"/>
                    <a:pt x="32224" y="20876"/>
                    <a:pt x="27153" y="13375"/>
                  </a:cubicBezTo>
                  <a:cubicBezTo>
                    <a:pt x="28348" y="12416"/>
                    <a:pt x="28827" y="11161"/>
                    <a:pt x="28827" y="11161"/>
                  </a:cubicBezTo>
                  <a:cubicBezTo>
                    <a:pt x="28827" y="11161"/>
                    <a:pt x="23024" y="3565"/>
                    <a:pt x="21170" y="1592"/>
                  </a:cubicBezTo>
                  <a:cubicBezTo>
                    <a:pt x="19870" y="207"/>
                    <a:pt x="17656" y="0"/>
                    <a:pt x="16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1483132" y="1969312"/>
              <a:ext cx="493873" cy="569043"/>
            </a:xfrm>
            <a:custGeom>
              <a:avLst/>
              <a:gdLst/>
              <a:ahLst/>
              <a:cxnLst/>
              <a:rect l="l" t="t" r="r" b="b"/>
              <a:pathLst>
                <a:path w="13081" h="15072" extrusionOk="0">
                  <a:moveTo>
                    <a:pt x="6880" y="1"/>
                  </a:moveTo>
                  <a:cubicBezTo>
                    <a:pt x="5735" y="1"/>
                    <a:pt x="818" y="1735"/>
                    <a:pt x="818" y="1735"/>
                  </a:cubicBezTo>
                  <a:cubicBezTo>
                    <a:pt x="818" y="1735"/>
                    <a:pt x="1033" y="3412"/>
                    <a:pt x="1163" y="4790"/>
                  </a:cubicBezTo>
                  <a:cubicBezTo>
                    <a:pt x="1290" y="6168"/>
                    <a:pt x="645" y="9780"/>
                    <a:pt x="645" y="9780"/>
                  </a:cubicBezTo>
                  <a:cubicBezTo>
                    <a:pt x="645" y="9780"/>
                    <a:pt x="300" y="9994"/>
                    <a:pt x="0" y="10424"/>
                  </a:cubicBezTo>
                  <a:cubicBezTo>
                    <a:pt x="514" y="10942"/>
                    <a:pt x="5638" y="13997"/>
                    <a:pt x="8478" y="15072"/>
                  </a:cubicBezTo>
                  <a:cubicBezTo>
                    <a:pt x="8992" y="14558"/>
                    <a:pt x="9725" y="12016"/>
                    <a:pt x="9725" y="12016"/>
                  </a:cubicBezTo>
                  <a:cubicBezTo>
                    <a:pt x="9725" y="12016"/>
                    <a:pt x="9852" y="12016"/>
                    <a:pt x="10497" y="11844"/>
                  </a:cubicBezTo>
                  <a:cubicBezTo>
                    <a:pt x="13080" y="10727"/>
                    <a:pt x="12650" y="8919"/>
                    <a:pt x="11145" y="5949"/>
                  </a:cubicBezTo>
                  <a:cubicBezTo>
                    <a:pt x="9638" y="2982"/>
                    <a:pt x="7013" y="12"/>
                    <a:pt x="7013" y="12"/>
                  </a:cubicBezTo>
                  <a:cubicBezTo>
                    <a:pt x="6977" y="4"/>
                    <a:pt x="6932" y="1"/>
                    <a:pt x="6880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1513033" y="2030662"/>
              <a:ext cx="35716" cy="122288"/>
            </a:xfrm>
            <a:custGeom>
              <a:avLst/>
              <a:gdLst/>
              <a:ahLst/>
              <a:cxnLst/>
              <a:rect l="l" t="t" r="r" b="b"/>
              <a:pathLst>
                <a:path w="946" h="3239" extrusionOk="0">
                  <a:moveTo>
                    <a:pt x="568" y="1"/>
                  </a:moveTo>
                  <a:lnTo>
                    <a:pt x="1" y="402"/>
                  </a:lnTo>
                  <a:lnTo>
                    <a:pt x="378" y="3239"/>
                  </a:lnTo>
                  <a:lnTo>
                    <a:pt x="945" y="2362"/>
                  </a:lnTo>
                  <a:cubicBezTo>
                    <a:pt x="945" y="2362"/>
                    <a:pt x="568" y="12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2"/>
            <p:cNvSpPr/>
            <p:nvPr/>
          </p:nvSpPr>
          <p:spPr>
            <a:xfrm>
              <a:off x="1450853" y="2128897"/>
              <a:ext cx="92424" cy="95029"/>
            </a:xfrm>
            <a:custGeom>
              <a:avLst/>
              <a:gdLst/>
              <a:ahLst/>
              <a:cxnLst/>
              <a:rect l="l" t="t" r="r" b="b"/>
              <a:pathLst>
                <a:path w="2448" h="2517" extrusionOk="0">
                  <a:moveTo>
                    <a:pt x="993" y="1"/>
                  </a:moveTo>
                  <a:cubicBezTo>
                    <a:pt x="814" y="1"/>
                    <a:pt x="647" y="62"/>
                    <a:pt x="510" y="217"/>
                  </a:cubicBezTo>
                  <a:cubicBezTo>
                    <a:pt x="1" y="798"/>
                    <a:pt x="568" y="2517"/>
                    <a:pt x="1533" y="2517"/>
                  </a:cubicBezTo>
                  <a:cubicBezTo>
                    <a:pt x="1711" y="2517"/>
                    <a:pt x="1902" y="2459"/>
                    <a:pt x="2103" y="2325"/>
                  </a:cubicBezTo>
                  <a:lnTo>
                    <a:pt x="2448" y="778"/>
                  </a:lnTo>
                  <a:cubicBezTo>
                    <a:pt x="2347" y="710"/>
                    <a:pt x="1603" y="1"/>
                    <a:pt x="993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2"/>
            <p:cNvSpPr/>
            <p:nvPr/>
          </p:nvSpPr>
          <p:spPr>
            <a:xfrm>
              <a:off x="1470145" y="1906150"/>
              <a:ext cx="286787" cy="157023"/>
            </a:xfrm>
            <a:custGeom>
              <a:avLst/>
              <a:gdLst/>
              <a:ahLst/>
              <a:cxnLst/>
              <a:rect l="l" t="t" r="r" b="b"/>
              <a:pathLst>
                <a:path w="7596" h="4159" extrusionOk="0">
                  <a:moveTo>
                    <a:pt x="4183" y="1"/>
                  </a:moveTo>
                  <a:cubicBezTo>
                    <a:pt x="2551" y="1"/>
                    <a:pt x="1" y="1256"/>
                    <a:pt x="27" y="1692"/>
                  </a:cubicBezTo>
                  <a:cubicBezTo>
                    <a:pt x="55" y="2157"/>
                    <a:pt x="1099" y="4159"/>
                    <a:pt x="1099" y="4159"/>
                  </a:cubicBezTo>
                  <a:lnTo>
                    <a:pt x="7596" y="1939"/>
                  </a:lnTo>
                  <a:cubicBezTo>
                    <a:pt x="6965" y="1142"/>
                    <a:pt x="6088" y="212"/>
                    <a:pt x="4498" y="18"/>
                  </a:cubicBezTo>
                  <a:cubicBezTo>
                    <a:pt x="4398" y="6"/>
                    <a:pt x="4292" y="1"/>
                    <a:pt x="4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2"/>
            <p:cNvSpPr/>
            <p:nvPr/>
          </p:nvSpPr>
          <p:spPr>
            <a:xfrm>
              <a:off x="1645020" y="1941223"/>
              <a:ext cx="81173" cy="51951"/>
            </a:xfrm>
            <a:custGeom>
              <a:avLst/>
              <a:gdLst/>
              <a:ahLst/>
              <a:cxnLst/>
              <a:rect l="l" t="t" r="r" b="b"/>
              <a:pathLst>
                <a:path w="2150" h="1376" extrusionOk="0">
                  <a:moveTo>
                    <a:pt x="937" y="1"/>
                  </a:moveTo>
                  <a:cubicBezTo>
                    <a:pt x="821" y="1"/>
                    <a:pt x="706" y="25"/>
                    <a:pt x="593" y="80"/>
                  </a:cubicBezTo>
                  <a:cubicBezTo>
                    <a:pt x="1" y="361"/>
                    <a:pt x="497" y="1376"/>
                    <a:pt x="497" y="1376"/>
                  </a:cubicBezTo>
                  <a:lnTo>
                    <a:pt x="2149" y="858"/>
                  </a:lnTo>
                  <a:cubicBezTo>
                    <a:pt x="1902" y="436"/>
                    <a:pt x="1424" y="1"/>
                    <a:pt x="937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2"/>
            <p:cNvSpPr/>
            <p:nvPr/>
          </p:nvSpPr>
          <p:spPr>
            <a:xfrm>
              <a:off x="1655931" y="1941223"/>
              <a:ext cx="54178" cy="26164"/>
            </a:xfrm>
            <a:custGeom>
              <a:avLst/>
              <a:gdLst/>
              <a:ahLst/>
              <a:cxnLst/>
              <a:rect l="l" t="t" r="r" b="b"/>
              <a:pathLst>
                <a:path w="1435" h="693" extrusionOk="0">
                  <a:moveTo>
                    <a:pt x="646" y="1"/>
                  </a:moveTo>
                  <a:cubicBezTo>
                    <a:pt x="532" y="1"/>
                    <a:pt x="416" y="25"/>
                    <a:pt x="304" y="80"/>
                  </a:cubicBezTo>
                  <a:cubicBezTo>
                    <a:pt x="57" y="195"/>
                    <a:pt x="0" y="442"/>
                    <a:pt x="18" y="693"/>
                  </a:cubicBezTo>
                  <a:lnTo>
                    <a:pt x="1434" y="347"/>
                  </a:lnTo>
                  <a:cubicBezTo>
                    <a:pt x="1202" y="145"/>
                    <a:pt x="926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2"/>
            <p:cNvSpPr/>
            <p:nvPr/>
          </p:nvSpPr>
          <p:spPr>
            <a:xfrm>
              <a:off x="1691042" y="4426924"/>
              <a:ext cx="424442" cy="325561"/>
            </a:xfrm>
            <a:custGeom>
              <a:avLst/>
              <a:gdLst/>
              <a:ahLst/>
              <a:cxnLst/>
              <a:rect l="l" t="t" r="r" b="b"/>
              <a:pathLst>
                <a:path w="11242" h="8623" extrusionOk="0">
                  <a:moveTo>
                    <a:pt x="5899" y="0"/>
                  </a:moveTo>
                  <a:lnTo>
                    <a:pt x="878" y="1339"/>
                  </a:lnTo>
                  <a:lnTo>
                    <a:pt x="1298" y="5064"/>
                  </a:lnTo>
                  <a:lnTo>
                    <a:pt x="0" y="8038"/>
                  </a:lnTo>
                  <a:cubicBezTo>
                    <a:pt x="0" y="8038"/>
                    <a:pt x="5983" y="8623"/>
                    <a:pt x="10085" y="8623"/>
                  </a:cubicBezTo>
                  <a:cubicBezTo>
                    <a:pt x="11241" y="4237"/>
                    <a:pt x="9514" y="3031"/>
                    <a:pt x="7612" y="3031"/>
                  </a:cubicBezTo>
                  <a:cubicBezTo>
                    <a:pt x="6481" y="3031"/>
                    <a:pt x="5289" y="3457"/>
                    <a:pt x="4602" y="3894"/>
                  </a:cubicBezTo>
                  <a:lnTo>
                    <a:pt x="4602" y="3894"/>
                  </a:lnTo>
                  <a:cubicBezTo>
                    <a:pt x="4967" y="3327"/>
                    <a:pt x="4891" y="3180"/>
                    <a:pt x="4715" y="3180"/>
                  </a:cubicBezTo>
                  <a:cubicBezTo>
                    <a:pt x="4527" y="3180"/>
                    <a:pt x="4225" y="3348"/>
                    <a:pt x="4225" y="3348"/>
                  </a:cubicBezTo>
                  <a:lnTo>
                    <a:pt x="58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2"/>
            <p:cNvSpPr/>
            <p:nvPr/>
          </p:nvSpPr>
          <p:spPr>
            <a:xfrm>
              <a:off x="949031" y="4450331"/>
              <a:ext cx="435428" cy="292337"/>
            </a:xfrm>
            <a:custGeom>
              <a:avLst/>
              <a:gdLst/>
              <a:ahLst/>
              <a:cxnLst/>
              <a:rect l="l" t="t" r="r" b="b"/>
              <a:pathLst>
                <a:path w="11533" h="7743" extrusionOk="0">
                  <a:moveTo>
                    <a:pt x="6639" y="0"/>
                  </a:moveTo>
                  <a:lnTo>
                    <a:pt x="7808" y="3599"/>
                  </a:lnTo>
                  <a:cubicBezTo>
                    <a:pt x="7808" y="3599"/>
                    <a:pt x="7659" y="3517"/>
                    <a:pt x="7528" y="3517"/>
                  </a:cubicBezTo>
                  <a:cubicBezTo>
                    <a:pt x="7349" y="3517"/>
                    <a:pt x="7202" y="3670"/>
                    <a:pt x="7516" y="4394"/>
                  </a:cubicBezTo>
                  <a:cubicBezTo>
                    <a:pt x="6291" y="3489"/>
                    <a:pt x="4496" y="2421"/>
                    <a:pt x="2975" y="2421"/>
                  </a:cubicBezTo>
                  <a:cubicBezTo>
                    <a:pt x="1327" y="2421"/>
                    <a:pt x="1" y="3674"/>
                    <a:pt x="67" y="7742"/>
                  </a:cubicBezTo>
                  <a:cubicBezTo>
                    <a:pt x="2453" y="7700"/>
                    <a:pt x="10948" y="7157"/>
                    <a:pt x="10948" y="7157"/>
                  </a:cubicBezTo>
                  <a:cubicBezTo>
                    <a:pt x="10948" y="7157"/>
                    <a:pt x="10151" y="4186"/>
                    <a:pt x="10151" y="4060"/>
                  </a:cubicBezTo>
                  <a:cubicBezTo>
                    <a:pt x="10151" y="3933"/>
                    <a:pt x="11532" y="1005"/>
                    <a:pt x="11532" y="1005"/>
                  </a:cubicBezTo>
                  <a:lnTo>
                    <a:pt x="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2"/>
            <p:cNvSpPr/>
            <p:nvPr/>
          </p:nvSpPr>
          <p:spPr>
            <a:xfrm>
              <a:off x="1669484" y="2170237"/>
              <a:ext cx="139203" cy="107111"/>
            </a:xfrm>
            <a:custGeom>
              <a:avLst/>
              <a:gdLst/>
              <a:ahLst/>
              <a:cxnLst/>
              <a:rect l="l" t="t" r="r" b="b"/>
              <a:pathLst>
                <a:path w="3687" h="2837" extrusionOk="0">
                  <a:moveTo>
                    <a:pt x="2605" y="0"/>
                  </a:moveTo>
                  <a:cubicBezTo>
                    <a:pt x="2745" y="306"/>
                    <a:pt x="2890" y="606"/>
                    <a:pt x="3020" y="916"/>
                  </a:cubicBezTo>
                  <a:cubicBezTo>
                    <a:pt x="3155" y="1223"/>
                    <a:pt x="3285" y="1529"/>
                    <a:pt x="3380" y="1843"/>
                  </a:cubicBezTo>
                  <a:cubicBezTo>
                    <a:pt x="3425" y="1997"/>
                    <a:pt x="3472" y="2163"/>
                    <a:pt x="3475" y="2304"/>
                  </a:cubicBezTo>
                  <a:cubicBezTo>
                    <a:pt x="3479" y="2378"/>
                    <a:pt x="3458" y="2420"/>
                    <a:pt x="3422" y="2459"/>
                  </a:cubicBezTo>
                  <a:cubicBezTo>
                    <a:pt x="3380" y="2498"/>
                    <a:pt x="3320" y="2529"/>
                    <a:pt x="3249" y="2551"/>
                  </a:cubicBezTo>
                  <a:cubicBezTo>
                    <a:pt x="3110" y="2591"/>
                    <a:pt x="2960" y="2607"/>
                    <a:pt x="2806" y="2607"/>
                  </a:cubicBezTo>
                  <a:cubicBezTo>
                    <a:pt x="2640" y="2607"/>
                    <a:pt x="2470" y="2589"/>
                    <a:pt x="2305" y="2565"/>
                  </a:cubicBezTo>
                  <a:cubicBezTo>
                    <a:pt x="1664" y="2466"/>
                    <a:pt x="1026" y="2233"/>
                    <a:pt x="519" y="1836"/>
                  </a:cubicBezTo>
                  <a:cubicBezTo>
                    <a:pt x="399" y="1734"/>
                    <a:pt x="283" y="1617"/>
                    <a:pt x="208" y="1483"/>
                  </a:cubicBezTo>
                  <a:cubicBezTo>
                    <a:pt x="132" y="1353"/>
                    <a:pt x="96" y="1187"/>
                    <a:pt x="184" y="1085"/>
                  </a:cubicBezTo>
                  <a:cubicBezTo>
                    <a:pt x="232" y="1018"/>
                    <a:pt x="318" y="993"/>
                    <a:pt x="411" y="993"/>
                  </a:cubicBezTo>
                  <a:cubicBezTo>
                    <a:pt x="474" y="993"/>
                    <a:pt x="540" y="1005"/>
                    <a:pt x="600" y="1022"/>
                  </a:cubicBezTo>
                  <a:cubicBezTo>
                    <a:pt x="758" y="1060"/>
                    <a:pt x="903" y="1152"/>
                    <a:pt x="1044" y="1240"/>
                  </a:cubicBezTo>
                  <a:cubicBezTo>
                    <a:pt x="917" y="1134"/>
                    <a:pt x="787" y="1022"/>
                    <a:pt x="621" y="962"/>
                  </a:cubicBezTo>
                  <a:cubicBezTo>
                    <a:pt x="540" y="930"/>
                    <a:pt x="455" y="906"/>
                    <a:pt x="364" y="906"/>
                  </a:cubicBezTo>
                  <a:cubicBezTo>
                    <a:pt x="272" y="906"/>
                    <a:pt x="170" y="934"/>
                    <a:pt x="99" y="1007"/>
                  </a:cubicBezTo>
                  <a:cubicBezTo>
                    <a:pt x="18" y="1078"/>
                    <a:pt x="5" y="1187"/>
                    <a:pt x="0" y="1282"/>
                  </a:cubicBezTo>
                  <a:cubicBezTo>
                    <a:pt x="11" y="1378"/>
                    <a:pt x="39" y="1469"/>
                    <a:pt x="75" y="1550"/>
                  </a:cubicBezTo>
                  <a:cubicBezTo>
                    <a:pt x="156" y="1716"/>
                    <a:pt x="275" y="1849"/>
                    <a:pt x="399" y="1970"/>
                  </a:cubicBezTo>
                  <a:cubicBezTo>
                    <a:pt x="924" y="2438"/>
                    <a:pt x="1594" y="2688"/>
                    <a:pt x="2270" y="2797"/>
                  </a:cubicBezTo>
                  <a:cubicBezTo>
                    <a:pt x="2437" y="2818"/>
                    <a:pt x="2606" y="2836"/>
                    <a:pt x="2776" y="2836"/>
                  </a:cubicBezTo>
                  <a:cubicBezTo>
                    <a:pt x="2954" y="2836"/>
                    <a:pt x="3134" y="2816"/>
                    <a:pt x="3316" y="2759"/>
                  </a:cubicBezTo>
                  <a:cubicBezTo>
                    <a:pt x="3404" y="2731"/>
                    <a:pt x="3496" y="2685"/>
                    <a:pt x="3578" y="2607"/>
                  </a:cubicBezTo>
                  <a:cubicBezTo>
                    <a:pt x="3612" y="2568"/>
                    <a:pt x="3651" y="2512"/>
                    <a:pt x="3662" y="2459"/>
                  </a:cubicBezTo>
                  <a:cubicBezTo>
                    <a:pt x="3672" y="2407"/>
                    <a:pt x="3687" y="2347"/>
                    <a:pt x="3679" y="2301"/>
                  </a:cubicBezTo>
                  <a:cubicBezTo>
                    <a:pt x="3669" y="2107"/>
                    <a:pt x="3609" y="1948"/>
                    <a:pt x="3549" y="1786"/>
                  </a:cubicBezTo>
                  <a:cubicBezTo>
                    <a:pt x="3303" y="1148"/>
                    <a:pt x="2971" y="563"/>
                    <a:pt x="2605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2"/>
            <p:cNvSpPr/>
            <p:nvPr/>
          </p:nvSpPr>
          <p:spPr>
            <a:xfrm>
              <a:off x="1617233" y="2225018"/>
              <a:ext cx="110433" cy="70602"/>
            </a:xfrm>
            <a:custGeom>
              <a:avLst/>
              <a:gdLst/>
              <a:ahLst/>
              <a:cxnLst/>
              <a:rect l="l" t="t" r="r" b="b"/>
              <a:pathLst>
                <a:path w="2925" h="1870" extrusionOk="0">
                  <a:moveTo>
                    <a:pt x="0" y="0"/>
                  </a:moveTo>
                  <a:cubicBezTo>
                    <a:pt x="63" y="138"/>
                    <a:pt x="137" y="272"/>
                    <a:pt x="215" y="406"/>
                  </a:cubicBezTo>
                  <a:cubicBezTo>
                    <a:pt x="296" y="536"/>
                    <a:pt x="387" y="660"/>
                    <a:pt x="475" y="787"/>
                  </a:cubicBezTo>
                  <a:cubicBezTo>
                    <a:pt x="574" y="903"/>
                    <a:pt x="680" y="1023"/>
                    <a:pt x="789" y="1132"/>
                  </a:cubicBezTo>
                  <a:cubicBezTo>
                    <a:pt x="906" y="1234"/>
                    <a:pt x="1018" y="1343"/>
                    <a:pt x="1148" y="1431"/>
                  </a:cubicBezTo>
                  <a:cubicBezTo>
                    <a:pt x="1402" y="1615"/>
                    <a:pt x="1688" y="1763"/>
                    <a:pt x="2002" y="1829"/>
                  </a:cubicBezTo>
                  <a:cubicBezTo>
                    <a:pt x="2124" y="1855"/>
                    <a:pt x="2250" y="1869"/>
                    <a:pt x="2376" y="1869"/>
                  </a:cubicBezTo>
                  <a:cubicBezTo>
                    <a:pt x="2566" y="1869"/>
                    <a:pt x="2755" y="1836"/>
                    <a:pt x="2924" y="1755"/>
                  </a:cubicBezTo>
                  <a:lnTo>
                    <a:pt x="2924" y="1755"/>
                  </a:lnTo>
                  <a:cubicBezTo>
                    <a:pt x="2854" y="1764"/>
                    <a:pt x="2785" y="1768"/>
                    <a:pt x="2716" y="1768"/>
                  </a:cubicBezTo>
                  <a:cubicBezTo>
                    <a:pt x="2485" y="1768"/>
                    <a:pt x="2263" y="1721"/>
                    <a:pt x="2051" y="1653"/>
                  </a:cubicBezTo>
                  <a:cubicBezTo>
                    <a:pt x="1776" y="1558"/>
                    <a:pt x="1519" y="1413"/>
                    <a:pt x="1283" y="1241"/>
                  </a:cubicBezTo>
                  <a:cubicBezTo>
                    <a:pt x="1043" y="1078"/>
                    <a:pt x="831" y="871"/>
                    <a:pt x="613" y="663"/>
                  </a:cubicBezTo>
                  <a:lnTo>
                    <a:pt x="306" y="335"/>
                  </a:lnTo>
                  <a:cubicBezTo>
                    <a:pt x="208" y="223"/>
                    <a:pt x="106" y="110"/>
                    <a:pt x="0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2"/>
            <p:cNvSpPr/>
            <p:nvPr/>
          </p:nvSpPr>
          <p:spPr>
            <a:xfrm>
              <a:off x="1555091" y="2375466"/>
              <a:ext cx="245747" cy="58369"/>
            </a:xfrm>
            <a:custGeom>
              <a:avLst/>
              <a:gdLst/>
              <a:ahLst/>
              <a:cxnLst/>
              <a:rect l="l" t="t" r="r" b="b"/>
              <a:pathLst>
                <a:path w="6509" h="1546" extrusionOk="0">
                  <a:moveTo>
                    <a:pt x="0" y="1"/>
                  </a:moveTo>
                  <a:lnTo>
                    <a:pt x="0" y="1"/>
                  </a:lnTo>
                  <a:cubicBezTo>
                    <a:pt x="399" y="409"/>
                    <a:pt x="892" y="723"/>
                    <a:pt x="1420" y="962"/>
                  </a:cubicBezTo>
                  <a:cubicBezTo>
                    <a:pt x="1952" y="1195"/>
                    <a:pt x="2516" y="1336"/>
                    <a:pt x="3084" y="1435"/>
                  </a:cubicBezTo>
                  <a:cubicBezTo>
                    <a:pt x="3556" y="1508"/>
                    <a:pt x="4036" y="1545"/>
                    <a:pt x="4515" y="1545"/>
                  </a:cubicBezTo>
                  <a:cubicBezTo>
                    <a:pt x="4611" y="1545"/>
                    <a:pt x="4707" y="1544"/>
                    <a:pt x="4803" y="1541"/>
                  </a:cubicBezTo>
                  <a:cubicBezTo>
                    <a:pt x="5374" y="1526"/>
                    <a:pt x="5948" y="1477"/>
                    <a:pt x="6509" y="1350"/>
                  </a:cubicBezTo>
                  <a:lnTo>
                    <a:pt x="6509" y="1350"/>
                  </a:lnTo>
                  <a:cubicBezTo>
                    <a:pt x="6252" y="1363"/>
                    <a:pt x="5995" y="1376"/>
                    <a:pt x="5738" y="1376"/>
                  </a:cubicBezTo>
                  <a:cubicBezTo>
                    <a:pt x="5709" y="1376"/>
                    <a:pt x="5681" y="1375"/>
                    <a:pt x="5652" y="1375"/>
                  </a:cubicBezTo>
                  <a:cubicBezTo>
                    <a:pt x="5560" y="1376"/>
                    <a:pt x="5468" y="1377"/>
                    <a:pt x="5375" y="1377"/>
                  </a:cubicBezTo>
                  <a:cubicBezTo>
                    <a:pt x="5184" y="1377"/>
                    <a:pt x="4993" y="1374"/>
                    <a:pt x="4803" y="1364"/>
                  </a:cubicBezTo>
                  <a:cubicBezTo>
                    <a:pt x="4240" y="1336"/>
                    <a:pt x="3676" y="1297"/>
                    <a:pt x="3119" y="1203"/>
                  </a:cubicBezTo>
                  <a:cubicBezTo>
                    <a:pt x="2565" y="1115"/>
                    <a:pt x="2020" y="980"/>
                    <a:pt x="1487" y="797"/>
                  </a:cubicBezTo>
                  <a:cubicBezTo>
                    <a:pt x="963" y="596"/>
                    <a:pt x="462" y="336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2"/>
            <p:cNvSpPr/>
            <p:nvPr/>
          </p:nvSpPr>
          <p:spPr>
            <a:xfrm>
              <a:off x="1479810" y="2150341"/>
              <a:ext cx="55613" cy="51724"/>
            </a:xfrm>
            <a:custGeom>
              <a:avLst/>
              <a:gdLst/>
              <a:ahLst/>
              <a:cxnLst/>
              <a:rect l="l" t="t" r="r" b="b"/>
              <a:pathLst>
                <a:path w="1473" h="1370" extrusionOk="0">
                  <a:moveTo>
                    <a:pt x="293" y="0"/>
                  </a:moveTo>
                  <a:cubicBezTo>
                    <a:pt x="191" y="0"/>
                    <a:pt x="91" y="19"/>
                    <a:pt x="0" y="62"/>
                  </a:cubicBezTo>
                  <a:cubicBezTo>
                    <a:pt x="268" y="69"/>
                    <a:pt x="500" y="174"/>
                    <a:pt x="687" y="322"/>
                  </a:cubicBezTo>
                  <a:cubicBezTo>
                    <a:pt x="786" y="397"/>
                    <a:pt x="867" y="488"/>
                    <a:pt x="948" y="579"/>
                  </a:cubicBezTo>
                  <a:lnTo>
                    <a:pt x="1061" y="724"/>
                  </a:lnTo>
                  <a:lnTo>
                    <a:pt x="1061" y="724"/>
                  </a:lnTo>
                  <a:cubicBezTo>
                    <a:pt x="1044" y="727"/>
                    <a:pt x="1026" y="732"/>
                    <a:pt x="1008" y="738"/>
                  </a:cubicBezTo>
                  <a:cubicBezTo>
                    <a:pt x="958" y="749"/>
                    <a:pt x="881" y="802"/>
                    <a:pt x="867" y="883"/>
                  </a:cubicBezTo>
                  <a:cubicBezTo>
                    <a:pt x="860" y="953"/>
                    <a:pt x="881" y="1006"/>
                    <a:pt x="906" y="1045"/>
                  </a:cubicBezTo>
                  <a:cubicBezTo>
                    <a:pt x="1001" y="1193"/>
                    <a:pt x="1128" y="1285"/>
                    <a:pt x="1261" y="1369"/>
                  </a:cubicBezTo>
                  <a:lnTo>
                    <a:pt x="1139" y="1171"/>
                  </a:lnTo>
                  <a:cubicBezTo>
                    <a:pt x="1100" y="1108"/>
                    <a:pt x="1061" y="1041"/>
                    <a:pt x="1043" y="981"/>
                  </a:cubicBezTo>
                  <a:cubicBezTo>
                    <a:pt x="1036" y="950"/>
                    <a:pt x="1033" y="925"/>
                    <a:pt x="1040" y="921"/>
                  </a:cubicBezTo>
                  <a:lnTo>
                    <a:pt x="1040" y="921"/>
                  </a:lnTo>
                  <a:cubicBezTo>
                    <a:pt x="1043" y="925"/>
                    <a:pt x="1036" y="925"/>
                    <a:pt x="1064" y="925"/>
                  </a:cubicBezTo>
                  <a:cubicBezTo>
                    <a:pt x="1075" y="922"/>
                    <a:pt x="1090" y="921"/>
                    <a:pt x="1106" y="921"/>
                  </a:cubicBezTo>
                  <a:cubicBezTo>
                    <a:pt x="1147" y="921"/>
                    <a:pt x="1200" y="929"/>
                    <a:pt x="1248" y="939"/>
                  </a:cubicBezTo>
                  <a:lnTo>
                    <a:pt x="1473" y="978"/>
                  </a:lnTo>
                  <a:lnTo>
                    <a:pt x="1357" y="773"/>
                  </a:lnTo>
                  <a:cubicBezTo>
                    <a:pt x="1290" y="654"/>
                    <a:pt x="1216" y="537"/>
                    <a:pt x="1124" y="431"/>
                  </a:cubicBezTo>
                  <a:cubicBezTo>
                    <a:pt x="1033" y="326"/>
                    <a:pt x="931" y="228"/>
                    <a:pt x="807" y="153"/>
                  </a:cubicBezTo>
                  <a:cubicBezTo>
                    <a:pt x="655" y="59"/>
                    <a:pt x="471" y="0"/>
                    <a:pt x="293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2"/>
            <p:cNvSpPr/>
            <p:nvPr/>
          </p:nvSpPr>
          <p:spPr>
            <a:xfrm>
              <a:off x="1701009" y="2145584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7" y="1"/>
                    <a:pt x="1" y="191"/>
                    <a:pt x="1" y="427"/>
                  </a:cubicBezTo>
                  <a:cubicBezTo>
                    <a:pt x="1" y="660"/>
                    <a:pt x="107" y="850"/>
                    <a:pt x="240" y="850"/>
                  </a:cubicBezTo>
                  <a:cubicBezTo>
                    <a:pt x="371" y="850"/>
                    <a:pt x="476" y="660"/>
                    <a:pt x="476" y="427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2"/>
            <p:cNvSpPr/>
            <p:nvPr/>
          </p:nvSpPr>
          <p:spPr>
            <a:xfrm>
              <a:off x="1783501" y="2149963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6" y="1"/>
                    <a:pt x="0" y="191"/>
                    <a:pt x="0" y="424"/>
                  </a:cubicBezTo>
                  <a:cubicBezTo>
                    <a:pt x="0" y="660"/>
                    <a:pt x="106" y="851"/>
                    <a:pt x="240" y="851"/>
                  </a:cubicBezTo>
                  <a:cubicBezTo>
                    <a:pt x="371" y="851"/>
                    <a:pt x="476" y="660"/>
                    <a:pt x="476" y="424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2"/>
            <p:cNvSpPr/>
            <p:nvPr/>
          </p:nvSpPr>
          <p:spPr>
            <a:xfrm>
              <a:off x="1661934" y="2091785"/>
              <a:ext cx="74377" cy="34433"/>
            </a:xfrm>
            <a:custGeom>
              <a:avLst/>
              <a:gdLst/>
              <a:ahLst/>
              <a:cxnLst/>
              <a:rect l="l" t="t" r="r" b="b"/>
              <a:pathLst>
                <a:path w="1970" h="912" extrusionOk="0">
                  <a:moveTo>
                    <a:pt x="836" y="0"/>
                  </a:moveTo>
                  <a:cubicBezTo>
                    <a:pt x="517" y="0"/>
                    <a:pt x="203" y="221"/>
                    <a:pt x="0" y="912"/>
                  </a:cubicBezTo>
                  <a:lnTo>
                    <a:pt x="1970" y="683"/>
                  </a:lnTo>
                  <a:cubicBezTo>
                    <a:pt x="1970" y="683"/>
                    <a:pt x="1396" y="0"/>
                    <a:pt x="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2"/>
            <p:cNvSpPr/>
            <p:nvPr/>
          </p:nvSpPr>
          <p:spPr>
            <a:xfrm>
              <a:off x="1768324" y="2097599"/>
              <a:ext cx="53121" cy="28618"/>
            </a:xfrm>
            <a:custGeom>
              <a:avLst/>
              <a:gdLst/>
              <a:ahLst/>
              <a:cxnLst/>
              <a:rect l="l" t="t" r="r" b="b"/>
              <a:pathLst>
                <a:path w="1407" h="758" extrusionOk="0">
                  <a:moveTo>
                    <a:pt x="518" y="1"/>
                  </a:moveTo>
                  <a:cubicBezTo>
                    <a:pt x="123" y="1"/>
                    <a:pt x="1" y="652"/>
                    <a:pt x="1" y="652"/>
                  </a:cubicBezTo>
                  <a:lnTo>
                    <a:pt x="1407" y="758"/>
                  </a:lnTo>
                  <a:cubicBezTo>
                    <a:pt x="1018" y="187"/>
                    <a:pt x="729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2"/>
            <p:cNvSpPr/>
            <p:nvPr/>
          </p:nvSpPr>
          <p:spPr>
            <a:xfrm>
              <a:off x="1940858" y="2603347"/>
              <a:ext cx="162762" cy="236044"/>
            </a:xfrm>
            <a:custGeom>
              <a:avLst/>
              <a:gdLst/>
              <a:ahLst/>
              <a:cxnLst/>
              <a:rect l="l" t="t" r="r" b="b"/>
              <a:pathLst>
                <a:path w="4311" h="6252" extrusionOk="0">
                  <a:moveTo>
                    <a:pt x="1" y="0"/>
                  </a:moveTo>
                  <a:lnTo>
                    <a:pt x="1" y="0"/>
                  </a:lnTo>
                  <a:cubicBezTo>
                    <a:pt x="191" y="258"/>
                    <a:pt x="378" y="512"/>
                    <a:pt x="550" y="776"/>
                  </a:cubicBezTo>
                  <a:cubicBezTo>
                    <a:pt x="730" y="1036"/>
                    <a:pt x="906" y="1298"/>
                    <a:pt x="1079" y="1561"/>
                  </a:cubicBezTo>
                  <a:lnTo>
                    <a:pt x="2129" y="3140"/>
                  </a:lnTo>
                  <a:cubicBezTo>
                    <a:pt x="2485" y="3665"/>
                    <a:pt x="2838" y="4191"/>
                    <a:pt x="3201" y="4708"/>
                  </a:cubicBezTo>
                  <a:cubicBezTo>
                    <a:pt x="3563" y="5227"/>
                    <a:pt x="3926" y="5744"/>
                    <a:pt x="4310" y="6252"/>
                  </a:cubicBezTo>
                  <a:cubicBezTo>
                    <a:pt x="4007" y="5692"/>
                    <a:pt x="3684" y="5149"/>
                    <a:pt x="3352" y="4609"/>
                  </a:cubicBezTo>
                  <a:cubicBezTo>
                    <a:pt x="3021" y="4067"/>
                    <a:pt x="2675" y="3539"/>
                    <a:pt x="2323" y="3010"/>
                  </a:cubicBezTo>
                  <a:cubicBezTo>
                    <a:pt x="1967" y="2488"/>
                    <a:pt x="1612" y="1963"/>
                    <a:pt x="1227" y="1459"/>
                  </a:cubicBezTo>
                  <a:cubicBezTo>
                    <a:pt x="843" y="956"/>
                    <a:pt x="459" y="44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2"/>
            <p:cNvSpPr/>
            <p:nvPr/>
          </p:nvSpPr>
          <p:spPr>
            <a:xfrm>
              <a:off x="1290626" y="2657221"/>
              <a:ext cx="62975" cy="279311"/>
            </a:xfrm>
            <a:custGeom>
              <a:avLst/>
              <a:gdLst/>
              <a:ahLst/>
              <a:cxnLst/>
              <a:rect l="l" t="t" r="r" b="b"/>
              <a:pathLst>
                <a:path w="1668" h="7398" extrusionOk="0">
                  <a:moveTo>
                    <a:pt x="1668" y="1"/>
                  </a:moveTo>
                  <a:cubicBezTo>
                    <a:pt x="1403" y="578"/>
                    <a:pt x="1219" y="1192"/>
                    <a:pt x="1047" y="1801"/>
                  </a:cubicBezTo>
                  <a:cubicBezTo>
                    <a:pt x="874" y="2411"/>
                    <a:pt x="733" y="3027"/>
                    <a:pt x="599" y="3647"/>
                  </a:cubicBezTo>
                  <a:cubicBezTo>
                    <a:pt x="473" y="4268"/>
                    <a:pt x="349" y="4888"/>
                    <a:pt x="254" y="5515"/>
                  </a:cubicBezTo>
                  <a:cubicBezTo>
                    <a:pt x="152" y="6139"/>
                    <a:pt x="61" y="6766"/>
                    <a:pt x="1" y="7397"/>
                  </a:cubicBezTo>
                  <a:cubicBezTo>
                    <a:pt x="155" y="6781"/>
                    <a:pt x="293" y="6163"/>
                    <a:pt x="430" y="5547"/>
                  </a:cubicBezTo>
                  <a:lnTo>
                    <a:pt x="829" y="3694"/>
                  </a:lnTo>
                  <a:lnTo>
                    <a:pt x="1224" y="1844"/>
                  </a:lnTo>
                  <a:cubicBezTo>
                    <a:pt x="1357" y="1227"/>
                    <a:pt x="1494" y="611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2"/>
            <p:cNvSpPr/>
            <p:nvPr/>
          </p:nvSpPr>
          <p:spPr>
            <a:xfrm>
              <a:off x="1144444" y="3430416"/>
              <a:ext cx="72792" cy="80796"/>
            </a:xfrm>
            <a:custGeom>
              <a:avLst/>
              <a:gdLst/>
              <a:ahLst/>
              <a:cxnLst/>
              <a:rect l="l" t="t" r="r" b="b"/>
              <a:pathLst>
                <a:path w="1928" h="2140" extrusionOk="0">
                  <a:moveTo>
                    <a:pt x="962" y="0"/>
                  </a:moveTo>
                  <a:cubicBezTo>
                    <a:pt x="430" y="0"/>
                    <a:pt x="0" y="479"/>
                    <a:pt x="0" y="1068"/>
                  </a:cubicBezTo>
                  <a:cubicBezTo>
                    <a:pt x="0" y="1660"/>
                    <a:pt x="430" y="2139"/>
                    <a:pt x="962" y="2139"/>
                  </a:cubicBezTo>
                  <a:cubicBezTo>
                    <a:pt x="1494" y="2139"/>
                    <a:pt x="1928" y="1660"/>
                    <a:pt x="1928" y="1068"/>
                  </a:cubicBezTo>
                  <a:cubicBezTo>
                    <a:pt x="1928" y="479"/>
                    <a:pt x="1494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2"/>
            <p:cNvSpPr/>
            <p:nvPr/>
          </p:nvSpPr>
          <p:spPr>
            <a:xfrm>
              <a:off x="1194845" y="4531841"/>
              <a:ext cx="143960" cy="106620"/>
            </a:xfrm>
            <a:custGeom>
              <a:avLst/>
              <a:gdLst/>
              <a:ahLst/>
              <a:cxnLst/>
              <a:rect l="l" t="t" r="r" b="b"/>
              <a:pathLst>
                <a:path w="3813" h="2824" extrusionOk="0">
                  <a:moveTo>
                    <a:pt x="374" y="301"/>
                  </a:moveTo>
                  <a:lnTo>
                    <a:pt x="374" y="301"/>
                  </a:lnTo>
                  <a:cubicBezTo>
                    <a:pt x="839" y="456"/>
                    <a:pt x="1149" y="752"/>
                    <a:pt x="1403" y="1115"/>
                  </a:cubicBezTo>
                  <a:cubicBezTo>
                    <a:pt x="1191" y="1087"/>
                    <a:pt x="973" y="978"/>
                    <a:pt x="783" y="805"/>
                  </a:cubicBezTo>
                  <a:cubicBezTo>
                    <a:pt x="621" y="661"/>
                    <a:pt x="487" y="484"/>
                    <a:pt x="374" y="301"/>
                  </a:cubicBezTo>
                  <a:close/>
                  <a:moveTo>
                    <a:pt x="2763" y="1166"/>
                  </a:moveTo>
                  <a:cubicBezTo>
                    <a:pt x="2971" y="1166"/>
                    <a:pt x="3178" y="1189"/>
                    <a:pt x="3380" y="1235"/>
                  </a:cubicBezTo>
                  <a:cubicBezTo>
                    <a:pt x="3432" y="1245"/>
                    <a:pt x="3489" y="1259"/>
                    <a:pt x="3520" y="1292"/>
                  </a:cubicBezTo>
                  <a:cubicBezTo>
                    <a:pt x="3535" y="1305"/>
                    <a:pt x="3542" y="1326"/>
                    <a:pt x="3542" y="1330"/>
                  </a:cubicBezTo>
                  <a:cubicBezTo>
                    <a:pt x="3538" y="1334"/>
                    <a:pt x="3520" y="1344"/>
                    <a:pt x="3465" y="1347"/>
                  </a:cubicBezTo>
                  <a:cubicBezTo>
                    <a:pt x="3214" y="1374"/>
                    <a:pt x="2961" y="1388"/>
                    <a:pt x="2708" y="1388"/>
                  </a:cubicBezTo>
                  <a:cubicBezTo>
                    <a:pt x="2492" y="1388"/>
                    <a:pt x="2276" y="1378"/>
                    <a:pt x="2062" y="1358"/>
                  </a:cubicBezTo>
                  <a:cubicBezTo>
                    <a:pt x="1988" y="1355"/>
                    <a:pt x="1914" y="1344"/>
                    <a:pt x="1847" y="1330"/>
                  </a:cubicBezTo>
                  <a:cubicBezTo>
                    <a:pt x="1847" y="1323"/>
                    <a:pt x="1843" y="1316"/>
                    <a:pt x="1843" y="1313"/>
                  </a:cubicBezTo>
                  <a:cubicBezTo>
                    <a:pt x="1882" y="1302"/>
                    <a:pt x="1925" y="1292"/>
                    <a:pt x="1964" y="1281"/>
                  </a:cubicBezTo>
                  <a:lnTo>
                    <a:pt x="2069" y="1253"/>
                  </a:lnTo>
                  <a:cubicBezTo>
                    <a:pt x="2295" y="1195"/>
                    <a:pt x="2529" y="1166"/>
                    <a:pt x="2763" y="1166"/>
                  </a:cubicBezTo>
                  <a:close/>
                  <a:moveTo>
                    <a:pt x="124" y="0"/>
                  </a:moveTo>
                  <a:cubicBezTo>
                    <a:pt x="86" y="0"/>
                    <a:pt x="52" y="18"/>
                    <a:pt x="29" y="51"/>
                  </a:cubicBezTo>
                  <a:cubicBezTo>
                    <a:pt x="4" y="87"/>
                    <a:pt x="1" y="136"/>
                    <a:pt x="22" y="174"/>
                  </a:cubicBezTo>
                  <a:cubicBezTo>
                    <a:pt x="177" y="442"/>
                    <a:pt x="367" y="745"/>
                    <a:pt x="624" y="981"/>
                  </a:cubicBezTo>
                  <a:cubicBezTo>
                    <a:pt x="758" y="1101"/>
                    <a:pt x="906" y="1196"/>
                    <a:pt x="1058" y="1259"/>
                  </a:cubicBezTo>
                  <a:cubicBezTo>
                    <a:pt x="754" y="1386"/>
                    <a:pt x="466" y="1534"/>
                    <a:pt x="188" y="1703"/>
                  </a:cubicBezTo>
                  <a:cubicBezTo>
                    <a:pt x="134" y="1736"/>
                    <a:pt x="113" y="1802"/>
                    <a:pt x="141" y="1858"/>
                  </a:cubicBezTo>
                  <a:cubicBezTo>
                    <a:pt x="163" y="1899"/>
                    <a:pt x="205" y="1922"/>
                    <a:pt x="248" y="1922"/>
                  </a:cubicBezTo>
                  <a:cubicBezTo>
                    <a:pt x="262" y="1922"/>
                    <a:pt x="276" y="1920"/>
                    <a:pt x="289" y="1915"/>
                  </a:cubicBezTo>
                  <a:lnTo>
                    <a:pt x="1505" y="1425"/>
                  </a:lnTo>
                  <a:cubicBezTo>
                    <a:pt x="1551" y="1461"/>
                    <a:pt x="1596" y="1489"/>
                    <a:pt x="1650" y="1510"/>
                  </a:cubicBezTo>
                  <a:cubicBezTo>
                    <a:pt x="1657" y="1524"/>
                    <a:pt x="1663" y="1541"/>
                    <a:pt x="1674" y="1555"/>
                  </a:cubicBezTo>
                  <a:cubicBezTo>
                    <a:pt x="1832" y="2006"/>
                    <a:pt x="2112" y="2408"/>
                    <a:pt x="2361" y="2772"/>
                  </a:cubicBezTo>
                  <a:cubicBezTo>
                    <a:pt x="2386" y="2806"/>
                    <a:pt x="2421" y="2824"/>
                    <a:pt x="2460" y="2824"/>
                  </a:cubicBezTo>
                  <a:cubicBezTo>
                    <a:pt x="2481" y="2824"/>
                    <a:pt x="2506" y="2817"/>
                    <a:pt x="2527" y="2803"/>
                  </a:cubicBezTo>
                  <a:cubicBezTo>
                    <a:pt x="2580" y="2764"/>
                    <a:pt x="2594" y="2694"/>
                    <a:pt x="2555" y="2640"/>
                  </a:cubicBezTo>
                  <a:lnTo>
                    <a:pt x="2555" y="2637"/>
                  </a:lnTo>
                  <a:cubicBezTo>
                    <a:pt x="2372" y="2377"/>
                    <a:pt x="2221" y="2087"/>
                    <a:pt x="2073" y="1806"/>
                  </a:cubicBezTo>
                  <a:cubicBezTo>
                    <a:pt x="2034" y="1731"/>
                    <a:pt x="1995" y="1658"/>
                    <a:pt x="1956" y="1583"/>
                  </a:cubicBezTo>
                  <a:lnTo>
                    <a:pt x="1956" y="1583"/>
                  </a:lnTo>
                  <a:cubicBezTo>
                    <a:pt x="1985" y="1588"/>
                    <a:pt x="2013" y="1591"/>
                    <a:pt x="2040" y="1594"/>
                  </a:cubicBezTo>
                  <a:cubicBezTo>
                    <a:pt x="2256" y="1612"/>
                    <a:pt x="2473" y="1621"/>
                    <a:pt x="2691" y="1621"/>
                  </a:cubicBezTo>
                  <a:cubicBezTo>
                    <a:pt x="2957" y="1621"/>
                    <a:pt x="3223" y="1607"/>
                    <a:pt x="3489" y="1580"/>
                  </a:cubicBezTo>
                  <a:cubicBezTo>
                    <a:pt x="3545" y="1577"/>
                    <a:pt x="3647" y="1566"/>
                    <a:pt x="3718" y="1485"/>
                  </a:cubicBezTo>
                  <a:cubicBezTo>
                    <a:pt x="3813" y="1372"/>
                    <a:pt x="3774" y="1210"/>
                    <a:pt x="3686" y="1126"/>
                  </a:cubicBezTo>
                  <a:cubicBezTo>
                    <a:pt x="3613" y="1055"/>
                    <a:pt x="3520" y="1027"/>
                    <a:pt x="3429" y="1006"/>
                  </a:cubicBezTo>
                  <a:cubicBezTo>
                    <a:pt x="3209" y="956"/>
                    <a:pt x="2984" y="931"/>
                    <a:pt x="2759" y="931"/>
                  </a:cubicBezTo>
                  <a:cubicBezTo>
                    <a:pt x="2508" y="931"/>
                    <a:pt x="2256" y="962"/>
                    <a:pt x="2013" y="1024"/>
                  </a:cubicBezTo>
                  <a:lnTo>
                    <a:pt x="1903" y="1055"/>
                  </a:lnTo>
                  <a:cubicBezTo>
                    <a:pt x="1861" y="1066"/>
                    <a:pt x="1822" y="1076"/>
                    <a:pt x="1783" y="1084"/>
                  </a:cubicBezTo>
                  <a:cubicBezTo>
                    <a:pt x="1777" y="1073"/>
                    <a:pt x="1762" y="1059"/>
                    <a:pt x="1748" y="1051"/>
                  </a:cubicBezTo>
                  <a:cubicBezTo>
                    <a:pt x="1731" y="1040"/>
                    <a:pt x="1710" y="1035"/>
                    <a:pt x="1690" y="1035"/>
                  </a:cubicBezTo>
                  <a:cubicBezTo>
                    <a:pt x="1678" y="1035"/>
                    <a:pt x="1665" y="1037"/>
                    <a:pt x="1653" y="1041"/>
                  </a:cubicBezTo>
                  <a:cubicBezTo>
                    <a:pt x="1650" y="1041"/>
                    <a:pt x="1642" y="1041"/>
                    <a:pt x="1639" y="1045"/>
                  </a:cubicBezTo>
                  <a:cubicBezTo>
                    <a:pt x="1308" y="552"/>
                    <a:pt x="874" y="139"/>
                    <a:pt x="145" y="2"/>
                  </a:cubicBezTo>
                  <a:cubicBezTo>
                    <a:pt x="138" y="1"/>
                    <a:pt x="131" y="0"/>
                    <a:pt x="124" y="0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2"/>
            <p:cNvSpPr/>
            <p:nvPr/>
          </p:nvSpPr>
          <p:spPr>
            <a:xfrm>
              <a:off x="1761679" y="4521346"/>
              <a:ext cx="141883" cy="99333"/>
            </a:xfrm>
            <a:custGeom>
              <a:avLst/>
              <a:gdLst/>
              <a:ahLst/>
              <a:cxnLst/>
              <a:rect l="l" t="t" r="r" b="b"/>
              <a:pathLst>
                <a:path w="3758" h="2631" extrusionOk="0">
                  <a:moveTo>
                    <a:pt x="3260" y="360"/>
                  </a:moveTo>
                  <a:lnTo>
                    <a:pt x="3260" y="360"/>
                  </a:lnTo>
                  <a:cubicBezTo>
                    <a:pt x="3010" y="558"/>
                    <a:pt x="2703" y="692"/>
                    <a:pt x="2386" y="741"/>
                  </a:cubicBezTo>
                  <a:cubicBezTo>
                    <a:pt x="2658" y="579"/>
                    <a:pt x="2954" y="449"/>
                    <a:pt x="3260" y="360"/>
                  </a:cubicBezTo>
                  <a:close/>
                  <a:moveTo>
                    <a:pt x="357" y="233"/>
                  </a:moveTo>
                  <a:lnTo>
                    <a:pt x="357" y="233"/>
                  </a:lnTo>
                  <a:cubicBezTo>
                    <a:pt x="850" y="251"/>
                    <a:pt x="1333" y="452"/>
                    <a:pt x="1692" y="791"/>
                  </a:cubicBezTo>
                  <a:cubicBezTo>
                    <a:pt x="1692" y="794"/>
                    <a:pt x="1689" y="798"/>
                    <a:pt x="1689" y="801"/>
                  </a:cubicBezTo>
                  <a:lnTo>
                    <a:pt x="1639" y="903"/>
                  </a:lnTo>
                  <a:cubicBezTo>
                    <a:pt x="1149" y="861"/>
                    <a:pt x="677" y="611"/>
                    <a:pt x="357" y="233"/>
                  </a:cubicBezTo>
                  <a:close/>
                  <a:moveTo>
                    <a:pt x="301" y="1"/>
                  </a:moveTo>
                  <a:cubicBezTo>
                    <a:pt x="239" y="1"/>
                    <a:pt x="178" y="3"/>
                    <a:pt x="117" y="9"/>
                  </a:cubicBezTo>
                  <a:cubicBezTo>
                    <a:pt x="74" y="12"/>
                    <a:pt x="40" y="36"/>
                    <a:pt x="22" y="72"/>
                  </a:cubicBezTo>
                  <a:cubicBezTo>
                    <a:pt x="1" y="111"/>
                    <a:pt x="4" y="153"/>
                    <a:pt x="29" y="188"/>
                  </a:cubicBezTo>
                  <a:cubicBezTo>
                    <a:pt x="364" y="695"/>
                    <a:pt x="934" y="1048"/>
                    <a:pt x="1537" y="1126"/>
                  </a:cubicBezTo>
                  <a:lnTo>
                    <a:pt x="917" y="2464"/>
                  </a:lnTo>
                  <a:cubicBezTo>
                    <a:pt x="889" y="2521"/>
                    <a:pt x="913" y="2588"/>
                    <a:pt x="966" y="2616"/>
                  </a:cubicBezTo>
                  <a:cubicBezTo>
                    <a:pt x="983" y="2627"/>
                    <a:pt x="1005" y="2630"/>
                    <a:pt x="1022" y="2630"/>
                  </a:cubicBezTo>
                  <a:cubicBezTo>
                    <a:pt x="1061" y="2630"/>
                    <a:pt x="1100" y="2609"/>
                    <a:pt x="1121" y="2573"/>
                  </a:cubicBezTo>
                  <a:lnTo>
                    <a:pt x="1956" y="1164"/>
                  </a:lnTo>
                  <a:lnTo>
                    <a:pt x="2827" y="1795"/>
                  </a:lnTo>
                  <a:cubicBezTo>
                    <a:pt x="2847" y="1810"/>
                    <a:pt x="2871" y="1817"/>
                    <a:pt x="2895" y="1817"/>
                  </a:cubicBezTo>
                  <a:cubicBezTo>
                    <a:pt x="2932" y="1817"/>
                    <a:pt x="2969" y="1800"/>
                    <a:pt x="2992" y="1770"/>
                  </a:cubicBezTo>
                  <a:cubicBezTo>
                    <a:pt x="3027" y="1718"/>
                    <a:pt x="3017" y="1643"/>
                    <a:pt x="2964" y="1604"/>
                  </a:cubicBezTo>
                  <a:lnTo>
                    <a:pt x="2164" y="1027"/>
                  </a:lnTo>
                  <a:cubicBezTo>
                    <a:pt x="2164" y="1016"/>
                    <a:pt x="2164" y="1006"/>
                    <a:pt x="2161" y="995"/>
                  </a:cubicBezTo>
                  <a:cubicBezTo>
                    <a:pt x="2759" y="981"/>
                    <a:pt x="3355" y="695"/>
                    <a:pt x="3725" y="223"/>
                  </a:cubicBezTo>
                  <a:cubicBezTo>
                    <a:pt x="3753" y="184"/>
                    <a:pt x="3757" y="132"/>
                    <a:pt x="3732" y="90"/>
                  </a:cubicBezTo>
                  <a:cubicBezTo>
                    <a:pt x="3711" y="57"/>
                    <a:pt x="3673" y="34"/>
                    <a:pt x="3634" y="34"/>
                  </a:cubicBezTo>
                  <a:cubicBezTo>
                    <a:pt x="3627" y="34"/>
                    <a:pt x="3620" y="35"/>
                    <a:pt x="3613" y="36"/>
                  </a:cubicBezTo>
                  <a:cubicBezTo>
                    <a:pt x="3021" y="142"/>
                    <a:pt x="2457" y="381"/>
                    <a:pt x="1967" y="734"/>
                  </a:cubicBezTo>
                  <a:cubicBezTo>
                    <a:pt x="1543" y="275"/>
                    <a:pt x="927" y="1"/>
                    <a:pt x="301" y="1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2"/>
            <p:cNvSpPr/>
            <p:nvPr/>
          </p:nvSpPr>
          <p:spPr>
            <a:xfrm>
              <a:off x="2224199" y="2416051"/>
              <a:ext cx="105714" cy="166311"/>
            </a:xfrm>
            <a:custGeom>
              <a:avLst/>
              <a:gdLst/>
              <a:ahLst/>
              <a:cxnLst/>
              <a:rect l="l" t="t" r="r" b="b"/>
              <a:pathLst>
                <a:path w="2800" h="4405" extrusionOk="0">
                  <a:moveTo>
                    <a:pt x="1" y="1"/>
                  </a:moveTo>
                  <a:lnTo>
                    <a:pt x="1" y="1"/>
                  </a:lnTo>
                  <a:cubicBezTo>
                    <a:pt x="217" y="240"/>
                    <a:pt x="322" y="550"/>
                    <a:pt x="357" y="856"/>
                  </a:cubicBezTo>
                  <a:cubicBezTo>
                    <a:pt x="375" y="1008"/>
                    <a:pt x="375" y="1163"/>
                    <a:pt x="360" y="1318"/>
                  </a:cubicBezTo>
                  <a:cubicBezTo>
                    <a:pt x="347" y="1470"/>
                    <a:pt x="311" y="1621"/>
                    <a:pt x="276" y="1773"/>
                  </a:cubicBezTo>
                  <a:lnTo>
                    <a:pt x="272" y="1780"/>
                  </a:lnTo>
                  <a:lnTo>
                    <a:pt x="272" y="1794"/>
                  </a:lnTo>
                  <a:cubicBezTo>
                    <a:pt x="259" y="2044"/>
                    <a:pt x="259" y="2294"/>
                    <a:pt x="280" y="2548"/>
                  </a:cubicBezTo>
                  <a:lnTo>
                    <a:pt x="290" y="2668"/>
                  </a:lnTo>
                  <a:lnTo>
                    <a:pt x="417" y="2650"/>
                  </a:lnTo>
                  <a:cubicBezTo>
                    <a:pt x="495" y="2639"/>
                    <a:pt x="576" y="2633"/>
                    <a:pt x="659" y="2633"/>
                  </a:cubicBezTo>
                  <a:cubicBezTo>
                    <a:pt x="836" y="2633"/>
                    <a:pt x="1019" y="2658"/>
                    <a:pt x="1189" y="2707"/>
                  </a:cubicBezTo>
                  <a:cubicBezTo>
                    <a:pt x="1443" y="2780"/>
                    <a:pt x="1679" y="2900"/>
                    <a:pt x="1890" y="3063"/>
                  </a:cubicBezTo>
                  <a:cubicBezTo>
                    <a:pt x="2094" y="3232"/>
                    <a:pt x="2274" y="3436"/>
                    <a:pt x="2422" y="3665"/>
                  </a:cubicBezTo>
                  <a:cubicBezTo>
                    <a:pt x="2496" y="3782"/>
                    <a:pt x="2559" y="3904"/>
                    <a:pt x="2630" y="4024"/>
                  </a:cubicBezTo>
                  <a:cubicBezTo>
                    <a:pt x="2683" y="4148"/>
                    <a:pt x="2739" y="4278"/>
                    <a:pt x="2799" y="4405"/>
                  </a:cubicBezTo>
                  <a:cubicBezTo>
                    <a:pt x="2767" y="4268"/>
                    <a:pt x="2732" y="4133"/>
                    <a:pt x="2690" y="3996"/>
                  </a:cubicBezTo>
                  <a:cubicBezTo>
                    <a:pt x="2637" y="3870"/>
                    <a:pt x="2595" y="3732"/>
                    <a:pt x="2528" y="3605"/>
                  </a:cubicBezTo>
                  <a:cubicBezTo>
                    <a:pt x="2401" y="3351"/>
                    <a:pt x="2228" y="3115"/>
                    <a:pt x="2014" y="2915"/>
                  </a:cubicBezTo>
                  <a:cubicBezTo>
                    <a:pt x="1795" y="2725"/>
                    <a:pt x="1534" y="2572"/>
                    <a:pt x="1253" y="2488"/>
                  </a:cubicBezTo>
                  <a:cubicBezTo>
                    <a:pt x="1062" y="2431"/>
                    <a:pt x="870" y="2400"/>
                    <a:pt x="672" y="2400"/>
                  </a:cubicBezTo>
                  <a:cubicBezTo>
                    <a:pt x="615" y="2400"/>
                    <a:pt x="557" y="2403"/>
                    <a:pt x="499" y="2408"/>
                  </a:cubicBezTo>
                  <a:lnTo>
                    <a:pt x="499" y="2408"/>
                  </a:lnTo>
                  <a:cubicBezTo>
                    <a:pt x="484" y="2208"/>
                    <a:pt x="478" y="2004"/>
                    <a:pt x="480" y="1805"/>
                  </a:cubicBezTo>
                  <a:lnTo>
                    <a:pt x="480" y="1805"/>
                  </a:lnTo>
                  <a:cubicBezTo>
                    <a:pt x="510" y="1648"/>
                    <a:pt x="534" y="1488"/>
                    <a:pt x="537" y="1329"/>
                  </a:cubicBezTo>
                  <a:cubicBezTo>
                    <a:pt x="544" y="1163"/>
                    <a:pt x="529" y="994"/>
                    <a:pt x="491" y="832"/>
                  </a:cubicBezTo>
                  <a:cubicBezTo>
                    <a:pt x="417" y="511"/>
                    <a:pt x="259" y="198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2"/>
            <p:cNvSpPr/>
            <p:nvPr/>
          </p:nvSpPr>
          <p:spPr>
            <a:xfrm>
              <a:off x="2244058" y="2455277"/>
              <a:ext cx="154984" cy="30506"/>
            </a:xfrm>
            <a:custGeom>
              <a:avLst/>
              <a:gdLst/>
              <a:ahLst/>
              <a:cxnLst/>
              <a:rect l="l" t="t" r="r" b="b"/>
              <a:pathLst>
                <a:path w="4105" h="808" extrusionOk="0">
                  <a:moveTo>
                    <a:pt x="1011" y="1"/>
                  </a:moveTo>
                  <a:cubicBezTo>
                    <a:pt x="668" y="1"/>
                    <a:pt x="320" y="45"/>
                    <a:pt x="0" y="170"/>
                  </a:cubicBezTo>
                  <a:cubicBezTo>
                    <a:pt x="137" y="154"/>
                    <a:pt x="273" y="147"/>
                    <a:pt x="407" y="147"/>
                  </a:cubicBezTo>
                  <a:cubicBezTo>
                    <a:pt x="621" y="147"/>
                    <a:pt x="832" y="163"/>
                    <a:pt x="1044" y="180"/>
                  </a:cubicBezTo>
                  <a:cubicBezTo>
                    <a:pt x="1385" y="216"/>
                    <a:pt x="1727" y="272"/>
                    <a:pt x="2065" y="343"/>
                  </a:cubicBezTo>
                  <a:cubicBezTo>
                    <a:pt x="2745" y="473"/>
                    <a:pt x="3418" y="653"/>
                    <a:pt x="4105" y="808"/>
                  </a:cubicBezTo>
                  <a:cubicBezTo>
                    <a:pt x="3482" y="480"/>
                    <a:pt x="2805" y="251"/>
                    <a:pt x="2111" y="113"/>
                  </a:cubicBezTo>
                  <a:cubicBezTo>
                    <a:pt x="1774" y="49"/>
                    <a:pt x="1433" y="1"/>
                    <a:pt x="1086" y="1"/>
                  </a:cubicBezTo>
                  <a:cubicBezTo>
                    <a:pt x="1074" y="1"/>
                    <a:pt x="1062" y="1"/>
                    <a:pt x="1050" y="1"/>
                  </a:cubicBezTo>
                  <a:cubicBezTo>
                    <a:pt x="1037" y="1"/>
                    <a:pt x="1024" y="1"/>
                    <a:pt x="101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2"/>
            <p:cNvSpPr/>
            <p:nvPr/>
          </p:nvSpPr>
          <p:spPr>
            <a:xfrm>
              <a:off x="2264407" y="2274362"/>
              <a:ext cx="18387" cy="182961"/>
            </a:xfrm>
            <a:custGeom>
              <a:avLst/>
              <a:gdLst/>
              <a:ahLst/>
              <a:cxnLst/>
              <a:rect l="l" t="t" r="r" b="b"/>
              <a:pathLst>
                <a:path w="487" h="4846" extrusionOk="0">
                  <a:moveTo>
                    <a:pt x="1" y="1"/>
                  </a:moveTo>
                  <a:cubicBezTo>
                    <a:pt x="95" y="396"/>
                    <a:pt x="131" y="797"/>
                    <a:pt x="162" y="1202"/>
                  </a:cubicBezTo>
                  <a:cubicBezTo>
                    <a:pt x="191" y="1607"/>
                    <a:pt x="212" y="2009"/>
                    <a:pt x="226" y="2414"/>
                  </a:cubicBezTo>
                  <a:cubicBezTo>
                    <a:pt x="251" y="3225"/>
                    <a:pt x="261" y="4035"/>
                    <a:pt x="254" y="4845"/>
                  </a:cubicBezTo>
                  <a:lnTo>
                    <a:pt x="487" y="4842"/>
                  </a:lnTo>
                  <a:cubicBezTo>
                    <a:pt x="455" y="4028"/>
                    <a:pt x="406" y="3218"/>
                    <a:pt x="342" y="2407"/>
                  </a:cubicBezTo>
                  <a:cubicBezTo>
                    <a:pt x="310" y="2006"/>
                    <a:pt x="272" y="1601"/>
                    <a:pt x="222" y="1196"/>
                  </a:cubicBezTo>
                  <a:cubicBezTo>
                    <a:pt x="170" y="794"/>
                    <a:pt x="116" y="389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2"/>
            <p:cNvSpPr/>
            <p:nvPr/>
          </p:nvSpPr>
          <p:spPr>
            <a:xfrm>
              <a:off x="2315223" y="2282630"/>
              <a:ext cx="18387" cy="183074"/>
            </a:xfrm>
            <a:custGeom>
              <a:avLst/>
              <a:gdLst/>
              <a:ahLst/>
              <a:cxnLst/>
              <a:rect l="l" t="t" r="r" b="b"/>
              <a:pathLst>
                <a:path w="487" h="4849" extrusionOk="0">
                  <a:moveTo>
                    <a:pt x="0" y="1"/>
                  </a:moveTo>
                  <a:cubicBezTo>
                    <a:pt x="81" y="395"/>
                    <a:pt x="102" y="800"/>
                    <a:pt x="131" y="1206"/>
                  </a:cubicBezTo>
                  <a:cubicBezTo>
                    <a:pt x="159" y="1611"/>
                    <a:pt x="173" y="2016"/>
                    <a:pt x="190" y="2418"/>
                  </a:cubicBezTo>
                  <a:cubicBezTo>
                    <a:pt x="222" y="3228"/>
                    <a:pt x="240" y="4039"/>
                    <a:pt x="254" y="4849"/>
                  </a:cubicBezTo>
                  <a:lnTo>
                    <a:pt x="486" y="4838"/>
                  </a:lnTo>
                  <a:cubicBezTo>
                    <a:pt x="437" y="4028"/>
                    <a:pt x="377" y="3221"/>
                    <a:pt x="307" y="2411"/>
                  </a:cubicBezTo>
                  <a:cubicBezTo>
                    <a:pt x="272" y="2009"/>
                    <a:pt x="237" y="1603"/>
                    <a:pt x="190" y="1201"/>
                  </a:cubicBezTo>
                  <a:cubicBezTo>
                    <a:pt x="141" y="796"/>
                    <a:pt x="99" y="391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2"/>
            <p:cNvSpPr/>
            <p:nvPr/>
          </p:nvSpPr>
          <p:spPr>
            <a:xfrm>
              <a:off x="1232070" y="3664904"/>
              <a:ext cx="21596" cy="44740"/>
            </a:xfrm>
            <a:custGeom>
              <a:avLst/>
              <a:gdLst/>
              <a:ahLst/>
              <a:cxnLst/>
              <a:rect l="l" t="t" r="r" b="b"/>
              <a:pathLst>
                <a:path w="572" h="1185" extrusionOk="0">
                  <a:moveTo>
                    <a:pt x="561" y="1"/>
                  </a:moveTo>
                  <a:lnTo>
                    <a:pt x="561" y="1"/>
                  </a:lnTo>
                  <a:cubicBezTo>
                    <a:pt x="399" y="174"/>
                    <a:pt x="297" y="364"/>
                    <a:pt x="209" y="562"/>
                  </a:cubicBezTo>
                  <a:cubicBezTo>
                    <a:pt x="167" y="664"/>
                    <a:pt x="128" y="762"/>
                    <a:pt x="96" y="864"/>
                  </a:cubicBezTo>
                  <a:cubicBezTo>
                    <a:pt x="61" y="970"/>
                    <a:pt x="36" y="1072"/>
                    <a:pt x="1" y="1185"/>
                  </a:cubicBezTo>
                  <a:cubicBezTo>
                    <a:pt x="114" y="1132"/>
                    <a:pt x="191" y="1041"/>
                    <a:pt x="259" y="949"/>
                  </a:cubicBezTo>
                  <a:cubicBezTo>
                    <a:pt x="326" y="858"/>
                    <a:pt x="375" y="759"/>
                    <a:pt x="424" y="656"/>
                  </a:cubicBezTo>
                  <a:cubicBezTo>
                    <a:pt x="508" y="452"/>
                    <a:pt x="572" y="238"/>
                    <a:pt x="56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5" name="Google Shape;1525;p42"/>
          <p:cNvGrpSpPr/>
          <p:nvPr/>
        </p:nvGrpSpPr>
        <p:grpSpPr>
          <a:xfrm>
            <a:off x="3150686" y="3388520"/>
            <a:ext cx="1360525" cy="1305583"/>
            <a:chOff x="3038482" y="3171761"/>
            <a:chExt cx="1948897" cy="1870195"/>
          </a:xfrm>
        </p:grpSpPr>
        <p:sp>
          <p:nvSpPr>
            <p:cNvPr id="1526" name="Google Shape;1526;p42"/>
            <p:cNvSpPr/>
            <p:nvPr/>
          </p:nvSpPr>
          <p:spPr>
            <a:xfrm>
              <a:off x="3728426" y="3463551"/>
              <a:ext cx="632237" cy="553659"/>
            </a:xfrm>
            <a:custGeom>
              <a:avLst/>
              <a:gdLst/>
              <a:ahLst/>
              <a:cxnLst/>
              <a:rect l="l" t="t" r="r" b="b"/>
              <a:pathLst>
                <a:path w="7098" h="6216" extrusionOk="0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2"/>
            <p:cNvSpPr/>
            <p:nvPr/>
          </p:nvSpPr>
          <p:spPr>
            <a:xfrm>
              <a:off x="3038482" y="3171761"/>
              <a:ext cx="791676" cy="987341"/>
            </a:xfrm>
            <a:custGeom>
              <a:avLst/>
              <a:gdLst/>
              <a:ahLst/>
              <a:cxnLst/>
              <a:rect l="l" t="t" r="r" b="b"/>
              <a:pathLst>
                <a:path w="8888" h="11085" extrusionOk="0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2"/>
            <p:cNvSpPr/>
            <p:nvPr/>
          </p:nvSpPr>
          <p:spPr>
            <a:xfrm>
              <a:off x="3899264" y="3322377"/>
              <a:ext cx="627249" cy="570493"/>
            </a:xfrm>
            <a:custGeom>
              <a:avLst/>
              <a:gdLst/>
              <a:ahLst/>
              <a:cxnLst/>
              <a:rect l="l" t="t" r="r" b="b"/>
              <a:pathLst>
                <a:path w="7042" h="6405" extrusionOk="0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2"/>
            <p:cNvSpPr/>
            <p:nvPr/>
          </p:nvSpPr>
          <p:spPr>
            <a:xfrm flipH="1">
              <a:off x="4236977" y="3743043"/>
              <a:ext cx="273603" cy="273611"/>
            </a:xfrm>
            <a:custGeom>
              <a:avLst/>
              <a:gdLst/>
              <a:ahLst/>
              <a:cxnLst/>
              <a:rect l="l" t="t" r="r" b="b"/>
              <a:pathLst>
                <a:path w="3316" h="3316" extrusionOk="0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2"/>
            <p:cNvSpPr/>
            <p:nvPr/>
          </p:nvSpPr>
          <p:spPr>
            <a:xfrm flipH="1">
              <a:off x="4430048" y="3774975"/>
              <a:ext cx="241919" cy="241679"/>
            </a:xfrm>
            <a:custGeom>
              <a:avLst/>
              <a:gdLst/>
              <a:ahLst/>
              <a:cxnLst/>
              <a:rect l="l" t="t" r="r" b="b"/>
              <a:pathLst>
                <a:path w="2932" h="2929" extrusionOk="0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2"/>
            <p:cNvSpPr/>
            <p:nvPr/>
          </p:nvSpPr>
          <p:spPr>
            <a:xfrm flipH="1">
              <a:off x="4677490" y="3664904"/>
              <a:ext cx="246540" cy="260905"/>
            </a:xfrm>
            <a:custGeom>
              <a:avLst/>
              <a:gdLst/>
              <a:ahLst/>
              <a:cxnLst/>
              <a:rect l="l" t="t" r="r" b="b"/>
              <a:pathLst>
                <a:path w="2988" h="3162" extrusionOk="0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2"/>
            <p:cNvSpPr/>
            <p:nvPr/>
          </p:nvSpPr>
          <p:spPr>
            <a:xfrm>
              <a:off x="3598382" y="3868726"/>
              <a:ext cx="1388997" cy="1173230"/>
            </a:xfrm>
            <a:custGeom>
              <a:avLst/>
              <a:gdLst/>
              <a:ahLst/>
              <a:cxnLst/>
              <a:rect l="l" t="t" r="r" b="b"/>
              <a:pathLst>
                <a:path w="15594" h="13172" extrusionOk="0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269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0" name="Google Shape;1480;p42"/>
          <p:cNvGrpSpPr/>
          <p:nvPr/>
        </p:nvGrpSpPr>
        <p:grpSpPr>
          <a:xfrm>
            <a:off x="3123184" y="541125"/>
            <a:ext cx="5701789" cy="3888600"/>
            <a:chOff x="2001575" y="1865051"/>
            <a:chExt cx="6822770" cy="3888600"/>
          </a:xfrm>
        </p:grpSpPr>
        <p:sp>
          <p:nvSpPr>
            <p:cNvPr id="1481" name="Google Shape;1481;p42"/>
            <p:cNvSpPr/>
            <p:nvPr/>
          </p:nvSpPr>
          <p:spPr>
            <a:xfrm>
              <a:off x="2455645" y="1865051"/>
              <a:ext cx="6368700" cy="388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2"/>
            <p:cNvSpPr/>
            <p:nvPr/>
          </p:nvSpPr>
          <p:spPr>
            <a:xfrm rot="-5400000">
              <a:off x="1976825" y="2518851"/>
              <a:ext cx="511200" cy="461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3" name="Google Shape;1483;p42"/>
          <p:cNvSpPr/>
          <p:nvPr/>
        </p:nvSpPr>
        <p:spPr>
          <a:xfrm>
            <a:off x="3214758" y="4518769"/>
            <a:ext cx="1474711" cy="337932"/>
          </a:xfrm>
          <a:custGeom>
            <a:avLst/>
            <a:gdLst/>
            <a:ahLst/>
            <a:cxnLst/>
            <a:rect l="l" t="t" r="r" b="b"/>
            <a:pathLst>
              <a:path w="41064" h="6446" extrusionOk="0">
                <a:moveTo>
                  <a:pt x="20534" y="1"/>
                </a:moveTo>
                <a:cubicBezTo>
                  <a:pt x="9191" y="1"/>
                  <a:pt x="0" y="1445"/>
                  <a:pt x="0" y="3225"/>
                </a:cubicBezTo>
                <a:cubicBezTo>
                  <a:pt x="0" y="5004"/>
                  <a:pt x="9191" y="6445"/>
                  <a:pt x="20534" y="6445"/>
                </a:cubicBezTo>
                <a:cubicBezTo>
                  <a:pt x="31872" y="6445"/>
                  <a:pt x="41063" y="5004"/>
                  <a:pt x="41063" y="3225"/>
                </a:cubicBezTo>
                <a:cubicBezTo>
                  <a:pt x="41063" y="1445"/>
                  <a:pt x="31872" y="1"/>
                  <a:pt x="20534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42"/>
          <p:cNvSpPr txBox="1">
            <a:spLocks noGrp="1"/>
          </p:cNvSpPr>
          <p:nvPr>
            <p:ph type="title"/>
          </p:nvPr>
        </p:nvSpPr>
        <p:spPr>
          <a:xfrm>
            <a:off x="4000400" y="1464825"/>
            <a:ext cx="4348200" cy="20412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900" dirty="0" smtClean="0"/>
              <a:t>Where can i find the check-out?</a:t>
            </a:r>
            <a:endParaRPr sz="5900" dirty="0"/>
          </a:p>
        </p:txBody>
      </p:sp>
      <p:sp>
        <p:nvSpPr>
          <p:cNvPr id="1485" name="Google Shape;1485;p42"/>
          <p:cNvSpPr/>
          <p:nvPr/>
        </p:nvSpPr>
        <p:spPr>
          <a:xfrm>
            <a:off x="2356450" y="2303507"/>
            <a:ext cx="19066" cy="171672"/>
          </a:xfrm>
          <a:custGeom>
            <a:avLst/>
            <a:gdLst/>
            <a:ahLst/>
            <a:cxnLst/>
            <a:rect l="l" t="t" r="r" b="b"/>
            <a:pathLst>
              <a:path w="505" h="4547" extrusionOk="0">
                <a:moveTo>
                  <a:pt x="1" y="1"/>
                </a:moveTo>
                <a:cubicBezTo>
                  <a:pt x="103" y="367"/>
                  <a:pt x="139" y="747"/>
                  <a:pt x="173" y="1128"/>
                </a:cubicBezTo>
                <a:cubicBezTo>
                  <a:pt x="205" y="1505"/>
                  <a:pt x="226" y="1886"/>
                  <a:pt x="240" y="2266"/>
                </a:cubicBezTo>
                <a:cubicBezTo>
                  <a:pt x="269" y="3024"/>
                  <a:pt x="279" y="3785"/>
                  <a:pt x="272" y="4546"/>
                </a:cubicBezTo>
                <a:lnTo>
                  <a:pt x="505" y="4543"/>
                </a:lnTo>
                <a:cubicBezTo>
                  <a:pt x="473" y="3777"/>
                  <a:pt x="424" y="3016"/>
                  <a:pt x="357" y="2255"/>
                </a:cubicBezTo>
                <a:cubicBezTo>
                  <a:pt x="321" y="1879"/>
                  <a:pt x="282" y="1498"/>
                  <a:pt x="233" y="1121"/>
                </a:cubicBezTo>
                <a:cubicBezTo>
                  <a:pt x="177" y="744"/>
                  <a:pt x="121" y="363"/>
                  <a:pt x="1" y="1"/>
                </a:cubicBezTo>
                <a:close/>
              </a:path>
            </a:pathLst>
          </a:custGeom>
          <a:solidFill>
            <a:srgbClr val="8E4C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42"/>
          <p:cNvGrpSpPr/>
          <p:nvPr/>
        </p:nvGrpSpPr>
        <p:grpSpPr>
          <a:xfrm>
            <a:off x="586932" y="1080441"/>
            <a:ext cx="2563833" cy="3776106"/>
            <a:chOff x="586952" y="1906150"/>
            <a:chExt cx="2003307" cy="2950544"/>
          </a:xfrm>
        </p:grpSpPr>
        <p:sp>
          <p:nvSpPr>
            <p:cNvPr id="1487" name="Google Shape;1487;p42"/>
            <p:cNvSpPr/>
            <p:nvPr/>
          </p:nvSpPr>
          <p:spPr>
            <a:xfrm>
              <a:off x="586952" y="4592650"/>
              <a:ext cx="2003307" cy="264044"/>
            </a:xfrm>
            <a:custGeom>
              <a:avLst/>
              <a:gdLst/>
              <a:ahLst/>
              <a:cxnLst/>
              <a:rect l="l" t="t" r="r" b="b"/>
              <a:pathLst>
                <a:path w="41064" h="6446" extrusionOk="0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1221877" y="3430001"/>
              <a:ext cx="928584" cy="1085532"/>
            </a:xfrm>
            <a:custGeom>
              <a:avLst/>
              <a:gdLst/>
              <a:ahLst/>
              <a:cxnLst/>
              <a:rect l="l" t="t" r="r" b="b"/>
              <a:pathLst>
                <a:path w="24595" h="28752" extrusionOk="0">
                  <a:moveTo>
                    <a:pt x="503" y="0"/>
                  </a:moveTo>
                  <a:cubicBezTo>
                    <a:pt x="503" y="0"/>
                    <a:pt x="183" y="5131"/>
                    <a:pt x="412" y="6917"/>
                  </a:cubicBezTo>
                  <a:cubicBezTo>
                    <a:pt x="641" y="8704"/>
                    <a:pt x="1053" y="21875"/>
                    <a:pt x="1145" y="22746"/>
                  </a:cubicBezTo>
                  <a:cubicBezTo>
                    <a:pt x="1237" y="23616"/>
                    <a:pt x="458" y="24987"/>
                    <a:pt x="778" y="25261"/>
                  </a:cubicBezTo>
                  <a:cubicBezTo>
                    <a:pt x="1100" y="25536"/>
                    <a:pt x="550" y="26040"/>
                    <a:pt x="275" y="26773"/>
                  </a:cubicBezTo>
                  <a:cubicBezTo>
                    <a:pt x="0" y="27506"/>
                    <a:pt x="641" y="28743"/>
                    <a:pt x="641" y="28743"/>
                  </a:cubicBezTo>
                  <a:cubicBezTo>
                    <a:pt x="641" y="28743"/>
                    <a:pt x="704" y="28752"/>
                    <a:pt x="825" y="28752"/>
                  </a:cubicBezTo>
                  <a:cubicBezTo>
                    <a:pt x="1190" y="28752"/>
                    <a:pt x="2083" y="28674"/>
                    <a:pt x="3390" y="28055"/>
                  </a:cubicBezTo>
                  <a:cubicBezTo>
                    <a:pt x="5313" y="26269"/>
                    <a:pt x="4443" y="25353"/>
                    <a:pt x="4168" y="24528"/>
                  </a:cubicBezTo>
                  <a:cubicBezTo>
                    <a:pt x="3894" y="23707"/>
                    <a:pt x="3435" y="22287"/>
                    <a:pt x="5863" y="19997"/>
                  </a:cubicBezTo>
                  <a:cubicBezTo>
                    <a:pt x="8291" y="17707"/>
                    <a:pt x="12001" y="10948"/>
                    <a:pt x="12001" y="10948"/>
                  </a:cubicBezTo>
                  <a:cubicBezTo>
                    <a:pt x="12001" y="10948"/>
                    <a:pt x="13785" y="18045"/>
                    <a:pt x="14151" y="20381"/>
                  </a:cubicBezTo>
                  <a:cubicBezTo>
                    <a:pt x="14517" y="22718"/>
                    <a:pt x="15021" y="25008"/>
                    <a:pt x="13692" y="26016"/>
                  </a:cubicBezTo>
                  <a:cubicBezTo>
                    <a:pt x="12368" y="27023"/>
                    <a:pt x="14196" y="27893"/>
                    <a:pt x="14196" y="27893"/>
                  </a:cubicBezTo>
                  <a:cubicBezTo>
                    <a:pt x="14196" y="27893"/>
                    <a:pt x="14507" y="27973"/>
                    <a:pt x="14958" y="27973"/>
                  </a:cubicBezTo>
                  <a:cubicBezTo>
                    <a:pt x="15590" y="27973"/>
                    <a:pt x="16499" y="27817"/>
                    <a:pt x="17220" y="27069"/>
                  </a:cubicBezTo>
                  <a:cubicBezTo>
                    <a:pt x="19693" y="24412"/>
                    <a:pt x="16990" y="26657"/>
                    <a:pt x="17907" y="23267"/>
                  </a:cubicBezTo>
                  <a:cubicBezTo>
                    <a:pt x="18823" y="19877"/>
                    <a:pt x="24595" y="1238"/>
                    <a:pt x="24595" y="1238"/>
                  </a:cubicBezTo>
                  <a:lnTo>
                    <a:pt x="7833" y="367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1710749" y="3635532"/>
              <a:ext cx="106167" cy="207577"/>
            </a:xfrm>
            <a:custGeom>
              <a:avLst/>
              <a:gdLst/>
              <a:ahLst/>
              <a:cxnLst/>
              <a:rect l="l" t="t" r="r" b="b"/>
              <a:pathLst>
                <a:path w="2812" h="5498" extrusionOk="0">
                  <a:moveTo>
                    <a:pt x="2579" y="1"/>
                  </a:moveTo>
                  <a:cubicBezTo>
                    <a:pt x="2111" y="2411"/>
                    <a:pt x="21" y="5332"/>
                    <a:pt x="0" y="5360"/>
                  </a:cubicBezTo>
                  <a:lnTo>
                    <a:pt x="190" y="5498"/>
                  </a:lnTo>
                  <a:cubicBezTo>
                    <a:pt x="211" y="5469"/>
                    <a:pt x="2332" y="2506"/>
                    <a:pt x="2812" y="43"/>
                  </a:cubicBezTo>
                  <a:lnTo>
                    <a:pt x="25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1645964" y="3638212"/>
              <a:ext cx="90876" cy="217507"/>
            </a:xfrm>
            <a:custGeom>
              <a:avLst/>
              <a:gdLst/>
              <a:ahLst/>
              <a:cxnLst/>
              <a:rect l="l" t="t" r="r" b="b"/>
              <a:pathLst>
                <a:path w="2407" h="5761" extrusionOk="0">
                  <a:moveTo>
                    <a:pt x="2174" y="0"/>
                  </a:moveTo>
                  <a:cubicBezTo>
                    <a:pt x="1773" y="2752"/>
                    <a:pt x="18" y="5609"/>
                    <a:pt x="0" y="5638"/>
                  </a:cubicBezTo>
                  <a:lnTo>
                    <a:pt x="197" y="5761"/>
                  </a:lnTo>
                  <a:cubicBezTo>
                    <a:pt x="215" y="5733"/>
                    <a:pt x="1994" y="2833"/>
                    <a:pt x="2407" y="36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1243925" y="3589774"/>
              <a:ext cx="147320" cy="183603"/>
            </a:xfrm>
            <a:custGeom>
              <a:avLst/>
              <a:gdLst/>
              <a:ahLst/>
              <a:cxnLst/>
              <a:rect l="l" t="t" r="r" b="b"/>
              <a:pathLst>
                <a:path w="3902" h="4863" extrusionOk="0">
                  <a:moveTo>
                    <a:pt x="3902" y="0"/>
                  </a:moveTo>
                  <a:lnTo>
                    <a:pt x="3902" y="0"/>
                  </a:lnTo>
                  <a:cubicBezTo>
                    <a:pt x="3687" y="486"/>
                    <a:pt x="3415" y="941"/>
                    <a:pt x="3147" y="1392"/>
                  </a:cubicBezTo>
                  <a:cubicBezTo>
                    <a:pt x="2872" y="1839"/>
                    <a:pt x="2580" y="2277"/>
                    <a:pt x="2259" y="2689"/>
                  </a:cubicBezTo>
                  <a:cubicBezTo>
                    <a:pt x="1942" y="3105"/>
                    <a:pt x="1594" y="3496"/>
                    <a:pt x="1223" y="3869"/>
                  </a:cubicBezTo>
                  <a:cubicBezTo>
                    <a:pt x="846" y="4228"/>
                    <a:pt x="438" y="4560"/>
                    <a:pt x="1" y="4863"/>
                  </a:cubicBezTo>
                  <a:cubicBezTo>
                    <a:pt x="483" y="4641"/>
                    <a:pt x="938" y="4349"/>
                    <a:pt x="1347" y="4004"/>
                  </a:cubicBezTo>
                  <a:cubicBezTo>
                    <a:pt x="1752" y="3651"/>
                    <a:pt x="2118" y="3256"/>
                    <a:pt x="2446" y="2833"/>
                  </a:cubicBezTo>
                  <a:cubicBezTo>
                    <a:pt x="2770" y="2407"/>
                    <a:pt x="3059" y="1953"/>
                    <a:pt x="3306" y="1480"/>
                  </a:cubicBezTo>
                  <a:cubicBezTo>
                    <a:pt x="3552" y="1008"/>
                    <a:pt x="3771" y="519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2039999" y="3610501"/>
              <a:ext cx="31790" cy="136975"/>
            </a:xfrm>
            <a:custGeom>
              <a:avLst/>
              <a:gdLst/>
              <a:ahLst/>
              <a:cxnLst/>
              <a:rect l="l" t="t" r="r" b="b"/>
              <a:pathLst>
                <a:path w="842" h="3628" extrusionOk="0">
                  <a:moveTo>
                    <a:pt x="0" y="1"/>
                  </a:moveTo>
                  <a:cubicBezTo>
                    <a:pt x="131" y="611"/>
                    <a:pt x="282" y="1206"/>
                    <a:pt x="412" y="1809"/>
                  </a:cubicBezTo>
                  <a:cubicBezTo>
                    <a:pt x="482" y="2108"/>
                    <a:pt x="536" y="2411"/>
                    <a:pt x="599" y="2710"/>
                  </a:cubicBezTo>
                  <a:cubicBezTo>
                    <a:pt x="656" y="3014"/>
                    <a:pt x="701" y="3317"/>
                    <a:pt x="754" y="3627"/>
                  </a:cubicBezTo>
                  <a:cubicBezTo>
                    <a:pt x="842" y="3003"/>
                    <a:pt x="772" y="2369"/>
                    <a:pt x="641" y="1759"/>
                  </a:cubicBezTo>
                  <a:cubicBezTo>
                    <a:pt x="571" y="1453"/>
                    <a:pt x="487" y="1150"/>
                    <a:pt x="381" y="857"/>
                  </a:cubicBezTo>
                  <a:cubicBezTo>
                    <a:pt x="275" y="562"/>
                    <a:pt x="155" y="2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1530777" y="3824829"/>
              <a:ext cx="292148" cy="69998"/>
            </a:xfrm>
            <a:custGeom>
              <a:avLst/>
              <a:gdLst/>
              <a:ahLst/>
              <a:cxnLst/>
              <a:rect l="l" t="t" r="r" b="b"/>
              <a:pathLst>
                <a:path w="7738" h="1854" extrusionOk="0">
                  <a:moveTo>
                    <a:pt x="7428" y="0"/>
                  </a:moveTo>
                  <a:cubicBezTo>
                    <a:pt x="6862" y="0"/>
                    <a:pt x="6296" y="40"/>
                    <a:pt x="5733" y="99"/>
                  </a:cubicBezTo>
                  <a:cubicBezTo>
                    <a:pt x="5063" y="170"/>
                    <a:pt x="4404" y="282"/>
                    <a:pt x="3745" y="424"/>
                  </a:cubicBezTo>
                  <a:cubicBezTo>
                    <a:pt x="3090" y="568"/>
                    <a:pt x="2445" y="754"/>
                    <a:pt x="1814" y="987"/>
                  </a:cubicBezTo>
                  <a:cubicBezTo>
                    <a:pt x="1184" y="1219"/>
                    <a:pt x="574" y="1505"/>
                    <a:pt x="0" y="1854"/>
                  </a:cubicBezTo>
                  <a:cubicBezTo>
                    <a:pt x="313" y="1734"/>
                    <a:pt x="613" y="1583"/>
                    <a:pt x="930" y="1481"/>
                  </a:cubicBezTo>
                  <a:cubicBezTo>
                    <a:pt x="1236" y="1357"/>
                    <a:pt x="1557" y="1258"/>
                    <a:pt x="1871" y="1156"/>
                  </a:cubicBezTo>
                  <a:cubicBezTo>
                    <a:pt x="2508" y="970"/>
                    <a:pt x="3146" y="790"/>
                    <a:pt x="3798" y="653"/>
                  </a:cubicBezTo>
                  <a:cubicBezTo>
                    <a:pt x="4447" y="508"/>
                    <a:pt x="5099" y="388"/>
                    <a:pt x="5754" y="279"/>
                  </a:cubicBezTo>
                  <a:cubicBezTo>
                    <a:pt x="6085" y="222"/>
                    <a:pt x="6413" y="173"/>
                    <a:pt x="6744" y="131"/>
                  </a:cubicBezTo>
                  <a:cubicBezTo>
                    <a:pt x="7071" y="82"/>
                    <a:pt x="7406" y="46"/>
                    <a:pt x="7738" y="4"/>
                  </a:cubicBezTo>
                  <a:cubicBezTo>
                    <a:pt x="7635" y="1"/>
                    <a:pt x="7531" y="0"/>
                    <a:pt x="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1406530" y="2031039"/>
              <a:ext cx="169218" cy="90008"/>
            </a:xfrm>
            <a:custGeom>
              <a:avLst/>
              <a:gdLst/>
              <a:ahLst/>
              <a:cxnLst/>
              <a:rect l="l" t="t" r="r" b="b"/>
              <a:pathLst>
                <a:path w="4482" h="2384" extrusionOk="0">
                  <a:moveTo>
                    <a:pt x="3742" y="1"/>
                  </a:moveTo>
                  <a:lnTo>
                    <a:pt x="3168" y="523"/>
                  </a:lnTo>
                  <a:cubicBezTo>
                    <a:pt x="3168" y="523"/>
                    <a:pt x="616" y="1865"/>
                    <a:pt x="94" y="2277"/>
                  </a:cubicBezTo>
                  <a:cubicBezTo>
                    <a:pt x="1" y="2352"/>
                    <a:pt x="33" y="2383"/>
                    <a:pt x="154" y="2383"/>
                  </a:cubicBezTo>
                  <a:cubicBezTo>
                    <a:pt x="704" y="2383"/>
                    <a:pt x="3084" y="1730"/>
                    <a:pt x="3714" y="1481"/>
                  </a:cubicBezTo>
                  <a:cubicBezTo>
                    <a:pt x="4482" y="1181"/>
                    <a:pt x="3742" y="1"/>
                    <a:pt x="3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1967474" y="2275079"/>
              <a:ext cx="457138" cy="1020216"/>
            </a:xfrm>
            <a:custGeom>
              <a:avLst/>
              <a:gdLst/>
              <a:ahLst/>
              <a:cxnLst/>
              <a:rect l="l" t="t" r="r" b="b"/>
              <a:pathLst>
                <a:path w="12108" h="27022" extrusionOk="0">
                  <a:moveTo>
                    <a:pt x="7986" y="1"/>
                  </a:moveTo>
                  <a:cubicBezTo>
                    <a:pt x="7481" y="1"/>
                    <a:pt x="7089" y="90"/>
                    <a:pt x="7009" y="211"/>
                  </a:cubicBezTo>
                  <a:cubicBezTo>
                    <a:pt x="6801" y="521"/>
                    <a:pt x="6699" y="848"/>
                    <a:pt x="6801" y="3735"/>
                  </a:cubicBezTo>
                  <a:cubicBezTo>
                    <a:pt x="6431" y="3091"/>
                    <a:pt x="6142" y="2853"/>
                    <a:pt x="5939" y="2853"/>
                  </a:cubicBezTo>
                  <a:cubicBezTo>
                    <a:pt x="5606" y="2853"/>
                    <a:pt x="5507" y="3497"/>
                    <a:pt x="5667" y="4041"/>
                  </a:cubicBezTo>
                  <a:cubicBezTo>
                    <a:pt x="5927" y="4919"/>
                    <a:pt x="6132" y="8009"/>
                    <a:pt x="6287" y="8526"/>
                  </a:cubicBezTo>
                  <a:cubicBezTo>
                    <a:pt x="6442" y="9041"/>
                    <a:pt x="7214" y="9609"/>
                    <a:pt x="7214" y="9609"/>
                  </a:cubicBezTo>
                  <a:lnTo>
                    <a:pt x="6132" y="14192"/>
                  </a:lnTo>
                  <a:lnTo>
                    <a:pt x="5279" y="12733"/>
                  </a:lnTo>
                  <a:lnTo>
                    <a:pt x="1" y="13678"/>
                  </a:lnTo>
                  <a:lnTo>
                    <a:pt x="4740" y="27022"/>
                  </a:lnTo>
                  <a:cubicBezTo>
                    <a:pt x="4740" y="27022"/>
                    <a:pt x="8140" y="26095"/>
                    <a:pt x="10047" y="22850"/>
                  </a:cubicBezTo>
                  <a:cubicBezTo>
                    <a:pt x="11953" y="19604"/>
                    <a:pt x="11389" y="12854"/>
                    <a:pt x="10716" y="10070"/>
                  </a:cubicBezTo>
                  <a:cubicBezTo>
                    <a:pt x="12108" y="8988"/>
                    <a:pt x="11541" y="5278"/>
                    <a:pt x="11541" y="5278"/>
                  </a:cubicBezTo>
                  <a:cubicBezTo>
                    <a:pt x="11541" y="5278"/>
                    <a:pt x="11336" y="1962"/>
                    <a:pt x="10409" y="881"/>
                  </a:cubicBezTo>
                  <a:cubicBezTo>
                    <a:pt x="9843" y="220"/>
                    <a:pt x="8777" y="1"/>
                    <a:pt x="7986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942349" y="2792908"/>
              <a:ext cx="536952" cy="934814"/>
            </a:xfrm>
            <a:custGeom>
              <a:avLst/>
              <a:gdLst/>
              <a:ahLst/>
              <a:cxnLst/>
              <a:rect l="l" t="t" r="r" b="b"/>
              <a:pathLst>
                <a:path w="14222" h="24760" extrusionOk="0">
                  <a:moveTo>
                    <a:pt x="3605" y="1"/>
                  </a:moveTo>
                  <a:cubicBezTo>
                    <a:pt x="3605" y="1"/>
                    <a:pt x="0" y="6403"/>
                    <a:pt x="670" y="11608"/>
                  </a:cubicBezTo>
                  <a:cubicBezTo>
                    <a:pt x="1340" y="16812"/>
                    <a:pt x="4381" y="21653"/>
                    <a:pt x="4381" y="21653"/>
                  </a:cubicBezTo>
                  <a:cubicBezTo>
                    <a:pt x="4381" y="21653"/>
                    <a:pt x="3503" y="22016"/>
                    <a:pt x="3708" y="22943"/>
                  </a:cubicBezTo>
                  <a:cubicBezTo>
                    <a:pt x="3433" y="22754"/>
                    <a:pt x="3164" y="22674"/>
                    <a:pt x="2917" y="22674"/>
                  </a:cubicBezTo>
                  <a:cubicBezTo>
                    <a:pt x="2425" y="22674"/>
                    <a:pt x="2025" y="22994"/>
                    <a:pt x="1854" y="23405"/>
                  </a:cubicBezTo>
                  <a:cubicBezTo>
                    <a:pt x="2936" y="23768"/>
                    <a:pt x="3862" y="24490"/>
                    <a:pt x="3862" y="24490"/>
                  </a:cubicBezTo>
                  <a:cubicBezTo>
                    <a:pt x="3862" y="24490"/>
                    <a:pt x="5076" y="24685"/>
                    <a:pt x="5960" y="24685"/>
                  </a:cubicBezTo>
                  <a:cubicBezTo>
                    <a:pt x="6184" y="24685"/>
                    <a:pt x="6387" y="24673"/>
                    <a:pt x="6544" y="24641"/>
                  </a:cubicBezTo>
                  <a:cubicBezTo>
                    <a:pt x="7315" y="24490"/>
                    <a:pt x="7675" y="24282"/>
                    <a:pt x="7675" y="24282"/>
                  </a:cubicBezTo>
                  <a:cubicBezTo>
                    <a:pt x="7675" y="24282"/>
                    <a:pt x="8327" y="24759"/>
                    <a:pt x="8792" y="24759"/>
                  </a:cubicBezTo>
                  <a:cubicBezTo>
                    <a:pt x="8833" y="24759"/>
                    <a:pt x="8874" y="24755"/>
                    <a:pt x="8912" y="24747"/>
                  </a:cubicBezTo>
                  <a:cubicBezTo>
                    <a:pt x="9377" y="24641"/>
                    <a:pt x="8295" y="22943"/>
                    <a:pt x="8295" y="22943"/>
                  </a:cubicBezTo>
                  <a:cubicBezTo>
                    <a:pt x="8295" y="22943"/>
                    <a:pt x="8499" y="22273"/>
                    <a:pt x="8655" y="21911"/>
                  </a:cubicBezTo>
                  <a:cubicBezTo>
                    <a:pt x="8295" y="20624"/>
                    <a:pt x="8390" y="18003"/>
                    <a:pt x="8390" y="18003"/>
                  </a:cubicBezTo>
                  <a:lnTo>
                    <a:pt x="14222" y="8567"/>
                  </a:lnTo>
                  <a:lnTo>
                    <a:pt x="11386" y="529"/>
                  </a:lnTo>
                  <a:lnTo>
                    <a:pt x="5100" y="15"/>
                  </a:lnTo>
                  <a:lnTo>
                    <a:pt x="3605" y="1"/>
                  </a:ln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1048134" y="3416561"/>
              <a:ext cx="230947" cy="129613"/>
            </a:xfrm>
            <a:custGeom>
              <a:avLst/>
              <a:gdLst/>
              <a:ahLst/>
              <a:cxnLst/>
              <a:rect l="l" t="t" r="r" b="b"/>
              <a:pathLst>
                <a:path w="6117" h="3433" extrusionOk="0">
                  <a:moveTo>
                    <a:pt x="5863" y="0"/>
                  </a:moveTo>
                  <a:cubicBezTo>
                    <a:pt x="5863" y="0"/>
                    <a:pt x="2030" y="667"/>
                    <a:pt x="0" y="2122"/>
                  </a:cubicBezTo>
                  <a:cubicBezTo>
                    <a:pt x="222" y="2608"/>
                    <a:pt x="437" y="3048"/>
                    <a:pt x="634" y="3433"/>
                  </a:cubicBezTo>
                  <a:cubicBezTo>
                    <a:pt x="1356" y="3105"/>
                    <a:pt x="3897" y="1974"/>
                    <a:pt x="5596" y="1474"/>
                  </a:cubicBezTo>
                  <a:lnTo>
                    <a:pt x="6117" y="624"/>
                  </a:lnTo>
                  <a:cubicBezTo>
                    <a:pt x="5998" y="293"/>
                    <a:pt x="5863" y="0"/>
                    <a:pt x="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1078451" y="2334428"/>
              <a:ext cx="1216617" cy="1329278"/>
            </a:xfrm>
            <a:custGeom>
              <a:avLst/>
              <a:gdLst/>
              <a:ahLst/>
              <a:cxnLst/>
              <a:rect l="l" t="t" r="r" b="b"/>
              <a:pathLst>
                <a:path w="32224" h="35208" extrusionOk="0">
                  <a:moveTo>
                    <a:pt x="16452" y="0"/>
                  </a:moveTo>
                  <a:cubicBezTo>
                    <a:pt x="15940" y="0"/>
                    <a:pt x="15610" y="37"/>
                    <a:pt x="15610" y="37"/>
                  </a:cubicBezTo>
                  <a:lnTo>
                    <a:pt x="10719" y="753"/>
                  </a:lnTo>
                  <a:cubicBezTo>
                    <a:pt x="10719" y="753"/>
                    <a:pt x="3887" y="6497"/>
                    <a:pt x="0" y="11940"/>
                  </a:cubicBezTo>
                  <a:cubicBezTo>
                    <a:pt x="1554" y="12776"/>
                    <a:pt x="5621" y="15947"/>
                    <a:pt x="5621" y="15947"/>
                  </a:cubicBezTo>
                  <a:cubicBezTo>
                    <a:pt x="5621" y="15947"/>
                    <a:pt x="4782" y="30764"/>
                    <a:pt x="4662" y="33156"/>
                  </a:cubicBezTo>
                  <a:cubicBezTo>
                    <a:pt x="7462" y="34297"/>
                    <a:pt x="12578" y="35207"/>
                    <a:pt x="17840" y="35207"/>
                  </a:cubicBezTo>
                  <a:cubicBezTo>
                    <a:pt x="21683" y="35207"/>
                    <a:pt x="25605" y="34721"/>
                    <a:pt x="28760" y="33484"/>
                  </a:cubicBezTo>
                  <a:cubicBezTo>
                    <a:pt x="30078" y="29657"/>
                    <a:pt x="32224" y="20876"/>
                    <a:pt x="27153" y="13375"/>
                  </a:cubicBezTo>
                  <a:cubicBezTo>
                    <a:pt x="28348" y="12416"/>
                    <a:pt x="28827" y="11161"/>
                    <a:pt x="28827" y="11161"/>
                  </a:cubicBezTo>
                  <a:cubicBezTo>
                    <a:pt x="28827" y="11161"/>
                    <a:pt x="23024" y="3565"/>
                    <a:pt x="21170" y="1592"/>
                  </a:cubicBezTo>
                  <a:cubicBezTo>
                    <a:pt x="19870" y="207"/>
                    <a:pt x="17656" y="0"/>
                    <a:pt x="16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1483132" y="1969312"/>
              <a:ext cx="493873" cy="569043"/>
            </a:xfrm>
            <a:custGeom>
              <a:avLst/>
              <a:gdLst/>
              <a:ahLst/>
              <a:cxnLst/>
              <a:rect l="l" t="t" r="r" b="b"/>
              <a:pathLst>
                <a:path w="13081" h="15072" extrusionOk="0">
                  <a:moveTo>
                    <a:pt x="6880" y="1"/>
                  </a:moveTo>
                  <a:cubicBezTo>
                    <a:pt x="5735" y="1"/>
                    <a:pt x="818" y="1735"/>
                    <a:pt x="818" y="1735"/>
                  </a:cubicBezTo>
                  <a:cubicBezTo>
                    <a:pt x="818" y="1735"/>
                    <a:pt x="1033" y="3412"/>
                    <a:pt x="1163" y="4790"/>
                  </a:cubicBezTo>
                  <a:cubicBezTo>
                    <a:pt x="1290" y="6168"/>
                    <a:pt x="645" y="9780"/>
                    <a:pt x="645" y="9780"/>
                  </a:cubicBezTo>
                  <a:cubicBezTo>
                    <a:pt x="645" y="9780"/>
                    <a:pt x="300" y="9994"/>
                    <a:pt x="0" y="10424"/>
                  </a:cubicBezTo>
                  <a:cubicBezTo>
                    <a:pt x="514" y="10942"/>
                    <a:pt x="5638" y="13997"/>
                    <a:pt x="8478" y="15072"/>
                  </a:cubicBezTo>
                  <a:cubicBezTo>
                    <a:pt x="8992" y="14558"/>
                    <a:pt x="9725" y="12016"/>
                    <a:pt x="9725" y="12016"/>
                  </a:cubicBezTo>
                  <a:cubicBezTo>
                    <a:pt x="9725" y="12016"/>
                    <a:pt x="9852" y="12016"/>
                    <a:pt x="10497" y="11844"/>
                  </a:cubicBezTo>
                  <a:cubicBezTo>
                    <a:pt x="13080" y="10727"/>
                    <a:pt x="12650" y="8919"/>
                    <a:pt x="11145" y="5949"/>
                  </a:cubicBezTo>
                  <a:cubicBezTo>
                    <a:pt x="9638" y="2982"/>
                    <a:pt x="7013" y="12"/>
                    <a:pt x="7013" y="12"/>
                  </a:cubicBezTo>
                  <a:cubicBezTo>
                    <a:pt x="6977" y="4"/>
                    <a:pt x="6932" y="1"/>
                    <a:pt x="6880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1513033" y="2030662"/>
              <a:ext cx="35716" cy="122288"/>
            </a:xfrm>
            <a:custGeom>
              <a:avLst/>
              <a:gdLst/>
              <a:ahLst/>
              <a:cxnLst/>
              <a:rect l="l" t="t" r="r" b="b"/>
              <a:pathLst>
                <a:path w="946" h="3239" extrusionOk="0">
                  <a:moveTo>
                    <a:pt x="568" y="1"/>
                  </a:moveTo>
                  <a:lnTo>
                    <a:pt x="1" y="402"/>
                  </a:lnTo>
                  <a:lnTo>
                    <a:pt x="378" y="3239"/>
                  </a:lnTo>
                  <a:lnTo>
                    <a:pt x="945" y="2362"/>
                  </a:lnTo>
                  <a:cubicBezTo>
                    <a:pt x="945" y="2362"/>
                    <a:pt x="568" y="12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2"/>
            <p:cNvSpPr/>
            <p:nvPr/>
          </p:nvSpPr>
          <p:spPr>
            <a:xfrm>
              <a:off x="1450853" y="2128897"/>
              <a:ext cx="92424" cy="95029"/>
            </a:xfrm>
            <a:custGeom>
              <a:avLst/>
              <a:gdLst/>
              <a:ahLst/>
              <a:cxnLst/>
              <a:rect l="l" t="t" r="r" b="b"/>
              <a:pathLst>
                <a:path w="2448" h="2517" extrusionOk="0">
                  <a:moveTo>
                    <a:pt x="993" y="1"/>
                  </a:moveTo>
                  <a:cubicBezTo>
                    <a:pt x="814" y="1"/>
                    <a:pt x="647" y="62"/>
                    <a:pt x="510" y="217"/>
                  </a:cubicBezTo>
                  <a:cubicBezTo>
                    <a:pt x="1" y="798"/>
                    <a:pt x="568" y="2517"/>
                    <a:pt x="1533" y="2517"/>
                  </a:cubicBezTo>
                  <a:cubicBezTo>
                    <a:pt x="1711" y="2517"/>
                    <a:pt x="1902" y="2459"/>
                    <a:pt x="2103" y="2325"/>
                  </a:cubicBezTo>
                  <a:lnTo>
                    <a:pt x="2448" y="778"/>
                  </a:lnTo>
                  <a:cubicBezTo>
                    <a:pt x="2347" y="710"/>
                    <a:pt x="1603" y="1"/>
                    <a:pt x="993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2"/>
            <p:cNvSpPr/>
            <p:nvPr/>
          </p:nvSpPr>
          <p:spPr>
            <a:xfrm>
              <a:off x="1470145" y="1906150"/>
              <a:ext cx="286787" cy="157023"/>
            </a:xfrm>
            <a:custGeom>
              <a:avLst/>
              <a:gdLst/>
              <a:ahLst/>
              <a:cxnLst/>
              <a:rect l="l" t="t" r="r" b="b"/>
              <a:pathLst>
                <a:path w="7596" h="4159" extrusionOk="0">
                  <a:moveTo>
                    <a:pt x="4183" y="1"/>
                  </a:moveTo>
                  <a:cubicBezTo>
                    <a:pt x="2551" y="1"/>
                    <a:pt x="1" y="1256"/>
                    <a:pt x="27" y="1692"/>
                  </a:cubicBezTo>
                  <a:cubicBezTo>
                    <a:pt x="55" y="2157"/>
                    <a:pt x="1099" y="4159"/>
                    <a:pt x="1099" y="4159"/>
                  </a:cubicBezTo>
                  <a:lnTo>
                    <a:pt x="7596" y="1939"/>
                  </a:lnTo>
                  <a:cubicBezTo>
                    <a:pt x="6965" y="1142"/>
                    <a:pt x="6088" y="212"/>
                    <a:pt x="4498" y="18"/>
                  </a:cubicBezTo>
                  <a:cubicBezTo>
                    <a:pt x="4398" y="6"/>
                    <a:pt x="4292" y="1"/>
                    <a:pt x="4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2"/>
            <p:cNvSpPr/>
            <p:nvPr/>
          </p:nvSpPr>
          <p:spPr>
            <a:xfrm>
              <a:off x="1645020" y="1941223"/>
              <a:ext cx="81173" cy="51951"/>
            </a:xfrm>
            <a:custGeom>
              <a:avLst/>
              <a:gdLst/>
              <a:ahLst/>
              <a:cxnLst/>
              <a:rect l="l" t="t" r="r" b="b"/>
              <a:pathLst>
                <a:path w="2150" h="1376" extrusionOk="0">
                  <a:moveTo>
                    <a:pt x="937" y="1"/>
                  </a:moveTo>
                  <a:cubicBezTo>
                    <a:pt x="821" y="1"/>
                    <a:pt x="706" y="25"/>
                    <a:pt x="593" y="80"/>
                  </a:cubicBezTo>
                  <a:cubicBezTo>
                    <a:pt x="1" y="361"/>
                    <a:pt x="497" y="1376"/>
                    <a:pt x="497" y="1376"/>
                  </a:cubicBezTo>
                  <a:lnTo>
                    <a:pt x="2149" y="858"/>
                  </a:lnTo>
                  <a:cubicBezTo>
                    <a:pt x="1902" y="436"/>
                    <a:pt x="1424" y="1"/>
                    <a:pt x="937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2"/>
            <p:cNvSpPr/>
            <p:nvPr/>
          </p:nvSpPr>
          <p:spPr>
            <a:xfrm>
              <a:off x="1655931" y="1941223"/>
              <a:ext cx="54178" cy="26164"/>
            </a:xfrm>
            <a:custGeom>
              <a:avLst/>
              <a:gdLst/>
              <a:ahLst/>
              <a:cxnLst/>
              <a:rect l="l" t="t" r="r" b="b"/>
              <a:pathLst>
                <a:path w="1435" h="693" extrusionOk="0">
                  <a:moveTo>
                    <a:pt x="646" y="1"/>
                  </a:moveTo>
                  <a:cubicBezTo>
                    <a:pt x="532" y="1"/>
                    <a:pt x="416" y="25"/>
                    <a:pt x="304" y="80"/>
                  </a:cubicBezTo>
                  <a:cubicBezTo>
                    <a:pt x="57" y="195"/>
                    <a:pt x="0" y="442"/>
                    <a:pt x="18" y="693"/>
                  </a:cubicBezTo>
                  <a:lnTo>
                    <a:pt x="1434" y="347"/>
                  </a:lnTo>
                  <a:cubicBezTo>
                    <a:pt x="1202" y="145"/>
                    <a:pt x="926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2"/>
            <p:cNvSpPr/>
            <p:nvPr/>
          </p:nvSpPr>
          <p:spPr>
            <a:xfrm>
              <a:off x="1691042" y="4426924"/>
              <a:ext cx="424442" cy="325561"/>
            </a:xfrm>
            <a:custGeom>
              <a:avLst/>
              <a:gdLst/>
              <a:ahLst/>
              <a:cxnLst/>
              <a:rect l="l" t="t" r="r" b="b"/>
              <a:pathLst>
                <a:path w="11242" h="8623" extrusionOk="0">
                  <a:moveTo>
                    <a:pt x="5899" y="0"/>
                  </a:moveTo>
                  <a:lnTo>
                    <a:pt x="878" y="1339"/>
                  </a:lnTo>
                  <a:lnTo>
                    <a:pt x="1298" y="5064"/>
                  </a:lnTo>
                  <a:lnTo>
                    <a:pt x="0" y="8038"/>
                  </a:lnTo>
                  <a:cubicBezTo>
                    <a:pt x="0" y="8038"/>
                    <a:pt x="5983" y="8623"/>
                    <a:pt x="10085" y="8623"/>
                  </a:cubicBezTo>
                  <a:cubicBezTo>
                    <a:pt x="11241" y="4237"/>
                    <a:pt x="9514" y="3031"/>
                    <a:pt x="7612" y="3031"/>
                  </a:cubicBezTo>
                  <a:cubicBezTo>
                    <a:pt x="6481" y="3031"/>
                    <a:pt x="5289" y="3457"/>
                    <a:pt x="4602" y="3894"/>
                  </a:cubicBezTo>
                  <a:lnTo>
                    <a:pt x="4602" y="3894"/>
                  </a:lnTo>
                  <a:cubicBezTo>
                    <a:pt x="4967" y="3327"/>
                    <a:pt x="4891" y="3180"/>
                    <a:pt x="4715" y="3180"/>
                  </a:cubicBezTo>
                  <a:cubicBezTo>
                    <a:pt x="4527" y="3180"/>
                    <a:pt x="4225" y="3348"/>
                    <a:pt x="4225" y="3348"/>
                  </a:cubicBezTo>
                  <a:lnTo>
                    <a:pt x="58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2"/>
            <p:cNvSpPr/>
            <p:nvPr/>
          </p:nvSpPr>
          <p:spPr>
            <a:xfrm>
              <a:off x="949031" y="4450331"/>
              <a:ext cx="435428" cy="292337"/>
            </a:xfrm>
            <a:custGeom>
              <a:avLst/>
              <a:gdLst/>
              <a:ahLst/>
              <a:cxnLst/>
              <a:rect l="l" t="t" r="r" b="b"/>
              <a:pathLst>
                <a:path w="11533" h="7743" extrusionOk="0">
                  <a:moveTo>
                    <a:pt x="6639" y="0"/>
                  </a:moveTo>
                  <a:lnTo>
                    <a:pt x="7808" y="3599"/>
                  </a:lnTo>
                  <a:cubicBezTo>
                    <a:pt x="7808" y="3599"/>
                    <a:pt x="7659" y="3517"/>
                    <a:pt x="7528" y="3517"/>
                  </a:cubicBezTo>
                  <a:cubicBezTo>
                    <a:pt x="7349" y="3517"/>
                    <a:pt x="7202" y="3670"/>
                    <a:pt x="7516" y="4394"/>
                  </a:cubicBezTo>
                  <a:cubicBezTo>
                    <a:pt x="6291" y="3489"/>
                    <a:pt x="4496" y="2421"/>
                    <a:pt x="2975" y="2421"/>
                  </a:cubicBezTo>
                  <a:cubicBezTo>
                    <a:pt x="1327" y="2421"/>
                    <a:pt x="1" y="3674"/>
                    <a:pt x="67" y="7742"/>
                  </a:cubicBezTo>
                  <a:cubicBezTo>
                    <a:pt x="2453" y="7700"/>
                    <a:pt x="10948" y="7157"/>
                    <a:pt x="10948" y="7157"/>
                  </a:cubicBezTo>
                  <a:cubicBezTo>
                    <a:pt x="10948" y="7157"/>
                    <a:pt x="10151" y="4186"/>
                    <a:pt x="10151" y="4060"/>
                  </a:cubicBezTo>
                  <a:cubicBezTo>
                    <a:pt x="10151" y="3933"/>
                    <a:pt x="11532" y="1005"/>
                    <a:pt x="11532" y="1005"/>
                  </a:cubicBezTo>
                  <a:lnTo>
                    <a:pt x="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2"/>
            <p:cNvSpPr/>
            <p:nvPr/>
          </p:nvSpPr>
          <p:spPr>
            <a:xfrm>
              <a:off x="1669484" y="2170237"/>
              <a:ext cx="139203" cy="107111"/>
            </a:xfrm>
            <a:custGeom>
              <a:avLst/>
              <a:gdLst/>
              <a:ahLst/>
              <a:cxnLst/>
              <a:rect l="l" t="t" r="r" b="b"/>
              <a:pathLst>
                <a:path w="3687" h="2837" extrusionOk="0">
                  <a:moveTo>
                    <a:pt x="2605" y="0"/>
                  </a:moveTo>
                  <a:cubicBezTo>
                    <a:pt x="2745" y="306"/>
                    <a:pt x="2890" y="606"/>
                    <a:pt x="3020" y="916"/>
                  </a:cubicBezTo>
                  <a:cubicBezTo>
                    <a:pt x="3155" y="1223"/>
                    <a:pt x="3285" y="1529"/>
                    <a:pt x="3380" y="1843"/>
                  </a:cubicBezTo>
                  <a:cubicBezTo>
                    <a:pt x="3425" y="1997"/>
                    <a:pt x="3472" y="2163"/>
                    <a:pt x="3475" y="2304"/>
                  </a:cubicBezTo>
                  <a:cubicBezTo>
                    <a:pt x="3479" y="2378"/>
                    <a:pt x="3458" y="2420"/>
                    <a:pt x="3422" y="2459"/>
                  </a:cubicBezTo>
                  <a:cubicBezTo>
                    <a:pt x="3380" y="2498"/>
                    <a:pt x="3320" y="2529"/>
                    <a:pt x="3249" y="2551"/>
                  </a:cubicBezTo>
                  <a:cubicBezTo>
                    <a:pt x="3110" y="2591"/>
                    <a:pt x="2960" y="2607"/>
                    <a:pt x="2806" y="2607"/>
                  </a:cubicBezTo>
                  <a:cubicBezTo>
                    <a:pt x="2640" y="2607"/>
                    <a:pt x="2470" y="2589"/>
                    <a:pt x="2305" y="2565"/>
                  </a:cubicBezTo>
                  <a:cubicBezTo>
                    <a:pt x="1664" y="2466"/>
                    <a:pt x="1026" y="2233"/>
                    <a:pt x="519" y="1836"/>
                  </a:cubicBezTo>
                  <a:cubicBezTo>
                    <a:pt x="399" y="1734"/>
                    <a:pt x="283" y="1617"/>
                    <a:pt x="208" y="1483"/>
                  </a:cubicBezTo>
                  <a:cubicBezTo>
                    <a:pt x="132" y="1353"/>
                    <a:pt x="96" y="1187"/>
                    <a:pt x="184" y="1085"/>
                  </a:cubicBezTo>
                  <a:cubicBezTo>
                    <a:pt x="232" y="1018"/>
                    <a:pt x="318" y="993"/>
                    <a:pt x="411" y="993"/>
                  </a:cubicBezTo>
                  <a:cubicBezTo>
                    <a:pt x="474" y="993"/>
                    <a:pt x="540" y="1005"/>
                    <a:pt x="600" y="1022"/>
                  </a:cubicBezTo>
                  <a:cubicBezTo>
                    <a:pt x="758" y="1060"/>
                    <a:pt x="903" y="1152"/>
                    <a:pt x="1044" y="1240"/>
                  </a:cubicBezTo>
                  <a:cubicBezTo>
                    <a:pt x="917" y="1134"/>
                    <a:pt x="787" y="1022"/>
                    <a:pt x="621" y="962"/>
                  </a:cubicBezTo>
                  <a:cubicBezTo>
                    <a:pt x="540" y="930"/>
                    <a:pt x="455" y="906"/>
                    <a:pt x="364" y="906"/>
                  </a:cubicBezTo>
                  <a:cubicBezTo>
                    <a:pt x="272" y="906"/>
                    <a:pt x="170" y="934"/>
                    <a:pt x="99" y="1007"/>
                  </a:cubicBezTo>
                  <a:cubicBezTo>
                    <a:pt x="18" y="1078"/>
                    <a:pt x="5" y="1187"/>
                    <a:pt x="0" y="1282"/>
                  </a:cubicBezTo>
                  <a:cubicBezTo>
                    <a:pt x="11" y="1378"/>
                    <a:pt x="39" y="1469"/>
                    <a:pt x="75" y="1550"/>
                  </a:cubicBezTo>
                  <a:cubicBezTo>
                    <a:pt x="156" y="1716"/>
                    <a:pt x="275" y="1849"/>
                    <a:pt x="399" y="1970"/>
                  </a:cubicBezTo>
                  <a:cubicBezTo>
                    <a:pt x="924" y="2438"/>
                    <a:pt x="1594" y="2688"/>
                    <a:pt x="2270" y="2797"/>
                  </a:cubicBezTo>
                  <a:cubicBezTo>
                    <a:pt x="2437" y="2818"/>
                    <a:pt x="2606" y="2836"/>
                    <a:pt x="2776" y="2836"/>
                  </a:cubicBezTo>
                  <a:cubicBezTo>
                    <a:pt x="2954" y="2836"/>
                    <a:pt x="3134" y="2816"/>
                    <a:pt x="3316" y="2759"/>
                  </a:cubicBezTo>
                  <a:cubicBezTo>
                    <a:pt x="3404" y="2731"/>
                    <a:pt x="3496" y="2685"/>
                    <a:pt x="3578" y="2607"/>
                  </a:cubicBezTo>
                  <a:cubicBezTo>
                    <a:pt x="3612" y="2568"/>
                    <a:pt x="3651" y="2512"/>
                    <a:pt x="3662" y="2459"/>
                  </a:cubicBezTo>
                  <a:cubicBezTo>
                    <a:pt x="3672" y="2407"/>
                    <a:pt x="3687" y="2347"/>
                    <a:pt x="3679" y="2301"/>
                  </a:cubicBezTo>
                  <a:cubicBezTo>
                    <a:pt x="3669" y="2107"/>
                    <a:pt x="3609" y="1948"/>
                    <a:pt x="3549" y="1786"/>
                  </a:cubicBezTo>
                  <a:cubicBezTo>
                    <a:pt x="3303" y="1148"/>
                    <a:pt x="2971" y="563"/>
                    <a:pt x="2605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2"/>
            <p:cNvSpPr/>
            <p:nvPr/>
          </p:nvSpPr>
          <p:spPr>
            <a:xfrm>
              <a:off x="1617233" y="2225018"/>
              <a:ext cx="110433" cy="70602"/>
            </a:xfrm>
            <a:custGeom>
              <a:avLst/>
              <a:gdLst/>
              <a:ahLst/>
              <a:cxnLst/>
              <a:rect l="l" t="t" r="r" b="b"/>
              <a:pathLst>
                <a:path w="2925" h="1870" extrusionOk="0">
                  <a:moveTo>
                    <a:pt x="0" y="0"/>
                  </a:moveTo>
                  <a:cubicBezTo>
                    <a:pt x="63" y="138"/>
                    <a:pt x="137" y="272"/>
                    <a:pt x="215" y="406"/>
                  </a:cubicBezTo>
                  <a:cubicBezTo>
                    <a:pt x="296" y="536"/>
                    <a:pt x="387" y="660"/>
                    <a:pt x="475" y="787"/>
                  </a:cubicBezTo>
                  <a:cubicBezTo>
                    <a:pt x="574" y="903"/>
                    <a:pt x="680" y="1023"/>
                    <a:pt x="789" y="1132"/>
                  </a:cubicBezTo>
                  <a:cubicBezTo>
                    <a:pt x="906" y="1234"/>
                    <a:pt x="1018" y="1343"/>
                    <a:pt x="1148" y="1431"/>
                  </a:cubicBezTo>
                  <a:cubicBezTo>
                    <a:pt x="1402" y="1615"/>
                    <a:pt x="1688" y="1763"/>
                    <a:pt x="2002" y="1829"/>
                  </a:cubicBezTo>
                  <a:cubicBezTo>
                    <a:pt x="2124" y="1855"/>
                    <a:pt x="2250" y="1869"/>
                    <a:pt x="2376" y="1869"/>
                  </a:cubicBezTo>
                  <a:cubicBezTo>
                    <a:pt x="2566" y="1869"/>
                    <a:pt x="2755" y="1836"/>
                    <a:pt x="2924" y="1755"/>
                  </a:cubicBezTo>
                  <a:lnTo>
                    <a:pt x="2924" y="1755"/>
                  </a:lnTo>
                  <a:cubicBezTo>
                    <a:pt x="2854" y="1764"/>
                    <a:pt x="2785" y="1768"/>
                    <a:pt x="2716" y="1768"/>
                  </a:cubicBezTo>
                  <a:cubicBezTo>
                    <a:pt x="2485" y="1768"/>
                    <a:pt x="2263" y="1721"/>
                    <a:pt x="2051" y="1653"/>
                  </a:cubicBezTo>
                  <a:cubicBezTo>
                    <a:pt x="1776" y="1558"/>
                    <a:pt x="1519" y="1413"/>
                    <a:pt x="1283" y="1241"/>
                  </a:cubicBezTo>
                  <a:cubicBezTo>
                    <a:pt x="1043" y="1078"/>
                    <a:pt x="831" y="871"/>
                    <a:pt x="613" y="663"/>
                  </a:cubicBezTo>
                  <a:lnTo>
                    <a:pt x="306" y="335"/>
                  </a:lnTo>
                  <a:cubicBezTo>
                    <a:pt x="208" y="223"/>
                    <a:pt x="106" y="110"/>
                    <a:pt x="0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2"/>
            <p:cNvSpPr/>
            <p:nvPr/>
          </p:nvSpPr>
          <p:spPr>
            <a:xfrm>
              <a:off x="1555091" y="2375466"/>
              <a:ext cx="245747" cy="58369"/>
            </a:xfrm>
            <a:custGeom>
              <a:avLst/>
              <a:gdLst/>
              <a:ahLst/>
              <a:cxnLst/>
              <a:rect l="l" t="t" r="r" b="b"/>
              <a:pathLst>
                <a:path w="6509" h="1546" extrusionOk="0">
                  <a:moveTo>
                    <a:pt x="0" y="1"/>
                  </a:moveTo>
                  <a:lnTo>
                    <a:pt x="0" y="1"/>
                  </a:lnTo>
                  <a:cubicBezTo>
                    <a:pt x="399" y="409"/>
                    <a:pt x="892" y="723"/>
                    <a:pt x="1420" y="962"/>
                  </a:cubicBezTo>
                  <a:cubicBezTo>
                    <a:pt x="1952" y="1195"/>
                    <a:pt x="2516" y="1336"/>
                    <a:pt x="3084" y="1435"/>
                  </a:cubicBezTo>
                  <a:cubicBezTo>
                    <a:pt x="3556" y="1508"/>
                    <a:pt x="4036" y="1545"/>
                    <a:pt x="4515" y="1545"/>
                  </a:cubicBezTo>
                  <a:cubicBezTo>
                    <a:pt x="4611" y="1545"/>
                    <a:pt x="4707" y="1544"/>
                    <a:pt x="4803" y="1541"/>
                  </a:cubicBezTo>
                  <a:cubicBezTo>
                    <a:pt x="5374" y="1526"/>
                    <a:pt x="5948" y="1477"/>
                    <a:pt x="6509" y="1350"/>
                  </a:cubicBezTo>
                  <a:lnTo>
                    <a:pt x="6509" y="1350"/>
                  </a:lnTo>
                  <a:cubicBezTo>
                    <a:pt x="6252" y="1363"/>
                    <a:pt x="5995" y="1376"/>
                    <a:pt x="5738" y="1376"/>
                  </a:cubicBezTo>
                  <a:cubicBezTo>
                    <a:pt x="5709" y="1376"/>
                    <a:pt x="5681" y="1375"/>
                    <a:pt x="5652" y="1375"/>
                  </a:cubicBezTo>
                  <a:cubicBezTo>
                    <a:pt x="5560" y="1376"/>
                    <a:pt x="5468" y="1377"/>
                    <a:pt x="5375" y="1377"/>
                  </a:cubicBezTo>
                  <a:cubicBezTo>
                    <a:pt x="5184" y="1377"/>
                    <a:pt x="4993" y="1374"/>
                    <a:pt x="4803" y="1364"/>
                  </a:cubicBezTo>
                  <a:cubicBezTo>
                    <a:pt x="4240" y="1336"/>
                    <a:pt x="3676" y="1297"/>
                    <a:pt x="3119" y="1203"/>
                  </a:cubicBezTo>
                  <a:cubicBezTo>
                    <a:pt x="2565" y="1115"/>
                    <a:pt x="2020" y="980"/>
                    <a:pt x="1487" y="797"/>
                  </a:cubicBezTo>
                  <a:cubicBezTo>
                    <a:pt x="963" y="596"/>
                    <a:pt x="462" y="336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2"/>
            <p:cNvSpPr/>
            <p:nvPr/>
          </p:nvSpPr>
          <p:spPr>
            <a:xfrm>
              <a:off x="1479810" y="2150341"/>
              <a:ext cx="55613" cy="51724"/>
            </a:xfrm>
            <a:custGeom>
              <a:avLst/>
              <a:gdLst/>
              <a:ahLst/>
              <a:cxnLst/>
              <a:rect l="l" t="t" r="r" b="b"/>
              <a:pathLst>
                <a:path w="1473" h="1370" extrusionOk="0">
                  <a:moveTo>
                    <a:pt x="293" y="0"/>
                  </a:moveTo>
                  <a:cubicBezTo>
                    <a:pt x="191" y="0"/>
                    <a:pt x="91" y="19"/>
                    <a:pt x="0" y="62"/>
                  </a:cubicBezTo>
                  <a:cubicBezTo>
                    <a:pt x="268" y="69"/>
                    <a:pt x="500" y="174"/>
                    <a:pt x="687" y="322"/>
                  </a:cubicBezTo>
                  <a:cubicBezTo>
                    <a:pt x="786" y="397"/>
                    <a:pt x="867" y="488"/>
                    <a:pt x="948" y="579"/>
                  </a:cubicBezTo>
                  <a:lnTo>
                    <a:pt x="1061" y="724"/>
                  </a:lnTo>
                  <a:lnTo>
                    <a:pt x="1061" y="724"/>
                  </a:lnTo>
                  <a:cubicBezTo>
                    <a:pt x="1044" y="727"/>
                    <a:pt x="1026" y="732"/>
                    <a:pt x="1008" y="738"/>
                  </a:cubicBezTo>
                  <a:cubicBezTo>
                    <a:pt x="958" y="749"/>
                    <a:pt x="881" y="802"/>
                    <a:pt x="867" y="883"/>
                  </a:cubicBezTo>
                  <a:cubicBezTo>
                    <a:pt x="860" y="953"/>
                    <a:pt x="881" y="1006"/>
                    <a:pt x="906" y="1045"/>
                  </a:cubicBezTo>
                  <a:cubicBezTo>
                    <a:pt x="1001" y="1193"/>
                    <a:pt x="1128" y="1285"/>
                    <a:pt x="1261" y="1369"/>
                  </a:cubicBezTo>
                  <a:lnTo>
                    <a:pt x="1139" y="1171"/>
                  </a:lnTo>
                  <a:cubicBezTo>
                    <a:pt x="1100" y="1108"/>
                    <a:pt x="1061" y="1041"/>
                    <a:pt x="1043" y="981"/>
                  </a:cubicBezTo>
                  <a:cubicBezTo>
                    <a:pt x="1036" y="950"/>
                    <a:pt x="1033" y="925"/>
                    <a:pt x="1040" y="921"/>
                  </a:cubicBezTo>
                  <a:lnTo>
                    <a:pt x="1040" y="921"/>
                  </a:lnTo>
                  <a:cubicBezTo>
                    <a:pt x="1043" y="925"/>
                    <a:pt x="1036" y="925"/>
                    <a:pt x="1064" y="925"/>
                  </a:cubicBezTo>
                  <a:cubicBezTo>
                    <a:pt x="1075" y="922"/>
                    <a:pt x="1090" y="921"/>
                    <a:pt x="1106" y="921"/>
                  </a:cubicBezTo>
                  <a:cubicBezTo>
                    <a:pt x="1147" y="921"/>
                    <a:pt x="1200" y="929"/>
                    <a:pt x="1248" y="939"/>
                  </a:cubicBezTo>
                  <a:lnTo>
                    <a:pt x="1473" y="978"/>
                  </a:lnTo>
                  <a:lnTo>
                    <a:pt x="1357" y="773"/>
                  </a:lnTo>
                  <a:cubicBezTo>
                    <a:pt x="1290" y="654"/>
                    <a:pt x="1216" y="537"/>
                    <a:pt x="1124" y="431"/>
                  </a:cubicBezTo>
                  <a:cubicBezTo>
                    <a:pt x="1033" y="326"/>
                    <a:pt x="931" y="228"/>
                    <a:pt x="807" y="153"/>
                  </a:cubicBezTo>
                  <a:cubicBezTo>
                    <a:pt x="655" y="59"/>
                    <a:pt x="471" y="0"/>
                    <a:pt x="293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2"/>
            <p:cNvSpPr/>
            <p:nvPr/>
          </p:nvSpPr>
          <p:spPr>
            <a:xfrm>
              <a:off x="1701009" y="2145584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7" y="1"/>
                    <a:pt x="1" y="191"/>
                    <a:pt x="1" y="427"/>
                  </a:cubicBezTo>
                  <a:cubicBezTo>
                    <a:pt x="1" y="660"/>
                    <a:pt x="107" y="850"/>
                    <a:pt x="240" y="850"/>
                  </a:cubicBezTo>
                  <a:cubicBezTo>
                    <a:pt x="371" y="850"/>
                    <a:pt x="476" y="660"/>
                    <a:pt x="476" y="427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2"/>
            <p:cNvSpPr/>
            <p:nvPr/>
          </p:nvSpPr>
          <p:spPr>
            <a:xfrm>
              <a:off x="1783501" y="2149963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6" y="1"/>
                    <a:pt x="0" y="191"/>
                    <a:pt x="0" y="424"/>
                  </a:cubicBezTo>
                  <a:cubicBezTo>
                    <a:pt x="0" y="660"/>
                    <a:pt x="106" y="851"/>
                    <a:pt x="240" y="851"/>
                  </a:cubicBezTo>
                  <a:cubicBezTo>
                    <a:pt x="371" y="851"/>
                    <a:pt x="476" y="660"/>
                    <a:pt x="476" y="424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2"/>
            <p:cNvSpPr/>
            <p:nvPr/>
          </p:nvSpPr>
          <p:spPr>
            <a:xfrm>
              <a:off x="1661934" y="2091785"/>
              <a:ext cx="74377" cy="34433"/>
            </a:xfrm>
            <a:custGeom>
              <a:avLst/>
              <a:gdLst/>
              <a:ahLst/>
              <a:cxnLst/>
              <a:rect l="l" t="t" r="r" b="b"/>
              <a:pathLst>
                <a:path w="1970" h="912" extrusionOk="0">
                  <a:moveTo>
                    <a:pt x="836" y="0"/>
                  </a:moveTo>
                  <a:cubicBezTo>
                    <a:pt x="517" y="0"/>
                    <a:pt x="203" y="221"/>
                    <a:pt x="0" y="912"/>
                  </a:cubicBezTo>
                  <a:lnTo>
                    <a:pt x="1970" y="683"/>
                  </a:lnTo>
                  <a:cubicBezTo>
                    <a:pt x="1970" y="683"/>
                    <a:pt x="1396" y="0"/>
                    <a:pt x="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2"/>
            <p:cNvSpPr/>
            <p:nvPr/>
          </p:nvSpPr>
          <p:spPr>
            <a:xfrm>
              <a:off x="1768324" y="2097599"/>
              <a:ext cx="53121" cy="28618"/>
            </a:xfrm>
            <a:custGeom>
              <a:avLst/>
              <a:gdLst/>
              <a:ahLst/>
              <a:cxnLst/>
              <a:rect l="l" t="t" r="r" b="b"/>
              <a:pathLst>
                <a:path w="1407" h="758" extrusionOk="0">
                  <a:moveTo>
                    <a:pt x="518" y="1"/>
                  </a:moveTo>
                  <a:cubicBezTo>
                    <a:pt x="123" y="1"/>
                    <a:pt x="1" y="652"/>
                    <a:pt x="1" y="652"/>
                  </a:cubicBezTo>
                  <a:lnTo>
                    <a:pt x="1407" y="758"/>
                  </a:lnTo>
                  <a:cubicBezTo>
                    <a:pt x="1018" y="187"/>
                    <a:pt x="729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2"/>
            <p:cNvSpPr/>
            <p:nvPr/>
          </p:nvSpPr>
          <p:spPr>
            <a:xfrm>
              <a:off x="1940858" y="2603347"/>
              <a:ext cx="162762" cy="236044"/>
            </a:xfrm>
            <a:custGeom>
              <a:avLst/>
              <a:gdLst/>
              <a:ahLst/>
              <a:cxnLst/>
              <a:rect l="l" t="t" r="r" b="b"/>
              <a:pathLst>
                <a:path w="4311" h="6252" extrusionOk="0">
                  <a:moveTo>
                    <a:pt x="1" y="0"/>
                  </a:moveTo>
                  <a:lnTo>
                    <a:pt x="1" y="0"/>
                  </a:lnTo>
                  <a:cubicBezTo>
                    <a:pt x="191" y="258"/>
                    <a:pt x="378" y="512"/>
                    <a:pt x="550" y="776"/>
                  </a:cubicBezTo>
                  <a:cubicBezTo>
                    <a:pt x="730" y="1036"/>
                    <a:pt x="906" y="1298"/>
                    <a:pt x="1079" y="1561"/>
                  </a:cubicBezTo>
                  <a:lnTo>
                    <a:pt x="2129" y="3140"/>
                  </a:lnTo>
                  <a:cubicBezTo>
                    <a:pt x="2485" y="3665"/>
                    <a:pt x="2838" y="4191"/>
                    <a:pt x="3201" y="4708"/>
                  </a:cubicBezTo>
                  <a:cubicBezTo>
                    <a:pt x="3563" y="5227"/>
                    <a:pt x="3926" y="5744"/>
                    <a:pt x="4310" y="6252"/>
                  </a:cubicBezTo>
                  <a:cubicBezTo>
                    <a:pt x="4007" y="5692"/>
                    <a:pt x="3684" y="5149"/>
                    <a:pt x="3352" y="4609"/>
                  </a:cubicBezTo>
                  <a:cubicBezTo>
                    <a:pt x="3021" y="4067"/>
                    <a:pt x="2675" y="3539"/>
                    <a:pt x="2323" y="3010"/>
                  </a:cubicBezTo>
                  <a:cubicBezTo>
                    <a:pt x="1967" y="2488"/>
                    <a:pt x="1612" y="1963"/>
                    <a:pt x="1227" y="1459"/>
                  </a:cubicBezTo>
                  <a:cubicBezTo>
                    <a:pt x="843" y="956"/>
                    <a:pt x="459" y="44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2"/>
            <p:cNvSpPr/>
            <p:nvPr/>
          </p:nvSpPr>
          <p:spPr>
            <a:xfrm>
              <a:off x="1290626" y="2657221"/>
              <a:ext cx="62975" cy="279311"/>
            </a:xfrm>
            <a:custGeom>
              <a:avLst/>
              <a:gdLst/>
              <a:ahLst/>
              <a:cxnLst/>
              <a:rect l="l" t="t" r="r" b="b"/>
              <a:pathLst>
                <a:path w="1668" h="7398" extrusionOk="0">
                  <a:moveTo>
                    <a:pt x="1668" y="1"/>
                  </a:moveTo>
                  <a:cubicBezTo>
                    <a:pt x="1403" y="578"/>
                    <a:pt x="1219" y="1192"/>
                    <a:pt x="1047" y="1801"/>
                  </a:cubicBezTo>
                  <a:cubicBezTo>
                    <a:pt x="874" y="2411"/>
                    <a:pt x="733" y="3027"/>
                    <a:pt x="599" y="3647"/>
                  </a:cubicBezTo>
                  <a:cubicBezTo>
                    <a:pt x="473" y="4268"/>
                    <a:pt x="349" y="4888"/>
                    <a:pt x="254" y="5515"/>
                  </a:cubicBezTo>
                  <a:cubicBezTo>
                    <a:pt x="152" y="6139"/>
                    <a:pt x="61" y="6766"/>
                    <a:pt x="1" y="7397"/>
                  </a:cubicBezTo>
                  <a:cubicBezTo>
                    <a:pt x="155" y="6781"/>
                    <a:pt x="293" y="6163"/>
                    <a:pt x="430" y="5547"/>
                  </a:cubicBezTo>
                  <a:lnTo>
                    <a:pt x="829" y="3694"/>
                  </a:lnTo>
                  <a:lnTo>
                    <a:pt x="1224" y="1844"/>
                  </a:lnTo>
                  <a:cubicBezTo>
                    <a:pt x="1357" y="1227"/>
                    <a:pt x="1494" y="611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2"/>
            <p:cNvSpPr/>
            <p:nvPr/>
          </p:nvSpPr>
          <p:spPr>
            <a:xfrm>
              <a:off x="1144444" y="3430416"/>
              <a:ext cx="72792" cy="80796"/>
            </a:xfrm>
            <a:custGeom>
              <a:avLst/>
              <a:gdLst/>
              <a:ahLst/>
              <a:cxnLst/>
              <a:rect l="l" t="t" r="r" b="b"/>
              <a:pathLst>
                <a:path w="1928" h="2140" extrusionOk="0">
                  <a:moveTo>
                    <a:pt x="962" y="0"/>
                  </a:moveTo>
                  <a:cubicBezTo>
                    <a:pt x="430" y="0"/>
                    <a:pt x="0" y="479"/>
                    <a:pt x="0" y="1068"/>
                  </a:cubicBezTo>
                  <a:cubicBezTo>
                    <a:pt x="0" y="1660"/>
                    <a:pt x="430" y="2139"/>
                    <a:pt x="962" y="2139"/>
                  </a:cubicBezTo>
                  <a:cubicBezTo>
                    <a:pt x="1494" y="2139"/>
                    <a:pt x="1928" y="1660"/>
                    <a:pt x="1928" y="1068"/>
                  </a:cubicBezTo>
                  <a:cubicBezTo>
                    <a:pt x="1928" y="479"/>
                    <a:pt x="1494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2"/>
            <p:cNvSpPr/>
            <p:nvPr/>
          </p:nvSpPr>
          <p:spPr>
            <a:xfrm>
              <a:off x="1194845" y="4531841"/>
              <a:ext cx="143960" cy="106620"/>
            </a:xfrm>
            <a:custGeom>
              <a:avLst/>
              <a:gdLst/>
              <a:ahLst/>
              <a:cxnLst/>
              <a:rect l="l" t="t" r="r" b="b"/>
              <a:pathLst>
                <a:path w="3813" h="2824" extrusionOk="0">
                  <a:moveTo>
                    <a:pt x="374" y="301"/>
                  </a:moveTo>
                  <a:lnTo>
                    <a:pt x="374" y="301"/>
                  </a:lnTo>
                  <a:cubicBezTo>
                    <a:pt x="839" y="456"/>
                    <a:pt x="1149" y="752"/>
                    <a:pt x="1403" y="1115"/>
                  </a:cubicBezTo>
                  <a:cubicBezTo>
                    <a:pt x="1191" y="1087"/>
                    <a:pt x="973" y="978"/>
                    <a:pt x="783" y="805"/>
                  </a:cubicBezTo>
                  <a:cubicBezTo>
                    <a:pt x="621" y="661"/>
                    <a:pt x="487" y="484"/>
                    <a:pt x="374" y="301"/>
                  </a:cubicBezTo>
                  <a:close/>
                  <a:moveTo>
                    <a:pt x="2763" y="1166"/>
                  </a:moveTo>
                  <a:cubicBezTo>
                    <a:pt x="2971" y="1166"/>
                    <a:pt x="3178" y="1189"/>
                    <a:pt x="3380" y="1235"/>
                  </a:cubicBezTo>
                  <a:cubicBezTo>
                    <a:pt x="3432" y="1245"/>
                    <a:pt x="3489" y="1259"/>
                    <a:pt x="3520" y="1292"/>
                  </a:cubicBezTo>
                  <a:cubicBezTo>
                    <a:pt x="3535" y="1305"/>
                    <a:pt x="3542" y="1326"/>
                    <a:pt x="3542" y="1330"/>
                  </a:cubicBezTo>
                  <a:cubicBezTo>
                    <a:pt x="3538" y="1334"/>
                    <a:pt x="3520" y="1344"/>
                    <a:pt x="3465" y="1347"/>
                  </a:cubicBezTo>
                  <a:cubicBezTo>
                    <a:pt x="3214" y="1374"/>
                    <a:pt x="2961" y="1388"/>
                    <a:pt x="2708" y="1388"/>
                  </a:cubicBezTo>
                  <a:cubicBezTo>
                    <a:pt x="2492" y="1388"/>
                    <a:pt x="2276" y="1378"/>
                    <a:pt x="2062" y="1358"/>
                  </a:cubicBezTo>
                  <a:cubicBezTo>
                    <a:pt x="1988" y="1355"/>
                    <a:pt x="1914" y="1344"/>
                    <a:pt x="1847" y="1330"/>
                  </a:cubicBezTo>
                  <a:cubicBezTo>
                    <a:pt x="1847" y="1323"/>
                    <a:pt x="1843" y="1316"/>
                    <a:pt x="1843" y="1313"/>
                  </a:cubicBezTo>
                  <a:cubicBezTo>
                    <a:pt x="1882" y="1302"/>
                    <a:pt x="1925" y="1292"/>
                    <a:pt x="1964" y="1281"/>
                  </a:cubicBezTo>
                  <a:lnTo>
                    <a:pt x="2069" y="1253"/>
                  </a:lnTo>
                  <a:cubicBezTo>
                    <a:pt x="2295" y="1195"/>
                    <a:pt x="2529" y="1166"/>
                    <a:pt x="2763" y="1166"/>
                  </a:cubicBezTo>
                  <a:close/>
                  <a:moveTo>
                    <a:pt x="124" y="0"/>
                  </a:moveTo>
                  <a:cubicBezTo>
                    <a:pt x="86" y="0"/>
                    <a:pt x="52" y="18"/>
                    <a:pt x="29" y="51"/>
                  </a:cubicBezTo>
                  <a:cubicBezTo>
                    <a:pt x="4" y="87"/>
                    <a:pt x="1" y="136"/>
                    <a:pt x="22" y="174"/>
                  </a:cubicBezTo>
                  <a:cubicBezTo>
                    <a:pt x="177" y="442"/>
                    <a:pt x="367" y="745"/>
                    <a:pt x="624" y="981"/>
                  </a:cubicBezTo>
                  <a:cubicBezTo>
                    <a:pt x="758" y="1101"/>
                    <a:pt x="906" y="1196"/>
                    <a:pt x="1058" y="1259"/>
                  </a:cubicBezTo>
                  <a:cubicBezTo>
                    <a:pt x="754" y="1386"/>
                    <a:pt x="466" y="1534"/>
                    <a:pt x="188" y="1703"/>
                  </a:cubicBezTo>
                  <a:cubicBezTo>
                    <a:pt x="134" y="1736"/>
                    <a:pt x="113" y="1802"/>
                    <a:pt x="141" y="1858"/>
                  </a:cubicBezTo>
                  <a:cubicBezTo>
                    <a:pt x="163" y="1899"/>
                    <a:pt x="205" y="1922"/>
                    <a:pt x="248" y="1922"/>
                  </a:cubicBezTo>
                  <a:cubicBezTo>
                    <a:pt x="262" y="1922"/>
                    <a:pt x="276" y="1920"/>
                    <a:pt x="289" y="1915"/>
                  </a:cubicBezTo>
                  <a:lnTo>
                    <a:pt x="1505" y="1425"/>
                  </a:lnTo>
                  <a:cubicBezTo>
                    <a:pt x="1551" y="1461"/>
                    <a:pt x="1596" y="1489"/>
                    <a:pt x="1650" y="1510"/>
                  </a:cubicBezTo>
                  <a:cubicBezTo>
                    <a:pt x="1657" y="1524"/>
                    <a:pt x="1663" y="1541"/>
                    <a:pt x="1674" y="1555"/>
                  </a:cubicBezTo>
                  <a:cubicBezTo>
                    <a:pt x="1832" y="2006"/>
                    <a:pt x="2112" y="2408"/>
                    <a:pt x="2361" y="2772"/>
                  </a:cubicBezTo>
                  <a:cubicBezTo>
                    <a:pt x="2386" y="2806"/>
                    <a:pt x="2421" y="2824"/>
                    <a:pt x="2460" y="2824"/>
                  </a:cubicBezTo>
                  <a:cubicBezTo>
                    <a:pt x="2481" y="2824"/>
                    <a:pt x="2506" y="2817"/>
                    <a:pt x="2527" y="2803"/>
                  </a:cubicBezTo>
                  <a:cubicBezTo>
                    <a:pt x="2580" y="2764"/>
                    <a:pt x="2594" y="2694"/>
                    <a:pt x="2555" y="2640"/>
                  </a:cubicBezTo>
                  <a:lnTo>
                    <a:pt x="2555" y="2637"/>
                  </a:lnTo>
                  <a:cubicBezTo>
                    <a:pt x="2372" y="2377"/>
                    <a:pt x="2221" y="2087"/>
                    <a:pt x="2073" y="1806"/>
                  </a:cubicBezTo>
                  <a:cubicBezTo>
                    <a:pt x="2034" y="1731"/>
                    <a:pt x="1995" y="1658"/>
                    <a:pt x="1956" y="1583"/>
                  </a:cubicBezTo>
                  <a:lnTo>
                    <a:pt x="1956" y="1583"/>
                  </a:lnTo>
                  <a:cubicBezTo>
                    <a:pt x="1985" y="1588"/>
                    <a:pt x="2013" y="1591"/>
                    <a:pt x="2040" y="1594"/>
                  </a:cubicBezTo>
                  <a:cubicBezTo>
                    <a:pt x="2256" y="1612"/>
                    <a:pt x="2473" y="1621"/>
                    <a:pt x="2691" y="1621"/>
                  </a:cubicBezTo>
                  <a:cubicBezTo>
                    <a:pt x="2957" y="1621"/>
                    <a:pt x="3223" y="1607"/>
                    <a:pt x="3489" y="1580"/>
                  </a:cubicBezTo>
                  <a:cubicBezTo>
                    <a:pt x="3545" y="1577"/>
                    <a:pt x="3647" y="1566"/>
                    <a:pt x="3718" y="1485"/>
                  </a:cubicBezTo>
                  <a:cubicBezTo>
                    <a:pt x="3813" y="1372"/>
                    <a:pt x="3774" y="1210"/>
                    <a:pt x="3686" y="1126"/>
                  </a:cubicBezTo>
                  <a:cubicBezTo>
                    <a:pt x="3613" y="1055"/>
                    <a:pt x="3520" y="1027"/>
                    <a:pt x="3429" y="1006"/>
                  </a:cubicBezTo>
                  <a:cubicBezTo>
                    <a:pt x="3209" y="956"/>
                    <a:pt x="2984" y="931"/>
                    <a:pt x="2759" y="931"/>
                  </a:cubicBezTo>
                  <a:cubicBezTo>
                    <a:pt x="2508" y="931"/>
                    <a:pt x="2256" y="962"/>
                    <a:pt x="2013" y="1024"/>
                  </a:cubicBezTo>
                  <a:lnTo>
                    <a:pt x="1903" y="1055"/>
                  </a:lnTo>
                  <a:cubicBezTo>
                    <a:pt x="1861" y="1066"/>
                    <a:pt x="1822" y="1076"/>
                    <a:pt x="1783" y="1084"/>
                  </a:cubicBezTo>
                  <a:cubicBezTo>
                    <a:pt x="1777" y="1073"/>
                    <a:pt x="1762" y="1059"/>
                    <a:pt x="1748" y="1051"/>
                  </a:cubicBezTo>
                  <a:cubicBezTo>
                    <a:pt x="1731" y="1040"/>
                    <a:pt x="1710" y="1035"/>
                    <a:pt x="1690" y="1035"/>
                  </a:cubicBezTo>
                  <a:cubicBezTo>
                    <a:pt x="1678" y="1035"/>
                    <a:pt x="1665" y="1037"/>
                    <a:pt x="1653" y="1041"/>
                  </a:cubicBezTo>
                  <a:cubicBezTo>
                    <a:pt x="1650" y="1041"/>
                    <a:pt x="1642" y="1041"/>
                    <a:pt x="1639" y="1045"/>
                  </a:cubicBezTo>
                  <a:cubicBezTo>
                    <a:pt x="1308" y="552"/>
                    <a:pt x="874" y="139"/>
                    <a:pt x="145" y="2"/>
                  </a:cubicBezTo>
                  <a:cubicBezTo>
                    <a:pt x="138" y="1"/>
                    <a:pt x="131" y="0"/>
                    <a:pt x="124" y="0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2"/>
            <p:cNvSpPr/>
            <p:nvPr/>
          </p:nvSpPr>
          <p:spPr>
            <a:xfrm>
              <a:off x="1761679" y="4521346"/>
              <a:ext cx="141883" cy="99333"/>
            </a:xfrm>
            <a:custGeom>
              <a:avLst/>
              <a:gdLst/>
              <a:ahLst/>
              <a:cxnLst/>
              <a:rect l="l" t="t" r="r" b="b"/>
              <a:pathLst>
                <a:path w="3758" h="2631" extrusionOk="0">
                  <a:moveTo>
                    <a:pt x="3260" y="360"/>
                  </a:moveTo>
                  <a:lnTo>
                    <a:pt x="3260" y="360"/>
                  </a:lnTo>
                  <a:cubicBezTo>
                    <a:pt x="3010" y="558"/>
                    <a:pt x="2703" y="692"/>
                    <a:pt x="2386" y="741"/>
                  </a:cubicBezTo>
                  <a:cubicBezTo>
                    <a:pt x="2658" y="579"/>
                    <a:pt x="2954" y="449"/>
                    <a:pt x="3260" y="360"/>
                  </a:cubicBezTo>
                  <a:close/>
                  <a:moveTo>
                    <a:pt x="357" y="233"/>
                  </a:moveTo>
                  <a:lnTo>
                    <a:pt x="357" y="233"/>
                  </a:lnTo>
                  <a:cubicBezTo>
                    <a:pt x="850" y="251"/>
                    <a:pt x="1333" y="452"/>
                    <a:pt x="1692" y="791"/>
                  </a:cubicBezTo>
                  <a:cubicBezTo>
                    <a:pt x="1692" y="794"/>
                    <a:pt x="1689" y="798"/>
                    <a:pt x="1689" y="801"/>
                  </a:cubicBezTo>
                  <a:lnTo>
                    <a:pt x="1639" y="903"/>
                  </a:lnTo>
                  <a:cubicBezTo>
                    <a:pt x="1149" y="861"/>
                    <a:pt x="677" y="611"/>
                    <a:pt x="357" y="233"/>
                  </a:cubicBezTo>
                  <a:close/>
                  <a:moveTo>
                    <a:pt x="301" y="1"/>
                  </a:moveTo>
                  <a:cubicBezTo>
                    <a:pt x="239" y="1"/>
                    <a:pt x="178" y="3"/>
                    <a:pt x="117" y="9"/>
                  </a:cubicBezTo>
                  <a:cubicBezTo>
                    <a:pt x="74" y="12"/>
                    <a:pt x="40" y="36"/>
                    <a:pt x="22" y="72"/>
                  </a:cubicBezTo>
                  <a:cubicBezTo>
                    <a:pt x="1" y="111"/>
                    <a:pt x="4" y="153"/>
                    <a:pt x="29" y="188"/>
                  </a:cubicBezTo>
                  <a:cubicBezTo>
                    <a:pt x="364" y="695"/>
                    <a:pt x="934" y="1048"/>
                    <a:pt x="1537" y="1126"/>
                  </a:cubicBezTo>
                  <a:lnTo>
                    <a:pt x="917" y="2464"/>
                  </a:lnTo>
                  <a:cubicBezTo>
                    <a:pt x="889" y="2521"/>
                    <a:pt x="913" y="2588"/>
                    <a:pt x="966" y="2616"/>
                  </a:cubicBezTo>
                  <a:cubicBezTo>
                    <a:pt x="983" y="2627"/>
                    <a:pt x="1005" y="2630"/>
                    <a:pt x="1022" y="2630"/>
                  </a:cubicBezTo>
                  <a:cubicBezTo>
                    <a:pt x="1061" y="2630"/>
                    <a:pt x="1100" y="2609"/>
                    <a:pt x="1121" y="2573"/>
                  </a:cubicBezTo>
                  <a:lnTo>
                    <a:pt x="1956" y="1164"/>
                  </a:lnTo>
                  <a:lnTo>
                    <a:pt x="2827" y="1795"/>
                  </a:lnTo>
                  <a:cubicBezTo>
                    <a:pt x="2847" y="1810"/>
                    <a:pt x="2871" y="1817"/>
                    <a:pt x="2895" y="1817"/>
                  </a:cubicBezTo>
                  <a:cubicBezTo>
                    <a:pt x="2932" y="1817"/>
                    <a:pt x="2969" y="1800"/>
                    <a:pt x="2992" y="1770"/>
                  </a:cubicBezTo>
                  <a:cubicBezTo>
                    <a:pt x="3027" y="1718"/>
                    <a:pt x="3017" y="1643"/>
                    <a:pt x="2964" y="1604"/>
                  </a:cubicBezTo>
                  <a:lnTo>
                    <a:pt x="2164" y="1027"/>
                  </a:lnTo>
                  <a:cubicBezTo>
                    <a:pt x="2164" y="1016"/>
                    <a:pt x="2164" y="1006"/>
                    <a:pt x="2161" y="995"/>
                  </a:cubicBezTo>
                  <a:cubicBezTo>
                    <a:pt x="2759" y="981"/>
                    <a:pt x="3355" y="695"/>
                    <a:pt x="3725" y="223"/>
                  </a:cubicBezTo>
                  <a:cubicBezTo>
                    <a:pt x="3753" y="184"/>
                    <a:pt x="3757" y="132"/>
                    <a:pt x="3732" y="90"/>
                  </a:cubicBezTo>
                  <a:cubicBezTo>
                    <a:pt x="3711" y="57"/>
                    <a:pt x="3673" y="34"/>
                    <a:pt x="3634" y="34"/>
                  </a:cubicBezTo>
                  <a:cubicBezTo>
                    <a:pt x="3627" y="34"/>
                    <a:pt x="3620" y="35"/>
                    <a:pt x="3613" y="36"/>
                  </a:cubicBezTo>
                  <a:cubicBezTo>
                    <a:pt x="3021" y="142"/>
                    <a:pt x="2457" y="381"/>
                    <a:pt x="1967" y="734"/>
                  </a:cubicBezTo>
                  <a:cubicBezTo>
                    <a:pt x="1543" y="275"/>
                    <a:pt x="927" y="1"/>
                    <a:pt x="301" y="1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2"/>
            <p:cNvSpPr/>
            <p:nvPr/>
          </p:nvSpPr>
          <p:spPr>
            <a:xfrm>
              <a:off x="2224199" y="2416051"/>
              <a:ext cx="105714" cy="166311"/>
            </a:xfrm>
            <a:custGeom>
              <a:avLst/>
              <a:gdLst/>
              <a:ahLst/>
              <a:cxnLst/>
              <a:rect l="l" t="t" r="r" b="b"/>
              <a:pathLst>
                <a:path w="2800" h="4405" extrusionOk="0">
                  <a:moveTo>
                    <a:pt x="1" y="1"/>
                  </a:moveTo>
                  <a:lnTo>
                    <a:pt x="1" y="1"/>
                  </a:lnTo>
                  <a:cubicBezTo>
                    <a:pt x="217" y="240"/>
                    <a:pt x="322" y="550"/>
                    <a:pt x="357" y="856"/>
                  </a:cubicBezTo>
                  <a:cubicBezTo>
                    <a:pt x="375" y="1008"/>
                    <a:pt x="375" y="1163"/>
                    <a:pt x="360" y="1318"/>
                  </a:cubicBezTo>
                  <a:cubicBezTo>
                    <a:pt x="347" y="1470"/>
                    <a:pt x="311" y="1621"/>
                    <a:pt x="276" y="1773"/>
                  </a:cubicBezTo>
                  <a:lnTo>
                    <a:pt x="272" y="1780"/>
                  </a:lnTo>
                  <a:lnTo>
                    <a:pt x="272" y="1794"/>
                  </a:lnTo>
                  <a:cubicBezTo>
                    <a:pt x="259" y="2044"/>
                    <a:pt x="259" y="2294"/>
                    <a:pt x="280" y="2548"/>
                  </a:cubicBezTo>
                  <a:lnTo>
                    <a:pt x="290" y="2668"/>
                  </a:lnTo>
                  <a:lnTo>
                    <a:pt x="417" y="2650"/>
                  </a:lnTo>
                  <a:cubicBezTo>
                    <a:pt x="495" y="2639"/>
                    <a:pt x="576" y="2633"/>
                    <a:pt x="659" y="2633"/>
                  </a:cubicBezTo>
                  <a:cubicBezTo>
                    <a:pt x="836" y="2633"/>
                    <a:pt x="1019" y="2658"/>
                    <a:pt x="1189" y="2707"/>
                  </a:cubicBezTo>
                  <a:cubicBezTo>
                    <a:pt x="1443" y="2780"/>
                    <a:pt x="1679" y="2900"/>
                    <a:pt x="1890" y="3063"/>
                  </a:cubicBezTo>
                  <a:cubicBezTo>
                    <a:pt x="2094" y="3232"/>
                    <a:pt x="2274" y="3436"/>
                    <a:pt x="2422" y="3665"/>
                  </a:cubicBezTo>
                  <a:cubicBezTo>
                    <a:pt x="2496" y="3782"/>
                    <a:pt x="2559" y="3904"/>
                    <a:pt x="2630" y="4024"/>
                  </a:cubicBezTo>
                  <a:cubicBezTo>
                    <a:pt x="2683" y="4148"/>
                    <a:pt x="2739" y="4278"/>
                    <a:pt x="2799" y="4405"/>
                  </a:cubicBezTo>
                  <a:cubicBezTo>
                    <a:pt x="2767" y="4268"/>
                    <a:pt x="2732" y="4133"/>
                    <a:pt x="2690" y="3996"/>
                  </a:cubicBezTo>
                  <a:cubicBezTo>
                    <a:pt x="2637" y="3870"/>
                    <a:pt x="2595" y="3732"/>
                    <a:pt x="2528" y="3605"/>
                  </a:cubicBezTo>
                  <a:cubicBezTo>
                    <a:pt x="2401" y="3351"/>
                    <a:pt x="2228" y="3115"/>
                    <a:pt x="2014" y="2915"/>
                  </a:cubicBezTo>
                  <a:cubicBezTo>
                    <a:pt x="1795" y="2725"/>
                    <a:pt x="1534" y="2572"/>
                    <a:pt x="1253" y="2488"/>
                  </a:cubicBezTo>
                  <a:cubicBezTo>
                    <a:pt x="1062" y="2431"/>
                    <a:pt x="870" y="2400"/>
                    <a:pt x="672" y="2400"/>
                  </a:cubicBezTo>
                  <a:cubicBezTo>
                    <a:pt x="615" y="2400"/>
                    <a:pt x="557" y="2403"/>
                    <a:pt x="499" y="2408"/>
                  </a:cubicBezTo>
                  <a:lnTo>
                    <a:pt x="499" y="2408"/>
                  </a:lnTo>
                  <a:cubicBezTo>
                    <a:pt x="484" y="2208"/>
                    <a:pt x="478" y="2004"/>
                    <a:pt x="480" y="1805"/>
                  </a:cubicBezTo>
                  <a:lnTo>
                    <a:pt x="480" y="1805"/>
                  </a:lnTo>
                  <a:cubicBezTo>
                    <a:pt x="510" y="1648"/>
                    <a:pt x="534" y="1488"/>
                    <a:pt x="537" y="1329"/>
                  </a:cubicBezTo>
                  <a:cubicBezTo>
                    <a:pt x="544" y="1163"/>
                    <a:pt x="529" y="994"/>
                    <a:pt x="491" y="832"/>
                  </a:cubicBezTo>
                  <a:cubicBezTo>
                    <a:pt x="417" y="511"/>
                    <a:pt x="259" y="198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2"/>
            <p:cNvSpPr/>
            <p:nvPr/>
          </p:nvSpPr>
          <p:spPr>
            <a:xfrm>
              <a:off x="2244058" y="2455277"/>
              <a:ext cx="154984" cy="30506"/>
            </a:xfrm>
            <a:custGeom>
              <a:avLst/>
              <a:gdLst/>
              <a:ahLst/>
              <a:cxnLst/>
              <a:rect l="l" t="t" r="r" b="b"/>
              <a:pathLst>
                <a:path w="4105" h="808" extrusionOk="0">
                  <a:moveTo>
                    <a:pt x="1011" y="1"/>
                  </a:moveTo>
                  <a:cubicBezTo>
                    <a:pt x="668" y="1"/>
                    <a:pt x="320" y="45"/>
                    <a:pt x="0" y="170"/>
                  </a:cubicBezTo>
                  <a:cubicBezTo>
                    <a:pt x="137" y="154"/>
                    <a:pt x="273" y="147"/>
                    <a:pt x="407" y="147"/>
                  </a:cubicBezTo>
                  <a:cubicBezTo>
                    <a:pt x="621" y="147"/>
                    <a:pt x="832" y="163"/>
                    <a:pt x="1044" y="180"/>
                  </a:cubicBezTo>
                  <a:cubicBezTo>
                    <a:pt x="1385" y="216"/>
                    <a:pt x="1727" y="272"/>
                    <a:pt x="2065" y="343"/>
                  </a:cubicBezTo>
                  <a:cubicBezTo>
                    <a:pt x="2745" y="473"/>
                    <a:pt x="3418" y="653"/>
                    <a:pt x="4105" y="808"/>
                  </a:cubicBezTo>
                  <a:cubicBezTo>
                    <a:pt x="3482" y="480"/>
                    <a:pt x="2805" y="251"/>
                    <a:pt x="2111" y="113"/>
                  </a:cubicBezTo>
                  <a:cubicBezTo>
                    <a:pt x="1774" y="49"/>
                    <a:pt x="1433" y="1"/>
                    <a:pt x="1086" y="1"/>
                  </a:cubicBezTo>
                  <a:cubicBezTo>
                    <a:pt x="1074" y="1"/>
                    <a:pt x="1062" y="1"/>
                    <a:pt x="1050" y="1"/>
                  </a:cubicBezTo>
                  <a:cubicBezTo>
                    <a:pt x="1037" y="1"/>
                    <a:pt x="1024" y="1"/>
                    <a:pt x="101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2"/>
            <p:cNvSpPr/>
            <p:nvPr/>
          </p:nvSpPr>
          <p:spPr>
            <a:xfrm>
              <a:off x="2264407" y="2274362"/>
              <a:ext cx="18387" cy="182961"/>
            </a:xfrm>
            <a:custGeom>
              <a:avLst/>
              <a:gdLst/>
              <a:ahLst/>
              <a:cxnLst/>
              <a:rect l="l" t="t" r="r" b="b"/>
              <a:pathLst>
                <a:path w="487" h="4846" extrusionOk="0">
                  <a:moveTo>
                    <a:pt x="1" y="1"/>
                  </a:moveTo>
                  <a:cubicBezTo>
                    <a:pt x="95" y="396"/>
                    <a:pt x="131" y="797"/>
                    <a:pt x="162" y="1202"/>
                  </a:cubicBezTo>
                  <a:cubicBezTo>
                    <a:pt x="191" y="1607"/>
                    <a:pt x="212" y="2009"/>
                    <a:pt x="226" y="2414"/>
                  </a:cubicBezTo>
                  <a:cubicBezTo>
                    <a:pt x="251" y="3225"/>
                    <a:pt x="261" y="4035"/>
                    <a:pt x="254" y="4845"/>
                  </a:cubicBezTo>
                  <a:lnTo>
                    <a:pt x="487" y="4842"/>
                  </a:lnTo>
                  <a:cubicBezTo>
                    <a:pt x="455" y="4028"/>
                    <a:pt x="406" y="3218"/>
                    <a:pt x="342" y="2407"/>
                  </a:cubicBezTo>
                  <a:cubicBezTo>
                    <a:pt x="310" y="2006"/>
                    <a:pt x="272" y="1601"/>
                    <a:pt x="222" y="1196"/>
                  </a:cubicBezTo>
                  <a:cubicBezTo>
                    <a:pt x="170" y="794"/>
                    <a:pt x="116" y="389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2"/>
            <p:cNvSpPr/>
            <p:nvPr/>
          </p:nvSpPr>
          <p:spPr>
            <a:xfrm>
              <a:off x="2315223" y="2282630"/>
              <a:ext cx="18387" cy="183074"/>
            </a:xfrm>
            <a:custGeom>
              <a:avLst/>
              <a:gdLst/>
              <a:ahLst/>
              <a:cxnLst/>
              <a:rect l="l" t="t" r="r" b="b"/>
              <a:pathLst>
                <a:path w="487" h="4849" extrusionOk="0">
                  <a:moveTo>
                    <a:pt x="0" y="1"/>
                  </a:moveTo>
                  <a:cubicBezTo>
                    <a:pt x="81" y="395"/>
                    <a:pt x="102" y="800"/>
                    <a:pt x="131" y="1206"/>
                  </a:cubicBezTo>
                  <a:cubicBezTo>
                    <a:pt x="159" y="1611"/>
                    <a:pt x="173" y="2016"/>
                    <a:pt x="190" y="2418"/>
                  </a:cubicBezTo>
                  <a:cubicBezTo>
                    <a:pt x="222" y="3228"/>
                    <a:pt x="240" y="4039"/>
                    <a:pt x="254" y="4849"/>
                  </a:cubicBezTo>
                  <a:lnTo>
                    <a:pt x="486" y="4838"/>
                  </a:lnTo>
                  <a:cubicBezTo>
                    <a:pt x="437" y="4028"/>
                    <a:pt x="377" y="3221"/>
                    <a:pt x="307" y="2411"/>
                  </a:cubicBezTo>
                  <a:cubicBezTo>
                    <a:pt x="272" y="2009"/>
                    <a:pt x="237" y="1603"/>
                    <a:pt x="190" y="1201"/>
                  </a:cubicBezTo>
                  <a:cubicBezTo>
                    <a:pt x="141" y="796"/>
                    <a:pt x="99" y="391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2"/>
            <p:cNvSpPr/>
            <p:nvPr/>
          </p:nvSpPr>
          <p:spPr>
            <a:xfrm>
              <a:off x="1232070" y="3664904"/>
              <a:ext cx="21596" cy="44740"/>
            </a:xfrm>
            <a:custGeom>
              <a:avLst/>
              <a:gdLst/>
              <a:ahLst/>
              <a:cxnLst/>
              <a:rect l="l" t="t" r="r" b="b"/>
              <a:pathLst>
                <a:path w="572" h="1185" extrusionOk="0">
                  <a:moveTo>
                    <a:pt x="561" y="1"/>
                  </a:moveTo>
                  <a:lnTo>
                    <a:pt x="561" y="1"/>
                  </a:lnTo>
                  <a:cubicBezTo>
                    <a:pt x="399" y="174"/>
                    <a:pt x="297" y="364"/>
                    <a:pt x="209" y="562"/>
                  </a:cubicBezTo>
                  <a:cubicBezTo>
                    <a:pt x="167" y="664"/>
                    <a:pt x="128" y="762"/>
                    <a:pt x="96" y="864"/>
                  </a:cubicBezTo>
                  <a:cubicBezTo>
                    <a:pt x="61" y="970"/>
                    <a:pt x="36" y="1072"/>
                    <a:pt x="1" y="1185"/>
                  </a:cubicBezTo>
                  <a:cubicBezTo>
                    <a:pt x="114" y="1132"/>
                    <a:pt x="191" y="1041"/>
                    <a:pt x="259" y="949"/>
                  </a:cubicBezTo>
                  <a:cubicBezTo>
                    <a:pt x="326" y="858"/>
                    <a:pt x="375" y="759"/>
                    <a:pt x="424" y="656"/>
                  </a:cubicBezTo>
                  <a:cubicBezTo>
                    <a:pt x="508" y="452"/>
                    <a:pt x="572" y="238"/>
                    <a:pt x="56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5" name="Google Shape;1525;p42"/>
          <p:cNvGrpSpPr/>
          <p:nvPr/>
        </p:nvGrpSpPr>
        <p:grpSpPr>
          <a:xfrm>
            <a:off x="3150686" y="3388520"/>
            <a:ext cx="1360525" cy="1305583"/>
            <a:chOff x="3038482" y="3171761"/>
            <a:chExt cx="1948897" cy="1870195"/>
          </a:xfrm>
        </p:grpSpPr>
        <p:sp>
          <p:nvSpPr>
            <p:cNvPr id="1526" name="Google Shape;1526;p42"/>
            <p:cNvSpPr/>
            <p:nvPr/>
          </p:nvSpPr>
          <p:spPr>
            <a:xfrm>
              <a:off x="3728426" y="3463551"/>
              <a:ext cx="632237" cy="553659"/>
            </a:xfrm>
            <a:custGeom>
              <a:avLst/>
              <a:gdLst/>
              <a:ahLst/>
              <a:cxnLst/>
              <a:rect l="l" t="t" r="r" b="b"/>
              <a:pathLst>
                <a:path w="7098" h="6216" extrusionOk="0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2"/>
            <p:cNvSpPr/>
            <p:nvPr/>
          </p:nvSpPr>
          <p:spPr>
            <a:xfrm>
              <a:off x="3038482" y="3171761"/>
              <a:ext cx="791676" cy="987341"/>
            </a:xfrm>
            <a:custGeom>
              <a:avLst/>
              <a:gdLst/>
              <a:ahLst/>
              <a:cxnLst/>
              <a:rect l="l" t="t" r="r" b="b"/>
              <a:pathLst>
                <a:path w="8888" h="11085" extrusionOk="0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2"/>
            <p:cNvSpPr/>
            <p:nvPr/>
          </p:nvSpPr>
          <p:spPr>
            <a:xfrm>
              <a:off x="3899264" y="3322377"/>
              <a:ext cx="627249" cy="570493"/>
            </a:xfrm>
            <a:custGeom>
              <a:avLst/>
              <a:gdLst/>
              <a:ahLst/>
              <a:cxnLst/>
              <a:rect l="l" t="t" r="r" b="b"/>
              <a:pathLst>
                <a:path w="7042" h="6405" extrusionOk="0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2"/>
            <p:cNvSpPr/>
            <p:nvPr/>
          </p:nvSpPr>
          <p:spPr>
            <a:xfrm flipH="1">
              <a:off x="4236977" y="3743043"/>
              <a:ext cx="273603" cy="273611"/>
            </a:xfrm>
            <a:custGeom>
              <a:avLst/>
              <a:gdLst/>
              <a:ahLst/>
              <a:cxnLst/>
              <a:rect l="l" t="t" r="r" b="b"/>
              <a:pathLst>
                <a:path w="3316" h="3316" extrusionOk="0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2"/>
            <p:cNvSpPr/>
            <p:nvPr/>
          </p:nvSpPr>
          <p:spPr>
            <a:xfrm flipH="1">
              <a:off x="4430048" y="3774975"/>
              <a:ext cx="241919" cy="241679"/>
            </a:xfrm>
            <a:custGeom>
              <a:avLst/>
              <a:gdLst/>
              <a:ahLst/>
              <a:cxnLst/>
              <a:rect l="l" t="t" r="r" b="b"/>
              <a:pathLst>
                <a:path w="2932" h="2929" extrusionOk="0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2"/>
            <p:cNvSpPr/>
            <p:nvPr/>
          </p:nvSpPr>
          <p:spPr>
            <a:xfrm flipH="1">
              <a:off x="4677490" y="3664904"/>
              <a:ext cx="246540" cy="260905"/>
            </a:xfrm>
            <a:custGeom>
              <a:avLst/>
              <a:gdLst/>
              <a:ahLst/>
              <a:cxnLst/>
              <a:rect l="l" t="t" r="r" b="b"/>
              <a:pathLst>
                <a:path w="2988" h="3162" extrusionOk="0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2"/>
            <p:cNvSpPr/>
            <p:nvPr/>
          </p:nvSpPr>
          <p:spPr>
            <a:xfrm>
              <a:off x="3598382" y="3868726"/>
              <a:ext cx="1388997" cy="1173230"/>
            </a:xfrm>
            <a:custGeom>
              <a:avLst/>
              <a:gdLst/>
              <a:ahLst/>
              <a:cxnLst/>
              <a:rect l="l" t="t" r="r" b="b"/>
              <a:pathLst>
                <a:path w="15594" h="13172" extrusionOk="0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3288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permarket Business Plan by Slidesgo">
  <a:themeElements>
    <a:clrScheme name="Simple Light">
      <a:dk1>
        <a:srgbClr val="F3F3F3"/>
      </a:dk1>
      <a:lt1>
        <a:srgbClr val="092329"/>
      </a:lt1>
      <a:dk2>
        <a:srgbClr val="57BF8E"/>
      </a:dk2>
      <a:lt2>
        <a:srgbClr val="B5EECC"/>
      </a:lt2>
      <a:accent1>
        <a:srgbClr val="83C3A9"/>
      </a:accent1>
      <a:accent2>
        <a:srgbClr val="AD241B"/>
      </a:accent2>
      <a:accent3>
        <a:srgbClr val="F1471D"/>
      </a:accent3>
      <a:accent4>
        <a:srgbClr val="FF8433"/>
      </a:accent4>
      <a:accent5>
        <a:srgbClr val="FCD06F"/>
      </a:accent5>
      <a:accent6>
        <a:srgbClr val="F7EECE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114</Words>
  <Application>Microsoft Office PowerPoint</Application>
  <PresentationFormat>Presentación en pantalla (16:9)</PresentationFormat>
  <Paragraphs>21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Barlow</vt:lpstr>
      <vt:lpstr>Arial</vt:lpstr>
      <vt:lpstr>Fjalla One</vt:lpstr>
      <vt:lpstr>Staatliches</vt:lpstr>
      <vt:lpstr>Wingdings</vt:lpstr>
      <vt:lpstr>Supermarket Business Plan by Slidesgo</vt:lpstr>
      <vt:lpstr>SUPERMARKET EXPRESSIONS</vt:lpstr>
      <vt:lpstr>Where is the (product)?</vt:lpstr>
      <vt:lpstr>How much is this?</vt:lpstr>
      <vt:lpstr>I would like to buy</vt:lpstr>
      <vt:lpstr>Do you have (product)?</vt:lpstr>
      <vt:lpstr>Can i have a bag, please?</vt:lpstr>
      <vt:lpstr>Is there a discount on this?</vt:lpstr>
      <vt:lpstr>Where can i find the (something)</vt:lpstr>
      <vt:lpstr>Where can i find the check-out?</vt:lpstr>
      <vt:lpstr>Is this on sale?</vt:lpstr>
      <vt:lpstr>What time do you open/close?</vt:lpstr>
      <vt:lpstr>Can i pay with cash/card?</vt:lpstr>
      <vt:lpstr>Excuse me, can you help me find (product)</vt:lpstr>
      <vt:lpstr>weight</vt:lpstr>
      <vt:lpstr>Can you weigh this for me, please?</vt:lpstr>
      <vt:lpstr>I would like to return this, please</vt:lpstr>
      <vt:lpstr>FILA = QUEUE</vt:lpstr>
      <vt:lpstr>FACTURA = INVOICE</vt:lpstr>
      <vt:lpstr>carrito = cart</vt:lpstr>
      <vt:lpstr>Canasta = basket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 EXPRESSIONS</dc:title>
  <cp:lastModifiedBy>david</cp:lastModifiedBy>
  <cp:revision>4</cp:revision>
  <dcterms:modified xsi:type="dcterms:W3CDTF">2023-08-04T07:08:05Z</dcterms:modified>
</cp:coreProperties>
</file>