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38"/>
  </p:notesMasterIdLst>
  <p:sldIdLst>
    <p:sldId id="256" r:id="rId2"/>
    <p:sldId id="260" r:id="rId3"/>
    <p:sldId id="258" r:id="rId4"/>
    <p:sldId id="261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5" r:id="rId22"/>
    <p:sldId id="366" r:id="rId23"/>
    <p:sldId id="367" r:id="rId24"/>
    <p:sldId id="360" r:id="rId25"/>
    <p:sldId id="361" r:id="rId26"/>
    <p:sldId id="362" r:id="rId27"/>
    <p:sldId id="364" r:id="rId28"/>
    <p:sldId id="363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</p:sldIdLst>
  <p:sldSz cx="9144000" cy="5143500" type="screen16x9"/>
  <p:notesSz cx="6858000" cy="9144000"/>
  <p:embeddedFontLst>
    <p:embeddedFont>
      <p:font typeface="DM Serif Display" panose="020B0604020202020204" charset="0"/>
      <p:regular r:id="rId39"/>
      <p:italic r:id="rId40"/>
    </p:embeddedFont>
    <p:embeddedFont>
      <p:font typeface="Basic" panose="020B0604020202020204" charset="0"/>
      <p:regular r:id="rId41"/>
    </p:embeddedFont>
    <p:embeddedFont>
      <p:font typeface="Raleway SemiBold" panose="020B0604020202020204" charset="0"/>
      <p:regular r:id="rId42"/>
      <p:bold r:id="rId43"/>
      <p:italic r:id="rId44"/>
      <p:boldItalic r:id="rId45"/>
    </p:embeddedFont>
    <p:embeddedFont>
      <p:font typeface="Staatliches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7875F7-40E4-406A-A28B-20D8C3DF4ADA}">
  <a:tblStyle styleId="{247875F7-40E4-406A-A28B-20D8C3DF4A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e289c7268c_1_5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e289c7268c_1_5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e289c7268c_1_5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6" name="Google Shape;2616;ge289c7268c_1_5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71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e289c7268c_1_5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e289c7268c_1_5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98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289c7268c_1_5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289c7268c_1_5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50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289c7268c_1_5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289c7268c_1_5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753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289c7268c_1_5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289c7268c_1_5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60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e289c7268c_1_5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6" name="Google Shape;2616;ge289c7268c_1_5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910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e289c7268c_1_5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e289c7268c_1_5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484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289c7268c_1_5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289c7268c_1_5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997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289c7268c_1_5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289c7268c_1_5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780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289c7268c_1_5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289c7268c_1_5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3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e289c7268c_1_5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9" name="Google Shape;2609;ge289c7268c_1_5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e289c7268c_1_5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3" name="Google Shape;2623;ge289c7268c_1_5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726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e289c7268c_1_5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e289c7268c_1_5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319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e289c7268c_1_5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e289c7268c_1_5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62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e289c7268c_1_5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e289c7268c_1_5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341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e289c7268c_1_5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6" name="Google Shape;2616;ge289c7268c_1_5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416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e289c7268c_1_5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e289c7268c_1_5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464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289c7268c_1_5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289c7268c_1_5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014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289c7268c_1_5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289c7268c_1_5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140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289c7268c_1_5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289c7268c_1_5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412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e289c7268c_1_5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e289c7268c_1_5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33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ge289c7268c_1_5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0" name="Google Shape;2570;ge289c7268c_1_5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e289c7268c_1_5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9" name="Google Shape;2609;ge289c7268c_1_5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3796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e289c7268c_1_5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9" name="Google Shape;2609;ge289c7268c_1_5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395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e289c7268c_1_5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3" name="Google Shape;2623;ge289c7268c_1_5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8477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e289c7268c_1_5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3" name="Google Shape;2623;ge289c7268c_1_5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134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e289c7268c_1_5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3" name="Google Shape;2623;ge289c7268c_1_5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67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e289c7268c_1_5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9" name="Google Shape;2609;ge289c7268c_1_5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591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e289c7268c_1_5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3" name="Google Shape;2623;ge289c7268c_1_5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169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e289c7268c_1_5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6" name="Google Shape;2616;ge289c7268c_1_5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e289c7268c_1_5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e289c7268c_1_5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92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289c7268c_1_5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289c7268c_1_5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3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289c7268c_1_5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289c7268c_1_5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18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289c7268c_1_5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289c7268c_1_5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00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289c7268c_1_5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289c7268c_1_5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98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79050" y="3344544"/>
            <a:ext cx="5539200" cy="71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500"/>
              <a:buFont typeface="DM Serif Display"/>
              <a:buNone/>
              <a:defRPr sz="65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70226" y="4074144"/>
            <a:ext cx="39483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Basic"/>
              <a:buNone/>
              <a:defRPr sz="1600">
                <a:solidFill>
                  <a:schemeClr val="lt2"/>
                </a:solidFill>
                <a:highlight>
                  <a:schemeClr val="dk1"/>
                </a:highlight>
                <a:latin typeface="Basic"/>
                <a:ea typeface="Basic"/>
                <a:cs typeface="Basic"/>
                <a:sym typeface="Basic"/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8590083" y="4586342"/>
            <a:ext cx="556515" cy="559733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302"/>
                </a:lnTo>
                <a:cubicBezTo>
                  <a:pt x="1" y="17478"/>
                  <a:pt x="4999" y="22476"/>
                  <a:pt x="11175" y="22476"/>
                </a:cubicBezTo>
                <a:cubicBezTo>
                  <a:pt x="17351" y="22476"/>
                  <a:pt x="22349" y="17478"/>
                  <a:pt x="22349" y="11302"/>
                </a:cubicBez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7400" y="3523889"/>
            <a:ext cx="1922452" cy="1620429"/>
            <a:chOff x="-7400" y="3217246"/>
            <a:chExt cx="2286456" cy="1927246"/>
          </a:xfrm>
        </p:grpSpPr>
        <p:sp>
          <p:nvSpPr>
            <p:cNvPr id="13" name="Google Shape;13;p2"/>
            <p:cNvSpPr/>
            <p:nvPr/>
          </p:nvSpPr>
          <p:spPr>
            <a:xfrm rot="5400000">
              <a:off x="1463102" y="3044089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-2470" y="4500132"/>
              <a:ext cx="642507" cy="646214"/>
            </a:xfrm>
            <a:custGeom>
              <a:avLst/>
              <a:gdLst/>
              <a:ahLst/>
              <a:cxnLst/>
              <a:rect l="l" t="t" r="r" b="b"/>
              <a:pathLst>
                <a:path w="22350" h="22477" extrusionOk="0">
                  <a:moveTo>
                    <a:pt x="1" y="1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 flipH="1">
              <a:off x="-2455" y="3215378"/>
              <a:ext cx="642478" cy="64621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43579" y="4500146"/>
              <a:ext cx="642507" cy="646185"/>
            </a:xfrm>
            <a:custGeom>
              <a:avLst/>
              <a:gdLst/>
              <a:ahLst/>
              <a:cxnLst/>
              <a:rect l="l" t="t" r="r" b="b"/>
              <a:pathLst>
                <a:path w="22350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 flipH="1">
              <a:off x="643594" y="3215392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289628" y="4500132"/>
              <a:ext cx="642507" cy="646214"/>
            </a:xfrm>
            <a:custGeom>
              <a:avLst/>
              <a:gdLst/>
              <a:ahLst/>
              <a:cxnLst/>
              <a:rect l="l" t="t" r="r" b="b"/>
              <a:pathLst>
                <a:path w="22350" h="22477" extrusionOk="0">
                  <a:moveTo>
                    <a:pt x="1" y="1"/>
                  </a:moveTo>
                  <a:lnTo>
                    <a:pt x="1" y="22476"/>
                  </a:lnTo>
                  <a:cubicBezTo>
                    <a:pt x="12353" y="22476"/>
                    <a:pt x="22349" y="12480"/>
                    <a:pt x="22349" y="128"/>
                  </a:cubicBez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 flipH="1">
              <a:off x="643594" y="3215392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1174" y="0"/>
                  </a:moveTo>
                  <a:cubicBezTo>
                    <a:pt x="4998" y="0"/>
                    <a:pt x="0" y="4998"/>
                    <a:pt x="0" y="11174"/>
                  </a:cubicBezTo>
                  <a:lnTo>
                    <a:pt x="0" y="11302"/>
                  </a:lnTo>
                  <a:cubicBezTo>
                    <a:pt x="0" y="17478"/>
                    <a:pt x="4998" y="22476"/>
                    <a:pt x="11174" y="22476"/>
                  </a:cubicBezTo>
                  <a:cubicBezTo>
                    <a:pt x="17382" y="22476"/>
                    <a:pt x="22348" y="17478"/>
                    <a:pt x="22348" y="11302"/>
                  </a:cubicBezTo>
                  <a:lnTo>
                    <a:pt x="22348" y="11174"/>
                  </a:lnTo>
                  <a:cubicBezTo>
                    <a:pt x="22348" y="4998"/>
                    <a:pt x="17382" y="0"/>
                    <a:pt x="11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2010" y="4500592"/>
              <a:ext cx="642507" cy="645294"/>
            </a:xfrm>
            <a:custGeom>
              <a:avLst/>
              <a:gdLst/>
              <a:ahLst/>
              <a:cxnLst/>
              <a:rect l="l" t="t" r="r" b="b"/>
              <a:pathLst>
                <a:path w="22350" h="22445" extrusionOk="0">
                  <a:moveTo>
                    <a:pt x="1" y="1"/>
                  </a:moveTo>
                  <a:lnTo>
                    <a:pt x="22349" y="22444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2483" y="4501103"/>
              <a:ext cx="334995" cy="336835"/>
            </a:xfrm>
            <a:custGeom>
              <a:avLst/>
              <a:gdLst/>
              <a:ahLst/>
              <a:cxnLst/>
              <a:rect l="l" t="t" r="r" b="b"/>
              <a:pathLst>
                <a:path w="11653" h="11716" extrusionOk="0">
                  <a:moveTo>
                    <a:pt x="0" y="1"/>
                  </a:moveTo>
                  <a:lnTo>
                    <a:pt x="11652" y="11716"/>
                  </a:lnTo>
                  <a:lnTo>
                    <a:pt x="11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173477" y="3686139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 flipH="1">
              <a:off x="-2915" y="3215838"/>
              <a:ext cx="643398" cy="64621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-7400" y="3859057"/>
              <a:ext cx="649188" cy="644298"/>
              <a:chOff x="-7400" y="1285150"/>
              <a:chExt cx="649188" cy="644298"/>
            </a:xfrm>
          </p:grpSpPr>
          <p:sp>
            <p:nvSpPr>
              <p:cNvPr id="25" name="Google Shape;25;p2"/>
              <p:cNvSpPr/>
              <p:nvPr/>
            </p:nvSpPr>
            <p:spPr>
              <a:xfrm rot="-5400000" flipH="1">
                <a:off x="-281757" y="1559508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-5400000" flipH="1">
                <a:off x="-95379" y="1561074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-5400000" flipH="1">
                <a:off x="89017" y="1561534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-5400000" flipH="1">
                <a:off x="273859" y="1561519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-5400000" flipH="1">
              <a:off x="1288696" y="3215691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5400000" flipH="1">
              <a:off x="644539" y="4501960"/>
              <a:ext cx="640638" cy="640694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5541081" y="-10250"/>
            <a:ext cx="3604425" cy="3337540"/>
            <a:chOff x="4972705" y="-10250"/>
            <a:chExt cx="4172754" cy="3863788"/>
          </a:xfrm>
        </p:grpSpPr>
        <p:sp>
          <p:nvSpPr>
            <p:cNvPr id="32" name="Google Shape;32;p2"/>
            <p:cNvSpPr/>
            <p:nvPr/>
          </p:nvSpPr>
          <p:spPr>
            <a:xfrm rot="-5400000" flipH="1">
              <a:off x="8488223" y="251048"/>
              <a:ext cx="642478" cy="669070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-5400000" flipH="1">
              <a:off x="8477714" y="265236"/>
              <a:ext cx="640638" cy="640694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 flipH="1">
              <a:off x="8495870" y="918039"/>
              <a:ext cx="631136" cy="666301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8477675" y="906709"/>
              <a:ext cx="666925" cy="660043"/>
              <a:chOff x="8477675" y="643675"/>
              <a:chExt cx="666925" cy="660043"/>
            </a:xfrm>
          </p:grpSpPr>
          <p:sp>
            <p:nvSpPr>
              <p:cNvPr id="36" name="Google Shape;36;p2"/>
              <p:cNvSpPr/>
              <p:nvPr/>
            </p:nvSpPr>
            <p:spPr>
              <a:xfrm rot="5400000" flipH="1">
                <a:off x="8777571" y="936689"/>
                <a:ext cx="67758" cy="666301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357" y="22476"/>
                    </a:lnTo>
                    <a:lnTo>
                      <a:pt x="23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5400000" flipH="1">
                <a:off x="8777126" y="793474"/>
                <a:ext cx="68649" cy="66630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 flipH="1">
                <a:off x="8777585" y="650274"/>
                <a:ext cx="67729" cy="666301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56" y="22476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 flipH="1">
                <a:off x="8777126" y="507074"/>
                <a:ext cx="68649" cy="66630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5400000" flipH="1">
                <a:off x="8767451" y="353899"/>
                <a:ext cx="87198" cy="666751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41;p2"/>
            <p:cNvSpPr/>
            <p:nvPr/>
          </p:nvSpPr>
          <p:spPr>
            <a:xfrm rot="10800000">
              <a:off x="7177786" y="640049"/>
              <a:ext cx="640690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7177793" y="-10250"/>
              <a:ext cx="642478" cy="64621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6901923" y="916832"/>
              <a:ext cx="644322" cy="90911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7085497" y="916818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7269085" y="916818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7452659" y="916832"/>
              <a:ext cx="644322" cy="90911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7177793" y="1283682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 flipH="1">
              <a:off x="7177796" y="1279205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 flipH="1">
              <a:off x="8504769" y="2220474"/>
              <a:ext cx="640690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 flipH="1">
              <a:off x="8500249" y="1576225"/>
              <a:ext cx="642478" cy="64621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 flipH="1">
              <a:off x="8593426" y="2497243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 flipH="1">
              <a:off x="8409838" y="2497243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 flipH="1">
              <a:off x="8501124" y="2864107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8501121" y="2859630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 flipH="1">
              <a:off x="8226238" y="2497243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 flipH="1">
              <a:off x="6518555" y="635287"/>
              <a:ext cx="642507" cy="646214"/>
            </a:xfrm>
            <a:custGeom>
              <a:avLst/>
              <a:gdLst/>
              <a:ahLst/>
              <a:cxnLst/>
              <a:rect l="l" t="t" r="r" b="b"/>
              <a:pathLst>
                <a:path w="22350" h="22477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302"/>
                  </a:lnTo>
                  <a:cubicBezTo>
                    <a:pt x="1" y="17478"/>
                    <a:pt x="4999" y="22476"/>
                    <a:pt x="11175" y="22476"/>
                  </a:cubicBezTo>
                  <a:cubicBezTo>
                    <a:pt x="17351" y="22476"/>
                    <a:pt x="22349" y="17478"/>
                    <a:pt x="22349" y="11302"/>
                  </a:cubicBez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2"/>
            <p:cNvGrpSpPr/>
            <p:nvPr/>
          </p:nvGrpSpPr>
          <p:grpSpPr>
            <a:xfrm>
              <a:off x="6534539" y="-1341"/>
              <a:ext cx="644345" cy="645140"/>
              <a:chOff x="1954881" y="-500"/>
              <a:chExt cx="644345" cy="645140"/>
            </a:xfrm>
          </p:grpSpPr>
          <p:sp>
            <p:nvSpPr>
              <p:cNvPr id="58" name="Google Shape;58;p2"/>
              <p:cNvSpPr/>
              <p:nvPr/>
            </p:nvSpPr>
            <p:spPr>
              <a:xfrm rot="-5400000" flipH="1">
                <a:off x="2231287" y="-276906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3" y="22412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-5400000" flipH="1">
                <a:off x="2231273" y="-92069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-5400000" flipH="1">
                <a:off x="2230827" y="92310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-5400000" flipH="1">
                <a:off x="2231287" y="276702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 rot="-5400000" flipH="1">
              <a:off x="8677532" y="-204973"/>
              <a:ext cx="264038" cy="671302"/>
            </a:xfrm>
            <a:custGeom>
              <a:avLst/>
              <a:gdLst/>
              <a:ahLst/>
              <a:cxnLst/>
              <a:rect l="l" t="t" r="r" b="b"/>
              <a:pathLst>
                <a:path w="11303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11302" y="22476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4973305" y="638730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4973625" y="-10244"/>
              <a:ext cx="642478" cy="64621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4972705" y="-10244"/>
              <a:ext cx="643398" cy="64621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4973326" y="635947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6575" y="-6376"/>
            <a:ext cx="3277005" cy="2178024"/>
            <a:chOff x="-6575" y="-6384"/>
            <a:chExt cx="3876736" cy="2576628"/>
          </a:xfrm>
        </p:grpSpPr>
        <p:sp>
          <p:nvSpPr>
            <p:cNvPr id="68" name="Google Shape;68;p2"/>
            <p:cNvSpPr/>
            <p:nvPr/>
          </p:nvSpPr>
          <p:spPr>
            <a:xfrm rot="10800000" flipH="1">
              <a:off x="3224152" y="-6384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-5400000" flipH="1">
              <a:off x="-643997" y="1284354"/>
              <a:ext cx="1926485" cy="645294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-5400000" flipH="1">
              <a:off x="482509" y="159702"/>
              <a:ext cx="642478" cy="324012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-5400000" flipH="1">
              <a:off x="806906" y="160148"/>
              <a:ext cx="642478" cy="32312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-5400000" flipH="1">
              <a:off x="805609" y="1445328"/>
              <a:ext cx="318473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-5400000" flipH="1">
              <a:off x="806327" y="1126632"/>
              <a:ext cx="318886" cy="648039"/>
            </a:xfrm>
            <a:custGeom>
              <a:avLst/>
              <a:gdLst/>
              <a:ahLst/>
              <a:cxnLst/>
              <a:rect l="l" t="t" r="r" b="b"/>
              <a:pathLst>
                <a:path w="11303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11302" y="22476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>
              <a:off x="3224972" y="-5742"/>
              <a:ext cx="645189" cy="653567"/>
              <a:chOff x="3225024" y="-4903"/>
              <a:chExt cx="645189" cy="644289"/>
            </a:xfrm>
          </p:grpSpPr>
          <p:sp>
            <p:nvSpPr>
              <p:cNvPr id="75" name="Google Shape;75;p2"/>
              <p:cNvSpPr/>
              <p:nvPr/>
            </p:nvSpPr>
            <p:spPr>
              <a:xfrm rot="-5400000" flipH="1">
                <a:off x="2948664" y="271457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5400000" flipH="1">
                <a:off x="3133046" y="271011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5400000" flipH="1">
                <a:off x="3317442" y="271471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5400000" flipH="1">
                <a:off x="3502284" y="271457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2"/>
            <p:cNvGrpSpPr/>
            <p:nvPr/>
          </p:nvGrpSpPr>
          <p:grpSpPr>
            <a:xfrm>
              <a:off x="1934002" y="-193"/>
              <a:ext cx="669070" cy="642478"/>
              <a:chOff x="1922802" y="1311"/>
              <a:chExt cx="669070" cy="642478"/>
            </a:xfrm>
          </p:grpSpPr>
          <p:sp>
            <p:nvSpPr>
              <p:cNvPr id="80" name="Google Shape;80;p2"/>
              <p:cNvSpPr/>
              <p:nvPr/>
            </p:nvSpPr>
            <p:spPr>
              <a:xfrm rot="-5400000" flipH="1">
                <a:off x="1936098" y="-11985"/>
                <a:ext cx="642478" cy="66907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5400000" flipH="1">
                <a:off x="1925589" y="2203"/>
                <a:ext cx="640638" cy="640694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 rot="-5400000" flipH="1">
              <a:off x="643135" y="1919739"/>
              <a:ext cx="643398" cy="64621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-5400000" flipH="1">
              <a:off x="-1802" y="-4314"/>
              <a:ext cx="642478" cy="652023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2"/>
            <p:cNvGrpSpPr/>
            <p:nvPr/>
          </p:nvGrpSpPr>
          <p:grpSpPr>
            <a:xfrm rot="5400000">
              <a:off x="-2583" y="1253336"/>
              <a:ext cx="648733" cy="643783"/>
              <a:chOff x="-7400" y="1285150"/>
              <a:chExt cx="649188" cy="644298"/>
            </a:xfrm>
          </p:grpSpPr>
          <p:sp>
            <p:nvSpPr>
              <p:cNvPr id="85" name="Google Shape;85;p2"/>
              <p:cNvSpPr/>
              <p:nvPr/>
            </p:nvSpPr>
            <p:spPr>
              <a:xfrm rot="-5400000" flipH="1">
                <a:off x="-281757" y="1559508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5400000" flipH="1">
                <a:off x="-95379" y="1561074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5400000" flipH="1">
                <a:off x="89017" y="1561534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5400000" flipH="1">
                <a:off x="273859" y="1561519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" name="Google Shape;89;p2"/>
            <p:cNvSpPr/>
            <p:nvPr/>
          </p:nvSpPr>
          <p:spPr>
            <a:xfrm rot="10800000">
              <a:off x="2599177" y="647807"/>
              <a:ext cx="627448" cy="648152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2"/>
            <p:cNvGrpSpPr/>
            <p:nvPr/>
          </p:nvGrpSpPr>
          <p:grpSpPr>
            <a:xfrm>
              <a:off x="2602007" y="-1341"/>
              <a:ext cx="623533" cy="648173"/>
              <a:chOff x="1954881" y="-500"/>
              <a:chExt cx="644345" cy="645140"/>
            </a:xfrm>
          </p:grpSpPr>
          <p:sp>
            <p:nvSpPr>
              <p:cNvPr id="91" name="Google Shape;91;p2"/>
              <p:cNvSpPr/>
              <p:nvPr/>
            </p:nvSpPr>
            <p:spPr>
              <a:xfrm rot="-5400000" flipH="1">
                <a:off x="2231287" y="-276906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3" y="22412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5400000" flipH="1">
                <a:off x="2231273" y="-92069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5400000" flipH="1">
                <a:off x="2230827" y="92310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5400000" flipH="1">
                <a:off x="2231287" y="276702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2"/>
            <p:cNvSpPr/>
            <p:nvPr/>
          </p:nvSpPr>
          <p:spPr>
            <a:xfrm rot="5400000">
              <a:off x="1944429" y="630220"/>
              <a:ext cx="647982" cy="669309"/>
            </a:xfrm>
            <a:custGeom>
              <a:avLst/>
              <a:gdLst/>
              <a:ahLst/>
              <a:cxnLst/>
              <a:rect l="l" t="t" r="r" b="b"/>
              <a:pathLst>
                <a:path w="22350" h="22477" extrusionOk="0">
                  <a:moveTo>
                    <a:pt x="1" y="1"/>
                  </a:moveTo>
                  <a:lnTo>
                    <a:pt x="1" y="22476"/>
                  </a:lnTo>
                  <a:cubicBezTo>
                    <a:pt x="12353" y="22476"/>
                    <a:pt x="22349" y="12480"/>
                    <a:pt x="22349" y="128"/>
                  </a:cubicBezTo>
                  <a:lnTo>
                    <a:pt x="22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51114" y="647807"/>
              <a:ext cx="627448" cy="648152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 rot="-5400000">
            <a:off x="8437" y="-10384"/>
            <a:ext cx="486472" cy="501945"/>
          </a:xfrm>
          <a:custGeom>
            <a:avLst/>
            <a:gdLst/>
            <a:ahLst/>
            <a:cxnLst/>
            <a:rect l="l" t="t" r="r" b="b"/>
            <a:pathLst>
              <a:path w="2389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-5400000">
            <a:off x="13814" y="490810"/>
            <a:ext cx="475140" cy="501608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-5400000">
            <a:off x="218510" y="263790"/>
            <a:ext cx="66325" cy="501945"/>
          </a:xfrm>
          <a:custGeom>
            <a:avLst/>
            <a:gdLst/>
            <a:ahLst/>
            <a:cxnLst/>
            <a:rect l="l" t="t" r="r" b="b"/>
            <a:pathLst>
              <a:path w="2389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966750" y="2446427"/>
            <a:ext cx="52104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2" hasCustomPrompt="1"/>
          </p:nvPr>
        </p:nvSpPr>
        <p:spPr>
          <a:xfrm>
            <a:off x="3494800" y="1160954"/>
            <a:ext cx="2154300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3384000" y="3947975"/>
            <a:ext cx="23760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  <a:highlight>
                  <a:schemeClr val="dk1"/>
                </a:highlight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"/>
          <p:cNvSpPr/>
          <p:nvPr/>
        </p:nvSpPr>
        <p:spPr>
          <a:xfrm rot="-5400000" flipH="1">
            <a:off x="1037" y="4107669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-5400000" flipH="1">
            <a:off x="-120219" y="4229914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flipH="1">
            <a:off x="1481694" y="-3360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flipH="1">
            <a:off x="1482100" y="-3350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-58" y="-667"/>
            <a:ext cx="482303" cy="482359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"/>
          <p:cNvSpPr/>
          <p:nvPr/>
        </p:nvSpPr>
        <p:spPr>
          <a:xfrm rot="5400000">
            <a:off x="710749" y="-210794"/>
            <a:ext cx="68910" cy="485108"/>
          </a:xfrm>
          <a:custGeom>
            <a:avLst/>
            <a:gdLst/>
            <a:ahLst/>
            <a:cxnLst/>
            <a:rect l="l" t="t" r="r" b="b"/>
            <a:pathLst>
              <a:path w="3184" h="22412" extrusionOk="0">
                <a:moveTo>
                  <a:pt x="0" y="0"/>
                </a:moveTo>
                <a:lnTo>
                  <a:pt x="0" y="22412"/>
                </a:lnTo>
                <a:lnTo>
                  <a:pt x="3183" y="22412"/>
                </a:lnTo>
                <a:lnTo>
                  <a:pt x="3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"/>
          <p:cNvSpPr/>
          <p:nvPr/>
        </p:nvSpPr>
        <p:spPr>
          <a:xfrm rot="5400000">
            <a:off x="710738" y="-71640"/>
            <a:ext cx="68931" cy="485108"/>
          </a:xfrm>
          <a:custGeom>
            <a:avLst/>
            <a:gdLst/>
            <a:ahLst/>
            <a:cxnLst/>
            <a:rect l="l" t="t" r="r" b="b"/>
            <a:pathLst>
              <a:path w="3185" h="22412" extrusionOk="0">
                <a:moveTo>
                  <a:pt x="1" y="0"/>
                </a:moveTo>
                <a:lnTo>
                  <a:pt x="1" y="22412"/>
                </a:lnTo>
                <a:lnTo>
                  <a:pt x="3184" y="22412"/>
                </a:lnTo>
                <a:lnTo>
                  <a:pt x="31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 rot="5400000">
            <a:off x="710403" y="67169"/>
            <a:ext cx="69602" cy="485108"/>
          </a:xfrm>
          <a:custGeom>
            <a:avLst/>
            <a:gdLst/>
            <a:ahLst/>
            <a:cxnLst/>
            <a:rect l="l" t="t" r="r" b="b"/>
            <a:pathLst>
              <a:path w="3216" h="22412" extrusionOk="0">
                <a:moveTo>
                  <a:pt x="0" y="0"/>
                </a:moveTo>
                <a:lnTo>
                  <a:pt x="0" y="22412"/>
                </a:lnTo>
                <a:lnTo>
                  <a:pt x="3216" y="22412"/>
                </a:lnTo>
                <a:lnTo>
                  <a:pt x="32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 rot="5400000">
            <a:off x="710749" y="205988"/>
            <a:ext cx="68910" cy="485108"/>
          </a:xfrm>
          <a:custGeom>
            <a:avLst/>
            <a:gdLst/>
            <a:ahLst/>
            <a:cxnLst/>
            <a:rect l="l" t="t" r="r" b="b"/>
            <a:pathLst>
              <a:path w="3184" h="22412" extrusionOk="0">
                <a:moveTo>
                  <a:pt x="0" y="0"/>
                </a:moveTo>
                <a:lnTo>
                  <a:pt x="0" y="22412"/>
                </a:lnTo>
                <a:lnTo>
                  <a:pt x="3184" y="22412"/>
                </a:lnTo>
                <a:lnTo>
                  <a:pt x="31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-5400000">
            <a:off x="225870" y="702870"/>
            <a:ext cx="51011" cy="501608"/>
          </a:xfrm>
          <a:custGeom>
            <a:avLst/>
            <a:gdLst/>
            <a:ahLst/>
            <a:cxnLst/>
            <a:rect l="l" t="t" r="r" b="b"/>
            <a:pathLst>
              <a:path w="2357" h="22476" extrusionOk="0">
                <a:moveTo>
                  <a:pt x="1" y="0"/>
                </a:moveTo>
                <a:lnTo>
                  <a:pt x="1" y="22476"/>
                </a:lnTo>
                <a:lnTo>
                  <a:pt x="2357" y="22476"/>
                </a:lnTo>
                <a:lnTo>
                  <a:pt x="23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-5400000">
            <a:off x="225534" y="595052"/>
            <a:ext cx="51682" cy="501608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 rot="-5400000">
            <a:off x="225880" y="487245"/>
            <a:ext cx="50990" cy="501608"/>
          </a:xfrm>
          <a:custGeom>
            <a:avLst/>
            <a:gdLst/>
            <a:ahLst/>
            <a:cxnLst/>
            <a:rect l="l" t="t" r="r" b="b"/>
            <a:pathLst>
              <a:path w="2356" h="22476" extrusionOk="0">
                <a:moveTo>
                  <a:pt x="0" y="0"/>
                </a:moveTo>
                <a:lnTo>
                  <a:pt x="0" y="22476"/>
                </a:lnTo>
                <a:lnTo>
                  <a:pt x="2356" y="22476"/>
                </a:lnTo>
                <a:lnTo>
                  <a:pt x="2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 rot="-5400000">
            <a:off x="225534" y="379437"/>
            <a:ext cx="51682" cy="501608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 rot="10800000" flipH="1">
            <a:off x="998942" y="480157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/>
          <p:nvPr/>
        </p:nvSpPr>
        <p:spPr>
          <a:xfrm rot="10800000" flipH="1">
            <a:off x="997590" y="-9417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/>
          <p:nvPr/>
        </p:nvSpPr>
        <p:spPr>
          <a:xfrm rot="-5400000" flipH="1">
            <a:off x="1203885" y="688554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 rot="-5400000" flipH="1">
            <a:off x="1065682" y="68854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-5400000" flipH="1">
            <a:off x="927468" y="68854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-5400000" flipH="1">
            <a:off x="789265" y="688554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 flipH="1">
            <a:off x="997590" y="964706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-5400000">
            <a:off x="997595" y="961351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10800000">
            <a:off x="-80" y="1471317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1975" y="986305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-207761" y="1679713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 rot="5400000">
            <a:off x="-69558" y="167970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5400000">
            <a:off x="68656" y="167970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 rot="10800000">
            <a:off x="1323" y="1955865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 rot="5400000" flipH="1">
            <a:off x="1318" y="1952510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 rot="5400000">
            <a:off x="206879" y="167970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3"/>
          <p:cNvGrpSpPr/>
          <p:nvPr/>
        </p:nvGrpSpPr>
        <p:grpSpPr>
          <a:xfrm>
            <a:off x="7661809" y="1910504"/>
            <a:ext cx="1482180" cy="3233580"/>
            <a:chOff x="7661809" y="1910504"/>
            <a:chExt cx="1482180" cy="3233580"/>
          </a:xfrm>
        </p:grpSpPr>
        <p:sp>
          <p:nvSpPr>
            <p:cNvPr id="134" name="Google Shape;134;p3"/>
            <p:cNvSpPr/>
            <p:nvPr/>
          </p:nvSpPr>
          <p:spPr>
            <a:xfrm rot="-5400000" flipH="1">
              <a:off x="7662866" y="190944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5400000" flipH="1">
              <a:off x="7541610" y="2031693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 rot="-5400000">
              <a:off x="8647807" y="4648951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 rot="-5400000">
              <a:off x="8660279" y="4659633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642448" y="4159560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642452" y="4159552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749935" y="4159552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858089" y="4159552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965550" y="4155375"/>
              <a:ext cx="51676" cy="505822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9073725" y="4155525"/>
              <a:ext cx="65650" cy="505822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 flipH="1">
              <a:off x="7670217" y="4657569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45;p3"/>
            <p:cNvGrpSpPr/>
            <p:nvPr/>
          </p:nvGrpSpPr>
          <p:grpSpPr>
            <a:xfrm>
              <a:off x="7672740" y="4172120"/>
              <a:ext cx="481330" cy="486493"/>
              <a:chOff x="7670224" y="4172300"/>
              <a:chExt cx="487176" cy="486493"/>
            </a:xfrm>
          </p:grpSpPr>
          <p:sp>
            <p:nvSpPr>
              <p:cNvPr id="146" name="Google Shape;146;p3"/>
              <p:cNvSpPr/>
              <p:nvPr/>
            </p:nvSpPr>
            <p:spPr>
              <a:xfrm flipH="1">
                <a:off x="7670224" y="4172300"/>
                <a:ext cx="485811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 rot="5400000" flipH="1">
                <a:off x="7462772" y="4381695"/>
                <a:ext cx="485085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 rot="5400000" flipH="1">
                <a:off x="7601973" y="4381684"/>
                <a:ext cx="485085" cy="6896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 rot="5400000" flipH="1">
                <a:off x="7741185" y="4381684"/>
                <a:ext cx="485085" cy="6896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 rot="5400000" flipH="1">
                <a:off x="7880387" y="4381695"/>
                <a:ext cx="485085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7670217" y="3431706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5400000">
              <a:off x="7670460" y="3693273"/>
              <a:ext cx="483688" cy="48694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-5400000">
              <a:off x="8659569" y="3182811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-5400000">
              <a:off x="8656861" y="366850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8658831" y="3185527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8658831" y="332371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8658831" y="346193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657513" y="2440547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-5400000" flipH="1">
              <a:off x="8657517" y="270232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8658831" y="3600155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3"/>
            <p:cNvGrpSpPr/>
            <p:nvPr/>
          </p:nvGrpSpPr>
          <p:grpSpPr>
            <a:xfrm>
              <a:off x="8154574" y="4660971"/>
              <a:ext cx="485063" cy="482105"/>
              <a:chOff x="7831939" y="4498901"/>
              <a:chExt cx="644345" cy="644267"/>
            </a:xfrm>
          </p:grpSpPr>
          <p:sp>
            <p:nvSpPr>
              <p:cNvPr id="162" name="Google Shape;162;p3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4"/>
          <p:cNvSpPr txBox="1">
            <a:spLocks noGrp="1"/>
          </p:cNvSpPr>
          <p:nvPr>
            <p:ph type="title"/>
          </p:nvPr>
        </p:nvSpPr>
        <p:spPr>
          <a:xfrm>
            <a:off x="764850" y="2416818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8" name="Google Shape;678;p14"/>
          <p:cNvSpPr txBox="1">
            <a:spLocks noGrp="1"/>
          </p:cNvSpPr>
          <p:nvPr>
            <p:ph type="subTitle" idx="1"/>
          </p:nvPr>
        </p:nvSpPr>
        <p:spPr>
          <a:xfrm>
            <a:off x="867150" y="3043693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79" name="Google Shape;679;p14"/>
          <p:cNvSpPr txBox="1">
            <a:spLocks noGrp="1"/>
          </p:cNvSpPr>
          <p:nvPr>
            <p:ph type="title" idx="2"/>
          </p:nvPr>
        </p:nvSpPr>
        <p:spPr>
          <a:xfrm>
            <a:off x="27071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0" name="Google Shape;680;p14"/>
          <p:cNvSpPr txBox="1">
            <a:spLocks noGrp="1"/>
          </p:cNvSpPr>
          <p:nvPr>
            <p:ph type="title" idx="3"/>
          </p:nvPr>
        </p:nvSpPr>
        <p:spPr>
          <a:xfrm>
            <a:off x="46494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1" name="Google Shape;681;p14"/>
          <p:cNvSpPr txBox="1">
            <a:spLocks noGrp="1"/>
          </p:cNvSpPr>
          <p:nvPr>
            <p:ph type="title" idx="4"/>
          </p:nvPr>
        </p:nvSpPr>
        <p:spPr>
          <a:xfrm>
            <a:off x="65917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2" name="Google Shape;682;p14"/>
          <p:cNvSpPr txBox="1">
            <a:spLocks noGrp="1"/>
          </p:cNvSpPr>
          <p:nvPr>
            <p:ph type="title" idx="5" hasCustomPrompt="1"/>
          </p:nvPr>
        </p:nvSpPr>
        <p:spPr>
          <a:xfrm>
            <a:off x="7326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3" name="Google Shape;683;p14"/>
          <p:cNvSpPr txBox="1">
            <a:spLocks noGrp="1"/>
          </p:cNvSpPr>
          <p:nvPr>
            <p:ph type="title" idx="6" hasCustomPrompt="1"/>
          </p:nvPr>
        </p:nvSpPr>
        <p:spPr>
          <a:xfrm>
            <a:off x="65595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4" name="Google Shape;684;p14"/>
          <p:cNvSpPr txBox="1">
            <a:spLocks noGrp="1"/>
          </p:cNvSpPr>
          <p:nvPr>
            <p:ph type="title" idx="7" hasCustomPrompt="1"/>
          </p:nvPr>
        </p:nvSpPr>
        <p:spPr>
          <a:xfrm>
            <a:off x="46172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5" name="Google Shape;685;p14"/>
          <p:cNvSpPr txBox="1">
            <a:spLocks noGrp="1"/>
          </p:cNvSpPr>
          <p:nvPr>
            <p:ph type="title" idx="8" hasCustomPrompt="1"/>
          </p:nvPr>
        </p:nvSpPr>
        <p:spPr>
          <a:xfrm>
            <a:off x="26749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6" name="Google Shape;686;p14"/>
          <p:cNvSpPr txBox="1">
            <a:spLocks noGrp="1"/>
          </p:cNvSpPr>
          <p:nvPr>
            <p:ph type="subTitle" idx="9"/>
          </p:nvPr>
        </p:nvSpPr>
        <p:spPr>
          <a:xfrm>
            <a:off x="2809450" y="3043693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87" name="Google Shape;687;p14"/>
          <p:cNvSpPr txBox="1">
            <a:spLocks noGrp="1"/>
          </p:cNvSpPr>
          <p:nvPr>
            <p:ph type="subTitle" idx="13"/>
          </p:nvPr>
        </p:nvSpPr>
        <p:spPr>
          <a:xfrm>
            <a:off x="4751750" y="3043693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88" name="Google Shape;688;p14"/>
          <p:cNvSpPr txBox="1">
            <a:spLocks noGrp="1"/>
          </p:cNvSpPr>
          <p:nvPr>
            <p:ph type="subTitle" idx="14"/>
          </p:nvPr>
        </p:nvSpPr>
        <p:spPr>
          <a:xfrm>
            <a:off x="6694050" y="3043693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689" name="Google Shape;689;p14"/>
          <p:cNvGrpSpPr/>
          <p:nvPr/>
        </p:nvGrpSpPr>
        <p:grpSpPr>
          <a:xfrm>
            <a:off x="-5581" y="-1473"/>
            <a:ext cx="3899037" cy="506106"/>
            <a:chOff x="-5581" y="-1473"/>
            <a:chExt cx="3899037" cy="506106"/>
          </a:xfrm>
        </p:grpSpPr>
        <p:grpSp>
          <p:nvGrpSpPr>
            <p:cNvPr id="690" name="Google Shape;690;p14"/>
            <p:cNvGrpSpPr/>
            <p:nvPr/>
          </p:nvGrpSpPr>
          <p:grpSpPr>
            <a:xfrm>
              <a:off x="821605" y="-1473"/>
              <a:ext cx="3071851" cy="504653"/>
              <a:chOff x="2390590" y="-1465"/>
              <a:chExt cx="3927696" cy="645254"/>
            </a:xfrm>
          </p:grpSpPr>
          <p:sp>
            <p:nvSpPr>
              <p:cNvPr id="691" name="Google Shape;691;p14"/>
              <p:cNvSpPr/>
              <p:nvPr/>
            </p:nvSpPr>
            <p:spPr>
              <a:xfrm rot="5400000">
                <a:off x="4356663" y="-2858"/>
                <a:ext cx="644318" cy="647105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 rot="5400000">
                <a:off x="4843958" y="160544"/>
                <a:ext cx="642478" cy="3240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70" extrusionOk="0">
                    <a:moveTo>
                      <a:pt x="1" y="0"/>
                    </a:moveTo>
                    <a:lnTo>
                      <a:pt x="1" y="96"/>
                    </a:lnTo>
                    <a:cubicBezTo>
                      <a:pt x="1" y="6272"/>
                      <a:pt x="4999" y="11270"/>
                      <a:pt x="11175" y="11270"/>
                    </a:cubicBezTo>
                    <a:cubicBezTo>
                      <a:pt x="17351" y="11270"/>
                      <a:pt x="22349" y="6272"/>
                      <a:pt x="22349" y="96"/>
                    </a:cubicBez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 rot="5400000">
                <a:off x="5835486" y="160989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 rot="5400000">
                <a:off x="5341320" y="-11985"/>
                <a:ext cx="642478" cy="66907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 rot="5400000">
                <a:off x="5353668" y="2203"/>
                <a:ext cx="640638" cy="640694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 rot="5400000">
                <a:off x="4519561" y="159114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 rot="-5400000" flipH="1">
                <a:off x="3707895" y="-2858"/>
                <a:ext cx="644318" cy="647105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 rot="-5400000" flipH="1">
                <a:off x="3222440" y="160544"/>
                <a:ext cx="642478" cy="3240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70" extrusionOk="0">
                    <a:moveTo>
                      <a:pt x="1" y="0"/>
                    </a:moveTo>
                    <a:lnTo>
                      <a:pt x="1" y="96"/>
                    </a:lnTo>
                    <a:cubicBezTo>
                      <a:pt x="1" y="6272"/>
                      <a:pt x="4999" y="11270"/>
                      <a:pt x="11175" y="11270"/>
                    </a:cubicBezTo>
                    <a:cubicBezTo>
                      <a:pt x="17351" y="11270"/>
                      <a:pt x="22349" y="6272"/>
                      <a:pt x="22349" y="96"/>
                    </a:cubicBez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 rot="-5400000" flipH="1">
                <a:off x="2230912" y="160989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 rot="-5400000" flipH="1">
                <a:off x="2725078" y="-11985"/>
                <a:ext cx="642478" cy="66907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 rot="-5400000" flipH="1">
                <a:off x="2714569" y="2203"/>
                <a:ext cx="640638" cy="640694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 rot="-5400000" flipH="1">
                <a:off x="3546837" y="159114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3" name="Google Shape;703;p14"/>
            <p:cNvSpPr/>
            <p:nvPr/>
          </p:nvSpPr>
          <p:spPr>
            <a:xfrm>
              <a:off x="-5581" y="-763"/>
              <a:ext cx="503237" cy="505395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4"/>
          <p:cNvGrpSpPr/>
          <p:nvPr/>
        </p:nvGrpSpPr>
        <p:grpSpPr>
          <a:xfrm>
            <a:off x="4494542" y="4638105"/>
            <a:ext cx="4655096" cy="505395"/>
            <a:chOff x="4494542" y="4638105"/>
            <a:chExt cx="4655096" cy="505395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4494542" y="4638669"/>
              <a:ext cx="2799974" cy="503921"/>
              <a:chOff x="2449957" y="4496710"/>
              <a:chExt cx="3580071" cy="644318"/>
            </a:xfrm>
          </p:grpSpPr>
          <p:sp>
            <p:nvSpPr>
              <p:cNvPr id="706" name="Google Shape;706;p14"/>
              <p:cNvSpPr/>
              <p:nvPr/>
            </p:nvSpPr>
            <p:spPr>
              <a:xfrm rot="-5400000" flipH="1">
                <a:off x="5384317" y="4495317"/>
                <a:ext cx="644318" cy="647105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 rot="-5400000" flipH="1">
                <a:off x="4898862" y="4657244"/>
                <a:ext cx="642478" cy="3240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70" extrusionOk="0">
                    <a:moveTo>
                      <a:pt x="1" y="0"/>
                    </a:moveTo>
                    <a:lnTo>
                      <a:pt x="1" y="96"/>
                    </a:lnTo>
                    <a:cubicBezTo>
                      <a:pt x="1" y="6272"/>
                      <a:pt x="4999" y="11270"/>
                      <a:pt x="11175" y="11270"/>
                    </a:cubicBezTo>
                    <a:cubicBezTo>
                      <a:pt x="17351" y="11270"/>
                      <a:pt x="22349" y="6272"/>
                      <a:pt x="22349" y="96"/>
                    </a:cubicBez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 rot="-5400000" flipH="1">
                <a:off x="5223258" y="4657689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-5400000" flipH="1">
                <a:off x="2451810" y="4496157"/>
                <a:ext cx="642478" cy="64618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22349" y="0"/>
                    </a:moveTo>
                    <a:cubicBezTo>
                      <a:pt x="9997" y="0"/>
                      <a:pt x="1" y="9996"/>
                      <a:pt x="1" y="22348"/>
                    </a:cubicBezTo>
                    <a:lnTo>
                      <a:pt x="1" y="22475"/>
                    </a:ln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-5400000" flipH="1">
                <a:off x="3097845" y="4496157"/>
                <a:ext cx="642478" cy="64618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2349" y="224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-5400000" flipH="1">
                <a:off x="3582937" y="4657244"/>
                <a:ext cx="642478" cy="3240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70" extrusionOk="0">
                    <a:moveTo>
                      <a:pt x="1" y="0"/>
                    </a:moveTo>
                    <a:lnTo>
                      <a:pt x="1" y="96"/>
                    </a:lnTo>
                    <a:cubicBezTo>
                      <a:pt x="1" y="6272"/>
                      <a:pt x="4999" y="11270"/>
                      <a:pt x="11175" y="11270"/>
                    </a:cubicBezTo>
                    <a:cubicBezTo>
                      <a:pt x="17351" y="11270"/>
                      <a:pt x="22349" y="6272"/>
                      <a:pt x="22349" y="96"/>
                    </a:cubicBez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 rot="-5400000" flipH="1">
                <a:off x="3907333" y="4657689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 rot="-5400000" flipH="1">
                <a:off x="4401500" y="4484715"/>
                <a:ext cx="642478" cy="66907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 rot="-5400000" flipH="1">
                <a:off x="2725404" y="4769768"/>
                <a:ext cx="368830" cy="372542"/>
              </a:xfrm>
              <a:custGeom>
                <a:avLst/>
                <a:gdLst/>
                <a:ahLst/>
                <a:cxnLst/>
                <a:rect l="l" t="t" r="r" b="b"/>
                <a:pathLst>
                  <a:path w="12830" h="12958" extrusionOk="0">
                    <a:moveTo>
                      <a:pt x="12830" y="1"/>
                    </a:moveTo>
                    <a:cubicBezTo>
                      <a:pt x="5731" y="1"/>
                      <a:pt x="0" y="5731"/>
                      <a:pt x="0" y="12830"/>
                    </a:cubicBezTo>
                    <a:lnTo>
                      <a:pt x="0" y="12957"/>
                    </a:lnTo>
                    <a:lnTo>
                      <a:pt x="12830" y="12957"/>
                    </a:lnTo>
                    <a:lnTo>
                      <a:pt x="12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-5400000" flipH="1">
                <a:off x="4390991" y="4498903"/>
                <a:ext cx="640638" cy="640694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6" name="Google Shape;716;p14"/>
            <p:cNvSpPr/>
            <p:nvPr/>
          </p:nvSpPr>
          <p:spPr>
            <a:xfrm rot="10800000">
              <a:off x="8646401" y="4638105"/>
              <a:ext cx="503237" cy="505395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14"/>
          <p:cNvGrpSpPr/>
          <p:nvPr/>
        </p:nvGrpSpPr>
        <p:grpSpPr>
          <a:xfrm>
            <a:off x="-6674" y="2627779"/>
            <a:ext cx="509850" cy="2515714"/>
            <a:chOff x="-6665" y="1686613"/>
            <a:chExt cx="570110" cy="2813053"/>
          </a:xfrm>
        </p:grpSpPr>
        <p:sp>
          <p:nvSpPr>
            <p:cNvPr id="718" name="Google Shape;718;p14"/>
            <p:cNvSpPr/>
            <p:nvPr/>
          </p:nvSpPr>
          <p:spPr>
            <a:xfrm rot="5400000">
              <a:off x="-5027" y="3372245"/>
              <a:ext cx="561910" cy="56518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-5443" y="3934482"/>
              <a:ext cx="561910" cy="56518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 rot="5400000">
              <a:off x="-3833" y="3371855"/>
              <a:ext cx="563519" cy="565964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-5443" y="3934482"/>
              <a:ext cx="562714" cy="56518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4"/>
            <p:cNvGrpSpPr/>
            <p:nvPr/>
          </p:nvGrpSpPr>
          <p:grpSpPr>
            <a:xfrm rot="10800000" flipH="1">
              <a:off x="-3750" y="2247260"/>
              <a:ext cx="567195" cy="568400"/>
              <a:chOff x="116" y="1926514"/>
              <a:chExt cx="649188" cy="644298"/>
            </a:xfrm>
          </p:grpSpPr>
          <p:sp>
            <p:nvSpPr>
              <p:cNvPr id="723" name="Google Shape;723;p14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7" name="Google Shape;727;p14"/>
            <p:cNvSpPr/>
            <p:nvPr/>
          </p:nvSpPr>
          <p:spPr>
            <a:xfrm flipH="1">
              <a:off x="-2687" y="1686613"/>
              <a:ext cx="561910" cy="565159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9" y="0"/>
                  </a:moveTo>
                  <a:cubicBezTo>
                    <a:pt x="9997" y="0"/>
                    <a:pt x="1" y="9996"/>
                    <a:pt x="1" y="22348"/>
                  </a:cubicBezTo>
                  <a:lnTo>
                    <a:pt x="1" y="22475"/>
                  </a:ln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4"/>
            <p:cNvSpPr/>
            <p:nvPr/>
          </p:nvSpPr>
          <p:spPr>
            <a:xfrm flipH="1">
              <a:off x="-2665" y="1925902"/>
              <a:ext cx="322578" cy="325829"/>
            </a:xfrm>
            <a:custGeom>
              <a:avLst/>
              <a:gdLst/>
              <a:ahLst/>
              <a:cxnLst/>
              <a:rect l="l" t="t" r="r" b="b"/>
              <a:pathLst>
                <a:path w="12830" h="12958" extrusionOk="0">
                  <a:moveTo>
                    <a:pt x="12830" y="1"/>
                  </a:moveTo>
                  <a:cubicBezTo>
                    <a:pt x="5731" y="1"/>
                    <a:pt x="0" y="5731"/>
                    <a:pt x="0" y="12830"/>
                  </a:cubicBezTo>
                  <a:lnTo>
                    <a:pt x="0" y="12957"/>
                  </a:lnTo>
                  <a:lnTo>
                    <a:pt x="12830" y="12957"/>
                  </a:lnTo>
                  <a:lnTo>
                    <a:pt x="12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 rot="5400000">
              <a:off x="-5027" y="2810507"/>
              <a:ext cx="561910" cy="56518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14"/>
          <p:cNvGrpSpPr/>
          <p:nvPr/>
        </p:nvGrpSpPr>
        <p:grpSpPr>
          <a:xfrm>
            <a:off x="8134846" y="-1448"/>
            <a:ext cx="1014812" cy="2511672"/>
            <a:chOff x="8134846" y="-1448"/>
            <a:chExt cx="1014812" cy="2511672"/>
          </a:xfrm>
        </p:grpSpPr>
        <p:grpSp>
          <p:nvGrpSpPr>
            <p:cNvPr id="731" name="Google Shape;731;p14"/>
            <p:cNvGrpSpPr/>
            <p:nvPr/>
          </p:nvGrpSpPr>
          <p:grpSpPr>
            <a:xfrm>
              <a:off x="8134846" y="-1448"/>
              <a:ext cx="1014812" cy="2511672"/>
              <a:chOff x="7165471" y="-1448"/>
              <a:chExt cx="1014812" cy="2511672"/>
            </a:xfrm>
          </p:grpSpPr>
          <p:sp>
            <p:nvSpPr>
              <p:cNvPr id="732" name="Google Shape;732;p14"/>
              <p:cNvSpPr/>
              <p:nvPr/>
            </p:nvSpPr>
            <p:spPr>
              <a:xfrm rot="-5400000">
                <a:off x="7166927" y="-2184"/>
                <a:ext cx="502461" cy="50537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4"/>
              <p:cNvSpPr/>
              <p:nvPr/>
            </p:nvSpPr>
            <p:spPr>
              <a:xfrm rot="-5400000">
                <a:off x="7671504" y="500224"/>
                <a:ext cx="502461" cy="50539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0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4"/>
              <p:cNvSpPr/>
              <p:nvPr/>
            </p:nvSpPr>
            <p:spPr>
              <a:xfrm rot="-5400000">
                <a:off x="7671504" y="-2195"/>
                <a:ext cx="502461" cy="50539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0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4"/>
              <p:cNvSpPr/>
              <p:nvPr/>
            </p:nvSpPr>
            <p:spPr>
              <a:xfrm rot="-5400000">
                <a:off x="7668998" y="499875"/>
                <a:ext cx="503900" cy="506092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4"/>
              <p:cNvSpPr/>
              <p:nvPr/>
            </p:nvSpPr>
            <p:spPr>
              <a:xfrm rot="-5400000">
                <a:off x="7168714" y="323"/>
                <a:ext cx="502461" cy="500359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253" extrusionOk="0">
                    <a:moveTo>
                      <a:pt x="11174" y="0"/>
                    </a:moveTo>
                    <a:cubicBezTo>
                      <a:pt x="5094" y="0"/>
                      <a:pt x="128" y="4903"/>
                      <a:pt x="0" y="10983"/>
                    </a:cubicBezTo>
                    <a:lnTo>
                      <a:pt x="0" y="11079"/>
                    </a:lnTo>
                    <a:cubicBezTo>
                      <a:pt x="32" y="17255"/>
                      <a:pt x="5030" y="22253"/>
                      <a:pt x="11174" y="22253"/>
                    </a:cubicBezTo>
                    <a:cubicBezTo>
                      <a:pt x="17350" y="22253"/>
                      <a:pt x="22348" y="17255"/>
                      <a:pt x="22348" y="11079"/>
                    </a:cubicBezTo>
                    <a:lnTo>
                      <a:pt x="22348" y="10983"/>
                    </a:lnTo>
                    <a:cubicBezTo>
                      <a:pt x="22253" y="4903"/>
                      <a:pt x="17287" y="0"/>
                      <a:pt x="11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4"/>
              <p:cNvSpPr/>
              <p:nvPr/>
            </p:nvSpPr>
            <p:spPr>
              <a:xfrm rot="-5400000">
                <a:off x="7166927" y="500235"/>
                <a:ext cx="502461" cy="50537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22348" y="0"/>
                    </a:moveTo>
                    <a:cubicBezTo>
                      <a:pt x="9996" y="0"/>
                      <a:pt x="0" y="9997"/>
                      <a:pt x="0" y="22348"/>
                    </a:cubicBez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 rot="-5400000">
                <a:off x="7671145" y="-2555"/>
                <a:ext cx="503181" cy="505395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22477" extrusionOk="0">
                    <a:moveTo>
                      <a:pt x="0" y="1"/>
                    </a:moveTo>
                    <a:lnTo>
                      <a:pt x="0" y="22476"/>
                    </a:lnTo>
                    <a:cubicBezTo>
                      <a:pt x="12352" y="22476"/>
                      <a:pt x="22380" y="12480"/>
                      <a:pt x="22380" y="128"/>
                    </a:cubicBezTo>
                    <a:lnTo>
                      <a:pt x="223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 rot="-5400000">
                <a:off x="7169775" y="1504565"/>
                <a:ext cx="1506642" cy="504676"/>
              </a:xfrm>
              <a:custGeom>
                <a:avLst/>
                <a:gdLst/>
                <a:ahLst/>
                <a:cxnLst/>
                <a:rect l="l" t="t" r="r" b="b"/>
                <a:pathLst>
                  <a:path w="67014" h="22445" extrusionOk="0">
                    <a:moveTo>
                      <a:pt x="11238" y="1"/>
                    </a:moveTo>
                    <a:cubicBezTo>
                      <a:pt x="5031" y="1"/>
                      <a:pt x="1" y="5031"/>
                      <a:pt x="1" y="11238"/>
                    </a:cubicBezTo>
                    <a:cubicBezTo>
                      <a:pt x="1" y="17414"/>
                      <a:pt x="5031" y="22444"/>
                      <a:pt x="11238" y="22444"/>
                    </a:cubicBezTo>
                    <a:lnTo>
                      <a:pt x="67013" y="22444"/>
                    </a:lnTo>
                    <a:lnTo>
                      <a:pt x="670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0" name="Google Shape;740;p14"/>
              <p:cNvGrpSpPr/>
              <p:nvPr/>
            </p:nvGrpSpPr>
            <p:grpSpPr>
              <a:xfrm rot="-5400000" flipH="1">
                <a:off x="7672065" y="1499079"/>
                <a:ext cx="503380" cy="513055"/>
                <a:chOff x="116" y="1926514"/>
                <a:chExt cx="649188" cy="644298"/>
              </a:xfrm>
            </p:grpSpPr>
            <p:sp>
              <p:nvSpPr>
                <p:cNvPr id="741" name="Google Shape;741;p14"/>
                <p:cNvSpPr/>
                <p:nvPr/>
              </p:nvSpPr>
              <p:spPr>
                <a:xfrm rot="5400000" flipH="1">
                  <a:off x="279373" y="2200881"/>
                  <a:ext cx="644289" cy="9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14"/>
                <p:cNvSpPr/>
                <p:nvPr/>
              </p:nvSpPr>
              <p:spPr>
                <a:xfrm rot="5400000" flipH="1">
                  <a:off x="92995" y="2202428"/>
                  <a:ext cx="644289" cy="92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216" extrusionOk="0">
                      <a:moveTo>
                        <a:pt x="0" y="1"/>
                      </a:moveTo>
                      <a:lnTo>
                        <a:pt x="0" y="3216"/>
                      </a:lnTo>
                      <a:lnTo>
                        <a:pt x="22412" y="3216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 rot="5400000" flipH="1">
                  <a:off x="-91402" y="2202888"/>
                  <a:ext cx="644289" cy="9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 rot="5400000" flipH="1">
                  <a:off x="-276244" y="2202874"/>
                  <a:ext cx="644289" cy="9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45" name="Google Shape;745;p14"/>
            <p:cNvSpPr/>
            <p:nvPr/>
          </p:nvSpPr>
          <p:spPr>
            <a:xfrm rot="-5400000" flipH="1">
              <a:off x="8640784" y="1001705"/>
              <a:ext cx="502461" cy="50537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6"/>
          <p:cNvSpPr txBox="1">
            <a:spLocks noGrp="1"/>
          </p:cNvSpPr>
          <p:nvPr>
            <p:ph type="title"/>
          </p:nvPr>
        </p:nvSpPr>
        <p:spPr>
          <a:xfrm>
            <a:off x="3956850" y="1697353"/>
            <a:ext cx="3384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1" name="Google Shape;801;p16"/>
          <p:cNvSpPr txBox="1">
            <a:spLocks noGrp="1"/>
          </p:cNvSpPr>
          <p:nvPr>
            <p:ph type="title" idx="2" hasCustomPrompt="1"/>
          </p:nvPr>
        </p:nvSpPr>
        <p:spPr>
          <a:xfrm>
            <a:off x="1423775" y="1909650"/>
            <a:ext cx="2220600" cy="17694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81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2" name="Google Shape;802;p16"/>
          <p:cNvSpPr txBox="1">
            <a:spLocks noGrp="1"/>
          </p:cNvSpPr>
          <p:nvPr>
            <p:ph type="subTitle" idx="1"/>
          </p:nvPr>
        </p:nvSpPr>
        <p:spPr>
          <a:xfrm>
            <a:off x="3956850" y="3248925"/>
            <a:ext cx="3572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  <a:highlight>
                  <a:schemeClr val="dk1"/>
                </a:highlight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03" name="Google Shape;803;p16"/>
          <p:cNvGrpSpPr/>
          <p:nvPr/>
        </p:nvGrpSpPr>
        <p:grpSpPr>
          <a:xfrm>
            <a:off x="8656804" y="1485833"/>
            <a:ext cx="487186" cy="485073"/>
            <a:chOff x="-19" y="4108725"/>
            <a:chExt cx="487186" cy="485073"/>
          </a:xfrm>
        </p:grpSpPr>
        <p:sp>
          <p:nvSpPr>
            <p:cNvPr id="804" name="Google Shape;804;p16"/>
            <p:cNvSpPr/>
            <p:nvPr/>
          </p:nvSpPr>
          <p:spPr>
            <a:xfrm rot="-5400000" flipH="1">
              <a:off x="1037" y="4107669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 rot="-5400000" flipH="1">
              <a:off x="-120219" y="4229914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16"/>
          <p:cNvGrpSpPr/>
          <p:nvPr/>
        </p:nvGrpSpPr>
        <p:grpSpPr>
          <a:xfrm>
            <a:off x="8160357" y="502715"/>
            <a:ext cx="485073" cy="487186"/>
            <a:chOff x="1481694" y="-3360"/>
            <a:chExt cx="485073" cy="487186"/>
          </a:xfrm>
        </p:grpSpPr>
        <p:sp>
          <p:nvSpPr>
            <p:cNvPr id="807" name="Google Shape;807;p16"/>
            <p:cNvSpPr/>
            <p:nvPr/>
          </p:nvSpPr>
          <p:spPr>
            <a:xfrm flipH="1">
              <a:off x="1481694" y="-336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 flipH="1">
              <a:off x="1482100" y="-3350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16"/>
          <p:cNvGrpSpPr/>
          <p:nvPr/>
        </p:nvGrpSpPr>
        <p:grpSpPr>
          <a:xfrm rot="5400000">
            <a:off x="7794475" y="133233"/>
            <a:ext cx="980035" cy="1719036"/>
            <a:chOff x="502650" y="-9417"/>
            <a:chExt cx="980035" cy="1719036"/>
          </a:xfrm>
        </p:grpSpPr>
        <p:sp>
          <p:nvSpPr>
            <p:cNvPr id="810" name="Google Shape;810;p16"/>
            <p:cNvSpPr/>
            <p:nvPr/>
          </p:nvSpPr>
          <p:spPr>
            <a:xfrm rot="5400000">
              <a:off x="710749" y="-210794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 rot="5400000">
              <a:off x="710738" y="-71640"/>
              <a:ext cx="68931" cy="485108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 rot="5400000">
              <a:off x="710403" y="67169"/>
              <a:ext cx="69602" cy="485108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rot="5400000">
              <a:off x="710749" y="205988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rot="10800000" flipH="1">
              <a:off x="998942" y="480157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 rot="10800000" flipH="1">
              <a:off x="997590" y="-9417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 rot="-5400000" flipH="1">
              <a:off x="927468" y="68854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 rot="-5400000" flipH="1">
              <a:off x="789265" y="688554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 rot="10800000" flipH="1">
              <a:off x="997590" y="964706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 rot="-5400000">
              <a:off x="997595" y="96135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6"/>
          <p:cNvGrpSpPr/>
          <p:nvPr/>
        </p:nvGrpSpPr>
        <p:grpSpPr>
          <a:xfrm rot="5400000">
            <a:off x="7540914" y="-1100347"/>
            <a:ext cx="502731" cy="2703425"/>
            <a:chOff x="-86" y="-2647"/>
            <a:chExt cx="502731" cy="2703425"/>
          </a:xfrm>
        </p:grpSpPr>
        <p:sp>
          <p:nvSpPr>
            <p:cNvPr id="821" name="Google Shape;821;p16"/>
            <p:cNvSpPr/>
            <p:nvPr/>
          </p:nvSpPr>
          <p:spPr>
            <a:xfrm rot="-5400000">
              <a:off x="8437" y="-10384"/>
              <a:ext cx="486472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 rot="-5400000">
              <a:off x="13814" y="490810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 rot="-5400000">
              <a:off x="218510" y="263790"/>
              <a:ext cx="66325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 rot="5400000">
              <a:off x="-58" y="-667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 rot="-5400000">
              <a:off x="225870" y="702870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 rot="-5400000">
              <a:off x="225534" y="595052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 rot="-5400000">
              <a:off x="225880" y="487245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 rot="-5400000">
              <a:off x="225534" y="379437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 rot="10800000">
              <a:off x="-80" y="1471317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 rot="5400000">
              <a:off x="1975" y="98630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 rot="5400000">
              <a:off x="-207761" y="167971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 rot="5400000">
              <a:off x="-69558" y="167970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 rot="5400000">
              <a:off x="68656" y="167970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 rot="10800000">
              <a:off x="1323" y="1955865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 rot="5400000" flipH="1">
              <a:off x="1318" y="1952510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 rot="5400000">
              <a:off x="206879" y="167970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16"/>
          <p:cNvSpPr/>
          <p:nvPr/>
        </p:nvSpPr>
        <p:spPr>
          <a:xfrm rot="5400000">
            <a:off x="36" y="1384727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6"/>
          <p:cNvSpPr/>
          <p:nvPr/>
        </p:nvSpPr>
        <p:spPr>
          <a:xfrm rot="5400000">
            <a:off x="122677" y="1506972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6"/>
          <p:cNvSpPr/>
          <p:nvPr/>
        </p:nvSpPr>
        <p:spPr>
          <a:xfrm rot="5400000" flipH="1">
            <a:off x="12504" y="4648105"/>
            <a:ext cx="483688" cy="503722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6"/>
          <p:cNvSpPr/>
          <p:nvPr/>
        </p:nvSpPr>
        <p:spPr>
          <a:xfrm rot="5400000" flipH="1">
            <a:off x="1417" y="4658787"/>
            <a:ext cx="482303" cy="482359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6"/>
          <p:cNvSpPr/>
          <p:nvPr/>
        </p:nvSpPr>
        <p:spPr>
          <a:xfrm flipH="1">
            <a:off x="26412" y="4158715"/>
            <a:ext cx="475140" cy="501608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6"/>
          <p:cNvSpPr/>
          <p:nvPr/>
        </p:nvSpPr>
        <p:spPr>
          <a:xfrm flipH="1">
            <a:off x="450536" y="4158706"/>
            <a:ext cx="51011" cy="501608"/>
          </a:xfrm>
          <a:custGeom>
            <a:avLst/>
            <a:gdLst/>
            <a:ahLst/>
            <a:cxnLst/>
            <a:rect l="l" t="t" r="r" b="b"/>
            <a:pathLst>
              <a:path w="2357" h="22476" extrusionOk="0">
                <a:moveTo>
                  <a:pt x="1" y="0"/>
                </a:moveTo>
                <a:lnTo>
                  <a:pt x="1" y="22476"/>
                </a:lnTo>
                <a:lnTo>
                  <a:pt x="2357" y="22476"/>
                </a:lnTo>
                <a:lnTo>
                  <a:pt x="23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6"/>
          <p:cNvSpPr/>
          <p:nvPr/>
        </p:nvSpPr>
        <p:spPr>
          <a:xfrm flipH="1">
            <a:off x="342382" y="4158706"/>
            <a:ext cx="51682" cy="501608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16"/>
          <p:cNvSpPr/>
          <p:nvPr/>
        </p:nvSpPr>
        <p:spPr>
          <a:xfrm flipH="1">
            <a:off x="234920" y="4158706"/>
            <a:ext cx="50990" cy="501608"/>
          </a:xfrm>
          <a:custGeom>
            <a:avLst/>
            <a:gdLst/>
            <a:ahLst/>
            <a:cxnLst/>
            <a:rect l="l" t="t" r="r" b="b"/>
            <a:pathLst>
              <a:path w="2356" h="22476" extrusionOk="0">
                <a:moveTo>
                  <a:pt x="0" y="0"/>
                </a:moveTo>
                <a:lnTo>
                  <a:pt x="0" y="22476"/>
                </a:lnTo>
                <a:lnTo>
                  <a:pt x="2356" y="22476"/>
                </a:lnTo>
                <a:lnTo>
                  <a:pt x="2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6"/>
          <p:cNvSpPr/>
          <p:nvPr/>
        </p:nvSpPr>
        <p:spPr>
          <a:xfrm flipH="1">
            <a:off x="126773" y="4154529"/>
            <a:ext cx="51676" cy="505822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6"/>
          <p:cNvSpPr/>
          <p:nvPr/>
        </p:nvSpPr>
        <p:spPr>
          <a:xfrm flipH="1">
            <a:off x="4625" y="4154679"/>
            <a:ext cx="65650" cy="505822"/>
          </a:xfrm>
          <a:custGeom>
            <a:avLst/>
            <a:gdLst/>
            <a:ahLst/>
            <a:cxnLst/>
            <a:rect l="l" t="t" r="r" b="b"/>
            <a:pathLst>
              <a:path w="2389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16"/>
          <p:cNvGrpSpPr/>
          <p:nvPr/>
        </p:nvGrpSpPr>
        <p:grpSpPr>
          <a:xfrm>
            <a:off x="988225" y="3914210"/>
            <a:ext cx="486943" cy="1226908"/>
            <a:chOff x="988225" y="3914210"/>
            <a:chExt cx="486943" cy="1226908"/>
          </a:xfrm>
        </p:grpSpPr>
        <p:grpSp>
          <p:nvGrpSpPr>
            <p:cNvPr id="848" name="Google Shape;848;p16"/>
            <p:cNvGrpSpPr/>
            <p:nvPr/>
          </p:nvGrpSpPr>
          <p:grpSpPr>
            <a:xfrm flipH="1">
              <a:off x="989930" y="4654625"/>
              <a:ext cx="481330" cy="486493"/>
              <a:chOff x="7670224" y="4172300"/>
              <a:chExt cx="487176" cy="486493"/>
            </a:xfrm>
          </p:grpSpPr>
          <p:sp>
            <p:nvSpPr>
              <p:cNvPr id="849" name="Google Shape;849;p16"/>
              <p:cNvSpPr/>
              <p:nvPr/>
            </p:nvSpPr>
            <p:spPr>
              <a:xfrm flipH="1">
                <a:off x="7670224" y="4172300"/>
                <a:ext cx="485811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5400000" flipH="1">
                <a:off x="7462772" y="4381695"/>
                <a:ext cx="485085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5400000" flipH="1">
                <a:off x="7601973" y="4381684"/>
                <a:ext cx="485085" cy="6896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 rot="5400000" flipH="1">
                <a:off x="7741185" y="4381684"/>
                <a:ext cx="485085" cy="6896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 rot="5400000" flipH="1">
                <a:off x="7880387" y="4381695"/>
                <a:ext cx="485085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4" name="Google Shape;854;p16"/>
            <p:cNvSpPr/>
            <p:nvPr/>
          </p:nvSpPr>
          <p:spPr>
            <a:xfrm>
              <a:off x="990094" y="3914210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 rot="-5400000" flipH="1">
              <a:off x="989852" y="4175777"/>
              <a:ext cx="483688" cy="48694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16"/>
          <p:cNvSpPr/>
          <p:nvPr/>
        </p:nvSpPr>
        <p:spPr>
          <a:xfrm rot="5400000" flipH="1">
            <a:off x="2083" y="3181965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6"/>
          <p:cNvSpPr/>
          <p:nvPr/>
        </p:nvSpPr>
        <p:spPr>
          <a:xfrm rot="5400000" flipH="1">
            <a:off x="3450" y="3667659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6"/>
          <p:cNvSpPr/>
          <p:nvPr/>
        </p:nvSpPr>
        <p:spPr>
          <a:xfrm rot="10800000" flipH="1">
            <a:off x="83" y="3184681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6"/>
          <p:cNvSpPr/>
          <p:nvPr/>
        </p:nvSpPr>
        <p:spPr>
          <a:xfrm rot="10800000" flipH="1">
            <a:off x="83" y="332287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6"/>
          <p:cNvSpPr/>
          <p:nvPr/>
        </p:nvSpPr>
        <p:spPr>
          <a:xfrm rot="10800000" flipH="1">
            <a:off x="83" y="3461087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6"/>
          <p:cNvSpPr/>
          <p:nvPr/>
        </p:nvSpPr>
        <p:spPr>
          <a:xfrm flipH="1">
            <a:off x="2798" y="2439701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6"/>
          <p:cNvSpPr/>
          <p:nvPr/>
        </p:nvSpPr>
        <p:spPr>
          <a:xfrm rot="5400000">
            <a:off x="2794" y="2701475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6"/>
          <p:cNvSpPr/>
          <p:nvPr/>
        </p:nvSpPr>
        <p:spPr>
          <a:xfrm rot="10800000" flipH="1">
            <a:off x="83" y="3599309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16"/>
          <p:cNvGrpSpPr/>
          <p:nvPr/>
        </p:nvGrpSpPr>
        <p:grpSpPr>
          <a:xfrm flipH="1">
            <a:off x="504362" y="4660125"/>
            <a:ext cx="485063" cy="482105"/>
            <a:chOff x="7831939" y="4498901"/>
            <a:chExt cx="644345" cy="644267"/>
          </a:xfrm>
        </p:grpSpPr>
        <p:sp>
          <p:nvSpPr>
            <p:cNvPr id="865" name="Google Shape;865;p16"/>
            <p:cNvSpPr/>
            <p:nvPr/>
          </p:nvSpPr>
          <p:spPr>
            <a:xfrm rot="-5400000">
              <a:off x="8108331" y="4591265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 rot="-5400000">
              <a:off x="8107885" y="4406887"/>
              <a:ext cx="92452" cy="644345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 rot="-5400000">
              <a:off x="8108345" y="4222495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 rot="-5400000">
              <a:off x="8108331" y="4775215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7"/>
          <p:cNvSpPr txBox="1">
            <a:spLocks noGrp="1"/>
          </p:cNvSpPr>
          <p:nvPr>
            <p:ph type="title"/>
          </p:nvPr>
        </p:nvSpPr>
        <p:spPr>
          <a:xfrm>
            <a:off x="2642550" y="1986475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1" name="Google Shape;871;p17"/>
          <p:cNvSpPr txBox="1">
            <a:spLocks noGrp="1"/>
          </p:cNvSpPr>
          <p:nvPr>
            <p:ph type="body" idx="1"/>
          </p:nvPr>
        </p:nvSpPr>
        <p:spPr>
          <a:xfrm>
            <a:off x="2305350" y="2798075"/>
            <a:ext cx="4533300" cy="831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marL="457200" lvl="0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72" name="Google Shape;872;p17"/>
          <p:cNvGrpSpPr/>
          <p:nvPr/>
        </p:nvGrpSpPr>
        <p:grpSpPr>
          <a:xfrm rot="5400000">
            <a:off x="5826581" y="1826080"/>
            <a:ext cx="1963590" cy="4671246"/>
            <a:chOff x="7180399" y="6057"/>
            <a:chExt cx="1963590" cy="4671246"/>
          </a:xfrm>
        </p:grpSpPr>
        <p:sp>
          <p:nvSpPr>
            <p:cNvPr id="873" name="Google Shape;873;p17"/>
            <p:cNvSpPr/>
            <p:nvPr/>
          </p:nvSpPr>
          <p:spPr>
            <a:xfrm rot="-5400000">
              <a:off x="7967666" y="261023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 rot="-5400000">
              <a:off x="7846410" y="273190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 rot="-5400000">
              <a:off x="8656162" y="4191173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 rot="-5400000">
              <a:off x="8534906" y="4312845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 rot="-5400000" flipH="1">
              <a:off x="8647807" y="6596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 rot="-5400000" flipH="1">
              <a:off x="8660279" y="17278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 rot="10800000" flipH="1">
              <a:off x="8642448" y="498101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 rot="10800000" flipH="1">
              <a:off x="8642452" y="498110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 rot="10800000" flipH="1">
              <a:off x="8749935" y="49811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 rot="10800000" flipH="1">
              <a:off x="8858089" y="498110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 rot="10800000" flipH="1">
              <a:off x="8965551" y="49811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 rot="10800000" flipH="1">
              <a:off x="9073717" y="497641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 rot="10800000">
              <a:off x="7661235" y="498103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 rot="10800000">
              <a:off x="7661245" y="1161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 rot="5400000">
              <a:off x="7453554" y="706499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 rot="5400000">
              <a:off x="7591757" y="70648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 rot="5400000">
              <a:off x="7729971" y="70648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 rot="5400000">
              <a:off x="7868174" y="706499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 rot="10800000">
              <a:off x="7661245" y="98265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 rot="5400000" flipH="1">
              <a:off x="7662680" y="977882"/>
              <a:ext cx="483688" cy="48930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 rot="-5400000" flipH="1">
              <a:off x="8659569" y="1489966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 rot="-5400000" flipH="1">
              <a:off x="8656861" y="1004250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 flipH="1">
              <a:off x="8658831" y="190530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 flipH="1">
              <a:off x="8658831" y="176708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 flipH="1">
              <a:off x="8658831" y="1628876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 rot="10800000" flipH="1">
              <a:off x="8657513" y="197381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 rot="-5400000">
              <a:off x="8657517" y="1970456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 flipH="1">
              <a:off x="8658831" y="149065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1" name="Google Shape;901;p17"/>
            <p:cNvGrpSpPr/>
            <p:nvPr/>
          </p:nvGrpSpPr>
          <p:grpSpPr>
            <a:xfrm rot="10800000" flipH="1">
              <a:off x="8154390" y="16144"/>
              <a:ext cx="485063" cy="485004"/>
              <a:chOff x="7831939" y="4498901"/>
              <a:chExt cx="644345" cy="644267"/>
            </a:xfrm>
          </p:grpSpPr>
          <p:sp>
            <p:nvSpPr>
              <p:cNvPr id="902" name="Google Shape;902;p17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7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7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7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6" name="Google Shape;906;p17"/>
            <p:cNvSpPr/>
            <p:nvPr/>
          </p:nvSpPr>
          <p:spPr>
            <a:xfrm rot="10800000" flipH="1">
              <a:off x="7180399" y="605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 rot="10800000" flipH="1">
              <a:off x="7181378" y="249964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17"/>
          <p:cNvGrpSpPr/>
          <p:nvPr/>
        </p:nvGrpSpPr>
        <p:grpSpPr>
          <a:xfrm rot="-5400000" flipH="1">
            <a:off x="1354560" y="-1354565"/>
            <a:ext cx="1969532" cy="4678643"/>
            <a:chOff x="-2765" y="-1340"/>
            <a:chExt cx="1969532" cy="4678643"/>
          </a:xfrm>
        </p:grpSpPr>
        <p:sp>
          <p:nvSpPr>
            <p:cNvPr id="909" name="Google Shape;909;p17"/>
            <p:cNvSpPr/>
            <p:nvPr/>
          </p:nvSpPr>
          <p:spPr>
            <a:xfrm flipH="1">
              <a:off x="1481694" y="-64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 flipH="1">
              <a:off x="1482100" y="-630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 rot="5400000">
              <a:off x="8350" y="-9968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 rot="5400000">
              <a:off x="-2737" y="713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 rot="5400000">
              <a:off x="715032" y="-213726"/>
              <a:ext cx="70167" cy="494969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 rot="5400000">
              <a:off x="715021" y="-72025"/>
              <a:ext cx="70189" cy="494969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 rot="5400000">
              <a:off x="714679" y="69323"/>
              <a:ext cx="70873" cy="494969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 rot="5400000">
              <a:off x="715032" y="210681"/>
              <a:ext cx="70167" cy="494969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 rot="-5400000">
              <a:off x="13814" y="492191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 rot="-5400000">
              <a:off x="223191" y="704251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 rot="-5400000">
              <a:off x="222855" y="596433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 rot="-5400000">
              <a:off x="223202" y="488625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 rot="-5400000">
              <a:off x="222855" y="380818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 rot="-5400000">
              <a:off x="216172" y="265500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 rot="10800000" flipH="1">
              <a:off x="998942" y="488235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 rot="10800000" flipH="1">
              <a:off x="997590" y="-1340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 rot="-5400000" flipH="1">
              <a:off x="1203885" y="696632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 rot="-5400000" flipH="1">
              <a:off x="1065682" y="696621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 rot="-5400000" flipH="1">
              <a:off x="927468" y="696621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 rot="-5400000" flipH="1">
              <a:off x="789265" y="696632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 rot="10800000" flipH="1">
              <a:off x="997590" y="972784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 rot="-5400000">
              <a:off x="997595" y="969429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 rot="10800000">
              <a:off x="-2759" y="1472698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 rot="5400000">
              <a:off x="-704" y="987686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 rot="10800000">
              <a:off x="-1356" y="1957246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 rot="5400000" flipH="1">
              <a:off x="-1360" y="195389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 rot="5400000" flipH="1">
              <a:off x="542112" y="299123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 rot="5400000" flipH="1">
              <a:off x="664753" y="311290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 rot="5400000" flipH="1">
              <a:off x="6016" y="4191173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 rot="5400000" flipH="1">
              <a:off x="128657" y="4312845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17"/>
            <p:cNvGrpSpPr/>
            <p:nvPr/>
          </p:nvGrpSpPr>
          <p:grpSpPr>
            <a:xfrm>
              <a:off x="-2150" y="1472772"/>
              <a:ext cx="483123" cy="485085"/>
              <a:chOff x="529" y="1472772"/>
              <a:chExt cx="483123" cy="485085"/>
            </a:xfrm>
          </p:grpSpPr>
          <p:sp>
            <p:nvSpPr>
              <p:cNvPr id="940" name="Google Shape;940;p17"/>
              <p:cNvSpPr/>
              <p:nvPr/>
            </p:nvSpPr>
            <p:spPr>
              <a:xfrm rot="5400000">
                <a:off x="-69558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 rot="5400000">
                <a:off x="68656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 rot="5400000">
                <a:off x="206879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7"/>
              <p:cNvSpPr/>
              <p:nvPr/>
            </p:nvSpPr>
            <p:spPr>
              <a:xfrm rot="5400000">
                <a:off x="-207783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1_1"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4"/>
          <p:cNvSpPr txBox="1">
            <a:spLocks noGrp="1"/>
          </p:cNvSpPr>
          <p:nvPr>
            <p:ph type="title"/>
          </p:nvPr>
        </p:nvSpPr>
        <p:spPr>
          <a:xfrm>
            <a:off x="1821400" y="3171462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2" name="Google Shape;1242;p24"/>
          <p:cNvSpPr txBox="1">
            <a:spLocks noGrp="1"/>
          </p:cNvSpPr>
          <p:nvPr>
            <p:ph type="title" idx="2"/>
          </p:nvPr>
        </p:nvSpPr>
        <p:spPr>
          <a:xfrm>
            <a:off x="3678300" y="3171425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3" name="Google Shape;1243;p24"/>
          <p:cNvSpPr txBox="1">
            <a:spLocks noGrp="1"/>
          </p:cNvSpPr>
          <p:nvPr>
            <p:ph type="title" idx="3"/>
          </p:nvPr>
        </p:nvSpPr>
        <p:spPr>
          <a:xfrm>
            <a:off x="5535200" y="3171425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4" name="Google Shape;1244;p24"/>
          <p:cNvSpPr txBox="1">
            <a:spLocks noGrp="1"/>
          </p:cNvSpPr>
          <p:nvPr>
            <p:ph type="subTitle" idx="1"/>
          </p:nvPr>
        </p:nvSpPr>
        <p:spPr>
          <a:xfrm>
            <a:off x="1923700" y="3671818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45" name="Google Shape;1245;p24"/>
          <p:cNvSpPr txBox="1">
            <a:spLocks noGrp="1"/>
          </p:cNvSpPr>
          <p:nvPr>
            <p:ph type="subTitle" idx="4"/>
          </p:nvPr>
        </p:nvSpPr>
        <p:spPr>
          <a:xfrm>
            <a:off x="3780600" y="3671818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46" name="Google Shape;1246;p24"/>
          <p:cNvSpPr txBox="1">
            <a:spLocks noGrp="1"/>
          </p:cNvSpPr>
          <p:nvPr>
            <p:ph type="subTitle" idx="5"/>
          </p:nvPr>
        </p:nvSpPr>
        <p:spPr>
          <a:xfrm>
            <a:off x="5637500" y="3671818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1247" name="Google Shape;1247;p24"/>
          <p:cNvGrpSpPr/>
          <p:nvPr/>
        </p:nvGrpSpPr>
        <p:grpSpPr>
          <a:xfrm>
            <a:off x="7184181" y="-9070"/>
            <a:ext cx="1963590" cy="4671246"/>
            <a:chOff x="7180399" y="6057"/>
            <a:chExt cx="1963590" cy="4671246"/>
          </a:xfrm>
        </p:grpSpPr>
        <p:sp>
          <p:nvSpPr>
            <p:cNvPr id="1248" name="Google Shape;1248;p24"/>
            <p:cNvSpPr/>
            <p:nvPr/>
          </p:nvSpPr>
          <p:spPr>
            <a:xfrm rot="-5400000">
              <a:off x="7967666" y="261023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 rot="-5400000">
              <a:off x="7846410" y="273190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 rot="-5400000">
              <a:off x="8656162" y="4191173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 rot="-5400000">
              <a:off x="8534906" y="4312845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 rot="-5400000" flipH="1">
              <a:off x="8647807" y="6596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 rot="-5400000" flipH="1">
              <a:off x="8660279" y="17278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 rot="10800000" flipH="1">
              <a:off x="8642448" y="498101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 rot="10800000" flipH="1">
              <a:off x="8642452" y="498110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 rot="10800000" flipH="1">
              <a:off x="8749935" y="49811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 rot="10800000" flipH="1">
              <a:off x="8858089" y="498110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 rot="10800000" flipH="1">
              <a:off x="8965551" y="49811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 rot="10800000" flipH="1">
              <a:off x="9073717" y="497641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 rot="10800000">
              <a:off x="7661235" y="498103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 rot="10800000">
              <a:off x="7661245" y="1161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 rot="5400000">
              <a:off x="7453554" y="706499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 rot="5400000">
              <a:off x="7591757" y="70648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 rot="5400000">
              <a:off x="7729971" y="70648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 rot="5400000">
              <a:off x="7868174" y="706499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 rot="10800000">
              <a:off x="7661245" y="98265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 rot="5400000" flipH="1">
              <a:off x="7662680" y="977882"/>
              <a:ext cx="483688" cy="48930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 rot="-5400000" flipH="1">
              <a:off x="8659569" y="1489966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 rot="-5400000" flipH="1">
              <a:off x="8656861" y="1004250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 flipH="1">
              <a:off x="8658831" y="190530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 flipH="1">
              <a:off x="8658831" y="176708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 flipH="1">
              <a:off x="8658831" y="1628876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 rot="10800000" flipH="1">
              <a:off x="8657513" y="197381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 rot="-5400000">
              <a:off x="8657517" y="1970456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 flipH="1">
              <a:off x="8658831" y="149065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6" name="Google Shape;1276;p24"/>
            <p:cNvGrpSpPr/>
            <p:nvPr/>
          </p:nvGrpSpPr>
          <p:grpSpPr>
            <a:xfrm rot="10800000" flipH="1">
              <a:off x="8154390" y="16144"/>
              <a:ext cx="485063" cy="485004"/>
              <a:chOff x="7831939" y="4498901"/>
              <a:chExt cx="644345" cy="644267"/>
            </a:xfrm>
          </p:grpSpPr>
          <p:sp>
            <p:nvSpPr>
              <p:cNvPr id="1277" name="Google Shape;1277;p24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4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4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4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1" name="Google Shape;1281;p24"/>
            <p:cNvSpPr/>
            <p:nvPr/>
          </p:nvSpPr>
          <p:spPr>
            <a:xfrm rot="10800000" flipH="1">
              <a:off x="7180399" y="605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 rot="10800000" flipH="1">
              <a:off x="7181378" y="249964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3" name="Google Shape;1283;p24"/>
          <p:cNvSpPr txBox="1">
            <a:spLocks noGrp="1"/>
          </p:cNvSpPr>
          <p:nvPr>
            <p:ph type="title" idx="6"/>
          </p:nvPr>
        </p:nvSpPr>
        <p:spPr>
          <a:xfrm>
            <a:off x="1472900" y="946704"/>
            <a:ext cx="61866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84" name="Google Shape;1284;p24"/>
          <p:cNvGrpSpPr/>
          <p:nvPr/>
        </p:nvGrpSpPr>
        <p:grpSpPr>
          <a:xfrm>
            <a:off x="-2765" y="-1340"/>
            <a:ext cx="1969532" cy="4678643"/>
            <a:chOff x="-2765" y="-1340"/>
            <a:chExt cx="1969532" cy="4678643"/>
          </a:xfrm>
        </p:grpSpPr>
        <p:sp>
          <p:nvSpPr>
            <p:cNvPr id="1285" name="Google Shape;1285;p24"/>
            <p:cNvSpPr/>
            <p:nvPr/>
          </p:nvSpPr>
          <p:spPr>
            <a:xfrm flipH="1">
              <a:off x="1481694" y="-64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 flipH="1">
              <a:off x="1482100" y="-630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 rot="5400000">
              <a:off x="8350" y="-9968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 rot="5400000">
              <a:off x="-2737" y="713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 rot="5400000">
              <a:off x="715032" y="-213726"/>
              <a:ext cx="70167" cy="494969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 rot="5400000">
              <a:off x="715021" y="-72025"/>
              <a:ext cx="70189" cy="494969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 rot="5400000">
              <a:off x="714679" y="69323"/>
              <a:ext cx="70873" cy="494969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 rot="5400000">
              <a:off x="715032" y="210681"/>
              <a:ext cx="70167" cy="494969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 rot="-5400000">
              <a:off x="13814" y="492191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 rot="-5400000">
              <a:off x="223191" y="704251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 rot="-5400000">
              <a:off x="222855" y="596433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 rot="-5400000">
              <a:off x="223202" y="488625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 rot="-5400000">
              <a:off x="222855" y="380818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 rot="-5400000">
              <a:off x="216172" y="265500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 rot="10800000" flipH="1">
              <a:off x="998942" y="488235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 rot="10800000" flipH="1">
              <a:off x="997590" y="-1340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 rot="-5400000" flipH="1">
              <a:off x="1203885" y="696632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 rot="-5400000" flipH="1">
              <a:off x="1065682" y="696621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 rot="-5400000" flipH="1">
              <a:off x="927468" y="696621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 rot="-5400000" flipH="1">
              <a:off x="789265" y="696632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 rot="10800000" flipH="1">
              <a:off x="997590" y="972784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4"/>
            <p:cNvSpPr/>
            <p:nvPr/>
          </p:nvSpPr>
          <p:spPr>
            <a:xfrm rot="-5400000">
              <a:off x="997595" y="969429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 rot="10800000">
              <a:off x="-2759" y="1472698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 rot="5400000">
              <a:off x="-704" y="987686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 rot="10800000">
              <a:off x="-1356" y="1957246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 rot="5400000" flipH="1">
              <a:off x="-1360" y="195389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 rot="5400000" flipH="1">
              <a:off x="542112" y="299123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 rot="5400000" flipH="1">
              <a:off x="664753" y="311290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 rot="5400000" flipH="1">
              <a:off x="6016" y="4191173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 rot="5400000" flipH="1">
              <a:off x="128657" y="4312845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5" name="Google Shape;1315;p24"/>
            <p:cNvGrpSpPr/>
            <p:nvPr/>
          </p:nvGrpSpPr>
          <p:grpSpPr>
            <a:xfrm>
              <a:off x="-2150" y="1472772"/>
              <a:ext cx="483123" cy="485085"/>
              <a:chOff x="529" y="1472772"/>
              <a:chExt cx="483123" cy="485085"/>
            </a:xfrm>
          </p:grpSpPr>
          <p:sp>
            <p:nvSpPr>
              <p:cNvPr id="1316" name="Google Shape;1316;p24"/>
              <p:cNvSpPr/>
              <p:nvPr/>
            </p:nvSpPr>
            <p:spPr>
              <a:xfrm rot="5400000">
                <a:off x="-69558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 rot="5400000">
                <a:off x="68656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 rot="5400000">
                <a:off x="206879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 rot="5400000">
                <a:off x="-207783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"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6"/>
          <p:cNvSpPr txBox="1">
            <a:spLocks noGrp="1"/>
          </p:cNvSpPr>
          <p:nvPr>
            <p:ph type="title"/>
          </p:nvPr>
        </p:nvSpPr>
        <p:spPr>
          <a:xfrm>
            <a:off x="1472900" y="2123720"/>
            <a:ext cx="6186600" cy="12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0" name="Google Shape;1360;p26"/>
          <p:cNvSpPr txBox="1">
            <a:spLocks noGrp="1"/>
          </p:cNvSpPr>
          <p:nvPr>
            <p:ph type="title" idx="2"/>
          </p:nvPr>
        </p:nvSpPr>
        <p:spPr>
          <a:xfrm>
            <a:off x="2099550" y="3476250"/>
            <a:ext cx="4944900" cy="6918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asic"/>
              <a:buNone/>
              <a:defRPr sz="1400" b="0"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9pPr>
          </a:lstStyle>
          <a:p>
            <a:endParaRPr/>
          </a:p>
        </p:txBody>
      </p:sp>
      <p:sp>
        <p:nvSpPr>
          <p:cNvPr id="1361" name="Google Shape;1361;p26"/>
          <p:cNvSpPr/>
          <p:nvPr/>
        </p:nvSpPr>
        <p:spPr>
          <a:xfrm rot="10800000">
            <a:off x="5760259" y="-6071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26"/>
          <p:cNvSpPr/>
          <p:nvPr/>
        </p:nvSpPr>
        <p:spPr>
          <a:xfrm rot="5400000" flipH="1">
            <a:off x="8578501" y="4582756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6"/>
          <p:cNvSpPr/>
          <p:nvPr/>
        </p:nvSpPr>
        <p:spPr>
          <a:xfrm rot="5400000" flipH="1">
            <a:off x="8014220" y="4582768"/>
            <a:ext cx="561208" cy="564372"/>
          </a:xfrm>
          <a:custGeom>
            <a:avLst/>
            <a:gdLst/>
            <a:ahLst/>
            <a:cxnLst/>
            <a:rect l="l" t="t" r="r" b="b"/>
            <a:pathLst>
              <a:path w="22350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26"/>
          <p:cNvSpPr/>
          <p:nvPr/>
        </p:nvSpPr>
        <p:spPr>
          <a:xfrm rot="5400000" flipH="1">
            <a:off x="7449938" y="4582756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6"/>
          <p:cNvSpPr/>
          <p:nvPr/>
        </p:nvSpPr>
        <p:spPr>
          <a:xfrm rot="5400000" flipH="1">
            <a:off x="8578099" y="4583158"/>
            <a:ext cx="561208" cy="563594"/>
          </a:xfrm>
          <a:custGeom>
            <a:avLst/>
            <a:gdLst/>
            <a:ahLst/>
            <a:cxnLst/>
            <a:rect l="l" t="t" r="r" b="b"/>
            <a:pathLst>
              <a:path w="22350" h="22445" extrusionOk="0">
                <a:moveTo>
                  <a:pt x="1" y="1"/>
                </a:moveTo>
                <a:lnTo>
                  <a:pt x="22349" y="22444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26"/>
          <p:cNvSpPr/>
          <p:nvPr/>
        </p:nvSpPr>
        <p:spPr>
          <a:xfrm rot="5400000" flipH="1">
            <a:off x="8847103" y="4583602"/>
            <a:ext cx="292607" cy="294189"/>
          </a:xfrm>
          <a:custGeom>
            <a:avLst/>
            <a:gdLst/>
            <a:ahLst/>
            <a:cxnLst/>
            <a:rect l="l" t="t" r="r" b="b"/>
            <a:pathLst>
              <a:path w="11653" h="11716" extrusionOk="0">
                <a:moveTo>
                  <a:pt x="0" y="1"/>
                </a:moveTo>
                <a:lnTo>
                  <a:pt x="11652" y="11716"/>
                </a:lnTo>
                <a:lnTo>
                  <a:pt x="116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26"/>
          <p:cNvSpPr/>
          <p:nvPr/>
        </p:nvSpPr>
        <p:spPr>
          <a:xfrm rot="-5400000" flipH="1">
            <a:off x="8424813" y="3871812"/>
            <a:ext cx="561183" cy="864161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26"/>
          <p:cNvSpPr/>
          <p:nvPr/>
        </p:nvSpPr>
        <p:spPr>
          <a:xfrm rot="5400000">
            <a:off x="8017341" y="1121393"/>
            <a:ext cx="1682722" cy="563594"/>
          </a:xfrm>
          <a:custGeom>
            <a:avLst/>
            <a:gdLst/>
            <a:ahLst/>
            <a:cxnLst/>
            <a:rect l="l" t="t" r="r" b="b"/>
            <a:pathLst>
              <a:path w="67014" h="22445" extrusionOk="0">
                <a:moveTo>
                  <a:pt x="11238" y="1"/>
                </a:moveTo>
                <a:cubicBezTo>
                  <a:pt x="5031" y="1"/>
                  <a:pt x="1" y="5031"/>
                  <a:pt x="1" y="11238"/>
                </a:cubicBezTo>
                <a:cubicBezTo>
                  <a:pt x="1" y="17414"/>
                  <a:pt x="5031" y="22444"/>
                  <a:pt x="11238" y="22444"/>
                </a:cubicBezTo>
                <a:lnTo>
                  <a:pt x="67013" y="22444"/>
                </a:lnTo>
                <a:lnTo>
                  <a:pt x="670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26"/>
          <p:cNvSpPr/>
          <p:nvPr/>
        </p:nvSpPr>
        <p:spPr>
          <a:xfrm rot="5400000">
            <a:off x="8154922" y="139054"/>
            <a:ext cx="561183" cy="282990"/>
          </a:xfrm>
          <a:custGeom>
            <a:avLst/>
            <a:gdLst/>
            <a:ahLst/>
            <a:cxnLst/>
            <a:rect l="l" t="t" r="r" b="b"/>
            <a:pathLst>
              <a:path w="22349" h="11270" extrusionOk="0">
                <a:moveTo>
                  <a:pt x="1" y="0"/>
                </a:moveTo>
                <a:lnTo>
                  <a:pt x="1" y="96"/>
                </a:lnTo>
                <a:cubicBezTo>
                  <a:pt x="1" y="6272"/>
                  <a:pt x="4999" y="11270"/>
                  <a:pt x="11175" y="11270"/>
                </a:cubicBezTo>
                <a:cubicBezTo>
                  <a:pt x="17351" y="11270"/>
                  <a:pt x="22349" y="6272"/>
                  <a:pt x="22349" y="96"/>
                </a:cubicBez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26"/>
          <p:cNvSpPr/>
          <p:nvPr/>
        </p:nvSpPr>
        <p:spPr>
          <a:xfrm rot="5400000">
            <a:off x="7871582" y="139443"/>
            <a:ext cx="561183" cy="28221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26"/>
          <p:cNvSpPr/>
          <p:nvPr/>
        </p:nvSpPr>
        <p:spPr>
          <a:xfrm rot="5400000">
            <a:off x="8155717" y="1261975"/>
            <a:ext cx="278189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26"/>
          <p:cNvSpPr/>
          <p:nvPr/>
        </p:nvSpPr>
        <p:spPr>
          <a:xfrm rot="5400000">
            <a:off x="8154733" y="983601"/>
            <a:ext cx="278534" cy="566002"/>
          </a:xfrm>
          <a:custGeom>
            <a:avLst/>
            <a:gdLst/>
            <a:ahLst/>
            <a:cxnLst/>
            <a:rect l="l" t="t" r="r" b="b"/>
            <a:pathLst>
              <a:path w="11303" h="22476" extrusionOk="0">
                <a:moveTo>
                  <a:pt x="1" y="0"/>
                </a:moveTo>
                <a:lnTo>
                  <a:pt x="1" y="22476"/>
                </a:lnTo>
                <a:lnTo>
                  <a:pt x="11302" y="22476"/>
                </a:lnTo>
                <a:lnTo>
                  <a:pt x="113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26"/>
          <p:cNvGrpSpPr/>
          <p:nvPr/>
        </p:nvGrpSpPr>
        <p:grpSpPr>
          <a:xfrm flipH="1">
            <a:off x="8576990" y="4022766"/>
            <a:ext cx="567001" cy="562730"/>
            <a:chOff x="-7400" y="1285150"/>
            <a:chExt cx="649188" cy="644298"/>
          </a:xfrm>
        </p:grpSpPr>
        <p:sp>
          <p:nvSpPr>
            <p:cNvPr id="1374" name="Google Shape;1374;p26"/>
            <p:cNvSpPr/>
            <p:nvPr/>
          </p:nvSpPr>
          <p:spPr>
            <a:xfrm rot="-5400000" flipH="1">
              <a:off x="-281757" y="1559508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 rot="-5400000" flipH="1">
              <a:off x="-95379" y="1561074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 rot="-5400000" flipH="1">
              <a:off x="89017" y="1561534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 rot="-5400000" flipH="1">
              <a:off x="273859" y="1561519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26"/>
          <p:cNvGrpSpPr/>
          <p:nvPr/>
        </p:nvGrpSpPr>
        <p:grpSpPr>
          <a:xfrm flipH="1">
            <a:off x="5757329" y="-5468"/>
            <a:ext cx="563508" cy="570840"/>
            <a:chOff x="3225024" y="-4903"/>
            <a:chExt cx="645189" cy="644289"/>
          </a:xfrm>
        </p:grpSpPr>
        <p:sp>
          <p:nvSpPr>
            <p:cNvPr id="1379" name="Google Shape;1379;p26"/>
            <p:cNvSpPr/>
            <p:nvPr/>
          </p:nvSpPr>
          <p:spPr>
            <a:xfrm rot="-5400000" flipH="1">
              <a:off x="2948664" y="271457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 rot="-5400000" flipH="1">
              <a:off x="3133046" y="271011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 rot="-5400000" flipH="1">
              <a:off x="3317442" y="271471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 rot="-5400000" flipH="1">
              <a:off x="3502284" y="271457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26"/>
          <p:cNvSpPr/>
          <p:nvPr/>
        </p:nvSpPr>
        <p:spPr>
          <a:xfrm rot="5400000">
            <a:off x="-7872" y="232173"/>
            <a:ext cx="561183" cy="557713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6"/>
          <p:cNvSpPr/>
          <p:nvPr/>
        </p:nvSpPr>
        <p:spPr>
          <a:xfrm rot="5400000">
            <a:off x="2458" y="243999"/>
            <a:ext cx="559576" cy="534060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6"/>
          <p:cNvGrpSpPr/>
          <p:nvPr/>
        </p:nvGrpSpPr>
        <p:grpSpPr>
          <a:xfrm flipH="1">
            <a:off x="6864005" y="-622"/>
            <a:ext cx="584366" cy="561140"/>
            <a:chOff x="1922802" y="1311"/>
            <a:chExt cx="669070" cy="642478"/>
          </a:xfrm>
        </p:grpSpPr>
        <p:sp>
          <p:nvSpPr>
            <p:cNvPr id="1386" name="Google Shape;1386;p26"/>
            <p:cNvSpPr/>
            <p:nvPr/>
          </p:nvSpPr>
          <p:spPr>
            <a:xfrm rot="-5400000" flipH="1">
              <a:off x="1936098" y="-11985"/>
              <a:ext cx="642478" cy="669070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6"/>
            <p:cNvSpPr/>
            <p:nvPr/>
          </p:nvSpPr>
          <p:spPr>
            <a:xfrm rot="-5400000" flipH="1">
              <a:off x="1925589" y="2203"/>
              <a:ext cx="640638" cy="640694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8" name="Google Shape;1388;p26"/>
          <p:cNvSpPr/>
          <p:nvPr/>
        </p:nvSpPr>
        <p:spPr>
          <a:xfrm rot="-5400000">
            <a:off x="8739" y="801410"/>
            <a:ext cx="551238" cy="581960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26"/>
          <p:cNvSpPr/>
          <p:nvPr/>
        </p:nvSpPr>
        <p:spPr>
          <a:xfrm rot="10800000" flipH="1">
            <a:off x="1151651" y="558561"/>
            <a:ext cx="559619" cy="56442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26"/>
          <p:cNvSpPr/>
          <p:nvPr/>
        </p:nvSpPr>
        <p:spPr>
          <a:xfrm rot="5400000" flipH="1">
            <a:off x="1150087" y="-9402"/>
            <a:ext cx="561183" cy="564397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26"/>
          <p:cNvSpPr/>
          <p:nvPr/>
        </p:nvSpPr>
        <p:spPr>
          <a:xfrm rot="-5400000" flipH="1">
            <a:off x="1389438" y="800330"/>
            <a:ext cx="562748" cy="79401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26"/>
          <p:cNvSpPr/>
          <p:nvPr/>
        </p:nvSpPr>
        <p:spPr>
          <a:xfrm rot="-5400000" flipH="1">
            <a:off x="1229098" y="800318"/>
            <a:ext cx="562748" cy="79426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26"/>
          <p:cNvSpPr/>
          <p:nvPr/>
        </p:nvSpPr>
        <p:spPr>
          <a:xfrm rot="-5400000" flipH="1">
            <a:off x="1068746" y="800318"/>
            <a:ext cx="562748" cy="79426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26"/>
          <p:cNvSpPr/>
          <p:nvPr/>
        </p:nvSpPr>
        <p:spPr>
          <a:xfrm rot="-5400000" flipH="1">
            <a:off x="908406" y="800330"/>
            <a:ext cx="562748" cy="79401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6"/>
          <p:cNvSpPr/>
          <p:nvPr/>
        </p:nvSpPr>
        <p:spPr>
          <a:xfrm rot="10800000" flipH="1">
            <a:off x="1150084" y="1120719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26"/>
          <p:cNvSpPr/>
          <p:nvPr/>
        </p:nvSpPr>
        <p:spPr>
          <a:xfrm rot="-5400000">
            <a:off x="1150056" y="1116856"/>
            <a:ext cx="561183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26"/>
          <p:cNvSpPr/>
          <p:nvPr/>
        </p:nvSpPr>
        <p:spPr>
          <a:xfrm rot="10800000">
            <a:off x="-7400" y="790764"/>
            <a:ext cx="559619" cy="56442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6"/>
          <p:cNvSpPr/>
          <p:nvPr/>
        </p:nvSpPr>
        <p:spPr>
          <a:xfrm rot="10800000">
            <a:off x="-5781" y="1352923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6"/>
          <p:cNvSpPr/>
          <p:nvPr/>
        </p:nvSpPr>
        <p:spPr>
          <a:xfrm rot="5400000" flipH="1">
            <a:off x="-5753" y="1349059"/>
            <a:ext cx="561183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26"/>
          <p:cNvGrpSpPr/>
          <p:nvPr/>
        </p:nvGrpSpPr>
        <p:grpSpPr>
          <a:xfrm flipH="1">
            <a:off x="-6330" y="790827"/>
            <a:ext cx="560450" cy="562751"/>
            <a:chOff x="8502929" y="906818"/>
            <a:chExt cx="641687" cy="644322"/>
          </a:xfrm>
        </p:grpSpPr>
        <p:sp>
          <p:nvSpPr>
            <p:cNvPr id="1401" name="Google Shape;1401;p26"/>
            <p:cNvSpPr/>
            <p:nvPr/>
          </p:nvSpPr>
          <p:spPr>
            <a:xfrm rot="-5400000" flipH="1">
              <a:off x="8777000" y="1183523"/>
              <a:ext cx="644322" cy="90911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 rot="-5400000" flipH="1">
              <a:off x="8593426" y="1183509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 rot="-5400000" flipH="1">
              <a:off x="8409838" y="1183509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 rot="-5400000" flipH="1">
              <a:off x="8226238" y="1183509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26"/>
          <p:cNvSpPr/>
          <p:nvPr/>
        </p:nvSpPr>
        <p:spPr>
          <a:xfrm rot="5400000">
            <a:off x="8013829" y="1676341"/>
            <a:ext cx="561987" cy="564397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26"/>
          <p:cNvSpPr/>
          <p:nvPr/>
        </p:nvSpPr>
        <p:spPr>
          <a:xfrm rot="5400000">
            <a:off x="8577917" y="-4223"/>
            <a:ext cx="561183" cy="569524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26"/>
          <p:cNvGrpSpPr/>
          <p:nvPr/>
        </p:nvGrpSpPr>
        <p:grpSpPr>
          <a:xfrm rot="-5400000" flipH="1">
            <a:off x="8573108" y="1094260"/>
            <a:ext cx="566611" cy="562279"/>
            <a:chOff x="-7400" y="1285150"/>
            <a:chExt cx="649188" cy="644298"/>
          </a:xfrm>
        </p:grpSpPr>
        <p:sp>
          <p:nvSpPr>
            <p:cNvPr id="1408" name="Google Shape;1408;p26"/>
            <p:cNvSpPr/>
            <p:nvPr/>
          </p:nvSpPr>
          <p:spPr>
            <a:xfrm rot="-5400000" flipH="1">
              <a:off x="-281757" y="1559508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6"/>
            <p:cNvSpPr/>
            <p:nvPr/>
          </p:nvSpPr>
          <p:spPr>
            <a:xfrm rot="-5400000" flipH="1">
              <a:off x="-95379" y="1561074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6"/>
            <p:cNvSpPr/>
            <p:nvPr/>
          </p:nvSpPr>
          <p:spPr>
            <a:xfrm rot="-5400000" flipH="1">
              <a:off x="89017" y="1561534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6"/>
            <p:cNvSpPr/>
            <p:nvPr/>
          </p:nvSpPr>
          <p:spPr>
            <a:xfrm rot="-5400000" flipH="1">
              <a:off x="273859" y="1561519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26"/>
          <p:cNvSpPr/>
          <p:nvPr/>
        </p:nvSpPr>
        <p:spPr>
          <a:xfrm rot="5400000">
            <a:off x="1725863" y="554454"/>
            <a:ext cx="561209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302"/>
                </a:lnTo>
                <a:cubicBezTo>
                  <a:pt x="1" y="17478"/>
                  <a:pt x="4999" y="22476"/>
                  <a:pt x="11175" y="22476"/>
                </a:cubicBezTo>
                <a:cubicBezTo>
                  <a:pt x="17351" y="22476"/>
                  <a:pt x="22349" y="17478"/>
                  <a:pt x="22349" y="11302"/>
                </a:cubicBez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3" name="Google Shape;1413;p26"/>
          <p:cNvGrpSpPr/>
          <p:nvPr/>
        </p:nvGrpSpPr>
        <p:grpSpPr>
          <a:xfrm flipH="1">
            <a:off x="1710383" y="-1625"/>
            <a:ext cx="562771" cy="563466"/>
            <a:chOff x="1954881" y="-500"/>
            <a:chExt cx="644345" cy="645140"/>
          </a:xfrm>
        </p:grpSpPr>
        <p:sp>
          <p:nvSpPr>
            <p:cNvPr id="1414" name="Google Shape;1414;p26"/>
            <p:cNvSpPr/>
            <p:nvPr/>
          </p:nvSpPr>
          <p:spPr>
            <a:xfrm rot="-5400000" flipH="1">
              <a:off x="2231287" y="-276906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6"/>
            <p:cNvSpPr/>
            <p:nvPr/>
          </p:nvSpPr>
          <p:spPr>
            <a:xfrm rot="-5400000" flipH="1">
              <a:off x="2231273" y="-92069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 rot="-5400000" flipH="1">
              <a:off x="2230827" y="92310"/>
              <a:ext cx="92452" cy="644345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 rot="-5400000" flipH="1">
              <a:off x="2231287" y="276702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8" name="Google Shape;1418;p26"/>
          <p:cNvSpPr/>
          <p:nvPr/>
        </p:nvSpPr>
        <p:spPr>
          <a:xfrm rot="5400000">
            <a:off x="8015013" y="4584372"/>
            <a:ext cx="559576" cy="559576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26"/>
          <p:cNvSpPr/>
          <p:nvPr/>
        </p:nvSpPr>
        <p:spPr>
          <a:xfrm rot="10800000" flipH="1">
            <a:off x="6319282" y="565370"/>
            <a:ext cx="548053" cy="566114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0" name="Google Shape;1420;p26"/>
          <p:cNvGrpSpPr/>
          <p:nvPr/>
        </p:nvGrpSpPr>
        <p:grpSpPr>
          <a:xfrm flipH="1">
            <a:off x="6320289" y="-1625"/>
            <a:ext cx="544600" cy="566111"/>
            <a:chOff x="1954881" y="-500"/>
            <a:chExt cx="644345" cy="645140"/>
          </a:xfrm>
        </p:grpSpPr>
        <p:sp>
          <p:nvSpPr>
            <p:cNvPr id="1421" name="Google Shape;1421;p26"/>
            <p:cNvSpPr/>
            <p:nvPr/>
          </p:nvSpPr>
          <p:spPr>
            <a:xfrm rot="-5400000" flipH="1">
              <a:off x="2231287" y="-276906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 rot="-5400000" flipH="1">
              <a:off x="2231273" y="-92069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 rot="-5400000" flipH="1">
              <a:off x="2230827" y="92310"/>
              <a:ext cx="92452" cy="644345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 rot="-5400000" flipH="1">
              <a:off x="2231287" y="276702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26"/>
          <p:cNvSpPr/>
          <p:nvPr/>
        </p:nvSpPr>
        <p:spPr>
          <a:xfrm rot="-5400000" flipH="1">
            <a:off x="6873219" y="550011"/>
            <a:ext cx="565958" cy="584571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26"/>
          <p:cNvSpPr/>
          <p:nvPr/>
        </p:nvSpPr>
        <p:spPr>
          <a:xfrm rot="10800000" flipH="1">
            <a:off x="3075559" y="557395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26"/>
          <p:cNvSpPr/>
          <p:nvPr/>
        </p:nvSpPr>
        <p:spPr>
          <a:xfrm>
            <a:off x="3075280" y="-9400"/>
            <a:ext cx="561183" cy="564454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0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26"/>
          <p:cNvSpPr/>
          <p:nvPr/>
        </p:nvSpPr>
        <p:spPr>
          <a:xfrm>
            <a:off x="3075280" y="-9400"/>
            <a:ext cx="561987" cy="564454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26"/>
          <p:cNvSpPr/>
          <p:nvPr/>
        </p:nvSpPr>
        <p:spPr>
          <a:xfrm>
            <a:off x="3075541" y="555006"/>
            <a:ext cx="561183" cy="56442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26"/>
          <p:cNvSpPr/>
          <p:nvPr/>
        </p:nvSpPr>
        <p:spPr>
          <a:xfrm flipH="1">
            <a:off x="8020769" y="565365"/>
            <a:ext cx="548053" cy="566114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26"/>
          <p:cNvSpPr/>
          <p:nvPr/>
        </p:nvSpPr>
        <p:spPr>
          <a:xfrm rot="5400000">
            <a:off x="149135" y="3872926"/>
            <a:ext cx="561183" cy="864161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26"/>
          <p:cNvSpPr/>
          <p:nvPr/>
        </p:nvSpPr>
        <p:spPr>
          <a:xfrm rot="-5400000">
            <a:off x="-5790" y="4582920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26"/>
          <p:cNvSpPr/>
          <p:nvPr/>
        </p:nvSpPr>
        <p:spPr>
          <a:xfrm rot="-5400000">
            <a:off x="558492" y="4582932"/>
            <a:ext cx="561208" cy="564372"/>
          </a:xfrm>
          <a:custGeom>
            <a:avLst/>
            <a:gdLst/>
            <a:ahLst/>
            <a:cxnLst/>
            <a:rect l="l" t="t" r="r" b="b"/>
            <a:pathLst>
              <a:path w="22350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6"/>
          <p:cNvSpPr/>
          <p:nvPr/>
        </p:nvSpPr>
        <p:spPr>
          <a:xfrm rot="-5400000">
            <a:off x="1122773" y="4582920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26"/>
          <p:cNvSpPr/>
          <p:nvPr/>
        </p:nvSpPr>
        <p:spPr>
          <a:xfrm rot="-5400000">
            <a:off x="-7434" y="4581284"/>
            <a:ext cx="565287" cy="563594"/>
          </a:xfrm>
          <a:custGeom>
            <a:avLst/>
            <a:gdLst/>
            <a:ahLst/>
            <a:cxnLst/>
            <a:rect l="l" t="t" r="r" b="b"/>
            <a:pathLst>
              <a:path w="22350" h="22445" extrusionOk="0">
                <a:moveTo>
                  <a:pt x="1" y="1"/>
                </a:moveTo>
                <a:lnTo>
                  <a:pt x="22349" y="22444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26"/>
          <p:cNvSpPr/>
          <p:nvPr/>
        </p:nvSpPr>
        <p:spPr>
          <a:xfrm rot="-5400000">
            <a:off x="-5790" y="4583766"/>
            <a:ext cx="292607" cy="294189"/>
          </a:xfrm>
          <a:custGeom>
            <a:avLst/>
            <a:gdLst/>
            <a:ahLst/>
            <a:cxnLst/>
            <a:rect l="l" t="t" r="r" b="b"/>
            <a:pathLst>
              <a:path w="11653" h="11716" extrusionOk="0">
                <a:moveTo>
                  <a:pt x="0" y="1"/>
                </a:moveTo>
                <a:lnTo>
                  <a:pt x="11652" y="11716"/>
                </a:lnTo>
                <a:lnTo>
                  <a:pt x="116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26"/>
          <p:cNvSpPr/>
          <p:nvPr/>
        </p:nvSpPr>
        <p:spPr>
          <a:xfrm rot="-5400000" flipH="1">
            <a:off x="-3232" y="4022802"/>
            <a:ext cx="561183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26"/>
          <p:cNvSpPr/>
          <p:nvPr/>
        </p:nvSpPr>
        <p:spPr>
          <a:xfrm rot="-5400000" flipH="1">
            <a:off x="559330" y="4584536"/>
            <a:ext cx="559576" cy="559576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26"/>
          <p:cNvSpPr/>
          <p:nvPr/>
        </p:nvSpPr>
        <p:spPr>
          <a:xfrm rot="5400000">
            <a:off x="567951" y="-9382"/>
            <a:ext cx="561209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302"/>
                </a:lnTo>
                <a:cubicBezTo>
                  <a:pt x="1" y="17478"/>
                  <a:pt x="4999" y="22476"/>
                  <a:pt x="11175" y="22476"/>
                </a:cubicBezTo>
                <a:cubicBezTo>
                  <a:pt x="17351" y="22476"/>
                  <a:pt x="22349" y="17478"/>
                  <a:pt x="22349" y="11302"/>
                </a:cubicBez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33"/>
          <p:cNvSpPr txBox="1">
            <a:spLocks noGrp="1"/>
          </p:cNvSpPr>
          <p:nvPr>
            <p:ph type="subTitle" idx="1"/>
          </p:nvPr>
        </p:nvSpPr>
        <p:spPr>
          <a:xfrm>
            <a:off x="1017425" y="1897275"/>
            <a:ext cx="2137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735" name="Google Shape;1735;p33"/>
          <p:cNvSpPr txBox="1">
            <a:spLocks noGrp="1"/>
          </p:cNvSpPr>
          <p:nvPr>
            <p:ph type="body" idx="2"/>
          </p:nvPr>
        </p:nvSpPr>
        <p:spPr>
          <a:xfrm>
            <a:off x="549200" y="2511900"/>
            <a:ext cx="2605200" cy="17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736" name="Google Shape;1736;p33"/>
          <p:cNvSpPr txBox="1">
            <a:spLocks noGrp="1"/>
          </p:cNvSpPr>
          <p:nvPr>
            <p:ph type="title"/>
          </p:nvPr>
        </p:nvSpPr>
        <p:spPr>
          <a:xfrm>
            <a:off x="971550" y="534500"/>
            <a:ext cx="7200900" cy="91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37" name="Google Shape;1737;p33"/>
          <p:cNvGrpSpPr/>
          <p:nvPr/>
        </p:nvGrpSpPr>
        <p:grpSpPr>
          <a:xfrm>
            <a:off x="8421444" y="3362"/>
            <a:ext cx="498965" cy="1439293"/>
            <a:chOff x="4998327" y="482594"/>
            <a:chExt cx="488893" cy="1439293"/>
          </a:xfrm>
        </p:grpSpPr>
        <p:sp>
          <p:nvSpPr>
            <p:cNvPr id="1738" name="Google Shape;1738;p33"/>
            <p:cNvSpPr/>
            <p:nvPr/>
          </p:nvSpPr>
          <p:spPr>
            <a:xfrm rot="-5400000">
              <a:off x="4523124" y="960845"/>
              <a:ext cx="1439293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9" name="Google Shape;1739;p33"/>
            <p:cNvGrpSpPr/>
            <p:nvPr/>
          </p:nvGrpSpPr>
          <p:grpSpPr>
            <a:xfrm rot="-5400000" flipH="1">
              <a:off x="5001762" y="955383"/>
              <a:ext cx="482022" cy="488893"/>
              <a:chOff x="116" y="1926514"/>
              <a:chExt cx="649188" cy="644298"/>
            </a:xfrm>
          </p:grpSpPr>
          <p:sp>
            <p:nvSpPr>
              <p:cNvPr id="1740" name="Google Shape;1740;p33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3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3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3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4" name="Google Shape;1744;p33"/>
          <p:cNvSpPr/>
          <p:nvPr/>
        </p:nvSpPr>
        <p:spPr>
          <a:xfrm rot="5400000">
            <a:off x="8800590" y="120064"/>
            <a:ext cx="480671" cy="24175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33"/>
          <p:cNvSpPr/>
          <p:nvPr/>
        </p:nvSpPr>
        <p:spPr>
          <a:xfrm rot="5400000">
            <a:off x="8430877" y="-9351"/>
            <a:ext cx="480671" cy="500581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33"/>
          <p:cNvSpPr/>
          <p:nvPr/>
        </p:nvSpPr>
        <p:spPr>
          <a:xfrm rot="5400000">
            <a:off x="8440116" y="1264"/>
            <a:ext cx="479295" cy="479350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7" name="Google Shape;1747;p33"/>
          <p:cNvGrpSpPr/>
          <p:nvPr/>
        </p:nvGrpSpPr>
        <p:grpSpPr>
          <a:xfrm>
            <a:off x="6223314" y="-1472"/>
            <a:ext cx="2197014" cy="482748"/>
            <a:chOff x="2794864" y="-1472"/>
            <a:chExt cx="2197014" cy="482748"/>
          </a:xfrm>
        </p:grpSpPr>
        <p:sp>
          <p:nvSpPr>
            <p:cNvPr id="1748" name="Google Shape;1748;p33"/>
            <p:cNvSpPr/>
            <p:nvPr/>
          </p:nvSpPr>
          <p:spPr>
            <a:xfrm rot="5400000">
              <a:off x="4265761" y="-2522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 rot="5400000">
              <a:off x="4630333" y="119731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 rot="5400000">
              <a:off x="4387637" y="118662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 rot="-5400000" flipH="1">
              <a:off x="3780406" y="-2522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 rot="-5400000" flipH="1">
              <a:off x="3417211" y="119731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 rot="-5400000" flipH="1">
              <a:off x="2675403" y="120064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 rot="-5400000" flipH="1">
              <a:off x="3045117" y="-9351"/>
              <a:ext cx="480671" cy="500581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 rot="-5400000" flipH="1">
              <a:off x="3037254" y="1264"/>
              <a:ext cx="479295" cy="479350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 rot="-5400000" flipH="1">
              <a:off x="3659907" y="118662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7" name="Google Shape;1757;p33"/>
          <p:cNvSpPr txBox="1">
            <a:spLocks noGrp="1"/>
          </p:cNvSpPr>
          <p:nvPr>
            <p:ph type="subTitle" idx="3"/>
          </p:nvPr>
        </p:nvSpPr>
        <p:spPr>
          <a:xfrm>
            <a:off x="6004350" y="1897275"/>
            <a:ext cx="2137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758" name="Google Shape;1758;p33"/>
          <p:cNvSpPr txBox="1">
            <a:spLocks noGrp="1"/>
          </p:cNvSpPr>
          <p:nvPr>
            <p:ph type="body" idx="4"/>
          </p:nvPr>
        </p:nvSpPr>
        <p:spPr>
          <a:xfrm>
            <a:off x="5536125" y="2511900"/>
            <a:ext cx="2939700" cy="17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1759" name="Google Shape;1759;p33"/>
          <p:cNvGrpSpPr/>
          <p:nvPr/>
        </p:nvGrpSpPr>
        <p:grpSpPr>
          <a:xfrm>
            <a:off x="4327941" y="2751687"/>
            <a:ext cx="488120" cy="2403640"/>
            <a:chOff x="-6753" y="2739855"/>
            <a:chExt cx="488120" cy="2403640"/>
          </a:xfrm>
        </p:grpSpPr>
        <p:sp>
          <p:nvSpPr>
            <p:cNvPr id="1760" name="Google Shape;1760;p33"/>
            <p:cNvSpPr/>
            <p:nvPr/>
          </p:nvSpPr>
          <p:spPr>
            <a:xfrm rot="5400000">
              <a:off x="-5347" y="4179077"/>
              <a:ext cx="480671" cy="483480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-5680" y="4660015"/>
              <a:ext cx="480671" cy="483480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 rot="5400000">
              <a:off x="-4326" y="4178744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-5680" y="4660015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 rot="5400000">
              <a:off x="-486009" y="3219111"/>
              <a:ext cx="1441304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5" name="Google Shape;1765;p33"/>
            <p:cNvGrpSpPr/>
            <p:nvPr/>
          </p:nvGrpSpPr>
          <p:grpSpPr>
            <a:xfrm rot="5400000" flipH="1">
              <a:off x="-4327" y="3216699"/>
              <a:ext cx="485138" cy="486252"/>
              <a:chOff x="116" y="1926514"/>
              <a:chExt cx="649188" cy="644298"/>
            </a:xfrm>
          </p:grpSpPr>
          <p:sp>
            <p:nvSpPr>
              <p:cNvPr id="1766" name="Google Shape;1766;p33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3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0" name="Google Shape;1770;p33"/>
          <p:cNvGrpSpPr/>
          <p:nvPr/>
        </p:nvGrpSpPr>
        <p:grpSpPr>
          <a:xfrm flipH="1">
            <a:off x="241381" y="5775"/>
            <a:ext cx="498965" cy="1439293"/>
            <a:chOff x="4998327" y="482594"/>
            <a:chExt cx="488893" cy="1439293"/>
          </a:xfrm>
        </p:grpSpPr>
        <p:sp>
          <p:nvSpPr>
            <p:cNvPr id="1771" name="Google Shape;1771;p33"/>
            <p:cNvSpPr/>
            <p:nvPr/>
          </p:nvSpPr>
          <p:spPr>
            <a:xfrm rot="-5400000">
              <a:off x="4523124" y="960845"/>
              <a:ext cx="1439293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2" name="Google Shape;1772;p33"/>
            <p:cNvGrpSpPr/>
            <p:nvPr/>
          </p:nvGrpSpPr>
          <p:grpSpPr>
            <a:xfrm rot="-5400000" flipH="1">
              <a:off x="5001762" y="955383"/>
              <a:ext cx="482022" cy="488893"/>
              <a:chOff x="116" y="1926514"/>
              <a:chExt cx="649188" cy="644298"/>
            </a:xfrm>
          </p:grpSpPr>
          <p:sp>
            <p:nvSpPr>
              <p:cNvPr id="1773" name="Google Shape;1773;p33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7" name="Google Shape;1777;p33"/>
          <p:cNvSpPr/>
          <p:nvPr/>
        </p:nvSpPr>
        <p:spPr>
          <a:xfrm rot="-5400000" flipH="1">
            <a:off x="-119472" y="122477"/>
            <a:ext cx="480671" cy="24175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33"/>
          <p:cNvSpPr/>
          <p:nvPr/>
        </p:nvSpPr>
        <p:spPr>
          <a:xfrm rot="-5400000" flipH="1">
            <a:off x="250242" y="-6938"/>
            <a:ext cx="480671" cy="500581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33"/>
          <p:cNvSpPr/>
          <p:nvPr/>
        </p:nvSpPr>
        <p:spPr>
          <a:xfrm rot="-5400000" flipH="1">
            <a:off x="242379" y="3677"/>
            <a:ext cx="479295" cy="479350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0" name="Google Shape;1780;p33"/>
          <p:cNvGrpSpPr/>
          <p:nvPr/>
        </p:nvGrpSpPr>
        <p:grpSpPr>
          <a:xfrm flipH="1">
            <a:off x="741462" y="940"/>
            <a:ext cx="2197014" cy="482748"/>
            <a:chOff x="2794864" y="-1472"/>
            <a:chExt cx="2197014" cy="482748"/>
          </a:xfrm>
        </p:grpSpPr>
        <p:sp>
          <p:nvSpPr>
            <p:cNvPr id="1781" name="Google Shape;1781;p33"/>
            <p:cNvSpPr/>
            <p:nvPr/>
          </p:nvSpPr>
          <p:spPr>
            <a:xfrm rot="5400000">
              <a:off x="4265761" y="-2522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 rot="5400000">
              <a:off x="4630333" y="119731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 rot="5400000">
              <a:off x="4387637" y="118662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 rot="-5400000" flipH="1">
              <a:off x="3780406" y="-2522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 rot="-5400000" flipH="1">
              <a:off x="3417211" y="119731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 rot="-5400000" flipH="1">
              <a:off x="2675403" y="120064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 rot="-5400000" flipH="1">
              <a:off x="3045117" y="-9351"/>
              <a:ext cx="480671" cy="500581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 rot="-5400000" flipH="1">
              <a:off x="3037254" y="1264"/>
              <a:ext cx="479295" cy="479350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 rot="-5400000" flipH="1">
              <a:off x="3659907" y="118662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ic"/>
              <a:buChar char="●"/>
              <a:defRPr sz="18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1pPr>
            <a:lvl2pPr marL="914400" lvl="1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2pPr>
            <a:lvl3pPr marL="1371600" lvl="2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3pPr>
            <a:lvl4pPr marL="1828800" lvl="3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4pPr>
            <a:lvl5pPr marL="2286000" lvl="4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5pPr>
            <a:lvl6pPr marL="2743200" lvl="5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6pPr>
            <a:lvl7pPr marL="3200400" lvl="6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7pPr>
            <a:lvl8pPr marL="3657600" lvl="7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8pPr>
            <a:lvl9pPr marL="4114800" lvl="8" indent="-317500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2" r:id="rId5"/>
    <p:sldLayoutId id="2147483663" r:id="rId6"/>
    <p:sldLayoutId id="2147483670" r:id="rId7"/>
    <p:sldLayoutId id="2147483672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57"/>
          <p:cNvSpPr txBox="1">
            <a:spLocks noGrp="1"/>
          </p:cNvSpPr>
          <p:nvPr>
            <p:ph type="subTitle" idx="1"/>
          </p:nvPr>
        </p:nvSpPr>
        <p:spPr>
          <a:xfrm>
            <a:off x="3870226" y="4074144"/>
            <a:ext cx="3948300" cy="32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2560" name="Google Shape;2560;p57"/>
          <p:cNvSpPr txBox="1">
            <a:spLocks noGrp="1"/>
          </p:cNvSpPr>
          <p:nvPr>
            <p:ph type="ctrTitle"/>
          </p:nvPr>
        </p:nvSpPr>
        <p:spPr>
          <a:xfrm>
            <a:off x="2279326" y="2637962"/>
            <a:ext cx="5539200" cy="71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Preposiciones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62"/>
          <p:cNvSpPr txBox="1">
            <a:spLocks noGrp="1"/>
          </p:cNvSpPr>
          <p:nvPr>
            <p:ph type="title"/>
          </p:nvPr>
        </p:nvSpPr>
        <p:spPr>
          <a:xfrm>
            <a:off x="4227014" y="2396645"/>
            <a:ext cx="3384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 smtClean="0"/>
              <a:t>FOR</a:t>
            </a:r>
            <a:endParaRPr sz="10000" dirty="0"/>
          </a:p>
        </p:txBody>
      </p:sp>
      <p:sp>
        <p:nvSpPr>
          <p:cNvPr id="2619" name="Google Shape;2619;p62"/>
          <p:cNvSpPr txBox="1">
            <a:spLocks noGrp="1"/>
          </p:cNvSpPr>
          <p:nvPr>
            <p:ph type="title" idx="2"/>
          </p:nvPr>
        </p:nvSpPr>
        <p:spPr>
          <a:xfrm>
            <a:off x="1423775" y="1909650"/>
            <a:ext cx="2220600" cy="17694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 dirty="0" smtClean="0"/>
              <a:t>02</a:t>
            </a:r>
            <a:endParaRPr sz="17000" dirty="0"/>
          </a:p>
        </p:txBody>
      </p:sp>
    </p:spTree>
    <p:extLst>
      <p:ext uri="{BB962C8B-B14F-4D97-AF65-F5344CB8AC3E}">
        <p14:creationId xmlns:p14="http://schemas.microsoft.com/office/powerpoint/2010/main" val="280836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2" name="Google Shape;2852;p73"/>
          <p:cNvGrpSpPr/>
          <p:nvPr/>
        </p:nvGrpSpPr>
        <p:grpSpPr>
          <a:xfrm rot="-1804975">
            <a:off x="4096081" y="2133922"/>
            <a:ext cx="940251" cy="937667"/>
            <a:chOff x="1428758" y="2329224"/>
            <a:chExt cx="487186" cy="485073"/>
          </a:xfrm>
        </p:grpSpPr>
        <p:sp>
          <p:nvSpPr>
            <p:cNvPr id="2853" name="Google Shape;2853;p73"/>
            <p:cNvSpPr/>
            <p:nvPr/>
          </p:nvSpPr>
          <p:spPr>
            <a:xfrm rot="5400000">
              <a:off x="1429814" y="2328168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3"/>
            <p:cNvSpPr/>
            <p:nvPr/>
          </p:nvSpPr>
          <p:spPr>
            <a:xfrm rot="5400000">
              <a:off x="1552455" y="2450413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73"/>
          <p:cNvGrpSpPr/>
          <p:nvPr/>
        </p:nvGrpSpPr>
        <p:grpSpPr>
          <a:xfrm rot="-1804975">
            <a:off x="5947181" y="2133922"/>
            <a:ext cx="940251" cy="937667"/>
            <a:chOff x="1428758" y="2329224"/>
            <a:chExt cx="487186" cy="485073"/>
          </a:xfrm>
        </p:grpSpPr>
        <p:sp>
          <p:nvSpPr>
            <p:cNvPr id="2856" name="Google Shape;2856;p73"/>
            <p:cNvSpPr/>
            <p:nvPr/>
          </p:nvSpPr>
          <p:spPr>
            <a:xfrm rot="5400000">
              <a:off x="1429814" y="2328168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3"/>
            <p:cNvSpPr/>
            <p:nvPr/>
          </p:nvSpPr>
          <p:spPr>
            <a:xfrm rot="5400000">
              <a:off x="1552455" y="2450413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8" name="Google Shape;2858;p73"/>
          <p:cNvGrpSpPr/>
          <p:nvPr/>
        </p:nvGrpSpPr>
        <p:grpSpPr>
          <a:xfrm rot="-1804975">
            <a:off x="2244981" y="2133922"/>
            <a:ext cx="940251" cy="937667"/>
            <a:chOff x="1428758" y="2329224"/>
            <a:chExt cx="487186" cy="485073"/>
          </a:xfrm>
        </p:grpSpPr>
        <p:sp>
          <p:nvSpPr>
            <p:cNvPr id="2859" name="Google Shape;2859;p73"/>
            <p:cNvSpPr/>
            <p:nvPr/>
          </p:nvSpPr>
          <p:spPr>
            <a:xfrm rot="5400000">
              <a:off x="1429814" y="2328168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3"/>
            <p:cNvSpPr/>
            <p:nvPr/>
          </p:nvSpPr>
          <p:spPr>
            <a:xfrm rot="5400000">
              <a:off x="1552455" y="2450413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1" name="Google Shape;2861;p73"/>
          <p:cNvSpPr txBox="1">
            <a:spLocks noGrp="1"/>
          </p:cNvSpPr>
          <p:nvPr>
            <p:ph type="title"/>
          </p:nvPr>
        </p:nvSpPr>
        <p:spPr>
          <a:xfrm>
            <a:off x="1916279" y="3171425"/>
            <a:ext cx="1593411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Propòsito o finalidad de una acciòn (quien)</a:t>
            </a:r>
            <a:endParaRPr dirty="0"/>
          </a:p>
        </p:txBody>
      </p:sp>
      <p:sp>
        <p:nvSpPr>
          <p:cNvPr id="2862" name="Google Shape;2862;p73"/>
          <p:cNvSpPr txBox="1">
            <a:spLocks noGrp="1"/>
          </p:cNvSpPr>
          <p:nvPr>
            <p:ph type="title" idx="3"/>
          </p:nvPr>
        </p:nvSpPr>
        <p:spPr>
          <a:xfrm>
            <a:off x="5535200" y="3171425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estado</a:t>
            </a:r>
            <a:endParaRPr dirty="0"/>
          </a:p>
        </p:txBody>
      </p:sp>
      <p:sp>
        <p:nvSpPr>
          <p:cNvPr id="2866" name="Google Shape;2866;p73"/>
          <p:cNvSpPr txBox="1">
            <a:spLocks noGrp="1"/>
          </p:cNvSpPr>
          <p:nvPr>
            <p:ph type="title" idx="2"/>
          </p:nvPr>
        </p:nvSpPr>
        <p:spPr>
          <a:xfrm>
            <a:off x="3769494" y="3171425"/>
            <a:ext cx="1593411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Duraciòn de algo</a:t>
            </a:r>
            <a:endParaRPr dirty="0"/>
          </a:p>
        </p:txBody>
      </p:sp>
      <p:grpSp>
        <p:nvGrpSpPr>
          <p:cNvPr id="2867" name="Google Shape;2867;p73"/>
          <p:cNvGrpSpPr/>
          <p:nvPr/>
        </p:nvGrpSpPr>
        <p:grpSpPr>
          <a:xfrm>
            <a:off x="2453798" y="2372715"/>
            <a:ext cx="522604" cy="460088"/>
            <a:chOff x="5441675" y="3166950"/>
            <a:chExt cx="710350" cy="625375"/>
          </a:xfrm>
        </p:grpSpPr>
        <p:sp>
          <p:nvSpPr>
            <p:cNvPr id="2868" name="Google Shape;2868;p73"/>
            <p:cNvSpPr/>
            <p:nvPr/>
          </p:nvSpPr>
          <p:spPr>
            <a:xfrm>
              <a:off x="6022825" y="3552050"/>
              <a:ext cx="27550" cy="27425"/>
            </a:xfrm>
            <a:custGeom>
              <a:avLst/>
              <a:gdLst/>
              <a:ahLst/>
              <a:cxnLst/>
              <a:rect l="l" t="t" r="r" b="b"/>
              <a:pathLst>
                <a:path w="1102" h="1097" extrusionOk="0">
                  <a:moveTo>
                    <a:pt x="558" y="0"/>
                  </a:moveTo>
                  <a:cubicBezTo>
                    <a:pt x="521" y="0"/>
                    <a:pt x="481" y="5"/>
                    <a:pt x="441" y="15"/>
                  </a:cubicBezTo>
                  <a:cubicBezTo>
                    <a:pt x="421" y="15"/>
                    <a:pt x="381" y="35"/>
                    <a:pt x="341" y="35"/>
                  </a:cubicBezTo>
                  <a:cubicBezTo>
                    <a:pt x="300" y="55"/>
                    <a:pt x="280" y="75"/>
                    <a:pt x="240" y="95"/>
                  </a:cubicBezTo>
                  <a:cubicBezTo>
                    <a:pt x="220" y="115"/>
                    <a:pt x="200" y="135"/>
                    <a:pt x="160" y="155"/>
                  </a:cubicBezTo>
                  <a:cubicBezTo>
                    <a:pt x="140" y="195"/>
                    <a:pt x="120" y="215"/>
                    <a:pt x="100" y="255"/>
                  </a:cubicBezTo>
                  <a:cubicBezTo>
                    <a:pt x="60" y="315"/>
                    <a:pt x="20" y="376"/>
                    <a:pt x="20" y="436"/>
                  </a:cubicBezTo>
                  <a:cubicBezTo>
                    <a:pt x="0" y="516"/>
                    <a:pt x="0" y="596"/>
                    <a:pt x="20" y="656"/>
                  </a:cubicBezTo>
                  <a:cubicBezTo>
                    <a:pt x="20" y="696"/>
                    <a:pt x="40" y="736"/>
                    <a:pt x="40" y="756"/>
                  </a:cubicBezTo>
                  <a:cubicBezTo>
                    <a:pt x="60" y="796"/>
                    <a:pt x="80" y="836"/>
                    <a:pt x="100" y="856"/>
                  </a:cubicBezTo>
                  <a:cubicBezTo>
                    <a:pt x="120" y="896"/>
                    <a:pt x="140" y="916"/>
                    <a:pt x="160" y="936"/>
                  </a:cubicBezTo>
                  <a:cubicBezTo>
                    <a:pt x="200" y="976"/>
                    <a:pt x="220" y="996"/>
                    <a:pt x="240" y="1016"/>
                  </a:cubicBezTo>
                  <a:cubicBezTo>
                    <a:pt x="280" y="1036"/>
                    <a:pt x="300" y="1057"/>
                    <a:pt x="341" y="1057"/>
                  </a:cubicBezTo>
                  <a:cubicBezTo>
                    <a:pt x="381" y="1077"/>
                    <a:pt x="421" y="1097"/>
                    <a:pt x="441" y="1097"/>
                  </a:cubicBezTo>
                  <a:lnTo>
                    <a:pt x="661" y="1097"/>
                  </a:lnTo>
                  <a:cubicBezTo>
                    <a:pt x="741" y="1077"/>
                    <a:pt x="801" y="1057"/>
                    <a:pt x="861" y="1016"/>
                  </a:cubicBezTo>
                  <a:cubicBezTo>
                    <a:pt x="881" y="996"/>
                    <a:pt x="921" y="976"/>
                    <a:pt x="941" y="936"/>
                  </a:cubicBezTo>
                  <a:cubicBezTo>
                    <a:pt x="961" y="916"/>
                    <a:pt x="1001" y="896"/>
                    <a:pt x="1022" y="856"/>
                  </a:cubicBezTo>
                  <a:cubicBezTo>
                    <a:pt x="1042" y="836"/>
                    <a:pt x="1042" y="796"/>
                    <a:pt x="1062" y="756"/>
                  </a:cubicBezTo>
                  <a:cubicBezTo>
                    <a:pt x="1082" y="736"/>
                    <a:pt x="1082" y="696"/>
                    <a:pt x="1102" y="656"/>
                  </a:cubicBezTo>
                  <a:cubicBezTo>
                    <a:pt x="1102" y="596"/>
                    <a:pt x="1102" y="516"/>
                    <a:pt x="1102" y="456"/>
                  </a:cubicBezTo>
                  <a:cubicBezTo>
                    <a:pt x="1082" y="376"/>
                    <a:pt x="1062" y="315"/>
                    <a:pt x="1022" y="255"/>
                  </a:cubicBezTo>
                  <a:cubicBezTo>
                    <a:pt x="1001" y="215"/>
                    <a:pt x="961" y="195"/>
                    <a:pt x="941" y="155"/>
                  </a:cubicBezTo>
                  <a:cubicBezTo>
                    <a:pt x="921" y="135"/>
                    <a:pt x="881" y="115"/>
                    <a:pt x="861" y="95"/>
                  </a:cubicBezTo>
                  <a:cubicBezTo>
                    <a:pt x="801" y="55"/>
                    <a:pt x="741" y="35"/>
                    <a:pt x="661" y="15"/>
                  </a:cubicBezTo>
                  <a:cubicBezTo>
                    <a:pt x="631" y="5"/>
                    <a:pt x="596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3"/>
            <p:cNvSpPr/>
            <p:nvPr/>
          </p:nvSpPr>
          <p:spPr>
            <a:xfrm>
              <a:off x="5441675" y="3553425"/>
              <a:ext cx="710350" cy="238900"/>
            </a:xfrm>
            <a:custGeom>
              <a:avLst/>
              <a:gdLst/>
              <a:ahLst/>
              <a:cxnLst/>
              <a:rect l="l" t="t" r="r" b="b"/>
              <a:pathLst>
                <a:path w="28414" h="9556" extrusionOk="0">
                  <a:moveTo>
                    <a:pt x="10868" y="1102"/>
                  </a:moveTo>
                  <a:cubicBezTo>
                    <a:pt x="11830" y="1122"/>
                    <a:pt x="12711" y="1622"/>
                    <a:pt x="13212" y="2424"/>
                  </a:cubicBezTo>
                  <a:cubicBezTo>
                    <a:pt x="13752" y="3265"/>
                    <a:pt x="13853" y="4306"/>
                    <a:pt x="13472" y="5228"/>
                  </a:cubicBezTo>
                  <a:lnTo>
                    <a:pt x="13452" y="5228"/>
                  </a:lnTo>
                  <a:cubicBezTo>
                    <a:pt x="13392" y="5388"/>
                    <a:pt x="13312" y="5548"/>
                    <a:pt x="13232" y="5728"/>
                  </a:cubicBezTo>
                  <a:cubicBezTo>
                    <a:pt x="12278" y="7515"/>
                    <a:pt x="10029" y="8444"/>
                    <a:pt x="7994" y="8444"/>
                  </a:cubicBezTo>
                  <a:cubicBezTo>
                    <a:pt x="7337" y="8444"/>
                    <a:pt x="6703" y="8347"/>
                    <a:pt x="6142" y="8152"/>
                  </a:cubicBezTo>
                  <a:cubicBezTo>
                    <a:pt x="3958" y="7411"/>
                    <a:pt x="2516" y="5448"/>
                    <a:pt x="1775" y="4186"/>
                  </a:cubicBezTo>
                  <a:lnTo>
                    <a:pt x="1775" y="4186"/>
                  </a:lnTo>
                  <a:cubicBezTo>
                    <a:pt x="2456" y="4386"/>
                    <a:pt x="3137" y="4507"/>
                    <a:pt x="3838" y="4527"/>
                  </a:cubicBezTo>
                  <a:cubicBezTo>
                    <a:pt x="4519" y="4527"/>
                    <a:pt x="5180" y="3986"/>
                    <a:pt x="6021" y="3305"/>
                  </a:cubicBezTo>
                  <a:cubicBezTo>
                    <a:pt x="7243" y="2323"/>
                    <a:pt x="8745" y="1102"/>
                    <a:pt x="10768" y="1102"/>
                  </a:cubicBezTo>
                  <a:close/>
                  <a:moveTo>
                    <a:pt x="17718" y="1102"/>
                  </a:moveTo>
                  <a:cubicBezTo>
                    <a:pt x="19761" y="1102"/>
                    <a:pt x="21263" y="2323"/>
                    <a:pt x="22485" y="3305"/>
                  </a:cubicBezTo>
                  <a:cubicBezTo>
                    <a:pt x="23306" y="3986"/>
                    <a:pt x="23987" y="4527"/>
                    <a:pt x="24668" y="4527"/>
                  </a:cubicBezTo>
                  <a:cubicBezTo>
                    <a:pt x="25349" y="4507"/>
                    <a:pt x="26050" y="4386"/>
                    <a:pt x="26711" y="4186"/>
                  </a:cubicBezTo>
                  <a:lnTo>
                    <a:pt x="26711" y="4186"/>
                  </a:lnTo>
                  <a:cubicBezTo>
                    <a:pt x="25970" y="5448"/>
                    <a:pt x="24528" y="7411"/>
                    <a:pt x="22365" y="8152"/>
                  </a:cubicBezTo>
                  <a:cubicBezTo>
                    <a:pt x="21764" y="8352"/>
                    <a:pt x="21143" y="8452"/>
                    <a:pt x="20522" y="8452"/>
                  </a:cubicBezTo>
                  <a:cubicBezTo>
                    <a:pt x="18479" y="8452"/>
                    <a:pt x="16216" y="7511"/>
                    <a:pt x="15275" y="5728"/>
                  </a:cubicBezTo>
                  <a:cubicBezTo>
                    <a:pt x="15174" y="5548"/>
                    <a:pt x="15114" y="5388"/>
                    <a:pt x="15014" y="5228"/>
                  </a:cubicBezTo>
                  <a:cubicBezTo>
                    <a:pt x="14634" y="4306"/>
                    <a:pt x="14734" y="3265"/>
                    <a:pt x="15275" y="2424"/>
                  </a:cubicBezTo>
                  <a:cubicBezTo>
                    <a:pt x="15775" y="1622"/>
                    <a:pt x="16677" y="1122"/>
                    <a:pt x="17638" y="1102"/>
                  </a:cubicBezTo>
                  <a:close/>
                  <a:moveTo>
                    <a:pt x="10768" y="0"/>
                  </a:moveTo>
                  <a:cubicBezTo>
                    <a:pt x="8345" y="0"/>
                    <a:pt x="6602" y="1402"/>
                    <a:pt x="5320" y="2444"/>
                  </a:cubicBezTo>
                  <a:cubicBezTo>
                    <a:pt x="4739" y="2924"/>
                    <a:pt x="4119" y="3425"/>
                    <a:pt x="3818" y="3425"/>
                  </a:cubicBezTo>
                  <a:cubicBezTo>
                    <a:pt x="2636" y="3425"/>
                    <a:pt x="894" y="2724"/>
                    <a:pt x="874" y="2724"/>
                  </a:cubicBezTo>
                  <a:cubicBezTo>
                    <a:pt x="802" y="2696"/>
                    <a:pt x="730" y="2683"/>
                    <a:pt x="661" y="2683"/>
                  </a:cubicBezTo>
                  <a:cubicBezTo>
                    <a:pt x="290" y="2683"/>
                    <a:pt x="1" y="3057"/>
                    <a:pt x="153" y="3445"/>
                  </a:cubicBezTo>
                  <a:cubicBezTo>
                    <a:pt x="233" y="3625"/>
                    <a:pt x="1976" y="7891"/>
                    <a:pt x="5761" y="9193"/>
                  </a:cubicBezTo>
                  <a:cubicBezTo>
                    <a:pt x="6430" y="9435"/>
                    <a:pt x="7135" y="9556"/>
                    <a:pt x="7857" y="9556"/>
                  </a:cubicBezTo>
                  <a:cubicBezTo>
                    <a:pt x="7913" y="9556"/>
                    <a:pt x="7968" y="9555"/>
                    <a:pt x="8024" y="9554"/>
                  </a:cubicBezTo>
                  <a:cubicBezTo>
                    <a:pt x="8845" y="9554"/>
                    <a:pt x="9687" y="9414"/>
                    <a:pt x="10488" y="9173"/>
                  </a:cubicBezTo>
                  <a:cubicBezTo>
                    <a:pt x="12170" y="8612"/>
                    <a:pt x="13492" y="7571"/>
                    <a:pt x="14213" y="6229"/>
                  </a:cubicBezTo>
                  <a:lnTo>
                    <a:pt x="14253" y="6149"/>
                  </a:lnTo>
                  <a:cubicBezTo>
                    <a:pt x="14273" y="6169"/>
                    <a:pt x="14293" y="6209"/>
                    <a:pt x="14313" y="6229"/>
                  </a:cubicBezTo>
                  <a:cubicBezTo>
                    <a:pt x="15014" y="7571"/>
                    <a:pt x="16336" y="8612"/>
                    <a:pt x="18039" y="9173"/>
                  </a:cubicBezTo>
                  <a:cubicBezTo>
                    <a:pt x="18820" y="9414"/>
                    <a:pt x="19661" y="9554"/>
                    <a:pt x="20502" y="9554"/>
                  </a:cubicBezTo>
                  <a:cubicBezTo>
                    <a:pt x="21263" y="9554"/>
                    <a:pt x="22024" y="9434"/>
                    <a:pt x="22725" y="9193"/>
                  </a:cubicBezTo>
                  <a:cubicBezTo>
                    <a:pt x="26511" y="7891"/>
                    <a:pt x="28273" y="3625"/>
                    <a:pt x="28333" y="3445"/>
                  </a:cubicBezTo>
                  <a:cubicBezTo>
                    <a:pt x="28413" y="3245"/>
                    <a:pt x="28373" y="3004"/>
                    <a:pt x="28213" y="2844"/>
                  </a:cubicBezTo>
                  <a:cubicBezTo>
                    <a:pt x="28106" y="2737"/>
                    <a:pt x="27964" y="2684"/>
                    <a:pt x="27821" y="2684"/>
                  </a:cubicBezTo>
                  <a:cubicBezTo>
                    <a:pt x="27750" y="2684"/>
                    <a:pt x="27679" y="2697"/>
                    <a:pt x="27612" y="2724"/>
                  </a:cubicBezTo>
                  <a:cubicBezTo>
                    <a:pt x="27592" y="2724"/>
                    <a:pt x="25870" y="3425"/>
                    <a:pt x="24668" y="3425"/>
                  </a:cubicBezTo>
                  <a:cubicBezTo>
                    <a:pt x="24368" y="3425"/>
                    <a:pt x="23767" y="2924"/>
                    <a:pt x="23166" y="2444"/>
                  </a:cubicBezTo>
                  <a:cubicBezTo>
                    <a:pt x="21884" y="1402"/>
                    <a:pt x="20142" y="0"/>
                    <a:pt x="17718" y="0"/>
                  </a:cubicBezTo>
                  <a:lnTo>
                    <a:pt x="17578" y="0"/>
                  </a:lnTo>
                  <a:cubicBezTo>
                    <a:pt x="16256" y="20"/>
                    <a:pt x="15034" y="721"/>
                    <a:pt x="14333" y="1823"/>
                  </a:cubicBezTo>
                  <a:cubicBezTo>
                    <a:pt x="14293" y="1883"/>
                    <a:pt x="14253" y="1943"/>
                    <a:pt x="14233" y="2003"/>
                  </a:cubicBezTo>
                  <a:cubicBezTo>
                    <a:pt x="14193" y="1943"/>
                    <a:pt x="14153" y="1883"/>
                    <a:pt x="14113" y="1823"/>
                  </a:cubicBezTo>
                  <a:cubicBezTo>
                    <a:pt x="13412" y="721"/>
                    <a:pt x="12190" y="20"/>
                    <a:pt x="10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3"/>
            <p:cNvSpPr/>
            <p:nvPr/>
          </p:nvSpPr>
          <p:spPr>
            <a:xfrm>
              <a:off x="5837300" y="3653125"/>
              <a:ext cx="119275" cy="83075"/>
            </a:xfrm>
            <a:custGeom>
              <a:avLst/>
              <a:gdLst/>
              <a:ahLst/>
              <a:cxnLst/>
              <a:rect l="l" t="t" r="r" b="b"/>
              <a:pathLst>
                <a:path w="4771" h="3323" extrusionOk="0">
                  <a:moveTo>
                    <a:pt x="745" y="0"/>
                  </a:moveTo>
                  <a:cubicBezTo>
                    <a:pt x="376" y="0"/>
                    <a:pt x="0" y="350"/>
                    <a:pt x="231" y="799"/>
                  </a:cubicBezTo>
                  <a:cubicBezTo>
                    <a:pt x="291" y="939"/>
                    <a:pt x="351" y="1079"/>
                    <a:pt x="431" y="1220"/>
                  </a:cubicBezTo>
                  <a:cubicBezTo>
                    <a:pt x="1012" y="2301"/>
                    <a:pt x="2354" y="3122"/>
                    <a:pt x="3936" y="3323"/>
                  </a:cubicBezTo>
                  <a:lnTo>
                    <a:pt x="3996" y="3323"/>
                  </a:lnTo>
                  <a:cubicBezTo>
                    <a:pt x="4003" y="3323"/>
                    <a:pt x="4010" y="3323"/>
                    <a:pt x="4016" y="3323"/>
                  </a:cubicBezTo>
                  <a:cubicBezTo>
                    <a:pt x="4718" y="3323"/>
                    <a:pt x="4771" y="2280"/>
                    <a:pt x="4056" y="2221"/>
                  </a:cubicBezTo>
                  <a:lnTo>
                    <a:pt x="4076" y="2221"/>
                  </a:lnTo>
                  <a:cubicBezTo>
                    <a:pt x="2854" y="2061"/>
                    <a:pt x="1813" y="1480"/>
                    <a:pt x="1392" y="699"/>
                  </a:cubicBezTo>
                  <a:cubicBezTo>
                    <a:pt x="1332" y="599"/>
                    <a:pt x="1292" y="478"/>
                    <a:pt x="1252" y="378"/>
                  </a:cubicBezTo>
                  <a:cubicBezTo>
                    <a:pt x="1158" y="111"/>
                    <a:pt x="953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3"/>
            <p:cNvSpPr/>
            <p:nvPr/>
          </p:nvSpPr>
          <p:spPr>
            <a:xfrm>
              <a:off x="5973250" y="3707250"/>
              <a:ext cx="29050" cy="27450"/>
            </a:xfrm>
            <a:custGeom>
              <a:avLst/>
              <a:gdLst/>
              <a:ahLst/>
              <a:cxnLst/>
              <a:rect l="l" t="t" r="r" b="b"/>
              <a:pathLst>
                <a:path w="1162" h="1098" extrusionOk="0">
                  <a:moveTo>
                    <a:pt x="559" y="1"/>
                  </a:moveTo>
                  <a:cubicBezTo>
                    <a:pt x="521" y="1"/>
                    <a:pt x="481" y="6"/>
                    <a:pt x="441" y="16"/>
                  </a:cubicBezTo>
                  <a:cubicBezTo>
                    <a:pt x="421" y="16"/>
                    <a:pt x="381" y="36"/>
                    <a:pt x="341" y="36"/>
                  </a:cubicBezTo>
                  <a:cubicBezTo>
                    <a:pt x="321" y="56"/>
                    <a:pt x="281" y="76"/>
                    <a:pt x="261" y="96"/>
                  </a:cubicBezTo>
                  <a:cubicBezTo>
                    <a:pt x="221" y="116"/>
                    <a:pt x="200" y="136"/>
                    <a:pt x="160" y="156"/>
                  </a:cubicBezTo>
                  <a:cubicBezTo>
                    <a:pt x="140" y="196"/>
                    <a:pt x="120" y="216"/>
                    <a:pt x="100" y="236"/>
                  </a:cubicBezTo>
                  <a:cubicBezTo>
                    <a:pt x="80" y="276"/>
                    <a:pt x="60" y="296"/>
                    <a:pt x="40" y="336"/>
                  </a:cubicBezTo>
                  <a:cubicBezTo>
                    <a:pt x="20" y="396"/>
                    <a:pt x="0" y="477"/>
                    <a:pt x="0" y="557"/>
                  </a:cubicBezTo>
                  <a:cubicBezTo>
                    <a:pt x="0" y="577"/>
                    <a:pt x="0" y="617"/>
                    <a:pt x="0" y="657"/>
                  </a:cubicBezTo>
                  <a:cubicBezTo>
                    <a:pt x="20" y="697"/>
                    <a:pt x="20" y="737"/>
                    <a:pt x="40" y="757"/>
                  </a:cubicBezTo>
                  <a:cubicBezTo>
                    <a:pt x="60" y="797"/>
                    <a:pt x="60" y="837"/>
                    <a:pt x="80" y="857"/>
                  </a:cubicBezTo>
                  <a:cubicBezTo>
                    <a:pt x="100" y="877"/>
                    <a:pt x="120" y="917"/>
                    <a:pt x="160" y="937"/>
                  </a:cubicBezTo>
                  <a:cubicBezTo>
                    <a:pt x="180" y="957"/>
                    <a:pt x="200" y="997"/>
                    <a:pt x="241" y="1017"/>
                  </a:cubicBezTo>
                  <a:cubicBezTo>
                    <a:pt x="281" y="1037"/>
                    <a:pt x="301" y="1037"/>
                    <a:pt x="341" y="1057"/>
                  </a:cubicBezTo>
                  <a:cubicBezTo>
                    <a:pt x="361" y="1077"/>
                    <a:pt x="401" y="1077"/>
                    <a:pt x="441" y="1097"/>
                  </a:cubicBezTo>
                  <a:lnTo>
                    <a:pt x="661" y="1097"/>
                  </a:lnTo>
                  <a:cubicBezTo>
                    <a:pt x="681" y="1077"/>
                    <a:pt x="721" y="1077"/>
                    <a:pt x="761" y="1057"/>
                  </a:cubicBezTo>
                  <a:cubicBezTo>
                    <a:pt x="821" y="1037"/>
                    <a:pt x="881" y="997"/>
                    <a:pt x="942" y="937"/>
                  </a:cubicBezTo>
                  <a:cubicBezTo>
                    <a:pt x="1162" y="717"/>
                    <a:pt x="1162" y="376"/>
                    <a:pt x="942" y="156"/>
                  </a:cubicBezTo>
                  <a:cubicBezTo>
                    <a:pt x="901" y="116"/>
                    <a:pt x="841" y="76"/>
                    <a:pt x="761" y="36"/>
                  </a:cubicBezTo>
                  <a:cubicBezTo>
                    <a:pt x="741" y="36"/>
                    <a:pt x="701" y="16"/>
                    <a:pt x="661" y="16"/>
                  </a:cubicBezTo>
                  <a:cubicBezTo>
                    <a:pt x="631" y="6"/>
                    <a:pt x="59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3"/>
            <p:cNvSpPr/>
            <p:nvPr/>
          </p:nvSpPr>
          <p:spPr>
            <a:xfrm>
              <a:off x="5638925" y="3653975"/>
              <a:ext cx="116525" cy="82225"/>
            </a:xfrm>
            <a:custGeom>
              <a:avLst/>
              <a:gdLst/>
              <a:ahLst/>
              <a:cxnLst/>
              <a:rect l="l" t="t" r="r" b="b"/>
              <a:pathLst>
                <a:path w="4661" h="3289" extrusionOk="0">
                  <a:moveTo>
                    <a:pt x="4051" y="1"/>
                  </a:moveTo>
                  <a:cubicBezTo>
                    <a:pt x="3835" y="1"/>
                    <a:pt x="3630" y="133"/>
                    <a:pt x="3539" y="344"/>
                  </a:cubicBezTo>
                  <a:cubicBezTo>
                    <a:pt x="3499" y="444"/>
                    <a:pt x="3439" y="565"/>
                    <a:pt x="3379" y="665"/>
                  </a:cubicBezTo>
                  <a:cubicBezTo>
                    <a:pt x="2978" y="1446"/>
                    <a:pt x="1937" y="2027"/>
                    <a:pt x="715" y="2187"/>
                  </a:cubicBezTo>
                  <a:cubicBezTo>
                    <a:pt x="1" y="2246"/>
                    <a:pt x="53" y="3289"/>
                    <a:pt x="755" y="3289"/>
                  </a:cubicBezTo>
                  <a:cubicBezTo>
                    <a:pt x="762" y="3289"/>
                    <a:pt x="768" y="3289"/>
                    <a:pt x="775" y="3289"/>
                  </a:cubicBezTo>
                  <a:lnTo>
                    <a:pt x="855" y="3289"/>
                  </a:lnTo>
                  <a:cubicBezTo>
                    <a:pt x="2438" y="3088"/>
                    <a:pt x="3779" y="2287"/>
                    <a:pt x="4360" y="1186"/>
                  </a:cubicBezTo>
                  <a:cubicBezTo>
                    <a:pt x="4420" y="1045"/>
                    <a:pt x="4500" y="905"/>
                    <a:pt x="4541" y="785"/>
                  </a:cubicBezTo>
                  <a:cubicBezTo>
                    <a:pt x="4661" y="485"/>
                    <a:pt x="4541" y="164"/>
                    <a:pt x="4260" y="44"/>
                  </a:cubicBezTo>
                  <a:cubicBezTo>
                    <a:pt x="4192" y="15"/>
                    <a:pt x="4121" y="1"/>
                    <a:pt x="4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3"/>
            <p:cNvSpPr/>
            <p:nvPr/>
          </p:nvSpPr>
          <p:spPr>
            <a:xfrm>
              <a:off x="5594700" y="3707250"/>
              <a:ext cx="27575" cy="27950"/>
            </a:xfrm>
            <a:custGeom>
              <a:avLst/>
              <a:gdLst/>
              <a:ahLst/>
              <a:cxnLst/>
              <a:rect l="l" t="t" r="r" b="b"/>
              <a:pathLst>
                <a:path w="1103" h="1118" extrusionOk="0">
                  <a:moveTo>
                    <a:pt x="551" y="1"/>
                  </a:moveTo>
                  <a:cubicBezTo>
                    <a:pt x="516" y="1"/>
                    <a:pt x="481" y="6"/>
                    <a:pt x="441" y="16"/>
                  </a:cubicBezTo>
                  <a:cubicBezTo>
                    <a:pt x="401" y="16"/>
                    <a:pt x="381" y="36"/>
                    <a:pt x="341" y="56"/>
                  </a:cubicBezTo>
                  <a:cubicBezTo>
                    <a:pt x="301" y="56"/>
                    <a:pt x="281" y="76"/>
                    <a:pt x="241" y="96"/>
                  </a:cubicBezTo>
                  <a:cubicBezTo>
                    <a:pt x="221" y="116"/>
                    <a:pt x="181" y="136"/>
                    <a:pt x="161" y="176"/>
                  </a:cubicBezTo>
                  <a:cubicBezTo>
                    <a:pt x="141" y="196"/>
                    <a:pt x="121" y="216"/>
                    <a:pt x="101" y="256"/>
                  </a:cubicBezTo>
                  <a:cubicBezTo>
                    <a:pt x="81" y="276"/>
                    <a:pt x="61" y="316"/>
                    <a:pt x="41" y="356"/>
                  </a:cubicBezTo>
                  <a:cubicBezTo>
                    <a:pt x="41" y="376"/>
                    <a:pt x="21" y="416"/>
                    <a:pt x="21" y="457"/>
                  </a:cubicBezTo>
                  <a:cubicBezTo>
                    <a:pt x="0" y="477"/>
                    <a:pt x="0" y="517"/>
                    <a:pt x="21" y="557"/>
                  </a:cubicBezTo>
                  <a:cubicBezTo>
                    <a:pt x="0" y="597"/>
                    <a:pt x="0" y="637"/>
                    <a:pt x="21" y="657"/>
                  </a:cubicBezTo>
                  <a:cubicBezTo>
                    <a:pt x="21" y="697"/>
                    <a:pt x="41" y="737"/>
                    <a:pt x="41" y="777"/>
                  </a:cubicBezTo>
                  <a:cubicBezTo>
                    <a:pt x="61" y="797"/>
                    <a:pt x="81" y="837"/>
                    <a:pt x="101" y="857"/>
                  </a:cubicBezTo>
                  <a:cubicBezTo>
                    <a:pt x="121" y="897"/>
                    <a:pt x="141" y="917"/>
                    <a:pt x="161" y="937"/>
                  </a:cubicBezTo>
                  <a:cubicBezTo>
                    <a:pt x="181" y="977"/>
                    <a:pt x="221" y="997"/>
                    <a:pt x="241" y="1017"/>
                  </a:cubicBezTo>
                  <a:cubicBezTo>
                    <a:pt x="281" y="1037"/>
                    <a:pt x="301" y="1057"/>
                    <a:pt x="341" y="1057"/>
                  </a:cubicBezTo>
                  <a:cubicBezTo>
                    <a:pt x="381" y="1077"/>
                    <a:pt x="401" y="1097"/>
                    <a:pt x="441" y="1097"/>
                  </a:cubicBezTo>
                  <a:cubicBezTo>
                    <a:pt x="481" y="1097"/>
                    <a:pt x="521" y="1117"/>
                    <a:pt x="561" y="1117"/>
                  </a:cubicBezTo>
                  <a:cubicBezTo>
                    <a:pt x="701" y="1117"/>
                    <a:pt x="842" y="1057"/>
                    <a:pt x="942" y="937"/>
                  </a:cubicBezTo>
                  <a:cubicBezTo>
                    <a:pt x="962" y="917"/>
                    <a:pt x="1002" y="897"/>
                    <a:pt x="1002" y="857"/>
                  </a:cubicBezTo>
                  <a:cubicBezTo>
                    <a:pt x="1022" y="837"/>
                    <a:pt x="1042" y="797"/>
                    <a:pt x="1062" y="777"/>
                  </a:cubicBezTo>
                  <a:cubicBezTo>
                    <a:pt x="1082" y="737"/>
                    <a:pt x="1082" y="697"/>
                    <a:pt x="1102" y="657"/>
                  </a:cubicBezTo>
                  <a:cubicBezTo>
                    <a:pt x="1102" y="637"/>
                    <a:pt x="1102" y="597"/>
                    <a:pt x="1102" y="557"/>
                  </a:cubicBezTo>
                  <a:cubicBezTo>
                    <a:pt x="1102" y="517"/>
                    <a:pt x="1102" y="477"/>
                    <a:pt x="1102" y="457"/>
                  </a:cubicBezTo>
                  <a:cubicBezTo>
                    <a:pt x="1082" y="416"/>
                    <a:pt x="1082" y="376"/>
                    <a:pt x="1062" y="356"/>
                  </a:cubicBezTo>
                  <a:cubicBezTo>
                    <a:pt x="1042" y="316"/>
                    <a:pt x="1022" y="276"/>
                    <a:pt x="1002" y="256"/>
                  </a:cubicBezTo>
                  <a:cubicBezTo>
                    <a:pt x="1002" y="216"/>
                    <a:pt x="962" y="196"/>
                    <a:pt x="942" y="176"/>
                  </a:cubicBezTo>
                  <a:cubicBezTo>
                    <a:pt x="922" y="136"/>
                    <a:pt x="882" y="116"/>
                    <a:pt x="862" y="96"/>
                  </a:cubicBezTo>
                  <a:cubicBezTo>
                    <a:pt x="822" y="76"/>
                    <a:pt x="802" y="56"/>
                    <a:pt x="762" y="56"/>
                  </a:cubicBezTo>
                  <a:cubicBezTo>
                    <a:pt x="742" y="36"/>
                    <a:pt x="701" y="16"/>
                    <a:pt x="661" y="16"/>
                  </a:cubicBezTo>
                  <a:cubicBezTo>
                    <a:pt x="621" y="6"/>
                    <a:pt x="586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3"/>
            <p:cNvSpPr/>
            <p:nvPr/>
          </p:nvSpPr>
          <p:spPr>
            <a:xfrm>
              <a:off x="5793975" y="3166950"/>
              <a:ext cx="257150" cy="357575"/>
            </a:xfrm>
            <a:custGeom>
              <a:avLst/>
              <a:gdLst/>
              <a:ahLst/>
              <a:cxnLst/>
              <a:rect l="l" t="t" r="r" b="b"/>
              <a:pathLst>
                <a:path w="10286" h="14303" extrusionOk="0">
                  <a:moveTo>
                    <a:pt x="5367" y="1116"/>
                  </a:moveTo>
                  <a:cubicBezTo>
                    <a:pt x="7298" y="1116"/>
                    <a:pt x="9154" y="2619"/>
                    <a:pt x="9154" y="4884"/>
                  </a:cubicBezTo>
                  <a:cubicBezTo>
                    <a:pt x="9154" y="6947"/>
                    <a:pt x="7472" y="8629"/>
                    <a:pt x="5409" y="8629"/>
                  </a:cubicBezTo>
                  <a:cubicBezTo>
                    <a:pt x="2044" y="8629"/>
                    <a:pt x="381" y="4584"/>
                    <a:pt x="2745" y="2220"/>
                  </a:cubicBezTo>
                  <a:cubicBezTo>
                    <a:pt x="3508" y="1457"/>
                    <a:pt x="4446" y="1116"/>
                    <a:pt x="5367" y="1116"/>
                  </a:cubicBezTo>
                  <a:close/>
                  <a:moveTo>
                    <a:pt x="5370" y="0"/>
                  </a:moveTo>
                  <a:cubicBezTo>
                    <a:pt x="3347" y="0"/>
                    <a:pt x="1505" y="1272"/>
                    <a:pt x="802" y="3222"/>
                  </a:cubicBezTo>
                  <a:cubicBezTo>
                    <a:pt x="1" y="5465"/>
                    <a:pt x="942" y="7948"/>
                    <a:pt x="2985" y="9110"/>
                  </a:cubicBezTo>
                  <a:cubicBezTo>
                    <a:pt x="3738" y="9534"/>
                    <a:pt x="4563" y="9739"/>
                    <a:pt x="5381" y="9739"/>
                  </a:cubicBezTo>
                  <a:cubicBezTo>
                    <a:pt x="6802" y="9739"/>
                    <a:pt x="8200" y="9118"/>
                    <a:pt x="9154" y="7948"/>
                  </a:cubicBezTo>
                  <a:lnTo>
                    <a:pt x="9154" y="13717"/>
                  </a:lnTo>
                  <a:cubicBezTo>
                    <a:pt x="9124" y="14107"/>
                    <a:pt x="9414" y="14302"/>
                    <a:pt x="9705" y="14302"/>
                  </a:cubicBezTo>
                  <a:cubicBezTo>
                    <a:pt x="9995" y="14302"/>
                    <a:pt x="10286" y="14107"/>
                    <a:pt x="10256" y="13717"/>
                  </a:cubicBezTo>
                  <a:lnTo>
                    <a:pt x="10256" y="4864"/>
                  </a:lnTo>
                  <a:cubicBezTo>
                    <a:pt x="10256" y="2501"/>
                    <a:pt x="8553" y="478"/>
                    <a:pt x="6230" y="77"/>
                  </a:cubicBezTo>
                  <a:cubicBezTo>
                    <a:pt x="5941" y="25"/>
                    <a:pt x="5654" y="0"/>
                    <a:pt x="5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5" name="Google Shape;2875;p73"/>
          <p:cNvGrpSpPr/>
          <p:nvPr/>
        </p:nvGrpSpPr>
        <p:grpSpPr>
          <a:xfrm>
            <a:off x="4342489" y="2343048"/>
            <a:ext cx="459022" cy="519423"/>
            <a:chOff x="6743850" y="3086250"/>
            <a:chExt cx="623925" cy="706025"/>
          </a:xfrm>
        </p:grpSpPr>
        <p:sp>
          <p:nvSpPr>
            <p:cNvPr id="2876" name="Google Shape;2876;p73"/>
            <p:cNvSpPr/>
            <p:nvPr/>
          </p:nvSpPr>
          <p:spPr>
            <a:xfrm>
              <a:off x="6943625" y="3379300"/>
              <a:ext cx="28575" cy="27300"/>
            </a:xfrm>
            <a:custGeom>
              <a:avLst/>
              <a:gdLst/>
              <a:ahLst/>
              <a:cxnLst/>
              <a:rect l="l" t="t" r="r" b="b"/>
              <a:pathLst>
                <a:path w="1143" h="1092" extrusionOk="0">
                  <a:moveTo>
                    <a:pt x="592" y="0"/>
                  </a:moveTo>
                  <a:cubicBezTo>
                    <a:pt x="557" y="0"/>
                    <a:pt x="522" y="5"/>
                    <a:pt x="482" y="15"/>
                  </a:cubicBezTo>
                  <a:cubicBezTo>
                    <a:pt x="442" y="15"/>
                    <a:pt x="421" y="15"/>
                    <a:pt x="381" y="35"/>
                  </a:cubicBezTo>
                  <a:lnTo>
                    <a:pt x="281" y="95"/>
                  </a:lnTo>
                  <a:cubicBezTo>
                    <a:pt x="261" y="115"/>
                    <a:pt x="221" y="135"/>
                    <a:pt x="201" y="155"/>
                  </a:cubicBezTo>
                  <a:cubicBezTo>
                    <a:pt x="41" y="316"/>
                    <a:pt x="1" y="556"/>
                    <a:pt x="81" y="756"/>
                  </a:cubicBezTo>
                  <a:cubicBezTo>
                    <a:pt x="101" y="796"/>
                    <a:pt x="121" y="816"/>
                    <a:pt x="141" y="856"/>
                  </a:cubicBezTo>
                  <a:cubicBezTo>
                    <a:pt x="161" y="876"/>
                    <a:pt x="181" y="916"/>
                    <a:pt x="201" y="936"/>
                  </a:cubicBezTo>
                  <a:cubicBezTo>
                    <a:pt x="221" y="956"/>
                    <a:pt x="261" y="977"/>
                    <a:pt x="281" y="997"/>
                  </a:cubicBezTo>
                  <a:cubicBezTo>
                    <a:pt x="321" y="1017"/>
                    <a:pt x="341" y="1037"/>
                    <a:pt x="381" y="1057"/>
                  </a:cubicBezTo>
                  <a:cubicBezTo>
                    <a:pt x="421" y="1077"/>
                    <a:pt x="442" y="1077"/>
                    <a:pt x="482" y="1077"/>
                  </a:cubicBezTo>
                  <a:cubicBezTo>
                    <a:pt x="522" y="1087"/>
                    <a:pt x="557" y="1092"/>
                    <a:pt x="592" y="1092"/>
                  </a:cubicBezTo>
                  <a:cubicBezTo>
                    <a:pt x="627" y="1092"/>
                    <a:pt x="662" y="1087"/>
                    <a:pt x="702" y="1077"/>
                  </a:cubicBezTo>
                  <a:cubicBezTo>
                    <a:pt x="742" y="1077"/>
                    <a:pt x="762" y="1077"/>
                    <a:pt x="802" y="1057"/>
                  </a:cubicBezTo>
                  <a:cubicBezTo>
                    <a:pt x="842" y="1037"/>
                    <a:pt x="862" y="1017"/>
                    <a:pt x="902" y="997"/>
                  </a:cubicBezTo>
                  <a:cubicBezTo>
                    <a:pt x="922" y="977"/>
                    <a:pt x="962" y="956"/>
                    <a:pt x="982" y="936"/>
                  </a:cubicBezTo>
                  <a:cubicBezTo>
                    <a:pt x="1002" y="916"/>
                    <a:pt x="1022" y="876"/>
                    <a:pt x="1042" y="856"/>
                  </a:cubicBezTo>
                  <a:cubicBezTo>
                    <a:pt x="1062" y="816"/>
                    <a:pt x="1082" y="796"/>
                    <a:pt x="1102" y="756"/>
                  </a:cubicBezTo>
                  <a:cubicBezTo>
                    <a:pt x="1123" y="696"/>
                    <a:pt x="1143" y="616"/>
                    <a:pt x="1143" y="556"/>
                  </a:cubicBezTo>
                  <a:cubicBezTo>
                    <a:pt x="1143" y="396"/>
                    <a:pt x="1082" y="255"/>
                    <a:pt x="982" y="155"/>
                  </a:cubicBezTo>
                  <a:lnTo>
                    <a:pt x="902" y="95"/>
                  </a:lnTo>
                  <a:cubicBezTo>
                    <a:pt x="842" y="55"/>
                    <a:pt x="762" y="15"/>
                    <a:pt x="702" y="15"/>
                  </a:cubicBezTo>
                  <a:cubicBezTo>
                    <a:pt x="662" y="5"/>
                    <a:pt x="627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3"/>
            <p:cNvSpPr/>
            <p:nvPr/>
          </p:nvSpPr>
          <p:spPr>
            <a:xfrm>
              <a:off x="6874025" y="3233950"/>
              <a:ext cx="348525" cy="327500"/>
            </a:xfrm>
            <a:custGeom>
              <a:avLst/>
              <a:gdLst/>
              <a:ahLst/>
              <a:cxnLst/>
              <a:rect l="l" t="t" r="r" b="b"/>
              <a:pathLst>
                <a:path w="13941" h="13100" extrusionOk="0">
                  <a:moveTo>
                    <a:pt x="7280" y="5497"/>
                  </a:moveTo>
                  <a:cubicBezTo>
                    <a:pt x="7464" y="5497"/>
                    <a:pt x="7654" y="5545"/>
                    <a:pt x="7832" y="5649"/>
                  </a:cubicBezTo>
                  <a:cubicBezTo>
                    <a:pt x="8533" y="6069"/>
                    <a:pt x="8513" y="7111"/>
                    <a:pt x="7792" y="7512"/>
                  </a:cubicBezTo>
                  <a:lnTo>
                    <a:pt x="7772" y="7512"/>
                  </a:lnTo>
                  <a:lnTo>
                    <a:pt x="7712" y="7532"/>
                  </a:lnTo>
                  <a:lnTo>
                    <a:pt x="7692" y="7532"/>
                  </a:lnTo>
                  <a:cubicBezTo>
                    <a:pt x="7632" y="7572"/>
                    <a:pt x="7572" y="7592"/>
                    <a:pt x="7512" y="7592"/>
                  </a:cubicBezTo>
                  <a:lnTo>
                    <a:pt x="7051" y="7592"/>
                  </a:lnTo>
                  <a:cubicBezTo>
                    <a:pt x="6991" y="7592"/>
                    <a:pt x="6931" y="7572"/>
                    <a:pt x="6871" y="7532"/>
                  </a:cubicBezTo>
                  <a:lnTo>
                    <a:pt x="6851" y="7532"/>
                  </a:lnTo>
                  <a:lnTo>
                    <a:pt x="6771" y="7512"/>
                  </a:lnTo>
                  <a:lnTo>
                    <a:pt x="6751" y="7512"/>
                  </a:lnTo>
                  <a:cubicBezTo>
                    <a:pt x="6410" y="7311"/>
                    <a:pt x="6210" y="6951"/>
                    <a:pt x="6210" y="6570"/>
                  </a:cubicBezTo>
                  <a:cubicBezTo>
                    <a:pt x="6210" y="5937"/>
                    <a:pt x="6720" y="5497"/>
                    <a:pt x="7280" y="5497"/>
                  </a:cubicBezTo>
                  <a:close/>
                  <a:moveTo>
                    <a:pt x="7271" y="1121"/>
                  </a:moveTo>
                  <a:cubicBezTo>
                    <a:pt x="9373" y="1121"/>
                    <a:pt x="11306" y="2331"/>
                    <a:pt x="12218" y="4267"/>
                  </a:cubicBezTo>
                  <a:cubicBezTo>
                    <a:pt x="13180" y="6350"/>
                    <a:pt x="12759" y="8813"/>
                    <a:pt x="11137" y="10436"/>
                  </a:cubicBezTo>
                  <a:lnTo>
                    <a:pt x="11137" y="10416"/>
                  </a:lnTo>
                  <a:cubicBezTo>
                    <a:pt x="10897" y="10656"/>
                    <a:pt x="10656" y="10876"/>
                    <a:pt x="10376" y="11057"/>
                  </a:cubicBezTo>
                  <a:lnTo>
                    <a:pt x="9935" y="10135"/>
                  </a:lnTo>
                  <a:cubicBezTo>
                    <a:pt x="12078" y="8573"/>
                    <a:pt x="12379" y="5489"/>
                    <a:pt x="10576" y="3526"/>
                  </a:cubicBezTo>
                  <a:cubicBezTo>
                    <a:pt x="9691" y="2572"/>
                    <a:pt x="8492" y="2096"/>
                    <a:pt x="7296" y="2096"/>
                  </a:cubicBezTo>
                  <a:cubicBezTo>
                    <a:pt x="6058" y="2096"/>
                    <a:pt x="4823" y="2607"/>
                    <a:pt x="3947" y="3626"/>
                  </a:cubicBezTo>
                  <a:cubicBezTo>
                    <a:pt x="3571" y="4047"/>
                    <a:pt x="3951" y="4558"/>
                    <a:pt x="4367" y="4558"/>
                  </a:cubicBezTo>
                  <a:cubicBezTo>
                    <a:pt x="4506" y="4558"/>
                    <a:pt x="4648" y="4502"/>
                    <a:pt x="4768" y="4367"/>
                  </a:cubicBezTo>
                  <a:cubicBezTo>
                    <a:pt x="5431" y="3600"/>
                    <a:pt x="6357" y="3214"/>
                    <a:pt x="7287" y="3214"/>
                  </a:cubicBezTo>
                  <a:cubicBezTo>
                    <a:pt x="8156" y="3214"/>
                    <a:pt x="9028" y="3550"/>
                    <a:pt x="9695" y="4227"/>
                  </a:cubicBezTo>
                  <a:cubicBezTo>
                    <a:pt x="11057" y="5629"/>
                    <a:pt x="10937" y="7892"/>
                    <a:pt x="9434" y="9154"/>
                  </a:cubicBezTo>
                  <a:lnTo>
                    <a:pt x="8874" y="8052"/>
                  </a:lnTo>
                  <a:cubicBezTo>
                    <a:pt x="10155" y="6650"/>
                    <a:pt x="9174" y="4407"/>
                    <a:pt x="7291" y="4407"/>
                  </a:cubicBezTo>
                  <a:cubicBezTo>
                    <a:pt x="5389" y="4407"/>
                    <a:pt x="4407" y="6650"/>
                    <a:pt x="5689" y="8052"/>
                  </a:cubicBezTo>
                  <a:lnTo>
                    <a:pt x="4187" y="11057"/>
                  </a:lnTo>
                  <a:cubicBezTo>
                    <a:pt x="1" y="8152"/>
                    <a:pt x="1723" y="1603"/>
                    <a:pt x="6791" y="1142"/>
                  </a:cubicBezTo>
                  <a:cubicBezTo>
                    <a:pt x="6952" y="1128"/>
                    <a:pt x="7112" y="1121"/>
                    <a:pt x="7271" y="1121"/>
                  </a:cubicBezTo>
                  <a:close/>
                  <a:moveTo>
                    <a:pt x="7932" y="8633"/>
                  </a:moveTo>
                  <a:lnTo>
                    <a:pt x="8473" y="9695"/>
                  </a:lnTo>
                  <a:cubicBezTo>
                    <a:pt x="8072" y="9855"/>
                    <a:pt x="7672" y="9915"/>
                    <a:pt x="7271" y="9915"/>
                  </a:cubicBezTo>
                  <a:cubicBezTo>
                    <a:pt x="6530" y="9915"/>
                    <a:pt x="6530" y="11017"/>
                    <a:pt x="7271" y="11017"/>
                  </a:cubicBezTo>
                  <a:cubicBezTo>
                    <a:pt x="7852" y="11017"/>
                    <a:pt x="8413" y="10916"/>
                    <a:pt x="8954" y="10696"/>
                  </a:cubicBezTo>
                  <a:lnTo>
                    <a:pt x="9414" y="11577"/>
                  </a:lnTo>
                  <a:cubicBezTo>
                    <a:pt x="8733" y="11878"/>
                    <a:pt x="8012" y="12018"/>
                    <a:pt x="7271" y="12018"/>
                  </a:cubicBezTo>
                  <a:lnTo>
                    <a:pt x="7131" y="12018"/>
                  </a:lnTo>
                  <a:cubicBezTo>
                    <a:pt x="6670" y="11998"/>
                    <a:pt x="6190" y="11938"/>
                    <a:pt x="5729" y="11798"/>
                  </a:cubicBezTo>
                  <a:cubicBezTo>
                    <a:pt x="5529" y="11738"/>
                    <a:pt x="5329" y="11678"/>
                    <a:pt x="5148" y="11597"/>
                  </a:cubicBezTo>
                  <a:lnTo>
                    <a:pt x="6610" y="8633"/>
                  </a:lnTo>
                  <a:lnTo>
                    <a:pt x="6630" y="8633"/>
                  </a:lnTo>
                  <a:lnTo>
                    <a:pt x="6731" y="8673"/>
                  </a:lnTo>
                  <a:lnTo>
                    <a:pt x="6871" y="8673"/>
                  </a:lnTo>
                  <a:cubicBezTo>
                    <a:pt x="7001" y="8703"/>
                    <a:pt x="7136" y="8718"/>
                    <a:pt x="7271" y="8718"/>
                  </a:cubicBezTo>
                  <a:cubicBezTo>
                    <a:pt x="7407" y="8718"/>
                    <a:pt x="7542" y="8703"/>
                    <a:pt x="7672" y="8673"/>
                  </a:cubicBezTo>
                  <a:lnTo>
                    <a:pt x="7832" y="8673"/>
                  </a:lnTo>
                  <a:lnTo>
                    <a:pt x="7912" y="8633"/>
                  </a:lnTo>
                  <a:close/>
                  <a:moveTo>
                    <a:pt x="7271" y="1"/>
                  </a:moveTo>
                  <a:lnTo>
                    <a:pt x="7271" y="21"/>
                  </a:lnTo>
                  <a:cubicBezTo>
                    <a:pt x="4287" y="21"/>
                    <a:pt x="1703" y="2044"/>
                    <a:pt x="942" y="4928"/>
                  </a:cubicBezTo>
                  <a:cubicBezTo>
                    <a:pt x="201" y="7812"/>
                    <a:pt x="1483" y="10836"/>
                    <a:pt x="4087" y="12278"/>
                  </a:cubicBezTo>
                  <a:cubicBezTo>
                    <a:pt x="4107" y="12298"/>
                    <a:pt x="4127" y="12298"/>
                    <a:pt x="4147" y="12318"/>
                  </a:cubicBezTo>
                  <a:cubicBezTo>
                    <a:pt x="4427" y="12459"/>
                    <a:pt x="4708" y="12599"/>
                    <a:pt x="5008" y="12719"/>
                  </a:cubicBezTo>
                  <a:lnTo>
                    <a:pt x="5028" y="12719"/>
                  </a:lnTo>
                  <a:lnTo>
                    <a:pt x="5128" y="12739"/>
                  </a:lnTo>
                  <a:lnTo>
                    <a:pt x="5228" y="12779"/>
                  </a:lnTo>
                  <a:lnTo>
                    <a:pt x="5288" y="12799"/>
                  </a:lnTo>
                  <a:lnTo>
                    <a:pt x="5449" y="12839"/>
                  </a:lnTo>
                  <a:cubicBezTo>
                    <a:pt x="5849" y="12959"/>
                    <a:pt x="6250" y="13039"/>
                    <a:pt x="6650" y="13080"/>
                  </a:cubicBezTo>
                  <a:lnTo>
                    <a:pt x="6670" y="13080"/>
                  </a:lnTo>
                  <a:lnTo>
                    <a:pt x="6831" y="13100"/>
                  </a:lnTo>
                  <a:lnTo>
                    <a:pt x="7692" y="13100"/>
                  </a:lnTo>
                  <a:cubicBezTo>
                    <a:pt x="11217" y="12879"/>
                    <a:pt x="13941" y="9875"/>
                    <a:pt x="13841" y="6350"/>
                  </a:cubicBezTo>
                  <a:cubicBezTo>
                    <a:pt x="13721" y="2805"/>
                    <a:pt x="10816" y="1"/>
                    <a:pt x="7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3"/>
            <p:cNvSpPr/>
            <p:nvPr/>
          </p:nvSpPr>
          <p:spPr>
            <a:xfrm>
              <a:off x="6743850" y="3086250"/>
              <a:ext cx="623925" cy="706025"/>
            </a:xfrm>
            <a:custGeom>
              <a:avLst/>
              <a:gdLst/>
              <a:ahLst/>
              <a:cxnLst/>
              <a:rect l="l" t="t" r="r" b="b"/>
              <a:pathLst>
                <a:path w="24957" h="28241" extrusionOk="0">
                  <a:moveTo>
                    <a:pt x="12478" y="1102"/>
                  </a:moveTo>
                  <a:cubicBezTo>
                    <a:pt x="13640" y="1102"/>
                    <a:pt x="14241" y="2524"/>
                    <a:pt x="13400" y="3345"/>
                  </a:cubicBezTo>
                  <a:cubicBezTo>
                    <a:pt x="13134" y="3611"/>
                    <a:pt x="12808" y="3730"/>
                    <a:pt x="12487" y="3730"/>
                  </a:cubicBezTo>
                  <a:cubicBezTo>
                    <a:pt x="11818" y="3730"/>
                    <a:pt x="11176" y="3210"/>
                    <a:pt x="11176" y="2424"/>
                  </a:cubicBezTo>
                  <a:cubicBezTo>
                    <a:pt x="11176" y="1703"/>
                    <a:pt x="11757" y="1102"/>
                    <a:pt x="12478" y="1102"/>
                  </a:cubicBezTo>
                  <a:close/>
                  <a:moveTo>
                    <a:pt x="5351" y="4041"/>
                  </a:moveTo>
                  <a:cubicBezTo>
                    <a:pt x="5517" y="4041"/>
                    <a:pt x="5691" y="4074"/>
                    <a:pt x="5869" y="4146"/>
                  </a:cubicBezTo>
                  <a:cubicBezTo>
                    <a:pt x="7191" y="4707"/>
                    <a:pt x="6810" y="6670"/>
                    <a:pt x="5368" y="6670"/>
                  </a:cubicBezTo>
                  <a:cubicBezTo>
                    <a:pt x="5028" y="6670"/>
                    <a:pt x="4687" y="6530"/>
                    <a:pt x="4447" y="6289"/>
                  </a:cubicBezTo>
                  <a:cubicBezTo>
                    <a:pt x="3563" y="5405"/>
                    <a:pt x="4284" y="4041"/>
                    <a:pt x="5351" y="4041"/>
                  </a:cubicBezTo>
                  <a:close/>
                  <a:moveTo>
                    <a:pt x="19583" y="4046"/>
                  </a:moveTo>
                  <a:cubicBezTo>
                    <a:pt x="20423" y="4046"/>
                    <a:pt x="21203" y="4894"/>
                    <a:pt x="20810" y="5869"/>
                  </a:cubicBezTo>
                  <a:cubicBezTo>
                    <a:pt x="20582" y="6426"/>
                    <a:pt x="20098" y="6681"/>
                    <a:pt x="19614" y="6681"/>
                  </a:cubicBezTo>
                  <a:cubicBezTo>
                    <a:pt x="18950" y="6681"/>
                    <a:pt x="18287" y="6202"/>
                    <a:pt x="18287" y="5368"/>
                  </a:cubicBezTo>
                  <a:cubicBezTo>
                    <a:pt x="18287" y="5007"/>
                    <a:pt x="18407" y="4687"/>
                    <a:pt x="18667" y="4447"/>
                  </a:cubicBezTo>
                  <a:cubicBezTo>
                    <a:pt x="18941" y="4167"/>
                    <a:pt x="19267" y="4046"/>
                    <a:pt x="19583" y="4046"/>
                  </a:cubicBezTo>
                  <a:close/>
                  <a:moveTo>
                    <a:pt x="22553" y="11156"/>
                  </a:moveTo>
                  <a:cubicBezTo>
                    <a:pt x="23714" y="11156"/>
                    <a:pt x="24295" y="12578"/>
                    <a:pt x="23474" y="13400"/>
                  </a:cubicBezTo>
                  <a:cubicBezTo>
                    <a:pt x="23202" y="13672"/>
                    <a:pt x="22871" y="13793"/>
                    <a:pt x="22548" y="13793"/>
                  </a:cubicBezTo>
                  <a:cubicBezTo>
                    <a:pt x="21872" y="13793"/>
                    <a:pt x="21231" y="13264"/>
                    <a:pt x="21231" y="12478"/>
                  </a:cubicBezTo>
                  <a:cubicBezTo>
                    <a:pt x="21231" y="11757"/>
                    <a:pt x="21812" y="11156"/>
                    <a:pt x="22553" y="11156"/>
                  </a:cubicBezTo>
                  <a:close/>
                  <a:moveTo>
                    <a:pt x="2429" y="11159"/>
                  </a:moveTo>
                  <a:cubicBezTo>
                    <a:pt x="3101" y="11159"/>
                    <a:pt x="3746" y="11682"/>
                    <a:pt x="3746" y="12478"/>
                  </a:cubicBezTo>
                  <a:cubicBezTo>
                    <a:pt x="3746" y="13199"/>
                    <a:pt x="3145" y="13780"/>
                    <a:pt x="2424" y="13800"/>
                  </a:cubicBezTo>
                  <a:cubicBezTo>
                    <a:pt x="1262" y="13800"/>
                    <a:pt x="661" y="12378"/>
                    <a:pt x="1503" y="11557"/>
                  </a:cubicBezTo>
                  <a:cubicBezTo>
                    <a:pt x="1771" y="11282"/>
                    <a:pt x="2103" y="11159"/>
                    <a:pt x="2429" y="11159"/>
                  </a:cubicBezTo>
                  <a:close/>
                  <a:moveTo>
                    <a:pt x="12506" y="4815"/>
                  </a:moveTo>
                  <a:cubicBezTo>
                    <a:pt x="13981" y="4815"/>
                    <a:pt x="15493" y="5249"/>
                    <a:pt x="16865" y="6209"/>
                  </a:cubicBezTo>
                  <a:cubicBezTo>
                    <a:pt x="21932" y="9754"/>
                    <a:pt x="20910" y="17525"/>
                    <a:pt x="15102" y="19648"/>
                  </a:cubicBezTo>
                  <a:lnTo>
                    <a:pt x="14942" y="19709"/>
                  </a:lnTo>
                  <a:lnTo>
                    <a:pt x="14882" y="19729"/>
                  </a:lnTo>
                  <a:lnTo>
                    <a:pt x="14762" y="19789"/>
                  </a:lnTo>
                  <a:cubicBezTo>
                    <a:pt x="14621" y="19829"/>
                    <a:pt x="14481" y="19869"/>
                    <a:pt x="14341" y="19909"/>
                  </a:cubicBezTo>
                  <a:cubicBezTo>
                    <a:pt x="13960" y="19989"/>
                    <a:pt x="13580" y="20049"/>
                    <a:pt x="13199" y="20089"/>
                  </a:cubicBezTo>
                  <a:lnTo>
                    <a:pt x="13179" y="20089"/>
                  </a:lnTo>
                  <a:lnTo>
                    <a:pt x="12979" y="20109"/>
                  </a:lnTo>
                  <a:lnTo>
                    <a:pt x="11998" y="20109"/>
                  </a:lnTo>
                  <a:lnTo>
                    <a:pt x="11797" y="20089"/>
                  </a:lnTo>
                  <a:lnTo>
                    <a:pt x="11777" y="20089"/>
                  </a:lnTo>
                  <a:cubicBezTo>
                    <a:pt x="11397" y="20049"/>
                    <a:pt x="11016" y="19989"/>
                    <a:pt x="10636" y="19909"/>
                  </a:cubicBezTo>
                  <a:cubicBezTo>
                    <a:pt x="10495" y="19869"/>
                    <a:pt x="10355" y="19829"/>
                    <a:pt x="10215" y="19789"/>
                  </a:cubicBezTo>
                  <a:lnTo>
                    <a:pt x="10095" y="19749"/>
                  </a:lnTo>
                  <a:lnTo>
                    <a:pt x="10015" y="19729"/>
                  </a:lnTo>
                  <a:lnTo>
                    <a:pt x="9875" y="19668"/>
                  </a:lnTo>
                  <a:cubicBezTo>
                    <a:pt x="6870" y="18547"/>
                    <a:pt x="4867" y="15683"/>
                    <a:pt x="4867" y="12478"/>
                  </a:cubicBezTo>
                  <a:lnTo>
                    <a:pt x="4827" y="12478"/>
                  </a:lnTo>
                  <a:cubicBezTo>
                    <a:pt x="4827" y="7965"/>
                    <a:pt x="8534" y="4815"/>
                    <a:pt x="12506" y="4815"/>
                  </a:cubicBezTo>
                  <a:close/>
                  <a:moveTo>
                    <a:pt x="17185" y="19849"/>
                  </a:moveTo>
                  <a:cubicBezTo>
                    <a:pt x="17210" y="20076"/>
                    <a:pt x="17264" y="20288"/>
                    <a:pt x="17342" y="20484"/>
                  </a:cubicBezTo>
                  <a:lnTo>
                    <a:pt x="17342" y="20484"/>
                  </a:lnTo>
                  <a:lnTo>
                    <a:pt x="17065" y="19929"/>
                  </a:lnTo>
                  <a:lnTo>
                    <a:pt x="17185" y="19849"/>
                  </a:lnTo>
                  <a:close/>
                  <a:moveTo>
                    <a:pt x="5362" y="18276"/>
                  </a:moveTo>
                  <a:cubicBezTo>
                    <a:pt x="6023" y="18276"/>
                    <a:pt x="6682" y="18754"/>
                    <a:pt x="6670" y="19588"/>
                  </a:cubicBezTo>
                  <a:cubicBezTo>
                    <a:pt x="6690" y="19929"/>
                    <a:pt x="6550" y="20269"/>
                    <a:pt x="6289" y="20510"/>
                  </a:cubicBezTo>
                  <a:cubicBezTo>
                    <a:pt x="6012" y="20787"/>
                    <a:pt x="5687" y="20907"/>
                    <a:pt x="5372" y="20907"/>
                  </a:cubicBezTo>
                  <a:cubicBezTo>
                    <a:pt x="4529" y="20907"/>
                    <a:pt x="3758" y="20050"/>
                    <a:pt x="4166" y="19088"/>
                  </a:cubicBezTo>
                  <a:cubicBezTo>
                    <a:pt x="4394" y="18530"/>
                    <a:pt x="4879" y="18276"/>
                    <a:pt x="5362" y="18276"/>
                  </a:cubicBezTo>
                  <a:close/>
                  <a:moveTo>
                    <a:pt x="19656" y="18285"/>
                  </a:moveTo>
                  <a:cubicBezTo>
                    <a:pt x="19989" y="18285"/>
                    <a:pt x="20286" y="18423"/>
                    <a:pt x="20530" y="18667"/>
                  </a:cubicBezTo>
                  <a:cubicBezTo>
                    <a:pt x="21415" y="19535"/>
                    <a:pt x="20691" y="20915"/>
                    <a:pt x="19608" y="20915"/>
                  </a:cubicBezTo>
                  <a:cubicBezTo>
                    <a:pt x="19441" y="20915"/>
                    <a:pt x="19267" y="20882"/>
                    <a:pt x="19088" y="20810"/>
                  </a:cubicBezTo>
                  <a:cubicBezTo>
                    <a:pt x="17766" y="20269"/>
                    <a:pt x="18146" y="18287"/>
                    <a:pt x="19589" y="18287"/>
                  </a:cubicBezTo>
                  <a:cubicBezTo>
                    <a:pt x="19611" y="18285"/>
                    <a:pt x="19634" y="18285"/>
                    <a:pt x="19656" y="18285"/>
                  </a:cubicBezTo>
                  <a:close/>
                  <a:moveTo>
                    <a:pt x="12464" y="21218"/>
                  </a:moveTo>
                  <a:cubicBezTo>
                    <a:pt x="13139" y="21218"/>
                    <a:pt x="13780" y="21747"/>
                    <a:pt x="13780" y="22533"/>
                  </a:cubicBezTo>
                  <a:cubicBezTo>
                    <a:pt x="13780" y="23254"/>
                    <a:pt x="13199" y="23854"/>
                    <a:pt x="12478" y="23854"/>
                  </a:cubicBezTo>
                  <a:cubicBezTo>
                    <a:pt x="11297" y="23854"/>
                    <a:pt x="10716" y="22432"/>
                    <a:pt x="11537" y="21611"/>
                  </a:cubicBezTo>
                  <a:cubicBezTo>
                    <a:pt x="11809" y="21339"/>
                    <a:pt x="12140" y="21218"/>
                    <a:pt x="12464" y="21218"/>
                  </a:cubicBezTo>
                  <a:close/>
                  <a:moveTo>
                    <a:pt x="8873" y="20450"/>
                  </a:moveTo>
                  <a:cubicBezTo>
                    <a:pt x="9134" y="20550"/>
                    <a:pt x="9374" y="20650"/>
                    <a:pt x="9634" y="20750"/>
                  </a:cubicBezTo>
                  <a:lnTo>
                    <a:pt x="9674" y="20770"/>
                  </a:lnTo>
                  <a:lnTo>
                    <a:pt x="9794" y="20810"/>
                  </a:lnTo>
                  <a:lnTo>
                    <a:pt x="9915" y="20850"/>
                  </a:lnTo>
                  <a:lnTo>
                    <a:pt x="9975" y="20870"/>
                  </a:lnTo>
                  <a:lnTo>
                    <a:pt x="10155" y="20910"/>
                  </a:lnTo>
                  <a:lnTo>
                    <a:pt x="10175" y="20910"/>
                  </a:lnTo>
                  <a:cubicBezTo>
                    <a:pt x="10315" y="20950"/>
                    <a:pt x="10455" y="20990"/>
                    <a:pt x="10596" y="21010"/>
                  </a:cubicBezTo>
                  <a:cubicBezTo>
                    <a:pt x="9574" y="22252"/>
                    <a:pt x="10035" y="24115"/>
                    <a:pt x="11517" y="24756"/>
                  </a:cubicBezTo>
                  <a:lnTo>
                    <a:pt x="6750" y="24756"/>
                  </a:lnTo>
                  <a:lnTo>
                    <a:pt x="8873" y="20450"/>
                  </a:lnTo>
                  <a:close/>
                  <a:moveTo>
                    <a:pt x="16084" y="20450"/>
                  </a:moveTo>
                  <a:lnTo>
                    <a:pt x="18227" y="24756"/>
                  </a:lnTo>
                  <a:lnTo>
                    <a:pt x="13440" y="24756"/>
                  </a:lnTo>
                  <a:cubicBezTo>
                    <a:pt x="14902" y="24115"/>
                    <a:pt x="15362" y="22252"/>
                    <a:pt x="14361" y="21010"/>
                  </a:cubicBezTo>
                  <a:cubicBezTo>
                    <a:pt x="14501" y="20990"/>
                    <a:pt x="14641" y="20950"/>
                    <a:pt x="14762" y="20910"/>
                  </a:cubicBezTo>
                  <a:lnTo>
                    <a:pt x="14802" y="20910"/>
                  </a:lnTo>
                  <a:lnTo>
                    <a:pt x="14962" y="20870"/>
                  </a:lnTo>
                  <a:lnTo>
                    <a:pt x="15042" y="20850"/>
                  </a:lnTo>
                  <a:lnTo>
                    <a:pt x="15162" y="20810"/>
                  </a:lnTo>
                  <a:lnTo>
                    <a:pt x="15262" y="20770"/>
                  </a:lnTo>
                  <a:lnTo>
                    <a:pt x="15322" y="20750"/>
                  </a:lnTo>
                  <a:cubicBezTo>
                    <a:pt x="15583" y="20670"/>
                    <a:pt x="15823" y="20570"/>
                    <a:pt x="16084" y="20450"/>
                  </a:cubicBezTo>
                  <a:close/>
                  <a:moveTo>
                    <a:pt x="23855" y="25857"/>
                  </a:moveTo>
                  <a:lnTo>
                    <a:pt x="23855" y="27139"/>
                  </a:lnTo>
                  <a:lnTo>
                    <a:pt x="1122" y="27139"/>
                  </a:lnTo>
                  <a:lnTo>
                    <a:pt x="1122" y="25857"/>
                  </a:lnTo>
                  <a:close/>
                  <a:moveTo>
                    <a:pt x="12478" y="0"/>
                  </a:moveTo>
                  <a:cubicBezTo>
                    <a:pt x="10455" y="0"/>
                    <a:pt x="9334" y="2364"/>
                    <a:pt x="10596" y="3946"/>
                  </a:cubicBezTo>
                  <a:cubicBezTo>
                    <a:pt x="9594" y="4146"/>
                    <a:pt x="8633" y="4547"/>
                    <a:pt x="7772" y="5108"/>
                  </a:cubicBezTo>
                  <a:cubicBezTo>
                    <a:pt x="7627" y="3777"/>
                    <a:pt x="6519" y="2949"/>
                    <a:pt x="5368" y="2949"/>
                  </a:cubicBezTo>
                  <a:cubicBezTo>
                    <a:pt x="4769" y="2949"/>
                    <a:pt x="4159" y="3172"/>
                    <a:pt x="3666" y="3666"/>
                  </a:cubicBezTo>
                  <a:cubicBezTo>
                    <a:pt x="2224" y="5088"/>
                    <a:pt x="3105" y="7551"/>
                    <a:pt x="5128" y="7771"/>
                  </a:cubicBezTo>
                  <a:cubicBezTo>
                    <a:pt x="4567" y="8633"/>
                    <a:pt x="4166" y="9594"/>
                    <a:pt x="3946" y="10595"/>
                  </a:cubicBezTo>
                  <a:cubicBezTo>
                    <a:pt x="3482" y="10220"/>
                    <a:pt x="2951" y="10050"/>
                    <a:pt x="2432" y="10050"/>
                  </a:cubicBezTo>
                  <a:cubicBezTo>
                    <a:pt x="1181" y="10050"/>
                    <a:pt x="0" y="11034"/>
                    <a:pt x="0" y="12478"/>
                  </a:cubicBezTo>
                  <a:cubicBezTo>
                    <a:pt x="0" y="13912"/>
                    <a:pt x="1188" y="14893"/>
                    <a:pt x="2444" y="14893"/>
                  </a:cubicBezTo>
                  <a:cubicBezTo>
                    <a:pt x="2959" y="14893"/>
                    <a:pt x="3486" y="14728"/>
                    <a:pt x="3946" y="14361"/>
                  </a:cubicBezTo>
                  <a:cubicBezTo>
                    <a:pt x="4166" y="15362"/>
                    <a:pt x="4567" y="16324"/>
                    <a:pt x="5128" y="17185"/>
                  </a:cubicBezTo>
                  <a:cubicBezTo>
                    <a:pt x="3105" y="17405"/>
                    <a:pt x="2224" y="19869"/>
                    <a:pt x="3666" y="21291"/>
                  </a:cubicBezTo>
                  <a:cubicBezTo>
                    <a:pt x="4156" y="21781"/>
                    <a:pt x="4763" y="22002"/>
                    <a:pt x="5360" y="22002"/>
                  </a:cubicBezTo>
                  <a:cubicBezTo>
                    <a:pt x="6520" y="22002"/>
                    <a:pt x="7639" y="21164"/>
                    <a:pt x="7772" y="19829"/>
                  </a:cubicBezTo>
                  <a:lnTo>
                    <a:pt x="7912" y="19929"/>
                  </a:lnTo>
                  <a:lnTo>
                    <a:pt x="5508" y="24756"/>
                  </a:lnTo>
                  <a:lnTo>
                    <a:pt x="561" y="24756"/>
                  </a:lnTo>
                  <a:cubicBezTo>
                    <a:pt x="261" y="24756"/>
                    <a:pt x="20" y="24996"/>
                    <a:pt x="20" y="25297"/>
                  </a:cubicBezTo>
                  <a:lnTo>
                    <a:pt x="20" y="27700"/>
                  </a:lnTo>
                  <a:cubicBezTo>
                    <a:pt x="20" y="28000"/>
                    <a:pt x="261" y="28241"/>
                    <a:pt x="561" y="28241"/>
                  </a:cubicBezTo>
                  <a:lnTo>
                    <a:pt x="24415" y="28241"/>
                  </a:lnTo>
                  <a:cubicBezTo>
                    <a:pt x="24716" y="28241"/>
                    <a:pt x="24956" y="28000"/>
                    <a:pt x="24956" y="27700"/>
                  </a:cubicBezTo>
                  <a:lnTo>
                    <a:pt x="24956" y="25297"/>
                  </a:lnTo>
                  <a:cubicBezTo>
                    <a:pt x="24956" y="24996"/>
                    <a:pt x="24716" y="24756"/>
                    <a:pt x="24415" y="24756"/>
                  </a:cubicBezTo>
                  <a:lnTo>
                    <a:pt x="19468" y="24756"/>
                  </a:lnTo>
                  <a:lnTo>
                    <a:pt x="17519" y="20841"/>
                  </a:lnTo>
                  <a:lnTo>
                    <a:pt x="17519" y="20841"/>
                  </a:lnTo>
                  <a:cubicBezTo>
                    <a:pt x="17965" y="21573"/>
                    <a:pt x="18779" y="22003"/>
                    <a:pt x="19613" y="22003"/>
                  </a:cubicBezTo>
                  <a:cubicBezTo>
                    <a:pt x="20211" y="22003"/>
                    <a:pt x="20820" y="21782"/>
                    <a:pt x="21311" y="21291"/>
                  </a:cubicBezTo>
                  <a:cubicBezTo>
                    <a:pt x="22733" y="19869"/>
                    <a:pt x="21872" y="17405"/>
                    <a:pt x="19849" y="17185"/>
                  </a:cubicBezTo>
                  <a:cubicBezTo>
                    <a:pt x="20410" y="16324"/>
                    <a:pt x="20810" y="15362"/>
                    <a:pt x="21031" y="14361"/>
                  </a:cubicBezTo>
                  <a:cubicBezTo>
                    <a:pt x="21491" y="14728"/>
                    <a:pt x="22016" y="14893"/>
                    <a:pt x="22529" y="14893"/>
                  </a:cubicBezTo>
                  <a:cubicBezTo>
                    <a:pt x="23778" y="14893"/>
                    <a:pt x="24956" y="13912"/>
                    <a:pt x="24956" y="12478"/>
                  </a:cubicBezTo>
                  <a:cubicBezTo>
                    <a:pt x="24956" y="11045"/>
                    <a:pt x="23780" y="10054"/>
                    <a:pt x="22531" y="10054"/>
                  </a:cubicBezTo>
                  <a:cubicBezTo>
                    <a:pt x="22018" y="10054"/>
                    <a:pt x="21492" y="10222"/>
                    <a:pt x="21031" y="10595"/>
                  </a:cubicBezTo>
                  <a:cubicBezTo>
                    <a:pt x="20810" y="9594"/>
                    <a:pt x="20410" y="8633"/>
                    <a:pt x="19849" y="7771"/>
                  </a:cubicBezTo>
                  <a:cubicBezTo>
                    <a:pt x="21872" y="7551"/>
                    <a:pt x="22733" y="5088"/>
                    <a:pt x="21311" y="3666"/>
                  </a:cubicBezTo>
                  <a:cubicBezTo>
                    <a:pt x="20818" y="3172"/>
                    <a:pt x="20205" y="2949"/>
                    <a:pt x="19603" y="2949"/>
                  </a:cubicBezTo>
                  <a:cubicBezTo>
                    <a:pt x="18446" y="2949"/>
                    <a:pt x="17330" y="3777"/>
                    <a:pt x="17185" y="5108"/>
                  </a:cubicBezTo>
                  <a:cubicBezTo>
                    <a:pt x="16324" y="4547"/>
                    <a:pt x="15362" y="4146"/>
                    <a:pt x="14361" y="3946"/>
                  </a:cubicBezTo>
                  <a:cubicBezTo>
                    <a:pt x="15643" y="2364"/>
                    <a:pt x="14521" y="0"/>
                    <a:pt x="12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9" name="Google Shape;2879;p73"/>
          <p:cNvGrpSpPr/>
          <p:nvPr/>
        </p:nvGrpSpPr>
        <p:grpSpPr>
          <a:xfrm>
            <a:off x="6230151" y="2343232"/>
            <a:ext cx="397499" cy="519055"/>
            <a:chOff x="7515450" y="3893900"/>
            <a:chExt cx="540300" cy="705525"/>
          </a:xfrm>
        </p:grpSpPr>
        <p:sp>
          <p:nvSpPr>
            <p:cNvPr id="2880" name="Google Shape;2880;p73"/>
            <p:cNvSpPr/>
            <p:nvPr/>
          </p:nvSpPr>
          <p:spPr>
            <a:xfrm>
              <a:off x="7515450" y="4142500"/>
              <a:ext cx="540300" cy="456925"/>
            </a:xfrm>
            <a:custGeom>
              <a:avLst/>
              <a:gdLst/>
              <a:ahLst/>
              <a:cxnLst/>
              <a:rect l="l" t="t" r="r" b="b"/>
              <a:pathLst>
                <a:path w="21612" h="18277" extrusionOk="0">
                  <a:moveTo>
                    <a:pt x="18607" y="1853"/>
                  </a:moveTo>
                  <a:lnTo>
                    <a:pt x="18607" y="4177"/>
                  </a:lnTo>
                  <a:lnTo>
                    <a:pt x="15042" y="4177"/>
                  </a:lnTo>
                  <a:lnTo>
                    <a:pt x="15042" y="1853"/>
                  </a:lnTo>
                  <a:close/>
                  <a:moveTo>
                    <a:pt x="20490" y="3536"/>
                  </a:moveTo>
                  <a:lnTo>
                    <a:pt x="20490" y="5839"/>
                  </a:lnTo>
                  <a:cubicBezTo>
                    <a:pt x="20490" y="6520"/>
                    <a:pt x="20210" y="7181"/>
                    <a:pt x="19709" y="7642"/>
                  </a:cubicBezTo>
                  <a:lnTo>
                    <a:pt x="19709" y="3536"/>
                  </a:lnTo>
                  <a:close/>
                  <a:moveTo>
                    <a:pt x="15503" y="7261"/>
                  </a:moveTo>
                  <a:lnTo>
                    <a:pt x="16324" y="8623"/>
                  </a:lnTo>
                  <a:lnTo>
                    <a:pt x="16324" y="11027"/>
                  </a:lnTo>
                  <a:lnTo>
                    <a:pt x="12639" y="11027"/>
                  </a:lnTo>
                  <a:lnTo>
                    <a:pt x="12639" y="8623"/>
                  </a:lnTo>
                  <a:lnTo>
                    <a:pt x="13460" y="7261"/>
                  </a:lnTo>
                  <a:close/>
                  <a:moveTo>
                    <a:pt x="13941" y="1853"/>
                  </a:moveTo>
                  <a:lnTo>
                    <a:pt x="13941" y="4157"/>
                  </a:lnTo>
                  <a:lnTo>
                    <a:pt x="6470" y="4157"/>
                  </a:lnTo>
                  <a:cubicBezTo>
                    <a:pt x="5789" y="4217"/>
                    <a:pt x="5789" y="5218"/>
                    <a:pt x="6470" y="5278"/>
                  </a:cubicBezTo>
                  <a:lnTo>
                    <a:pt x="13941" y="5278"/>
                  </a:lnTo>
                  <a:lnTo>
                    <a:pt x="13941" y="6160"/>
                  </a:lnTo>
                  <a:lnTo>
                    <a:pt x="13160" y="6160"/>
                  </a:lnTo>
                  <a:cubicBezTo>
                    <a:pt x="12959" y="6160"/>
                    <a:pt x="12799" y="6260"/>
                    <a:pt x="12699" y="6420"/>
                  </a:cubicBezTo>
                  <a:lnTo>
                    <a:pt x="11637" y="8183"/>
                  </a:lnTo>
                  <a:cubicBezTo>
                    <a:pt x="11577" y="8283"/>
                    <a:pt x="11537" y="8363"/>
                    <a:pt x="11557" y="8463"/>
                  </a:cubicBezTo>
                  <a:lnTo>
                    <a:pt x="11557" y="11587"/>
                  </a:lnTo>
                  <a:cubicBezTo>
                    <a:pt x="11557" y="11888"/>
                    <a:pt x="11798" y="12128"/>
                    <a:pt x="12098" y="12128"/>
                  </a:cubicBezTo>
                  <a:lnTo>
                    <a:pt x="16885" y="12128"/>
                  </a:lnTo>
                  <a:cubicBezTo>
                    <a:pt x="17185" y="12128"/>
                    <a:pt x="17446" y="11888"/>
                    <a:pt x="17446" y="11587"/>
                  </a:cubicBezTo>
                  <a:lnTo>
                    <a:pt x="17446" y="8483"/>
                  </a:lnTo>
                  <a:cubicBezTo>
                    <a:pt x="17446" y="8383"/>
                    <a:pt x="17426" y="8283"/>
                    <a:pt x="17366" y="8183"/>
                  </a:cubicBezTo>
                  <a:lnTo>
                    <a:pt x="16304" y="6420"/>
                  </a:lnTo>
                  <a:cubicBezTo>
                    <a:pt x="16204" y="6260"/>
                    <a:pt x="16024" y="6160"/>
                    <a:pt x="15823" y="6160"/>
                  </a:cubicBezTo>
                  <a:lnTo>
                    <a:pt x="15062" y="6160"/>
                  </a:lnTo>
                  <a:lnTo>
                    <a:pt x="15062" y="5278"/>
                  </a:lnTo>
                  <a:lnTo>
                    <a:pt x="18627" y="5278"/>
                  </a:lnTo>
                  <a:lnTo>
                    <a:pt x="18607" y="8884"/>
                  </a:lnTo>
                  <a:cubicBezTo>
                    <a:pt x="18607" y="12308"/>
                    <a:pt x="15884" y="14792"/>
                    <a:pt x="12138" y="14792"/>
                  </a:cubicBezTo>
                  <a:lnTo>
                    <a:pt x="8433" y="14792"/>
                  </a:lnTo>
                  <a:cubicBezTo>
                    <a:pt x="4687" y="14792"/>
                    <a:pt x="1944" y="12308"/>
                    <a:pt x="1944" y="8884"/>
                  </a:cubicBezTo>
                  <a:lnTo>
                    <a:pt x="1944" y="1853"/>
                  </a:lnTo>
                  <a:close/>
                  <a:moveTo>
                    <a:pt x="17406" y="15894"/>
                  </a:moveTo>
                  <a:lnTo>
                    <a:pt x="16244" y="17175"/>
                  </a:lnTo>
                  <a:lnTo>
                    <a:pt x="4307" y="17175"/>
                  </a:lnTo>
                  <a:lnTo>
                    <a:pt x="3145" y="15894"/>
                  </a:lnTo>
                  <a:close/>
                  <a:moveTo>
                    <a:pt x="14492" y="1"/>
                  </a:moveTo>
                  <a:cubicBezTo>
                    <a:pt x="14226" y="1"/>
                    <a:pt x="13961" y="171"/>
                    <a:pt x="13941" y="512"/>
                  </a:cubicBezTo>
                  <a:lnTo>
                    <a:pt x="13941" y="772"/>
                  </a:lnTo>
                  <a:lnTo>
                    <a:pt x="1403" y="772"/>
                  </a:lnTo>
                  <a:cubicBezTo>
                    <a:pt x="1082" y="772"/>
                    <a:pt x="842" y="1012"/>
                    <a:pt x="842" y="1313"/>
                  </a:cubicBezTo>
                  <a:lnTo>
                    <a:pt x="842" y="8904"/>
                  </a:lnTo>
                  <a:cubicBezTo>
                    <a:pt x="822" y="10846"/>
                    <a:pt x="1643" y="12709"/>
                    <a:pt x="3105" y="13991"/>
                  </a:cubicBezTo>
                  <a:cubicBezTo>
                    <a:pt x="3446" y="14311"/>
                    <a:pt x="3806" y="14572"/>
                    <a:pt x="4207" y="14812"/>
                  </a:cubicBezTo>
                  <a:lnTo>
                    <a:pt x="742" y="14812"/>
                  </a:lnTo>
                  <a:cubicBezTo>
                    <a:pt x="1" y="14812"/>
                    <a:pt x="1" y="15914"/>
                    <a:pt x="742" y="15914"/>
                  </a:cubicBezTo>
                  <a:lnTo>
                    <a:pt x="1683" y="15914"/>
                  </a:lnTo>
                  <a:lnTo>
                    <a:pt x="3606" y="18057"/>
                  </a:lnTo>
                  <a:cubicBezTo>
                    <a:pt x="3746" y="18197"/>
                    <a:pt x="3926" y="18277"/>
                    <a:pt x="4127" y="18277"/>
                  </a:cubicBezTo>
                  <a:lnTo>
                    <a:pt x="16444" y="18277"/>
                  </a:lnTo>
                  <a:cubicBezTo>
                    <a:pt x="16645" y="18277"/>
                    <a:pt x="16825" y="18197"/>
                    <a:pt x="16965" y="18057"/>
                  </a:cubicBezTo>
                  <a:lnTo>
                    <a:pt x="18908" y="15914"/>
                  </a:lnTo>
                  <a:lnTo>
                    <a:pt x="19849" y="15914"/>
                  </a:lnTo>
                  <a:cubicBezTo>
                    <a:pt x="20570" y="15914"/>
                    <a:pt x="20570" y="14812"/>
                    <a:pt x="19849" y="14812"/>
                  </a:cubicBezTo>
                  <a:lnTo>
                    <a:pt x="16364" y="14812"/>
                  </a:lnTo>
                  <a:cubicBezTo>
                    <a:pt x="16765" y="14572"/>
                    <a:pt x="17145" y="14311"/>
                    <a:pt x="17486" y="13991"/>
                  </a:cubicBezTo>
                  <a:cubicBezTo>
                    <a:pt x="18908" y="12729"/>
                    <a:pt x="19729" y="10906"/>
                    <a:pt x="19729" y="8984"/>
                  </a:cubicBezTo>
                  <a:cubicBezTo>
                    <a:pt x="20891" y="8383"/>
                    <a:pt x="21612" y="7161"/>
                    <a:pt x="21612" y="5859"/>
                  </a:cubicBezTo>
                  <a:lnTo>
                    <a:pt x="21612" y="2975"/>
                  </a:lnTo>
                  <a:cubicBezTo>
                    <a:pt x="21612" y="2675"/>
                    <a:pt x="21371" y="2434"/>
                    <a:pt x="21071" y="2434"/>
                  </a:cubicBezTo>
                  <a:lnTo>
                    <a:pt x="19709" y="2434"/>
                  </a:lnTo>
                  <a:lnTo>
                    <a:pt x="19709" y="1313"/>
                  </a:lnTo>
                  <a:cubicBezTo>
                    <a:pt x="19709" y="1012"/>
                    <a:pt x="19469" y="772"/>
                    <a:pt x="19168" y="772"/>
                  </a:cubicBezTo>
                  <a:lnTo>
                    <a:pt x="15042" y="772"/>
                  </a:lnTo>
                  <a:lnTo>
                    <a:pt x="15042" y="512"/>
                  </a:lnTo>
                  <a:cubicBezTo>
                    <a:pt x="15022" y="171"/>
                    <a:pt x="14757" y="1"/>
                    <a:pt x="14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3"/>
            <p:cNvSpPr/>
            <p:nvPr/>
          </p:nvSpPr>
          <p:spPr>
            <a:xfrm>
              <a:off x="7602575" y="3893900"/>
              <a:ext cx="361050" cy="214825"/>
            </a:xfrm>
            <a:custGeom>
              <a:avLst/>
              <a:gdLst/>
              <a:ahLst/>
              <a:cxnLst/>
              <a:rect l="l" t="t" r="r" b="b"/>
              <a:pathLst>
                <a:path w="14442" h="8593" extrusionOk="0">
                  <a:moveTo>
                    <a:pt x="11217" y="1122"/>
                  </a:moveTo>
                  <a:cubicBezTo>
                    <a:pt x="11397" y="1122"/>
                    <a:pt x="11577" y="1142"/>
                    <a:pt x="11758" y="1162"/>
                  </a:cubicBezTo>
                  <a:lnTo>
                    <a:pt x="12138" y="1162"/>
                  </a:lnTo>
                  <a:cubicBezTo>
                    <a:pt x="12258" y="1162"/>
                    <a:pt x="12378" y="1182"/>
                    <a:pt x="12499" y="1202"/>
                  </a:cubicBezTo>
                  <a:lnTo>
                    <a:pt x="12999" y="1202"/>
                  </a:lnTo>
                  <a:cubicBezTo>
                    <a:pt x="12999" y="1222"/>
                    <a:pt x="12999" y="1242"/>
                    <a:pt x="12999" y="1262"/>
                  </a:cubicBezTo>
                  <a:lnTo>
                    <a:pt x="12999" y="1322"/>
                  </a:lnTo>
                  <a:lnTo>
                    <a:pt x="12999" y="1343"/>
                  </a:lnTo>
                  <a:lnTo>
                    <a:pt x="12999" y="1383"/>
                  </a:lnTo>
                  <a:cubicBezTo>
                    <a:pt x="12999" y="1383"/>
                    <a:pt x="12999" y="1403"/>
                    <a:pt x="12999" y="1403"/>
                  </a:cubicBezTo>
                  <a:lnTo>
                    <a:pt x="12999" y="1443"/>
                  </a:lnTo>
                  <a:cubicBezTo>
                    <a:pt x="12999" y="1463"/>
                    <a:pt x="12999" y="1463"/>
                    <a:pt x="12999" y="1483"/>
                  </a:cubicBezTo>
                  <a:lnTo>
                    <a:pt x="12999" y="1523"/>
                  </a:lnTo>
                  <a:cubicBezTo>
                    <a:pt x="12999" y="1543"/>
                    <a:pt x="12999" y="1543"/>
                    <a:pt x="12999" y="1563"/>
                  </a:cubicBezTo>
                  <a:lnTo>
                    <a:pt x="12999" y="1603"/>
                  </a:lnTo>
                  <a:cubicBezTo>
                    <a:pt x="12999" y="1603"/>
                    <a:pt x="12999" y="1623"/>
                    <a:pt x="12999" y="1623"/>
                  </a:cubicBezTo>
                  <a:lnTo>
                    <a:pt x="12999" y="1683"/>
                  </a:lnTo>
                  <a:cubicBezTo>
                    <a:pt x="12999" y="1703"/>
                    <a:pt x="12999" y="1703"/>
                    <a:pt x="12999" y="1703"/>
                  </a:cubicBezTo>
                  <a:cubicBezTo>
                    <a:pt x="12999" y="1743"/>
                    <a:pt x="12999" y="1763"/>
                    <a:pt x="12999" y="1783"/>
                  </a:cubicBezTo>
                  <a:cubicBezTo>
                    <a:pt x="12999" y="1843"/>
                    <a:pt x="13019" y="1903"/>
                    <a:pt x="13019" y="1963"/>
                  </a:cubicBezTo>
                  <a:lnTo>
                    <a:pt x="13019" y="2044"/>
                  </a:lnTo>
                  <a:lnTo>
                    <a:pt x="13019" y="2064"/>
                  </a:lnTo>
                  <a:lnTo>
                    <a:pt x="13019" y="2144"/>
                  </a:lnTo>
                  <a:cubicBezTo>
                    <a:pt x="13019" y="2144"/>
                    <a:pt x="13019" y="2164"/>
                    <a:pt x="13019" y="2164"/>
                  </a:cubicBezTo>
                  <a:lnTo>
                    <a:pt x="13019" y="2244"/>
                  </a:lnTo>
                  <a:lnTo>
                    <a:pt x="13019" y="2264"/>
                  </a:lnTo>
                  <a:lnTo>
                    <a:pt x="13019" y="2344"/>
                  </a:lnTo>
                  <a:cubicBezTo>
                    <a:pt x="13019" y="2344"/>
                    <a:pt x="13019" y="2364"/>
                    <a:pt x="13019" y="2364"/>
                  </a:cubicBezTo>
                  <a:lnTo>
                    <a:pt x="13019" y="2444"/>
                  </a:lnTo>
                  <a:cubicBezTo>
                    <a:pt x="13019" y="2444"/>
                    <a:pt x="13019" y="2464"/>
                    <a:pt x="13019" y="2464"/>
                  </a:cubicBezTo>
                  <a:lnTo>
                    <a:pt x="13019" y="2564"/>
                  </a:lnTo>
                  <a:cubicBezTo>
                    <a:pt x="13019" y="2684"/>
                    <a:pt x="13039" y="2785"/>
                    <a:pt x="13039" y="2905"/>
                  </a:cubicBezTo>
                  <a:lnTo>
                    <a:pt x="13039" y="2925"/>
                  </a:lnTo>
                  <a:lnTo>
                    <a:pt x="13039" y="3005"/>
                  </a:lnTo>
                  <a:cubicBezTo>
                    <a:pt x="13039" y="3025"/>
                    <a:pt x="13039" y="3025"/>
                    <a:pt x="13039" y="3045"/>
                  </a:cubicBezTo>
                  <a:lnTo>
                    <a:pt x="13039" y="3365"/>
                  </a:lnTo>
                  <a:lnTo>
                    <a:pt x="13240" y="3466"/>
                  </a:lnTo>
                  <a:lnTo>
                    <a:pt x="13240" y="3506"/>
                  </a:lnTo>
                  <a:lnTo>
                    <a:pt x="13240" y="3586"/>
                  </a:lnTo>
                  <a:lnTo>
                    <a:pt x="13240" y="3606"/>
                  </a:lnTo>
                  <a:lnTo>
                    <a:pt x="13240" y="3726"/>
                  </a:lnTo>
                  <a:cubicBezTo>
                    <a:pt x="13240" y="3806"/>
                    <a:pt x="13240" y="3886"/>
                    <a:pt x="13240" y="3966"/>
                  </a:cubicBezTo>
                  <a:lnTo>
                    <a:pt x="13240" y="4006"/>
                  </a:lnTo>
                  <a:lnTo>
                    <a:pt x="13240" y="4106"/>
                  </a:lnTo>
                  <a:lnTo>
                    <a:pt x="13240" y="4126"/>
                  </a:lnTo>
                  <a:lnTo>
                    <a:pt x="13240" y="4187"/>
                  </a:lnTo>
                  <a:cubicBezTo>
                    <a:pt x="12965" y="4209"/>
                    <a:pt x="12689" y="4221"/>
                    <a:pt x="12412" y="4221"/>
                  </a:cubicBezTo>
                  <a:cubicBezTo>
                    <a:pt x="11721" y="4221"/>
                    <a:pt x="11028" y="4149"/>
                    <a:pt x="10356" y="4006"/>
                  </a:cubicBezTo>
                  <a:cubicBezTo>
                    <a:pt x="10155" y="3065"/>
                    <a:pt x="10095" y="2104"/>
                    <a:pt x="10175" y="1142"/>
                  </a:cubicBezTo>
                  <a:lnTo>
                    <a:pt x="10396" y="1142"/>
                  </a:lnTo>
                  <a:lnTo>
                    <a:pt x="10636" y="1122"/>
                  </a:lnTo>
                  <a:close/>
                  <a:moveTo>
                    <a:pt x="3108" y="3262"/>
                  </a:moveTo>
                  <a:cubicBezTo>
                    <a:pt x="3868" y="3262"/>
                    <a:pt x="4676" y="3402"/>
                    <a:pt x="5148" y="3886"/>
                  </a:cubicBezTo>
                  <a:cubicBezTo>
                    <a:pt x="5509" y="4247"/>
                    <a:pt x="5709" y="4868"/>
                    <a:pt x="5749" y="5669"/>
                  </a:cubicBezTo>
                  <a:lnTo>
                    <a:pt x="5749" y="5709"/>
                  </a:lnTo>
                  <a:cubicBezTo>
                    <a:pt x="5769" y="6229"/>
                    <a:pt x="5729" y="6750"/>
                    <a:pt x="5649" y="7271"/>
                  </a:cubicBezTo>
                  <a:cubicBezTo>
                    <a:pt x="5300" y="7333"/>
                    <a:pt x="4833" y="7389"/>
                    <a:pt x="4348" y="7389"/>
                  </a:cubicBezTo>
                  <a:cubicBezTo>
                    <a:pt x="3579" y="7389"/>
                    <a:pt x="2763" y="7249"/>
                    <a:pt x="2284" y="6770"/>
                  </a:cubicBezTo>
                  <a:cubicBezTo>
                    <a:pt x="1483" y="5989"/>
                    <a:pt x="1603" y="4287"/>
                    <a:pt x="1783" y="3385"/>
                  </a:cubicBezTo>
                  <a:cubicBezTo>
                    <a:pt x="2132" y="3322"/>
                    <a:pt x="2610" y="3262"/>
                    <a:pt x="3108" y="3262"/>
                  </a:cubicBezTo>
                  <a:close/>
                  <a:moveTo>
                    <a:pt x="9034" y="1343"/>
                  </a:moveTo>
                  <a:cubicBezTo>
                    <a:pt x="8974" y="2444"/>
                    <a:pt x="9074" y="3546"/>
                    <a:pt x="9334" y="4607"/>
                  </a:cubicBezTo>
                  <a:cubicBezTo>
                    <a:pt x="9394" y="4787"/>
                    <a:pt x="9534" y="4948"/>
                    <a:pt x="9735" y="4988"/>
                  </a:cubicBezTo>
                  <a:cubicBezTo>
                    <a:pt x="10616" y="5208"/>
                    <a:pt x="11517" y="5308"/>
                    <a:pt x="12419" y="5328"/>
                  </a:cubicBezTo>
                  <a:cubicBezTo>
                    <a:pt x="12619" y="5328"/>
                    <a:pt x="12799" y="5328"/>
                    <a:pt x="12979" y="5308"/>
                  </a:cubicBezTo>
                  <a:lnTo>
                    <a:pt x="12979" y="5308"/>
                  </a:lnTo>
                  <a:cubicBezTo>
                    <a:pt x="12859" y="5749"/>
                    <a:pt x="12619" y="6169"/>
                    <a:pt x="12278" y="6510"/>
                  </a:cubicBezTo>
                  <a:cubicBezTo>
                    <a:pt x="11522" y="7277"/>
                    <a:pt x="10296" y="7483"/>
                    <a:pt x="9191" y="7483"/>
                  </a:cubicBezTo>
                  <a:cubicBezTo>
                    <a:pt x="8306" y="7483"/>
                    <a:pt x="7498" y="7351"/>
                    <a:pt x="7071" y="7271"/>
                  </a:cubicBezTo>
                  <a:cubicBezTo>
                    <a:pt x="6971" y="6770"/>
                    <a:pt x="6891" y="6250"/>
                    <a:pt x="6871" y="5729"/>
                  </a:cubicBezTo>
                  <a:cubicBezTo>
                    <a:pt x="6871" y="5649"/>
                    <a:pt x="6871" y="5569"/>
                    <a:pt x="6851" y="5488"/>
                  </a:cubicBezTo>
                  <a:cubicBezTo>
                    <a:pt x="6810" y="4307"/>
                    <a:pt x="6971" y="2905"/>
                    <a:pt x="7812" y="2044"/>
                  </a:cubicBezTo>
                  <a:cubicBezTo>
                    <a:pt x="8152" y="1723"/>
                    <a:pt x="8573" y="1483"/>
                    <a:pt x="9034" y="1343"/>
                  </a:cubicBezTo>
                  <a:close/>
                  <a:moveTo>
                    <a:pt x="10956" y="1"/>
                  </a:moveTo>
                  <a:cubicBezTo>
                    <a:pt x="10556" y="1"/>
                    <a:pt x="10155" y="21"/>
                    <a:pt x="9755" y="61"/>
                  </a:cubicBezTo>
                  <a:lnTo>
                    <a:pt x="9594" y="101"/>
                  </a:lnTo>
                  <a:cubicBezTo>
                    <a:pt x="9394" y="121"/>
                    <a:pt x="9214" y="161"/>
                    <a:pt x="9014" y="221"/>
                  </a:cubicBezTo>
                  <a:cubicBezTo>
                    <a:pt x="7532" y="541"/>
                    <a:pt x="6350" y="1683"/>
                    <a:pt x="6009" y="3185"/>
                  </a:cubicBezTo>
                  <a:cubicBezTo>
                    <a:pt x="5989" y="3165"/>
                    <a:pt x="5969" y="3145"/>
                    <a:pt x="5949" y="3125"/>
                  </a:cubicBezTo>
                  <a:cubicBezTo>
                    <a:pt x="5202" y="2368"/>
                    <a:pt x="4075" y="2171"/>
                    <a:pt x="3105" y="2171"/>
                  </a:cubicBezTo>
                  <a:cubicBezTo>
                    <a:pt x="2099" y="2171"/>
                    <a:pt x="1264" y="2384"/>
                    <a:pt x="1202" y="2404"/>
                  </a:cubicBezTo>
                  <a:cubicBezTo>
                    <a:pt x="1002" y="2444"/>
                    <a:pt x="862" y="2604"/>
                    <a:pt x="802" y="2805"/>
                  </a:cubicBezTo>
                  <a:cubicBezTo>
                    <a:pt x="762" y="2925"/>
                    <a:pt x="1" y="6009"/>
                    <a:pt x="1523" y="7551"/>
                  </a:cubicBezTo>
                  <a:cubicBezTo>
                    <a:pt x="2284" y="8312"/>
                    <a:pt x="3406" y="8493"/>
                    <a:pt x="4367" y="8493"/>
                  </a:cubicBezTo>
                  <a:cubicBezTo>
                    <a:pt x="5008" y="8493"/>
                    <a:pt x="5649" y="8413"/>
                    <a:pt x="6270" y="8272"/>
                  </a:cubicBezTo>
                  <a:cubicBezTo>
                    <a:pt x="6310" y="8272"/>
                    <a:pt x="6350" y="8252"/>
                    <a:pt x="6370" y="8232"/>
                  </a:cubicBezTo>
                  <a:cubicBezTo>
                    <a:pt x="6410" y="8252"/>
                    <a:pt x="6450" y="8272"/>
                    <a:pt x="6490" y="8272"/>
                  </a:cubicBezTo>
                  <a:cubicBezTo>
                    <a:pt x="7371" y="8493"/>
                    <a:pt x="8273" y="8593"/>
                    <a:pt x="9174" y="8593"/>
                  </a:cubicBezTo>
                  <a:cubicBezTo>
                    <a:pt x="10516" y="8593"/>
                    <a:pt x="12058" y="8333"/>
                    <a:pt x="13079" y="7311"/>
                  </a:cubicBezTo>
                  <a:cubicBezTo>
                    <a:pt x="13620" y="6750"/>
                    <a:pt x="13981" y="6069"/>
                    <a:pt x="14161" y="5348"/>
                  </a:cubicBezTo>
                  <a:cubicBezTo>
                    <a:pt x="14201" y="5148"/>
                    <a:pt x="14241" y="4968"/>
                    <a:pt x="14281" y="4767"/>
                  </a:cubicBezTo>
                  <a:cubicBezTo>
                    <a:pt x="14441" y="3405"/>
                    <a:pt x="14381" y="2044"/>
                    <a:pt x="14061" y="702"/>
                  </a:cubicBezTo>
                  <a:lnTo>
                    <a:pt x="14041" y="702"/>
                  </a:lnTo>
                  <a:cubicBezTo>
                    <a:pt x="13981" y="501"/>
                    <a:pt x="13821" y="361"/>
                    <a:pt x="13640" y="301"/>
                  </a:cubicBezTo>
                  <a:lnTo>
                    <a:pt x="13600" y="301"/>
                  </a:lnTo>
                  <a:lnTo>
                    <a:pt x="13480" y="281"/>
                  </a:lnTo>
                  <a:lnTo>
                    <a:pt x="13420" y="261"/>
                  </a:lnTo>
                  <a:lnTo>
                    <a:pt x="13340" y="241"/>
                  </a:lnTo>
                  <a:cubicBezTo>
                    <a:pt x="12552" y="81"/>
                    <a:pt x="11755" y="1"/>
                    <a:pt x="10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3"/>
            <p:cNvSpPr/>
            <p:nvPr/>
          </p:nvSpPr>
          <p:spPr>
            <a:xfrm>
              <a:off x="7607600" y="4246900"/>
              <a:ext cx="27050" cy="27450"/>
            </a:xfrm>
            <a:custGeom>
              <a:avLst/>
              <a:gdLst/>
              <a:ahLst/>
              <a:cxnLst/>
              <a:rect l="l" t="t" r="r" b="b"/>
              <a:pathLst>
                <a:path w="1082" h="1098" extrusionOk="0">
                  <a:moveTo>
                    <a:pt x="421" y="1"/>
                  </a:moveTo>
                  <a:cubicBezTo>
                    <a:pt x="401" y="21"/>
                    <a:pt x="361" y="21"/>
                    <a:pt x="320" y="41"/>
                  </a:cubicBezTo>
                  <a:cubicBezTo>
                    <a:pt x="300" y="41"/>
                    <a:pt x="260" y="61"/>
                    <a:pt x="220" y="81"/>
                  </a:cubicBezTo>
                  <a:cubicBezTo>
                    <a:pt x="200" y="101"/>
                    <a:pt x="180" y="121"/>
                    <a:pt x="140" y="161"/>
                  </a:cubicBezTo>
                  <a:cubicBezTo>
                    <a:pt x="120" y="181"/>
                    <a:pt x="100" y="201"/>
                    <a:pt x="80" y="241"/>
                  </a:cubicBezTo>
                  <a:cubicBezTo>
                    <a:pt x="60" y="261"/>
                    <a:pt x="40" y="301"/>
                    <a:pt x="20" y="341"/>
                  </a:cubicBezTo>
                  <a:cubicBezTo>
                    <a:pt x="20" y="361"/>
                    <a:pt x="0" y="401"/>
                    <a:pt x="0" y="441"/>
                  </a:cubicBezTo>
                  <a:cubicBezTo>
                    <a:pt x="0" y="481"/>
                    <a:pt x="0" y="502"/>
                    <a:pt x="0" y="542"/>
                  </a:cubicBezTo>
                  <a:cubicBezTo>
                    <a:pt x="0" y="582"/>
                    <a:pt x="0" y="622"/>
                    <a:pt x="0" y="662"/>
                  </a:cubicBezTo>
                  <a:cubicBezTo>
                    <a:pt x="20" y="722"/>
                    <a:pt x="40" y="782"/>
                    <a:pt x="80" y="862"/>
                  </a:cubicBezTo>
                  <a:cubicBezTo>
                    <a:pt x="100" y="882"/>
                    <a:pt x="120" y="902"/>
                    <a:pt x="140" y="942"/>
                  </a:cubicBezTo>
                  <a:cubicBezTo>
                    <a:pt x="180" y="962"/>
                    <a:pt x="200" y="982"/>
                    <a:pt x="220" y="1002"/>
                  </a:cubicBezTo>
                  <a:cubicBezTo>
                    <a:pt x="260" y="1022"/>
                    <a:pt x="300" y="1042"/>
                    <a:pt x="320" y="1062"/>
                  </a:cubicBezTo>
                  <a:cubicBezTo>
                    <a:pt x="361" y="1062"/>
                    <a:pt x="401" y="1082"/>
                    <a:pt x="421" y="1082"/>
                  </a:cubicBezTo>
                  <a:cubicBezTo>
                    <a:pt x="461" y="1092"/>
                    <a:pt x="501" y="1097"/>
                    <a:pt x="538" y="1097"/>
                  </a:cubicBezTo>
                  <a:cubicBezTo>
                    <a:pt x="576" y="1097"/>
                    <a:pt x="611" y="1092"/>
                    <a:pt x="641" y="1082"/>
                  </a:cubicBezTo>
                  <a:cubicBezTo>
                    <a:pt x="681" y="1082"/>
                    <a:pt x="721" y="1062"/>
                    <a:pt x="741" y="1062"/>
                  </a:cubicBezTo>
                  <a:cubicBezTo>
                    <a:pt x="781" y="1042"/>
                    <a:pt x="801" y="1022"/>
                    <a:pt x="841" y="1002"/>
                  </a:cubicBezTo>
                  <a:cubicBezTo>
                    <a:pt x="881" y="982"/>
                    <a:pt x="901" y="962"/>
                    <a:pt x="921" y="942"/>
                  </a:cubicBezTo>
                  <a:cubicBezTo>
                    <a:pt x="961" y="902"/>
                    <a:pt x="981" y="882"/>
                    <a:pt x="1001" y="862"/>
                  </a:cubicBezTo>
                  <a:cubicBezTo>
                    <a:pt x="1021" y="822"/>
                    <a:pt x="1021" y="782"/>
                    <a:pt x="1042" y="762"/>
                  </a:cubicBezTo>
                  <a:cubicBezTo>
                    <a:pt x="1062" y="722"/>
                    <a:pt x="1062" y="682"/>
                    <a:pt x="1082" y="662"/>
                  </a:cubicBezTo>
                  <a:cubicBezTo>
                    <a:pt x="1082" y="622"/>
                    <a:pt x="1082" y="582"/>
                    <a:pt x="1082" y="542"/>
                  </a:cubicBezTo>
                  <a:cubicBezTo>
                    <a:pt x="1082" y="502"/>
                    <a:pt x="1082" y="481"/>
                    <a:pt x="1082" y="441"/>
                  </a:cubicBezTo>
                  <a:cubicBezTo>
                    <a:pt x="1062" y="401"/>
                    <a:pt x="1062" y="361"/>
                    <a:pt x="1042" y="341"/>
                  </a:cubicBezTo>
                  <a:cubicBezTo>
                    <a:pt x="1021" y="301"/>
                    <a:pt x="1021" y="261"/>
                    <a:pt x="1001" y="241"/>
                  </a:cubicBezTo>
                  <a:cubicBezTo>
                    <a:pt x="981" y="201"/>
                    <a:pt x="961" y="181"/>
                    <a:pt x="921" y="161"/>
                  </a:cubicBezTo>
                  <a:cubicBezTo>
                    <a:pt x="901" y="121"/>
                    <a:pt x="861" y="101"/>
                    <a:pt x="841" y="81"/>
                  </a:cubicBezTo>
                  <a:cubicBezTo>
                    <a:pt x="801" y="61"/>
                    <a:pt x="781" y="41"/>
                    <a:pt x="741" y="41"/>
                  </a:cubicBezTo>
                  <a:cubicBezTo>
                    <a:pt x="721" y="21"/>
                    <a:pt x="681" y="2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3" name="Google Shape;2883;p73"/>
          <p:cNvSpPr txBox="1">
            <a:spLocks noGrp="1"/>
          </p:cNvSpPr>
          <p:nvPr>
            <p:ph type="title" idx="6"/>
          </p:nvPr>
        </p:nvSpPr>
        <p:spPr>
          <a:xfrm>
            <a:off x="1472900" y="946704"/>
            <a:ext cx="61866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TRES CASOS </a:t>
            </a:r>
            <a:br>
              <a:rPr lang="en" dirty="0" smtClean="0"/>
            </a:br>
            <a:r>
              <a:rPr lang="en" dirty="0" smtClean="0"/>
              <a:t>FOR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802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5"/>
          <p:cNvSpPr txBox="1">
            <a:spLocks noGrp="1"/>
          </p:cNvSpPr>
          <p:nvPr>
            <p:ph type="title"/>
          </p:nvPr>
        </p:nvSpPr>
        <p:spPr>
          <a:xfrm>
            <a:off x="5167541" y="926602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PRIMER CASO</a:t>
            </a:r>
            <a:endParaRPr dirty="0"/>
          </a:p>
        </p:txBody>
      </p:sp>
      <p:sp>
        <p:nvSpPr>
          <p:cNvPr id="4" name="Google Shape;2686;p65"/>
          <p:cNvSpPr txBox="1">
            <a:spLocks/>
          </p:cNvSpPr>
          <p:nvPr/>
        </p:nvSpPr>
        <p:spPr>
          <a:xfrm>
            <a:off x="1308641" y="2294737"/>
            <a:ext cx="38589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She bought some flowers </a:t>
            </a:r>
            <a:r>
              <a:rPr lang="es-ES" dirty="0" smtClean="0">
                <a:solidFill>
                  <a:srgbClr val="00B050"/>
                </a:solidFill>
              </a:rPr>
              <a:t>for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her mother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5"/>
          <p:cNvSpPr txBox="1">
            <a:spLocks noGrp="1"/>
          </p:cNvSpPr>
          <p:nvPr>
            <p:ph type="title"/>
          </p:nvPr>
        </p:nvSpPr>
        <p:spPr>
          <a:xfrm>
            <a:off x="5167541" y="926602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SEGUNDO CASO</a:t>
            </a:r>
            <a:endParaRPr dirty="0"/>
          </a:p>
        </p:txBody>
      </p:sp>
      <p:sp>
        <p:nvSpPr>
          <p:cNvPr id="4" name="Google Shape;2686;p65"/>
          <p:cNvSpPr txBox="1">
            <a:spLocks/>
          </p:cNvSpPr>
          <p:nvPr/>
        </p:nvSpPr>
        <p:spPr>
          <a:xfrm>
            <a:off x="1308641" y="2294737"/>
            <a:ext cx="38589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They talked </a:t>
            </a:r>
            <a:r>
              <a:rPr lang="es-ES" dirty="0" smtClean="0">
                <a:solidFill>
                  <a:srgbClr val="00B050"/>
                </a:solidFill>
              </a:rPr>
              <a:t>for </a:t>
            </a:r>
            <a:r>
              <a:rPr lang="es-ES" dirty="0" smtClean="0">
                <a:solidFill>
                  <a:srgbClr val="FF0000"/>
                </a:solidFill>
              </a:rPr>
              <a:t>hours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5"/>
          <p:cNvSpPr txBox="1">
            <a:spLocks noGrp="1"/>
          </p:cNvSpPr>
          <p:nvPr>
            <p:ph type="title"/>
          </p:nvPr>
        </p:nvSpPr>
        <p:spPr>
          <a:xfrm>
            <a:off x="5167541" y="926602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TERCER CASO</a:t>
            </a:r>
            <a:endParaRPr dirty="0"/>
          </a:p>
        </p:txBody>
      </p:sp>
      <p:sp>
        <p:nvSpPr>
          <p:cNvPr id="4" name="Google Shape;2686;p65"/>
          <p:cNvSpPr txBox="1">
            <a:spLocks/>
          </p:cNvSpPr>
          <p:nvPr/>
        </p:nvSpPr>
        <p:spPr>
          <a:xfrm>
            <a:off x="1308641" y="2294737"/>
            <a:ext cx="38589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He is ready </a:t>
            </a:r>
            <a:r>
              <a:rPr lang="es-ES" dirty="0" smtClean="0">
                <a:solidFill>
                  <a:srgbClr val="00B050"/>
                </a:solidFill>
              </a:rPr>
              <a:t>for </a:t>
            </a:r>
            <a:r>
              <a:rPr lang="es-ES" dirty="0" smtClean="0">
                <a:solidFill>
                  <a:srgbClr val="FF0000"/>
                </a:solidFill>
              </a:rPr>
              <a:t>the exam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62"/>
          <p:cNvSpPr txBox="1">
            <a:spLocks noGrp="1"/>
          </p:cNvSpPr>
          <p:nvPr>
            <p:ph type="title"/>
          </p:nvPr>
        </p:nvSpPr>
        <p:spPr>
          <a:xfrm>
            <a:off x="4227014" y="2396645"/>
            <a:ext cx="3384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 smtClean="0"/>
              <a:t>TO</a:t>
            </a:r>
            <a:endParaRPr sz="10000" dirty="0"/>
          </a:p>
        </p:txBody>
      </p:sp>
      <p:sp>
        <p:nvSpPr>
          <p:cNvPr id="2619" name="Google Shape;2619;p62"/>
          <p:cNvSpPr txBox="1">
            <a:spLocks noGrp="1"/>
          </p:cNvSpPr>
          <p:nvPr>
            <p:ph type="title" idx="2"/>
          </p:nvPr>
        </p:nvSpPr>
        <p:spPr>
          <a:xfrm>
            <a:off x="1423775" y="1909650"/>
            <a:ext cx="2220600" cy="17694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 dirty="0" smtClean="0"/>
              <a:t>03</a:t>
            </a:r>
            <a:endParaRPr sz="17000" dirty="0"/>
          </a:p>
        </p:txBody>
      </p:sp>
    </p:spTree>
    <p:extLst>
      <p:ext uri="{BB962C8B-B14F-4D97-AF65-F5344CB8AC3E}">
        <p14:creationId xmlns:p14="http://schemas.microsoft.com/office/powerpoint/2010/main" val="90716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2" name="Google Shape;2852;p73"/>
          <p:cNvGrpSpPr/>
          <p:nvPr/>
        </p:nvGrpSpPr>
        <p:grpSpPr>
          <a:xfrm rot="-1804975">
            <a:off x="4096081" y="2133922"/>
            <a:ext cx="940251" cy="937667"/>
            <a:chOff x="1428758" y="2329224"/>
            <a:chExt cx="487186" cy="485073"/>
          </a:xfrm>
        </p:grpSpPr>
        <p:sp>
          <p:nvSpPr>
            <p:cNvPr id="2853" name="Google Shape;2853;p73"/>
            <p:cNvSpPr/>
            <p:nvPr/>
          </p:nvSpPr>
          <p:spPr>
            <a:xfrm rot="5400000">
              <a:off x="1429814" y="2328168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3"/>
            <p:cNvSpPr/>
            <p:nvPr/>
          </p:nvSpPr>
          <p:spPr>
            <a:xfrm rot="5400000">
              <a:off x="1552455" y="2450413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73"/>
          <p:cNvGrpSpPr/>
          <p:nvPr/>
        </p:nvGrpSpPr>
        <p:grpSpPr>
          <a:xfrm rot="-1804975">
            <a:off x="5947181" y="2133922"/>
            <a:ext cx="940251" cy="937667"/>
            <a:chOff x="1428758" y="2329224"/>
            <a:chExt cx="487186" cy="485073"/>
          </a:xfrm>
        </p:grpSpPr>
        <p:sp>
          <p:nvSpPr>
            <p:cNvPr id="2856" name="Google Shape;2856;p73"/>
            <p:cNvSpPr/>
            <p:nvPr/>
          </p:nvSpPr>
          <p:spPr>
            <a:xfrm rot="5400000">
              <a:off x="1429814" y="2328168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3"/>
            <p:cNvSpPr/>
            <p:nvPr/>
          </p:nvSpPr>
          <p:spPr>
            <a:xfrm rot="5400000">
              <a:off x="1552455" y="2450413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8" name="Google Shape;2858;p73"/>
          <p:cNvGrpSpPr/>
          <p:nvPr/>
        </p:nvGrpSpPr>
        <p:grpSpPr>
          <a:xfrm rot="-1804975">
            <a:off x="2244981" y="2133922"/>
            <a:ext cx="940251" cy="937667"/>
            <a:chOff x="1428758" y="2329224"/>
            <a:chExt cx="487186" cy="485073"/>
          </a:xfrm>
        </p:grpSpPr>
        <p:sp>
          <p:nvSpPr>
            <p:cNvPr id="2859" name="Google Shape;2859;p73"/>
            <p:cNvSpPr/>
            <p:nvPr/>
          </p:nvSpPr>
          <p:spPr>
            <a:xfrm rot="5400000">
              <a:off x="1429814" y="2328168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3"/>
            <p:cNvSpPr/>
            <p:nvPr/>
          </p:nvSpPr>
          <p:spPr>
            <a:xfrm rot="5400000">
              <a:off x="1552455" y="2450413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1" name="Google Shape;2861;p73"/>
          <p:cNvSpPr txBox="1">
            <a:spLocks noGrp="1"/>
          </p:cNvSpPr>
          <p:nvPr>
            <p:ph type="title"/>
          </p:nvPr>
        </p:nvSpPr>
        <p:spPr>
          <a:xfrm>
            <a:off x="1916279" y="3171425"/>
            <a:ext cx="1593411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Indicar movimiento o direccion hacia un lugar </a:t>
            </a:r>
            <a:endParaRPr dirty="0"/>
          </a:p>
        </p:txBody>
      </p:sp>
      <p:sp>
        <p:nvSpPr>
          <p:cNvPr id="2862" name="Google Shape;2862;p73"/>
          <p:cNvSpPr txBox="1">
            <a:spLocks noGrp="1"/>
          </p:cNvSpPr>
          <p:nvPr>
            <p:ph type="title" idx="3"/>
          </p:nvPr>
        </p:nvSpPr>
        <p:spPr>
          <a:xfrm>
            <a:off x="5535200" y="3171425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Verbos ercepciòn</a:t>
            </a:r>
            <a:endParaRPr dirty="0"/>
          </a:p>
        </p:txBody>
      </p:sp>
      <p:sp>
        <p:nvSpPr>
          <p:cNvPr id="2866" name="Google Shape;2866;p73"/>
          <p:cNvSpPr txBox="1">
            <a:spLocks noGrp="1"/>
          </p:cNvSpPr>
          <p:nvPr>
            <p:ph type="title" idx="2"/>
          </p:nvPr>
        </p:nvSpPr>
        <p:spPr>
          <a:xfrm>
            <a:off x="3769494" y="3171425"/>
            <a:ext cx="1593411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objetivo de una acciòn</a:t>
            </a:r>
            <a:endParaRPr dirty="0"/>
          </a:p>
        </p:txBody>
      </p:sp>
      <p:grpSp>
        <p:nvGrpSpPr>
          <p:cNvPr id="2867" name="Google Shape;2867;p73"/>
          <p:cNvGrpSpPr/>
          <p:nvPr/>
        </p:nvGrpSpPr>
        <p:grpSpPr>
          <a:xfrm>
            <a:off x="2453798" y="2372715"/>
            <a:ext cx="522604" cy="460088"/>
            <a:chOff x="5441675" y="3166950"/>
            <a:chExt cx="710350" cy="625375"/>
          </a:xfrm>
        </p:grpSpPr>
        <p:sp>
          <p:nvSpPr>
            <p:cNvPr id="2868" name="Google Shape;2868;p73"/>
            <p:cNvSpPr/>
            <p:nvPr/>
          </p:nvSpPr>
          <p:spPr>
            <a:xfrm>
              <a:off x="6022825" y="3552050"/>
              <a:ext cx="27550" cy="27425"/>
            </a:xfrm>
            <a:custGeom>
              <a:avLst/>
              <a:gdLst/>
              <a:ahLst/>
              <a:cxnLst/>
              <a:rect l="l" t="t" r="r" b="b"/>
              <a:pathLst>
                <a:path w="1102" h="1097" extrusionOk="0">
                  <a:moveTo>
                    <a:pt x="558" y="0"/>
                  </a:moveTo>
                  <a:cubicBezTo>
                    <a:pt x="521" y="0"/>
                    <a:pt x="481" y="5"/>
                    <a:pt x="441" y="15"/>
                  </a:cubicBezTo>
                  <a:cubicBezTo>
                    <a:pt x="421" y="15"/>
                    <a:pt x="381" y="35"/>
                    <a:pt x="341" y="35"/>
                  </a:cubicBezTo>
                  <a:cubicBezTo>
                    <a:pt x="300" y="55"/>
                    <a:pt x="280" y="75"/>
                    <a:pt x="240" y="95"/>
                  </a:cubicBezTo>
                  <a:cubicBezTo>
                    <a:pt x="220" y="115"/>
                    <a:pt x="200" y="135"/>
                    <a:pt x="160" y="155"/>
                  </a:cubicBezTo>
                  <a:cubicBezTo>
                    <a:pt x="140" y="195"/>
                    <a:pt x="120" y="215"/>
                    <a:pt x="100" y="255"/>
                  </a:cubicBezTo>
                  <a:cubicBezTo>
                    <a:pt x="60" y="315"/>
                    <a:pt x="20" y="376"/>
                    <a:pt x="20" y="436"/>
                  </a:cubicBezTo>
                  <a:cubicBezTo>
                    <a:pt x="0" y="516"/>
                    <a:pt x="0" y="596"/>
                    <a:pt x="20" y="656"/>
                  </a:cubicBezTo>
                  <a:cubicBezTo>
                    <a:pt x="20" y="696"/>
                    <a:pt x="40" y="736"/>
                    <a:pt x="40" y="756"/>
                  </a:cubicBezTo>
                  <a:cubicBezTo>
                    <a:pt x="60" y="796"/>
                    <a:pt x="80" y="836"/>
                    <a:pt x="100" y="856"/>
                  </a:cubicBezTo>
                  <a:cubicBezTo>
                    <a:pt x="120" y="896"/>
                    <a:pt x="140" y="916"/>
                    <a:pt x="160" y="936"/>
                  </a:cubicBezTo>
                  <a:cubicBezTo>
                    <a:pt x="200" y="976"/>
                    <a:pt x="220" y="996"/>
                    <a:pt x="240" y="1016"/>
                  </a:cubicBezTo>
                  <a:cubicBezTo>
                    <a:pt x="280" y="1036"/>
                    <a:pt x="300" y="1057"/>
                    <a:pt x="341" y="1057"/>
                  </a:cubicBezTo>
                  <a:cubicBezTo>
                    <a:pt x="381" y="1077"/>
                    <a:pt x="421" y="1097"/>
                    <a:pt x="441" y="1097"/>
                  </a:cubicBezTo>
                  <a:lnTo>
                    <a:pt x="661" y="1097"/>
                  </a:lnTo>
                  <a:cubicBezTo>
                    <a:pt x="741" y="1077"/>
                    <a:pt x="801" y="1057"/>
                    <a:pt x="861" y="1016"/>
                  </a:cubicBezTo>
                  <a:cubicBezTo>
                    <a:pt x="881" y="996"/>
                    <a:pt x="921" y="976"/>
                    <a:pt x="941" y="936"/>
                  </a:cubicBezTo>
                  <a:cubicBezTo>
                    <a:pt x="961" y="916"/>
                    <a:pt x="1001" y="896"/>
                    <a:pt x="1022" y="856"/>
                  </a:cubicBezTo>
                  <a:cubicBezTo>
                    <a:pt x="1042" y="836"/>
                    <a:pt x="1042" y="796"/>
                    <a:pt x="1062" y="756"/>
                  </a:cubicBezTo>
                  <a:cubicBezTo>
                    <a:pt x="1082" y="736"/>
                    <a:pt x="1082" y="696"/>
                    <a:pt x="1102" y="656"/>
                  </a:cubicBezTo>
                  <a:cubicBezTo>
                    <a:pt x="1102" y="596"/>
                    <a:pt x="1102" y="516"/>
                    <a:pt x="1102" y="456"/>
                  </a:cubicBezTo>
                  <a:cubicBezTo>
                    <a:pt x="1082" y="376"/>
                    <a:pt x="1062" y="315"/>
                    <a:pt x="1022" y="255"/>
                  </a:cubicBezTo>
                  <a:cubicBezTo>
                    <a:pt x="1001" y="215"/>
                    <a:pt x="961" y="195"/>
                    <a:pt x="941" y="155"/>
                  </a:cubicBezTo>
                  <a:cubicBezTo>
                    <a:pt x="921" y="135"/>
                    <a:pt x="881" y="115"/>
                    <a:pt x="861" y="95"/>
                  </a:cubicBezTo>
                  <a:cubicBezTo>
                    <a:pt x="801" y="55"/>
                    <a:pt x="741" y="35"/>
                    <a:pt x="661" y="15"/>
                  </a:cubicBezTo>
                  <a:cubicBezTo>
                    <a:pt x="631" y="5"/>
                    <a:pt x="596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3"/>
            <p:cNvSpPr/>
            <p:nvPr/>
          </p:nvSpPr>
          <p:spPr>
            <a:xfrm>
              <a:off x="5441675" y="3553425"/>
              <a:ext cx="710350" cy="238900"/>
            </a:xfrm>
            <a:custGeom>
              <a:avLst/>
              <a:gdLst/>
              <a:ahLst/>
              <a:cxnLst/>
              <a:rect l="l" t="t" r="r" b="b"/>
              <a:pathLst>
                <a:path w="28414" h="9556" extrusionOk="0">
                  <a:moveTo>
                    <a:pt x="10868" y="1102"/>
                  </a:moveTo>
                  <a:cubicBezTo>
                    <a:pt x="11830" y="1122"/>
                    <a:pt x="12711" y="1622"/>
                    <a:pt x="13212" y="2424"/>
                  </a:cubicBezTo>
                  <a:cubicBezTo>
                    <a:pt x="13752" y="3265"/>
                    <a:pt x="13853" y="4306"/>
                    <a:pt x="13472" y="5228"/>
                  </a:cubicBezTo>
                  <a:lnTo>
                    <a:pt x="13452" y="5228"/>
                  </a:lnTo>
                  <a:cubicBezTo>
                    <a:pt x="13392" y="5388"/>
                    <a:pt x="13312" y="5548"/>
                    <a:pt x="13232" y="5728"/>
                  </a:cubicBezTo>
                  <a:cubicBezTo>
                    <a:pt x="12278" y="7515"/>
                    <a:pt x="10029" y="8444"/>
                    <a:pt x="7994" y="8444"/>
                  </a:cubicBezTo>
                  <a:cubicBezTo>
                    <a:pt x="7337" y="8444"/>
                    <a:pt x="6703" y="8347"/>
                    <a:pt x="6142" y="8152"/>
                  </a:cubicBezTo>
                  <a:cubicBezTo>
                    <a:pt x="3958" y="7411"/>
                    <a:pt x="2516" y="5448"/>
                    <a:pt x="1775" y="4186"/>
                  </a:cubicBezTo>
                  <a:lnTo>
                    <a:pt x="1775" y="4186"/>
                  </a:lnTo>
                  <a:cubicBezTo>
                    <a:pt x="2456" y="4386"/>
                    <a:pt x="3137" y="4507"/>
                    <a:pt x="3838" y="4527"/>
                  </a:cubicBezTo>
                  <a:cubicBezTo>
                    <a:pt x="4519" y="4527"/>
                    <a:pt x="5180" y="3986"/>
                    <a:pt x="6021" y="3305"/>
                  </a:cubicBezTo>
                  <a:cubicBezTo>
                    <a:pt x="7243" y="2323"/>
                    <a:pt x="8745" y="1102"/>
                    <a:pt x="10768" y="1102"/>
                  </a:cubicBezTo>
                  <a:close/>
                  <a:moveTo>
                    <a:pt x="17718" y="1102"/>
                  </a:moveTo>
                  <a:cubicBezTo>
                    <a:pt x="19761" y="1102"/>
                    <a:pt x="21263" y="2323"/>
                    <a:pt x="22485" y="3305"/>
                  </a:cubicBezTo>
                  <a:cubicBezTo>
                    <a:pt x="23306" y="3986"/>
                    <a:pt x="23987" y="4527"/>
                    <a:pt x="24668" y="4527"/>
                  </a:cubicBezTo>
                  <a:cubicBezTo>
                    <a:pt x="25349" y="4507"/>
                    <a:pt x="26050" y="4386"/>
                    <a:pt x="26711" y="4186"/>
                  </a:cubicBezTo>
                  <a:lnTo>
                    <a:pt x="26711" y="4186"/>
                  </a:lnTo>
                  <a:cubicBezTo>
                    <a:pt x="25970" y="5448"/>
                    <a:pt x="24528" y="7411"/>
                    <a:pt x="22365" y="8152"/>
                  </a:cubicBezTo>
                  <a:cubicBezTo>
                    <a:pt x="21764" y="8352"/>
                    <a:pt x="21143" y="8452"/>
                    <a:pt x="20522" y="8452"/>
                  </a:cubicBezTo>
                  <a:cubicBezTo>
                    <a:pt x="18479" y="8452"/>
                    <a:pt x="16216" y="7511"/>
                    <a:pt x="15275" y="5728"/>
                  </a:cubicBezTo>
                  <a:cubicBezTo>
                    <a:pt x="15174" y="5548"/>
                    <a:pt x="15114" y="5388"/>
                    <a:pt x="15014" y="5228"/>
                  </a:cubicBezTo>
                  <a:cubicBezTo>
                    <a:pt x="14634" y="4306"/>
                    <a:pt x="14734" y="3265"/>
                    <a:pt x="15275" y="2424"/>
                  </a:cubicBezTo>
                  <a:cubicBezTo>
                    <a:pt x="15775" y="1622"/>
                    <a:pt x="16677" y="1122"/>
                    <a:pt x="17638" y="1102"/>
                  </a:cubicBezTo>
                  <a:close/>
                  <a:moveTo>
                    <a:pt x="10768" y="0"/>
                  </a:moveTo>
                  <a:cubicBezTo>
                    <a:pt x="8345" y="0"/>
                    <a:pt x="6602" y="1402"/>
                    <a:pt x="5320" y="2444"/>
                  </a:cubicBezTo>
                  <a:cubicBezTo>
                    <a:pt x="4739" y="2924"/>
                    <a:pt x="4119" y="3425"/>
                    <a:pt x="3818" y="3425"/>
                  </a:cubicBezTo>
                  <a:cubicBezTo>
                    <a:pt x="2636" y="3425"/>
                    <a:pt x="894" y="2724"/>
                    <a:pt x="874" y="2724"/>
                  </a:cubicBezTo>
                  <a:cubicBezTo>
                    <a:pt x="802" y="2696"/>
                    <a:pt x="730" y="2683"/>
                    <a:pt x="661" y="2683"/>
                  </a:cubicBezTo>
                  <a:cubicBezTo>
                    <a:pt x="290" y="2683"/>
                    <a:pt x="1" y="3057"/>
                    <a:pt x="153" y="3445"/>
                  </a:cubicBezTo>
                  <a:cubicBezTo>
                    <a:pt x="233" y="3625"/>
                    <a:pt x="1976" y="7891"/>
                    <a:pt x="5761" y="9193"/>
                  </a:cubicBezTo>
                  <a:cubicBezTo>
                    <a:pt x="6430" y="9435"/>
                    <a:pt x="7135" y="9556"/>
                    <a:pt x="7857" y="9556"/>
                  </a:cubicBezTo>
                  <a:cubicBezTo>
                    <a:pt x="7913" y="9556"/>
                    <a:pt x="7968" y="9555"/>
                    <a:pt x="8024" y="9554"/>
                  </a:cubicBezTo>
                  <a:cubicBezTo>
                    <a:pt x="8845" y="9554"/>
                    <a:pt x="9687" y="9414"/>
                    <a:pt x="10488" y="9173"/>
                  </a:cubicBezTo>
                  <a:cubicBezTo>
                    <a:pt x="12170" y="8612"/>
                    <a:pt x="13492" y="7571"/>
                    <a:pt x="14213" y="6229"/>
                  </a:cubicBezTo>
                  <a:lnTo>
                    <a:pt x="14253" y="6149"/>
                  </a:lnTo>
                  <a:cubicBezTo>
                    <a:pt x="14273" y="6169"/>
                    <a:pt x="14293" y="6209"/>
                    <a:pt x="14313" y="6229"/>
                  </a:cubicBezTo>
                  <a:cubicBezTo>
                    <a:pt x="15014" y="7571"/>
                    <a:pt x="16336" y="8612"/>
                    <a:pt x="18039" y="9173"/>
                  </a:cubicBezTo>
                  <a:cubicBezTo>
                    <a:pt x="18820" y="9414"/>
                    <a:pt x="19661" y="9554"/>
                    <a:pt x="20502" y="9554"/>
                  </a:cubicBezTo>
                  <a:cubicBezTo>
                    <a:pt x="21263" y="9554"/>
                    <a:pt x="22024" y="9434"/>
                    <a:pt x="22725" y="9193"/>
                  </a:cubicBezTo>
                  <a:cubicBezTo>
                    <a:pt x="26511" y="7891"/>
                    <a:pt x="28273" y="3625"/>
                    <a:pt x="28333" y="3445"/>
                  </a:cubicBezTo>
                  <a:cubicBezTo>
                    <a:pt x="28413" y="3245"/>
                    <a:pt x="28373" y="3004"/>
                    <a:pt x="28213" y="2844"/>
                  </a:cubicBezTo>
                  <a:cubicBezTo>
                    <a:pt x="28106" y="2737"/>
                    <a:pt x="27964" y="2684"/>
                    <a:pt x="27821" y="2684"/>
                  </a:cubicBezTo>
                  <a:cubicBezTo>
                    <a:pt x="27750" y="2684"/>
                    <a:pt x="27679" y="2697"/>
                    <a:pt x="27612" y="2724"/>
                  </a:cubicBezTo>
                  <a:cubicBezTo>
                    <a:pt x="27592" y="2724"/>
                    <a:pt x="25870" y="3425"/>
                    <a:pt x="24668" y="3425"/>
                  </a:cubicBezTo>
                  <a:cubicBezTo>
                    <a:pt x="24368" y="3425"/>
                    <a:pt x="23767" y="2924"/>
                    <a:pt x="23166" y="2444"/>
                  </a:cubicBezTo>
                  <a:cubicBezTo>
                    <a:pt x="21884" y="1402"/>
                    <a:pt x="20142" y="0"/>
                    <a:pt x="17718" y="0"/>
                  </a:cubicBezTo>
                  <a:lnTo>
                    <a:pt x="17578" y="0"/>
                  </a:lnTo>
                  <a:cubicBezTo>
                    <a:pt x="16256" y="20"/>
                    <a:pt x="15034" y="721"/>
                    <a:pt x="14333" y="1823"/>
                  </a:cubicBezTo>
                  <a:cubicBezTo>
                    <a:pt x="14293" y="1883"/>
                    <a:pt x="14253" y="1943"/>
                    <a:pt x="14233" y="2003"/>
                  </a:cubicBezTo>
                  <a:cubicBezTo>
                    <a:pt x="14193" y="1943"/>
                    <a:pt x="14153" y="1883"/>
                    <a:pt x="14113" y="1823"/>
                  </a:cubicBezTo>
                  <a:cubicBezTo>
                    <a:pt x="13412" y="721"/>
                    <a:pt x="12190" y="20"/>
                    <a:pt x="10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3"/>
            <p:cNvSpPr/>
            <p:nvPr/>
          </p:nvSpPr>
          <p:spPr>
            <a:xfrm>
              <a:off x="5837300" y="3653125"/>
              <a:ext cx="119275" cy="83075"/>
            </a:xfrm>
            <a:custGeom>
              <a:avLst/>
              <a:gdLst/>
              <a:ahLst/>
              <a:cxnLst/>
              <a:rect l="l" t="t" r="r" b="b"/>
              <a:pathLst>
                <a:path w="4771" h="3323" extrusionOk="0">
                  <a:moveTo>
                    <a:pt x="745" y="0"/>
                  </a:moveTo>
                  <a:cubicBezTo>
                    <a:pt x="376" y="0"/>
                    <a:pt x="0" y="350"/>
                    <a:pt x="231" y="799"/>
                  </a:cubicBezTo>
                  <a:cubicBezTo>
                    <a:pt x="291" y="939"/>
                    <a:pt x="351" y="1079"/>
                    <a:pt x="431" y="1220"/>
                  </a:cubicBezTo>
                  <a:cubicBezTo>
                    <a:pt x="1012" y="2301"/>
                    <a:pt x="2354" y="3122"/>
                    <a:pt x="3936" y="3323"/>
                  </a:cubicBezTo>
                  <a:lnTo>
                    <a:pt x="3996" y="3323"/>
                  </a:lnTo>
                  <a:cubicBezTo>
                    <a:pt x="4003" y="3323"/>
                    <a:pt x="4010" y="3323"/>
                    <a:pt x="4016" y="3323"/>
                  </a:cubicBezTo>
                  <a:cubicBezTo>
                    <a:pt x="4718" y="3323"/>
                    <a:pt x="4771" y="2280"/>
                    <a:pt x="4056" y="2221"/>
                  </a:cubicBezTo>
                  <a:lnTo>
                    <a:pt x="4076" y="2221"/>
                  </a:lnTo>
                  <a:cubicBezTo>
                    <a:pt x="2854" y="2061"/>
                    <a:pt x="1813" y="1480"/>
                    <a:pt x="1392" y="699"/>
                  </a:cubicBezTo>
                  <a:cubicBezTo>
                    <a:pt x="1332" y="599"/>
                    <a:pt x="1292" y="478"/>
                    <a:pt x="1252" y="378"/>
                  </a:cubicBezTo>
                  <a:cubicBezTo>
                    <a:pt x="1158" y="111"/>
                    <a:pt x="953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3"/>
            <p:cNvSpPr/>
            <p:nvPr/>
          </p:nvSpPr>
          <p:spPr>
            <a:xfrm>
              <a:off x="5973250" y="3707250"/>
              <a:ext cx="29050" cy="27450"/>
            </a:xfrm>
            <a:custGeom>
              <a:avLst/>
              <a:gdLst/>
              <a:ahLst/>
              <a:cxnLst/>
              <a:rect l="l" t="t" r="r" b="b"/>
              <a:pathLst>
                <a:path w="1162" h="1098" extrusionOk="0">
                  <a:moveTo>
                    <a:pt x="559" y="1"/>
                  </a:moveTo>
                  <a:cubicBezTo>
                    <a:pt x="521" y="1"/>
                    <a:pt x="481" y="6"/>
                    <a:pt x="441" y="16"/>
                  </a:cubicBezTo>
                  <a:cubicBezTo>
                    <a:pt x="421" y="16"/>
                    <a:pt x="381" y="36"/>
                    <a:pt x="341" y="36"/>
                  </a:cubicBezTo>
                  <a:cubicBezTo>
                    <a:pt x="321" y="56"/>
                    <a:pt x="281" y="76"/>
                    <a:pt x="261" y="96"/>
                  </a:cubicBezTo>
                  <a:cubicBezTo>
                    <a:pt x="221" y="116"/>
                    <a:pt x="200" y="136"/>
                    <a:pt x="160" y="156"/>
                  </a:cubicBezTo>
                  <a:cubicBezTo>
                    <a:pt x="140" y="196"/>
                    <a:pt x="120" y="216"/>
                    <a:pt x="100" y="236"/>
                  </a:cubicBezTo>
                  <a:cubicBezTo>
                    <a:pt x="80" y="276"/>
                    <a:pt x="60" y="296"/>
                    <a:pt x="40" y="336"/>
                  </a:cubicBezTo>
                  <a:cubicBezTo>
                    <a:pt x="20" y="396"/>
                    <a:pt x="0" y="477"/>
                    <a:pt x="0" y="557"/>
                  </a:cubicBezTo>
                  <a:cubicBezTo>
                    <a:pt x="0" y="577"/>
                    <a:pt x="0" y="617"/>
                    <a:pt x="0" y="657"/>
                  </a:cubicBezTo>
                  <a:cubicBezTo>
                    <a:pt x="20" y="697"/>
                    <a:pt x="20" y="737"/>
                    <a:pt x="40" y="757"/>
                  </a:cubicBezTo>
                  <a:cubicBezTo>
                    <a:pt x="60" y="797"/>
                    <a:pt x="60" y="837"/>
                    <a:pt x="80" y="857"/>
                  </a:cubicBezTo>
                  <a:cubicBezTo>
                    <a:pt x="100" y="877"/>
                    <a:pt x="120" y="917"/>
                    <a:pt x="160" y="937"/>
                  </a:cubicBezTo>
                  <a:cubicBezTo>
                    <a:pt x="180" y="957"/>
                    <a:pt x="200" y="997"/>
                    <a:pt x="241" y="1017"/>
                  </a:cubicBezTo>
                  <a:cubicBezTo>
                    <a:pt x="281" y="1037"/>
                    <a:pt x="301" y="1037"/>
                    <a:pt x="341" y="1057"/>
                  </a:cubicBezTo>
                  <a:cubicBezTo>
                    <a:pt x="361" y="1077"/>
                    <a:pt x="401" y="1077"/>
                    <a:pt x="441" y="1097"/>
                  </a:cubicBezTo>
                  <a:lnTo>
                    <a:pt x="661" y="1097"/>
                  </a:lnTo>
                  <a:cubicBezTo>
                    <a:pt x="681" y="1077"/>
                    <a:pt x="721" y="1077"/>
                    <a:pt x="761" y="1057"/>
                  </a:cubicBezTo>
                  <a:cubicBezTo>
                    <a:pt x="821" y="1037"/>
                    <a:pt x="881" y="997"/>
                    <a:pt x="942" y="937"/>
                  </a:cubicBezTo>
                  <a:cubicBezTo>
                    <a:pt x="1162" y="717"/>
                    <a:pt x="1162" y="376"/>
                    <a:pt x="942" y="156"/>
                  </a:cubicBezTo>
                  <a:cubicBezTo>
                    <a:pt x="901" y="116"/>
                    <a:pt x="841" y="76"/>
                    <a:pt x="761" y="36"/>
                  </a:cubicBezTo>
                  <a:cubicBezTo>
                    <a:pt x="741" y="36"/>
                    <a:pt x="701" y="16"/>
                    <a:pt x="661" y="16"/>
                  </a:cubicBezTo>
                  <a:cubicBezTo>
                    <a:pt x="631" y="6"/>
                    <a:pt x="59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3"/>
            <p:cNvSpPr/>
            <p:nvPr/>
          </p:nvSpPr>
          <p:spPr>
            <a:xfrm>
              <a:off x="5638925" y="3653975"/>
              <a:ext cx="116525" cy="82225"/>
            </a:xfrm>
            <a:custGeom>
              <a:avLst/>
              <a:gdLst/>
              <a:ahLst/>
              <a:cxnLst/>
              <a:rect l="l" t="t" r="r" b="b"/>
              <a:pathLst>
                <a:path w="4661" h="3289" extrusionOk="0">
                  <a:moveTo>
                    <a:pt x="4051" y="1"/>
                  </a:moveTo>
                  <a:cubicBezTo>
                    <a:pt x="3835" y="1"/>
                    <a:pt x="3630" y="133"/>
                    <a:pt x="3539" y="344"/>
                  </a:cubicBezTo>
                  <a:cubicBezTo>
                    <a:pt x="3499" y="444"/>
                    <a:pt x="3439" y="565"/>
                    <a:pt x="3379" y="665"/>
                  </a:cubicBezTo>
                  <a:cubicBezTo>
                    <a:pt x="2978" y="1446"/>
                    <a:pt x="1937" y="2027"/>
                    <a:pt x="715" y="2187"/>
                  </a:cubicBezTo>
                  <a:cubicBezTo>
                    <a:pt x="1" y="2246"/>
                    <a:pt x="53" y="3289"/>
                    <a:pt x="755" y="3289"/>
                  </a:cubicBezTo>
                  <a:cubicBezTo>
                    <a:pt x="762" y="3289"/>
                    <a:pt x="768" y="3289"/>
                    <a:pt x="775" y="3289"/>
                  </a:cubicBezTo>
                  <a:lnTo>
                    <a:pt x="855" y="3289"/>
                  </a:lnTo>
                  <a:cubicBezTo>
                    <a:pt x="2438" y="3088"/>
                    <a:pt x="3779" y="2287"/>
                    <a:pt x="4360" y="1186"/>
                  </a:cubicBezTo>
                  <a:cubicBezTo>
                    <a:pt x="4420" y="1045"/>
                    <a:pt x="4500" y="905"/>
                    <a:pt x="4541" y="785"/>
                  </a:cubicBezTo>
                  <a:cubicBezTo>
                    <a:pt x="4661" y="485"/>
                    <a:pt x="4541" y="164"/>
                    <a:pt x="4260" y="44"/>
                  </a:cubicBezTo>
                  <a:cubicBezTo>
                    <a:pt x="4192" y="15"/>
                    <a:pt x="4121" y="1"/>
                    <a:pt x="4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3"/>
            <p:cNvSpPr/>
            <p:nvPr/>
          </p:nvSpPr>
          <p:spPr>
            <a:xfrm>
              <a:off x="5594700" y="3707250"/>
              <a:ext cx="27575" cy="27950"/>
            </a:xfrm>
            <a:custGeom>
              <a:avLst/>
              <a:gdLst/>
              <a:ahLst/>
              <a:cxnLst/>
              <a:rect l="l" t="t" r="r" b="b"/>
              <a:pathLst>
                <a:path w="1103" h="1118" extrusionOk="0">
                  <a:moveTo>
                    <a:pt x="551" y="1"/>
                  </a:moveTo>
                  <a:cubicBezTo>
                    <a:pt x="516" y="1"/>
                    <a:pt x="481" y="6"/>
                    <a:pt x="441" y="16"/>
                  </a:cubicBezTo>
                  <a:cubicBezTo>
                    <a:pt x="401" y="16"/>
                    <a:pt x="381" y="36"/>
                    <a:pt x="341" y="56"/>
                  </a:cubicBezTo>
                  <a:cubicBezTo>
                    <a:pt x="301" y="56"/>
                    <a:pt x="281" y="76"/>
                    <a:pt x="241" y="96"/>
                  </a:cubicBezTo>
                  <a:cubicBezTo>
                    <a:pt x="221" y="116"/>
                    <a:pt x="181" y="136"/>
                    <a:pt x="161" y="176"/>
                  </a:cubicBezTo>
                  <a:cubicBezTo>
                    <a:pt x="141" y="196"/>
                    <a:pt x="121" y="216"/>
                    <a:pt x="101" y="256"/>
                  </a:cubicBezTo>
                  <a:cubicBezTo>
                    <a:pt x="81" y="276"/>
                    <a:pt x="61" y="316"/>
                    <a:pt x="41" y="356"/>
                  </a:cubicBezTo>
                  <a:cubicBezTo>
                    <a:pt x="41" y="376"/>
                    <a:pt x="21" y="416"/>
                    <a:pt x="21" y="457"/>
                  </a:cubicBezTo>
                  <a:cubicBezTo>
                    <a:pt x="0" y="477"/>
                    <a:pt x="0" y="517"/>
                    <a:pt x="21" y="557"/>
                  </a:cubicBezTo>
                  <a:cubicBezTo>
                    <a:pt x="0" y="597"/>
                    <a:pt x="0" y="637"/>
                    <a:pt x="21" y="657"/>
                  </a:cubicBezTo>
                  <a:cubicBezTo>
                    <a:pt x="21" y="697"/>
                    <a:pt x="41" y="737"/>
                    <a:pt x="41" y="777"/>
                  </a:cubicBezTo>
                  <a:cubicBezTo>
                    <a:pt x="61" y="797"/>
                    <a:pt x="81" y="837"/>
                    <a:pt x="101" y="857"/>
                  </a:cubicBezTo>
                  <a:cubicBezTo>
                    <a:pt x="121" y="897"/>
                    <a:pt x="141" y="917"/>
                    <a:pt x="161" y="937"/>
                  </a:cubicBezTo>
                  <a:cubicBezTo>
                    <a:pt x="181" y="977"/>
                    <a:pt x="221" y="997"/>
                    <a:pt x="241" y="1017"/>
                  </a:cubicBezTo>
                  <a:cubicBezTo>
                    <a:pt x="281" y="1037"/>
                    <a:pt x="301" y="1057"/>
                    <a:pt x="341" y="1057"/>
                  </a:cubicBezTo>
                  <a:cubicBezTo>
                    <a:pt x="381" y="1077"/>
                    <a:pt x="401" y="1097"/>
                    <a:pt x="441" y="1097"/>
                  </a:cubicBezTo>
                  <a:cubicBezTo>
                    <a:pt x="481" y="1097"/>
                    <a:pt x="521" y="1117"/>
                    <a:pt x="561" y="1117"/>
                  </a:cubicBezTo>
                  <a:cubicBezTo>
                    <a:pt x="701" y="1117"/>
                    <a:pt x="842" y="1057"/>
                    <a:pt x="942" y="937"/>
                  </a:cubicBezTo>
                  <a:cubicBezTo>
                    <a:pt x="962" y="917"/>
                    <a:pt x="1002" y="897"/>
                    <a:pt x="1002" y="857"/>
                  </a:cubicBezTo>
                  <a:cubicBezTo>
                    <a:pt x="1022" y="837"/>
                    <a:pt x="1042" y="797"/>
                    <a:pt x="1062" y="777"/>
                  </a:cubicBezTo>
                  <a:cubicBezTo>
                    <a:pt x="1082" y="737"/>
                    <a:pt x="1082" y="697"/>
                    <a:pt x="1102" y="657"/>
                  </a:cubicBezTo>
                  <a:cubicBezTo>
                    <a:pt x="1102" y="637"/>
                    <a:pt x="1102" y="597"/>
                    <a:pt x="1102" y="557"/>
                  </a:cubicBezTo>
                  <a:cubicBezTo>
                    <a:pt x="1102" y="517"/>
                    <a:pt x="1102" y="477"/>
                    <a:pt x="1102" y="457"/>
                  </a:cubicBezTo>
                  <a:cubicBezTo>
                    <a:pt x="1082" y="416"/>
                    <a:pt x="1082" y="376"/>
                    <a:pt x="1062" y="356"/>
                  </a:cubicBezTo>
                  <a:cubicBezTo>
                    <a:pt x="1042" y="316"/>
                    <a:pt x="1022" y="276"/>
                    <a:pt x="1002" y="256"/>
                  </a:cubicBezTo>
                  <a:cubicBezTo>
                    <a:pt x="1002" y="216"/>
                    <a:pt x="962" y="196"/>
                    <a:pt x="942" y="176"/>
                  </a:cubicBezTo>
                  <a:cubicBezTo>
                    <a:pt x="922" y="136"/>
                    <a:pt x="882" y="116"/>
                    <a:pt x="862" y="96"/>
                  </a:cubicBezTo>
                  <a:cubicBezTo>
                    <a:pt x="822" y="76"/>
                    <a:pt x="802" y="56"/>
                    <a:pt x="762" y="56"/>
                  </a:cubicBezTo>
                  <a:cubicBezTo>
                    <a:pt x="742" y="36"/>
                    <a:pt x="701" y="16"/>
                    <a:pt x="661" y="16"/>
                  </a:cubicBezTo>
                  <a:cubicBezTo>
                    <a:pt x="621" y="6"/>
                    <a:pt x="586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3"/>
            <p:cNvSpPr/>
            <p:nvPr/>
          </p:nvSpPr>
          <p:spPr>
            <a:xfrm>
              <a:off x="5793975" y="3166950"/>
              <a:ext cx="257150" cy="357575"/>
            </a:xfrm>
            <a:custGeom>
              <a:avLst/>
              <a:gdLst/>
              <a:ahLst/>
              <a:cxnLst/>
              <a:rect l="l" t="t" r="r" b="b"/>
              <a:pathLst>
                <a:path w="10286" h="14303" extrusionOk="0">
                  <a:moveTo>
                    <a:pt x="5367" y="1116"/>
                  </a:moveTo>
                  <a:cubicBezTo>
                    <a:pt x="7298" y="1116"/>
                    <a:pt x="9154" y="2619"/>
                    <a:pt x="9154" y="4884"/>
                  </a:cubicBezTo>
                  <a:cubicBezTo>
                    <a:pt x="9154" y="6947"/>
                    <a:pt x="7472" y="8629"/>
                    <a:pt x="5409" y="8629"/>
                  </a:cubicBezTo>
                  <a:cubicBezTo>
                    <a:pt x="2044" y="8629"/>
                    <a:pt x="381" y="4584"/>
                    <a:pt x="2745" y="2220"/>
                  </a:cubicBezTo>
                  <a:cubicBezTo>
                    <a:pt x="3508" y="1457"/>
                    <a:pt x="4446" y="1116"/>
                    <a:pt x="5367" y="1116"/>
                  </a:cubicBezTo>
                  <a:close/>
                  <a:moveTo>
                    <a:pt x="5370" y="0"/>
                  </a:moveTo>
                  <a:cubicBezTo>
                    <a:pt x="3347" y="0"/>
                    <a:pt x="1505" y="1272"/>
                    <a:pt x="802" y="3222"/>
                  </a:cubicBezTo>
                  <a:cubicBezTo>
                    <a:pt x="1" y="5465"/>
                    <a:pt x="942" y="7948"/>
                    <a:pt x="2985" y="9110"/>
                  </a:cubicBezTo>
                  <a:cubicBezTo>
                    <a:pt x="3738" y="9534"/>
                    <a:pt x="4563" y="9739"/>
                    <a:pt x="5381" y="9739"/>
                  </a:cubicBezTo>
                  <a:cubicBezTo>
                    <a:pt x="6802" y="9739"/>
                    <a:pt x="8200" y="9118"/>
                    <a:pt x="9154" y="7948"/>
                  </a:cubicBezTo>
                  <a:lnTo>
                    <a:pt x="9154" y="13717"/>
                  </a:lnTo>
                  <a:cubicBezTo>
                    <a:pt x="9124" y="14107"/>
                    <a:pt x="9414" y="14302"/>
                    <a:pt x="9705" y="14302"/>
                  </a:cubicBezTo>
                  <a:cubicBezTo>
                    <a:pt x="9995" y="14302"/>
                    <a:pt x="10286" y="14107"/>
                    <a:pt x="10256" y="13717"/>
                  </a:cubicBezTo>
                  <a:lnTo>
                    <a:pt x="10256" y="4864"/>
                  </a:lnTo>
                  <a:cubicBezTo>
                    <a:pt x="10256" y="2501"/>
                    <a:pt x="8553" y="478"/>
                    <a:pt x="6230" y="77"/>
                  </a:cubicBezTo>
                  <a:cubicBezTo>
                    <a:pt x="5941" y="25"/>
                    <a:pt x="5654" y="0"/>
                    <a:pt x="5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5" name="Google Shape;2875;p73"/>
          <p:cNvGrpSpPr/>
          <p:nvPr/>
        </p:nvGrpSpPr>
        <p:grpSpPr>
          <a:xfrm>
            <a:off x="4342489" y="2343048"/>
            <a:ext cx="459022" cy="519423"/>
            <a:chOff x="6743850" y="3086250"/>
            <a:chExt cx="623925" cy="706025"/>
          </a:xfrm>
        </p:grpSpPr>
        <p:sp>
          <p:nvSpPr>
            <p:cNvPr id="2876" name="Google Shape;2876;p73"/>
            <p:cNvSpPr/>
            <p:nvPr/>
          </p:nvSpPr>
          <p:spPr>
            <a:xfrm>
              <a:off x="6943625" y="3379300"/>
              <a:ext cx="28575" cy="27300"/>
            </a:xfrm>
            <a:custGeom>
              <a:avLst/>
              <a:gdLst/>
              <a:ahLst/>
              <a:cxnLst/>
              <a:rect l="l" t="t" r="r" b="b"/>
              <a:pathLst>
                <a:path w="1143" h="1092" extrusionOk="0">
                  <a:moveTo>
                    <a:pt x="592" y="0"/>
                  </a:moveTo>
                  <a:cubicBezTo>
                    <a:pt x="557" y="0"/>
                    <a:pt x="522" y="5"/>
                    <a:pt x="482" y="15"/>
                  </a:cubicBezTo>
                  <a:cubicBezTo>
                    <a:pt x="442" y="15"/>
                    <a:pt x="421" y="15"/>
                    <a:pt x="381" y="35"/>
                  </a:cubicBezTo>
                  <a:lnTo>
                    <a:pt x="281" y="95"/>
                  </a:lnTo>
                  <a:cubicBezTo>
                    <a:pt x="261" y="115"/>
                    <a:pt x="221" y="135"/>
                    <a:pt x="201" y="155"/>
                  </a:cubicBezTo>
                  <a:cubicBezTo>
                    <a:pt x="41" y="316"/>
                    <a:pt x="1" y="556"/>
                    <a:pt x="81" y="756"/>
                  </a:cubicBezTo>
                  <a:cubicBezTo>
                    <a:pt x="101" y="796"/>
                    <a:pt x="121" y="816"/>
                    <a:pt x="141" y="856"/>
                  </a:cubicBezTo>
                  <a:cubicBezTo>
                    <a:pt x="161" y="876"/>
                    <a:pt x="181" y="916"/>
                    <a:pt x="201" y="936"/>
                  </a:cubicBezTo>
                  <a:cubicBezTo>
                    <a:pt x="221" y="956"/>
                    <a:pt x="261" y="977"/>
                    <a:pt x="281" y="997"/>
                  </a:cubicBezTo>
                  <a:cubicBezTo>
                    <a:pt x="321" y="1017"/>
                    <a:pt x="341" y="1037"/>
                    <a:pt x="381" y="1057"/>
                  </a:cubicBezTo>
                  <a:cubicBezTo>
                    <a:pt x="421" y="1077"/>
                    <a:pt x="442" y="1077"/>
                    <a:pt x="482" y="1077"/>
                  </a:cubicBezTo>
                  <a:cubicBezTo>
                    <a:pt x="522" y="1087"/>
                    <a:pt x="557" y="1092"/>
                    <a:pt x="592" y="1092"/>
                  </a:cubicBezTo>
                  <a:cubicBezTo>
                    <a:pt x="627" y="1092"/>
                    <a:pt x="662" y="1087"/>
                    <a:pt x="702" y="1077"/>
                  </a:cubicBezTo>
                  <a:cubicBezTo>
                    <a:pt x="742" y="1077"/>
                    <a:pt x="762" y="1077"/>
                    <a:pt x="802" y="1057"/>
                  </a:cubicBezTo>
                  <a:cubicBezTo>
                    <a:pt x="842" y="1037"/>
                    <a:pt x="862" y="1017"/>
                    <a:pt x="902" y="997"/>
                  </a:cubicBezTo>
                  <a:cubicBezTo>
                    <a:pt x="922" y="977"/>
                    <a:pt x="962" y="956"/>
                    <a:pt x="982" y="936"/>
                  </a:cubicBezTo>
                  <a:cubicBezTo>
                    <a:pt x="1002" y="916"/>
                    <a:pt x="1022" y="876"/>
                    <a:pt x="1042" y="856"/>
                  </a:cubicBezTo>
                  <a:cubicBezTo>
                    <a:pt x="1062" y="816"/>
                    <a:pt x="1082" y="796"/>
                    <a:pt x="1102" y="756"/>
                  </a:cubicBezTo>
                  <a:cubicBezTo>
                    <a:pt x="1123" y="696"/>
                    <a:pt x="1143" y="616"/>
                    <a:pt x="1143" y="556"/>
                  </a:cubicBezTo>
                  <a:cubicBezTo>
                    <a:pt x="1143" y="396"/>
                    <a:pt x="1082" y="255"/>
                    <a:pt x="982" y="155"/>
                  </a:cubicBezTo>
                  <a:lnTo>
                    <a:pt x="902" y="95"/>
                  </a:lnTo>
                  <a:cubicBezTo>
                    <a:pt x="842" y="55"/>
                    <a:pt x="762" y="15"/>
                    <a:pt x="702" y="15"/>
                  </a:cubicBezTo>
                  <a:cubicBezTo>
                    <a:pt x="662" y="5"/>
                    <a:pt x="627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3"/>
            <p:cNvSpPr/>
            <p:nvPr/>
          </p:nvSpPr>
          <p:spPr>
            <a:xfrm>
              <a:off x="6874025" y="3233950"/>
              <a:ext cx="348525" cy="327500"/>
            </a:xfrm>
            <a:custGeom>
              <a:avLst/>
              <a:gdLst/>
              <a:ahLst/>
              <a:cxnLst/>
              <a:rect l="l" t="t" r="r" b="b"/>
              <a:pathLst>
                <a:path w="13941" h="13100" extrusionOk="0">
                  <a:moveTo>
                    <a:pt x="7280" y="5497"/>
                  </a:moveTo>
                  <a:cubicBezTo>
                    <a:pt x="7464" y="5497"/>
                    <a:pt x="7654" y="5545"/>
                    <a:pt x="7832" y="5649"/>
                  </a:cubicBezTo>
                  <a:cubicBezTo>
                    <a:pt x="8533" y="6069"/>
                    <a:pt x="8513" y="7111"/>
                    <a:pt x="7792" y="7512"/>
                  </a:cubicBezTo>
                  <a:lnTo>
                    <a:pt x="7772" y="7512"/>
                  </a:lnTo>
                  <a:lnTo>
                    <a:pt x="7712" y="7532"/>
                  </a:lnTo>
                  <a:lnTo>
                    <a:pt x="7692" y="7532"/>
                  </a:lnTo>
                  <a:cubicBezTo>
                    <a:pt x="7632" y="7572"/>
                    <a:pt x="7572" y="7592"/>
                    <a:pt x="7512" y="7592"/>
                  </a:cubicBezTo>
                  <a:lnTo>
                    <a:pt x="7051" y="7592"/>
                  </a:lnTo>
                  <a:cubicBezTo>
                    <a:pt x="6991" y="7592"/>
                    <a:pt x="6931" y="7572"/>
                    <a:pt x="6871" y="7532"/>
                  </a:cubicBezTo>
                  <a:lnTo>
                    <a:pt x="6851" y="7532"/>
                  </a:lnTo>
                  <a:lnTo>
                    <a:pt x="6771" y="7512"/>
                  </a:lnTo>
                  <a:lnTo>
                    <a:pt x="6751" y="7512"/>
                  </a:lnTo>
                  <a:cubicBezTo>
                    <a:pt x="6410" y="7311"/>
                    <a:pt x="6210" y="6951"/>
                    <a:pt x="6210" y="6570"/>
                  </a:cubicBezTo>
                  <a:cubicBezTo>
                    <a:pt x="6210" y="5937"/>
                    <a:pt x="6720" y="5497"/>
                    <a:pt x="7280" y="5497"/>
                  </a:cubicBezTo>
                  <a:close/>
                  <a:moveTo>
                    <a:pt x="7271" y="1121"/>
                  </a:moveTo>
                  <a:cubicBezTo>
                    <a:pt x="9373" y="1121"/>
                    <a:pt x="11306" y="2331"/>
                    <a:pt x="12218" y="4267"/>
                  </a:cubicBezTo>
                  <a:cubicBezTo>
                    <a:pt x="13180" y="6350"/>
                    <a:pt x="12759" y="8813"/>
                    <a:pt x="11137" y="10436"/>
                  </a:cubicBezTo>
                  <a:lnTo>
                    <a:pt x="11137" y="10416"/>
                  </a:lnTo>
                  <a:cubicBezTo>
                    <a:pt x="10897" y="10656"/>
                    <a:pt x="10656" y="10876"/>
                    <a:pt x="10376" y="11057"/>
                  </a:cubicBezTo>
                  <a:lnTo>
                    <a:pt x="9935" y="10135"/>
                  </a:lnTo>
                  <a:cubicBezTo>
                    <a:pt x="12078" y="8573"/>
                    <a:pt x="12379" y="5489"/>
                    <a:pt x="10576" y="3526"/>
                  </a:cubicBezTo>
                  <a:cubicBezTo>
                    <a:pt x="9691" y="2572"/>
                    <a:pt x="8492" y="2096"/>
                    <a:pt x="7296" y="2096"/>
                  </a:cubicBezTo>
                  <a:cubicBezTo>
                    <a:pt x="6058" y="2096"/>
                    <a:pt x="4823" y="2607"/>
                    <a:pt x="3947" y="3626"/>
                  </a:cubicBezTo>
                  <a:cubicBezTo>
                    <a:pt x="3571" y="4047"/>
                    <a:pt x="3951" y="4558"/>
                    <a:pt x="4367" y="4558"/>
                  </a:cubicBezTo>
                  <a:cubicBezTo>
                    <a:pt x="4506" y="4558"/>
                    <a:pt x="4648" y="4502"/>
                    <a:pt x="4768" y="4367"/>
                  </a:cubicBezTo>
                  <a:cubicBezTo>
                    <a:pt x="5431" y="3600"/>
                    <a:pt x="6357" y="3214"/>
                    <a:pt x="7287" y="3214"/>
                  </a:cubicBezTo>
                  <a:cubicBezTo>
                    <a:pt x="8156" y="3214"/>
                    <a:pt x="9028" y="3550"/>
                    <a:pt x="9695" y="4227"/>
                  </a:cubicBezTo>
                  <a:cubicBezTo>
                    <a:pt x="11057" y="5629"/>
                    <a:pt x="10937" y="7892"/>
                    <a:pt x="9434" y="9154"/>
                  </a:cubicBezTo>
                  <a:lnTo>
                    <a:pt x="8874" y="8052"/>
                  </a:lnTo>
                  <a:cubicBezTo>
                    <a:pt x="10155" y="6650"/>
                    <a:pt x="9174" y="4407"/>
                    <a:pt x="7291" y="4407"/>
                  </a:cubicBezTo>
                  <a:cubicBezTo>
                    <a:pt x="5389" y="4407"/>
                    <a:pt x="4407" y="6650"/>
                    <a:pt x="5689" y="8052"/>
                  </a:cubicBezTo>
                  <a:lnTo>
                    <a:pt x="4187" y="11057"/>
                  </a:lnTo>
                  <a:cubicBezTo>
                    <a:pt x="1" y="8152"/>
                    <a:pt x="1723" y="1603"/>
                    <a:pt x="6791" y="1142"/>
                  </a:cubicBezTo>
                  <a:cubicBezTo>
                    <a:pt x="6952" y="1128"/>
                    <a:pt x="7112" y="1121"/>
                    <a:pt x="7271" y="1121"/>
                  </a:cubicBezTo>
                  <a:close/>
                  <a:moveTo>
                    <a:pt x="7932" y="8633"/>
                  </a:moveTo>
                  <a:lnTo>
                    <a:pt x="8473" y="9695"/>
                  </a:lnTo>
                  <a:cubicBezTo>
                    <a:pt x="8072" y="9855"/>
                    <a:pt x="7672" y="9915"/>
                    <a:pt x="7271" y="9915"/>
                  </a:cubicBezTo>
                  <a:cubicBezTo>
                    <a:pt x="6530" y="9915"/>
                    <a:pt x="6530" y="11017"/>
                    <a:pt x="7271" y="11017"/>
                  </a:cubicBezTo>
                  <a:cubicBezTo>
                    <a:pt x="7852" y="11017"/>
                    <a:pt x="8413" y="10916"/>
                    <a:pt x="8954" y="10696"/>
                  </a:cubicBezTo>
                  <a:lnTo>
                    <a:pt x="9414" y="11577"/>
                  </a:lnTo>
                  <a:cubicBezTo>
                    <a:pt x="8733" y="11878"/>
                    <a:pt x="8012" y="12018"/>
                    <a:pt x="7271" y="12018"/>
                  </a:cubicBezTo>
                  <a:lnTo>
                    <a:pt x="7131" y="12018"/>
                  </a:lnTo>
                  <a:cubicBezTo>
                    <a:pt x="6670" y="11998"/>
                    <a:pt x="6190" y="11938"/>
                    <a:pt x="5729" y="11798"/>
                  </a:cubicBezTo>
                  <a:cubicBezTo>
                    <a:pt x="5529" y="11738"/>
                    <a:pt x="5329" y="11678"/>
                    <a:pt x="5148" y="11597"/>
                  </a:cubicBezTo>
                  <a:lnTo>
                    <a:pt x="6610" y="8633"/>
                  </a:lnTo>
                  <a:lnTo>
                    <a:pt x="6630" y="8633"/>
                  </a:lnTo>
                  <a:lnTo>
                    <a:pt x="6731" y="8673"/>
                  </a:lnTo>
                  <a:lnTo>
                    <a:pt x="6871" y="8673"/>
                  </a:lnTo>
                  <a:cubicBezTo>
                    <a:pt x="7001" y="8703"/>
                    <a:pt x="7136" y="8718"/>
                    <a:pt x="7271" y="8718"/>
                  </a:cubicBezTo>
                  <a:cubicBezTo>
                    <a:pt x="7407" y="8718"/>
                    <a:pt x="7542" y="8703"/>
                    <a:pt x="7672" y="8673"/>
                  </a:cubicBezTo>
                  <a:lnTo>
                    <a:pt x="7832" y="8673"/>
                  </a:lnTo>
                  <a:lnTo>
                    <a:pt x="7912" y="8633"/>
                  </a:lnTo>
                  <a:close/>
                  <a:moveTo>
                    <a:pt x="7271" y="1"/>
                  </a:moveTo>
                  <a:lnTo>
                    <a:pt x="7271" y="21"/>
                  </a:lnTo>
                  <a:cubicBezTo>
                    <a:pt x="4287" y="21"/>
                    <a:pt x="1703" y="2044"/>
                    <a:pt x="942" y="4928"/>
                  </a:cubicBezTo>
                  <a:cubicBezTo>
                    <a:pt x="201" y="7812"/>
                    <a:pt x="1483" y="10836"/>
                    <a:pt x="4087" y="12278"/>
                  </a:cubicBezTo>
                  <a:cubicBezTo>
                    <a:pt x="4107" y="12298"/>
                    <a:pt x="4127" y="12298"/>
                    <a:pt x="4147" y="12318"/>
                  </a:cubicBezTo>
                  <a:cubicBezTo>
                    <a:pt x="4427" y="12459"/>
                    <a:pt x="4708" y="12599"/>
                    <a:pt x="5008" y="12719"/>
                  </a:cubicBezTo>
                  <a:lnTo>
                    <a:pt x="5028" y="12719"/>
                  </a:lnTo>
                  <a:lnTo>
                    <a:pt x="5128" y="12739"/>
                  </a:lnTo>
                  <a:lnTo>
                    <a:pt x="5228" y="12779"/>
                  </a:lnTo>
                  <a:lnTo>
                    <a:pt x="5288" y="12799"/>
                  </a:lnTo>
                  <a:lnTo>
                    <a:pt x="5449" y="12839"/>
                  </a:lnTo>
                  <a:cubicBezTo>
                    <a:pt x="5849" y="12959"/>
                    <a:pt x="6250" y="13039"/>
                    <a:pt x="6650" y="13080"/>
                  </a:cubicBezTo>
                  <a:lnTo>
                    <a:pt x="6670" y="13080"/>
                  </a:lnTo>
                  <a:lnTo>
                    <a:pt x="6831" y="13100"/>
                  </a:lnTo>
                  <a:lnTo>
                    <a:pt x="7692" y="13100"/>
                  </a:lnTo>
                  <a:cubicBezTo>
                    <a:pt x="11217" y="12879"/>
                    <a:pt x="13941" y="9875"/>
                    <a:pt x="13841" y="6350"/>
                  </a:cubicBezTo>
                  <a:cubicBezTo>
                    <a:pt x="13721" y="2805"/>
                    <a:pt x="10816" y="1"/>
                    <a:pt x="7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3"/>
            <p:cNvSpPr/>
            <p:nvPr/>
          </p:nvSpPr>
          <p:spPr>
            <a:xfrm>
              <a:off x="6743850" y="3086250"/>
              <a:ext cx="623925" cy="706025"/>
            </a:xfrm>
            <a:custGeom>
              <a:avLst/>
              <a:gdLst/>
              <a:ahLst/>
              <a:cxnLst/>
              <a:rect l="l" t="t" r="r" b="b"/>
              <a:pathLst>
                <a:path w="24957" h="28241" extrusionOk="0">
                  <a:moveTo>
                    <a:pt x="12478" y="1102"/>
                  </a:moveTo>
                  <a:cubicBezTo>
                    <a:pt x="13640" y="1102"/>
                    <a:pt x="14241" y="2524"/>
                    <a:pt x="13400" y="3345"/>
                  </a:cubicBezTo>
                  <a:cubicBezTo>
                    <a:pt x="13134" y="3611"/>
                    <a:pt x="12808" y="3730"/>
                    <a:pt x="12487" y="3730"/>
                  </a:cubicBezTo>
                  <a:cubicBezTo>
                    <a:pt x="11818" y="3730"/>
                    <a:pt x="11176" y="3210"/>
                    <a:pt x="11176" y="2424"/>
                  </a:cubicBezTo>
                  <a:cubicBezTo>
                    <a:pt x="11176" y="1703"/>
                    <a:pt x="11757" y="1102"/>
                    <a:pt x="12478" y="1102"/>
                  </a:cubicBezTo>
                  <a:close/>
                  <a:moveTo>
                    <a:pt x="5351" y="4041"/>
                  </a:moveTo>
                  <a:cubicBezTo>
                    <a:pt x="5517" y="4041"/>
                    <a:pt x="5691" y="4074"/>
                    <a:pt x="5869" y="4146"/>
                  </a:cubicBezTo>
                  <a:cubicBezTo>
                    <a:pt x="7191" y="4707"/>
                    <a:pt x="6810" y="6670"/>
                    <a:pt x="5368" y="6670"/>
                  </a:cubicBezTo>
                  <a:cubicBezTo>
                    <a:pt x="5028" y="6670"/>
                    <a:pt x="4687" y="6530"/>
                    <a:pt x="4447" y="6289"/>
                  </a:cubicBezTo>
                  <a:cubicBezTo>
                    <a:pt x="3563" y="5405"/>
                    <a:pt x="4284" y="4041"/>
                    <a:pt x="5351" y="4041"/>
                  </a:cubicBezTo>
                  <a:close/>
                  <a:moveTo>
                    <a:pt x="19583" y="4046"/>
                  </a:moveTo>
                  <a:cubicBezTo>
                    <a:pt x="20423" y="4046"/>
                    <a:pt x="21203" y="4894"/>
                    <a:pt x="20810" y="5869"/>
                  </a:cubicBezTo>
                  <a:cubicBezTo>
                    <a:pt x="20582" y="6426"/>
                    <a:pt x="20098" y="6681"/>
                    <a:pt x="19614" y="6681"/>
                  </a:cubicBezTo>
                  <a:cubicBezTo>
                    <a:pt x="18950" y="6681"/>
                    <a:pt x="18287" y="6202"/>
                    <a:pt x="18287" y="5368"/>
                  </a:cubicBezTo>
                  <a:cubicBezTo>
                    <a:pt x="18287" y="5007"/>
                    <a:pt x="18407" y="4687"/>
                    <a:pt x="18667" y="4447"/>
                  </a:cubicBezTo>
                  <a:cubicBezTo>
                    <a:pt x="18941" y="4167"/>
                    <a:pt x="19267" y="4046"/>
                    <a:pt x="19583" y="4046"/>
                  </a:cubicBezTo>
                  <a:close/>
                  <a:moveTo>
                    <a:pt x="22553" y="11156"/>
                  </a:moveTo>
                  <a:cubicBezTo>
                    <a:pt x="23714" y="11156"/>
                    <a:pt x="24295" y="12578"/>
                    <a:pt x="23474" y="13400"/>
                  </a:cubicBezTo>
                  <a:cubicBezTo>
                    <a:pt x="23202" y="13672"/>
                    <a:pt x="22871" y="13793"/>
                    <a:pt x="22548" y="13793"/>
                  </a:cubicBezTo>
                  <a:cubicBezTo>
                    <a:pt x="21872" y="13793"/>
                    <a:pt x="21231" y="13264"/>
                    <a:pt x="21231" y="12478"/>
                  </a:cubicBezTo>
                  <a:cubicBezTo>
                    <a:pt x="21231" y="11757"/>
                    <a:pt x="21812" y="11156"/>
                    <a:pt x="22553" y="11156"/>
                  </a:cubicBezTo>
                  <a:close/>
                  <a:moveTo>
                    <a:pt x="2429" y="11159"/>
                  </a:moveTo>
                  <a:cubicBezTo>
                    <a:pt x="3101" y="11159"/>
                    <a:pt x="3746" y="11682"/>
                    <a:pt x="3746" y="12478"/>
                  </a:cubicBezTo>
                  <a:cubicBezTo>
                    <a:pt x="3746" y="13199"/>
                    <a:pt x="3145" y="13780"/>
                    <a:pt x="2424" y="13800"/>
                  </a:cubicBezTo>
                  <a:cubicBezTo>
                    <a:pt x="1262" y="13800"/>
                    <a:pt x="661" y="12378"/>
                    <a:pt x="1503" y="11557"/>
                  </a:cubicBezTo>
                  <a:cubicBezTo>
                    <a:pt x="1771" y="11282"/>
                    <a:pt x="2103" y="11159"/>
                    <a:pt x="2429" y="11159"/>
                  </a:cubicBezTo>
                  <a:close/>
                  <a:moveTo>
                    <a:pt x="12506" y="4815"/>
                  </a:moveTo>
                  <a:cubicBezTo>
                    <a:pt x="13981" y="4815"/>
                    <a:pt x="15493" y="5249"/>
                    <a:pt x="16865" y="6209"/>
                  </a:cubicBezTo>
                  <a:cubicBezTo>
                    <a:pt x="21932" y="9754"/>
                    <a:pt x="20910" y="17525"/>
                    <a:pt x="15102" y="19648"/>
                  </a:cubicBezTo>
                  <a:lnTo>
                    <a:pt x="14942" y="19709"/>
                  </a:lnTo>
                  <a:lnTo>
                    <a:pt x="14882" y="19729"/>
                  </a:lnTo>
                  <a:lnTo>
                    <a:pt x="14762" y="19789"/>
                  </a:lnTo>
                  <a:cubicBezTo>
                    <a:pt x="14621" y="19829"/>
                    <a:pt x="14481" y="19869"/>
                    <a:pt x="14341" y="19909"/>
                  </a:cubicBezTo>
                  <a:cubicBezTo>
                    <a:pt x="13960" y="19989"/>
                    <a:pt x="13580" y="20049"/>
                    <a:pt x="13199" y="20089"/>
                  </a:cubicBezTo>
                  <a:lnTo>
                    <a:pt x="13179" y="20089"/>
                  </a:lnTo>
                  <a:lnTo>
                    <a:pt x="12979" y="20109"/>
                  </a:lnTo>
                  <a:lnTo>
                    <a:pt x="11998" y="20109"/>
                  </a:lnTo>
                  <a:lnTo>
                    <a:pt x="11797" y="20089"/>
                  </a:lnTo>
                  <a:lnTo>
                    <a:pt x="11777" y="20089"/>
                  </a:lnTo>
                  <a:cubicBezTo>
                    <a:pt x="11397" y="20049"/>
                    <a:pt x="11016" y="19989"/>
                    <a:pt x="10636" y="19909"/>
                  </a:cubicBezTo>
                  <a:cubicBezTo>
                    <a:pt x="10495" y="19869"/>
                    <a:pt x="10355" y="19829"/>
                    <a:pt x="10215" y="19789"/>
                  </a:cubicBezTo>
                  <a:lnTo>
                    <a:pt x="10095" y="19749"/>
                  </a:lnTo>
                  <a:lnTo>
                    <a:pt x="10015" y="19729"/>
                  </a:lnTo>
                  <a:lnTo>
                    <a:pt x="9875" y="19668"/>
                  </a:lnTo>
                  <a:cubicBezTo>
                    <a:pt x="6870" y="18547"/>
                    <a:pt x="4867" y="15683"/>
                    <a:pt x="4867" y="12478"/>
                  </a:cubicBezTo>
                  <a:lnTo>
                    <a:pt x="4827" y="12478"/>
                  </a:lnTo>
                  <a:cubicBezTo>
                    <a:pt x="4827" y="7965"/>
                    <a:pt x="8534" y="4815"/>
                    <a:pt x="12506" y="4815"/>
                  </a:cubicBezTo>
                  <a:close/>
                  <a:moveTo>
                    <a:pt x="17185" y="19849"/>
                  </a:moveTo>
                  <a:cubicBezTo>
                    <a:pt x="17210" y="20076"/>
                    <a:pt x="17264" y="20288"/>
                    <a:pt x="17342" y="20484"/>
                  </a:cubicBezTo>
                  <a:lnTo>
                    <a:pt x="17342" y="20484"/>
                  </a:lnTo>
                  <a:lnTo>
                    <a:pt x="17065" y="19929"/>
                  </a:lnTo>
                  <a:lnTo>
                    <a:pt x="17185" y="19849"/>
                  </a:lnTo>
                  <a:close/>
                  <a:moveTo>
                    <a:pt x="5362" y="18276"/>
                  </a:moveTo>
                  <a:cubicBezTo>
                    <a:pt x="6023" y="18276"/>
                    <a:pt x="6682" y="18754"/>
                    <a:pt x="6670" y="19588"/>
                  </a:cubicBezTo>
                  <a:cubicBezTo>
                    <a:pt x="6690" y="19929"/>
                    <a:pt x="6550" y="20269"/>
                    <a:pt x="6289" y="20510"/>
                  </a:cubicBezTo>
                  <a:cubicBezTo>
                    <a:pt x="6012" y="20787"/>
                    <a:pt x="5687" y="20907"/>
                    <a:pt x="5372" y="20907"/>
                  </a:cubicBezTo>
                  <a:cubicBezTo>
                    <a:pt x="4529" y="20907"/>
                    <a:pt x="3758" y="20050"/>
                    <a:pt x="4166" y="19088"/>
                  </a:cubicBezTo>
                  <a:cubicBezTo>
                    <a:pt x="4394" y="18530"/>
                    <a:pt x="4879" y="18276"/>
                    <a:pt x="5362" y="18276"/>
                  </a:cubicBezTo>
                  <a:close/>
                  <a:moveTo>
                    <a:pt x="19656" y="18285"/>
                  </a:moveTo>
                  <a:cubicBezTo>
                    <a:pt x="19989" y="18285"/>
                    <a:pt x="20286" y="18423"/>
                    <a:pt x="20530" y="18667"/>
                  </a:cubicBezTo>
                  <a:cubicBezTo>
                    <a:pt x="21415" y="19535"/>
                    <a:pt x="20691" y="20915"/>
                    <a:pt x="19608" y="20915"/>
                  </a:cubicBezTo>
                  <a:cubicBezTo>
                    <a:pt x="19441" y="20915"/>
                    <a:pt x="19267" y="20882"/>
                    <a:pt x="19088" y="20810"/>
                  </a:cubicBezTo>
                  <a:cubicBezTo>
                    <a:pt x="17766" y="20269"/>
                    <a:pt x="18146" y="18287"/>
                    <a:pt x="19589" y="18287"/>
                  </a:cubicBezTo>
                  <a:cubicBezTo>
                    <a:pt x="19611" y="18285"/>
                    <a:pt x="19634" y="18285"/>
                    <a:pt x="19656" y="18285"/>
                  </a:cubicBezTo>
                  <a:close/>
                  <a:moveTo>
                    <a:pt x="12464" y="21218"/>
                  </a:moveTo>
                  <a:cubicBezTo>
                    <a:pt x="13139" y="21218"/>
                    <a:pt x="13780" y="21747"/>
                    <a:pt x="13780" y="22533"/>
                  </a:cubicBezTo>
                  <a:cubicBezTo>
                    <a:pt x="13780" y="23254"/>
                    <a:pt x="13199" y="23854"/>
                    <a:pt x="12478" y="23854"/>
                  </a:cubicBezTo>
                  <a:cubicBezTo>
                    <a:pt x="11297" y="23854"/>
                    <a:pt x="10716" y="22432"/>
                    <a:pt x="11537" y="21611"/>
                  </a:cubicBezTo>
                  <a:cubicBezTo>
                    <a:pt x="11809" y="21339"/>
                    <a:pt x="12140" y="21218"/>
                    <a:pt x="12464" y="21218"/>
                  </a:cubicBezTo>
                  <a:close/>
                  <a:moveTo>
                    <a:pt x="8873" y="20450"/>
                  </a:moveTo>
                  <a:cubicBezTo>
                    <a:pt x="9134" y="20550"/>
                    <a:pt x="9374" y="20650"/>
                    <a:pt x="9634" y="20750"/>
                  </a:cubicBezTo>
                  <a:lnTo>
                    <a:pt x="9674" y="20770"/>
                  </a:lnTo>
                  <a:lnTo>
                    <a:pt x="9794" y="20810"/>
                  </a:lnTo>
                  <a:lnTo>
                    <a:pt x="9915" y="20850"/>
                  </a:lnTo>
                  <a:lnTo>
                    <a:pt x="9975" y="20870"/>
                  </a:lnTo>
                  <a:lnTo>
                    <a:pt x="10155" y="20910"/>
                  </a:lnTo>
                  <a:lnTo>
                    <a:pt x="10175" y="20910"/>
                  </a:lnTo>
                  <a:cubicBezTo>
                    <a:pt x="10315" y="20950"/>
                    <a:pt x="10455" y="20990"/>
                    <a:pt x="10596" y="21010"/>
                  </a:cubicBezTo>
                  <a:cubicBezTo>
                    <a:pt x="9574" y="22252"/>
                    <a:pt x="10035" y="24115"/>
                    <a:pt x="11517" y="24756"/>
                  </a:cubicBezTo>
                  <a:lnTo>
                    <a:pt x="6750" y="24756"/>
                  </a:lnTo>
                  <a:lnTo>
                    <a:pt x="8873" y="20450"/>
                  </a:lnTo>
                  <a:close/>
                  <a:moveTo>
                    <a:pt x="16084" y="20450"/>
                  </a:moveTo>
                  <a:lnTo>
                    <a:pt x="18227" y="24756"/>
                  </a:lnTo>
                  <a:lnTo>
                    <a:pt x="13440" y="24756"/>
                  </a:lnTo>
                  <a:cubicBezTo>
                    <a:pt x="14902" y="24115"/>
                    <a:pt x="15362" y="22252"/>
                    <a:pt x="14361" y="21010"/>
                  </a:cubicBezTo>
                  <a:cubicBezTo>
                    <a:pt x="14501" y="20990"/>
                    <a:pt x="14641" y="20950"/>
                    <a:pt x="14762" y="20910"/>
                  </a:cubicBezTo>
                  <a:lnTo>
                    <a:pt x="14802" y="20910"/>
                  </a:lnTo>
                  <a:lnTo>
                    <a:pt x="14962" y="20870"/>
                  </a:lnTo>
                  <a:lnTo>
                    <a:pt x="15042" y="20850"/>
                  </a:lnTo>
                  <a:lnTo>
                    <a:pt x="15162" y="20810"/>
                  </a:lnTo>
                  <a:lnTo>
                    <a:pt x="15262" y="20770"/>
                  </a:lnTo>
                  <a:lnTo>
                    <a:pt x="15322" y="20750"/>
                  </a:lnTo>
                  <a:cubicBezTo>
                    <a:pt x="15583" y="20670"/>
                    <a:pt x="15823" y="20570"/>
                    <a:pt x="16084" y="20450"/>
                  </a:cubicBezTo>
                  <a:close/>
                  <a:moveTo>
                    <a:pt x="23855" y="25857"/>
                  </a:moveTo>
                  <a:lnTo>
                    <a:pt x="23855" y="27139"/>
                  </a:lnTo>
                  <a:lnTo>
                    <a:pt x="1122" y="27139"/>
                  </a:lnTo>
                  <a:lnTo>
                    <a:pt x="1122" y="25857"/>
                  </a:lnTo>
                  <a:close/>
                  <a:moveTo>
                    <a:pt x="12478" y="0"/>
                  </a:moveTo>
                  <a:cubicBezTo>
                    <a:pt x="10455" y="0"/>
                    <a:pt x="9334" y="2364"/>
                    <a:pt x="10596" y="3946"/>
                  </a:cubicBezTo>
                  <a:cubicBezTo>
                    <a:pt x="9594" y="4146"/>
                    <a:pt x="8633" y="4547"/>
                    <a:pt x="7772" y="5108"/>
                  </a:cubicBezTo>
                  <a:cubicBezTo>
                    <a:pt x="7627" y="3777"/>
                    <a:pt x="6519" y="2949"/>
                    <a:pt x="5368" y="2949"/>
                  </a:cubicBezTo>
                  <a:cubicBezTo>
                    <a:pt x="4769" y="2949"/>
                    <a:pt x="4159" y="3172"/>
                    <a:pt x="3666" y="3666"/>
                  </a:cubicBezTo>
                  <a:cubicBezTo>
                    <a:pt x="2224" y="5088"/>
                    <a:pt x="3105" y="7551"/>
                    <a:pt x="5128" y="7771"/>
                  </a:cubicBezTo>
                  <a:cubicBezTo>
                    <a:pt x="4567" y="8633"/>
                    <a:pt x="4166" y="9594"/>
                    <a:pt x="3946" y="10595"/>
                  </a:cubicBezTo>
                  <a:cubicBezTo>
                    <a:pt x="3482" y="10220"/>
                    <a:pt x="2951" y="10050"/>
                    <a:pt x="2432" y="10050"/>
                  </a:cubicBezTo>
                  <a:cubicBezTo>
                    <a:pt x="1181" y="10050"/>
                    <a:pt x="0" y="11034"/>
                    <a:pt x="0" y="12478"/>
                  </a:cubicBezTo>
                  <a:cubicBezTo>
                    <a:pt x="0" y="13912"/>
                    <a:pt x="1188" y="14893"/>
                    <a:pt x="2444" y="14893"/>
                  </a:cubicBezTo>
                  <a:cubicBezTo>
                    <a:pt x="2959" y="14893"/>
                    <a:pt x="3486" y="14728"/>
                    <a:pt x="3946" y="14361"/>
                  </a:cubicBezTo>
                  <a:cubicBezTo>
                    <a:pt x="4166" y="15362"/>
                    <a:pt x="4567" y="16324"/>
                    <a:pt x="5128" y="17185"/>
                  </a:cubicBezTo>
                  <a:cubicBezTo>
                    <a:pt x="3105" y="17405"/>
                    <a:pt x="2224" y="19869"/>
                    <a:pt x="3666" y="21291"/>
                  </a:cubicBezTo>
                  <a:cubicBezTo>
                    <a:pt x="4156" y="21781"/>
                    <a:pt x="4763" y="22002"/>
                    <a:pt x="5360" y="22002"/>
                  </a:cubicBezTo>
                  <a:cubicBezTo>
                    <a:pt x="6520" y="22002"/>
                    <a:pt x="7639" y="21164"/>
                    <a:pt x="7772" y="19829"/>
                  </a:cubicBezTo>
                  <a:lnTo>
                    <a:pt x="7912" y="19929"/>
                  </a:lnTo>
                  <a:lnTo>
                    <a:pt x="5508" y="24756"/>
                  </a:lnTo>
                  <a:lnTo>
                    <a:pt x="561" y="24756"/>
                  </a:lnTo>
                  <a:cubicBezTo>
                    <a:pt x="261" y="24756"/>
                    <a:pt x="20" y="24996"/>
                    <a:pt x="20" y="25297"/>
                  </a:cubicBezTo>
                  <a:lnTo>
                    <a:pt x="20" y="27700"/>
                  </a:lnTo>
                  <a:cubicBezTo>
                    <a:pt x="20" y="28000"/>
                    <a:pt x="261" y="28241"/>
                    <a:pt x="561" y="28241"/>
                  </a:cubicBezTo>
                  <a:lnTo>
                    <a:pt x="24415" y="28241"/>
                  </a:lnTo>
                  <a:cubicBezTo>
                    <a:pt x="24716" y="28241"/>
                    <a:pt x="24956" y="28000"/>
                    <a:pt x="24956" y="27700"/>
                  </a:cubicBezTo>
                  <a:lnTo>
                    <a:pt x="24956" y="25297"/>
                  </a:lnTo>
                  <a:cubicBezTo>
                    <a:pt x="24956" y="24996"/>
                    <a:pt x="24716" y="24756"/>
                    <a:pt x="24415" y="24756"/>
                  </a:cubicBezTo>
                  <a:lnTo>
                    <a:pt x="19468" y="24756"/>
                  </a:lnTo>
                  <a:lnTo>
                    <a:pt x="17519" y="20841"/>
                  </a:lnTo>
                  <a:lnTo>
                    <a:pt x="17519" y="20841"/>
                  </a:lnTo>
                  <a:cubicBezTo>
                    <a:pt x="17965" y="21573"/>
                    <a:pt x="18779" y="22003"/>
                    <a:pt x="19613" y="22003"/>
                  </a:cubicBezTo>
                  <a:cubicBezTo>
                    <a:pt x="20211" y="22003"/>
                    <a:pt x="20820" y="21782"/>
                    <a:pt x="21311" y="21291"/>
                  </a:cubicBezTo>
                  <a:cubicBezTo>
                    <a:pt x="22733" y="19869"/>
                    <a:pt x="21872" y="17405"/>
                    <a:pt x="19849" y="17185"/>
                  </a:cubicBezTo>
                  <a:cubicBezTo>
                    <a:pt x="20410" y="16324"/>
                    <a:pt x="20810" y="15362"/>
                    <a:pt x="21031" y="14361"/>
                  </a:cubicBezTo>
                  <a:cubicBezTo>
                    <a:pt x="21491" y="14728"/>
                    <a:pt x="22016" y="14893"/>
                    <a:pt x="22529" y="14893"/>
                  </a:cubicBezTo>
                  <a:cubicBezTo>
                    <a:pt x="23778" y="14893"/>
                    <a:pt x="24956" y="13912"/>
                    <a:pt x="24956" y="12478"/>
                  </a:cubicBezTo>
                  <a:cubicBezTo>
                    <a:pt x="24956" y="11045"/>
                    <a:pt x="23780" y="10054"/>
                    <a:pt x="22531" y="10054"/>
                  </a:cubicBezTo>
                  <a:cubicBezTo>
                    <a:pt x="22018" y="10054"/>
                    <a:pt x="21492" y="10222"/>
                    <a:pt x="21031" y="10595"/>
                  </a:cubicBezTo>
                  <a:cubicBezTo>
                    <a:pt x="20810" y="9594"/>
                    <a:pt x="20410" y="8633"/>
                    <a:pt x="19849" y="7771"/>
                  </a:cubicBezTo>
                  <a:cubicBezTo>
                    <a:pt x="21872" y="7551"/>
                    <a:pt x="22733" y="5088"/>
                    <a:pt x="21311" y="3666"/>
                  </a:cubicBezTo>
                  <a:cubicBezTo>
                    <a:pt x="20818" y="3172"/>
                    <a:pt x="20205" y="2949"/>
                    <a:pt x="19603" y="2949"/>
                  </a:cubicBezTo>
                  <a:cubicBezTo>
                    <a:pt x="18446" y="2949"/>
                    <a:pt x="17330" y="3777"/>
                    <a:pt x="17185" y="5108"/>
                  </a:cubicBezTo>
                  <a:cubicBezTo>
                    <a:pt x="16324" y="4547"/>
                    <a:pt x="15362" y="4146"/>
                    <a:pt x="14361" y="3946"/>
                  </a:cubicBezTo>
                  <a:cubicBezTo>
                    <a:pt x="15643" y="2364"/>
                    <a:pt x="14521" y="0"/>
                    <a:pt x="12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9" name="Google Shape;2879;p73"/>
          <p:cNvGrpSpPr/>
          <p:nvPr/>
        </p:nvGrpSpPr>
        <p:grpSpPr>
          <a:xfrm>
            <a:off x="6230151" y="2343232"/>
            <a:ext cx="397499" cy="519055"/>
            <a:chOff x="7515450" y="3893900"/>
            <a:chExt cx="540300" cy="705525"/>
          </a:xfrm>
        </p:grpSpPr>
        <p:sp>
          <p:nvSpPr>
            <p:cNvPr id="2880" name="Google Shape;2880;p73"/>
            <p:cNvSpPr/>
            <p:nvPr/>
          </p:nvSpPr>
          <p:spPr>
            <a:xfrm>
              <a:off x="7515450" y="4142500"/>
              <a:ext cx="540300" cy="456925"/>
            </a:xfrm>
            <a:custGeom>
              <a:avLst/>
              <a:gdLst/>
              <a:ahLst/>
              <a:cxnLst/>
              <a:rect l="l" t="t" r="r" b="b"/>
              <a:pathLst>
                <a:path w="21612" h="18277" extrusionOk="0">
                  <a:moveTo>
                    <a:pt x="18607" y="1853"/>
                  </a:moveTo>
                  <a:lnTo>
                    <a:pt x="18607" y="4177"/>
                  </a:lnTo>
                  <a:lnTo>
                    <a:pt x="15042" y="4177"/>
                  </a:lnTo>
                  <a:lnTo>
                    <a:pt x="15042" y="1853"/>
                  </a:lnTo>
                  <a:close/>
                  <a:moveTo>
                    <a:pt x="20490" y="3536"/>
                  </a:moveTo>
                  <a:lnTo>
                    <a:pt x="20490" y="5839"/>
                  </a:lnTo>
                  <a:cubicBezTo>
                    <a:pt x="20490" y="6520"/>
                    <a:pt x="20210" y="7181"/>
                    <a:pt x="19709" y="7642"/>
                  </a:cubicBezTo>
                  <a:lnTo>
                    <a:pt x="19709" y="3536"/>
                  </a:lnTo>
                  <a:close/>
                  <a:moveTo>
                    <a:pt x="15503" y="7261"/>
                  </a:moveTo>
                  <a:lnTo>
                    <a:pt x="16324" y="8623"/>
                  </a:lnTo>
                  <a:lnTo>
                    <a:pt x="16324" y="11027"/>
                  </a:lnTo>
                  <a:lnTo>
                    <a:pt x="12639" y="11027"/>
                  </a:lnTo>
                  <a:lnTo>
                    <a:pt x="12639" y="8623"/>
                  </a:lnTo>
                  <a:lnTo>
                    <a:pt x="13460" y="7261"/>
                  </a:lnTo>
                  <a:close/>
                  <a:moveTo>
                    <a:pt x="13941" y="1853"/>
                  </a:moveTo>
                  <a:lnTo>
                    <a:pt x="13941" y="4157"/>
                  </a:lnTo>
                  <a:lnTo>
                    <a:pt x="6470" y="4157"/>
                  </a:lnTo>
                  <a:cubicBezTo>
                    <a:pt x="5789" y="4217"/>
                    <a:pt x="5789" y="5218"/>
                    <a:pt x="6470" y="5278"/>
                  </a:cubicBezTo>
                  <a:lnTo>
                    <a:pt x="13941" y="5278"/>
                  </a:lnTo>
                  <a:lnTo>
                    <a:pt x="13941" y="6160"/>
                  </a:lnTo>
                  <a:lnTo>
                    <a:pt x="13160" y="6160"/>
                  </a:lnTo>
                  <a:cubicBezTo>
                    <a:pt x="12959" y="6160"/>
                    <a:pt x="12799" y="6260"/>
                    <a:pt x="12699" y="6420"/>
                  </a:cubicBezTo>
                  <a:lnTo>
                    <a:pt x="11637" y="8183"/>
                  </a:lnTo>
                  <a:cubicBezTo>
                    <a:pt x="11577" y="8283"/>
                    <a:pt x="11537" y="8363"/>
                    <a:pt x="11557" y="8463"/>
                  </a:cubicBezTo>
                  <a:lnTo>
                    <a:pt x="11557" y="11587"/>
                  </a:lnTo>
                  <a:cubicBezTo>
                    <a:pt x="11557" y="11888"/>
                    <a:pt x="11798" y="12128"/>
                    <a:pt x="12098" y="12128"/>
                  </a:cubicBezTo>
                  <a:lnTo>
                    <a:pt x="16885" y="12128"/>
                  </a:lnTo>
                  <a:cubicBezTo>
                    <a:pt x="17185" y="12128"/>
                    <a:pt x="17446" y="11888"/>
                    <a:pt x="17446" y="11587"/>
                  </a:cubicBezTo>
                  <a:lnTo>
                    <a:pt x="17446" y="8483"/>
                  </a:lnTo>
                  <a:cubicBezTo>
                    <a:pt x="17446" y="8383"/>
                    <a:pt x="17426" y="8283"/>
                    <a:pt x="17366" y="8183"/>
                  </a:cubicBezTo>
                  <a:lnTo>
                    <a:pt x="16304" y="6420"/>
                  </a:lnTo>
                  <a:cubicBezTo>
                    <a:pt x="16204" y="6260"/>
                    <a:pt x="16024" y="6160"/>
                    <a:pt x="15823" y="6160"/>
                  </a:cubicBezTo>
                  <a:lnTo>
                    <a:pt x="15062" y="6160"/>
                  </a:lnTo>
                  <a:lnTo>
                    <a:pt x="15062" y="5278"/>
                  </a:lnTo>
                  <a:lnTo>
                    <a:pt x="18627" y="5278"/>
                  </a:lnTo>
                  <a:lnTo>
                    <a:pt x="18607" y="8884"/>
                  </a:lnTo>
                  <a:cubicBezTo>
                    <a:pt x="18607" y="12308"/>
                    <a:pt x="15884" y="14792"/>
                    <a:pt x="12138" y="14792"/>
                  </a:cubicBezTo>
                  <a:lnTo>
                    <a:pt x="8433" y="14792"/>
                  </a:lnTo>
                  <a:cubicBezTo>
                    <a:pt x="4687" y="14792"/>
                    <a:pt x="1944" y="12308"/>
                    <a:pt x="1944" y="8884"/>
                  </a:cubicBezTo>
                  <a:lnTo>
                    <a:pt x="1944" y="1853"/>
                  </a:lnTo>
                  <a:close/>
                  <a:moveTo>
                    <a:pt x="17406" y="15894"/>
                  </a:moveTo>
                  <a:lnTo>
                    <a:pt x="16244" y="17175"/>
                  </a:lnTo>
                  <a:lnTo>
                    <a:pt x="4307" y="17175"/>
                  </a:lnTo>
                  <a:lnTo>
                    <a:pt x="3145" y="15894"/>
                  </a:lnTo>
                  <a:close/>
                  <a:moveTo>
                    <a:pt x="14492" y="1"/>
                  </a:moveTo>
                  <a:cubicBezTo>
                    <a:pt x="14226" y="1"/>
                    <a:pt x="13961" y="171"/>
                    <a:pt x="13941" y="512"/>
                  </a:cubicBezTo>
                  <a:lnTo>
                    <a:pt x="13941" y="772"/>
                  </a:lnTo>
                  <a:lnTo>
                    <a:pt x="1403" y="772"/>
                  </a:lnTo>
                  <a:cubicBezTo>
                    <a:pt x="1082" y="772"/>
                    <a:pt x="842" y="1012"/>
                    <a:pt x="842" y="1313"/>
                  </a:cubicBezTo>
                  <a:lnTo>
                    <a:pt x="842" y="8904"/>
                  </a:lnTo>
                  <a:cubicBezTo>
                    <a:pt x="822" y="10846"/>
                    <a:pt x="1643" y="12709"/>
                    <a:pt x="3105" y="13991"/>
                  </a:cubicBezTo>
                  <a:cubicBezTo>
                    <a:pt x="3446" y="14311"/>
                    <a:pt x="3806" y="14572"/>
                    <a:pt x="4207" y="14812"/>
                  </a:cubicBezTo>
                  <a:lnTo>
                    <a:pt x="742" y="14812"/>
                  </a:lnTo>
                  <a:cubicBezTo>
                    <a:pt x="1" y="14812"/>
                    <a:pt x="1" y="15914"/>
                    <a:pt x="742" y="15914"/>
                  </a:cubicBezTo>
                  <a:lnTo>
                    <a:pt x="1683" y="15914"/>
                  </a:lnTo>
                  <a:lnTo>
                    <a:pt x="3606" y="18057"/>
                  </a:lnTo>
                  <a:cubicBezTo>
                    <a:pt x="3746" y="18197"/>
                    <a:pt x="3926" y="18277"/>
                    <a:pt x="4127" y="18277"/>
                  </a:cubicBezTo>
                  <a:lnTo>
                    <a:pt x="16444" y="18277"/>
                  </a:lnTo>
                  <a:cubicBezTo>
                    <a:pt x="16645" y="18277"/>
                    <a:pt x="16825" y="18197"/>
                    <a:pt x="16965" y="18057"/>
                  </a:cubicBezTo>
                  <a:lnTo>
                    <a:pt x="18908" y="15914"/>
                  </a:lnTo>
                  <a:lnTo>
                    <a:pt x="19849" y="15914"/>
                  </a:lnTo>
                  <a:cubicBezTo>
                    <a:pt x="20570" y="15914"/>
                    <a:pt x="20570" y="14812"/>
                    <a:pt x="19849" y="14812"/>
                  </a:cubicBezTo>
                  <a:lnTo>
                    <a:pt x="16364" y="14812"/>
                  </a:lnTo>
                  <a:cubicBezTo>
                    <a:pt x="16765" y="14572"/>
                    <a:pt x="17145" y="14311"/>
                    <a:pt x="17486" y="13991"/>
                  </a:cubicBezTo>
                  <a:cubicBezTo>
                    <a:pt x="18908" y="12729"/>
                    <a:pt x="19729" y="10906"/>
                    <a:pt x="19729" y="8984"/>
                  </a:cubicBezTo>
                  <a:cubicBezTo>
                    <a:pt x="20891" y="8383"/>
                    <a:pt x="21612" y="7161"/>
                    <a:pt x="21612" y="5859"/>
                  </a:cubicBezTo>
                  <a:lnTo>
                    <a:pt x="21612" y="2975"/>
                  </a:lnTo>
                  <a:cubicBezTo>
                    <a:pt x="21612" y="2675"/>
                    <a:pt x="21371" y="2434"/>
                    <a:pt x="21071" y="2434"/>
                  </a:cubicBezTo>
                  <a:lnTo>
                    <a:pt x="19709" y="2434"/>
                  </a:lnTo>
                  <a:lnTo>
                    <a:pt x="19709" y="1313"/>
                  </a:lnTo>
                  <a:cubicBezTo>
                    <a:pt x="19709" y="1012"/>
                    <a:pt x="19469" y="772"/>
                    <a:pt x="19168" y="772"/>
                  </a:cubicBezTo>
                  <a:lnTo>
                    <a:pt x="15042" y="772"/>
                  </a:lnTo>
                  <a:lnTo>
                    <a:pt x="15042" y="512"/>
                  </a:lnTo>
                  <a:cubicBezTo>
                    <a:pt x="15022" y="171"/>
                    <a:pt x="14757" y="1"/>
                    <a:pt x="14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3"/>
            <p:cNvSpPr/>
            <p:nvPr/>
          </p:nvSpPr>
          <p:spPr>
            <a:xfrm>
              <a:off x="7602575" y="3893900"/>
              <a:ext cx="361050" cy="214825"/>
            </a:xfrm>
            <a:custGeom>
              <a:avLst/>
              <a:gdLst/>
              <a:ahLst/>
              <a:cxnLst/>
              <a:rect l="l" t="t" r="r" b="b"/>
              <a:pathLst>
                <a:path w="14442" h="8593" extrusionOk="0">
                  <a:moveTo>
                    <a:pt x="11217" y="1122"/>
                  </a:moveTo>
                  <a:cubicBezTo>
                    <a:pt x="11397" y="1122"/>
                    <a:pt x="11577" y="1142"/>
                    <a:pt x="11758" y="1162"/>
                  </a:cubicBezTo>
                  <a:lnTo>
                    <a:pt x="12138" y="1162"/>
                  </a:lnTo>
                  <a:cubicBezTo>
                    <a:pt x="12258" y="1162"/>
                    <a:pt x="12378" y="1182"/>
                    <a:pt x="12499" y="1202"/>
                  </a:cubicBezTo>
                  <a:lnTo>
                    <a:pt x="12999" y="1202"/>
                  </a:lnTo>
                  <a:cubicBezTo>
                    <a:pt x="12999" y="1222"/>
                    <a:pt x="12999" y="1242"/>
                    <a:pt x="12999" y="1262"/>
                  </a:cubicBezTo>
                  <a:lnTo>
                    <a:pt x="12999" y="1322"/>
                  </a:lnTo>
                  <a:lnTo>
                    <a:pt x="12999" y="1343"/>
                  </a:lnTo>
                  <a:lnTo>
                    <a:pt x="12999" y="1383"/>
                  </a:lnTo>
                  <a:cubicBezTo>
                    <a:pt x="12999" y="1383"/>
                    <a:pt x="12999" y="1403"/>
                    <a:pt x="12999" y="1403"/>
                  </a:cubicBezTo>
                  <a:lnTo>
                    <a:pt x="12999" y="1443"/>
                  </a:lnTo>
                  <a:cubicBezTo>
                    <a:pt x="12999" y="1463"/>
                    <a:pt x="12999" y="1463"/>
                    <a:pt x="12999" y="1483"/>
                  </a:cubicBezTo>
                  <a:lnTo>
                    <a:pt x="12999" y="1523"/>
                  </a:lnTo>
                  <a:cubicBezTo>
                    <a:pt x="12999" y="1543"/>
                    <a:pt x="12999" y="1543"/>
                    <a:pt x="12999" y="1563"/>
                  </a:cubicBezTo>
                  <a:lnTo>
                    <a:pt x="12999" y="1603"/>
                  </a:lnTo>
                  <a:cubicBezTo>
                    <a:pt x="12999" y="1603"/>
                    <a:pt x="12999" y="1623"/>
                    <a:pt x="12999" y="1623"/>
                  </a:cubicBezTo>
                  <a:lnTo>
                    <a:pt x="12999" y="1683"/>
                  </a:lnTo>
                  <a:cubicBezTo>
                    <a:pt x="12999" y="1703"/>
                    <a:pt x="12999" y="1703"/>
                    <a:pt x="12999" y="1703"/>
                  </a:cubicBezTo>
                  <a:cubicBezTo>
                    <a:pt x="12999" y="1743"/>
                    <a:pt x="12999" y="1763"/>
                    <a:pt x="12999" y="1783"/>
                  </a:cubicBezTo>
                  <a:cubicBezTo>
                    <a:pt x="12999" y="1843"/>
                    <a:pt x="13019" y="1903"/>
                    <a:pt x="13019" y="1963"/>
                  </a:cubicBezTo>
                  <a:lnTo>
                    <a:pt x="13019" y="2044"/>
                  </a:lnTo>
                  <a:lnTo>
                    <a:pt x="13019" y="2064"/>
                  </a:lnTo>
                  <a:lnTo>
                    <a:pt x="13019" y="2144"/>
                  </a:lnTo>
                  <a:cubicBezTo>
                    <a:pt x="13019" y="2144"/>
                    <a:pt x="13019" y="2164"/>
                    <a:pt x="13019" y="2164"/>
                  </a:cubicBezTo>
                  <a:lnTo>
                    <a:pt x="13019" y="2244"/>
                  </a:lnTo>
                  <a:lnTo>
                    <a:pt x="13019" y="2264"/>
                  </a:lnTo>
                  <a:lnTo>
                    <a:pt x="13019" y="2344"/>
                  </a:lnTo>
                  <a:cubicBezTo>
                    <a:pt x="13019" y="2344"/>
                    <a:pt x="13019" y="2364"/>
                    <a:pt x="13019" y="2364"/>
                  </a:cubicBezTo>
                  <a:lnTo>
                    <a:pt x="13019" y="2444"/>
                  </a:lnTo>
                  <a:cubicBezTo>
                    <a:pt x="13019" y="2444"/>
                    <a:pt x="13019" y="2464"/>
                    <a:pt x="13019" y="2464"/>
                  </a:cubicBezTo>
                  <a:lnTo>
                    <a:pt x="13019" y="2564"/>
                  </a:lnTo>
                  <a:cubicBezTo>
                    <a:pt x="13019" y="2684"/>
                    <a:pt x="13039" y="2785"/>
                    <a:pt x="13039" y="2905"/>
                  </a:cubicBezTo>
                  <a:lnTo>
                    <a:pt x="13039" y="2925"/>
                  </a:lnTo>
                  <a:lnTo>
                    <a:pt x="13039" y="3005"/>
                  </a:lnTo>
                  <a:cubicBezTo>
                    <a:pt x="13039" y="3025"/>
                    <a:pt x="13039" y="3025"/>
                    <a:pt x="13039" y="3045"/>
                  </a:cubicBezTo>
                  <a:lnTo>
                    <a:pt x="13039" y="3365"/>
                  </a:lnTo>
                  <a:lnTo>
                    <a:pt x="13240" y="3466"/>
                  </a:lnTo>
                  <a:lnTo>
                    <a:pt x="13240" y="3506"/>
                  </a:lnTo>
                  <a:lnTo>
                    <a:pt x="13240" y="3586"/>
                  </a:lnTo>
                  <a:lnTo>
                    <a:pt x="13240" y="3606"/>
                  </a:lnTo>
                  <a:lnTo>
                    <a:pt x="13240" y="3726"/>
                  </a:lnTo>
                  <a:cubicBezTo>
                    <a:pt x="13240" y="3806"/>
                    <a:pt x="13240" y="3886"/>
                    <a:pt x="13240" y="3966"/>
                  </a:cubicBezTo>
                  <a:lnTo>
                    <a:pt x="13240" y="4006"/>
                  </a:lnTo>
                  <a:lnTo>
                    <a:pt x="13240" y="4106"/>
                  </a:lnTo>
                  <a:lnTo>
                    <a:pt x="13240" y="4126"/>
                  </a:lnTo>
                  <a:lnTo>
                    <a:pt x="13240" y="4187"/>
                  </a:lnTo>
                  <a:cubicBezTo>
                    <a:pt x="12965" y="4209"/>
                    <a:pt x="12689" y="4221"/>
                    <a:pt x="12412" y="4221"/>
                  </a:cubicBezTo>
                  <a:cubicBezTo>
                    <a:pt x="11721" y="4221"/>
                    <a:pt x="11028" y="4149"/>
                    <a:pt x="10356" y="4006"/>
                  </a:cubicBezTo>
                  <a:cubicBezTo>
                    <a:pt x="10155" y="3065"/>
                    <a:pt x="10095" y="2104"/>
                    <a:pt x="10175" y="1142"/>
                  </a:cubicBezTo>
                  <a:lnTo>
                    <a:pt x="10396" y="1142"/>
                  </a:lnTo>
                  <a:lnTo>
                    <a:pt x="10636" y="1122"/>
                  </a:lnTo>
                  <a:close/>
                  <a:moveTo>
                    <a:pt x="3108" y="3262"/>
                  </a:moveTo>
                  <a:cubicBezTo>
                    <a:pt x="3868" y="3262"/>
                    <a:pt x="4676" y="3402"/>
                    <a:pt x="5148" y="3886"/>
                  </a:cubicBezTo>
                  <a:cubicBezTo>
                    <a:pt x="5509" y="4247"/>
                    <a:pt x="5709" y="4868"/>
                    <a:pt x="5749" y="5669"/>
                  </a:cubicBezTo>
                  <a:lnTo>
                    <a:pt x="5749" y="5709"/>
                  </a:lnTo>
                  <a:cubicBezTo>
                    <a:pt x="5769" y="6229"/>
                    <a:pt x="5729" y="6750"/>
                    <a:pt x="5649" y="7271"/>
                  </a:cubicBezTo>
                  <a:cubicBezTo>
                    <a:pt x="5300" y="7333"/>
                    <a:pt x="4833" y="7389"/>
                    <a:pt x="4348" y="7389"/>
                  </a:cubicBezTo>
                  <a:cubicBezTo>
                    <a:pt x="3579" y="7389"/>
                    <a:pt x="2763" y="7249"/>
                    <a:pt x="2284" y="6770"/>
                  </a:cubicBezTo>
                  <a:cubicBezTo>
                    <a:pt x="1483" y="5989"/>
                    <a:pt x="1603" y="4287"/>
                    <a:pt x="1783" y="3385"/>
                  </a:cubicBezTo>
                  <a:cubicBezTo>
                    <a:pt x="2132" y="3322"/>
                    <a:pt x="2610" y="3262"/>
                    <a:pt x="3108" y="3262"/>
                  </a:cubicBezTo>
                  <a:close/>
                  <a:moveTo>
                    <a:pt x="9034" y="1343"/>
                  </a:moveTo>
                  <a:cubicBezTo>
                    <a:pt x="8974" y="2444"/>
                    <a:pt x="9074" y="3546"/>
                    <a:pt x="9334" y="4607"/>
                  </a:cubicBezTo>
                  <a:cubicBezTo>
                    <a:pt x="9394" y="4787"/>
                    <a:pt x="9534" y="4948"/>
                    <a:pt x="9735" y="4988"/>
                  </a:cubicBezTo>
                  <a:cubicBezTo>
                    <a:pt x="10616" y="5208"/>
                    <a:pt x="11517" y="5308"/>
                    <a:pt x="12419" y="5328"/>
                  </a:cubicBezTo>
                  <a:cubicBezTo>
                    <a:pt x="12619" y="5328"/>
                    <a:pt x="12799" y="5328"/>
                    <a:pt x="12979" y="5308"/>
                  </a:cubicBezTo>
                  <a:lnTo>
                    <a:pt x="12979" y="5308"/>
                  </a:lnTo>
                  <a:cubicBezTo>
                    <a:pt x="12859" y="5749"/>
                    <a:pt x="12619" y="6169"/>
                    <a:pt x="12278" y="6510"/>
                  </a:cubicBezTo>
                  <a:cubicBezTo>
                    <a:pt x="11522" y="7277"/>
                    <a:pt x="10296" y="7483"/>
                    <a:pt x="9191" y="7483"/>
                  </a:cubicBezTo>
                  <a:cubicBezTo>
                    <a:pt x="8306" y="7483"/>
                    <a:pt x="7498" y="7351"/>
                    <a:pt x="7071" y="7271"/>
                  </a:cubicBezTo>
                  <a:cubicBezTo>
                    <a:pt x="6971" y="6770"/>
                    <a:pt x="6891" y="6250"/>
                    <a:pt x="6871" y="5729"/>
                  </a:cubicBezTo>
                  <a:cubicBezTo>
                    <a:pt x="6871" y="5649"/>
                    <a:pt x="6871" y="5569"/>
                    <a:pt x="6851" y="5488"/>
                  </a:cubicBezTo>
                  <a:cubicBezTo>
                    <a:pt x="6810" y="4307"/>
                    <a:pt x="6971" y="2905"/>
                    <a:pt x="7812" y="2044"/>
                  </a:cubicBezTo>
                  <a:cubicBezTo>
                    <a:pt x="8152" y="1723"/>
                    <a:pt x="8573" y="1483"/>
                    <a:pt x="9034" y="1343"/>
                  </a:cubicBezTo>
                  <a:close/>
                  <a:moveTo>
                    <a:pt x="10956" y="1"/>
                  </a:moveTo>
                  <a:cubicBezTo>
                    <a:pt x="10556" y="1"/>
                    <a:pt x="10155" y="21"/>
                    <a:pt x="9755" y="61"/>
                  </a:cubicBezTo>
                  <a:lnTo>
                    <a:pt x="9594" y="101"/>
                  </a:lnTo>
                  <a:cubicBezTo>
                    <a:pt x="9394" y="121"/>
                    <a:pt x="9214" y="161"/>
                    <a:pt x="9014" y="221"/>
                  </a:cubicBezTo>
                  <a:cubicBezTo>
                    <a:pt x="7532" y="541"/>
                    <a:pt x="6350" y="1683"/>
                    <a:pt x="6009" y="3185"/>
                  </a:cubicBezTo>
                  <a:cubicBezTo>
                    <a:pt x="5989" y="3165"/>
                    <a:pt x="5969" y="3145"/>
                    <a:pt x="5949" y="3125"/>
                  </a:cubicBezTo>
                  <a:cubicBezTo>
                    <a:pt x="5202" y="2368"/>
                    <a:pt x="4075" y="2171"/>
                    <a:pt x="3105" y="2171"/>
                  </a:cubicBezTo>
                  <a:cubicBezTo>
                    <a:pt x="2099" y="2171"/>
                    <a:pt x="1264" y="2384"/>
                    <a:pt x="1202" y="2404"/>
                  </a:cubicBezTo>
                  <a:cubicBezTo>
                    <a:pt x="1002" y="2444"/>
                    <a:pt x="862" y="2604"/>
                    <a:pt x="802" y="2805"/>
                  </a:cubicBezTo>
                  <a:cubicBezTo>
                    <a:pt x="762" y="2925"/>
                    <a:pt x="1" y="6009"/>
                    <a:pt x="1523" y="7551"/>
                  </a:cubicBezTo>
                  <a:cubicBezTo>
                    <a:pt x="2284" y="8312"/>
                    <a:pt x="3406" y="8493"/>
                    <a:pt x="4367" y="8493"/>
                  </a:cubicBezTo>
                  <a:cubicBezTo>
                    <a:pt x="5008" y="8493"/>
                    <a:pt x="5649" y="8413"/>
                    <a:pt x="6270" y="8272"/>
                  </a:cubicBezTo>
                  <a:cubicBezTo>
                    <a:pt x="6310" y="8272"/>
                    <a:pt x="6350" y="8252"/>
                    <a:pt x="6370" y="8232"/>
                  </a:cubicBezTo>
                  <a:cubicBezTo>
                    <a:pt x="6410" y="8252"/>
                    <a:pt x="6450" y="8272"/>
                    <a:pt x="6490" y="8272"/>
                  </a:cubicBezTo>
                  <a:cubicBezTo>
                    <a:pt x="7371" y="8493"/>
                    <a:pt x="8273" y="8593"/>
                    <a:pt x="9174" y="8593"/>
                  </a:cubicBezTo>
                  <a:cubicBezTo>
                    <a:pt x="10516" y="8593"/>
                    <a:pt x="12058" y="8333"/>
                    <a:pt x="13079" y="7311"/>
                  </a:cubicBezTo>
                  <a:cubicBezTo>
                    <a:pt x="13620" y="6750"/>
                    <a:pt x="13981" y="6069"/>
                    <a:pt x="14161" y="5348"/>
                  </a:cubicBezTo>
                  <a:cubicBezTo>
                    <a:pt x="14201" y="5148"/>
                    <a:pt x="14241" y="4968"/>
                    <a:pt x="14281" y="4767"/>
                  </a:cubicBezTo>
                  <a:cubicBezTo>
                    <a:pt x="14441" y="3405"/>
                    <a:pt x="14381" y="2044"/>
                    <a:pt x="14061" y="702"/>
                  </a:cubicBezTo>
                  <a:lnTo>
                    <a:pt x="14041" y="702"/>
                  </a:lnTo>
                  <a:cubicBezTo>
                    <a:pt x="13981" y="501"/>
                    <a:pt x="13821" y="361"/>
                    <a:pt x="13640" y="301"/>
                  </a:cubicBezTo>
                  <a:lnTo>
                    <a:pt x="13600" y="301"/>
                  </a:lnTo>
                  <a:lnTo>
                    <a:pt x="13480" y="281"/>
                  </a:lnTo>
                  <a:lnTo>
                    <a:pt x="13420" y="261"/>
                  </a:lnTo>
                  <a:lnTo>
                    <a:pt x="13340" y="241"/>
                  </a:lnTo>
                  <a:cubicBezTo>
                    <a:pt x="12552" y="81"/>
                    <a:pt x="11755" y="1"/>
                    <a:pt x="10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3"/>
            <p:cNvSpPr/>
            <p:nvPr/>
          </p:nvSpPr>
          <p:spPr>
            <a:xfrm>
              <a:off x="7607600" y="4246900"/>
              <a:ext cx="27050" cy="27450"/>
            </a:xfrm>
            <a:custGeom>
              <a:avLst/>
              <a:gdLst/>
              <a:ahLst/>
              <a:cxnLst/>
              <a:rect l="l" t="t" r="r" b="b"/>
              <a:pathLst>
                <a:path w="1082" h="1098" extrusionOk="0">
                  <a:moveTo>
                    <a:pt x="421" y="1"/>
                  </a:moveTo>
                  <a:cubicBezTo>
                    <a:pt x="401" y="21"/>
                    <a:pt x="361" y="21"/>
                    <a:pt x="320" y="41"/>
                  </a:cubicBezTo>
                  <a:cubicBezTo>
                    <a:pt x="300" y="41"/>
                    <a:pt x="260" y="61"/>
                    <a:pt x="220" y="81"/>
                  </a:cubicBezTo>
                  <a:cubicBezTo>
                    <a:pt x="200" y="101"/>
                    <a:pt x="180" y="121"/>
                    <a:pt x="140" y="161"/>
                  </a:cubicBezTo>
                  <a:cubicBezTo>
                    <a:pt x="120" y="181"/>
                    <a:pt x="100" y="201"/>
                    <a:pt x="80" y="241"/>
                  </a:cubicBezTo>
                  <a:cubicBezTo>
                    <a:pt x="60" y="261"/>
                    <a:pt x="40" y="301"/>
                    <a:pt x="20" y="341"/>
                  </a:cubicBezTo>
                  <a:cubicBezTo>
                    <a:pt x="20" y="361"/>
                    <a:pt x="0" y="401"/>
                    <a:pt x="0" y="441"/>
                  </a:cubicBezTo>
                  <a:cubicBezTo>
                    <a:pt x="0" y="481"/>
                    <a:pt x="0" y="502"/>
                    <a:pt x="0" y="542"/>
                  </a:cubicBezTo>
                  <a:cubicBezTo>
                    <a:pt x="0" y="582"/>
                    <a:pt x="0" y="622"/>
                    <a:pt x="0" y="662"/>
                  </a:cubicBezTo>
                  <a:cubicBezTo>
                    <a:pt x="20" y="722"/>
                    <a:pt x="40" y="782"/>
                    <a:pt x="80" y="862"/>
                  </a:cubicBezTo>
                  <a:cubicBezTo>
                    <a:pt x="100" y="882"/>
                    <a:pt x="120" y="902"/>
                    <a:pt x="140" y="942"/>
                  </a:cubicBezTo>
                  <a:cubicBezTo>
                    <a:pt x="180" y="962"/>
                    <a:pt x="200" y="982"/>
                    <a:pt x="220" y="1002"/>
                  </a:cubicBezTo>
                  <a:cubicBezTo>
                    <a:pt x="260" y="1022"/>
                    <a:pt x="300" y="1042"/>
                    <a:pt x="320" y="1062"/>
                  </a:cubicBezTo>
                  <a:cubicBezTo>
                    <a:pt x="361" y="1062"/>
                    <a:pt x="401" y="1082"/>
                    <a:pt x="421" y="1082"/>
                  </a:cubicBezTo>
                  <a:cubicBezTo>
                    <a:pt x="461" y="1092"/>
                    <a:pt x="501" y="1097"/>
                    <a:pt x="538" y="1097"/>
                  </a:cubicBezTo>
                  <a:cubicBezTo>
                    <a:pt x="576" y="1097"/>
                    <a:pt x="611" y="1092"/>
                    <a:pt x="641" y="1082"/>
                  </a:cubicBezTo>
                  <a:cubicBezTo>
                    <a:pt x="681" y="1082"/>
                    <a:pt x="721" y="1062"/>
                    <a:pt x="741" y="1062"/>
                  </a:cubicBezTo>
                  <a:cubicBezTo>
                    <a:pt x="781" y="1042"/>
                    <a:pt x="801" y="1022"/>
                    <a:pt x="841" y="1002"/>
                  </a:cubicBezTo>
                  <a:cubicBezTo>
                    <a:pt x="881" y="982"/>
                    <a:pt x="901" y="962"/>
                    <a:pt x="921" y="942"/>
                  </a:cubicBezTo>
                  <a:cubicBezTo>
                    <a:pt x="961" y="902"/>
                    <a:pt x="981" y="882"/>
                    <a:pt x="1001" y="862"/>
                  </a:cubicBezTo>
                  <a:cubicBezTo>
                    <a:pt x="1021" y="822"/>
                    <a:pt x="1021" y="782"/>
                    <a:pt x="1042" y="762"/>
                  </a:cubicBezTo>
                  <a:cubicBezTo>
                    <a:pt x="1062" y="722"/>
                    <a:pt x="1062" y="682"/>
                    <a:pt x="1082" y="662"/>
                  </a:cubicBezTo>
                  <a:cubicBezTo>
                    <a:pt x="1082" y="622"/>
                    <a:pt x="1082" y="582"/>
                    <a:pt x="1082" y="542"/>
                  </a:cubicBezTo>
                  <a:cubicBezTo>
                    <a:pt x="1082" y="502"/>
                    <a:pt x="1082" y="481"/>
                    <a:pt x="1082" y="441"/>
                  </a:cubicBezTo>
                  <a:cubicBezTo>
                    <a:pt x="1062" y="401"/>
                    <a:pt x="1062" y="361"/>
                    <a:pt x="1042" y="341"/>
                  </a:cubicBezTo>
                  <a:cubicBezTo>
                    <a:pt x="1021" y="301"/>
                    <a:pt x="1021" y="261"/>
                    <a:pt x="1001" y="241"/>
                  </a:cubicBezTo>
                  <a:cubicBezTo>
                    <a:pt x="981" y="201"/>
                    <a:pt x="961" y="181"/>
                    <a:pt x="921" y="161"/>
                  </a:cubicBezTo>
                  <a:cubicBezTo>
                    <a:pt x="901" y="121"/>
                    <a:pt x="861" y="101"/>
                    <a:pt x="841" y="81"/>
                  </a:cubicBezTo>
                  <a:cubicBezTo>
                    <a:pt x="801" y="61"/>
                    <a:pt x="781" y="41"/>
                    <a:pt x="741" y="41"/>
                  </a:cubicBezTo>
                  <a:cubicBezTo>
                    <a:pt x="721" y="21"/>
                    <a:pt x="681" y="2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3" name="Google Shape;2883;p73"/>
          <p:cNvSpPr txBox="1">
            <a:spLocks noGrp="1"/>
          </p:cNvSpPr>
          <p:nvPr>
            <p:ph type="title" idx="6"/>
          </p:nvPr>
        </p:nvSpPr>
        <p:spPr>
          <a:xfrm>
            <a:off x="1472900" y="946704"/>
            <a:ext cx="61866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TRES CASOS </a:t>
            </a:r>
            <a:br>
              <a:rPr lang="en" dirty="0" smtClean="0"/>
            </a:br>
            <a:r>
              <a:rPr lang="en" dirty="0" smtClean="0"/>
              <a:t>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9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5"/>
          <p:cNvSpPr txBox="1">
            <a:spLocks noGrp="1"/>
          </p:cNvSpPr>
          <p:nvPr>
            <p:ph type="title"/>
          </p:nvPr>
        </p:nvSpPr>
        <p:spPr>
          <a:xfrm>
            <a:off x="5167541" y="926602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PRIMER CASO</a:t>
            </a:r>
            <a:endParaRPr dirty="0"/>
          </a:p>
        </p:txBody>
      </p:sp>
      <p:sp>
        <p:nvSpPr>
          <p:cNvPr id="4" name="Google Shape;2686;p65"/>
          <p:cNvSpPr txBox="1">
            <a:spLocks/>
          </p:cNvSpPr>
          <p:nvPr/>
        </p:nvSpPr>
        <p:spPr>
          <a:xfrm>
            <a:off x="1308641" y="2294737"/>
            <a:ext cx="38589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She went </a:t>
            </a:r>
            <a:r>
              <a:rPr lang="es-ES" dirty="0" smtClean="0">
                <a:solidFill>
                  <a:srgbClr val="00B050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the store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58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5"/>
          <p:cNvSpPr txBox="1">
            <a:spLocks noGrp="1"/>
          </p:cNvSpPr>
          <p:nvPr>
            <p:ph type="title"/>
          </p:nvPr>
        </p:nvSpPr>
        <p:spPr>
          <a:xfrm>
            <a:off x="5167541" y="926602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SEGUNDO CASO</a:t>
            </a:r>
            <a:endParaRPr dirty="0"/>
          </a:p>
        </p:txBody>
      </p:sp>
      <p:sp>
        <p:nvSpPr>
          <p:cNvPr id="4" name="Google Shape;2686;p65"/>
          <p:cNvSpPr txBox="1">
            <a:spLocks/>
          </p:cNvSpPr>
          <p:nvPr/>
        </p:nvSpPr>
        <p:spPr>
          <a:xfrm>
            <a:off x="1308641" y="2294737"/>
            <a:ext cx="38589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 talked </a:t>
            </a:r>
            <a:r>
              <a:rPr lang="es-ES" dirty="0" smtClean="0">
                <a:solidFill>
                  <a:srgbClr val="00B050"/>
                </a:solidFill>
              </a:rPr>
              <a:t>to </a:t>
            </a:r>
            <a:r>
              <a:rPr lang="es-ES" dirty="0" smtClean="0">
                <a:solidFill>
                  <a:srgbClr val="FF0000"/>
                </a:solidFill>
              </a:rPr>
              <a:t>my son </a:t>
            </a:r>
            <a:r>
              <a:rPr lang="es-ES" dirty="0" smtClean="0">
                <a:solidFill>
                  <a:schemeClr val="tx1"/>
                </a:solidFill>
              </a:rPr>
              <a:t>about cars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7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5"/>
          <p:cNvSpPr txBox="1">
            <a:spLocks noGrp="1"/>
          </p:cNvSpPr>
          <p:nvPr>
            <p:ph type="title"/>
          </p:nvPr>
        </p:nvSpPr>
        <p:spPr>
          <a:xfrm>
            <a:off x="5167541" y="926602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SEGUNDO CASO</a:t>
            </a:r>
            <a:endParaRPr dirty="0"/>
          </a:p>
        </p:txBody>
      </p:sp>
      <p:sp>
        <p:nvSpPr>
          <p:cNvPr id="4" name="Google Shape;2686;p65"/>
          <p:cNvSpPr txBox="1">
            <a:spLocks/>
          </p:cNvSpPr>
          <p:nvPr/>
        </p:nvSpPr>
        <p:spPr>
          <a:xfrm>
            <a:off x="1308641" y="2294737"/>
            <a:ext cx="38589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I am going </a:t>
            </a:r>
            <a:r>
              <a:rPr lang="es-ES" dirty="0" smtClean="0">
                <a:solidFill>
                  <a:srgbClr val="00B050"/>
                </a:solidFill>
              </a:rPr>
              <a:t>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study medicine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61"/>
          <p:cNvSpPr txBox="1">
            <a:spLocks noGrp="1"/>
          </p:cNvSpPr>
          <p:nvPr>
            <p:ph type="title"/>
          </p:nvPr>
        </p:nvSpPr>
        <p:spPr>
          <a:xfrm>
            <a:off x="1966750" y="2446427"/>
            <a:ext cx="52104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¿POR QUÈ SON IMPORTANTES?</a:t>
            </a:r>
            <a:endParaRPr dirty="0"/>
          </a:p>
        </p:txBody>
      </p:sp>
      <p:sp>
        <p:nvSpPr>
          <p:cNvPr id="2612" name="Google Shape;2612;p61"/>
          <p:cNvSpPr txBox="1">
            <a:spLocks noGrp="1"/>
          </p:cNvSpPr>
          <p:nvPr>
            <p:ph type="title" idx="2"/>
          </p:nvPr>
        </p:nvSpPr>
        <p:spPr>
          <a:xfrm>
            <a:off x="3494800" y="1160954"/>
            <a:ext cx="2154300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63"/>
          <p:cNvSpPr txBox="1">
            <a:spLocks noGrp="1"/>
          </p:cNvSpPr>
          <p:nvPr>
            <p:ph type="title"/>
          </p:nvPr>
        </p:nvSpPr>
        <p:spPr>
          <a:xfrm>
            <a:off x="1472900" y="2123720"/>
            <a:ext cx="6186600" cy="12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Verbos</a:t>
            </a:r>
            <a:br>
              <a:rPr lang="en" sz="6000" dirty="0" smtClean="0"/>
            </a:br>
            <a:r>
              <a:rPr lang="en" sz="6000" dirty="0" smtClean="0"/>
              <a:t>de percepciòn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9551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85"/>
          <p:cNvSpPr txBox="1">
            <a:spLocks noGrp="1"/>
          </p:cNvSpPr>
          <p:nvPr>
            <p:ph type="subTitle" idx="1"/>
          </p:nvPr>
        </p:nvSpPr>
        <p:spPr>
          <a:xfrm>
            <a:off x="1017425" y="1897275"/>
            <a:ext cx="2137800" cy="25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List 1</a:t>
            </a:r>
            <a:endParaRPr sz="1800" b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153" name="Google Shape;3153;p85"/>
          <p:cNvSpPr txBox="1">
            <a:spLocks noGrp="1"/>
          </p:cNvSpPr>
          <p:nvPr>
            <p:ph type="body" idx="2"/>
          </p:nvPr>
        </p:nvSpPr>
        <p:spPr>
          <a:xfrm>
            <a:off x="783725" y="2594050"/>
            <a:ext cx="2605200" cy="17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500" dirty="0" smtClean="0"/>
              <a:t>i want to go to the beach this weekend</a:t>
            </a:r>
            <a:endParaRPr sz="2500" dirty="0"/>
          </a:p>
        </p:txBody>
      </p:sp>
      <p:sp>
        <p:nvSpPr>
          <p:cNvPr id="3154" name="Google Shape;3154;p85"/>
          <p:cNvSpPr txBox="1">
            <a:spLocks noGrp="1"/>
          </p:cNvSpPr>
          <p:nvPr>
            <p:ph type="title"/>
          </p:nvPr>
        </p:nvSpPr>
        <p:spPr>
          <a:xfrm>
            <a:off x="971550" y="534500"/>
            <a:ext cx="7200900" cy="91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VERBO: WANT</a:t>
            </a:r>
            <a:endParaRPr sz="3000" dirty="0"/>
          </a:p>
        </p:txBody>
      </p:sp>
      <p:sp>
        <p:nvSpPr>
          <p:cNvPr id="3155" name="Google Shape;3155;p85"/>
          <p:cNvSpPr txBox="1">
            <a:spLocks noGrp="1"/>
          </p:cNvSpPr>
          <p:nvPr>
            <p:ph type="subTitle" idx="3"/>
          </p:nvPr>
        </p:nvSpPr>
        <p:spPr>
          <a:xfrm>
            <a:off x="6004350" y="1897275"/>
            <a:ext cx="2137800" cy="25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List 2</a:t>
            </a:r>
            <a:endParaRPr sz="1800" b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156" name="Google Shape;3156;p85"/>
          <p:cNvSpPr txBox="1">
            <a:spLocks noGrp="1"/>
          </p:cNvSpPr>
          <p:nvPr>
            <p:ph type="body" idx="4"/>
          </p:nvPr>
        </p:nvSpPr>
        <p:spPr>
          <a:xfrm>
            <a:off x="5536125" y="2511900"/>
            <a:ext cx="2939700" cy="17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2500" dirty="0" smtClean="0"/>
              <a:t>She wants to become a doctor</a:t>
            </a:r>
            <a:endParaRPr sz="2500" dirty="0">
              <a:solidFill>
                <a:schemeClr val="dk1"/>
              </a:solidFill>
              <a:latin typeface="Basic"/>
              <a:ea typeface="Basic"/>
              <a:cs typeface="Basic"/>
              <a:sym typeface="Basic"/>
            </a:endParaRPr>
          </a:p>
        </p:txBody>
      </p:sp>
    </p:spTree>
    <p:extLst>
      <p:ext uri="{BB962C8B-B14F-4D97-AF65-F5344CB8AC3E}">
        <p14:creationId xmlns:p14="http://schemas.microsoft.com/office/powerpoint/2010/main" val="112277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85"/>
          <p:cNvSpPr txBox="1">
            <a:spLocks noGrp="1"/>
          </p:cNvSpPr>
          <p:nvPr>
            <p:ph type="subTitle" idx="1"/>
          </p:nvPr>
        </p:nvSpPr>
        <p:spPr>
          <a:xfrm>
            <a:off x="1017425" y="1897275"/>
            <a:ext cx="2137800" cy="25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List 1</a:t>
            </a:r>
            <a:endParaRPr sz="1800" b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153" name="Google Shape;3153;p85"/>
          <p:cNvSpPr txBox="1">
            <a:spLocks noGrp="1"/>
          </p:cNvSpPr>
          <p:nvPr>
            <p:ph type="body" idx="2"/>
          </p:nvPr>
        </p:nvSpPr>
        <p:spPr>
          <a:xfrm>
            <a:off x="783725" y="2594050"/>
            <a:ext cx="2605200" cy="17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500" dirty="0" smtClean="0"/>
              <a:t>I need to finish my assignment before the deadline</a:t>
            </a:r>
            <a:endParaRPr sz="2500" dirty="0"/>
          </a:p>
        </p:txBody>
      </p:sp>
      <p:sp>
        <p:nvSpPr>
          <p:cNvPr id="3154" name="Google Shape;3154;p85"/>
          <p:cNvSpPr txBox="1">
            <a:spLocks noGrp="1"/>
          </p:cNvSpPr>
          <p:nvPr>
            <p:ph type="title"/>
          </p:nvPr>
        </p:nvSpPr>
        <p:spPr>
          <a:xfrm>
            <a:off x="971550" y="534500"/>
            <a:ext cx="7200900" cy="91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VERBO: NEED</a:t>
            </a:r>
            <a:endParaRPr sz="3000" dirty="0"/>
          </a:p>
        </p:txBody>
      </p:sp>
      <p:sp>
        <p:nvSpPr>
          <p:cNvPr id="3155" name="Google Shape;3155;p85"/>
          <p:cNvSpPr txBox="1">
            <a:spLocks noGrp="1"/>
          </p:cNvSpPr>
          <p:nvPr>
            <p:ph type="subTitle" idx="3"/>
          </p:nvPr>
        </p:nvSpPr>
        <p:spPr>
          <a:xfrm>
            <a:off x="6004350" y="1897275"/>
            <a:ext cx="2137800" cy="25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List 2</a:t>
            </a:r>
            <a:endParaRPr sz="1800" b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156" name="Google Shape;3156;p85"/>
          <p:cNvSpPr txBox="1">
            <a:spLocks noGrp="1"/>
          </p:cNvSpPr>
          <p:nvPr>
            <p:ph type="body" idx="4"/>
          </p:nvPr>
        </p:nvSpPr>
        <p:spPr>
          <a:xfrm>
            <a:off x="5536125" y="2511900"/>
            <a:ext cx="2939700" cy="17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2500" dirty="0" smtClean="0"/>
              <a:t>They need to buy some groceries for tonight`s dinner</a:t>
            </a:r>
            <a:endParaRPr sz="2500" dirty="0">
              <a:solidFill>
                <a:schemeClr val="dk1"/>
              </a:solidFill>
              <a:latin typeface="Basic"/>
              <a:ea typeface="Basic"/>
              <a:cs typeface="Basic"/>
              <a:sym typeface="Basic"/>
            </a:endParaRPr>
          </a:p>
        </p:txBody>
      </p:sp>
    </p:spTree>
    <p:extLst>
      <p:ext uri="{BB962C8B-B14F-4D97-AF65-F5344CB8AC3E}">
        <p14:creationId xmlns:p14="http://schemas.microsoft.com/office/powerpoint/2010/main" val="18272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85"/>
          <p:cNvSpPr txBox="1">
            <a:spLocks noGrp="1"/>
          </p:cNvSpPr>
          <p:nvPr>
            <p:ph type="subTitle" idx="1"/>
          </p:nvPr>
        </p:nvSpPr>
        <p:spPr>
          <a:xfrm>
            <a:off x="1017425" y="1897275"/>
            <a:ext cx="2137800" cy="25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List 1</a:t>
            </a:r>
            <a:endParaRPr sz="1800" b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153" name="Google Shape;3153;p85"/>
          <p:cNvSpPr txBox="1">
            <a:spLocks noGrp="1"/>
          </p:cNvSpPr>
          <p:nvPr>
            <p:ph type="body" idx="2"/>
          </p:nvPr>
        </p:nvSpPr>
        <p:spPr>
          <a:xfrm>
            <a:off x="783725" y="2594050"/>
            <a:ext cx="2605200" cy="17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500" dirty="0" smtClean="0"/>
              <a:t>Dont forget to call your mom on her birthday</a:t>
            </a:r>
            <a:endParaRPr sz="2500" dirty="0"/>
          </a:p>
        </p:txBody>
      </p:sp>
      <p:sp>
        <p:nvSpPr>
          <p:cNvPr id="3154" name="Google Shape;3154;p85"/>
          <p:cNvSpPr txBox="1">
            <a:spLocks noGrp="1"/>
          </p:cNvSpPr>
          <p:nvPr>
            <p:ph type="title"/>
          </p:nvPr>
        </p:nvSpPr>
        <p:spPr>
          <a:xfrm>
            <a:off x="971550" y="534500"/>
            <a:ext cx="7200900" cy="91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VERBO: FORGET</a:t>
            </a:r>
            <a:endParaRPr sz="3000" dirty="0"/>
          </a:p>
        </p:txBody>
      </p:sp>
      <p:sp>
        <p:nvSpPr>
          <p:cNvPr id="3155" name="Google Shape;3155;p85"/>
          <p:cNvSpPr txBox="1">
            <a:spLocks noGrp="1"/>
          </p:cNvSpPr>
          <p:nvPr>
            <p:ph type="subTitle" idx="3"/>
          </p:nvPr>
        </p:nvSpPr>
        <p:spPr>
          <a:xfrm>
            <a:off x="6004350" y="1897275"/>
            <a:ext cx="2137800" cy="25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List 2</a:t>
            </a:r>
            <a:endParaRPr sz="1800" b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156" name="Google Shape;3156;p85"/>
          <p:cNvSpPr txBox="1">
            <a:spLocks noGrp="1"/>
          </p:cNvSpPr>
          <p:nvPr>
            <p:ph type="body" idx="4"/>
          </p:nvPr>
        </p:nvSpPr>
        <p:spPr>
          <a:xfrm>
            <a:off x="5536125" y="2511900"/>
            <a:ext cx="2939700" cy="17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2500" dirty="0" smtClean="0"/>
              <a:t>Dont forget to do excercice</a:t>
            </a:r>
            <a:endParaRPr sz="2500" dirty="0">
              <a:solidFill>
                <a:schemeClr val="dk1"/>
              </a:solidFill>
              <a:latin typeface="Basic"/>
              <a:ea typeface="Basic"/>
              <a:cs typeface="Basic"/>
              <a:sym typeface="Basic"/>
            </a:endParaRPr>
          </a:p>
        </p:txBody>
      </p:sp>
    </p:spTree>
    <p:extLst>
      <p:ext uri="{BB962C8B-B14F-4D97-AF65-F5344CB8AC3E}">
        <p14:creationId xmlns:p14="http://schemas.microsoft.com/office/powerpoint/2010/main" val="29042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62"/>
          <p:cNvSpPr txBox="1">
            <a:spLocks noGrp="1"/>
          </p:cNvSpPr>
          <p:nvPr>
            <p:ph type="title"/>
          </p:nvPr>
        </p:nvSpPr>
        <p:spPr>
          <a:xfrm>
            <a:off x="4227014" y="2396645"/>
            <a:ext cx="3566168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 smtClean="0"/>
              <a:t>FROM</a:t>
            </a:r>
            <a:endParaRPr sz="10000" dirty="0"/>
          </a:p>
        </p:txBody>
      </p:sp>
      <p:sp>
        <p:nvSpPr>
          <p:cNvPr id="2619" name="Google Shape;2619;p62"/>
          <p:cNvSpPr txBox="1">
            <a:spLocks noGrp="1"/>
          </p:cNvSpPr>
          <p:nvPr>
            <p:ph type="title" idx="2"/>
          </p:nvPr>
        </p:nvSpPr>
        <p:spPr>
          <a:xfrm>
            <a:off x="1423775" y="1909650"/>
            <a:ext cx="2220600" cy="17694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 dirty="0" smtClean="0"/>
              <a:t>03</a:t>
            </a:r>
            <a:endParaRPr sz="17000" dirty="0"/>
          </a:p>
        </p:txBody>
      </p:sp>
    </p:spTree>
    <p:extLst>
      <p:ext uri="{BB962C8B-B14F-4D97-AF65-F5344CB8AC3E}">
        <p14:creationId xmlns:p14="http://schemas.microsoft.com/office/powerpoint/2010/main" val="156557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85"/>
          <p:cNvSpPr txBox="1">
            <a:spLocks noGrp="1"/>
          </p:cNvSpPr>
          <p:nvPr>
            <p:ph type="subTitle" idx="1"/>
          </p:nvPr>
        </p:nvSpPr>
        <p:spPr>
          <a:xfrm>
            <a:off x="1017425" y="1897275"/>
            <a:ext cx="2137800" cy="25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List 1</a:t>
            </a:r>
            <a:endParaRPr sz="1800" b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153" name="Google Shape;3153;p85"/>
          <p:cNvSpPr txBox="1">
            <a:spLocks noGrp="1"/>
          </p:cNvSpPr>
          <p:nvPr>
            <p:ph type="body" idx="2"/>
          </p:nvPr>
        </p:nvSpPr>
        <p:spPr>
          <a:xfrm>
            <a:off x="783725" y="2594050"/>
            <a:ext cx="2605200" cy="17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500" dirty="0" smtClean="0"/>
              <a:t>Para indicar el punto de origen o procedencia de algo o alguien</a:t>
            </a:r>
            <a:endParaRPr sz="2500" dirty="0"/>
          </a:p>
        </p:txBody>
      </p:sp>
      <p:sp>
        <p:nvSpPr>
          <p:cNvPr id="3154" name="Google Shape;3154;p85"/>
          <p:cNvSpPr txBox="1">
            <a:spLocks noGrp="1"/>
          </p:cNvSpPr>
          <p:nvPr>
            <p:ph type="title"/>
          </p:nvPr>
        </p:nvSpPr>
        <p:spPr>
          <a:xfrm>
            <a:off x="971550" y="534500"/>
            <a:ext cx="7200900" cy="91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DOS USOS O FINALIDADES</a:t>
            </a:r>
            <a:br>
              <a:rPr lang="en" sz="3000" dirty="0" smtClean="0"/>
            </a:br>
            <a:r>
              <a:rPr lang="en" sz="3000" dirty="0" smtClean="0"/>
              <a:t>from</a:t>
            </a:r>
            <a:endParaRPr sz="3000" dirty="0"/>
          </a:p>
        </p:txBody>
      </p:sp>
      <p:sp>
        <p:nvSpPr>
          <p:cNvPr id="3155" name="Google Shape;3155;p85"/>
          <p:cNvSpPr txBox="1">
            <a:spLocks noGrp="1"/>
          </p:cNvSpPr>
          <p:nvPr>
            <p:ph type="subTitle" idx="3"/>
          </p:nvPr>
        </p:nvSpPr>
        <p:spPr>
          <a:xfrm>
            <a:off x="6004350" y="1897275"/>
            <a:ext cx="2137800" cy="25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List 2</a:t>
            </a:r>
            <a:endParaRPr sz="1800" b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156" name="Google Shape;3156;p85"/>
          <p:cNvSpPr txBox="1">
            <a:spLocks noGrp="1"/>
          </p:cNvSpPr>
          <p:nvPr>
            <p:ph type="body" idx="4"/>
          </p:nvPr>
        </p:nvSpPr>
        <p:spPr>
          <a:xfrm>
            <a:off x="5536125" y="2511900"/>
            <a:ext cx="2939700" cy="17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2500" dirty="0" smtClean="0"/>
              <a:t>Tambien expresa punto de partida de un periodo de tiempo</a:t>
            </a:r>
            <a:endParaRPr sz="2500" dirty="0">
              <a:solidFill>
                <a:schemeClr val="dk1"/>
              </a:solidFill>
              <a:latin typeface="Basic"/>
              <a:ea typeface="Basic"/>
              <a:cs typeface="Basic"/>
              <a:sym typeface="Basic"/>
            </a:endParaRPr>
          </a:p>
        </p:txBody>
      </p:sp>
    </p:spTree>
    <p:extLst>
      <p:ext uri="{BB962C8B-B14F-4D97-AF65-F5344CB8AC3E}">
        <p14:creationId xmlns:p14="http://schemas.microsoft.com/office/powerpoint/2010/main" val="772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5"/>
          <p:cNvSpPr txBox="1">
            <a:spLocks noGrp="1"/>
          </p:cNvSpPr>
          <p:nvPr>
            <p:ph type="title"/>
          </p:nvPr>
        </p:nvSpPr>
        <p:spPr>
          <a:xfrm>
            <a:off x="5167541" y="926602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PRIMER CASO</a:t>
            </a:r>
            <a:endParaRPr dirty="0"/>
          </a:p>
        </p:txBody>
      </p:sp>
      <p:sp>
        <p:nvSpPr>
          <p:cNvPr id="4" name="Google Shape;2686;p65"/>
          <p:cNvSpPr txBox="1">
            <a:spLocks/>
          </p:cNvSpPr>
          <p:nvPr/>
        </p:nvSpPr>
        <p:spPr>
          <a:xfrm>
            <a:off x="1308641" y="2294737"/>
            <a:ext cx="38589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I received a gift </a:t>
            </a:r>
            <a:r>
              <a:rPr lang="es-ES" dirty="0" smtClean="0">
                <a:solidFill>
                  <a:srgbClr val="00B050"/>
                </a:solidFill>
              </a:rPr>
              <a:t>from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my sister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9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5"/>
          <p:cNvSpPr txBox="1">
            <a:spLocks noGrp="1"/>
          </p:cNvSpPr>
          <p:nvPr>
            <p:ph type="title"/>
          </p:nvPr>
        </p:nvSpPr>
        <p:spPr>
          <a:xfrm>
            <a:off x="5167541" y="926602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PRIMER CASO</a:t>
            </a:r>
            <a:endParaRPr dirty="0"/>
          </a:p>
        </p:txBody>
      </p:sp>
      <p:sp>
        <p:nvSpPr>
          <p:cNvPr id="4" name="Google Shape;2686;p65"/>
          <p:cNvSpPr txBox="1">
            <a:spLocks/>
          </p:cNvSpPr>
          <p:nvPr/>
        </p:nvSpPr>
        <p:spPr>
          <a:xfrm>
            <a:off x="1308641" y="2294737"/>
            <a:ext cx="38589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I am </a:t>
            </a:r>
            <a:r>
              <a:rPr lang="es-ES" dirty="0" smtClean="0">
                <a:solidFill>
                  <a:srgbClr val="00B050"/>
                </a:solidFill>
              </a:rPr>
              <a:t>from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Colombia </a:t>
            </a:r>
            <a:r>
              <a:rPr lang="es-ES" dirty="0" smtClean="0">
                <a:solidFill>
                  <a:schemeClr val="tx1"/>
                </a:solidFill>
              </a:rPr>
              <a:t>but i live in USA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2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5"/>
          <p:cNvSpPr txBox="1">
            <a:spLocks noGrp="1"/>
          </p:cNvSpPr>
          <p:nvPr>
            <p:ph type="title"/>
          </p:nvPr>
        </p:nvSpPr>
        <p:spPr>
          <a:xfrm>
            <a:off x="5167541" y="926602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SEGUNDO CASO</a:t>
            </a:r>
            <a:endParaRPr dirty="0"/>
          </a:p>
        </p:txBody>
      </p:sp>
      <p:sp>
        <p:nvSpPr>
          <p:cNvPr id="4" name="Google Shape;2686;p65"/>
          <p:cNvSpPr txBox="1">
            <a:spLocks/>
          </p:cNvSpPr>
          <p:nvPr/>
        </p:nvSpPr>
        <p:spPr>
          <a:xfrm>
            <a:off x="1308641" y="2294737"/>
            <a:ext cx="38589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The store is open  </a:t>
            </a:r>
            <a:r>
              <a:rPr lang="es-ES" dirty="0" smtClean="0">
                <a:solidFill>
                  <a:srgbClr val="00B050"/>
                </a:solidFill>
              </a:rPr>
              <a:t>from </a:t>
            </a:r>
            <a:r>
              <a:rPr lang="es-ES" dirty="0" smtClean="0">
                <a:solidFill>
                  <a:srgbClr val="FF0000"/>
                </a:solidFill>
              </a:rPr>
              <a:t>9 am </a:t>
            </a:r>
            <a:r>
              <a:rPr lang="es-ES" dirty="0" smtClean="0">
                <a:solidFill>
                  <a:srgbClr val="00B050"/>
                </a:solidFill>
              </a:rPr>
              <a:t>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5 pm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9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57"/>
          <p:cNvSpPr txBox="1">
            <a:spLocks noGrp="1"/>
          </p:cNvSpPr>
          <p:nvPr>
            <p:ph type="subTitle" idx="1"/>
          </p:nvPr>
        </p:nvSpPr>
        <p:spPr>
          <a:xfrm>
            <a:off x="3870226" y="4074144"/>
            <a:ext cx="3948300" cy="32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2560" name="Google Shape;2560;p57"/>
          <p:cNvSpPr txBox="1">
            <a:spLocks noGrp="1"/>
          </p:cNvSpPr>
          <p:nvPr>
            <p:ph type="ctrTitle"/>
          </p:nvPr>
        </p:nvSpPr>
        <p:spPr>
          <a:xfrm>
            <a:off x="2279326" y="2637962"/>
            <a:ext cx="5539200" cy="71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Uso de “HOPE”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31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p59"/>
          <p:cNvSpPr txBox="1">
            <a:spLocks noGrp="1"/>
          </p:cNvSpPr>
          <p:nvPr>
            <p:ph type="title"/>
          </p:nvPr>
        </p:nvSpPr>
        <p:spPr>
          <a:xfrm>
            <a:off x="764850" y="2416818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BY</a:t>
            </a:r>
            <a:endParaRPr sz="5000" dirty="0"/>
          </a:p>
        </p:txBody>
      </p:sp>
      <p:sp>
        <p:nvSpPr>
          <p:cNvPr id="2574" name="Google Shape;2574;p59"/>
          <p:cNvSpPr txBox="1">
            <a:spLocks noGrp="1"/>
          </p:cNvSpPr>
          <p:nvPr>
            <p:ph type="title" idx="2"/>
          </p:nvPr>
        </p:nvSpPr>
        <p:spPr>
          <a:xfrm>
            <a:off x="27071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FOR</a:t>
            </a:r>
            <a:endParaRPr sz="5000" dirty="0"/>
          </a:p>
        </p:txBody>
      </p:sp>
      <p:sp>
        <p:nvSpPr>
          <p:cNvPr id="2575" name="Google Shape;2575;p59"/>
          <p:cNvSpPr txBox="1">
            <a:spLocks noGrp="1"/>
          </p:cNvSpPr>
          <p:nvPr>
            <p:ph type="title" idx="3"/>
          </p:nvPr>
        </p:nvSpPr>
        <p:spPr>
          <a:xfrm>
            <a:off x="46494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TO</a:t>
            </a:r>
            <a:endParaRPr sz="5000" dirty="0"/>
          </a:p>
        </p:txBody>
      </p:sp>
      <p:sp>
        <p:nvSpPr>
          <p:cNvPr id="2579" name="Google Shape;2579;p59"/>
          <p:cNvSpPr txBox="1">
            <a:spLocks noGrp="1"/>
          </p:cNvSpPr>
          <p:nvPr>
            <p:ph type="title" idx="5"/>
          </p:nvPr>
        </p:nvSpPr>
        <p:spPr>
          <a:xfrm>
            <a:off x="7326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80" name="Google Shape;2580;p59"/>
          <p:cNvSpPr txBox="1">
            <a:spLocks noGrp="1"/>
          </p:cNvSpPr>
          <p:nvPr>
            <p:ph type="title" idx="6"/>
          </p:nvPr>
        </p:nvSpPr>
        <p:spPr>
          <a:xfrm>
            <a:off x="65595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81" name="Google Shape;2581;p59"/>
          <p:cNvSpPr txBox="1">
            <a:spLocks noGrp="1"/>
          </p:cNvSpPr>
          <p:nvPr>
            <p:ph type="title" idx="7"/>
          </p:nvPr>
        </p:nvSpPr>
        <p:spPr>
          <a:xfrm>
            <a:off x="46172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82" name="Google Shape;2582;p59"/>
          <p:cNvSpPr txBox="1">
            <a:spLocks noGrp="1"/>
          </p:cNvSpPr>
          <p:nvPr>
            <p:ph type="title" idx="8"/>
          </p:nvPr>
        </p:nvSpPr>
        <p:spPr>
          <a:xfrm>
            <a:off x="26749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83" name="Google Shape;2583;p59"/>
          <p:cNvSpPr txBox="1">
            <a:spLocks noGrp="1"/>
          </p:cNvSpPr>
          <p:nvPr>
            <p:ph type="title" idx="4"/>
          </p:nvPr>
        </p:nvSpPr>
        <p:spPr>
          <a:xfrm>
            <a:off x="6484684" y="2416693"/>
            <a:ext cx="2001532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FROM</a:t>
            </a:r>
            <a:endParaRPr sz="5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61"/>
          <p:cNvSpPr txBox="1">
            <a:spLocks noGrp="1"/>
          </p:cNvSpPr>
          <p:nvPr>
            <p:ph type="title"/>
          </p:nvPr>
        </p:nvSpPr>
        <p:spPr>
          <a:xfrm>
            <a:off x="1966750" y="2446427"/>
            <a:ext cx="52104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¿POR QUÈ </a:t>
            </a:r>
            <a:r>
              <a:rPr lang="en" dirty="0" smtClean="0"/>
              <a:t>ES</a:t>
            </a:r>
            <a:r>
              <a:rPr lang="en" dirty="0" smtClean="0"/>
              <a:t> IMPORTANTE?</a:t>
            </a:r>
            <a:endParaRPr dirty="0"/>
          </a:p>
        </p:txBody>
      </p:sp>
      <p:sp>
        <p:nvSpPr>
          <p:cNvPr id="2612" name="Google Shape;2612;p61"/>
          <p:cNvSpPr txBox="1">
            <a:spLocks noGrp="1"/>
          </p:cNvSpPr>
          <p:nvPr>
            <p:ph type="title" idx="2"/>
          </p:nvPr>
        </p:nvSpPr>
        <p:spPr>
          <a:xfrm>
            <a:off x="3494800" y="1160954"/>
            <a:ext cx="2154300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0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61"/>
          <p:cNvSpPr txBox="1">
            <a:spLocks noGrp="1"/>
          </p:cNvSpPr>
          <p:nvPr>
            <p:ph type="title"/>
          </p:nvPr>
        </p:nvSpPr>
        <p:spPr>
          <a:xfrm>
            <a:off x="1966750" y="2446427"/>
            <a:ext cx="52104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SUJETO + </a:t>
            </a:r>
            <a:r>
              <a:rPr lang="en" dirty="0" smtClean="0">
                <a:solidFill>
                  <a:srgbClr val="00B050"/>
                </a:solidFill>
              </a:rPr>
              <a:t>HOPE</a:t>
            </a:r>
            <a:r>
              <a:rPr lang="en" dirty="0" smtClean="0"/>
              <a:t> + VERBO INFINITIVO</a:t>
            </a:r>
            <a:endParaRPr dirty="0"/>
          </a:p>
        </p:txBody>
      </p:sp>
      <p:sp>
        <p:nvSpPr>
          <p:cNvPr id="2612" name="Google Shape;2612;p61"/>
          <p:cNvSpPr txBox="1">
            <a:spLocks noGrp="1"/>
          </p:cNvSpPr>
          <p:nvPr>
            <p:ph type="title" idx="2"/>
          </p:nvPr>
        </p:nvSpPr>
        <p:spPr>
          <a:xfrm>
            <a:off x="3494800" y="1160954"/>
            <a:ext cx="2154300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24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63"/>
          <p:cNvSpPr txBox="1">
            <a:spLocks noGrp="1"/>
          </p:cNvSpPr>
          <p:nvPr>
            <p:ph type="title"/>
          </p:nvPr>
        </p:nvSpPr>
        <p:spPr>
          <a:xfrm>
            <a:off x="1483290" y="2518574"/>
            <a:ext cx="6186600" cy="12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We</a:t>
            </a:r>
            <a:r>
              <a:rPr lang="en" sz="6000" dirty="0"/>
              <a:t> </a:t>
            </a:r>
            <a:r>
              <a:rPr lang="en" sz="6000" dirty="0" smtClean="0">
                <a:solidFill>
                  <a:srgbClr val="92D050"/>
                </a:solidFill>
              </a:rPr>
              <a:t>hope</a:t>
            </a:r>
            <a:r>
              <a:rPr lang="en" sz="6000" dirty="0" smtClean="0"/>
              <a:t> to see you at the party tonight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9998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63"/>
          <p:cNvSpPr txBox="1">
            <a:spLocks noGrp="1"/>
          </p:cNvSpPr>
          <p:nvPr>
            <p:ph type="title"/>
          </p:nvPr>
        </p:nvSpPr>
        <p:spPr>
          <a:xfrm>
            <a:off x="1483290" y="2518574"/>
            <a:ext cx="6186600" cy="12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000" b="0" dirty="0"/>
              <a:t>She </a:t>
            </a:r>
            <a:r>
              <a:rPr lang="en-US" sz="5000" b="0" dirty="0">
                <a:solidFill>
                  <a:srgbClr val="92D050"/>
                </a:solidFill>
              </a:rPr>
              <a:t>hopes</a:t>
            </a:r>
            <a:r>
              <a:rPr lang="en-US" sz="5000" b="0" dirty="0"/>
              <a:t> to win the competition and get the prize.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40167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63"/>
          <p:cNvSpPr txBox="1">
            <a:spLocks noGrp="1"/>
          </p:cNvSpPr>
          <p:nvPr>
            <p:ph type="title"/>
          </p:nvPr>
        </p:nvSpPr>
        <p:spPr>
          <a:xfrm>
            <a:off x="1483290" y="2518574"/>
            <a:ext cx="6186600" cy="12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b="0" dirty="0"/>
              <a:t>They </a:t>
            </a:r>
            <a:r>
              <a:rPr lang="en-US" sz="6000" b="0" dirty="0">
                <a:solidFill>
                  <a:srgbClr val="92D050"/>
                </a:solidFill>
              </a:rPr>
              <a:t>hope</a:t>
            </a:r>
            <a:r>
              <a:rPr lang="en-US" sz="6000" b="0" dirty="0"/>
              <a:t> to find a solution to the problem soon.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83597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61"/>
          <p:cNvSpPr txBox="1">
            <a:spLocks noGrp="1"/>
          </p:cNvSpPr>
          <p:nvPr>
            <p:ph type="title"/>
          </p:nvPr>
        </p:nvSpPr>
        <p:spPr>
          <a:xfrm>
            <a:off x="1966750" y="2446427"/>
            <a:ext cx="52104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“I </a:t>
            </a:r>
            <a:r>
              <a:rPr lang="en" dirty="0" smtClean="0">
                <a:solidFill>
                  <a:srgbClr val="92D050"/>
                </a:solidFill>
              </a:rPr>
              <a:t>HOPE</a:t>
            </a:r>
            <a:r>
              <a:rPr lang="en" dirty="0" smtClean="0"/>
              <a:t> SO”</a:t>
            </a:r>
            <a:endParaRPr dirty="0"/>
          </a:p>
        </p:txBody>
      </p:sp>
      <p:sp>
        <p:nvSpPr>
          <p:cNvPr id="2612" name="Google Shape;2612;p61"/>
          <p:cNvSpPr txBox="1">
            <a:spLocks noGrp="1"/>
          </p:cNvSpPr>
          <p:nvPr>
            <p:ph type="title" idx="2"/>
          </p:nvPr>
        </p:nvSpPr>
        <p:spPr>
          <a:xfrm>
            <a:off x="3494800" y="1160954"/>
            <a:ext cx="2154300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47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63"/>
          <p:cNvSpPr txBox="1">
            <a:spLocks noGrp="1"/>
          </p:cNvSpPr>
          <p:nvPr>
            <p:ph type="title"/>
          </p:nvPr>
        </p:nvSpPr>
        <p:spPr>
          <a:xfrm>
            <a:off x="1483290" y="2518574"/>
            <a:ext cx="6186600" cy="12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b="0" dirty="0" smtClean="0"/>
              <a:t>A: </a:t>
            </a:r>
            <a:r>
              <a:rPr lang="en-US" sz="4000" b="0" dirty="0" smtClean="0">
                <a:solidFill>
                  <a:srgbClr val="C00000"/>
                </a:solidFill>
              </a:rPr>
              <a:t>We are goin to win the match, dont worry.</a:t>
            </a:r>
            <a:r>
              <a:rPr lang="en-US" sz="4000" b="0" dirty="0" smtClean="0"/>
              <a:t/>
            </a:r>
            <a:br>
              <a:rPr lang="en-US" sz="4000" b="0" dirty="0" smtClean="0"/>
            </a:br>
            <a:r>
              <a:rPr lang="en-US" sz="4000" b="0" dirty="0"/>
              <a:t/>
            </a:r>
            <a:br>
              <a:rPr lang="en-US" sz="4000" b="0" dirty="0"/>
            </a:br>
            <a:r>
              <a:rPr lang="en-US" sz="4000" b="0" dirty="0" smtClean="0"/>
              <a:t>B: I </a:t>
            </a:r>
            <a:r>
              <a:rPr lang="en-US" sz="4000" b="0" dirty="0" smtClean="0">
                <a:solidFill>
                  <a:srgbClr val="92D050"/>
                </a:solidFill>
              </a:rPr>
              <a:t>hope</a:t>
            </a:r>
            <a:r>
              <a:rPr lang="en-US" sz="4000" b="0" dirty="0" smtClean="0"/>
              <a:t> so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9247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62"/>
          <p:cNvSpPr txBox="1">
            <a:spLocks noGrp="1"/>
          </p:cNvSpPr>
          <p:nvPr>
            <p:ph type="title"/>
          </p:nvPr>
        </p:nvSpPr>
        <p:spPr>
          <a:xfrm>
            <a:off x="4227014" y="2396645"/>
            <a:ext cx="3384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 smtClean="0"/>
              <a:t>BY</a:t>
            </a:r>
            <a:endParaRPr sz="10000" dirty="0"/>
          </a:p>
        </p:txBody>
      </p:sp>
      <p:sp>
        <p:nvSpPr>
          <p:cNvPr id="2619" name="Google Shape;2619;p62"/>
          <p:cNvSpPr txBox="1">
            <a:spLocks noGrp="1"/>
          </p:cNvSpPr>
          <p:nvPr>
            <p:ph type="title" idx="2"/>
          </p:nvPr>
        </p:nvSpPr>
        <p:spPr>
          <a:xfrm>
            <a:off x="1423775" y="1909650"/>
            <a:ext cx="2220600" cy="17694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85"/>
          <p:cNvSpPr txBox="1">
            <a:spLocks noGrp="1"/>
          </p:cNvSpPr>
          <p:nvPr>
            <p:ph type="subTitle" idx="1"/>
          </p:nvPr>
        </p:nvSpPr>
        <p:spPr>
          <a:xfrm>
            <a:off x="1017425" y="1897275"/>
            <a:ext cx="2137800" cy="25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List 1</a:t>
            </a:r>
            <a:endParaRPr sz="1800" b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153" name="Google Shape;3153;p85"/>
          <p:cNvSpPr txBox="1">
            <a:spLocks noGrp="1"/>
          </p:cNvSpPr>
          <p:nvPr>
            <p:ph type="body" idx="2"/>
          </p:nvPr>
        </p:nvSpPr>
        <p:spPr>
          <a:xfrm>
            <a:off x="783725" y="2594050"/>
            <a:ext cx="2605200" cy="17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2500" dirty="0" smtClean="0"/>
              <a:t>Para indicar el agente o medio a travès del cual o de quien se realiza la acciòn</a:t>
            </a:r>
            <a:endParaRPr sz="2500" dirty="0"/>
          </a:p>
        </p:txBody>
      </p:sp>
      <p:sp>
        <p:nvSpPr>
          <p:cNvPr id="3154" name="Google Shape;3154;p85"/>
          <p:cNvSpPr txBox="1">
            <a:spLocks noGrp="1"/>
          </p:cNvSpPr>
          <p:nvPr>
            <p:ph type="title"/>
          </p:nvPr>
        </p:nvSpPr>
        <p:spPr>
          <a:xfrm>
            <a:off x="971550" y="534500"/>
            <a:ext cx="7200900" cy="91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DOS USOS O FINALIDADES</a:t>
            </a:r>
            <a:br>
              <a:rPr lang="en" sz="3000" dirty="0" smtClean="0"/>
            </a:br>
            <a:r>
              <a:rPr lang="en" sz="3000" dirty="0" smtClean="0"/>
              <a:t>BY</a:t>
            </a:r>
            <a:endParaRPr sz="3000" dirty="0"/>
          </a:p>
        </p:txBody>
      </p:sp>
      <p:sp>
        <p:nvSpPr>
          <p:cNvPr id="3155" name="Google Shape;3155;p85"/>
          <p:cNvSpPr txBox="1">
            <a:spLocks noGrp="1"/>
          </p:cNvSpPr>
          <p:nvPr>
            <p:ph type="subTitle" idx="3"/>
          </p:nvPr>
        </p:nvSpPr>
        <p:spPr>
          <a:xfrm>
            <a:off x="6004350" y="1897275"/>
            <a:ext cx="2137800" cy="25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List 2</a:t>
            </a:r>
            <a:endParaRPr sz="1800" b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156" name="Google Shape;3156;p85"/>
          <p:cNvSpPr txBox="1">
            <a:spLocks noGrp="1"/>
          </p:cNvSpPr>
          <p:nvPr>
            <p:ph type="body" idx="4"/>
          </p:nvPr>
        </p:nvSpPr>
        <p:spPr>
          <a:xfrm>
            <a:off x="5536125" y="2511900"/>
            <a:ext cx="2939700" cy="17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2500" dirty="0" smtClean="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rPr>
              <a:t>Tiempo limite o plazo antes del cual algo se debe hacer </a:t>
            </a:r>
            <a:endParaRPr sz="2500" dirty="0">
              <a:solidFill>
                <a:schemeClr val="dk1"/>
              </a:solidFill>
              <a:latin typeface="Basic"/>
              <a:ea typeface="Basic"/>
              <a:cs typeface="Basic"/>
              <a:sym typeface="Basic"/>
            </a:endParaRPr>
          </a:p>
        </p:txBody>
      </p:sp>
    </p:spTree>
    <p:extLst>
      <p:ext uri="{BB962C8B-B14F-4D97-AF65-F5344CB8AC3E}">
        <p14:creationId xmlns:p14="http://schemas.microsoft.com/office/powerpoint/2010/main" val="298460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5"/>
          <p:cNvSpPr txBox="1">
            <a:spLocks noGrp="1"/>
          </p:cNvSpPr>
          <p:nvPr>
            <p:ph type="title"/>
          </p:nvPr>
        </p:nvSpPr>
        <p:spPr>
          <a:xfrm>
            <a:off x="5167541" y="926602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PRIMER CASO</a:t>
            </a:r>
            <a:endParaRPr dirty="0"/>
          </a:p>
        </p:txBody>
      </p:sp>
      <p:sp>
        <p:nvSpPr>
          <p:cNvPr id="4" name="Google Shape;2686;p65"/>
          <p:cNvSpPr txBox="1">
            <a:spLocks/>
          </p:cNvSpPr>
          <p:nvPr/>
        </p:nvSpPr>
        <p:spPr>
          <a:xfrm>
            <a:off x="1308641" y="2294737"/>
            <a:ext cx="38589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dirty="0"/>
              <a:t>The book was written </a:t>
            </a:r>
            <a:r>
              <a:rPr lang="en-US" dirty="0">
                <a:solidFill>
                  <a:srgbClr val="00B050"/>
                </a:solidFill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the author.</a:t>
            </a:r>
          </a:p>
        </p:txBody>
      </p:sp>
    </p:spTree>
    <p:extLst>
      <p:ext uri="{BB962C8B-B14F-4D97-AF65-F5344CB8AC3E}">
        <p14:creationId xmlns:p14="http://schemas.microsoft.com/office/powerpoint/2010/main" val="74734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5"/>
          <p:cNvSpPr txBox="1">
            <a:spLocks noGrp="1"/>
          </p:cNvSpPr>
          <p:nvPr>
            <p:ph type="title"/>
          </p:nvPr>
        </p:nvSpPr>
        <p:spPr>
          <a:xfrm>
            <a:off x="5167541" y="926602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PRIMER CASO</a:t>
            </a:r>
            <a:endParaRPr dirty="0"/>
          </a:p>
        </p:txBody>
      </p:sp>
      <p:sp>
        <p:nvSpPr>
          <p:cNvPr id="4" name="Google Shape;2686;p65"/>
          <p:cNvSpPr txBox="1">
            <a:spLocks/>
          </p:cNvSpPr>
          <p:nvPr/>
        </p:nvSpPr>
        <p:spPr>
          <a:xfrm>
            <a:off x="1308641" y="2294737"/>
            <a:ext cx="38589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dirty="0" smtClean="0"/>
              <a:t>The painting was created </a:t>
            </a:r>
            <a:r>
              <a:rPr lang="en-US" dirty="0" smtClean="0">
                <a:solidFill>
                  <a:srgbClr val="00B050"/>
                </a:solidFill>
              </a:rPr>
              <a:t>by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your son.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5"/>
          <p:cNvSpPr txBox="1">
            <a:spLocks noGrp="1"/>
          </p:cNvSpPr>
          <p:nvPr>
            <p:ph type="title"/>
          </p:nvPr>
        </p:nvSpPr>
        <p:spPr>
          <a:xfrm>
            <a:off x="5167541" y="926602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SEGUNDO CASO</a:t>
            </a:r>
            <a:endParaRPr dirty="0"/>
          </a:p>
        </p:txBody>
      </p:sp>
      <p:sp>
        <p:nvSpPr>
          <p:cNvPr id="4" name="Google Shape;2686;p65"/>
          <p:cNvSpPr txBox="1">
            <a:spLocks/>
          </p:cNvSpPr>
          <p:nvPr/>
        </p:nvSpPr>
        <p:spPr>
          <a:xfrm>
            <a:off x="1308641" y="2294737"/>
            <a:ext cx="38589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dirty="0" smtClean="0"/>
              <a:t>Please sumbit your report </a:t>
            </a:r>
            <a:r>
              <a:rPr lang="en-US" dirty="0" smtClean="0">
                <a:solidFill>
                  <a:srgbClr val="00B050"/>
                </a:solidFill>
              </a:rPr>
              <a:t>by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Friday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5"/>
          <p:cNvSpPr txBox="1">
            <a:spLocks noGrp="1"/>
          </p:cNvSpPr>
          <p:nvPr>
            <p:ph type="title"/>
          </p:nvPr>
        </p:nvSpPr>
        <p:spPr>
          <a:xfrm>
            <a:off x="5167541" y="926602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SEGUNDO CASO</a:t>
            </a:r>
            <a:endParaRPr dirty="0"/>
          </a:p>
        </p:txBody>
      </p:sp>
      <p:sp>
        <p:nvSpPr>
          <p:cNvPr id="4" name="Google Shape;2686;p65"/>
          <p:cNvSpPr txBox="1">
            <a:spLocks/>
          </p:cNvSpPr>
          <p:nvPr/>
        </p:nvSpPr>
        <p:spPr>
          <a:xfrm>
            <a:off x="1308641" y="2294737"/>
            <a:ext cx="38589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erif Display"/>
              <a:buNone/>
              <a:defRPr sz="36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Staatliches"/>
              <a:buNone/>
              <a:defRPr sz="4800" b="1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dirty="0" smtClean="0"/>
              <a:t>She needs to finish her proyect </a:t>
            </a:r>
            <a:r>
              <a:rPr lang="en-US" dirty="0" smtClean="0">
                <a:solidFill>
                  <a:srgbClr val="00B050"/>
                </a:solidFill>
              </a:rPr>
              <a:t>by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tomorrow night.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7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nglish Lesson XL by Slidesgo">
  <a:themeElements>
    <a:clrScheme name="Simple Light">
      <a:dk1>
        <a:srgbClr val="2C2C2C"/>
      </a:dk1>
      <a:lt1>
        <a:srgbClr val="FFF2CC"/>
      </a:lt1>
      <a:dk2>
        <a:srgbClr val="C6C6C6"/>
      </a:dk2>
      <a:lt2>
        <a:srgbClr val="FFD966"/>
      </a:lt2>
      <a:accent1>
        <a:srgbClr val="EC594B"/>
      </a:accent1>
      <a:accent2>
        <a:srgbClr val="5562A2"/>
      </a:accent2>
      <a:accent3>
        <a:srgbClr val="FFD966"/>
      </a:accent3>
      <a:accent4>
        <a:srgbClr val="FFF2CC"/>
      </a:accent4>
      <a:accent5>
        <a:srgbClr val="C6C6C6"/>
      </a:accent5>
      <a:accent6>
        <a:srgbClr val="E84232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380</Words>
  <Application>Microsoft Office PowerPoint</Application>
  <PresentationFormat>Presentación en pantalla (16:9)</PresentationFormat>
  <Paragraphs>92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Wingdings</vt:lpstr>
      <vt:lpstr>DM Serif Display</vt:lpstr>
      <vt:lpstr>Basic</vt:lpstr>
      <vt:lpstr>Raleway SemiBold</vt:lpstr>
      <vt:lpstr>Arial</vt:lpstr>
      <vt:lpstr>Staatliches</vt:lpstr>
      <vt:lpstr>English Lesson XL by Slidesgo</vt:lpstr>
      <vt:lpstr>Preposiciones</vt:lpstr>
      <vt:lpstr>¿POR QUÈ SON IMPORTANTES?</vt:lpstr>
      <vt:lpstr>BY</vt:lpstr>
      <vt:lpstr>BY</vt:lpstr>
      <vt:lpstr>DOS USOS O FINALIDADES BY</vt:lpstr>
      <vt:lpstr>PRIMER CASO</vt:lpstr>
      <vt:lpstr>PRIMER CASO</vt:lpstr>
      <vt:lpstr>SEGUNDO CASO</vt:lpstr>
      <vt:lpstr>SEGUNDO CASO</vt:lpstr>
      <vt:lpstr>FOR</vt:lpstr>
      <vt:lpstr>Propòsito o finalidad de una acciòn (quien)</vt:lpstr>
      <vt:lpstr>PRIMER CASO</vt:lpstr>
      <vt:lpstr>SEGUNDO CASO</vt:lpstr>
      <vt:lpstr>TERCER CASO</vt:lpstr>
      <vt:lpstr>TO</vt:lpstr>
      <vt:lpstr>Indicar movimiento o direccion hacia un lugar </vt:lpstr>
      <vt:lpstr>PRIMER CASO</vt:lpstr>
      <vt:lpstr>SEGUNDO CASO</vt:lpstr>
      <vt:lpstr>SEGUNDO CASO</vt:lpstr>
      <vt:lpstr>Verbos de percepciòn</vt:lpstr>
      <vt:lpstr>VERBO: WANT</vt:lpstr>
      <vt:lpstr>VERBO: NEED</vt:lpstr>
      <vt:lpstr>VERBO: FORGET</vt:lpstr>
      <vt:lpstr>FROM</vt:lpstr>
      <vt:lpstr>DOS USOS O FINALIDADES from</vt:lpstr>
      <vt:lpstr>PRIMER CASO</vt:lpstr>
      <vt:lpstr>PRIMER CASO</vt:lpstr>
      <vt:lpstr>SEGUNDO CASO</vt:lpstr>
      <vt:lpstr>Uso de “HOPE”</vt:lpstr>
      <vt:lpstr>¿POR QUÈ ES IMPORTANTE?</vt:lpstr>
      <vt:lpstr>SUJETO + HOPE + VERBO INFINITIVO</vt:lpstr>
      <vt:lpstr>We hope to see you at the party tonight</vt:lpstr>
      <vt:lpstr>She hopes to win the competition and get the prize.</vt:lpstr>
      <vt:lpstr>They hope to find a solution to the problem soon.</vt:lpstr>
      <vt:lpstr>“I HOPE SO”</vt:lpstr>
      <vt:lpstr>A: We are goin to win the match, dont worry.  B: I hope 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Preposiciones</dc:title>
  <cp:lastModifiedBy>david</cp:lastModifiedBy>
  <cp:revision>8</cp:revision>
  <dcterms:modified xsi:type="dcterms:W3CDTF">2023-07-24T17:04:46Z</dcterms:modified>
</cp:coreProperties>
</file>