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35"/>
  </p:notesMasterIdLst>
  <p:sldIdLst>
    <p:sldId id="256" r:id="rId2"/>
    <p:sldId id="312" r:id="rId3"/>
    <p:sldId id="313" r:id="rId4"/>
    <p:sldId id="265" r:id="rId5"/>
    <p:sldId id="267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8" r:id="rId19"/>
    <p:sldId id="329" r:id="rId20"/>
    <p:sldId id="326" r:id="rId21"/>
    <p:sldId id="327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260" r:id="rId32"/>
    <p:sldId id="339" r:id="rId33"/>
    <p:sldId id="340" r:id="rId34"/>
  </p:sldIdLst>
  <p:sldSz cx="9144000" cy="5143500" type="screen16x9"/>
  <p:notesSz cx="6858000" cy="9144000"/>
  <p:embeddedFontLst>
    <p:embeddedFont>
      <p:font typeface="Alexandria" panose="020B0604020202020204" charset="-78"/>
      <p:regular r:id="rId36"/>
      <p:bold r:id="rId37"/>
    </p:embeddedFont>
    <p:embeddedFont>
      <p:font typeface="Nunito Medium" panose="020B0604020202020204" charset="0"/>
      <p:regular r:id="rId38"/>
      <p:bold r:id="rId39"/>
      <p:italic r:id="rId40"/>
      <p:boldItalic r:id="rId41"/>
    </p:embeddedFont>
    <p:embeddedFont>
      <p:font typeface="Alfa Slab One" panose="020B0604020202020204" charset="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913A8D-2F21-44E4-9B55-3F87CA0EE276}">
  <a:tblStyle styleId="{8D913A8D-2F21-44E4-9B55-3F87CA0EE2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22a3d5dd5f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22a3d5dd5f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1affdea9700_0_1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1affdea9700_0_1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446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cc9050bdf8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cc9050bdf8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4941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1affdea9700_0_1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1affdea9700_0_1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224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cc9050bdf8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cc9050bdf8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376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1affdea9700_0_1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1affdea9700_0_1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848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cc9050bdf8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cc9050bdf8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7604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1affdea9700_0_1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1affdea9700_0_1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410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cc9050bdf8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cc9050bdf8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42923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1affdea9700_0_1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1affdea9700_0_1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127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cc9050bdf8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cc9050bdf8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863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g10bc0ebfc37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0" name="Google Shape;2030;g10bc0ebfc37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705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1affdea9700_0_1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1affdea9700_0_1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6583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cc9050bdf8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cc9050bdf8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3173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1affdea9700_0_1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1affdea9700_0_1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012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cc9050bdf8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cc9050bdf8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9582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1affdea9700_0_1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1affdea9700_0_1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1977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cc9050bdf8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cc9050bdf8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4093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1affdea9700_0_1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1affdea9700_0_1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9623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cc9050bdf8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cc9050bdf8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4342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1affdea9700_0_1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1affdea9700_0_1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1657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cc9050bdf8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cc9050bdf8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363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1d73726499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1d73726499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2386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1d73726499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1d73726499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2987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cc9050bdf8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cc9050bdf8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cc9050bdf8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cc9050bdf8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93754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cc9050bdf8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cc9050bdf8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452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1affdea9700_0_1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1affdea9700_0_1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cc9050bdf8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cc9050bdf8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1affdea9700_0_1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1affdea9700_0_1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972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cc9050bdf8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cc9050bdf8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912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1affdea9700_0_1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1affdea9700_0_1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096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cc9050bdf8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cc9050bdf8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0483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43964" y="248550"/>
            <a:ext cx="8673600" cy="4646400"/>
            <a:chOff x="243964" y="248550"/>
            <a:chExt cx="8673600" cy="4646400"/>
          </a:xfrm>
        </p:grpSpPr>
        <p:sp>
          <p:nvSpPr>
            <p:cNvPr id="10" name="Google Shape;10;p2"/>
            <p:cNvSpPr/>
            <p:nvPr/>
          </p:nvSpPr>
          <p:spPr>
            <a:xfrm>
              <a:off x="243964" y="248550"/>
              <a:ext cx="8673600" cy="4646400"/>
            </a:xfrm>
            <a:prstGeom prst="roundRect">
              <a:avLst>
                <a:gd name="adj" fmla="val 2042"/>
              </a:avLst>
            </a:prstGeom>
            <a:solidFill>
              <a:srgbClr val="4B5AF6">
                <a:alpha val="58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8471" y="338700"/>
              <a:ext cx="522300" cy="4466100"/>
            </a:xfrm>
            <a:prstGeom prst="roundRect">
              <a:avLst>
                <a:gd name="adj" fmla="val 1060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83395" y="487208"/>
              <a:ext cx="2828266" cy="4149351"/>
            </a:xfrm>
            <a:custGeom>
              <a:avLst/>
              <a:gdLst/>
              <a:ahLst/>
              <a:cxnLst/>
              <a:rect l="l" t="t" r="r" b="b"/>
              <a:pathLst>
                <a:path w="91626" h="128304" extrusionOk="0">
                  <a:moveTo>
                    <a:pt x="1486" y="0"/>
                  </a:moveTo>
                  <a:cubicBezTo>
                    <a:pt x="670" y="0"/>
                    <a:pt x="1" y="670"/>
                    <a:pt x="1" y="1465"/>
                  </a:cubicBezTo>
                  <a:lnTo>
                    <a:pt x="1" y="126839"/>
                  </a:lnTo>
                  <a:cubicBezTo>
                    <a:pt x="1" y="127634"/>
                    <a:pt x="670" y="128304"/>
                    <a:pt x="1486" y="128304"/>
                  </a:cubicBezTo>
                  <a:lnTo>
                    <a:pt x="89930" y="128304"/>
                  </a:lnTo>
                  <a:cubicBezTo>
                    <a:pt x="90872" y="128304"/>
                    <a:pt x="91625" y="127530"/>
                    <a:pt x="91625" y="126630"/>
                  </a:cubicBezTo>
                  <a:lnTo>
                    <a:pt x="91625" y="1716"/>
                  </a:lnTo>
                  <a:cubicBezTo>
                    <a:pt x="91625" y="775"/>
                    <a:pt x="90872" y="0"/>
                    <a:pt x="89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1570" y="486526"/>
              <a:ext cx="7784431" cy="4150031"/>
            </a:xfrm>
            <a:custGeom>
              <a:avLst/>
              <a:gdLst/>
              <a:ahLst/>
              <a:cxnLst/>
              <a:rect l="l" t="t" r="r" b="b"/>
              <a:pathLst>
                <a:path w="80453" h="128325" extrusionOk="0">
                  <a:moveTo>
                    <a:pt x="1" y="0"/>
                  </a:moveTo>
                  <a:lnTo>
                    <a:pt x="1" y="128325"/>
                  </a:lnTo>
                  <a:lnTo>
                    <a:pt x="78778" y="128325"/>
                  </a:lnTo>
                  <a:cubicBezTo>
                    <a:pt x="79699" y="128325"/>
                    <a:pt x="80452" y="127551"/>
                    <a:pt x="80431" y="126609"/>
                  </a:cubicBezTo>
                  <a:lnTo>
                    <a:pt x="80431" y="586"/>
                  </a:lnTo>
                  <a:cubicBezTo>
                    <a:pt x="80431" y="272"/>
                    <a:pt x="80180" y="0"/>
                    <a:pt x="798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466099" y="3787990"/>
              <a:ext cx="328122" cy="815421"/>
            </a:xfrm>
            <a:custGeom>
              <a:avLst/>
              <a:gdLst/>
              <a:ahLst/>
              <a:cxnLst/>
              <a:rect l="l" t="t" r="r" b="b"/>
              <a:pathLst>
                <a:path w="10630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7386" y="25214"/>
                  </a:lnTo>
                  <a:cubicBezTo>
                    <a:pt x="9186" y="25214"/>
                    <a:pt x="10629" y="23728"/>
                    <a:pt x="10462" y="22054"/>
                  </a:cubicBezTo>
                  <a:lnTo>
                    <a:pt x="8683" y="4667"/>
                  </a:lnTo>
                  <a:cubicBezTo>
                    <a:pt x="8558" y="3558"/>
                    <a:pt x="7763" y="2574"/>
                    <a:pt x="6654" y="221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465451" y="3761600"/>
              <a:ext cx="307440" cy="815421"/>
            </a:xfrm>
            <a:custGeom>
              <a:avLst/>
              <a:gdLst/>
              <a:ahLst/>
              <a:cxnLst/>
              <a:rect l="l" t="t" r="r" b="b"/>
              <a:pathLst>
                <a:path w="9960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6905" y="25214"/>
                  </a:lnTo>
                  <a:cubicBezTo>
                    <a:pt x="8600" y="25214"/>
                    <a:pt x="9960" y="23749"/>
                    <a:pt x="9792" y="22054"/>
                  </a:cubicBezTo>
                  <a:lnTo>
                    <a:pt x="8119" y="4688"/>
                  </a:lnTo>
                  <a:cubicBezTo>
                    <a:pt x="8014" y="3558"/>
                    <a:pt x="7240" y="2595"/>
                    <a:pt x="6194" y="221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66099" y="2980719"/>
              <a:ext cx="329418" cy="815421"/>
            </a:xfrm>
            <a:custGeom>
              <a:avLst/>
              <a:gdLst/>
              <a:ahLst/>
              <a:cxnLst/>
              <a:rect l="l" t="t" r="r" b="b"/>
              <a:pathLst>
                <a:path w="10672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7198" y="22787"/>
                  </a:lnTo>
                  <a:cubicBezTo>
                    <a:pt x="8328" y="22389"/>
                    <a:pt x="9144" y="21427"/>
                    <a:pt x="9207" y="20297"/>
                  </a:cubicBezTo>
                  <a:lnTo>
                    <a:pt x="10546" y="4165"/>
                  </a:lnTo>
                  <a:cubicBezTo>
                    <a:pt x="10671" y="2658"/>
                    <a:pt x="9520" y="1298"/>
                    <a:pt x="7909" y="10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464803" y="2946891"/>
              <a:ext cx="308089" cy="815421"/>
            </a:xfrm>
            <a:custGeom>
              <a:avLst/>
              <a:gdLst/>
              <a:ahLst/>
              <a:cxnLst/>
              <a:rect l="l" t="t" r="r" b="b"/>
              <a:pathLst>
                <a:path w="9981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6717" y="22787"/>
                  </a:lnTo>
                  <a:cubicBezTo>
                    <a:pt x="7784" y="22389"/>
                    <a:pt x="8558" y="21426"/>
                    <a:pt x="8642" y="20297"/>
                  </a:cubicBezTo>
                  <a:lnTo>
                    <a:pt x="9876" y="4164"/>
                  </a:lnTo>
                  <a:cubicBezTo>
                    <a:pt x="9981" y="2658"/>
                    <a:pt x="8914" y="1298"/>
                    <a:pt x="7386" y="10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466099" y="2168726"/>
              <a:ext cx="306792" cy="815421"/>
            </a:xfrm>
            <a:custGeom>
              <a:avLst/>
              <a:gdLst/>
              <a:ahLst/>
              <a:cxnLst/>
              <a:rect l="l" t="t" r="r" b="b"/>
              <a:pathLst>
                <a:path w="9939" h="25214" extrusionOk="0">
                  <a:moveTo>
                    <a:pt x="0" y="1"/>
                  </a:moveTo>
                  <a:lnTo>
                    <a:pt x="0" y="25213"/>
                  </a:lnTo>
                  <a:lnTo>
                    <a:pt x="7826" y="22598"/>
                  </a:lnTo>
                  <a:cubicBezTo>
                    <a:pt x="9102" y="22159"/>
                    <a:pt x="9939" y="20987"/>
                    <a:pt x="9897" y="19732"/>
                  </a:cubicBezTo>
                  <a:lnTo>
                    <a:pt x="9081" y="5796"/>
                  </a:lnTo>
                  <a:cubicBezTo>
                    <a:pt x="8997" y="4708"/>
                    <a:pt x="8349" y="3809"/>
                    <a:pt x="7323" y="332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466099" y="2131503"/>
              <a:ext cx="285494" cy="815421"/>
            </a:xfrm>
            <a:custGeom>
              <a:avLst/>
              <a:gdLst/>
              <a:ahLst/>
              <a:cxnLst/>
              <a:rect l="l" t="t" r="r" b="b"/>
              <a:pathLst>
                <a:path w="9249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7282" y="22598"/>
                  </a:lnTo>
                  <a:cubicBezTo>
                    <a:pt x="8474" y="22159"/>
                    <a:pt x="9248" y="21008"/>
                    <a:pt x="9186" y="19732"/>
                  </a:cubicBezTo>
                  <a:lnTo>
                    <a:pt x="8453" y="5797"/>
                  </a:lnTo>
                  <a:cubicBezTo>
                    <a:pt x="8411" y="4709"/>
                    <a:pt x="7784" y="3809"/>
                    <a:pt x="6842" y="332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465451" y="1366888"/>
              <a:ext cx="310033" cy="815388"/>
            </a:xfrm>
            <a:custGeom>
              <a:avLst/>
              <a:gdLst/>
              <a:ahLst/>
              <a:cxnLst/>
              <a:rect l="l" t="t" r="r" b="b"/>
              <a:pathLst>
                <a:path w="10044" h="25213" extrusionOk="0">
                  <a:moveTo>
                    <a:pt x="0" y="0"/>
                  </a:moveTo>
                  <a:lnTo>
                    <a:pt x="0" y="25213"/>
                  </a:lnTo>
                  <a:lnTo>
                    <a:pt x="8997" y="16697"/>
                  </a:lnTo>
                  <a:cubicBezTo>
                    <a:pt x="9751" y="15986"/>
                    <a:pt x="10044" y="15002"/>
                    <a:pt x="9813" y="14061"/>
                  </a:cubicBezTo>
                  <a:lnTo>
                    <a:pt x="7114" y="3180"/>
                  </a:lnTo>
                  <a:cubicBezTo>
                    <a:pt x="6863" y="2071"/>
                    <a:pt x="5922" y="1214"/>
                    <a:pt x="4708" y="9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466099" y="1332349"/>
              <a:ext cx="282901" cy="815421"/>
            </a:xfrm>
            <a:custGeom>
              <a:avLst/>
              <a:gdLst/>
              <a:ahLst/>
              <a:cxnLst/>
              <a:rect l="l" t="t" r="r" b="b"/>
              <a:pathLst>
                <a:path w="9165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8223" y="16698"/>
                  </a:lnTo>
                  <a:cubicBezTo>
                    <a:pt x="8893" y="15987"/>
                    <a:pt x="9165" y="14982"/>
                    <a:pt x="8976" y="14041"/>
                  </a:cubicBezTo>
                  <a:lnTo>
                    <a:pt x="6528" y="3160"/>
                  </a:lnTo>
                  <a:cubicBezTo>
                    <a:pt x="6277" y="2072"/>
                    <a:pt x="5419" y="1215"/>
                    <a:pt x="4331" y="96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468013" y="542703"/>
              <a:ext cx="283580" cy="815421"/>
            </a:xfrm>
            <a:custGeom>
              <a:avLst/>
              <a:gdLst/>
              <a:ahLst/>
              <a:cxnLst/>
              <a:rect l="l" t="t" r="r" b="b"/>
              <a:pathLst>
                <a:path w="9187" h="25214" extrusionOk="0">
                  <a:moveTo>
                    <a:pt x="1" y="0"/>
                  </a:moveTo>
                  <a:lnTo>
                    <a:pt x="1" y="25213"/>
                  </a:lnTo>
                  <a:lnTo>
                    <a:pt x="6466" y="20024"/>
                  </a:lnTo>
                  <a:cubicBezTo>
                    <a:pt x="7052" y="19564"/>
                    <a:pt x="8036" y="18957"/>
                    <a:pt x="8098" y="18162"/>
                  </a:cubicBezTo>
                  <a:lnTo>
                    <a:pt x="9019" y="4624"/>
                  </a:lnTo>
                  <a:cubicBezTo>
                    <a:pt x="9186" y="3160"/>
                    <a:pt x="8203" y="1800"/>
                    <a:pt x="6780" y="148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465451" y="506159"/>
              <a:ext cx="286142" cy="811346"/>
            </a:xfrm>
            <a:custGeom>
              <a:avLst/>
              <a:gdLst/>
              <a:ahLst/>
              <a:cxnLst/>
              <a:rect l="l" t="t" r="r" b="b"/>
              <a:pathLst>
                <a:path w="9270" h="25088" extrusionOk="0">
                  <a:moveTo>
                    <a:pt x="0" y="0"/>
                  </a:moveTo>
                  <a:lnTo>
                    <a:pt x="84" y="25088"/>
                  </a:lnTo>
                  <a:lnTo>
                    <a:pt x="6549" y="19899"/>
                  </a:lnTo>
                  <a:cubicBezTo>
                    <a:pt x="7135" y="19396"/>
                    <a:pt x="7533" y="18727"/>
                    <a:pt x="7616" y="17974"/>
                  </a:cubicBezTo>
                  <a:lnTo>
                    <a:pt x="9102" y="4520"/>
                  </a:lnTo>
                  <a:cubicBezTo>
                    <a:pt x="9269" y="3055"/>
                    <a:pt x="8286" y="1695"/>
                    <a:pt x="6863" y="13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4207" y="911476"/>
              <a:ext cx="182828" cy="190838"/>
            </a:xfrm>
            <a:custGeom>
              <a:avLst/>
              <a:gdLst/>
              <a:ahLst/>
              <a:cxnLst/>
              <a:rect l="l" t="t" r="r" b="b"/>
              <a:pathLst>
                <a:path w="5923" h="5901" extrusionOk="0">
                  <a:moveTo>
                    <a:pt x="2972" y="0"/>
                  </a:moveTo>
                  <a:cubicBezTo>
                    <a:pt x="1319" y="0"/>
                    <a:pt x="1" y="1319"/>
                    <a:pt x="1" y="2951"/>
                  </a:cubicBezTo>
                  <a:cubicBezTo>
                    <a:pt x="1" y="4583"/>
                    <a:pt x="1319" y="5901"/>
                    <a:pt x="2972" y="5901"/>
                  </a:cubicBezTo>
                  <a:cubicBezTo>
                    <a:pt x="4604" y="5901"/>
                    <a:pt x="5922" y="4583"/>
                    <a:pt x="5922" y="2951"/>
                  </a:cubicBezTo>
                  <a:cubicBezTo>
                    <a:pt x="5922" y="1319"/>
                    <a:pt x="4604" y="0"/>
                    <a:pt x="2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44207" y="1236946"/>
              <a:ext cx="182828" cy="190871"/>
            </a:xfrm>
            <a:custGeom>
              <a:avLst/>
              <a:gdLst/>
              <a:ahLst/>
              <a:cxnLst/>
              <a:rect l="l" t="t" r="r" b="b"/>
              <a:pathLst>
                <a:path w="5923" h="5902" extrusionOk="0">
                  <a:moveTo>
                    <a:pt x="2972" y="1"/>
                  </a:moveTo>
                  <a:cubicBezTo>
                    <a:pt x="1319" y="1"/>
                    <a:pt x="1" y="1319"/>
                    <a:pt x="1" y="2951"/>
                  </a:cubicBezTo>
                  <a:cubicBezTo>
                    <a:pt x="1" y="4583"/>
                    <a:pt x="1319" y="5901"/>
                    <a:pt x="2972" y="5901"/>
                  </a:cubicBezTo>
                  <a:cubicBezTo>
                    <a:pt x="4604" y="5901"/>
                    <a:pt x="5922" y="4583"/>
                    <a:pt x="5922" y="2951"/>
                  </a:cubicBezTo>
                  <a:cubicBezTo>
                    <a:pt x="5922" y="1319"/>
                    <a:pt x="4604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44207" y="3537646"/>
              <a:ext cx="182828" cy="190838"/>
            </a:xfrm>
            <a:custGeom>
              <a:avLst/>
              <a:gdLst/>
              <a:ahLst/>
              <a:cxnLst/>
              <a:rect l="l" t="t" r="r" b="b"/>
              <a:pathLst>
                <a:path w="5923" h="5901" extrusionOk="0">
                  <a:moveTo>
                    <a:pt x="2972" y="0"/>
                  </a:moveTo>
                  <a:cubicBezTo>
                    <a:pt x="1319" y="0"/>
                    <a:pt x="1" y="1318"/>
                    <a:pt x="1" y="2950"/>
                  </a:cubicBezTo>
                  <a:cubicBezTo>
                    <a:pt x="1" y="4582"/>
                    <a:pt x="1319" y="5900"/>
                    <a:pt x="2972" y="5900"/>
                  </a:cubicBezTo>
                  <a:cubicBezTo>
                    <a:pt x="4604" y="5900"/>
                    <a:pt x="5922" y="4582"/>
                    <a:pt x="5922" y="2950"/>
                  </a:cubicBezTo>
                  <a:cubicBezTo>
                    <a:pt x="5922" y="1318"/>
                    <a:pt x="4604" y="0"/>
                    <a:pt x="2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44207" y="3863116"/>
              <a:ext cx="182828" cy="190838"/>
            </a:xfrm>
            <a:custGeom>
              <a:avLst/>
              <a:gdLst/>
              <a:ahLst/>
              <a:cxnLst/>
              <a:rect l="l" t="t" r="r" b="b"/>
              <a:pathLst>
                <a:path w="5923" h="5901" extrusionOk="0">
                  <a:moveTo>
                    <a:pt x="2972" y="0"/>
                  </a:moveTo>
                  <a:cubicBezTo>
                    <a:pt x="1319" y="0"/>
                    <a:pt x="1" y="1318"/>
                    <a:pt x="1" y="2950"/>
                  </a:cubicBezTo>
                  <a:cubicBezTo>
                    <a:pt x="1" y="4583"/>
                    <a:pt x="1319" y="5901"/>
                    <a:pt x="2972" y="5901"/>
                  </a:cubicBezTo>
                  <a:cubicBezTo>
                    <a:pt x="4604" y="5901"/>
                    <a:pt x="5922" y="4583"/>
                    <a:pt x="5922" y="2950"/>
                  </a:cubicBezTo>
                  <a:cubicBezTo>
                    <a:pt x="5922" y="1318"/>
                    <a:pt x="4604" y="0"/>
                    <a:pt x="2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64579" y="1006879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12031" y="1"/>
                  </a:moveTo>
                  <a:lnTo>
                    <a:pt x="0" y="1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64579" y="987249"/>
              <a:ext cx="185390" cy="32"/>
            </a:xfrm>
            <a:custGeom>
              <a:avLst/>
              <a:gdLst/>
              <a:ahLst/>
              <a:cxnLst/>
              <a:rect l="l" t="t" r="r" b="b"/>
              <a:pathLst>
                <a:path w="6006" h="1" fill="none" extrusionOk="0">
                  <a:moveTo>
                    <a:pt x="0" y="1"/>
                  </a:moveTo>
                  <a:lnTo>
                    <a:pt x="6005" y="1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64579" y="1316793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1"/>
                  </a:moveTo>
                  <a:lnTo>
                    <a:pt x="12031" y="1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1577" y="1295837"/>
              <a:ext cx="62661" cy="32"/>
            </a:xfrm>
            <a:custGeom>
              <a:avLst/>
              <a:gdLst/>
              <a:ahLst/>
              <a:cxnLst/>
              <a:rect l="l" t="t" r="r" b="b"/>
              <a:pathLst>
                <a:path w="2030" h="1" fill="none" extrusionOk="0">
                  <a:moveTo>
                    <a:pt x="0" y="0"/>
                  </a:moveTo>
                  <a:lnTo>
                    <a:pt x="2030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64579" y="1295837"/>
              <a:ext cx="154368" cy="32"/>
            </a:xfrm>
            <a:custGeom>
              <a:avLst/>
              <a:gdLst/>
              <a:ahLst/>
              <a:cxnLst/>
              <a:rect l="l" t="t" r="r" b="b"/>
              <a:pathLst>
                <a:path w="5001" h="1" fill="none" extrusionOk="0">
                  <a:moveTo>
                    <a:pt x="0" y="0"/>
                  </a:moveTo>
                  <a:lnTo>
                    <a:pt x="5001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64579" y="3652679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12031" y="0"/>
                  </a:moveTo>
                  <a:lnTo>
                    <a:pt x="0" y="0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64579" y="3633049"/>
              <a:ext cx="185390" cy="32"/>
            </a:xfrm>
            <a:custGeom>
              <a:avLst/>
              <a:gdLst/>
              <a:ahLst/>
              <a:cxnLst/>
              <a:rect l="l" t="t" r="r" b="b"/>
              <a:pathLst>
                <a:path w="6006" h="1" fill="none" extrusionOk="0">
                  <a:moveTo>
                    <a:pt x="0" y="0"/>
                  </a:moveTo>
                  <a:lnTo>
                    <a:pt x="6005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64579" y="3961914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1" y="0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4579" y="3940926"/>
              <a:ext cx="154368" cy="32"/>
            </a:xfrm>
            <a:custGeom>
              <a:avLst/>
              <a:gdLst/>
              <a:ahLst/>
              <a:cxnLst/>
              <a:rect l="l" t="t" r="r" b="b"/>
              <a:pathLst>
                <a:path w="5001" h="1" fill="none" extrusionOk="0">
                  <a:moveTo>
                    <a:pt x="0" y="0"/>
                  </a:moveTo>
                  <a:lnTo>
                    <a:pt x="5001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 txBox="1">
            <a:spLocks noGrp="1"/>
          </p:cNvSpPr>
          <p:nvPr>
            <p:ph type="ctrTitle"/>
          </p:nvPr>
        </p:nvSpPr>
        <p:spPr>
          <a:xfrm>
            <a:off x="1152644" y="946025"/>
            <a:ext cx="5322900" cy="22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ubTitle" idx="1"/>
          </p:nvPr>
        </p:nvSpPr>
        <p:spPr>
          <a:xfrm>
            <a:off x="1152650" y="3344700"/>
            <a:ext cx="28038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9"/>
          <p:cNvGrpSpPr/>
          <p:nvPr/>
        </p:nvGrpSpPr>
        <p:grpSpPr>
          <a:xfrm>
            <a:off x="77718" y="154313"/>
            <a:ext cx="8993656" cy="4817852"/>
            <a:chOff x="243964" y="248550"/>
            <a:chExt cx="8673600" cy="4646400"/>
          </a:xfrm>
        </p:grpSpPr>
        <p:sp>
          <p:nvSpPr>
            <p:cNvPr id="229" name="Google Shape;229;p9"/>
            <p:cNvSpPr/>
            <p:nvPr/>
          </p:nvSpPr>
          <p:spPr>
            <a:xfrm>
              <a:off x="243964" y="248550"/>
              <a:ext cx="8673600" cy="4646400"/>
            </a:xfrm>
            <a:prstGeom prst="roundRect">
              <a:avLst>
                <a:gd name="adj" fmla="val 2042"/>
              </a:avLst>
            </a:prstGeom>
            <a:solidFill>
              <a:srgbClr val="4B5AF6">
                <a:alpha val="58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358471" y="338700"/>
              <a:ext cx="522300" cy="4466100"/>
            </a:xfrm>
            <a:prstGeom prst="roundRect">
              <a:avLst>
                <a:gd name="adj" fmla="val 1060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5983395" y="487208"/>
              <a:ext cx="2828266" cy="4149351"/>
            </a:xfrm>
            <a:custGeom>
              <a:avLst/>
              <a:gdLst/>
              <a:ahLst/>
              <a:cxnLst/>
              <a:rect l="l" t="t" r="r" b="b"/>
              <a:pathLst>
                <a:path w="91626" h="128304" extrusionOk="0">
                  <a:moveTo>
                    <a:pt x="1486" y="0"/>
                  </a:moveTo>
                  <a:cubicBezTo>
                    <a:pt x="670" y="0"/>
                    <a:pt x="1" y="670"/>
                    <a:pt x="1" y="1465"/>
                  </a:cubicBezTo>
                  <a:lnTo>
                    <a:pt x="1" y="126839"/>
                  </a:lnTo>
                  <a:cubicBezTo>
                    <a:pt x="1" y="127634"/>
                    <a:pt x="670" y="128304"/>
                    <a:pt x="1486" y="128304"/>
                  </a:cubicBezTo>
                  <a:lnTo>
                    <a:pt x="89930" y="128304"/>
                  </a:lnTo>
                  <a:cubicBezTo>
                    <a:pt x="90872" y="128304"/>
                    <a:pt x="91625" y="127530"/>
                    <a:pt x="91625" y="126630"/>
                  </a:cubicBezTo>
                  <a:lnTo>
                    <a:pt x="91625" y="1716"/>
                  </a:lnTo>
                  <a:cubicBezTo>
                    <a:pt x="91625" y="775"/>
                    <a:pt x="90872" y="0"/>
                    <a:pt x="89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681570" y="486526"/>
              <a:ext cx="7784431" cy="4150031"/>
            </a:xfrm>
            <a:custGeom>
              <a:avLst/>
              <a:gdLst/>
              <a:ahLst/>
              <a:cxnLst/>
              <a:rect l="l" t="t" r="r" b="b"/>
              <a:pathLst>
                <a:path w="80453" h="128325" extrusionOk="0">
                  <a:moveTo>
                    <a:pt x="1" y="0"/>
                  </a:moveTo>
                  <a:lnTo>
                    <a:pt x="1" y="128325"/>
                  </a:lnTo>
                  <a:lnTo>
                    <a:pt x="78778" y="128325"/>
                  </a:lnTo>
                  <a:cubicBezTo>
                    <a:pt x="79699" y="128325"/>
                    <a:pt x="80452" y="127551"/>
                    <a:pt x="80431" y="126609"/>
                  </a:cubicBezTo>
                  <a:lnTo>
                    <a:pt x="80431" y="586"/>
                  </a:lnTo>
                  <a:cubicBezTo>
                    <a:pt x="80431" y="272"/>
                    <a:pt x="80180" y="0"/>
                    <a:pt x="798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8466099" y="3787990"/>
              <a:ext cx="328122" cy="815421"/>
            </a:xfrm>
            <a:custGeom>
              <a:avLst/>
              <a:gdLst/>
              <a:ahLst/>
              <a:cxnLst/>
              <a:rect l="l" t="t" r="r" b="b"/>
              <a:pathLst>
                <a:path w="10630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7386" y="25214"/>
                  </a:lnTo>
                  <a:cubicBezTo>
                    <a:pt x="9186" y="25214"/>
                    <a:pt x="10629" y="23728"/>
                    <a:pt x="10462" y="22054"/>
                  </a:cubicBezTo>
                  <a:lnTo>
                    <a:pt x="8683" y="4667"/>
                  </a:lnTo>
                  <a:cubicBezTo>
                    <a:pt x="8558" y="3558"/>
                    <a:pt x="7763" y="2574"/>
                    <a:pt x="6654" y="221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8465451" y="3761600"/>
              <a:ext cx="307440" cy="815421"/>
            </a:xfrm>
            <a:custGeom>
              <a:avLst/>
              <a:gdLst/>
              <a:ahLst/>
              <a:cxnLst/>
              <a:rect l="l" t="t" r="r" b="b"/>
              <a:pathLst>
                <a:path w="9960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6905" y="25214"/>
                  </a:lnTo>
                  <a:cubicBezTo>
                    <a:pt x="8600" y="25214"/>
                    <a:pt x="9960" y="23749"/>
                    <a:pt x="9792" y="22054"/>
                  </a:cubicBezTo>
                  <a:lnTo>
                    <a:pt x="8119" y="4688"/>
                  </a:lnTo>
                  <a:cubicBezTo>
                    <a:pt x="8014" y="3558"/>
                    <a:pt x="7240" y="2595"/>
                    <a:pt x="6194" y="221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8466099" y="2980719"/>
              <a:ext cx="329418" cy="815421"/>
            </a:xfrm>
            <a:custGeom>
              <a:avLst/>
              <a:gdLst/>
              <a:ahLst/>
              <a:cxnLst/>
              <a:rect l="l" t="t" r="r" b="b"/>
              <a:pathLst>
                <a:path w="10672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7198" y="22787"/>
                  </a:lnTo>
                  <a:cubicBezTo>
                    <a:pt x="8328" y="22389"/>
                    <a:pt x="9144" y="21427"/>
                    <a:pt x="9207" y="20297"/>
                  </a:cubicBezTo>
                  <a:lnTo>
                    <a:pt x="10546" y="4165"/>
                  </a:lnTo>
                  <a:cubicBezTo>
                    <a:pt x="10671" y="2658"/>
                    <a:pt x="9520" y="1298"/>
                    <a:pt x="7909" y="10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8464803" y="2946891"/>
              <a:ext cx="308089" cy="815421"/>
            </a:xfrm>
            <a:custGeom>
              <a:avLst/>
              <a:gdLst/>
              <a:ahLst/>
              <a:cxnLst/>
              <a:rect l="l" t="t" r="r" b="b"/>
              <a:pathLst>
                <a:path w="9981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6717" y="22787"/>
                  </a:lnTo>
                  <a:cubicBezTo>
                    <a:pt x="7784" y="22389"/>
                    <a:pt x="8558" y="21426"/>
                    <a:pt x="8642" y="20297"/>
                  </a:cubicBezTo>
                  <a:lnTo>
                    <a:pt x="9876" y="4164"/>
                  </a:lnTo>
                  <a:cubicBezTo>
                    <a:pt x="9981" y="2658"/>
                    <a:pt x="8914" y="1298"/>
                    <a:pt x="7386" y="10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8466099" y="2168726"/>
              <a:ext cx="306792" cy="815421"/>
            </a:xfrm>
            <a:custGeom>
              <a:avLst/>
              <a:gdLst/>
              <a:ahLst/>
              <a:cxnLst/>
              <a:rect l="l" t="t" r="r" b="b"/>
              <a:pathLst>
                <a:path w="9939" h="25214" extrusionOk="0">
                  <a:moveTo>
                    <a:pt x="0" y="1"/>
                  </a:moveTo>
                  <a:lnTo>
                    <a:pt x="0" y="25213"/>
                  </a:lnTo>
                  <a:lnTo>
                    <a:pt x="7826" y="22598"/>
                  </a:lnTo>
                  <a:cubicBezTo>
                    <a:pt x="9102" y="22159"/>
                    <a:pt x="9939" y="20987"/>
                    <a:pt x="9897" y="19732"/>
                  </a:cubicBezTo>
                  <a:lnTo>
                    <a:pt x="9081" y="5796"/>
                  </a:lnTo>
                  <a:cubicBezTo>
                    <a:pt x="8997" y="4708"/>
                    <a:pt x="8349" y="3809"/>
                    <a:pt x="7323" y="332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8466099" y="2131503"/>
              <a:ext cx="285494" cy="815421"/>
            </a:xfrm>
            <a:custGeom>
              <a:avLst/>
              <a:gdLst/>
              <a:ahLst/>
              <a:cxnLst/>
              <a:rect l="l" t="t" r="r" b="b"/>
              <a:pathLst>
                <a:path w="9249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7282" y="22598"/>
                  </a:lnTo>
                  <a:cubicBezTo>
                    <a:pt x="8474" y="22159"/>
                    <a:pt x="9248" y="21008"/>
                    <a:pt x="9186" y="19732"/>
                  </a:cubicBezTo>
                  <a:lnTo>
                    <a:pt x="8453" y="5797"/>
                  </a:lnTo>
                  <a:cubicBezTo>
                    <a:pt x="8411" y="4709"/>
                    <a:pt x="7784" y="3809"/>
                    <a:pt x="6842" y="332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8465451" y="1366888"/>
              <a:ext cx="310033" cy="815388"/>
            </a:xfrm>
            <a:custGeom>
              <a:avLst/>
              <a:gdLst/>
              <a:ahLst/>
              <a:cxnLst/>
              <a:rect l="l" t="t" r="r" b="b"/>
              <a:pathLst>
                <a:path w="10044" h="25213" extrusionOk="0">
                  <a:moveTo>
                    <a:pt x="0" y="0"/>
                  </a:moveTo>
                  <a:lnTo>
                    <a:pt x="0" y="25213"/>
                  </a:lnTo>
                  <a:lnTo>
                    <a:pt x="8997" y="16697"/>
                  </a:lnTo>
                  <a:cubicBezTo>
                    <a:pt x="9751" y="15986"/>
                    <a:pt x="10044" y="15002"/>
                    <a:pt x="9813" y="14061"/>
                  </a:cubicBezTo>
                  <a:lnTo>
                    <a:pt x="7114" y="3180"/>
                  </a:lnTo>
                  <a:cubicBezTo>
                    <a:pt x="6863" y="2071"/>
                    <a:pt x="5922" y="1214"/>
                    <a:pt x="4708" y="9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8466099" y="1332349"/>
              <a:ext cx="282901" cy="815421"/>
            </a:xfrm>
            <a:custGeom>
              <a:avLst/>
              <a:gdLst/>
              <a:ahLst/>
              <a:cxnLst/>
              <a:rect l="l" t="t" r="r" b="b"/>
              <a:pathLst>
                <a:path w="9165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8223" y="16698"/>
                  </a:lnTo>
                  <a:cubicBezTo>
                    <a:pt x="8893" y="15987"/>
                    <a:pt x="9165" y="14982"/>
                    <a:pt x="8976" y="14041"/>
                  </a:cubicBezTo>
                  <a:lnTo>
                    <a:pt x="6528" y="3160"/>
                  </a:lnTo>
                  <a:cubicBezTo>
                    <a:pt x="6277" y="2072"/>
                    <a:pt x="5419" y="1215"/>
                    <a:pt x="4331" y="96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8468013" y="542703"/>
              <a:ext cx="283580" cy="815421"/>
            </a:xfrm>
            <a:custGeom>
              <a:avLst/>
              <a:gdLst/>
              <a:ahLst/>
              <a:cxnLst/>
              <a:rect l="l" t="t" r="r" b="b"/>
              <a:pathLst>
                <a:path w="9187" h="25214" extrusionOk="0">
                  <a:moveTo>
                    <a:pt x="1" y="0"/>
                  </a:moveTo>
                  <a:lnTo>
                    <a:pt x="1" y="25213"/>
                  </a:lnTo>
                  <a:lnTo>
                    <a:pt x="6466" y="20024"/>
                  </a:lnTo>
                  <a:cubicBezTo>
                    <a:pt x="7052" y="19564"/>
                    <a:pt x="8036" y="18957"/>
                    <a:pt x="8098" y="18162"/>
                  </a:cubicBezTo>
                  <a:lnTo>
                    <a:pt x="9019" y="4624"/>
                  </a:lnTo>
                  <a:cubicBezTo>
                    <a:pt x="9186" y="3160"/>
                    <a:pt x="8203" y="1800"/>
                    <a:pt x="6780" y="148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8465451" y="506159"/>
              <a:ext cx="286142" cy="811346"/>
            </a:xfrm>
            <a:custGeom>
              <a:avLst/>
              <a:gdLst/>
              <a:ahLst/>
              <a:cxnLst/>
              <a:rect l="l" t="t" r="r" b="b"/>
              <a:pathLst>
                <a:path w="9270" h="25088" extrusionOk="0">
                  <a:moveTo>
                    <a:pt x="0" y="0"/>
                  </a:moveTo>
                  <a:lnTo>
                    <a:pt x="84" y="25088"/>
                  </a:lnTo>
                  <a:lnTo>
                    <a:pt x="6549" y="19899"/>
                  </a:lnTo>
                  <a:cubicBezTo>
                    <a:pt x="7135" y="19396"/>
                    <a:pt x="7533" y="18727"/>
                    <a:pt x="7616" y="17974"/>
                  </a:cubicBezTo>
                  <a:lnTo>
                    <a:pt x="9102" y="4520"/>
                  </a:lnTo>
                  <a:cubicBezTo>
                    <a:pt x="9269" y="3055"/>
                    <a:pt x="8286" y="1695"/>
                    <a:pt x="6863" y="13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744207" y="911476"/>
              <a:ext cx="182828" cy="190838"/>
            </a:xfrm>
            <a:custGeom>
              <a:avLst/>
              <a:gdLst/>
              <a:ahLst/>
              <a:cxnLst/>
              <a:rect l="l" t="t" r="r" b="b"/>
              <a:pathLst>
                <a:path w="5923" h="5901" extrusionOk="0">
                  <a:moveTo>
                    <a:pt x="2972" y="0"/>
                  </a:moveTo>
                  <a:cubicBezTo>
                    <a:pt x="1319" y="0"/>
                    <a:pt x="1" y="1319"/>
                    <a:pt x="1" y="2951"/>
                  </a:cubicBezTo>
                  <a:cubicBezTo>
                    <a:pt x="1" y="4583"/>
                    <a:pt x="1319" y="5901"/>
                    <a:pt x="2972" y="5901"/>
                  </a:cubicBezTo>
                  <a:cubicBezTo>
                    <a:pt x="4604" y="5901"/>
                    <a:pt x="5922" y="4583"/>
                    <a:pt x="5922" y="2951"/>
                  </a:cubicBezTo>
                  <a:cubicBezTo>
                    <a:pt x="5922" y="1319"/>
                    <a:pt x="4604" y="0"/>
                    <a:pt x="2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744207" y="1236946"/>
              <a:ext cx="182828" cy="190871"/>
            </a:xfrm>
            <a:custGeom>
              <a:avLst/>
              <a:gdLst/>
              <a:ahLst/>
              <a:cxnLst/>
              <a:rect l="l" t="t" r="r" b="b"/>
              <a:pathLst>
                <a:path w="5923" h="5902" extrusionOk="0">
                  <a:moveTo>
                    <a:pt x="2972" y="1"/>
                  </a:moveTo>
                  <a:cubicBezTo>
                    <a:pt x="1319" y="1"/>
                    <a:pt x="1" y="1319"/>
                    <a:pt x="1" y="2951"/>
                  </a:cubicBezTo>
                  <a:cubicBezTo>
                    <a:pt x="1" y="4583"/>
                    <a:pt x="1319" y="5901"/>
                    <a:pt x="2972" y="5901"/>
                  </a:cubicBezTo>
                  <a:cubicBezTo>
                    <a:pt x="4604" y="5901"/>
                    <a:pt x="5922" y="4583"/>
                    <a:pt x="5922" y="2951"/>
                  </a:cubicBezTo>
                  <a:cubicBezTo>
                    <a:pt x="5922" y="1319"/>
                    <a:pt x="4604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744207" y="3537646"/>
              <a:ext cx="182828" cy="190838"/>
            </a:xfrm>
            <a:custGeom>
              <a:avLst/>
              <a:gdLst/>
              <a:ahLst/>
              <a:cxnLst/>
              <a:rect l="l" t="t" r="r" b="b"/>
              <a:pathLst>
                <a:path w="5923" h="5901" extrusionOk="0">
                  <a:moveTo>
                    <a:pt x="2972" y="0"/>
                  </a:moveTo>
                  <a:cubicBezTo>
                    <a:pt x="1319" y="0"/>
                    <a:pt x="1" y="1318"/>
                    <a:pt x="1" y="2950"/>
                  </a:cubicBezTo>
                  <a:cubicBezTo>
                    <a:pt x="1" y="4582"/>
                    <a:pt x="1319" y="5900"/>
                    <a:pt x="2972" y="5900"/>
                  </a:cubicBezTo>
                  <a:cubicBezTo>
                    <a:pt x="4604" y="5900"/>
                    <a:pt x="5922" y="4582"/>
                    <a:pt x="5922" y="2950"/>
                  </a:cubicBezTo>
                  <a:cubicBezTo>
                    <a:pt x="5922" y="1318"/>
                    <a:pt x="4604" y="0"/>
                    <a:pt x="2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744207" y="3863116"/>
              <a:ext cx="182828" cy="190838"/>
            </a:xfrm>
            <a:custGeom>
              <a:avLst/>
              <a:gdLst/>
              <a:ahLst/>
              <a:cxnLst/>
              <a:rect l="l" t="t" r="r" b="b"/>
              <a:pathLst>
                <a:path w="5923" h="5901" extrusionOk="0">
                  <a:moveTo>
                    <a:pt x="2972" y="0"/>
                  </a:moveTo>
                  <a:cubicBezTo>
                    <a:pt x="1319" y="0"/>
                    <a:pt x="1" y="1318"/>
                    <a:pt x="1" y="2950"/>
                  </a:cubicBezTo>
                  <a:cubicBezTo>
                    <a:pt x="1" y="4583"/>
                    <a:pt x="1319" y="5901"/>
                    <a:pt x="2972" y="5901"/>
                  </a:cubicBezTo>
                  <a:cubicBezTo>
                    <a:pt x="4604" y="5901"/>
                    <a:pt x="5922" y="4583"/>
                    <a:pt x="5922" y="2950"/>
                  </a:cubicBezTo>
                  <a:cubicBezTo>
                    <a:pt x="5922" y="1318"/>
                    <a:pt x="4604" y="0"/>
                    <a:pt x="2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464579" y="1006879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12031" y="1"/>
                  </a:moveTo>
                  <a:lnTo>
                    <a:pt x="0" y="1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464579" y="987249"/>
              <a:ext cx="185390" cy="32"/>
            </a:xfrm>
            <a:custGeom>
              <a:avLst/>
              <a:gdLst/>
              <a:ahLst/>
              <a:cxnLst/>
              <a:rect l="l" t="t" r="r" b="b"/>
              <a:pathLst>
                <a:path w="6006" h="1" fill="none" extrusionOk="0">
                  <a:moveTo>
                    <a:pt x="0" y="1"/>
                  </a:moveTo>
                  <a:lnTo>
                    <a:pt x="6005" y="1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464579" y="1316793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1"/>
                  </a:moveTo>
                  <a:lnTo>
                    <a:pt x="12031" y="1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681577" y="1295837"/>
              <a:ext cx="62661" cy="32"/>
            </a:xfrm>
            <a:custGeom>
              <a:avLst/>
              <a:gdLst/>
              <a:ahLst/>
              <a:cxnLst/>
              <a:rect l="l" t="t" r="r" b="b"/>
              <a:pathLst>
                <a:path w="2030" h="1" fill="none" extrusionOk="0">
                  <a:moveTo>
                    <a:pt x="0" y="0"/>
                  </a:moveTo>
                  <a:lnTo>
                    <a:pt x="2030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464579" y="1295837"/>
              <a:ext cx="154368" cy="32"/>
            </a:xfrm>
            <a:custGeom>
              <a:avLst/>
              <a:gdLst/>
              <a:ahLst/>
              <a:cxnLst/>
              <a:rect l="l" t="t" r="r" b="b"/>
              <a:pathLst>
                <a:path w="5001" h="1" fill="none" extrusionOk="0">
                  <a:moveTo>
                    <a:pt x="0" y="0"/>
                  </a:moveTo>
                  <a:lnTo>
                    <a:pt x="5001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464579" y="3652679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12031" y="0"/>
                  </a:moveTo>
                  <a:lnTo>
                    <a:pt x="0" y="0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464579" y="3633049"/>
              <a:ext cx="185390" cy="32"/>
            </a:xfrm>
            <a:custGeom>
              <a:avLst/>
              <a:gdLst/>
              <a:ahLst/>
              <a:cxnLst/>
              <a:rect l="l" t="t" r="r" b="b"/>
              <a:pathLst>
                <a:path w="6006" h="1" fill="none" extrusionOk="0">
                  <a:moveTo>
                    <a:pt x="0" y="0"/>
                  </a:moveTo>
                  <a:lnTo>
                    <a:pt x="6005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464579" y="3961914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1" y="0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464579" y="3940926"/>
              <a:ext cx="154368" cy="32"/>
            </a:xfrm>
            <a:custGeom>
              <a:avLst/>
              <a:gdLst/>
              <a:ahLst/>
              <a:cxnLst/>
              <a:rect l="l" t="t" r="r" b="b"/>
              <a:pathLst>
                <a:path w="5001" h="1" fill="none" extrusionOk="0">
                  <a:moveTo>
                    <a:pt x="0" y="0"/>
                  </a:moveTo>
                  <a:lnTo>
                    <a:pt x="5001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9"/>
          <p:cNvSpPr txBox="1">
            <a:spLocks noGrp="1"/>
          </p:cNvSpPr>
          <p:nvPr>
            <p:ph type="title"/>
          </p:nvPr>
        </p:nvSpPr>
        <p:spPr>
          <a:xfrm>
            <a:off x="1058075" y="1500738"/>
            <a:ext cx="5049900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7" name="Google Shape;257;p9"/>
          <p:cNvSpPr txBox="1">
            <a:spLocks noGrp="1"/>
          </p:cNvSpPr>
          <p:nvPr>
            <p:ph type="subTitle" idx="1"/>
          </p:nvPr>
        </p:nvSpPr>
        <p:spPr>
          <a:xfrm>
            <a:off x="1058250" y="2371898"/>
            <a:ext cx="5049900" cy="12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2"/>
          <p:cNvSpPr/>
          <p:nvPr/>
        </p:nvSpPr>
        <p:spPr>
          <a:xfrm>
            <a:off x="-35875" y="-14350"/>
            <a:ext cx="9180000" cy="515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16"/>
          <p:cNvGrpSpPr/>
          <p:nvPr/>
        </p:nvGrpSpPr>
        <p:grpSpPr>
          <a:xfrm>
            <a:off x="243964" y="248550"/>
            <a:ext cx="8673600" cy="4646400"/>
            <a:chOff x="243964" y="248550"/>
            <a:chExt cx="8673600" cy="4646400"/>
          </a:xfrm>
        </p:grpSpPr>
        <p:sp>
          <p:nvSpPr>
            <p:cNvPr id="400" name="Google Shape;400;p16"/>
            <p:cNvSpPr/>
            <p:nvPr/>
          </p:nvSpPr>
          <p:spPr>
            <a:xfrm>
              <a:off x="243964" y="248550"/>
              <a:ext cx="8673600" cy="4646400"/>
            </a:xfrm>
            <a:prstGeom prst="roundRect">
              <a:avLst>
                <a:gd name="adj" fmla="val 2042"/>
              </a:avLst>
            </a:prstGeom>
            <a:solidFill>
              <a:srgbClr val="4B5AF6">
                <a:alpha val="58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358471" y="338700"/>
              <a:ext cx="522300" cy="4466100"/>
            </a:xfrm>
            <a:prstGeom prst="roundRect">
              <a:avLst>
                <a:gd name="adj" fmla="val 1060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5983395" y="487208"/>
              <a:ext cx="2828266" cy="4149351"/>
            </a:xfrm>
            <a:custGeom>
              <a:avLst/>
              <a:gdLst/>
              <a:ahLst/>
              <a:cxnLst/>
              <a:rect l="l" t="t" r="r" b="b"/>
              <a:pathLst>
                <a:path w="91626" h="128304" extrusionOk="0">
                  <a:moveTo>
                    <a:pt x="1486" y="0"/>
                  </a:moveTo>
                  <a:cubicBezTo>
                    <a:pt x="670" y="0"/>
                    <a:pt x="1" y="670"/>
                    <a:pt x="1" y="1465"/>
                  </a:cubicBezTo>
                  <a:lnTo>
                    <a:pt x="1" y="126839"/>
                  </a:lnTo>
                  <a:cubicBezTo>
                    <a:pt x="1" y="127634"/>
                    <a:pt x="670" y="128304"/>
                    <a:pt x="1486" y="128304"/>
                  </a:cubicBezTo>
                  <a:lnTo>
                    <a:pt x="89930" y="128304"/>
                  </a:lnTo>
                  <a:cubicBezTo>
                    <a:pt x="90872" y="128304"/>
                    <a:pt x="91625" y="127530"/>
                    <a:pt x="91625" y="126630"/>
                  </a:cubicBezTo>
                  <a:lnTo>
                    <a:pt x="91625" y="1716"/>
                  </a:lnTo>
                  <a:cubicBezTo>
                    <a:pt x="91625" y="775"/>
                    <a:pt x="90872" y="0"/>
                    <a:pt x="89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681570" y="486526"/>
              <a:ext cx="7784431" cy="4150031"/>
            </a:xfrm>
            <a:custGeom>
              <a:avLst/>
              <a:gdLst/>
              <a:ahLst/>
              <a:cxnLst/>
              <a:rect l="l" t="t" r="r" b="b"/>
              <a:pathLst>
                <a:path w="80453" h="128325" extrusionOk="0">
                  <a:moveTo>
                    <a:pt x="1" y="0"/>
                  </a:moveTo>
                  <a:lnTo>
                    <a:pt x="1" y="128325"/>
                  </a:lnTo>
                  <a:lnTo>
                    <a:pt x="78778" y="128325"/>
                  </a:lnTo>
                  <a:cubicBezTo>
                    <a:pt x="79699" y="128325"/>
                    <a:pt x="80452" y="127551"/>
                    <a:pt x="80431" y="126609"/>
                  </a:cubicBezTo>
                  <a:lnTo>
                    <a:pt x="80431" y="586"/>
                  </a:lnTo>
                  <a:cubicBezTo>
                    <a:pt x="80431" y="272"/>
                    <a:pt x="80180" y="0"/>
                    <a:pt x="798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8466099" y="3787990"/>
              <a:ext cx="328122" cy="815421"/>
            </a:xfrm>
            <a:custGeom>
              <a:avLst/>
              <a:gdLst/>
              <a:ahLst/>
              <a:cxnLst/>
              <a:rect l="l" t="t" r="r" b="b"/>
              <a:pathLst>
                <a:path w="10630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7386" y="25214"/>
                  </a:lnTo>
                  <a:cubicBezTo>
                    <a:pt x="9186" y="25214"/>
                    <a:pt x="10629" y="23728"/>
                    <a:pt x="10462" y="22054"/>
                  </a:cubicBezTo>
                  <a:lnTo>
                    <a:pt x="8683" y="4667"/>
                  </a:lnTo>
                  <a:cubicBezTo>
                    <a:pt x="8558" y="3558"/>
                    <a:pt x="7763" y="2574"/>
                    <a:pt x="6654" y="221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6"/>
            <p:cNvSpPr/>
            <p:nvPr/>
          </p:nvSpPr>
          <p:spPr>
            <a:xfrm>
              <a:off x="8465451" y="3761600"/>
              <a:ext cx="307440" cy="815421"/>
            </a:xfrm>
            <a:custGeom>
              <a:avLst/>
              <a:gdLst/>
              <a:ahLst/>
              <a:cxnLst/>
              <a:rect l="l" t="t" r="r" b="b"/>
              <a:pathLst>
                <a:path w="9960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6905" y="25214"/>
                  </a:lnTo>
                  <a:cubicBezTo>
                    <a:pt x="8600" y="25214"/>
                    <a:pt x="9960" y="23749"/>
                    <a:pt x="9792" y="22054"/>
                  </a:cubicBezTo>
                  <a:lnTo>
                    <a:pt x="8119" y="4688"/>
                  </a:lnTo>
                  <a:cubicBezTo>
                    <a:pt x="8014" y="3558"/>
                    <a:pt x="7240" y="2595"/>
                    <a:pt x="6194" y="221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8466099" y="2980719"/>
              <a:ext cx="329418" cy="815421"/>
            </a:xfrm>
            <a:custGeom>
              <a:avLst/>
              <a:gdLst/>
              <a:ahLst/>
              <a:cxnLst/>
              <a:rect l="l" t="t" r="r" b="b"/>
              <a:pathLst>
                <a:path w="10672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7198" y="22787"/>
                  </a:lnTo>
                  <a:cubicBezTo>
                    <a:pt x="8328" y="22389"/>
                    <a:pt x="9144" y="21427"/>
                    <a:pt x="9207" y="20297"/>
                  </a:cubicBezTo>
                  <a:lnTo>
                    <a:pt x="10546" y="4165"/>
                  </a:lnTo>
                  <a:cubicBezTo>
                    <a:pt x="10671" y="2658"/>
                    <a:pt x="9520" y="1298"/>
                    <a:pt x="7909" y="10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8464803" y="2946891"/>
              <a:ext cx="308089" cy="815421"/>
            </a:xfrm>
            <a:custGeom>
              <a:avLst/>
              <a:gdLst/>
              <a:ahLst/>
              <a:cxnLst/>
              <a:rect l="l" t="t" r="r" b="b"/>
              <a:pathLst>
                <a:path w="9981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6717" y="22787"/>
                  </a:lnTo>
                  <a:cubicBezTo>
                    <a:pt x="7784" y="22389"/>
                    <a:pt x="8558" y="21426"/>
                    <a:pt x="8642" y="20297"/>
                  </a:cubicBezTo>
                  <a:lnTo>
                    <a:pt x="9876" y="4164"/>
                  </a:lnTo>
                  <a:cubicBezTo>
                    <a:pt x="9981" y="2658"/>
                    <a:pt x="8914" y="1298"/>
                    <a:pt x="7386" y="10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8466099" y="2168726"/>
              <a:ext cx="306792" cy="815421"/>
            </a:xfrm>
            <a:custGeom>
              <a:avLst/>
              <a:gdLst/>
              <a:ahLst/>
              <a:cxnLst/>
              <a:rect l="l" t="t" r="r" b="b"/>
              <a:pathLst>
                <a:path w="9939" h="25214" extrusionOk="0">
                  <a:moveTo>
                    <a:pt x="0" y="1"/>
                  </a:moveTo>
                  <a:lnTo>
                    <a:pt x="0" y="25213"/>
                  </a:lnTo>
                  <a:lnTo>
                    <a:pt x="7826" y="22598"/>
                  </a:lnTo>
                  <a:cubicBezTo>
                    <a:pt x="9102" y="22159"/>
                    <a:pt x="9939" y="20987"/>
                    <a:pt x="9897" y="19732"/>
                  </a:cubicBezTo>
                  <a:lnTo>
                    <a:pt x="9081" y="5796"/>
                  </a:lnTo>
                  <a:cubicBezTo>
                    <a:pt x="8997" y="4708"/>
                    <a:pt x="8349" y="3809"/>
                    <a:pt x="7323" y="332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8466099" y="2131503"/>
              <a:ext cx="285494" cy="815421"/>
            </a:xfrm>
            <a:custGeom>
              <a:avLst/>
              <a:gdLst/>
              <a:ahLst/>
              <a:cxnLst/>
              <a:rect l="l" t="t" r="r" b="b"/>
              <a:pathLst>
                <a:path w="9249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7282" y="22598"/>
                  </a:lnTo>
                  <a:cubicBezTo>
                    <a:pt x="8474" y="22159"/>
                    <a:pt x="9248" y="21008"/>
                    <a:pt x="9186" y="19732"/>
                  </a:cubicBezTo>
                  <a:lnTo>
                    <a:pt x="8453" y="5797"/>
                  </a:lnTo>
                  <a:cubicBezTo>
                    <a:pt x="8411" y="4709"/>
                    <a:pt x="7784" y="3809"/>
                    <a:pt x="6842" y="332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8465451" y="1366888"/>
              <a:ext cx="310033" cy="815388"/>
            </a:xfrm>
            <a:custGeom>
              <a:avLst/>
              <a:gdLst/>
              <a:ahLst/>
              <a:cxnLst/>
              <a:rect l="l" t="t" r="r" b="b"/>
              <a:pathLst>
                <a:path w="10044" h="25213" extrusionOk="0">
                  <a:moveTo>
                    <a:pt x="0" y="0"/>
                  </a:moveTo>
                  <a:lnTo>
                    <a:pt x="0" y="25213"/>
                  </a:lnTo>
                  <a:lnTo>
                    <a:pt x="8997" y="16697"/>
                  </a:lnTo>
                  <a:cubicBezTo>
                    <a:pt x="9751" y="15986"/>
                    <a:pt x="10044" y="15002"/>
                    <a:pt x="9813" y="14061"/>
                  </a:cubicBezTo>
                  <a:lnTo>
                    <a:pt x="7114" y="3180"/>
                  </a:lnTo>
                  <a:cubicBezTo>
                    <a:pt x="6863" y="2071"/>
                    <a:pt x="5922" y="1214"/>
                    <a:pt x="4708" y="9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8466099" y="1332349"/>
              <a:ext cx="282901" cy="815421"/>
            </a:xfrm>
            <a:custGeom>
              <a:avLst/>
              <a:gdLst/>
              <a:ahLst/>
              <a:cxnLst/>
              <a:rect l="l" t="t" r="r" b="b"/>
              <a:pathLst>
                <a:path w="9165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8223" y="16698"/>
                  </a:lnTo>
                  <a:cubicBezTo>
                    <a:pt x="8893" y="15987"/>
                    <a:pt x="9165" y="14982"/>
                    <a:pt x="8976" y="14041"/>
                  </a:cubicBezTo>
                  <a:lnTo>
                    <a:pt x="6528" y="3160"/>
                  </a:lnTo>
                  <a:cubicBezTo>
                    <a:pt x="6277" y="2072"/>
                    <a:pt x="5419" y="1215"/>
                    <a:pt x="4331" y="96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8468013" y="542703"/>
              <a:ext cx="283580" cy="815421"/>
            </a:xfrm>
            <a:custGeom>
              <a:avLst/>
              <a:gdLst/>
              <a:ahLst/>
              <a:cxnLst/>
              <a:rect l="l" t="t" r="r" b="b"/>
              <a:pathLst>
                <a:path w="9187" h="25214" extrusionOk="0">
                  <a:moveTo>
                    <a:pt x="1" y="0"/>
                  </a:moveTo>
                  <a:lnTo>
                    <a:pt x="1" y="25213"/>
                  </a:lnTo>
                  <a:lnTo>
                    <a:pt x="6466" y="20024"/>
                  </a:lnTo>
                  <a:cubicBezTo>
                    <a:pt x="7052" y="19564"/>
                    <a:pt x="8036" y="18957"/>
                    <a:pt x="8098" y="18162"/>
                  </a:cubicBezTo>
                  <a:lnTo>
                    <a:pt x="9019" y="4624"/>
                  </a:lnTo>
                  <a:cubicBezTo>
                    <a:pt x="9186" y="3160"/>
                    <a:pt x="8203" y="1800"/>
                    <a:pt x="6780" y="148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8465451" y="506159"/>
              <a:ext cx="286142" cy="811346"/>
            </a:xfrm>
            <a:custGeom>
              <a:avLst/>
              <a:gdLst/>
              <a:ahLst/>
              <a:cxnLst/>
              <a:rect l="l" t="t" r="r" b="b"/>
              <a:pathLst>
                <a:path w="9270" h="25088" extrusionOk="0">
                  <a:moveTo>
                    <a:pt x="0" y="0"/>
                  </a:moveTo>
                  <a:lnTo>
                    <a:pt x="84" y="25088"/>
                  </a:lnTo>
                  <a:lnTo>
                    <a:pt x="6549" y="19899"/>
                  </a:lnTo>
                  <a:cubicBezTo>
                    <a:pt x="7135" y="19396"/>
                    <a:pt x="7533" y="18727"/>
                    <a:pt x="7616" y="17974"/>
                  </a:cubicBezTo>
                  <a:lnTo>
                    <a:pt x="9102" y="4520"/>
                  </a:lnTo>
                  <a:cubicBezTo>
                    <a:pt x="9269" y="3055"/>
                    <a:pt x="8286" y="1695"/>
                    <a:pt x="6863" y="13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744207" y="911476"/>
              <a:ext cx="182828" cy="190838"/>
            </a:xfrm>
            <a:custGeom>
              <a:avLst/>
              <a:gdLst/>
              <a:ahLst/>
              <a:cxnLst/>
              <a:rect l="l" t="t" r="r" b="b"/>
              <a:pathLst>
                <a:path w="5923" h="5901" extrusionOk="0">
                  <a:moveTo>
                    <a:pt x="2972" y="0"/>
                  </a:moveTo>
                  <a:cubicBezTo>
                    <a:pt x="1319" y="0"/>
                    <a:pt x="1" y="1319"/>
                    <a:pt x="1" y="2951"/>
                  </a:cubicBezTo>
                  <a:cubicBezTo>
                    <a:pt x="1" y="4583"/>
                    <a:pt x="1319" y="5901"/>
                    <a:pt x="2972" y="5901"/>
                  </a:cubicBezTo>
                  <a:cubicBezTo>
                    <a:pt x="4604" y="5901"/>
                    <a:pt x="5922" y="4583"/>
                    <a:pt x="5922" y="2951"/>
                  </a:cubicBezTo>
                  <a:cubicBezTo>
                    <a:pt x="5922" y="1319"/>
                    <a:pt x="4604" y="0"/>
                    <a:pt x="2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744207" y="1236946"/>
              <a:ext cx="182828" cy="190871"/>
            </a:xfrm>
            <a:custGeom>
              <a:avLst/>
              <a:gdLst/>
              <a:ahLst/>
              <a:cxnLst/>
              <a:rect l="l" t="t" r="r" b="b"/>
              <a:pathLst>
                <a:path w="5923" h="5902" extrusionOk="0">
                  <a:moveTo>
                    <a:pt x="2972" y="1"/>
                  </a:moveTo>
                  <a:cubicBezTo>
                    <a:pt x="1319" y="1"/>
                    <a:pt x="1" y="1319"/>
                    <a:pt x="1" y="2951"/>
                  </a:cubicBezTo>
                  <a:cubicBezTo>
                    <a:pt x="1" y="4583"/>
                    <a:pt x="1319" y="5901"/>
                    <a:pt x="2972" y="5901"/>
                  </a:cubicBezTo>
                  <a:cubicBezTo>
                    <a:pt x="4604" y="5901"/>
                    <a:pt x="5922" y="4583"/>
                    <a:pt x="5922" y="2951"/>
                  </a:cubicBezTo>
                  <a:cubicBezTo>
                    <a:pt x="5922" y="1319"/>
                    <a:pt x="4604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744207" y="3537646"/>
              <a:ext cx="182828" cy="190838"/>
            </a:xfrm>
            <a:custGeom>
              <a:avLst/>
              <a:gdLst/>
              <a:ahLst/>
              <a:cxnLst/>
              <a:rect l="l" t="t" r="r" b="b"/>
              <a:pathLst>
                <a:path w="5923" h="5901" extrusionOk="0">
                  <a:moveTo>
                    <a:pt x="2972" y="0"/>
                  </a:moveTo>
                  <a:cubicBezTo>
                    <a:pt x="1319" y="0"/>
                    <a:pt x="1" y="1318"/>
                    <a:pt x="1" y="2950"/>
                  </a:cubicBezTo>
                  <a:cubicBezTo>
                    <a:pt x="1" y="4582"/>
                    <a:pt x="1319" y="5900"/>
                    <a:pt x="2972" y="5900"/>
                  </a:cubicBezTo>
                  <a:cubicBezTo>
                    <a:pt x="4604" y="5900"/>
                    <a:pt x="5922" y="4582"/>
                    <a:pt x="5922" y="2950"/>
                  </a:cubicBezTo>
                  <a:cubicBezTo>
                    <a:pt x="5922" y="1318"/>
                    <a:pt x="4604" y="0"/>
                    <a:pt x="2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744207" y="3863116"/>
              <a:ext cx="182828" cy="190838"/>
            </a:xfrm>
            <a:custGeom>
              <a:avLst/>
              <a:gdLst/>
              <a:ahLst/>
              <a:cxnLst/>
              <a:rect l="l" t="t" r="r" b="b"/>
              <a:pathLst>
                <a:path w="5923" h="5901" extrusionOk="0">
                  <a:moveTo>
                    <a:pt x="2972" y="0"/>
                  </a:moveTo>
                  <a:cubicBezTo>
                    <a:pt x="1319" y="0"/>
                    <a:pt x="1" y="1318"/>
                    <a:pt x="1" y="2950"/>
                  </a:cubicBezTo>
                  <a:cubicBezTo>
                    <a:pt x="1" y="4583"/>
                    <a:pt x="1319" y="5901"/>
                    <a:pt x="2972" y="5901"/>
                  </a:cubicBezTo>
                  <a:cubicBezTo>
                    <a:pt x="4604" y="5901"/>
                    <a:pt x="5922" y="4583"/>
                    <a:pt x="5922" y="2950"/>
                  </a:cubicBezTo>
                  <a:cubicBezTo>
                    <a:pt x="5922" y="1318"/>
                    <a:pt x="4604" y="0"/>
                    <a:pt x="2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464579" y="1006879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12031" y="1"/>
                  </a:moveTo>
                  <a:lnTo>
                    <a:pt x="0" y="1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>
              <a:off x="464579" y="987249"/>
              <a:ext cx="185390" cy="32"/>
            </a:xfrm>
            <a:custGeom>
              <a:avLst/>
              <a:gdLst/>
              <a:ahLst/>
              <a:cxnLst/>
              <a:rect l="l" t="t" r="r" b="b"/>
              <a:pathLst>
                <a:path w="6006" h="1" fill="none" extrusionOk="0">
                  <a:moveTo>
                    <a:pt x="0" y="1"/>
                  </a:moveTo>
                  <a:lnTo>
                    <a:pt x="6005" y="1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>
              <a:off x="464579" y="1316793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1"/>
                  </a:moveTo>
                  <a:lnTo>
                    <a:pt x="12031" y="1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6"/>
            <p:cNvSpPr/>
            <p:nvPr/>
          </p:nvSpPr>
          <p:spPr>
            <a:xfrm>
              <a:off x="681577" y="1295837"/>
              <a:ext cx="62661" cy="32"/>
            </a:xfrm>
            <a:custGeom>
              <a:avLst/>
              <a:gdLst/>
              <a:ahLst/>
              <a:cxnLst/>
              <a:rect l="l" t="t" r="r" b="b"/>
              <a:pathLst>
                <a:path w="2030" h="1" fill="none" extrusionOk="0">
                  <a:moveTo>
                    <a:pt x="0" y="0"/>
                  </a:moveTo>
                  <a:lnTo>
                    <a:pt x="2030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6"/>
            <p:cNvSpPr/>
            <p:nvPr/>
          </p:nvSpPr>
          <p:spPr>
            <a:xfrm>
              <a:off x="464579" y="1295837"/>
              <a:ext cx="154368" cy="32"/>
            </a:xfrm>
            <a:custGeom>
              <a:avLst/>
              <a:gdLst/>
              <a:ahLst/>
              <a:cxnLst/>
              <a:rect l="l" t="t" r="r" b="b"/>
              <a:pathLst>
                <a:path w="5001" h="1" fill="none" extrusionOk="0">
                  <a:moveTo>
                    <a:pt x="0" y="0"/>
                  </a:moveTo>
                  <a:lnTo>
                    <a:pt x="5001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464579" y="3652679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12031" y="0"/>
                  </a:moveTo>
                  <a:lnTo>
                    <a:pt x="0" y="0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>
              <a:off x="464579" y="3633049"/>
              <a:ext cx="185390" cy="32"/>
            </a:xfrm>
            <a:custGeom>
              <a:avLst/>
              <a:gdLst/>
              <a:ahLst/>
              <a:cxnLst/>
              <a:rect l="l" t="t" r="r" b="b"/>
              <a:pathLst>
                <a:path w="6006" h="1" fill="none" extrusionOk="0">
                  <a:moveTo>
                    <a:pt x="0" y="0"/>
                  </a:moveTo>
                  <a:lnTo>
                    <a:pt x="6005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>
              <a:off x="464579" y="3961914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1" y="0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6"/>
            <p:cNvSpPr/>
            <p:nvPr/>
          </p:nvSpPr>
          <p:spPr>
            <a:xfrm>
              <a:off x="464579" y="3940926"/>
              <a:ext cx="154368" cy="32"/>
            </a:xfrm>
            <a:custGeom>
              <a:avLst/>
              <a:gdLst/>
              <a:ahLst/>
              <a:cxnLst/>
              <a:rect l="l" t="t" r="r" b="b"/>
              <a:pathLst>
                <a:path w="5001" h="1" fill="none" extrusionOk="0">
                  <a:moveTo>
                    <a:pt x="0" y="0"/>
                  </a:moveTo>
                  <a:lnTo>
                    <a:pt x="5001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" name="Google Shape;427;p16"/>
          <p:cNvSpPr txBox="1">
            <a:spLocks noGrp="1"/>
          </p:cNvSpPr>
          <p:nvPr>
            <p:ph type="title"/>
          </p:nvPr>
        </p:nvSpPr>
        <p:spPr>
          <a:xfrm>
            <a:off x="2747293" y="2398075"/>
            <a:ext cx="36507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title" idx="2" hasCustomPrompt="1"/>
          </p:nvPr>
        </p:nvSpPr>
        <p:spPr>
          <a:xfrm>
            <a:off x="3868550" y="1362300"/>
            <a:ext cx="14082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9" name="Google Shape;429;p16"/>
          <p:cNvSpPr txBox="1">
            <a:spLocks noGrp="1"/>
          </p:cNvSpPr>
          <p:nvPr>
            <p:ph type="subTitle" idx="1"/>
          </p:nvPr>
        </p:nvSpPr>
        <p:spPr>
          <a:xfrm>
            <a:off x="3108192" y="3103825"/>
            <a:ext cx="29352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oogle Shape;723;p26"/>
          <p:cNvGrpSpPr/>
          <p:nvPr/>
        </p:nvGrpSpPr>
        <p:grpSpPr>
          <a:xfrm>
            <a:off x="77718" y="154313"/>
            <a:ext cx="8993656" cy="4817852"/>
            <a:chOff x="243964" y="248550"/>
            <a:chExt cx="8673600" cy="4646400"/>
          </a:xfrm>
        </p:grpSpPr>
        <p:sp>
          <p:nvSpPr>
            <p:cNvPr id="724" name="Google Shape;724;p26"/>
            <p:cNvSpPr/>
            <p:nvPr/>
          </p:nvSpPr>
          <p:spPr>
            <a:xfrm>
              <a:off x="243964" y="248550"/>
              <a:ext cx="8673600" cy="4646400"/>
            </a:xfrm>
            <a:prstGeom prst="roundRect">
              <a:avLst>
                <a:gd name="adj" fmla="val 2042"/>
              </a:avLst>
            </a:prstGeom>
            <a:solidFill>
              <a:srgbClr val="4B5AF6">
                <a:alpha val="58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6"/>
            <p:cNvSpPr/>
            <p:nvPr/>
          </p:nvSpPr>
          <p:spPr>
            <a:xfrm>
              <a:off x="358471" y="338700"/>
              <a:ext cx="522300" cy="4466100"/>
            </a:xfrm>
            <a:prstGeom prst="roundRect">
              <a:avLst>
                <a:gd name="adj" fmla="val 1060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>
              <a:off x="5983395" y="487208"/>
              <a:ext cx="2828266" cy="4149351"/>
            </a:xfrm>
            <a:custGeom>
              <a:avLst/>
              <a:gdLst/>
              <a:ahLst/>
              <a:cxnLst/>
              <a:rect l="l" t="t" r="r" b="b"/>
              <a:pathLst>
                <a:path w="91626" h="128304" extrusionOk="0">
                  <a:moveTo>
                    <a:pt x="1486" y="0"/>
                  </a:moveTo>
                  <a:cubicBezTo>
                    <a:pt x="670" y="0"/>
                    <a:pt x="1" y="670"/>
                    <a:pt x="1" y="1465"/>
                  </a:cubicBezTo>
                  <a:lnTo>
                    <a:pt x="1" y="126839"/>
                  </a:lnTo>
                  <a:cubicBezTo>
                    <a:pt x="1" y="127634"/>
                    <a:pt x="670" y="128304"/>
                    <a:pt x="1486" y="128304"/>
                  </a:cubicBezTo>
                  <a:lnTo>
                    <a:pt x="89930" y="128304"/>
                  </a:lnTo>
                  <a:cubicBezTo>
                    <a:pt x="90872" y="128304"/>
                    <a:pt x="91625" y="127530"/>
                    <a:pt x="91625" y="126630"/>
                  </a:cubicBezTo>
                  <a:lnTo>
                    <a:pt x="91625" y="1716"/>
                  </a:lnTo>
                  <a:cubicBezTo>
                    <a:pt x="91625" y="775"/>
                    <a:pt x="90872" y="0"/>
                    <a:pt x="89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681570" y="486526"/>
              <a:ext cx="7784431" cy="4150031"/>
            </a:xfrm>
            <a:custGeom>
              <a:avLst/>
              <a:gdLst/>
              <a:ahLst/>
              <a:cxnLst/>
              <a:rect l="l" t="t" r="r" b="b"/>
              <a:pathLst>
                <a:path w="80453" h="128325" extrusionOk="0">
                  <a:moveTo>
                    <a:pt x="1" y="0"/>
                  </a:moveTo>
                  <a:lnTo>
                    <a:pt x="1" y="128325"/>
                  </a:lnTo>
                  <a:lnTo>
                    <a:pt x="78778" y="128325"/>
                  </a:lnTo>
                  <a:cubicBezTo>
                    <a:pt x="79699" y="128325"/>
                    <a:pt x="80452" y="127551"/>
                    <a:pt x="80431" y="126609"/>
                  </a:cubicBezTo>
                  <a:lnTo>
                    <a:pt x="80431" y="586"/>
                  </a:lnTo>
                  <a:cubicBezTo>
                    <a:pt x="80431" y="272"/>
                    <a:pt x="80180" y="0"/>
                    <a:pt x="798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8466099" y="3787990"/>
              <a:ext cx="328122" cy="815421"/>
            </a:xfrm>
            <a:custGeom>
              <a:avLst/>
              <a:gdLst/>
              <a:ahLst/>
              <a:cxnLst/>
              <a:rect l="l" t="t" r="r" b="b"/>
              <a:pathLst>
                <a:path w="10630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7386" y="25214"/>
                  </a:lnTo>
                  <a:cubicBezTo>
                    <a:pt x="9186" y="25214"/>
                    <a:pt x="10629" y="23728"/>
                    <a:pt x="10462" y="22054"/>
                  </a:cubicBezTo>
                  <a:lnTo>
                    <a:pt x="8683" y="4667"/>
                  </a:lnTo>
                  <a:cubicBezTo>
                    <a:pt x="8558" y="3558"/>
                    <a:pt x="7763" y="2574"/>
                    <a:pt x="6654" y="221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>
              <a:off x="8465451" y="3761600"/>
              <a:ext cx="307440" cy="815421"/>
            </a:xfrm>
            <a:custGeom>
              <a:avLst/>
              <a:gdLst/>
              <a:ahLst/>
              <a:cxnLst/>
              <a:rect l="l" t="t" r="r" b="b"/>
              <a:pathLst>
                <a:path w="9960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6905" y="25214"/>
                  </a:lnTo>
                  <a:cubicBezTo>
                    <a:pt x="8600" y="25214"/>
                    <a:pt x="9960" y="23749"/>
                    <a:pt x="9792" y="22054"/>
                  </a:cubicBezTo>
                  <a:lnTo>
                    <a:pt x="8119" y="4688"/>
                  </a:lnTo>
                  <a:cubicBezTo>
                    <a:pt x="8014" y="3558"/>
                    <a:pt x="7240" y="2595"/>
                    <a:pt x="6194" y="221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>
              <a:off x="8466099" y="2980719"/>
              <a:ext cx="329418" cy="815421"/>
            </a:xfrm>
            <a:custGeom>
              <a:avLst/>
              <a:gdLst/>
              <a:ahLst/>
              <a:cxnLst/>
              <a:rect l="l" t="t" r="r" b="b"/>
              <a:pathLst>
                <a:path w="10672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7198" y="22787"/>
                  </a:lnTo>
                  <a:cubicBezTo>
                    <a:pt x="8328" y="22389"/>
                    <a:pt x="9144" y="21427"/>
                    <a:pt x="9207" y="20297"/>
                  </a:cubicBezTo>
                  <a:lnTo>
                    <a:pt x="10546" y="4165"/>
                  </a:lnTo>
                  <a:cubicBezTo>
                    <a:pt x="10671" y="2658"/>
                    <a:pt x="9520" y="1298"/>
                    <a:pt x="7909" y="10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8464803" y="2946891"/>
              <a:ext cx="308089" cy="815421"/>
            </a:xfrm>
            <a:custGeom>
              <a:avLst/>
              <a:gdLst/>
              <a:ahLst/>
              <a:cxnLst/>
              <a:rect l="l" t="t" r="r" b="b"/>
              <a:pathLst>
                <a:path w="9981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6717" y="22787"/>
                  </a:lnTo>
                  <a:cubicBezTo>
                    <a:pt x="7784" y="22389"/>
                    <a:pt x="8558" y="21426"/>
                    <a:pt x="8642" y="20297"/>
                  </a:cubicBezTo>
                  <a:lnTo>
                    <a:pt x="9876" y="4164"/>
                  </a:lnTo>
                  <a:cubicBezTo>
                    <a:pt x="9981" y="2658"/>
                    <a:pt x="8914" y="1298"/>
                    <a:pt x="7386" y="10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6"/>
            <p:cNvSpPr/>
            <p:nvPr/>
          </p:nvSpPr>
          <p:spPr>
            <a:xfrm>
              <a:off x="8466099" y="2168726"/>
              <a:ext cx="306792" cy="815421"/>
            </a:xfrm>
            <a:custGeom>
              <a:avLst/>
              <a:gdLst/>
              <a:ahLst/>
              <a:cxnLst/>
              <a:rect l="l" t="t" r="r" b="b"/>
              <a:pathLst>
                <a:path w="9939" h="25214" extrusionOk="0">
                  <a:moveTo>
                    <a:pt x="0" y="1"/>
                  </a:moveTo>
                  <a:lnTo>
                    <a:pt x="0" y="25213"/>
                  </a:lnTo>
                  <a:lnTo>
                    <a:pt x="7826" y="22598"/>
                  </a:lnTo>
                  <a:cubicBezTo>
                    <a:pt x="9102" y="22159"/>
                    <a:pt x="9939" y="20987"/>
                    <a:pt x="9897" y="19732"/>
                  </a:cubicBezTo>
                  <a:lnTo>
                    <a:pt x="9081" y="5796"/>
                  </a:lnTo>
                  <a:cubicBezTo>
                    <a:pt x="8997" y="4708"/>
                    <a:pt x="8349" y="3809"/>
                    <a:pt x="7323" y="332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6"/>
            <p:cNvSpPr/>
            <p:nvPr/>
          </p:nvSpPr>
          <p:spPr>
            <a:xfrm>
              <a:off x="8466099" y="2131503"/>
              <a:ext cx="285494" cy="815421"/>
            </a:xfrm>
            <a:custGeom>
              <a:avLst/>
              <a:gdLst/>
              <a:ahLst/>
              <a:cxnLst/>
              <a:rect l="l" t="t" r="r" b="b"/>
              <a:pathLst>
                <a:path w="9249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7282" y="22598"/>
                  </a:lnTo>
                  <a:cubicBezTo>
                    <a:pt x="8474" y="22159"/>
                    <a:pt x="9248" y="21008"/>
                    <a:pt x="9186" y="19732"/>
                  </a:cubicBezTo>
                  <a:lnTo>
                    <a:pt x="8453" y="5797"/>
                  </a:lnTo>
                  <a:cubicBezTo>
                    <a:pt x="8411" y="4709"/>
                    <a:pt x="7784" y="3809"/>
                    <a:pt x="6842" y="332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8465451" y="1366888"/>
              <a:ext cx="310033" cy="815388"/>
            </a:xfrm>
            <a:custGeom>
              <a:avLst/>
              <a:gdLst/>
              <a:ahLst/>
              <a:cxnLst/>
              <a:rect l="l" t="t" r="r" b="b"/>
              <a:pathLst>
                <a:path w="10044" h="25213" extrusionOk="0">
                  <a:moveTo>
                    <a:pt x="0" y="0"/>
                  </a:moveTo>
                  <a:lnTo>
                    <a:pt x="0" y="25213"/>
                  </a:lnTo>
                  <a:lnTo>
                    <a:pt x="8997" y="16697"/>
                  </a:lnTo>
                  <a:cubicBezTo>
                    <a:pt x="9751" y="15986"/>
                    <a:pt x="10044" y="15002"/>
                    <a:pt x="9813" y="14061"/>
                  </a:cubicBezTo>
                  <a:lnTo>
                    <a:pt x="7114" y="3180"/>
                  </a:lnTo>
                  <a:cubicBezTo>
                    <a:pt x="6863" y="2071"/>
                    <a:pt x="5922" y="1214"/>
                    <a:pt x="4708" y="9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>
              <a:off x="8466099" y="1332349"/>
              <a:ext cx="282901" cy="815421"/>
            </a:xfrm>
            <a:custGeom>
              <a:avLst/>
              <a:gdLst/>
              <a:ahLst/>
              <a:cxnLst/>
              <a:rect l="l" t="t" r="r" b="b"/>
              <a:pathLst>
                <a:path w="9165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8223" y="16698"/>
                  </a:lnTo>
                  <a:cubicBezTo>
                    <a:pt x="8893" y="15987"/>
                    <a:pt x="9165" y="14982"/>
                    <a:pt x="8976" y="14041"/>
                  </a:cubicBezTo>
                  <a:lnTo>
                    <a:pt x="6528" y="3160"/>
                  </a:lnTo>
                  <a:cubicBezTo>
                    <a:pt x="6277" y="2072"/>
                    <a:pt x="5419" y="1215"/>
                    <a:pt x="4331" y="96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>
              <a:off x="8468013" y="542703"/>
              <a:ext cx="283580" cy="815421"/>
            </a:xfrm>
            <a:custGeom>
              <a:avLst/>
              <a:gdLst/>
              <a:ahLst/>
              <a:cxnLst/>
              <a:rect l="l" t="t" r="r" b="b"/>
              <a:pathLst>
                <a:path w="9187" h="25214" extrusionOk="0">
                  <a:moveTo>
                    <a:pt x="1" y="0"/>
                  </a:moveTo>
                  <a:lnTo>
                    <a:pt x="1" y="25213"/>
                  </a:lnTo>
                  <a:lnTo>
                    <a:pt x="6466" y="20024"/>
                  </a:lnTo>
                  <a:cubicBezTo>
                    <a:pt x="7052" y="19564"/>
                    <a:pt x="8036" y="18957"/>
                    <a:pt x="8098" y="18162"/>
                  </a:cubicBezTo>
                  <a:lnTo>
                    <a:pt x="9019" y="4624"/>
                  </a:lnTo>
                  <a:cubicBezTo>
                    <a:pt x="9186" y="3160"/>
                    <a:pt x="8203" y="1800"/>
                    <a:pt x="6780" y="148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6"/>
            <p:cNvSpPr/>
            <p:nvPr/>
          </p:nvSpPr>
          <p:spPr>
            <a:xfrm>
              <a:off x="8465451" y="506159"/>
              <a:ext cx="286142" cy="811346"/>
            </a:xfrm>
            <a:custGeom>
              <a:avLst/>
              <a:gdLst/>
              <a:ahLst/>
              <a:cxnLst/>
              <a:rect l="l" t="t" r="r" b="b"/>
              <a:pathLst>
                <a:path w="9270" h="25088" extrusionOk="0">
                  <a:moveTo>
                    <a:pt x="0" y="0"/>
                  </a:moveTo>
                  <a:lnTo>
                    <a:pt x="84" y="25088"/>
                  </a:lnTo>
                  <a:lnTo>
                    <a:pt x="6549" y="19899"/>
                  </a:lnTo>
                  <a:cubicBezTo>
                    <a:pt x="7135" y="19396"/>
                    <a:pt x="7533" y="18727"/>
                    <a:pt x="7616" y="17974"/>
                  </a:cubicBezTo>
                  <a:lnTo>
                    <a:pt x="9102" y="4520"/>
                  </a:lnTo>
                  <a:cubicBezTo>
                    <a:pt x="9269" y="3055"/>
                    <a:pt x="8286" y="1695"/>
                    <a:pt x="6863" y="13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6"/>
            <p:cNvSpPr/>
            <p:nvPr/>
          </p:nvSpPr>
          <p:spPr>
            <a:xfrm>
              <a:off x="744207" y="911476"/>
              <a:ext cx="182828" cy="190838"/>
            </a:xfrm>
            <a:custGeom>
              <a:avLst/>
              <a:gdLst/>
              <a:ahLst/>
              <a:cxnLst/>
              <a:rect l="l" t="t" r="r" b="b"/>
              <a:pathLst>
                <a:path w="5923" h="5901" extrusionOk="0">
                  <a:moveTo>
                    <a:pt x="2972" y="0"/>
                  </a:moveTo>
                  <a:cubicBezTo>
                    <a:pt x="1319" y="0"/>
                    <a:pt x="1" y="1319"/>
                    <a:pt x="1" y="2951"/>
                  </a:cubicBezTo>
                  <a:cubicBezTo>
                    <a:pt x="1" y="4583"/>
                    <a:pt x="1319" y="5901"/>
                    <a:pt x="2972" y="5901"/>
                  </a:cubicBezTo>
                  <a:cubicBezTo>
                    <a:pt x="4604" y="5901"/>
                    <a:pt x="5922" y="4583"/>
                    <a:pt x="5922" y="2951"/>
                  </a:cubicBezTo>
                  <a:cubicBezTo>
                    <a:pt x="5922" y="1319"/>
                    <a:pt x="4604" y="0"/>
                    <a:pt x="2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6"/>
            <p:cNvSpPr/>
            <p:nvPr/>
          </p:nvSpPr>
          <p:spPr>
            <a:xfrm>
              <a:off x="744207" y="1236946"/>
              <a:ext cx="182828" cy="190871"/>
            </a:xfrm>
            <a:custGeom>
              <a:avLst/>
              <a:gdLst/>
              <a:ahLst/>
              <a:cxnLst/>
              <a:rect l="l" t="t" r="r" b="b"/>
              <a:pathLst>
                <a:path w="5923" h="5902" extrusionOk="0">
                  <a:moveTo>
                    <a:pt x="2972" y="1"/>
                  </a:moveTo>
                  <a:cubicBezTo>
                    <a:pt x="1319" y="1"/>
                    <a:pt x="1" y="1319"/>
                    <a:pt x="1" y="2951"/>
                  </a:cubicBezTo>
                  <a:cubicBezTo>
                    <a:pt x="1" y="4583"/>
                    <a:pt x="1319" y="5901"/>
                    <a:pt x="2972" y="5901"/>
                  </a:cubicBezTo>
                  <a:cubicBezTo>
                    <a:pt x="4604" y="5901"/>
                    <a:pt x="5922" y="4583"/>
                    <a:pt x="5922" y="2951"/>
                  </a:cubicBezTo>
                  <a:cubicBezTo>
                    <a:pt x="5922" y="1319"/>
                    <a:pt x="4604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6"/>
            <p:cNvSpPr/>
            <p:nvPr/>
          </p:nvSpPr>
          <p:spPr>
            <a:xfrm>
              <a:off x="744207" y="3537646"/>
              <a:ext cx="182828" cy="190838"/>
            </a:xfrm>
            <a:custGeom>
              <a:avLst/>
              <a:gdLst/>
              <a:ahLst/>
              <a:cxnLst/>
              <a:rect l="l" t="t" r="r" b="b"/>
              <a:pathLst>
                <a:path w="5923" h="5901" extrusionOk="0">
                  <a:moveTo>
                    <a:pt x="2972" y="0"/>
                  </a:moveTo>
                  <a:cubicBezTo>
                    <a:pt x="1319" y="0"/>
                    <a:pt x="1" y="1318"/>
                    <a:pt x="1" y="2950"/>
                  </a:cubicBezTo>
                  <a:cubicBezTo>
                    <a:pt x="1" y="4582"/>
                    <a:pt x="1319" y="5900"/>
                    <a:pt x="2972" y="5900"/>
                  </a:cubicBezTo>
                  <a:cubicBezTo>
                    <a:pt x="4604" y="5900"/>
                    <a:pt x="5922" y="4582"/>
                    <a:pt x="5922" y="2950"/>
                  </a:cubicBezTo>
                  <a:cubicBezTo>
                    <a:pt x="5922" y="1318"/>
                    <a:pt x="4604" y="0"/>
                    <a:pt x="2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6"/>
            <p:cNvSpPr/>
            <p:nvPr/>
          </p:nvSpPr>
          <p:spPr>
            <a:xfrm>
              <a:off x="744207" y="3863116"/>
              <a:ext cx="182828" cy="190838"/>
            </a:xfrm>
            <a:custGeom>
              <a:avLst/>
              <a:gdLst/>
              <a:ahLst/>
              <a:cxnLst/>
              <a:rect l="l" t="t" r="r" b="b"/>
              <a:pathLst>
                <a:path w="5923" h="5901" extrusionOk="0">
                  <a:moveTo>
                    <a:pt x="2972" y="0"/>
                  </a:moveTo>
                  <a:cubicBezTo>
                    <a:pt x="1319" y="0"/>
                    <a:pt x="1" y="1318"/>
                    <a:pt x="1" y="2950"/>
                  </a:cubicBezTo>
                  <a:cubicBezTo>
                    <a:pt x="1" y="4583"/>
                    <a:pt x="1319" y="5901"/>
                    <a:pt x="2972" y="5901"/>
                  </a:cubicBezTo>
                  <a:cubicBezTo>
                    <a:pt x="4604" y="5901"/>
                    <a:pt x="5922" y="4583"/>
                    <a:pt x="5922" y="2950"/>
                  </a:cubicBezTo>
                  <a:cubicBezTo>
                    <a:pt x="5922" y="1318"/>
                    <a:pt x="4604" y="0"/>
                    <a:pt x="2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6"/>
            <p:cNvSpPr/>
            <p:nvPr/>
          </p:nvSpPr>
          <p:spPr>
            <a:xfrm>
              <a:off x="464579" y="1006879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12031" y="1"/>
                  </a:moveTo>
                  <a:lnTo>
                    <a:pt x="0" y="1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6"/>
            <p:cNvSpPr/>
            <p:nvPr/>
          </p:nvSpPr>
          <p:spPr>
            <a:xfrm>
              <a:off x="464579" y="987249"/>
              <a:ext cx="185390" cy="32"/>
            </a:xfrm>
            <a:custGeom>
              <a:avLst/>
              <a:gdLst/>
              <a:ahLst/>
              <a:cxnLst/>
              <a:rect l="l" t="t" r="r" b="b"/>
              <a:pathLst>
                <a:path w="6006" h="1" fill="none" extrusionOk="0">
                  <a:moveTo>
                    <a:pt x="0" y="1"/>
                  </a:moveTo>
                  <a:lnTo>
                    <a:pt x="6005" y="1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6"/>
            <p:cNvSpPr/>
            <p:nvPr/>
          </p:nvSpPr>
          <p:spPr>
            <a:xfrm>
              <a:off x="464579" y="1316793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1"/>
                  </a:moveTo>
                  <a:lnTo>
                    <a:pt x="12031" y="1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6"/>
            <p:cNvSpPr/>
            <p:nvPr/>
          </p:nvSpPr>
          <p:spPr>
            <a:xfrm>
              <a:off x="681577" y="1295837"/>
              <a:ext cx="62661" cy="32"/>
            </a:xfrm>
            <a:custGeom>
              <a:avLst/>
              <a:gdLst/>
              <a:ahLst/>
              <a:cxnLst/>
              <a:rect l="l" t="t" r="r" b="b"/>
              <a:pathLst>
                <a:path w="2030" h="1" fill="none" extrusionOk="0">
                  <a:moveTo>
                    <a:pt x="0" y="0"/>
                  </a:moveTo>
                  <a:lnTo>
                    <a:pt x="2030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6"/>
            <p:cNvSpPr/>
            <p:nvPr/>
          </p:nvSpPr>
          <p:spPr>
            <a:xfrm>
              <a:off x="464579" y="1295837"/>
              <a:ext cx="154368" cy="32"/>
            </a:xfrm>
            <a:custGeom>
              <a:avLst/>
              <a:gdLst/>
              <a:ahLst/>
              <a:cxnLst/>
              <a:rect l="l" t="t" r="r" b="b"/>
              <a:pathLst>
                <a:path w="5001" h="1" fill="none" extrusionOk="0">
                  <a:moveTo>
                    <a:pt x="0" y="0"/>
                  </a:moveTo>
                  <a:lnTo>
                    <a:pt x="5001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6"/>
            <p:cNvSpPr/>
            <p:nvPr/>
          </p:nvSpPr>
          <p:spPr>
            <a:xfrm>
              <a:off x="464579" y="3652679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12031" y="0"/>
                  </a:moveTo>
                  <a:lnTo>
                    <a:pt x="0" y="0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6"/>
            <p:cNvSpPr/>
            <p:nvPr/>
          </p:nvSpPr>
          <p:spPr>
            <a:xfrm>
              <a:off x="464579" y="3633049"/>
              <a:ext cx="185390" cy="32"/>
            </a:xfrm>
            <a:custGeom>
              <a:avLst/>
              <a:gdLst/>
              <a:ahLst/>
              <a:cxnLst/>
              <a:rect l="l" t="t" r="r" b="b"/>
              <a:pathLst>
                <a:path w="6006" h="1" fill="none" extrusionOk="0">
                  <a:moveTo>
                    <a:pt x="0" y="0"/>
                  </a:moveTo>
                  <a:lnTo>
                    <a:pt x="6005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6"/>
            <p:cNvSpPr/>
            <p:nvPr/>
          </p:nvSpPr>
          <p:spPr>
            <a:xfrm>
              <a:off x="464579" y="3961914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1" y="0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6"/>
            <p:cNvSpPr/>
            <p:nvPr/>
          </p:nvSpPr>
          <p:spPr>
            <a:xfrm>
              <a:off x="464579" y="3940926"/>
              <a:ext cx="154368" cy="32"/>
            </a:xfrm>
            <a:custGeom>
              <a:avLst/>
              <a:gdLst/>
              <a:ahLst/>
              <a:cxnLst/>
              <a:rect l="l" t="t" r="r" b="b"/>
              <a:pathLst>
                <a:path w="5001" h="1" fill="none" extrusionOk="0">
                  <a:moveTo>
                    <a:pt x="0" y="0"/>
                  </a:moveTo>
                  <a:lnTo>
                    <a:pt x="5001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26"/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26"/>
          <p:cNvSpPr txBox="1">
            <a:spLocks noGrp="1"/>
          </p:cNvSpPr>
          <p:nvPr>
            <p:ph type="title" idx="2"/>
          </p:nvPr>
        </p:nvSpPr>
        <p:spPr>
          <a:xfrm>
            <a:off x="942322" y="1448150"/>
            <a:ext cx="22395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3" name="Google Shape;753;p26"/>
          <p:cNvSpPr txBox="1">
            <a:spLocks noGrp="1"/>
          </p:cNvSpPr>
          <p:nvPr>
            <p:ph type="subTitle" idx="1"/>
          </p:nvPr>
        </p:nvSpPr>
        <p:spPr>
          <a:xfrm>
            <a:off x="942322" y="1773277"/>
            <a:ext cx="2239500" cy="8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4" name="Google Shape;754;p26"/>
          <p:cNvSpPr txBox="1">
            <a:spLocks noGrp="1"/>
          </p:cNvSpPr>
          <p:nvPr>
            <p:ph type="title" idx="3"/>
          </p:nvPr>
        </p:nvSpPr>
        <p:spPr>
          <a:xfrm>
            <a:off x="5940246" y="1448150"/>
            <a:ext cx="22686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5" name="Google Shape;755;p26"/>
          <p:cNvSpPr txBox="1">
            <a:spLocks noGrp="1"/>
          </p:cNvSpPr>
          <p:nvPr>
            <p:ph type="subTitle" idx="4"/>
          </p:nvPr>
        </p:nvSpPr>
        <p:spPr>
          <a:xfrm>
            <a:off x="5940244" y="1777048"/>
            <a:ext cx="2268600" cy="8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6" name="Google Shape;756;p26"/>
          <p:cNvSpPr txBox="1">
            <a:spLocks noGrp="1"/>
          </p:cNvSpPr>
          <p:nvPr>
            <p:ph type="title" idx="5"/>
          </p:nvPr>
        </p:nvSpPr>
        <p:spPr>
          <a:xfrm>
            <a:off x="942322" y="3026633"/>
            <a:ext cx="22395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7" name="Google Shape;757;p26"/>
          <p:cNvSpPr txBox="1">
            <a:spLocks noGrp="1"/>
          </p:cNvSpPr>
          <p:nvPr>
            <p:ph type="subTitle" idx="6"/>
          </p:nvPr>
        </p:nvSpPr>
        <p:spPr>
          <a:xfrm>
            <a:off x="942322" y="3347361"/>
            <a:ext cx="2239500" cy="8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8" name="Google Shape;758;p26"/>
          <p:cNvSpPr txBox="1">
            <a:spLocks noGrp="1"/>
          </p:cNvSpPr>
          <p:nvPr>
            <p:ph type="title" idx="7"/>
          </p:nvPr>
        </p:nvSpPr>
        <p:spPr>
          <a:xfrm>
            <a:off x="5940243" y="3026633"/>
            <a:ext cx="22686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9" name="Google Shape;759;p26"/>
          <p:cNvSpPr txBox="1">
            <a:spLocks noGrp="1"/>
          </p:cNvSpPr>
          <p:nvPr>
            <p:ph type="subTitle" idx="8"/>
          </p:nvPr>
        </p:nvSpPr>
        <p:spPr>
          <a:xfrm>
            <a:off x="5940244" y="3347361"/>
            <a:ext cx="2268600" cy="8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9" name="Google Shape;969;p33"/>
          <p:cNvGrpSpPr/>
          <p:nvPr/>
        </p:nvGrpSpPr>
        <p:grpSpPr>
          <a:xfrm>
            <a:off x="243964" y="248550"/>
            <a:ext cx="8673600" cy="4646400"/>
            <a:chOff x="243964" y="248550"/>
            <a:chExt cx="8673600" cy="4646400"/>
          </a:xfrm>
        </p:grpSpPr>
        <p:sp>
          <p:nvSpPr>
            <p:cNvPr id="970" name="Google Shape;970;p33"/>
            <p:cNvSpPr/>
            <p:nvPr/>
          </p:nvSpPr>
          <p:spPr>
            <a:xfrm>
              <a:off x="243964" y="248550"/>
              <a:ext cx="8673600" cy="4646400"/>
            </a:xfrm>
            <a:prstGeom prst="roundRect">
              <a:avLst>
                <a:gd name="adj" fmla="val 2042"/>
              </a:avLst>
            </a:prstGeom>
            <a:solidFill>
              <a:srgbClr val="4B5AF6">
                <a:alpha val="58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3"/>
            <p:cNvSpPr/>
            <p:nvPr/>
          </p:nvSpPr>
          <p:spPr>
            <a:xfrm>
              <a:off x="358471" y="338700"/>
              <a:ext cx="522300" cy="4466100"/>
            </a:xfrm>
            <a:prstGeom prst="roundRect">
              <a:avLst>
                <a:gd name="adj" fmla="val 1060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3"/>
            <p:cNvSpPr/>
            <p:nvPr/>
          </p:nvSpPr>
          <p:spPr>
            <a:xfrm>
              <a:off x="5983395" y="487208"/>
              <a:ext cx="2828266" cy="4149351"/>
            </a:xfrm>
            <a:custGeom>
              <a:avLst/>
              <a:gdLst/>
              <a:ahLst/>
              <a:cxnLst/>
              <a:rect l="l" t="t" r="r" b="b"/>
              <a:pathLst>
                <a:path w="91626" h="128304" extrusionOk="0">
                  <a:moveTo>
                    <a:pt x="1486" y="0"/>
                  </a:moveTo>
                  <a:cubicBezTo>
                    <a:pt x="670" y="0"/>
                    <a:pt x="1" y="670"/>
                    <a:pt x="1" y="1465"/>
                  </a:cubicBezTo>
                  <a:lnTo>
                    <a:pt x="1" y="126839"/>
                  </a:lnTo>
                  <a:cubicBezTo>
                    <a:pt x="1" y="127634"/>
                    <a:pt x="670" y="128304"/>
                    <a:pt x="1486" y="128304"/>
                  </a:cubicBezTo>
                  <a:lnTo>
                    <a:pt x="89930" y="128304"/>
                  </a:lnTo>
                  <a:cubicBezTo>
                    <a:pt x="90872" y="128304"/>
                    <a:pt x="91625" y="127530"/>
                    <a:pt x="91625" y="126630"/>
                  </a:cubicBezTo>
                  <a:lnTo>
                    <a:pt x="91625" y="1716"/>
                  </a:lnTo>
                  <a:cubicBezTo>
                    <a:pt x="91625" y="775"/>
                    <a:pt x="90872" y="0"/>
                    <a:pt x="89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>
              <a:off x="681570" y="486526"/>
              <a:ext cx="7784431" cy="4150031"/>
            </a:xfrm>
            <a:custGeom>
              <a:avLst/>
              <a:gdLst/>
              <a:ahLst/>
              <a:cxnLst/>
              <a:rect l="l" t="t" r="r" b="b"/>
              <a:pathLst>
                <a:path w="80453" h="128325" extrusionOk="0">
                  <a:moveTo>
                    <a:pt x="1" y="0"/>
                  </a:moveTo>
                  <a:lnTo>
                    <a:pt x="1" y="128325"/>
                  </a:lnTo>
                  <a:lnTo>
                    <a:pt x="78778" y="128325"/>
                  </a:lnTo>
                  <a:cubicBezTo>
                    <a:pt x="79699" y="128325"/>
                    <a:pt x="80452" y="127551"/>
                    <a:pt x="80431" y="126609"/>
                  </a:cubicBezTo>
                  <a:lnTo>
                    <a:pt x="80431" y="586"/>
                  </a:lnTo>
                  <a:cubicBezTo>
                    <a:pt x="80431" y="272"/>
                    <a:pt x="80180" y="0"/>
                    <a:pt x="798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3"/>
            <p:cNvSpPr/>
            <p:nvPr/>
          </p:nvSpPr>
          <p:spPr>
            <a:xfrm>
              <a:off x="8466099" y="3787990"/>
              <a:ext cx="328122" cy="815421"/>
            </a:xfrm>
            <a:custGeom>
              <a:avLst/>
              <a:gdLst/>
              <a:ahLst/>
              <a:cxnLst/>
              <a:rect l="l" t="t" r="r" b="b"/>
              <a:pathLst>
                <a:path w="10630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7386" y="25214"/>
                  </a:lnTo>
                  <a:cubicBezTo>
                    <a:pt x="9186" y="25214"/>
                    <a:pt x="10629" y="23728"/>
                    <a:pt x="10462" y="22054"/>
                  </a:cubicBezTo>
                  <a:lnTo>
                    <a:pt x="8683" y="4667"/>
                  </a:lnTo>
                  <a:cubicBezTo>
                    <a:pt x="8558" y="3558"/>
                    <a:pt x="7763" y="2574"/>
                    <a:pt x="6654" y="221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3"/>
            <p:cNvSpPr/>
            <p:nvPr/>
          </p:nvSpPr>
          <p:spPr>
            <a:xfrm>
              <a:off x="8465451" y="3761600"/>
              <a:ext cx="307440" cy="815421"/>
            </a:xfrm>
            <a:custGeom>
              <a:avLst/>
              <a:gdLst/>
              <a:ahLst/>
              <a:cxnLst/>
              <a:rect l="l" t="t" r="r" b="b"/>
              <a:pathLst>
                <a:path w="9960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6905" y="25214"/>
                  </a:lnTo>
                  <a:cubicBezTo>
                    <a:pt x="8600" y="25214"/>
                    <a:pt x="9960" y="23749"/>
                    <a:pt x="9792" y="22054"/>
                  </a:cubicBezTo>
                  <a:lnTo>
                    <a:pt x="8119" y="4688"/>
                  </a:lnTo>
                  <a:cubicBezTo>
                    <a:pt x="8014" y="3558"/>
                    <a:pt x="7240" y="2595"/>
                    <a:pt x="6194" y="221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3"/>
            <p:cNvSpPr/>
            <p:nvPr/>
          </p:nvSpPr>
          <p:spPr>
            <a:xfrm>
              <a:off x="8466099" y="2980719"/>
              <a:ext cx="329418" cy="815421"/>
            </a:xfrm>
            <a:custGeom>
              <a:avLst/>
              <a:gdLst/>
              <a:ahLst/>
              <a:cxnLst/>
              <a:rect l="l" t="t" r="r" b="b"/>
              <a:pathLst>
                <a:path w="10672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7198" y="22787"/>
                  </a:lnTo>
                  <a:cubicBezTo>
                    <a:pt x="8328" y="22389"/>
                    <a:pt x="9144" y="21427"/>
                    <a:pt x="9207" y="20297"/>
                  </a:cubicBezTo>
                  <a:lnTo>
                    <a:pt x="10546" y="4165"/>
                  </a:lnTo>
                  <a:cubicBezTo>
                    <a:pt x="10671" y="2658"/>
                    <a:pt x="9520" y="1298"/>
                    <a:pt x="7909" y="10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3"/>
            <p:cNvSpPr/>
            <p:nvPr/>
          </p:nvSpPr>
          <p:spPr>
            <a:xfrm>
              <a:off x="8464803" y="2946891"/>
              <a:ext cx="308089" cy="815421"/>
            </a:xfrm>
            <a:custGeom>
              <a:avLst/>
              <a:gdLst/>
              <a:ahLst/>
              <a:cxnLst/>
              <a:rect l="l" t="t" r="r" b="b"/>
              <a:pathLst>
                <a:path w="9981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6717" y="22787"/>
                  </a:lnTo>
                  <a:cubicBezTo>
                    <a:pt x="7784" y="22389"/>
                    <a:pt x="8558" y="21426"/>
                    <a:pt x="8642" y="20297"/>
                  </a:cubicBezTo>
                  <a:lnTo>
                    <a:pt x="9876" y="4164"/>
                  </a:lnTo>
                  <a:cubicBezTo>
                    <a:pt x="9981" y="2658"/>
                    <a:pt x="8914" y="1298"/>
                    <a:pt x="7386" y="10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3"/>
            <p:cNvSpPr/>
            <p:nvPr/>
          </p:nvSpPr>
          <p:spPr>
            <a:xfrm>
              <a:off x="8466099" y="2168726"/>
              <a:ext cx="306792" cy="815421"/>
            </a:xfrm>
            <a:custGeom>
              <a:avLst/>
              <a:gdLst/>
              <a:ahLst/>
              <a:cxnLst/>
              <a:rect l="l" t="t" r="r" b="b"/>
              <a:pathLst>
                <a:path w="9939" h="25214" extrusionOk="0">
                  <a:moveTo>
                    <a:pt x="0" y="1"/>
                  </a:moveTo>
                  <a:lnTo>
                    <a:pt x="0" y="25213"/>
                  </a:lnTo>
                  <a:lnTo>
                    <a:pt x="7826" y="22598"/>
                  </a:lnTo>
                  <a:cubicBezTo>
                    <a:pt x="9102" y="22159"/>
                    <a:pt x="9939" y="20987"/>
                    <a:pt x="9897" y="19732"/>
                  </a:cubicBezTo>
                  <a:lnTo>
                    <a:pt x="9081" y="5796"/>
                  </a:lnTo>
                  <a:cubicBezTo>
                    <a:pt x="8997" y="4708"/>
                    <a:pt x="8349" y="3809"/>
                    <a:pt x="7323" y="332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3"/>
            <p:cNvSpPr/>
            <p:nvPr/>
          </p:nvSpPr>
          <p:spPr>
            <a:xfrm>
              <a:off x="8466099" y="2131503"/>
              <a:ext cx="285494" cy="815421"/>
            </a:xfrm>
            <a:custGeom>
              <a:avLst/>
              <a:gdLst/>
              <a:ahLst/>
              <a:cxnLst/>
              <a:rect l="l" t="t" r="r" b="b"/>
              <a:pathLst>
                <a:path w="9249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7282" y="22598"/>
                  </a:lnTo>
                  <a:cubicBezTo>
                    <a:pt x="8474" y="22159"/>
                    <a:pt x="9248" y="21008"/>
                    <a:pt x="9186" y="19732"/>
                  </a:cubicBezTo>
                  <a:lnTo>
                    <a:pt x="8453" y="5797"/>
                  </a:lnTo>
                  <a:cubicBezTo>
                    <a:pt x="8411" y="4709"/>
                    <a:pt x="7784" y="3809"/>
                    <a:pt x="6842" y="332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3"/>
            <p:cNvSpPr/>
            <p:nvPr/>
          </p:nvSpPr>
          <p:spPr>
            <a:xfrm>
              <a:off x="8465451" y="1366888"/>
              <a:ext cx="310033" cy="815388"/>
            </a:xfrm>
            <a:custGeom>
              <a:avLst/>
              <a:gdLst/>
              <a:ahLst/>
              <a:cxnLst/>
              <a:rect l="l" t="t" r="r" b="b"/>
              <a:pathLst>
                <a:path w="10044" h="25213" extrusionOk="0">
                  <a:moveTo>
                    <a:pt x="0" y="0"/>
                  </a:moveTo>
                  <a:lnTo>
                    <a:pt x="0" y="25213"/>
                  </a:lnTo>
                  <a:lnTo>
                    <a:pt x="8997" y="16697"/>
                  </a:lnTo>
                  <a:cubicBezTo>
                    <a:pt x="9751" y="15986"/>
                    <a:pt x="10044" y="15002"/>
                    <a:pt x="9813" y="14061"/>
                  </a:cubicBezTo>
                  <a:lnTo>
                    <a:pt x="7114" y="3180"/>
                  </a:lnTo>
                  <a:cubicBezTo>
                    <a:pt x="6863" y="2071"/>
                    <a:pt x="5922" y="1214"/>
                    <a:pt x="4708" y="9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3"/>
            <p:cNvSpPr/>
            <p:nvPr/>
          </p:nvSpPr>
          <p:spPr>
            <a:xfrm>
              <a:off x="8466099" y="1332349"/>
              <a:ext cx="282901" cy="815421"/>
            </a:xfrm>
            <a:custGeom>
              <a:avLst/>
              <a:gdLst/>
              <a:ahLst/>
              <a:cxnLst/>
              <a:rect l="l" t="t" r="r" b="b"/>
              <a:pathLst>
                <a:path w="9165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8223" y="16698"/>
                  </a:lnTo>
                  <a:cubicBezTo>
                    <a:pt x="8893" y="15987"/>
                    <a:pt x="9165" y="14982"/>
                    <a:pt x="8976" y="14041"/>
                  </a:cubicBezTo>
                  <a:lnTo>
                    <a:pt x="6528" y="3160"/>
                  </a:lnTo>
                  <a:cubicBezTo>
                    <a:pt x="6277" y="2072"/>
                    <a:pt x="5419" y="1215"/>
                    <a:pt x="4331" y="96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3"/>
            <p:cNvSpPr/>
            <p:nvPr/>
          </p:nvSpPr>
          <p:spPr>
            <a:xfrm>
              <a:off x="8468013" y="542703"/>
              <a:ext cx="283580" cy="815421"/>
            </a:xfrm>
            <a:custGeom>
              <a:avLst/>
              <a:gdLst/>
              <a:ahLst/>
              <a:cxnLst/>
              <a:rect l="l" t="t" r="r" b="b"/>
              <a:pathLst>
                <a:path w="9187" h="25214" extrusionOk="0">
                  <a:moveTo>
                    <a:pt x="1" y="0"/>
                  </a:moveTo>
                  <a:lnTo>
                    <a:pt x="1" y="25213"/>
                  </a:lnTo>
                  <a:lnTo>
                    <a:pt x="6466" y="20024"/>
                  </a:lnTo>
                  <a:cubicBezTo>
                    <a:pt x="7052" y="19564"/>
                    <a:pt x="8036" y="18957"/>
                    <a:pt x="8098" y="18162"/>
                  </a:cubicBezTo>
                  <a:lnTo>
                    <a:pt x="9019" y="4624"/>
                  </a:lnTo>
                  <a:cubicBezTo>
                    <a:pt x="9186" y="3160"/>
                    <a:pt x="8203" y="1800"/>
                    <a:pt x="6780" y="148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8465451" y="506159"/>
              <a:ext cx="286142" cy="811346"/>
            </a:xfrm>
            <a:custGeom>
              <a:avLst/>
              <a:gdLst/>
              <a:ahLst/>
              <a:cxnLst/>
              <a:rect l="l" t="t" r="r" b="b"/>
              <a:pathLst>
                <a:path w="9270" h="25088" extrusionOk="0">
                  <a:moveTo>
                    <a:pt x="0" y="0"/>
                  </a:moveTo>
                  <a:lnTo>
                    <a:pt x="84" y="25088"/>
                  </a:lnTo>
                  <a:lnTo>
                    <a:pt x="6549" y="19899"/>
                  </a:lnTo>
                  <a:cubicBezTo>
                    <a:pt x="7135" y="19396"/>
                    <a:pt x="7533" y="18727"/>
                    <a:pt x="7616" y="17974"/>
                  </a:cubicBezTo>
                  <a:lnTo>
                    <a:pt x="9102" y="4520"/>
                  </a:lnTo>
                  <a:cubicBezTo>
                    <a:pt x="9269" y="3055"/>
                    <a:pt x="8286" y="1695"/>
                    <a:pt x="6863" y="13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3"/>
            <p:cNvSpPr/>
            <p:nvPr/>
          </p:nvSpPr>
          <p:spPr>
            <a:xfrm>
              <a:off x="744207" y="911476"/>
              <a:ext cx="182828" cy="190838"/>
            </a:xfrm>
            <a:custGeom>
              <a:avLst/>
              <a:gdLst/>
              <a:ahLst/>
              <a:cxnLst/>
              <a:rect l="l" t="t" r="r" b="b"/>
              <a:pathLst>
                <a:path w="5923" h="5901" extrusionOk="0">
                  <a:moveTo>
                    <a:pt x="2972" y="0"/>
                  </a:moveTo>
                  <a:cubicBezTo>
                    <a:pt x="1319" y="0"/>
                    <a:pt x="1" y="1319"/>
                    <a:pt x="1" y="2951"/>
                  </a:cubicBezTo>
                  <a:cubicBezTo>
                    <a:pt x="1" y="4583"/>
                    <a:pt x="1319" y="5901"/>
                    <a:pt x="2972" y="5901"/>
                  </a:cubicBezTo>
                  <a:cubicBezTo>
                    <a:pt x="4604" y="5901"/>
                    <a:pt x="5922" y="4583"/>
                    <a:pt x="5922" y="2951"/>
                  </a:cubicBezTo>
                  <a:cubicBezTo>
                    <a:pt x="5922" y="1319"/>
                    <a:pt x="4604" y="0"/>
                    <a:pt x="2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3"/>
            <p:cNvSpPr/>
            <p:nvPr/>
          </p:nvSpPr>
          <p:spPr>
            <a:xfrm>
              <a:off x="744207" y="1236946"/>
              <a:ext cx="182828" cy="190871"/>
            </a:xfrm>
            <a:custGeom>
              <a:avLst/>
              <a:gdLst/>
              <a:ahLst/>
              <a:cxnLst/>
              <a:rect l="l" t="t" r="r" b="b"/>
              <a:pathLst>
                <a:path w="5923" h="5902" extrusionOk="0">
                  <a:moveTo>
                    <a:pt x="2972" y="1"/>
                  </a:moveTo>
                  <a:cubicBezTo>
                    <a:pt x="1319" y="1"/>
                    <a:pt x="1" y="1319"/>
                    <a:pt x="1" y="2951"/>
                  </a:cubicBezTo>
                  <a:cubicBezTo>
                    <a:pt x="1" y="4583"/>
                    <a:pt x="1319" y="5901"/>
                    <a:pt x="2972" y="5901"/>
                  </a:cubicBezTo>
                  <a:cubicBezTo>
                    <a:pt x="4604" y="5901"/>
                    <a:pt x="5922" y="4583"/>
                    <a:pt x="5922" y="2951"/>
                  </a:cubicBezTo>
                  <a:cubicBezTo>
                    <a:pt x="5922" y="1319"/>
                    <a:pt x="4604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3"/>
            <p:cNvSpPr/>
            <p:nvPr/>
          </p:nvSpPr>
          <p:spPr>
            <a:xfrm>
              <a:off x="744207" y="3537646"/>
              <a:ext cx="182828" cy="190838"/>
            </a:xfrm>
            <a:custGeom>
              <a:avLst/>
              <a:gdLst/>
              <a:ahLst/>
              <a:cxnLst/>
              <a:rect l="l" t="t" r="r" b="b"/>
              <a:pathLst>
                <a:path w="5923" h="5901" extrusionOk="0">
                  <a:moveTo>
                    <a:pt x="2972" y="0"/>
                  </a:moveTo>
                  <a:cubicBezTo>
                    <a:pt x="1319" y="0"/>
                    <a:pt x="1" y="1318"/>
                    <a:pt x="1" y="2950"/>
                  </a:cubicBezTo>
                  <a:cubicBezTo>
                    <a:pt x="1" y="4582"/>
                    <a:pt x="1319" y="5900"/>
                    <a:pt x="2972" y="5900"/>
                  </a:cubicBezTo>
                  <a:cubicBezTo>
                    <a:pt x="4604" y="5900"/>
                    <a:pt x="5922" y="4582"/>
                    <a:pt x="5922" y="2950"/>
                  </a:cubicBezTo>
                  <a:cubicBezTo>
                    <a:pt x="5922" y="1318"/>
                    <a:pt x="4604" y="0"/>
                    <a:pt x="2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3"/>
            <p:cNvSpPr/>
            <p:nvPr/>
          </p:nvSpPr>
          <p:spPr>
            <a:xfrm>
              <a:off x="744207" y="3863116"/>
              <a:ext cx="182828" cy="190838"/>
            </a:xfrm>
            <a:custGeom>
              <a:avLst/>
              <a:gdLst/>
              <a:ahLst/>
              <a:cxnLst/>
              <a:rect l="l" t="t" r="r" b="b"/>
              <a:pathLst>
                <a:path w="5923" h="5901" extrusionOk="0">
                  <a:moveTo>
                    <a:pt x="2972" y="0"/>
                  </a:moveTo>
                  <a:cubicBezTo>
                    <a:pt x="1319" y="0"/>
                    <a:pt x="1" y="1318"/>
                    <a:pt x="1" y="2950"/>
                  </a:cubicBezTo>
                  <a:cubicBezTo>
                    <a:pt x="1" y="4583"/>
                    <a:pt x="1319" y="5901"/>
                    <a:pt x="2972" y="5901"/>
                  </a:cubicBezTo>
                  <a:cubicBezTo>
                    <a:pt x="4604" y="5901"/>
                    <a:pt x="5922" y="4583"/>
                    <a:pt x="5922" y="2950"/>
                  </a:cubicBezTo>
                  <a:cubicBezTo>
                    <a:pt x="5922" y="1318"/>
                    <a:pt x="4604" y="0"/>
                    <a:pt x="2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3"/>
            <p:cNvSpPr/>
            <p:nvPr/>
          </p:nvSpPr>
          <p:spPr>
            <a:xfrm>
              <a:off x="464579" y="1006879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12031" y="1"/>
                  </a:moveTo>
                  <a:lnTo>
                    <a:pt x="0" y="1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3"/>
            <p:cNvSpPr/>
            <p:nvPr/>
          </p:nvSpPr>
          <p:spPr>
            <a:xfrm>
              <a:off x="464579" y="987249"/>
              <a:ext cx="185390" cy="32"/>
            </a:xfrm>
            <a:custGeom>
              <a:avLst/>
              <a:gdLst/>
              <a:ahLst/>
              <a:cxnLst/>
              <a:rect l="l" t="t" r="r" b="b"/>
              <a:pathLst>
                <a:path w="6006" h="1" fill="none" extrusionOk="0">
                  <a:moveTo>
                    <a:pt x="0" y="1"/>
                  </a:moveTo>
                  <a:lnTo>
                    <a:pt x="6005" y="1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3"/>
            <p:cNvSpPr/>
            <p:nvPr/>
          </p:nvSpPr>
          <p:spPr>
            <a:xfrm>
              <a:off x="464579" y="1316793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1"/>
                  </a:moveTo>
                  <a:lnTo>
                    <a:pt x="12031" y="1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3"/>
            <p:cNvSpPr/>
            <p:nvPr/>
          </p:nvSpPr>
          <p:spPr>
            <a:xfrm>
              <a:off x="681577" y="1295837"/>
              <a:ext cx="62661" cy="32"/>
            </a:xfrm>
            <a:custGeom>
              <a:avLst/>
              <a:gdLst/>
              <a:ahLst/>
              <a:cxnLst/>
              <a:rect l="l" t="t" r="r" b="b"/>
              <a:pathLst>
                <a:path w="2030" h="1" fill="none" extrusionOk="0">
                  <a:moveTo>
                    <a:pt x="0" y="0"/>
                  </a:moveTo>
                  <a:lnTo>
                    <a:pt x="2030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3"/>
            <p:cNvSpPr/>
            <p:nvPr/>
          </p:nvSpPr>
          <p:spPr>
            <a:xfrm>
              <a:off x="464579" y="1295837"/>
              <a:ext cx="154368" cy="32"/>
            </a:xfrm>
            <a:custGeom>
              <a:avLst/>
              <a:gdLst/>
              <a:ahLst/>
              <a:cxnLst/>
              <a:rect l="l" t="t" r="r" b="b"/>
              <a:pathLst>
                <a:path w="5001" h="1" fill="none" extrusionOk="0">
                  <a:moveTo>
                    <a:pt x="0" y="0"/>
                  </a:moveTo>
                  <a:lnTo>
                    <a:pt x="5001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3"/>
            <p:cNvSpPr/>
            <p:nvPr/>
          </p:nvSpPr>
          <p:spPr>
            <a:xfrm>
              <a:off x="464579" y="3652679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12031" y="0"/>
                  </a:moveTo>
                  <a:lnTo>
                    <a:pt x="0" y="0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3"/>
            <p:cNvSpPr/>
            <p:nvPr/>
          </p:nvSpPr>
          <p:spPr>
            <a:xfrm>
              <a:off x="464579" y="3633049"/>
              <a:ext cx="185390" cy="32"/>
            </a:xfrm>
            <a:custGeom>
              <a:avLst/>
              <a:gdLst/>
              <a:ahLst/>
              <a:cxnLst/>
              <a:rect l="l" t="t" r="r" b="b"/>
              <a:pathLst>
                <a:path w="6006" h="1" fill="none" extrusionOk="0">
                  <a:moveTo>
                    <a:pt x="0" y="0"/>
                  </a:moveTo>
                  <a:lnTo>
                    <a:pt x="6005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3"/>
            <p:cNvSpPr/>
            <p:nvPr/>
          </p:nvSpPr>
          <p:spPr>
            <a:xfrm>
              <a:off x="464579" y="3961914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1" y="0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3"/>
            <p:cNvSpPr/>
            <p:nvPr/>
          </p:nvSpPr>
          <p:spPr>
            <a:xfrm>
              <a:off x="464579" y="3940926"/>
              <a:ext cx="154368" cy="32"/>
            </a:xfrm>
            <a:custGeom>
              <a:avLst/>
              <a:gdLst/>
              <a:ahLst/>
              <a:cxnLst/>
              <a:rect l="l" t="t" r="r" b="b"/>
              <a:pathLst>
                <a:path w="5001" h="1" fill="none" extrusionOk="0">
                  <a:moveTo>
                    <a:pt x="0" y="0"/>
                  </a:moveTo>
                  <a:lnTo>
                    <a:pt x="5001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"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8" name="Google Shape;998;p34"/>
          <p:cNvGrpSpPr/>
          <p:nvPr/>
        </p:nvGrpSpPr>
        <p:grpSpPr>
          <a:xfrm>
            <a:off x="77718" y="154313"/>
            <a:ext cx="8993656" cy="4817852"/>
            <a:chOff x="243964" y="248550"/>
            <a:chExt cx="8673600" cy="4646400"/>
          </a:xfrm>
        </p:grpSpPr>
        <p:sp>
          <p:nvSpPr>
            <p:cNvPr id="999" name="Google Shape;999;p34"/>
            <p:cNvSpPr/>
            <p:nvPr/>
          </p:nvSpPr>
          <p:spPr>
            <a:xfrm>
              <a:off x="243964" y="248550"/>
              <a:ext cx="8673600" cy="4646400"/>
            </a:xfrm>
            <a:prstGeom prst="roundRect">
              <a:avLst>
                <a:gd name="adj" fmla="val 2042"/>
              </a:avLst>
            </a:prstGeom>
            <a:solidFill>
              <a:srgbClr val="4B5AF6">
                <a:alpha val="58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358471" y="338700"/>
              <a:ext cx="522300" cy="4466100"/>
            </a:xfrm>
            <a:prstGeom prst="roundRect">
              <a:avLst>
                <a:gd name="adj" fmla="val 1060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5983395" y="487208"/>
              <a:ext cx="2828266" cy="4149351"/>
            </a:xfrm>
            <a:custGeom>
              <a:avLst/>
              <a:gdLst/>
              <a:ahLst/>
              <a:cxnLst/>
              <a:rect l="l" t="t" r="r" b="b"/>
              <a:pathLst>
                <a:path w="91626" h="128304" extrusionOk="0">
                  <a:moveTo>
                    <a:pt x="1486" y="0"/>
                  </a:moveTo>
                  <a:cubicBezTo>
                    <a:pt x="670" y="0"/>
                    <a:pt x="1" y="670"/>
                    <a:pt x="1" y="1465"/>
                  </a:cubicBezTo>
                  <a:lnTo>
                    <a:pt x="1" y="126839"/>
                  </a:lnTo>
                  <a:cubicBezTo>
                    <a:pt x="1" y="127634"/>
                    <a:pt x="670" y="128304"/>
                    <a:pt x="1486" y="128304"/>
                  </a:cubicBezTo>
                  <a:lnTo>
                    <a:pt x="89930" y="128304"/>
                  </a:lnTo>
                  <a:cubicBezTo>
                    <a:pt x="90872" y="128304"/>
                    <a:pt x="91625" y="127530"/>
                    <a:pt x="91625" y="126630"/>
                  </a:cubicBezTo>
                  <a:lnTo>
                    <a:pt x="91625" y="1716"/>
                  </a:lnTo>
                  <a:cubicBezTo>
                    <a:pt x="91625" y="775"/>
                    <a:pt x="90872" y="0"/>
                    <a:pt x="89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681570" y="486526"/>
              <a:ext cx="7784431" cy="4150031"/>
            </a:xfrm>
            <a:custGeom>
              <a:avLst/>
              <a:gdLst/>
              <a:ahLst/>
              <a:cxnLst/>
              <a:rect l="l" t="t" r="r" b="b"/>
              <a:pathLst>
                <a:path w="80453" h="128325" extrusionOk="0">
                  <a:moveTo>
                    <a:pt x="1" y="0"/>
                  </a:moveTo>
                  <a:lnTo>
                    <a:pt x="1" y="128325"/>
                  </a:lnTo>
                  <a:lnTo>
                    <a:pt x="78778" y="128325"/>
                  </a:lnTo>
                  <a:cubicBezTo>
                    <a:pt x="79699" y="128325"/>
                    <a:pt x="80452" y="127551"/>
                    <a:pt x="80431" y="126609"/>
                  </a:cubicBezTo>
                  <a:lnTo>
                    <a:pt x="80431" y="586"/>
                  </a:lnTo>
                  <a:cubicBezTo>
                    <a:pt x="80431" y="272"/>
                    <a:pt x="80180" y="0"/>
                    <a:pt x="798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8466099" y="3787990"/>
              <a:ext cx="328122" cy="815421"/>
            </a:xfrm>
            <a:custGeom>
              <a:avLst/>
              <a:gdLst/>
              <a:ahLst/>
              <a:cxnLst/>
              <a:rect l="l" t="t" r="r" b="b"/>
              <a:pathLst>
                <a:path w="10630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7386" y="25214"/>
                  </a:lnTo>
                  <a:cubicBezTo>
                    <a:pt x="9186" y="25214"/>
                    <a:pt x="10629" y="23728"/>
                    <a:pt x="10462" y="22054"/>
                  </a:cubicBezTo>
                  <a:lnTo>
                    <a:pt x="8683" y="4667"/>
                  </a:lnTo>
                  <a:cubicBezTo>
                    <a:pt x="8558" y="3558"/>
                    <a:pt x="7763" y="2574"/>
                    <a:pt x="6654" y="221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8465451" y="3761600"/>
              <a:ext cx="307440" cy="815421"/>
            </a:xfrm>
            <a:custGeom>
              <a:avLst/>
              <a:gdLst/>
              <a:ahLst/>
              <a:cxnLst/>
              <a:rect l="l" t="t" r="r" b="b"/>
              <a:pathLst>
                <a:path w="9960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6905" y="25214"/>
                  </a:lnTo>
                  <a:cubicBezTo>
                    <a:pt x="8600" y="25214"/>
                    <a:pt x="9960" y="23749"/>
                    <a:pt x="9792" y="22054"/>
                  </a:cubicBezTo>
                  <a:lnTo>
                    <a:pt x="8119" y="4688"/>
                  </a:lnTo>
                  <a:cubicBezTo>
                    <a:pt x="8014" y="3558"/>
                    <a:pt x="7240" y="2595"/>
                    <a:pt x="6194" y="221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8466099" y="2980719"/>
              <a:ext cx="329418" cy="815421"/>
            </a:xfrm>
            <a:custGeom>
              <a:avLst/>
              <a:gdLst/>
              <a:ahLst/>
              <a:cxnLst/>
              <a:rect l="l" t="t" r="r" b="b"/>
              <a:pathLst>
                <a:path w="10672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7198" y="22787"/>
                  </a:lnTo>
                  <a:cubicBezTo>
                    <a:pt x="8328" y="22389"/>
                    <a:pt x="9144" y="21427"/>
                    <a:pt x="9207" y="20297"/>
                  </a:cubicBezTo>
                  <a:lnTo>
                    <a:pt x="10546" y="4165"/>
                  </a:lnTo>
                  <a:cubicBezTo>
                    <a:pt x="10671" y="2658"/>
                    <a:pt x="9520" y="1298"/>
                    <a:pt x="7909" y="10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8464803" y="2946891"/>
              <a:ext cx="308089" cy="815421"/>
            </a:xfrm>
            <a:custGeom>
              <a:avLst/>
              <a:gdLst/>
              <a:ahLst/>
              <a:cxnLst/>
              <a:rect l="l" t="t" r="r" b="b"/>
              <a:pathLst>
                <a:path w="9981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6717" y="22787"/>
                  </a:lnTo>
                  <a:cubicBezTo>
                    <a:pt x="7784" y="22389"/>
                    <a:pt x="8558" y="21426"/>
                    <a:pt x="8642" y="20297"/>
                  </a:cubicBezTo>
                  <a:lnTo>
                    <a:pt x="9876" y="4164"/>
                  </a:lnTo>
                  <a:cubicBezTo>
                    <a:pt x="9981" y="2658"/>
                    <a:pt x="8914" y="1298"/>
                    <a:pt x="7386" y="10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8466099" y="2168726"/>
              <a:ext cx="306792" cy="815421"/>
            </a:xfrm>
            <a:custGeom>
              <a:avLst/>
              <a:gdLst/>
              <a:ahLst/>
              <a:cxnLst/>
              <a:rect l="l" t="t" r="r" b="b"/>
              <a:pathLst>
                <a:path w="9939" h="25214" extrusionOk="0">
                  <a:moveTo>
                    <a:pt x="0" y="1"/>
                  </a:moveTo>
                  <a:lnTo>
                    <a:pt x="0" y="25213"/>
                  </a:lnTo>
                  <a:lnTo>
                    <a:pt x="7826" y="22598"/>
                  </a:lnTo>
                  <a:cubicBezTo>
                    <a:pt x="9102" y="22159"/>
                    <a:pt x="9939" y="20987"/>
                    <a:pt x="9897" y="19732"/>
                  </a:cubicBezTo>
                  <a:lnTo>
                    <a:pt x="9081" y="5796"/>
                  </a:lnTo>
                  <a:cubicBezTo>
                    <a:pt x="8997" y="4708"/>
                    <a:pt x="8349" y="3809"/>
                    <a:pt x="7323" y="332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8466099" y="2131503"/>
              <a:ext cx="285494" cy="815421"/>
            </a:xfrm>
            <a:custGeom>
              <a:avLst/>
              <a:gdLst/>
              <a:ahLst/>
              <a:cxnLst/>
              <a:rect l="l" t="t" r="r" b="b"/>
              <a:pathLst>
                <a:path w="9249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7282" y="22598"/>
                  </a:lnTo>
                  <a:cubicBezTo>
                    <a:pt x="8474" y="22159"/>
                    <a:pt x="9248" y="21008"/>
                    <a:pt x="9186" y="19732"/>
                  </a:cubicBezTo>
                  <a:lnTo>
                    <a:pt x="8453" y="5797"/>
                  </a:lnTo>
                  <a:cubicBezTo>
                    <a:pt x="8411" y="4709"/>
                    <a:pt x="7784" y="3809"/>
                    <a:pt x="6842" y="332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8465451" y="1366888"/>
              <a:ext cx="310033" cy="815388"/>
            </a:xfrm>
            <a:custGeom>
              <a:avLst/>
              <a:gdLst/>
              <a:ahLst/>
              <a:cxnLst/>
              <a:rect l="l" t="t" r="r" b="b"/>
              <a:pathLst>
                <a:path w="10044" h="25213" extrusionOk="0">
                  <a:moveTo>
                    <a:pt x="0" y="0"/>
                  </a:moveTo>
                  <a:lnTo>
                    <a:pt x="0" y="25213"/>
                  </a:lnTo>
                  <a:lnTo>
                    <a:pt x="8997" y="16697"/>
                  </a:lnTo>
                  <a:cubicBezTo>
                    <a:pt x="9751" y="15986"/>
                    <a:pt x="10044" y="15002"/>
                    <a:pt x="9813" y="14061"/>
                  </a:cubicBezTo>
                  <a:lnTo>
                    <a:pt x="7114" y="3180"/>
                  </a:lnTo>
                  <a:cubicBezTo>
                    <a:pt x="6863" y="2071"/>
                    <a:pt x="5922" y="1214"/>
                    <a:pt x="4708" y="9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8466099" y="1332349"/>
              <a:ext cx="282901" cy="815421"/>
            </a:xfrm>
            <a:custGeom>
              <a:avLst/>
              <a:gdLst/>
              <a:ahLst/>
              <a:cxnLst/>
              <a:rect l="l" t="t" r="r" b="b"/>
              <a:pathLst>
                <a:path w="9165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8223" y="16698"/>
                  </a:lnTo>
                  <a:cubicBezTo>
                    <a:pt x="8893" y="15987"/>
                    <a:pt x="9165" y="14982"/>
                    <a:pt x="8976" y="14041"/>
                  </a:cubicBezTo>
                  <a:lnTo>
                    <a:pt x="6528" y="3160"/>
                  </a:lnTo>
                  <a:cubicBezTo>
                    <a:pt x="6277" y="2072"/>
                    <a:pt x="5419" y="1215"/>
                    <a:pt x="4331" y="96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8468013" y="542703"/>
              <a:ext cx="283580" cy="815421"/>
            </a:xfrm>
            <a:custGeom>
              <a:avLst/>
              <a:gdLst/>
              <a:ahLst/>
              <a:cxnLst/>
              <a:rect l="l" t="t" r="r" b="b"/>
              <a:pathLst>
                <a:path w="9187" h="25214" extrusionOk="0">
                  <a:moveTo>
                    <a:pt x="1" y="0"/>
                  </a:moveTo>
                  <a:lnTo>
                    <a:pt x="1" y="25213"/>
                  </a:lnTo>
                  <a:lnTo>
                    <a:pt x="6466" y="20024"/>
                  </a:lnTo>
                  <a:cubicBezTo>
                    <a:pt x="7052" y="19564"/>
                    <a:pt x="8036" y="18957"/>
                    <a:pt x="8098" y="18162"/>
                  </a:cubicBezTo>
                  <a:lnTo>
                    <a:pt x="9019" y="4624"/>
                  </a:lnTo>
                  <a:cubicBezTo>
                    <a:pt x="9186" y="3160"/>
                    <a:pt x="8203" y="1800"/>
                    <a:pt x="6780" y="148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8465451" y="506159"/>
              <a:ext cx="286142" cy="811346"/>
            </a:xfrm>
            <a:custGeom>
              <a:avLst/>
              <a:gdLst/>
              <a:ahLst/>
              <a:cxnLst/>
              <a:rect l="l" t="t" r="r" b="b"/>
              <a:pathLst>
                <a:path w="9270" h="25088" extrusionOk="0">
                  <a:moveTo>
                    <a:pt x="0" y="0"/>
                  </a:moveTo>
                  <a:lnTo>
                    <a:pt x="84" y="25088"/>
                  </a:lnTo>
                  <a:lnTo>
                    <a:pt x="6549" y="19899"/>
                  </a:lnTo>
                  <a:cubicBezTo>
                    <a:pt x="7135" y="19396"/>
                    <a:pt x="7533" y="18727"/>
                    <a:pt x="7616" y="17974"/>
                  </a:cubicBezTo>
                  <a:lnTo>
                    <a:pt x="9102" y="4520"/>
                  </a:lnTo>
                  <a:cubicBezTo>
                    <a:pt x="9269" y="3055"/>
                    <a:pt x="8286" y="1695"/>
                    <a:pt x="6863" y="13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744207" y="911476"/>
              <a:ext cx="182828" cy="190838"/>
            </a:xfrm>
            <a:custGeom>
              <a:avLst/>
              <a:gdLst/>
              <a:ahLst/>
              <a:cxnLst/>
              <a:rect l="l" t="t" r="r" b="b"/>
              <a:pathLst>
                <a:path w="5923" h="5901" extrusionOk="0">
                  <a:moveTo>
                    <a:pt x="2972" y="0"/>
                  </a:moveTo>
                  <a:cubicBezTo>
                    <a:pt x="1319" y="0"/>
                    <a:pt x="1" y="1319"/>
                    <a:pt x="1" y="2951"/>
                  </a:cubicBezTo>
                  <a:cubicBezTo>
                    <a:pt x="1" y="4583"/>
                    <a:pt x="1319" y="5901"/>
                    <a:pt x="2972" y="5901"/>
                  </a:cubicBezTo>
                  <a:cubicBezTo>
                    <a:pt x="4604" y="5901"/>
                    <a:pt x="5922" y="4583"/>
                    <a:pt x="5922" y="2951"/>
                  </a:cubicBezTo>
                  <a:cubicBezTo>
                    <a:pt x="5922" y="1319"/>
                    <a:pt x="4604" y="0"/>
                    <a:pt x="2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744207" y="1236946"/>
              <a:ext cx="182828" cy="190871"/>
            </a:xfrm>
            <a:custGeom>
              <a:avLst/>
              <a:gdLst/>
              <a:ahLst/>
              <a:cxnLst/>
              <a:rect l="l" t="t" r="r" b="b"/>
              <a:pathLst>
                <a:path w="5923" h="5902" extrusionOk="0">
                  <a:moveTo>
                    <a:pt x="2972" y="1"/>
                  </a:moveTo>
                  <a:cubicBezTo>
                    <a:pt x="1319" y="1"/>
                    <a:pt x="1" y="1319"/>
                    <a:pt x="1" y="2951"/>
                  </a:cubicBezTo>
                  <a:cubicBezTo>
                    <a:pt x="1" y="4583"/>
                    <a:pt x="1319" y="5901"/>
                    <a:pt x="2972" y="5901"/>
                  </a:cubicBezTo>
                  <a:cubicBezTo>
                    <a:pt x="4604" y="5901"/>
                    <a:pt x="5922" y="4583"/>
                    <a:pt x="5922" y="2951"/>
                  </a:cubicBezTo>
                  <a:cubicBezTo>
                    <a:pt x="5922" y="1319"/>
                    <a:pt x="4604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744207" y="3537646"/>
              <a:ext cx="182828" cy="190838"/>
            </a:xfrm>
            <a:custGeom>
              <a:avLst/>
              <a:gdLst/>
              <a:ahLst/>
              <a:cxnLst/>
              <a:rect l="l" t="t" r="r" b="b"/>
              <a:pathLst>
                <a:path w="5923" h="5901" extrusionOk="0">
                  <a:moveTo>
                    <a:pt x="2972" y="0"/>
                  </a:moveTo>
                  <a:cubicBezTo>
                    <a:pt x="1319" y="0"/>
                    <a:pt x="1" y="1318"/>
                    <a:pt x="1" y="2950"/>
                  </a:cubicBezTo>
                  <a:cubicBezTo>
                    <a:pt x="1" y="4582"/>
                    <a:pt x="1319" y="5900"/>
                    <a:pt x="2972" y="5900"/>
                  </a:cubicBezTo>
                  <a:cubicBezTo>
                    <a:pt x="4604" y="5900"/>
                    <a:pt x="5922" y="4582"/>
                    <a:pt x="5922" y="2950"/>
                  </a:cubicBezTo>
                  <a:cubicBezTo>
                    <a:pt x="5922" y="1318"/>
                    <a:pt x="4604" y="0"/>
                    <a:pt x="2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744207" y="3863116"/>
              <a:ext cx="182828" cy="190838"/>
            </a:xfrm>
            <a:custGeom>
              <a:avLst/>
              <a:gdLst/>
              <a:ahLst/>
              <a:cxnLst/>
              <a:rect l="l" t="t" r="r" b="b"/>
              <a:pathLst>
                <a:path w="5923" h="5901" extrusionOk="0">
                  <a:moveTo>
                    <a:pt x="2972" y="0"/>
                  </a:moveTo>
                  <a:cubicBezTo>
                    <a:pt x="1319" y="0"/>
                    <a:pt x="1" y="1318"/>
                    <a:pt x="1" y="2950"/>
                  </a:cubicBezTo>
                  <a:cubicBezTo>
                    <a:pt x="1" y="4583"/>
                    <a:pt x="1319" y="5901"/>
                    <a:pt x="2972" y="5901"/>
                  </a:cubicBezTo>
                  <a:cubicBezTo>
                    <a:pt x="4604" y="5901"/>
                    <a:pt x="5922" y="4583"/>
                    <a:pt x="5922" y="2950"/>
                  </a:cubicBezTo>
                  <a:cubicBezTo>
                    <a:pt x="5922" y="1318"/>
                    <a:pt x="4604" y="0"/>
                    <a:pt x="2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464579" y="1006879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12031" y="1"/>
                  </a:moveTo>
                  <a:lnTo>
                    <a:pt x="0" y="1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464579" y="987249"/>
              <a:ext cx="185390" cy="32"/>
            </a:xfrm>
            <a:custGeom>
              <a:avLst/>
              <a:gdLst/>
              <a:ahLst/>
              <a:cxnLst/>
              <a:rect l="l" t="t" r="r" b="b"/>
              <a:pathLst>
                <a:path w="6006" h="1" fill="none" extrusionOk="0">
                  <a:moveTo>
                    <a:pt x="0" y="1"/>
                  </a:moveTo>
                  <a:lnTo>
                    <a:pt x="6005" y="1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464579" y="1316793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1"/>
                  </a:moveTo>
                  <a:lnTo>
                    <a:pt x="12031" y="1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681577" y="1295837"/>
              <a:ext cx="62661" cy="32"/>
            </a:xfrm>
            <a:custGeom>
              <a:avLst/>
              <a:gdLst/>
              <a:ahLst/>
              <a:cxnLst/>
              <a:rect l="l" t="t" r="r" b="b"/>
              <a:pathLst>
                <a:path w="2030" h="1" fill="none" extrusionOk="0">
                  <a:moveTo>
                    <a:pt x="0" y="0"/>
                  </a:moveTo>
                  <a:lnTo>
                    <a:pt x="2030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464579" y="1295837"/>
              <a:ext cx="154368" cy="32"/>
            </a:xfrm>
            <a:custGeom>
              <a:avLst/>
              <a:gdLst/>
              <a:ahLst/>
              <a:cxnLst/>
              <a:rect l="l" t="t" r="r" b="b"/>
              <a:pathLst>
                <a:path w="5001" h="1" fill="none" extrusionOk="0">
                  <a:moveTo>
                    <a:pt x="0" y="0"/>
                  </a:moveTo>
                  <a:lnTo>
                    <a:pt x="5001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464579" y="3652679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12031" y="0"/>
                  </a:moveTo>
                  <a:lnTo>
                    <a:pt x="0" y="0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464579" y="3633049"/>
              <a:ext cx="185390" cy="32"/>
            </a:xfrm>
            <a:custGeom>
              <a:avLst/>
              <a:gdLst/>
              <a:ahLst/>
              <a:cxnLst/>
              <a:rect l="l" t="t" r="r" b="b"/>
              <a:pathLst>
                <a:path w="6006" h="1" fill="none" extrusionOk="0">
                  <a:moveTo>
                    <a:pt x="0" y="0"/>
                  </a:moveTo>
                  <a:lnTo>
                    <a:pt x="6005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464579" y="3961914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1" y="0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464579" y="3940926"/>
              <a:ext cx="154368" cy="32"/>
            </a:xfrm>
            <a:custGeom>
              <a:avLst/>
              <a:gdLst/>
              <a:ahLst/>
              <a:cxnLst/>
              <a:rect l="l" t="t" r="r" b="b"/>
              <a:pathLst>
                <a:path w="5001" h="1" fill="none" extrusionOk="0">
                  <a:moveTo>
                    <a:pt x="0" y="0"/>
                  </a:moveTo>
                  <a:lnTo>
                    <a:pt x="5001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8"/>
          <p:cNvGrpSpPr/>
          <p:nvPr/>
        </p:nvGrpSpPr>
        <p:grpSpPr>
          <a:xfrm>
            <a:off x="243964" y="248550"/>
            <a:ext cx="8673600" cy="4646400"/>
            <a:chOff x="243964" y="248550"/>
            <a:chExt cx="8673600" cy="4646400"/>
          </a:xfrm>
        </p:grpSpPr>
        <p:sp>
          <p:nvSpPr>
            <p:cNvPr id="199" name="Google Shape;199;p8"/>
            <p:cNvSpPr/>
            <p:nvPr/>
          </p:nvSpPr>
          <p:spPr>
            <a:xfrm>
              <a:off x="243964" y="248550"/>
              <a:ext cx="8673600" cy="4646400"/>
            </a:xfrm>
            <a:prstGeom prst="roundRect">
              <a:avLst>
                <a:gd name="adj" fmla="val 2042"/>
              </a:avLst>
            </a:prstGeom>
            <a:solidFill>
              <a:srgbClr val="4B5AF6">
                <a:alpha val="58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358471" y="338700"/>
              <a:ext cx="522300" cy="4466100"/>
            </a:xfrm>
            <a:prstGeom prst="roundRect">
              <a:avLst>
                <a:gd name="adj" fmla="val 1060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5983395" y="487208"/>
              <a:ext cx="2828266" cy="4149351"/>
            </a:xfrm>
            <a:custGeom>
              <a:avLst/>
              <a:gdLst/>
              <a:ahLst/>
              <a:cxnLst/>
              <a:rect l="l" t="t" r="r" b="b"/>
              <a:pathLst>
                <a:path w="91626" h="128304" extrusionOk="0">
                  <a:moveTo>
                    <a:pt x="1486" y="0"/>
                  </a:moveTo>
                  <a:cubicBezTo>
                    <a:pt x="670" y="0"/>
                    <a:pt x="1" y="670"/>
                    <a:pt x="1" y="1465"/>
                  </a:cubicBezTo>
                  <a:lnTo>
                    <a:pt x="1" y="126839"/>
                  </a:lnTo>
                  <a:cubicBezTo>
                    <a:pt x="1" y="127634"/>
                    <a:pt x="670" y="128304"/>
                    <a:pt x="1486" y="128304"/>
                  </a:cubicBezTo>
                  <a:lnTo>
                    <a:pt x="89930" y="128304"/>
                  </a:lnTo>
                  <a:cubicBezTo>
                    <a:pt x="90872" y="128304"/>
                    <a:pt x="91625" y="127530"/>
                    <a:pt x="91625" y="126630"/>
                  </a:cubicBezTo>
                  <a:lnTo>
                    <a:pt x="91625" y="1716"/>
                  </a:lnTo>
                  <a:cubicBezTo>
                    <a:pt x="91625" y="775"/>
                    <a:pt x="90872" y="0"/>
                    <a:pt x="89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81570" y="486526"/>
              <a:ext cx="7784431" cy="4150031"/>
            </a:xfrm>
            <a:custGeom>
              <a:avLst/>
              <a:gdLst/>
              <a:ahLst/>
              <a:cxnLst/>
              <a:rect l="l" t="t" r="r" b="b"/>
              <a:pathLst>
                <a:path w="80453" h="128325" extrusionOk="0">
                  <a:moveTo>
                    <a:pt x="1" y="0"/>
                  </a:moveTo>
                  <a:lnTo>
                    <a:pt x="1" y="128325"/>
                  </a:lnTo>
                  <a:lnTo>
                    <a:pt x="78778" y="128325"/>
                  </a:lnTo>
                  <a:cubicBezTo>
                    <a:pt x="79699" y="128325"/>
                    <a:pt x="80452" y="127551"/>
                    <a:pt x="80431" y="126609"/>
                  </a:cubicBezTo>
                  <a:lnTo>
                    <a:pt x="80431" y="586"/>
                  </a:lnTo>
                  <a:cubicBezTo>
                    <a:pt x="80431" y="272"/>
                    <a:pt x="80180" y="0"/>
                    <a:pt x="798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8466099" y="3787990"/>
              <a:ext cx="328122" cy="815421"/>
            </a:xfrm>
            <a:custGeom>
              <a:avLst/>
              <a:gdLst/>
              <a:ahLst/>
              <a:cxnLst/>
              <a:rect l="l" t="t" r="r" b="b"/>
              <a:pathLst>
                <a:path w="10630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7386" y="25214"/>
                  </a:lnTo>
                  <a:cubicBezTo>
                    <a:pt x="9186" y="25214"/>
                    <a:pt x="10629" y="23728"/>
                    <a:pt x="10462" y="22054"/>
                  </a:cubicBezTo>
                  <a:lnTo>
                    <a:pt x="8683" y="4667"/>
                  </a:lnTo>
                  <a:cubicBezTo>
                    <a:pt x="8558" y="3558"/>
                    <a:pt x="7763" y="2574"/>
                    <a:pt x="6654" y="221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8465451" y="3761600"/>
              <a:ext cx="307440" cy="815421"/>
            </a:xfrm>
            <a:custGeom>
              <a:avLst/>
              <a:gdLst/>
              <a:ahLst/>
              <a:cxnLst/>
              <a:rect l="l" t="t" r="r" b="b"/>
              <a:pathLst>
                <a:path w="9960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6905" y="25214"/>
                  </a:lnTo>
                  <a:cubicBezTo>
                    <a:pt x="8600" y="25214"/>
                    <a:pt x="9960" y="23749"/>
                    <a:pt x="9792" y="22054"/>
                  </a:cubicBezTo>
                  <a:lnTo>
                    <a:pt x="8119" y="4688"/>
                  </a:lnTo>
                  <a:cubicBezTo>
                    <a:pt x="8014" y="3558"/>
                    <a:pt x="7240" y="2595"/>
                    <a:pt x="6194" y="221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8466099" y="2980719"/>
              <a:ext cx="329418" cy="815421"/>
            </a:xfrm>
            <a:custGeom>
              <a:avLst/>
              <a:gdLst/>
              <a:ahLst/>
              <a:cxnLst/>
              <a:rect l="l" t="t" r="r" b="b"/>
              <a:pathLst>
                <a:path w="10672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7198" y="22787"/>
                  </a:lnTo>
                  <a:cubicBezTo>
                    <a:pt x="8328" y="22389"/>
                    <a:pt x="9144" y="21427"/>
                    <a:pt x="9207" y="20297"/>
                  </a:cubicBezTo>
                  <a:lnTo>
                    <a:pt x="10546" y="4165"/>
                  </a:lnTo>
                  <a:cubicBezTo>
                    <a:pt x="10671" y="2658"/>
                    <a:pt x="9520" y="1298"/>
                    <a:pt x="7909" y="10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8464803" y="2946891"/>
              <a:ext cx="308089" cy="815421"/>
            </a:xfrm>
            <a:custGeom>
              <a:avLst/>
              <a:gdLst/>
              <a:ahLst/>
              <a:cxnLst/>
              <a:rect l="l" t="t" r="r" b="b"/>
              <a:pathLst>
                <a:path w="9981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6717" y="22787"/>
                  </a:lnTo>
                  <a:cubicBezTo>
                    <a:pt x="7784" y="22389"/>
                    <a:pt x="8558" y="21426"/>
                    <a:pt x="8642" y="20297"/>
                  </a:cubicBezTo>
                  <a:lnTo>
                    <a:pt x="9876" y="4164"/>
                  </a:lnTo>
                  <a:cubicBezTo>
                    <a:pt x="9981" y="2658"/>
                    <a:pt x="8914" y="1298"/>
                    <a:pt x="7386" y="10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8466099" y="2168726"/>
              <a:ext cx="306792" cy="815421"/>
            </a:xfrm>
            <a:custGeom>
              <a:avLst/>
              <a:gdLst/>
              <a:ahLst/>
              <a:cxnLst/>
              <a:rect l="l" t="t" r="r" b="b"/>
              <a:pathLst>
                <a:path w="9939" h="25214" extrusionOk="0">
                  <a:moveTo>
                    <a:pt x="0" y="1"/>
                  </a:moveTo>
                  <a:lnTo>
                    <a:pt x="0" y="25213"/>
                  </a:lnTo>
                  <a:lnTo>
                    <a:pt x="7826" y="22598"/>
                  </a:lnTo>
                  <a:cubicBezTo>
                    <a:pt x="9102" y="22159"/>
                    <a:pt x="9939" y="20987"/>
                    <a:pt x="9897" y="19732"/>
                  </a:cubicBezTo>
                  <a:lnTo>
                    <a:pt x="9081" y="5796"/>
                  </a:lnTo>
                  <a:cubicBezTo>
                    <a:pt x="8997" y="4708"/>
                    <a:pt x="8349" y="3809"/>
                    <a:pt x="7323" y="332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8466099" y="2131503"/>
              <a:ext cx="285494" cy="815421"/>
            </a:xfrm>
            <a:custGeom>
              <a:avLst/>
              <a:gdLst/>
              <a:ahLst/>
              <a:cxnLst/>
              <a:rect l="l" t="t" r="r" b="b"/>
              <a:pathLst>
                <a:path w="9249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7282" y="22598"/>
                  </a:lnTo>
                  <a:cubicBezTo>
                    <a:pt x="8474" y="22159"/>
                    <a:pt x="9248" y="21008"/>
                    <a:pt x="9186" y="19732"/>
                  </a:cubicBezTo>
                  <a:lnTo>
                    <a:pt x="8453" y="5797"/>
                  </a:lnTo>
                  <a:cubicBezTo>
                    <a:pt x="8411" y="4709"/>
                    <a:pt x="7784" y="3809"/>
                    <a:pt x="6842" y="332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465451" y="1366888"/>
              <a:ext cx="310033" cy="815388"/>
            </a:xfrm>
            <a:custGeom>
              <a:avLst/>
              <a:gdLst/>
              <a:ahLst/>
              <a:cxnLst/>
              <a:rect l="l" t="t" r="r" b="b"/>
              <a:pathLst>
                <a:path w="10044" h="25213" extrusionOk="0">
                  <a:moveTo>
                    <a:pt x="0" y="0"/>
                  </a:moveTo>
                  <a:lnTo>
                    <a:pt x="0" y="25213"/>
                  </a:lnTo>
                  <a:lnTo>
                    <a:pt x="8997" y="16697"/>
                  </a:lnTo>
                  <a:cubicBezTo>
                    <a:pt x="9751" y="15986"/>
                    <a:pt x="10044" y="15002"/>
                    <a:pt x="9813" y="14061"/>
                  </a:cubicBezTo>
                  <a:lnTo>
                    <a:pt x="7114" y="3180"/>
                  </a:lnTo>
                  <a:cubicBezTo>
                    <a:pt x="6863" y="2071"/>
                    <a:pt x="5922" y="1214"/>
                    <a:pt x="4708" y="9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8466099" y="1332349"/>
              <a:ext cx="282901" cy="815421"/>
            </a:xfrm>
            <a:custGeom>
              <a:avLst/>
              <a:gdLst/>
              <a:ahLst/>
              <a:cxnLst/>
              <a:rect l="l" t="t" r="r" b="b"/>
              <a:pathLst>
                <a:path w="9165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8223" y="16698"/>
                  </a:lnTo>
                  <a:cubicBezTo>
                    <a:pt x="8893" y="15987"/>
                    <a:pt x="9165" y="14982"/>
                    <a:pt x="8976" y="14041"/>
                  </a:cubicBezTo>
                  <a:lnTo>
                    <a:pt x="6528" y="3160"/>
                  </a:lnTo>
                  <a:cubicBezTo>
                    <a:pt x="6277" y="2072"/>
                    <a:pt x="5419" y="1215"/>
                    <a:pt x="4331" y="96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8468013" y="542703"/>
              <a:ext cx="283580" cy="815421"/>
            </a:xfrm>
            <a:custGeom>
              <a:avLst/>
              <a:gdLst/>
              <a:ahLst/>
              <a:cxnLst/>
              <a:rect l="l" t="t" r="r" b="b"/>
              <a:pathLst>
                <a:path w="9187" h="25214" extrusionOk="0">
                  <a:moveTo>
                    <a:pt x="1" y="0"/>
                  </a:moveTo>
                  <a:lnTo>
                    <a:pt x="1" y="25213"/>
                  </a:lnTo>
                  <a:lnTo>
                    <a:pt x="6466" y="20024"/>
                  </a:lnTo>
                  <a:cubicBezTo>
                    <a:pt x="7052" y="19564"/>
                    <a:pt x="8036" y="18957"/>
                    <a:pt x="8098" y="18162"/>
                  </a:cubicBezTo>
                  <a:lnTo>
                    <a:pt x="9019" y="4624"/>
                  </a:lnTo>
                  <a:cubicBezTo>
                    <a:pt x="9186" y="3160"/>
                    <a:pt x="8203" y="1800"/>
                    <a:pt x="6780" y="148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8465451" y="506159"/>
              <a:ext cx="286142" cy="811346"/>
            </a:xfrm>
            <a:custGeom>
              <a:avLst/>
              <a:gdLst/>
              <a:ahLst/>
              <a:cxnLst/>
              <a:rect l="l" t="t" r="r" b="b"/>
              <a:pathLst>
                <a:path w="9270" h="25088" extrusionOk="0">
                  <a:moveTo>
                    <a:pt x="0" y="0"/>
                  </a:moveTo>
                  <a:lnTo>
                    <a:pt x="84" y="25088"/>
                  </a:lnTo>
                  <a:lnTo>
                    <a:pt x="6549" y="19899"/>
                  </a:lnTo>
                  <a:cubicBezTo>
                    <a:pt x="7135" y="19396"/>
                    <a:pt x="7533" y="18727"/>
                    <a:pt x="7616" y="17974"/>
                  </a:cubicBezTo>
                  <a:lnTo>
                    <a:pt x="9102" y="4520"/>
                  </a:lnTo>
                  <a:cubicBezTo>
                    <a:pt x="9269" y="3055"/>
                    <a:pt x="8286" y="1695"/>
                    <a:pt x="6863" y="13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744207" y="911476"/>
              <a:ext cx="182828" cy="190838"/>
            </a:xfrm>
            <a:custGeom>
              <a:avLst/>
              <a:gdLst/>
              <a:ahLst/>
              <a:cxnLst/>
              <a:rect l="l" t="t" r="r" b="b"/>
              <a:pathLst>
                <a:path w="5923" h="5901" extrusionOk="0">
                  <a:moveTo>
                    <a:pt x="2972" y="0"/>
                  </a:moveTo>
                  <a:cubicBezTo>
                    <a:pt x="1319" y="0"/>
                    <a:pt x="1" y="1319"/>
                    <a:pt x="1" y="2951"/>
                  </a:cubicBezTo>
                  <a:cubicBezTo>
                    <a:pt x="1" y="4583"/>
                    <a:pt x="1319" y="5901"/>
                    <a:pt x="2972" y="5901"/>
                  </a:cubicBezTo>
                  <a:cubicBezTo>
                    <a:pt x="4604" y="5901"/>
                    <a:pt x="5922" y="4583"/>
                    <a:pt x="5922" y="2951"/>
                  </a:cubicBezTo>
                  <a:cubicBezTo>
                    <a:pt x="5922" y="1319"/>
                    <a:pt x="4604" y="0"/>
                    <a:pt x="2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744207" y="1236946"/>
              <a:ext cx="182828" cy="190871"/>
            </a:xfrm>
            <a:custGeom>
              <a:avLst/>
              <a:gdLst/>
              <a:ahLst/>
              <a:cxnLst/>
              <a:rect l="l" t="t" r="r" b="b"/>
              <a:pathLst>
                <a:path w="5923" h="5902" extrusionOk="0">
                  <a:moveTo>
                    <a:pt x="2972" y="1"/>
                  </a:moveTo>
                  <a:cubicBezTo>
                    <a:pt x="1319" y="1"/>
                    <a:pt x="1" y="1319"/>
                    <a:pt x="1" y="2951"/>
                  </a:cubicBezTo>
                  <a:cubicBezTo>
                    <a:pt x="1" y="4583"/>
                    <a:pt x="1319" y="5901"/>
                    <a:pt x="2972" y="5901"/>
                  </a:cubicBezTo>
                  <a:cubicBezTo>
                    <a:pt x="4604" y="5901"/>
                    <a:pt x="5922" y="4583"/>
                    <a:pt x="5922" y="2951"/>
                  </a:cubicBezTo>
                  <a:cubicBezTo>
                    <a:pt x="5922" y="1319"/>
                    <a:pt x="4604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744207" y="3537646"/>
              <a:ext cx="182828" cy="190838"/>
            </a:xfrm>
            <a:custGeom>
              <a:avLst/>
              <a:gdLst/>
              <a:ahLst/>
              <a:cxnLst/>
              <a:rect l="l" t="t" r="r" b="b"/>
              <a:pathLst>
                <a:path w="5923" h="5901" extrusionOk="0">
                  <a:moveTo>
                    <a:pt x="2972" y="0"/>
                  </a:moveTo>
                  <a:cubicBezTo>
                    <a:pt x="1319" y="0"/>
                    <a:pt x="1" y="1318"/>
                    <a:pt x="1" y="2950"/>
                  </a:cubicBezTo>
                  <a:cubicBezTo>
                    <a:pt x="1" y="4582"/>
                    <a:pt x="1319" y="5900"/>
                    <a:pt x="2972" y="5900"/>
                  </a:cubicBezTo>
                  <a:cubicBezTo>
                    <a:pt x="4604" y="5900"/>
                    <a:pt x="5922" y="4582"/>
                    <a:pt x="5922" y="2950"/>
                  </a:cubicBezTo>
                  <a:cubicBezTo>
                    <a:pt x="5922" y="1318"/>
                    <a:pt x="4604" y="0"/>
                    <a:pt x="2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744207" y="3863116"/>
              <a:ext cx="182828" cy="190838"/>
            </a:xfrm>
            <a:custGeom>
              <a:avLst/>
              <a:gdLst/>
              <a:ahLst/>
              <a:cxnLst/>
              <a:rect l="l" t="t" r="r" b="b"/>
              <a:pathLst>
                <a:path w="5923" h="5901" extrusionOk="0">
                  <a:moveTo>
                    <a:pt x="2972" y="0"/>
                  </a:moveTo>
                  <a:cubicBezTo>
                    <a:pt x="1319" y="0"/>
                    <a:pt x="1" y="1318"/>
                    <a:pt x="1" y="2950"/>
                  </a:cubicBezTo>
                  <a:cubicBezTo>
                    <a:pt x="1" y="4583"/>
                    <a:pt x="1319" y="5901"/>
                    <a:pt x="2972" y="5901"/>
                  </a:cubicBezTo>
                  <a:cubicBezTo>
                    <a:pt x="4604" y="5901"/>
                    <a:pt x="5922" y="4583"/>
                    <a:pt x="5922" y="2950"/>
                  </a:cubicBezTo>
                  <a:cubicBezTo>
                    <a:pt x="5922" y="1318"/>
                    <a:pt x="4604" y="0"/>
                    <a:pt x="2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464579" y="1006879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12031" y="1"/>
                  </a:moveTo>
                  <a:lnTo>
                    <a:pt x="0" y="1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464579" y="987249"/>
              <a:ext cx="185390" cy="32"/>
            </a:xfrm>
            <a:custGeom>
              <a:avLst/>
              <a:gdLst/>
              <a:ahLst/>
              <a:cxnLst/>
              <a:rect l="l" t="t" r="r" b="b"/>
              <a:pathLst>
                <a:path w="6006" h="1" fill="none" extrusionOk="0">
                  <a:moveTo>
                    <a:pt x="0" y="1"/>
                  </a:moveTo>
                  <a:lnTo>
                    <a:pt x="6005" y="1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464579" y="1316793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1"/>
                  </a:moveTo>
                  <a:lnTo>
                    <a:pt x="12031" y="1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681577" y="1295837"/>
              <a:ext cx="62661" cy="32"/>
            </a:xfrm>
            <a:custGeom>
              <a:avLst/>
              <a:gdLst/>
              <a:ahLst/>
              <a:cxnLst/>
              <a:rect l="l" t="t" r="r" b="b"/>
              <a:pathLst>
                <a:path w="2030" h="1" fill="none" extrusionOk="0">
                  <a:moveTo>
                    <a:pt x="0" y="0"/>
                  </a:moveTo>
                  <a:lnTo>
                    <a:pt x="2030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464579" y="1295837"/>
              <a:ext cx="154368" cy="32"/>
            </a:xfrm>
            <a:custGeom>
              <a:avLst/>
              <a:gdLst/>
              <a:ahLst/>
              <a:cxnLst/>
              <a:rect l="l" t="t" r="r" b="b"/>
              <a:pathLst>
                <a:path w="5001" h="1" fill="none" extrusionOk="0">
                  <a:moveTo>
                    <a:pt x="0" y="0"/>
                  </a:moveTo>
                  <a:lnTo>
                    <a:pt x="5001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464579" y="3652679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12031" y="0"/>
                  </a:moveTo>
                  <a:lnTo>
                    <a:pt x="0" y="0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464579" y="3633049"/>
              <a:ext cx="185390" cy="32"/>
            </a:xfrm>
            <a:custGeom>
              <a:avLst/>
              <a:gdLst/>
              <a:ahLst/>
              <a:cxnLst/>
              <a:rect l="l" t="t" r="r" b="b"/>
              <a:pathLst>
                <a:path w="6006" h="1" fill="none" extrusionOk="0">
                  <a:moveTo>
                    <a:pt x="0" y="0"/>
                  </a:moveTo>
                  <a:lnTo>
                    <a:pt x="6005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464579" y="3961914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1" y="0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464579" y="3940926"/>
              <a:ext cx="154368" cy="32"/>
            </a:xfrm>
            <a:custGeom>
              <a:avLst/>
              <a:gdLst/>
              <a:ahLst/>
              <a:cxnLst/>
              <a:rect l="l" t="t" r="r" b="b"/>
              <a:pathLst>
                <a:path w="5001" h="1" fill="none" extrusionOk="0">
                  <a:moveTo>
                    <a:pt x="0" y="0"/>
                  </a:moveTo>
                  <a:lnTo>
                    <a:pt x="5001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8"/>
          <p:cNvSpPr txBox="1">
            <a:spLocks noGrp="1"/>
          </p:cNvSpPr>
          <p:nvPr>
            <p:ph type="title"/>
          </p:nvPr>
        </p:nvSpPr>
        <p:spPr>
          <a:xfrm>
            <a:off x="1143000" y="1124675"/>
            <a:ext cx="5136900" cy="18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83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3"/>
          <p:cNvGrpSpPr/>
          <p:nvPr/>
        </p:nvGrpSpPr>
        <p:grpSpPr>
          <a:xfrm>
            <a:off x="243964" y="248550"/>
            <a:ext cx="8673600" cy="4646400"/>
            <a:chOff x="243964" y="248550"/>
            <a:chExt cx="8673600" cy="4646400"/>
          </a:xfrm>
        </p:grpSpPr>
        <p:sp>
          <p:nvSpPr>
            <p:cNvPr id="41" name="Google Shape;41;p3"/>
            <p:cNvSpPr/>
            <p:nvPr/>
          </p:nvSpPr>
          <p:spPr>
            <a:xfrm>
              <a:off x="243964" y="248550"/>
              <a:ext cx="8673600" cy="4646400"/>
            </a:xfrm>
            <a:prstGeom prst="roundRect">
              <a:avLst>
                <a:gd name="adj" fmla="val 2042"/>
              </a:avLst>
            </a:prstGeom>
            <a:solidFill>
              <a:srgbClr val="4B5AF6">
                <a:alpha val="58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58471" y="338700"/>
              <a:ext cx="522300" cy="4466100"/>
            </a:xfrm>
            <a:prstGeom prst="roundRect">
              <a:avLst>
                <a:gd name="adj" fmla="val 1060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5983395" y="487208"/>
              <a:ext cx="2828266" cy="4149351"/>
            </a:xfrm>
            <a:custGeom>
              <a:avLst/>
              <a:gdLst/>
              <a:ahLst/>
              <a:cxnLst/>
              <a:rect l="l" t="t" r="r" b="b"/>
              <a:pathLst>
                <a:path w="91626" h="128304" extrusionOk="0">
                  <a:moveTo>
                    <a:pt x="1486" y="0"/>
                  </a:moveTo>
                  <a:cubicBezTo>
                    <a:pt x="670" y="0"/>
                    <a:pt x="1" y="670"/>
                    <a:pt x="1" y="1465"/>
                  </a:cubicBezTo>
                  <a:lnTo>
                    <a:pt x="1" y="126839"/>
                  </a:lnTo>
                  <a:cubicBezTo>
                    <a:pt x="1" y="127634"/>
                    <a:pt x="670" y="128304"/>
                    <a:pt x="1486" y="128304"/>
                  </a:cubicBezTo>
                  <a:lnTo>
                    <a:pt x="89930" y="128304"/>
                  </a:lnTo>
                  <a:cubicBezTo>
                    <a:pt x="90872" y="128304"/>
                    <a:pt x="91625" y="127530"/>
                    <a:pt x="91625" y="126630"/>
                  </a:cubicBezTo>
                  <a:lnTo>
                    <a:pt x="91625" y="1716"/>
                  </a:lnTo>
                  <a:cubicBezTo>
                    <a:pt x="91625" y="775"/>
                    <a:pt x="90872" y="0"/>
                    <a:pt x="89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81570" y="486526"/>
              <a:ext cx="7784431" cy="4150031"/>
            </a:xfrm>
            <a:custGeom>
              <a:avLst/>
              <a:gdLst/>
              <a:ahLst/>
              <a:cxnLst/>
              <a:rect l="l" t="t" r="r" b="b"/>
              <a:pathLst>
                <a:path w="80453" h="128325" extrusionOk="0">
                  <a:moveTo>
                    <a:pt x="1" y="0"/>
                  </a:moveTo>
                  <a:lnTo>
                    <a:pt x="1" y="128325"/>
                  </a:lnTo>
                  <a:lnTo>
                    <a:pt x="78778" y="128325"/>
                  </a:lnTo>
                  <a:cubicBezTo>
                    <a:pt x="79699" y="128325"/>
                    <a:pt x="80452" y="127551"/>
                    <a:pt x="80431" y="126609"/>
                  </a:cubicBezTo>
                  <a:lnTo>
                    <a:pt x="80431" y="586"/>
                  </a:lnTo>
                  <a:cubicBezTo>
                    <a:pt x="80431" y="272"/>
                    <a:pt x="80180" y="0"/>
                    <a:pt x="798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8466099" y="3787990"/>
              <a:ext cx="328122" cy="815421"/>
            </a:xfrm>
            <a:custGeom>
              <a:avLst/>
              <a:gdLst/>
              <a:ahLst/>
              <a:cxnLst/>
              <a:rect l="l" t="t" r="r" b="b"/>
              <a:pathLst>
                <a:path w="10630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7386" y="25214"/>
                  </a:lnTo>
                  <a:cubicBezTo>
                    <a:pt x="9186" y="25214"/>
                    <a:pt x="10629" y="23728"/>
                    <a:pt x="10462" y="22054"/>
                  </a:cubicBezTo>
                  <a:lnTo>
                    <a:pt x="8683" y="4667"/>
                  </a:lnTo>
                  <a:cubicBezTo>
                    <a:pt x="8558" y="3558"/>
                    <a:pt x="7763" y="2574"/>
                    <a:pt x="6654" y="221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8465451" y="3761600"/>
              <a:ext cx="307440" cy="815421"/>
            </a:xfrm>
            <a:custGeom>
              <a:avLst/>
              <a:gdLst/>
              <a:ahLst/>
              <a:cxnLst/>
              <a:rect l="l" t="t" r="r" b="b"/>
              <a:pathLst>
                <a:path w="9960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6905" y="25214"/>
                  </a:lnTo>
                  <a:cubicBezTo>
                    <a:pt x="8600" y="25214"/>
                    <a:pt x="9960" y="23749"/>
                    <a:pt x="9792" y="22054"/>
                  </a:cubicBezTo>
                  <a:lnTo>
                    <a:pt x="8119" y="4688"/>
                  </a:lnTo>
                  <a:cubicBezTo>
                    <a:pt x="8014" y="3558"/>
                    <a:pt x="7240" y="2595"/>
                    <a:pt x="6194" y="221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8466099" y="2980719"/>
              <a:ext cx="329418" cy="815421"/>
            </a:xfrm>
            <a:custGeom>
              <a:avLst/>
              <a:gdLst/>
              <a:ahLst/>
              <a:cxnLst/>
              <a:rect l="l" t="t" r="r" b="b"/>
              <a:pathLst>
                <a:path w="10672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7198" y="22787"/>
                  </a:lnTo>
                  <a:cubicBezTo>
                    <a:pt x="8328" y="22389"/>
                    <a:pt x="9144" y="21427"/>
                    <a:pt x="9207" y="20297"/>
                  </a:cubicBezTo>
                  <a:lnTo>
                    <a:pt x="10546" y="4165"/>
                  </a:lnTo>
                  <a:cubicBezTo>
                    <a:pt x="10671" y="2658"/>
                    <a:pt x="9520" y="1298"/>
                    <a:pt x="7909" y="10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8464803" y="2946891"/>
              <a:ext cx="308089" cy="815421"/>
            </a:xfrm>
            <a:custGeom>
              <a:avLst/>
              <a:gdLst/>
              <a:ahLst/>
              <a:cxnLst/>
              <a:rect l="l" t="t" r="r" b="b"/>
              <a:pathLst>
                <a:path w="9981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6717" y="22787"/>
                  </a:lnTo>
                  <a:cubicBezTo>
                    <a:pt x="7784" y="22389"/>
                    <a:pt x="8558" y="21426"/>
                    <a:pt x="8642" y="20297"/>
                  </a:cubicBezTo>
                  <a:lnTo>
                    <a:pt x="9876" y="4164"/>
                  </a:lnTo>
                  <a:cubicBezTo>
                    <a:pt x="9981" y="2658"/>
                    <a:pt x="8914" y="1298"/>
                    <a:pt x="7386" y="10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8466099" y="2168726"/>
              <a:ext cx="306792" cy="815421"/>
            </a:xfrm>
            <a:custGeom>
              <a:avLst/>
              <a:gdLst/>
              <a:ahLst/>
              <a:cxnLst/>
              <a:rect l="l" t="t" r="r" b="b"/>
              <a:pathLst>
                <a:path w="9939" h="25214" extrusionOk="0">
                  <a:moveTo>
                    <a:pt x="0" y="1"/>
                  </a:moveTo>
                  <a:lnTo>
                    <a:pt x="0" y="25213"/>
                  </a:lnTo>
                  <a:lnTo>
                    <a:pt x="7826" y="22598"/>
                  </a:lnTo>
                  <a:cubicBezTo>
                    <a:pt x="9102" y="22159"/>
                    <a:pt x="9939" y="20987"/>
                    <a:pt x="9897" y="19732"/>
                  </a:cubicBezTo>
                  <a:lnTo>
                    <a:pt x="9081" y="5796"/>
                  </a:lnTo>
                  <a:cubicBezTo>
                    <a:pt x="8997" y="4708"/>
                    <a:pt x="8349" y="3809"/>
                    <a:pt x="7323" y="332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8466099" y="2131503"/>
              <a:ext cx="285494" cy="815421"/>
            </a:xfrm>
            <a:custGeom>
              <a:avLst/>
              <a:gdLst/>
              <a:ahLst/>
              <a:cxnLst/>
              <a:rect l="l" t="t" r="r" b="b"/>
              <a:pathLst>
                <a:path w="9249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7282" y="22598"/>
                  </a:lnTo>
                  <a:cubicBezTo>
                    <a:pt x="8474" y="22159"/>
                    <a:pt x="9248" y="21008"/>
                    <a:pt x="9186" y="19732"/>
                  </a:cubicBezTo>
                  <a:lnTo>
                    <a:pt x="8453" y="5797"/>
                  </a:lnTo>
                  <a:cubicBezTo>
                    <a:pt x="8411" y="4709"/>
                    <a:pt x="7784" y="3809"/>
                    <a:pt x="6842" y="332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8465451" y="1366888"/>
              <a:ext cx="310033" cy="815388"/>
            </a:xfrm>
            <a:custGeom>
              <a:avLst/>
              <a:gdLst/>
              <a:ahLst/>
              <a:cxnLst/>
              <a:rect l="l" t="t" r="r" b="b"/>
              <a:pathLst>
                <a:path w="10044" h="25213" extrusionOk="0">
                  <a:moveTo>
                    <a:pt x="0" y="0"/>
                  </a:moveTo>
                  <a:lnTo>
                    <a:pt x="0" y="25213"/>
                  </a:lnTo>
                  <a:lnTo>
                    <a:pt x="8997" y="16697"/>
                  </a:lnTo>
                  <a:cubicBezTo>
                    <a:pt x="9751" y="15986"/>
                    <a:pt x="10044" y="15002"/>
                    <a:pt x="9813" y="14061"/>
                  </a:cubicBezTo>
                  <a:lnTo>
                    <a:pt x="7114" y="3180"/>
                  </a:lnTo>
                  <a:cubicBezTo>
                    <a:pt x="6863" y="2071"/>
                    <a:pt x="5922" y="1214"/>
                    <a:pt x="4708" y="9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466099" y="1332349"/>
              <a:ext cx="282901" cy="815421"/>
            </a:xfrm>
            <a:custGeom>
              <a:avLst/>
              <a:gdLst/>
              <a:ahLst/>
              <a:cxnLst/>
              <a:rect l="l" t="t" r="r" b="b"/>
              <a:pathLst>
                <a:path w="9165" h="25214" extrusionOk="0">
                  <a:moveTo>
                    <a:pt x="0" y="1"/>
                  </a:moveTo>
                  <a:lnTo>
                    <a:pt x="0" y="25214"/>
                  </a:lnTo>
                  <a:lnTo>
                    <a:pt x="8223" y="16698"/>
                  </a:lnTo>
                  <a:cubicBezTo>
                    <a:pt x="8893" y="15987"/>
                    <a:pt x="9165" y="14982"/>
                    <a:pt x="8976" y="14041"/>
                  </a:cubicBezTo>
                  <a:lnTo>
                    <a:pt x="6528" y="3160"/>
                  </a:lnTo>
                  <a:cubicBezTo>
                    <a:pt x="6277" y="2072"/>
                    <a:pt x="5419" y="1215"/>
                    <a:pt x="4331" y="96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8468013" y="542703"/>
              <a:ext cx="283580" cy="815421"/>
            </a:xfrm>
            <a:custGeom>
              <a:avLst/>
              <a:gdLst/>
              <a:ahLst/>
              <a:cxnLst/>
              <a:rect l="l" t="t" r="r" b="b"/>
              <a:pathLst>
                <a:path w="9187" h="25214" extrusionOk="0">
                  <a:moveTo>
                    <a:pt x="1" y="0"/>
                  </a:moveTo>
                  <a:lnTo>
                    <a:pt x="1" y="25213"/>
                  </a:lnTo>
                  <a:lnTo>
                    <a:pt x="6466" y="20024"/>
                  </a:lnTo>
                  <a:cubicBezTo>
                    <a:pt x="7052" y="19564"/>
                    <a:pt x="8036" y="18957"/>
                    <a:pt x="8098" y="18162"/>
                  </a:cubicBezTo>
                  <a:lnTo>
                    <a:pt x="9019" y="4624"/>
                  </a:lnTo>
                  <a:cubicBezTo>
                    <a:pt x="9186" y="3160"/>
                    <a:pt x="8203" y="1800"/>
                    <a:pt x="6780" y="148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EE5D9">
                <a:alpha val="41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8465451" y="506159"/>
              <a:ext cx="286142" cy="811346"/>
            </a:xfrm>
            <a:custGeom>
              <a:avLst/>
              <a:gdLst/>
              <a:ahLst/>
              <a:cxnLst/>
              <a:rect l="l" t="t" r="r" b="b"/>
              <a:pathLst>
                <a:path w="9270" h="25088" extrusionOk="0">
                  <a:moveTo>
                    <a:pt x="0" y="0"/>
                  </a:moveTo>
                  <a:lnTo>
                    <a:pt x="84" y="25088"/>
                  </a:lnTo>
                  <a:lnTo>
                    <a:pt x="6549" y="19899"/>
                  </a:lnTo>
                  <a:cubicBezTo>
                    <a:pt x="7135" y="19396"/>
                    <a:pt x="7533" y="18727"/>
                    <a:pt x="7616" y="17974"/>
                  </a:cubicBezTo>
                  <a:lnTo>
                    <a:pt x="9102" y="4520"/>
                  </a:lnTo>
                  <a:cubicBezTo>
                    <a:pt x="9269" y="3055"/>
                    <a:pt x="8286" y="1695"/>
                    <a:pt x="6863" y="13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44207" y="911476"/>
              <a:ext cx="182828" cy="190838"/>
            </a:xfrm>
            <a:custGeom>
              <a:avLst/>
              <a:gdLst/>
              <a:ahLst/>
              <a:cxnLst/>
              <a:rect l="l" t="t" r="r" b="b"/>
              <a:pathLst>
                <a:path w="5923" h="5901" extrusionOk="0">
                  <a:moveTo>
                    <a:pt x="2972" y="0"/>
                  </a:moveTo>
                  <a:cubicBezTo>
                    <a:pt x="1319" y="0"/>
                    <a:pt x="1" y="1319"/>
                    <a:pt x="1" y="2951"/>
                  </a:cubicBezTo>
                  <a:cubicBezTo>
                    <a:pt x="1" y="4583"/>
                    <a:pt x="1319" y="5901"/>
                    <a:pt x="2972" y="5901"/>
                  </a:cubicBezTo>
                  <a:cubicBezTo>
                    <a:pt x="4604" y="5901"/>
                    <a:pt x="5922" y="4583"/>
                    <a:pt x="5922" y="2951"/>
                  </a:cubicBezTo>
                  <a:cubicBezTo>
                    <a:pt x="5922" y="1319"/>
                    <a:pt x="4604" y="0"/>
                    <a:pt x="2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44207" y="1236946"/>
              <a:ext cx="182828" cy="190871"/>
            </a:xfrm>
            <a:custGeom>
              <a:avLst/>
              <a:gdLst/>
              <a:ahLst/>
              <a:cxnLst/>
              <a:rect l="l" t="t" r="r" b="b"/>
              <a:pathLst>
                <a:path w="5923" h="5902" extrusionOk="0">
                  <a:moveTo>
                    <a:pt x="2972" y="1"/>
                  </a:moveTo>
                  <a:cubicBezTo>
                    <a:pt x="1319" y="1"/>
                    <a:pt x="1" y="1319"/>
                    <a:pt x="1" y="2951"/>
                  </a:cubicBezTo>
                  <a:cubicBezTo>
                    <a:pt x="1" y="4583"/>
                    <a:pt x="1319" y="5901"/>
                    <a:pt x="2972" y="5901"/>
                  </a:cubicBezTo>
                  <a:cubicBezTo>
                    <a:pt x="4604" y="5901"/>
                    <a:pt x="5922" y="4583"/>
                    <a:pt x="5922" y="2951"/>
                  </a:cubicBezTo>
                  <a:cubicBezTo>
                    <a:pt x="5922" y="1319"/>
                    <a:pt x="4604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44207" y="3537646"/>
              <a:ext cx="182828" cy="190838"/>
            </a:xfrm>
            <a:custGeom>
              <a:avLst/>
              <a:gdLst/>
              <a:ahLst/>
              <a:cxnLst/>
              <a:rect l="l" t="t" r="r" b="b"/>
              <a:pathLst>
                <a:path w="5923" h="5901" extrusionOk="0">
                  <a:moveTo>
                    <a:pt x="2972" y="0"/>
                  </a:moveTo>
                  <a:cubicBezTo>
                    <a:pt x="1319" y="0"/>
                    <a:pt x="1" y="1318"/>
                    <a:pt x="1" y="2950"/>
                  </a:cubicBezTo>
                  <a:cubicBezTo>
                    <a:pt x="1" y="4582"/>
                    <a:pt x="1319" y="5900"/>
                    <a:pt x="2972" y="5900"/>
                  </a:cubicBezTo>
                  <a:cubicBezTo>
                    <a:pt x="4604" y="5900"/>
                    <a:pt x="5922" y="4582"/>
                    <a:pt x="5922" y="2950"/>
                  </a:cubicBezTo>
                  <a:cubicBezTo>
                    <a:pt x="5922" y="1318"/>
                    <a:pt x="4604" y="0"/>
                    <a:pt x="2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744207" y="3863116"/>
              <a:ext cx="182828" cy="190838"/>
            </a:xfrm>
            <a:custGeom>
              <a:avLst/>
              <a:gdLst/>
              <a:ahLst/>
              <a:cxnLst/>
              <a:rect l="l" t="t" r="r" b="b"/>
              <a:pathLst>
                <a:path w="5923" h="5901" extrusionOk="0">
                  <a:moveTo>
                    <a:pt x="2972" y="0"/>
                  </a:moveTo>
                  <a:cubicBezTo>
                    <a:pt x="1319" y="0"/>
                    <a:pt x="1" y="1318"/>
                    <a:pt x="1" y="2950"/>
                  </a:cubicBezTo>
                  <a:cubicBezTo>
                    <a:pt x="1" y="4583"/>
                    <a:pt x="1319" y="5901"/>
                    <a:pt x="2972" y="5901"/>
                  </a:cubicBezTo>
                  <a:cubicBezTo>
                    <a:pt x="4604" y="5901"/>
                    <a:pt x="5922" y="4583"/>
                    <a:pt x="5922" y="2950"/>
                  </a:cubicBezTo>
                  <a:cubicBezTo>
                    <a:pt x="5922" y="1318"/>
                    <a:pt x="4604" y="0"/>
                    <a:pt x="2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464579" y="1006879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12031" y="1"/>
                  </a:moveTo>
                  <a:lnTo>
                    <a:pt x="0" y="1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464579" y="987249"/>
              <a:ext cx="185390" cy="32"/>
            </a:xfrm>
            <a:custGeom>
              <a:avLst/>
              <a:gdLst/>
              <a:ahLst/>
              <a:cxnLst/>
              <a:rect l="l" t="t" r="r" b="b"/>
              <a:pathLst>
                <a:path w="6006" h="1" fill="none" extrusionOk="0">
                  <a:moveTo>
                    <a:pt x="0" y="1"/>
                  </a:moveTo>
                  <a:lnTo>
                    <a:pt x="6005" y="1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464579" y="1316793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1"/>
                  </a:moveTo>
                  <a:lnTo>
                    <a:pt x="12031" y="1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81577" y="1295837"/>
              <a:ext cx="62661" cy="32"/>
            </a:xfrm>
            <a:custGeom>
              <a:avLst/>
              <a:gdLst/>
              <a:ahLst/>
              <a:cxnLst/>
              <a:rect l="l" t="t" r="r" b="b"/>
              <a:pathLst>
                <a:path w="2030" h="1" fill="none" extrusionOk="0">
                  <a:moveTo>
                    <a:pt x="0" y="0"/>
                  </a:moveTo>
                  <a:lnTo>
                    <a:pt x="2030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64579" y="1295837"/>
              <a:ext cx="154368" cy="32"/>
            </a:xfrm>
            <a:custGeom>
              <a:avLst/>
              <a:gdLst/>
              <a:ahLst/>
              <a:cxnLst/>
              <a:rect l="l" t="t" r="r" b="b"/>
              <a:pathLst>
                <a:path w="5001" h="1" fill="none" extrusionOk="0">
                  <a:moveTo>
                    <a:pt x="0" y="0"/>
                  </a:moveTo>
                  <a:lnTo>
                    <a:pt x="5001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64579" y="3652679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12031" y="0"/>
                  </a:moveTo>
                  <a:lnTo>
                    <a:pt x="0" y="0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464579" y="3633049"/>
              <a:ext cx="185390" cy="32"/>
            </a:xfrm>
            <a:custGeom>
              <a:avLst/>
              <a:gdLst/>
              <a:ahLst/>
              <a:cxnLst/>
              <a:rect l="l" t="t" r="r" b="b"/>
              <a:pathLst>
                <a:path w="6006" h="1" fill="none" extrusionOk="0">
                  <a:moveTo>
                    <a:pt x="0" y="0"/>
                  </a:moveTo>
                  <a:lnTo>
                    <a:pt x="6005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64579" y="3961914"/>
              <a:ext cx="371398" cy="32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1" y="0"/>
                  </a:lnTo>
                </a:path>
              </a:pathLst>
            </a:custGeom>
            <a:noFill/>
            <a:ln w="59100" cap="rnd" cmpd="sng">
              <a:solidFill>
                <a:schemeClr val="lt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64579" y="3940926"/>
              <a:ext cx="154368" cy="32"/>
            </a:xfrm>
            <a:custGeom>
              <a:avLst/>
              <a:gdLst/>
              <a:ahLst/>
              <a:cxnLst/>
              <a:rect l="l" t="t" r="r" b="b"/>
              <a:pathLst>
                <a:path w="5001" h="1" fill="none" extrusionOk="0">
                  <a:moveTo>
                    <a:pt x="0" y="0"/>
                  </a:moveTo>
                  <a:lnTo>
                    <a:pt x="5001" y="0"/>
                  </a:lnTo>
                </a:path>
              </a:pathLst>
            </a:custGeom>
            <a:noFill/>
            <a:ln w="19875" cap="rnd" cmpd="sng">
              <a:solidFill>
                <a:schemeClr val="l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1263897" y="2398075"/>
            <a:ext cx="36507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3"/>
          <p:cNvSpPr txBox="1">
            <a:spLocks noGrp="1"/>
          </p:cNvSpPr>
          <p:nvPr>
            <p:ph type="title" idx="2" hasCustomPrompt="1"/>
          </p:nvPr>
        </p:nvSpPr>
        <p:spPr>
          <a:xfrm>
            <a:off x="1263897" y="1355650"/>
            <a:ext cx="1408200" cy="8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" name="Google Shape;70;p3"/>
          <p:cNvSpPr txBox="1">
            <a:spLocks noGrp="1"/>
          </p:cNvSpPr>
          <p:nvPr>
            <p:ph type="subTitle" idx="1"/>
          </p:nvPr>
        </p:nvSpPr>
        <p:spPr>
          <a:xfrm>
            <a:off x="1263897" y="3103825"/>
            <a:ext cx="2935200" cy="70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169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exandria"/>
              <a:buNone/>
              <a:defRPr sz="3000" b="1">
                <a:solidFill>
                  <a:schemeClr val="lt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exandria"/>
              <a:buNone/>
              <a:defRPr sz="3000">
                <a:solidFill>
                  <a:schemeClr val="lt1"/>
                </a:solidFill>
                <a:latin typeface="Alexandria"/>
                <a:ea typeface="Alexandria"/>
                <a:cs typeface="Alexandria"/>
                <a:sym typeface="Alexandri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exandria"/>
              <a:buNone/>
              <a:defRPr sz="3000">
                <a:solidFill>
                  <a:schemeClr val="lt1"/>
                </a:solidFill>
                <a:latin typeface="Alexandria"/>
                <a:ea typeface="Alexandria"/>
                <a:cs typeface="Alexandria"/>
                <a:sym typeface="Alexandri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exandria"/>
              <a:buNone/>
              <a:defRPr sz="3000">
                <a:solidFill>
                  <a:schemeClr val="lt1"/>
                </a:solidFill>
                <a:latin typeface="Alexandria"/>
                <a:ea typeface="Alexandria"/>
                <a:cs typeface="Alexandria"/>
                <a:sym typeface="Alexandri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exandria"/>
              <a:buNone/>
              <a:defRPr sz="3000">
                <a:solidFill>
                  <a:schemeClr val="lt1"/>
                </a:solidFill>
                <a:latin typeface="Alexandria"/>
                <a:ea typeface="Alexandria"/>
                <a:cs typeface="Alexandria"/>
                <a:sym typeface="Alexandri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exandria"/>
              <a:buNone/>
              <a:defRPr sz="3000">
                <a:solidFill>
                  <a:schemeClr val="lt1"/>
                </a:solidFill>
                <a:latin typeface="Alexandria"/>
                <a:ea typeface="Alexandria"/>
                <a:cs typeface="Alexandria"/>
                <a:sym typeface="Alexandri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exandria"/>
              <a:buNone/>
              <a:defRPr sz="3000">
                <a:solidFill>
                  <a:schemeClr val="lt1"/>
                </a:solidFill>
                <a:latin typeface="Alexandria"/>
                <a:ea typeface="Alexandria"/>
                <a:cs typeface="Alexandria"/>
                <a:sym typeface="Alexandri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exandria"/>
              <a:buNone/>
              <a:defRPr sz="3000">
                <a:solidFill>
                  <a:schemeClr val="lt1"/>
                </a:solidFill>
                <a:latin typeface="Alexandria"/>
                <a:ea typeface="Alexandria"/>
                <a:cs typeface="Alexandria"/>
                <a:sym typeface="Alexandri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exandria"/>
              <a:buNone/>
              <a:defRPr sz="3000">
                <a:solidFill>
                  <a:schemeClr val="lt1"/>
                </a:solidFill>
                <a:latin typeface="Alexandria"/>
                <a:ea typeface="Alexandria"/>
                <a:cs typeface="Alexandria"/>
                <a:sym typeface="Alexandri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Medium"/>
              <a:buChar char="●"/>
              <a:defRPr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Medium"/>
              <a:buChar char="○"/>
              <a:defRPr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Medium"/>
              <a:buChar char="■"/>
              <a:defRPr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Medium"/>
              <a:buChar char="●"/>
              <a:defRPr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Medium"/>
              <a:buChar char="○"/>
              <a:defRPr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Medium"/>
              <a:buChar char="■"/>
              <a:defRPr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Medium"/>
              <a:buChar char="●"/>
              <a:defRPr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Medium"/>
              <a:buChar char="○"/>
              <a:defRPr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Medium"/>
              <a:buChar char="■"/>
              <a:defRPr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2" r:id="rId4"/>
    <p:sldLayoutId id="2147483672" r:id="rId5"/>
    <p:sldLayoutId id="2147483679" r:id="rId6"/>
    <p:sldLayoutId id="2147483680" r:id="rId7"/>
    <p:sldLayoutId id="2147483685" r:id="rId8"/>
    <p:sldLayoutId id="214748368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8"/>
          <p:cNvSpPr txBox="1">
            <a:spLocks noGrp="1"/>
          </p:cNvSpPr>
          <p:nvPr>
            <p:ph type="subTitle" idx="1"/>
          </p:nvPr>
        </p:nvSpPr>
        <p:spPr>
          <a:xfrm>
            <a:off x="1152650" y="3344700"/>
            <a:ext cx="28038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sp>
        <p:nvSpPr>
          <p:cNvPr id="1037" name="Google Shape;1037;p38"/>
          <p:cNvSpPr txBox="1">
            <a:spLocks noGrp="1"/>
          </p:cNvSpPr>
          <p:nvPr>
            <p:ph type="ctrTitle"/>
          </p:nvPr>
        </p:nvSpPr>
        <p:spPr>
          <a:xfrm>
            <a:off x="1152644" y="946025"/>
            <a:ext cx="5322900" cy="2208900"/>
          </a:xfrm>
          <a:prstGeom prst="rect">
            <a:avLst/>
          </a:prstGeom>
        </p:spPr>
        <p:txBody>
          <a:bodyPr spcFirstLastPara="1" wrap="square" lIns="91425" tIns="45700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500" dirty="0" smtClean="0"/>
              <a:t>CONECTORES</a:t>
            </a:r>
            <a:br>
              <a:rPr lang="en" sz="4500" dirty="0" smtClean="0"/>
            </a:br>
            <a:r>
              <a:rPr lang="en" sz="4500" dirty="0" smtClean="0"/>
              <a:t>EN</a:t>
            </a:r>
            <a:br>
              <a:rPr lang="en" sz="4500" dirty="0" smtClean="0"/>
            </a:br>
            <a:r>
              <a:rPr lang="en" sz="4500" dirty="0" smtClean="0"/>
              <a:t>INGLES</a:t>
            </a:r>
            <a:endParaRPr sz="4300" i="1" dirty="0"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grpSp>
        <p:nvGrpSpPr>
          <p:cNvPr id="1038" name="Google Shape;1038;p38"/>
          <p:cNvGrpSpPr/>
          <p:nvPr/>
        </p:nvGrpSpPr>
        <p:grpSpPr>
          <a:xfrm>
            <a:off x="6549905" y="946025"/>
            <a:ext cx="1493257" cy="1761554"/>
            <a:chOff x="1714725" y="647575"/>
            <a:chExt cx="1912225" cy="2255800"/>
          </a:xfrm>
        </p:grpSpPr>
        <p:sp>
          <p:nvSpPr>
            <p:cNvPr id="1039" name="Google Shape;1039;p38"/>
            <p:cNvSpPr/>
            <p:nvPr/>
          </p:nvSpPr>
          <p:spPr>
            <a:xfrm>
              <a:off x="1714725" y="647575"/>
              <a:ext cx="1912225" cy="2255800"/>
            </a:xfrm>
            <a:custGeom>
              <a:avLst/>
              <a:gdLst/>
              <a:ahLst/>
              <a:cxnLst/>
              <a:rect l="l" t="t" r="r" b="b"/>
              <a:pathLst>
                <a:path w="76489" h="90232" extrusionOk="0">
                  <a:moveTo>
                    <a:pt x="42731" y="56641"/>
                  </a:moveTo>
                  <a:lnTo>
                    <a:pt x="42731" y="56641"/>
                  </a:lnTo>
                  <a:cubicBezTo>
                    <a:pt x="42598" y="57141"/>
                    <a:pt x="42431" y="57542"/>
                    <a:pt x="42331" y="57875"/>
                  </a:cubicBezTo>
                  <a:lnTo>
                    <a:pt x="41364" y="56975"/>
                  </a:lnTo>
                  <a:cubicBezTo>
                    <a:pt x="41831" y="56874"/>
                    <a:pt x="42264" y="56774"/>
                    <a:pt x="42731" y="56641"/>
                  </a:cubicBezTo>
                  <a:close/>
                  <a:moveTo>
                    <a:pt x="49336" y="64847"/>
                  </a:moveTo>
                  <a:lnTo>
                    <a:pt x="50203" y="65314"/>
                  </a:lnTo>
                  <a:cubicBezTo>
                    <a:pt x="50570" y="65514"/>
                    <a:pt x="51004" y="65614"/>
                    <a:pt x="51371" y="65614"/>
                  </a:cubicBezTo>
                  <a:cubicBezTo>
                    <a:pt x="51537" y="65614"/>
                    <a:pt x="51671" y="65614"/>
                    <a:pt x="51838" y="65547"/>
                  </a:cubicBezTo>
                  <a:lnTo>
                    <a:pt x="54606" y="65047"/>
                  </a:lnTo>
                  <a:lnTo>
                    <a:pt x="54606" y="65047"/>
                  </a:lnTo>
                  <a:lnTo>
                    <a:pt x="54540" y="66615"/>
                  </a:lnTo>
                  <a:cubicBezTo>
                    <a:pt x="53606" y="66381"/>
                    <a:pt x="52572" y="66281"/>
                    <a:pt x="51504" y="66281"/>
                  </a:cubicBezTo>
                  <a:cubicBezTo>
                    <a:pt x="50170" y="66281"/>
                    <a:pt x="49036" y="66448"/>
                    <a:pt x="48369" y="66548"/>
                  </a:cubicBezTo>
                  <a:cubicBezTo>
                    <a:pt x="48802" y="65981"/>
                    <a:pt x="49102" y="65381"/>
                    <a:pt x="49336" y="64847"/>
                  </a:cubicBezTo>
                  <a:close/>
                  <a:moveTo>
                    <a:pt x="30522" y="71452"/>
                  </a:moveTo>
                  <a:cubicBezTo>
                    <a:pt x="30489" y="71485"/>
                    <a:pt x="30489" y="71485"/>
                    <a:pt x="30489" y="71518"/>
                  </a:cubicBezTo>
                  <a:lnTo>
                    <a:pt x="30389" y="71452"/>
                  </a:lnTo>
                  <a:close/>
                  <a:moveTo>
                    <a:pt x="51104" y="0"/>
                  </a:moveTo>
                  <a:cubicBezTo>
                    <a:pt x="47701" y="0"/>
                    <a:pt x="44532" y="1435"/>
                    <a:pt x="42431" y="3670"/>
                  </a:cubicBezTo>
                  <a:cubicBezTo>
                    <a:pt x="40897" y="2669"/>
                    <a:pt x="38962" y="2135"/>
                    <a:pt x="36760" y="2135"/>
                  </a:cubicBezTo>
                  <a:cubicBezTo>
                    <a:pt x="35359" y="2135"/>
                    <a:pt x="33892" y="2402"/>
                    <a:pt x="32524" y="2802"/>
                  </a:cubicBezTo>
                  <a:cubicBezTo>
                    <a:pt x="29121" y="3903"/>
                    <a:pt x="26553" y="6338"/>
                    <a:pt x="25285" y="9607"/>
                  </a:cubicBezTo>
                  <a:cubicBezTo>
                    <a:pt x="24218" y="9274"/>
                    <a:pt x="23084" y="9107"/>
                    <a:pt x="21950" y="9107"/>
                  </a:cubicBezTo>
                  <a:cubicBezTo>
                    <a:pt x="21116" y="9107"/>
                    <a:pt x="20349" y="9174"/>
                    <a:pt x="19581" y="9407"/>
                  </a:cubicBezTo>
                  <a:cubicBezTo>
                    <a:pt x="18514" y="9674"/>
                    <a:pt x="17547" y="10241"/>
                    <a:pt x="16746" y="10942"/>
                  </a:cubicBezTo>
                  <a:cubicBezTo>
                    <a:pt x="16045" y="10808"/>
                    <a:pt x="15345" y="10741"/>
                    <a:pt x="14611" y="10741"/>
                  </a:cubicBezTo>
                  <a:cubicBezTo>
                    <a:pt x="8774" y="10741"/>
                    <a:pt x="3370" y="14678"/>
                    <a:pt x="2035" y="19981"/>
                  </a:cubicBezTo>
                  <a:cubicBezTo>
                    <a:pt x="1502" y="22183"/>
                    <a:pt x="1602" y="25118"/>
                    <a:pt x="2603" y="27687"/>
                  </a:cubicBezTo>
                  <a:cubicBezTo>
                    <a:pt x="1435" y="28354"/>
                    <a:pt x="701" y="29355"/>
                    <a:pt x="368" y="30622"/>
                  </a:cubicBezTo>
                  <a:cubicBezTo>
                    <a:pt x="1" y="32090"/>
                    <a:pt x="201" y="33658"/>
                    <a:pt x="1035" y="34992"/>
                  </a:cubicBezTo>
                  <a:cubicBezTo>
                    <a:pt x="1902" y="36527"/>
                    <a:pt x="3470" y="37627"/>
                    <a:pt x="5171" y="37961"/>
                  </a:cubicBezTo>
                  <a:cubicBezTo>
                    <a:pt x="5538" y="38028"/>
                    <a:pt x="5905" y="38094"/>
                    <a:pt x="6305" y="38094"/>
                  </a:cubicBezTo>
                  <a:cubicBezTo>
                    <a:pt x="6339" y="39162"/>
                    <a:pt x="6405" y="40196"/>
                    <a:pt x="6539" y="41197"/>
                  </a:cubicBezTo>
                  <a:cubicBezTo>
                    <a:pt x="5805" y="41630"/>
                    <a:pt x="5071" y="42164"/>
                    <a:pt x="4471" y="42831"/>
                  </a:cubicBezTo>
                  <a:cubicBezTo>
                    <a:pt x="2869" y="44632"/>
                    <a:pt x="2169" y="47134"/>
                    <a:pt x="2536" y="49502"/>
                  </a:cubicBezTo>
                  <a:cubicBezTo>
                    <a:pt x="2903" y="51771"/>
                    <a:pt x="4237" y="53706"/>
                    <a:pt x="6205" y="54806"/>
                  </a:cubicBezTo>
                  <a:cubicBezTo>
                    <a:pt x="7973" y="55807"/>
                    <a:pt x="9974" y="56307"/>
                    <a:pt x="12076" y="56307"/>
                  </a:cubicBezTo>
                  <a:cubicBezTo>
                    <a:pt x="13977" y="56307"/>
                    <a:pt x="15912" y="55940"/>
                    <a:pt x="17847" y="55173"/>
                  </a:cubicBezTo>
                  <a:cubicBezTo>
                    <a:pt x="20682" y="57808"/>
                    <a:pt x="24385" y="59176"/>
                    <a:pt x="28721" y="59209"/>
                  </a:cubicBezTo>
                  <a:lnTo>
                    <a:pt x="28488" y="59443"/>
                  </a:lnTo>
                  <a:cubicBezTo>
                    <a:pt x="27754" y="59777"/>
                    <a:pt x="27220" y="60444"/>
                    <a:pt x="27087" y="61211"/>
                  </a:cubicBezTo>
                  <a:cubicBezTo>
                    <a:pt x="26219" y="61311"/>
                    <a:pt x="25419" y="61611"/>
                    <a:pt x="24718" y="62112"/>
                  </a:cubicBezTo>
                  <a:cubicBezTo>
                    <a:pt x="23184" y="63179"/>
                    <a:pt x="22517" y="64980"/>
                    <a:pt x="23050" y="66782"/>
                  </a:cubicBezTo>
                  <a:cubicBezTo>
                    <a:pt x="23184" y="67182"/>
                    <a:pt x="23517" y="67949"/>
                    <a:pt x="24251" y="68783"/>
                  </a:cubicBezTo>
                  <a:lnTo>
                    <a:pt x="7373" y="74687"/>
                  </a:lnTo>
                  <a:cubicBezTo>
                    <a:pt x="6572" y="74987"/>
                    <a:pt x="6005" y="75621"/>
                    <a:pt x="5805" y="76388"/>
                  </a:cubicBezTo>
                  <a:cubicBezTo>
                    <a:pt x="5571" y="77189"/>
                    <a:pt x="5738" y="78023"/>
                    <a:pt x="6305" y="78657"/>
                  </a:cubicBezTo>
                  <a:lnTo>
                    <a:pt x="15312" y="89364"/>
                  </a:lnTo>
                  <a:cubicBezTo>
                    <a:pt x="15812" y="89965"/>
                    <a:pt x="16512" y="90232"/>
                    <a:pt x="17213" y="90232"/>
                  </a:cubicBezTo>
                  <a:cubicBezTo>
                    <a:pt x="17580" y="90232"/>
                    <a:pt x="18014" y="90165"/>
                    <a:pt x="18347" y="89965"/>
                  </a:cubicBezTo>
                  <a:lnTo>
                    <a:pt x="35926" y="80892"/>
                  </a:lnTo>
                  <a:cubicBezTo>
                    <a:pt x="36694" y="80525"/>
                    <a:pt x="37194" y="79824"/>
                    <a:pt x="37261" y="78990"/>
                  </a:cubicBezTo>
                  <a:cubicBezTo>
                    <a:pt x="37394" y="78156"/>
                    <a:pt x="37060" y="77356"/>
                    <a:pt x="36460" y="76822"/>
                  </a:cubicBezTo>
                  <a:lnTo>
                    <a:pt x="36293" y="76655"/>
                  </a:lnTo>
                  <a:cubicBezTo>
                    <a:pt x="37628" y="76155"/>
                    <a:pt x="38695" y="75321"/>
                    <a:pt x="39429" y="74153"/>
                  </a:cubicBezTo>
                  <a:cubicBezTo>
                    <a:pt x="40296" y="74654"/>
                    <a:pt x="41364" y="74954"/>
                    <a:pt x="42464" y="74954"/>
                  </a:cubicBezTo>
                  <a:lnTo>
                    <a:pt x="42698" y="74954"/>
                  </a:lnTo>
                  <a:cubicBezTo>
                    <a:pt x="42564" y="75321"/>
                    <a:pt x="42564" y="75788"/>
                    <a:pt x="42664" y="76188"/>
                  </a:cubicBezTo>
                  <a:lnTo>
                    <a:pt x="42865" y="77156"/>
                  </a:lnTo>
                  <a:cubicBezTo>
                    <a:pt x="42698" y="77523"/>
                    <a:pt x="42598" y="77956"/>
                    <a:pt x="42598" y="78356"/>
                  </a:cubicBezTo>
                  <a:cubicBezTo>
                    <a:pt x="42598" y="78890"/>
                    <a:pt x="42731" y="79391"/>
                    <a:pt x="43031" y="79858"/>
                  </a:cubicBezTo>
                  <a:cubicBezTo>
                    <a:pt x="42998" y="80124"/>
                    <a:pt x="43031" y="80391"/>
                    <a:pt x="43065" y="80658"/>
                  </a:cubicBezTo>
                  <a:lnTo>
                    <a:pt x="43265" y="81726"/>
                  </a:lnTo>
                  <a:cubicBezTo>
                    <a:pt x="43532" y="82893"/>
                    <a:pt x="44532" y="83727"/>
                    <a:pt x="45733" y="83727"/>
                  </a:cubicBezTo>
                  <a:lnTo>
                    <a:pt x="46367" y="83727"/>
                  </a:lnTo>
                  <a:cubicBezTo>
                    <a:pt x="47168" y="84628"/>
                    <a:pt x="48168" y="85128"/>
                    <a:pt x="49236" y="85128"/>
                  </a:cubicBezTo>
                  <a:cubicBezTo>
                    <a:pt x="49603" y="85128"/>
                    <a:pt x="50003" y="85028"/>
                    <a:pt x="50370" y="84894"/>
                  </a:cubicBezTo>
                  <a:cubicBezTo>
                    <a:pt x="50737" y="84794"/>
                    <a:pt x="51037" y="84561"/>
                    <a:pt x="51337" y="84361"/>
                  </a:cubicBezTo>
                  <a:cubicBezTo>
                    <a:pt x="52071" y="85061"/>
                    <a:pt x="53005" y="85495"/>
                    <a:pt x="53939" y="85495"/>
                  </a:cubicBezTo>
                  <a:cubicBezTo>
                    <a:pt x="54339" y="85495"/>
                    <a:pt x="54706" y="85395"/>
                    <a:pt x="55073" y="85295"/>
                  </a:cubicBezTo>
                  <a:cubicBezTo>
                    <a:pt x="55874" y="84995"/>
                    <a:pt x="56441" y="84461"/>
                    <a:pt x="56841" y="83694"/>
                  </a:cubicBezTo>
                  <a:lnTo>
                    <a:pt x="64380" y="83694"/>
                  </a:lnTo>
                  <a:cubicBezTo>
                    <a:pt x="65114" y="84394"/>
                    <a:pt x="66014" y="84794"/>
                    <a:pt x="66915" y="84794"/>
                  </a:cubicBezTo>
                  <a:cubicBezTo>
                    <a:pt x="67282" y="84794"/>
                    <a:pt x="67682" y="84694"/>
                    <a:pt x="68049" y="84561"/>
                  </a:cubicBezTo>
                  <a:cubicBezTo>
                    <a:pt x="68550" y="84394"/>
                    <a:pt x="68950" y="84061"/>
                    <a:pt x="69317" y="83694"/>
                  </a:cubicBezTo>
                  <a:lnTo>
                    <a:pt x="70451" y="83694"/>
                  </a:lnTo>
                  <a:cubicBezTo>
                    <a:pt x="71819" y="83694"/>
                    <a:pt x="72953" y="82559"/>
                    <a:pt x="72953" y="81192"/>
                  </a:cubicBezTo>
                  <a:lnTo>
                    <a:pt x="72953" y="79691"/>
                  </a:lnTo>
                  <a:cubicBezTo>
                    <a:pt x="72953" y="79357"/>
                    <a:pt x="72919" y="79057"/>
                    <a:pt x="72786" y="78790"/>
                  </a:cubicBezTo>
                  <a:lnTo>
                    <a:pt x="76288" y="66848"/>
                  </a:lnTo>
                  <a:cubicBezTo>
                    <a:pt x="76489" y="66148"/>
                    <a:pt x="76389" y="65347"/>
                    <a:pt x="75955" y="64780"/>
                  </a:cubicBezTo>
                  <a:cubicBezTo>
                    <a:pt x="75555" y="64180"/>
                    <a:pt x="74887" y="63779"/>
                    <a:pt x="74120" y="63679"/>
                  </a:cubicBezTo>
                  <a:lnTo>
                    <a:pt x="59443" y="62212"/>
                  </a:lnTo>
                  <a:lnTo>
                    <a:pt x="61111" y="56641"/>
                  </a:lnTo>
                  <a:cubicBezTo>
                    <a:pt x="61311" y="55974"/>
                    <a:pt x="61244" y="55273"/>
                    <a:pt x="60911" y="54673"/>
                  </a:cubicBezTo>
                  <a:cubicBezTo>
                    <a:pt x="60577" y="54106"/>
                    <a:pt x="59977" y="53639"/>
                    <a:pt x="59310" y="53472"/>
                  </a:cubicBezTo>
                  <a:lnTo>
                    <a:pt x="52872" y="51838"/>
                  </a:lnTo>
                  <a:cubicBezTo>
                    <a:pt x="54239" y="50803"/>
                    <a:pt x="55574" y="49603"/>
                    <a:pt x="56775" y="48135"/>
                  </a:cubicBezTo>
                  <a:cubicBezTo>
                    <a:pt x="60611" y="43532"/>
                    <a:pt x="62278" y="37694"/>
                    <a:pt x="61811" y="30756"/>
                  </a:cubicBezTo>
                  <a:cubicBezTo>
                    <a:pt x="65214" y="27453"/>
                    <a:pt x="66448" y="22950"/>
                    <a:pt x="65080" y="18914"/>
                  </a:cubicBezTo>
                  <a:cubicBezTo>
                    <a:pt x="64313" y="16812"/>
                    <a:pt x="62879" y="15245"/>
                    <a:pt x="60877" y="14244"/>
                  </a:cubicBezTo>
                  <a:cubicBezTo>
                    <a:pt x="61711" y="11142"/>
                    <a:pt x="61445" y="7839"/>
                    <a:pt x="60044" y="5171"/>
                  </a:cubicBezTo>
                  <a:cubicBezTo>
                    <a:pt x="58442" y="2169"/>
                    <a:pt x="55640" y="401"/>
                    <a:pt x="52105" y="67"/>
                  </a:cubicBezTo>
                  <a:cubicBezTo>
                    <a:pt x="51771" y="0"/>
                    <a:pt x="51437" y="0"/>
                    <a:pt x="511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8"/>
            <p:cNvSpPr/>
            <p:nvPr/>
          </p:nvSpPr>
          <p:spPr>
            <a:xfrm>
              <a:off x="1770600" y="711825"/>
              <a:ext cx="1542800" cy="1231700"/>
            </a:xfrm>
            <a:custGeom>
              <a:avLst/>
              <a:gdLst/>
              <a:ahLst/>
              <a:cxnLst/>
              <a:rect l="l" t="t" r="r" b="b"/>
              <a:pathLst>
                <a:path w="61712" h="49268" extrusionOk="0">
                  <a:moveTo>
                    <a:pt x="48865" y="0"/>
                  </a:moveTo>
                  <a:cubicBezTo>
                    <a:pt x="45475" y="0"/>
                    <a:pt x="41900" y="1815"/>
                    <a:pt x="40630" y="5069"/>
                  </a:cubicBezTo>
                  <a:cubicBezTo>
                    <a:pt x="40630" y="5103"/>
                    <a:pt x="40596" y="5169"/>
                    <a:pt x="40596" y="5236"/>
                  </a:cubicBezTo>
                  <a:cubicBezTo>
                    <a:pt x="40496" y="5069"/>
                    <a:pt x="40429" y="4902"/>
                    <a:pt x="40329" y="4769"/>
                  </a:cubicBezTo>
                  <a:cubicBezTo>
                    <a:pt x="39026" y="2901"/>
                    <a:pt x="36774" y="2178"/>
                    <a:pt x="34514" y="2178"/>
                  </a:cubicBezTo>
                  <a:cubicBezTo>
                    <a:pt x="33305" y="2178"/>
                    <a:pt x="32093" y="2385"/>
                    <a:pt x="31023" y="2734"/>
                  </a:cubicBezTo>
                  <a:cubicBezTo>
                    <a:pt x="27454" y="3868"/>
                    <a:pt x="25152" y="6904"/>
                    <a:pt x="24785" y="10606"/>
                  </a:cubicBezTo>
                  <a:cubicBezTo>
                    <a:pt x="23406" y="9695"/>
                    <a:pt x="21518" y="9166"/>
                    <a:pt x="19779" y="9166"/>
                  </a:cubicBezTo>
                  <a:cubicBezTo>
                    <a:pt x="19162" y="9166"/>
                    <a:pt x="18564" y="9233"/>
                    <a:pt x="18013" y="9372"/>
                  </a:cubicBezTo>
                  <a:cubicBezTo>
                    <a:pt x="16879" y="9672"/>
                    <a:pt x="15979" y="10406"/>
                    <a:pt x="15478" y="11340"/>
                  </a:cubicBezTo>
                  <a:cubicBezTo>
                    <a:pt x="14489" y="10960"/>
                    <a:pt x="13429" y="10782"/>
                    <a:pt x="12354" y="10782"/>
                  </a:cubicBezTo>
                  <a:cubicBezTo>
                    <a:pt x="7956" y="10782"/>
                    <a:pt x="3308" y="13763"/>
                    <a:pt x="2236" y="18079"/>
                  </a:cubicBezTo>
                  <a:cubicBezTo>
                    <a:pt x="1602" y="20680"/>
                    <a:pt x="2169" y="24516"/>
                    <a:pt x="4137" y="26685"/>
                  </a:cubicBezTo>
                  <a:cubicBezTo>
                    <a:pt x="2502" y="26785"/>
                    <a:pt x="901" y="27385"/>
                    <a:pt x="534" y="28753"/>
                  </a:cubicBezTo>
                  <a:cubicBezTo>
                    <a:pt x="1" y="30754"/>
                    <a:pt x="1635" y="32556"/>
                    <a:pt x="3436" y="32956"/>
                  </a:cubicBezTo>
                  <a:cubicBezTo>
                    <a:pt x="3824" y="33038"/>
                    <a:pt x="4207" y="33075"/>
                    <a:pt x="4586" y="33075"/>
                  </a:cubicBezTo>
                  <a:cubicBezTo>
                    <a:pt x="5284" y="33075"/>
                    <a:pt x="5969" y="32950"/>
                    <a:pt x="6639" y="32756"/>
                  </a:cubicBezTo>
                  <a:lnTo>
                    <a:pt x="6639" y="32756"/>
                  </a:lnTo>
                  <a:cubicBezTo>
                    <a:pt x="6472" y="35257"/>
                    <a:pt x="6539" y="37826"/>
                    <a:pt x="7139" y="40328"/>
                  </a:cubicBezTo>
                  <a:lnTo>
                    <a:pt x="12843" y="45798"/>
                  </a:lnTo>
                  <a:lnTo>
                    <a:pt x="26186" y="49268"/>
                  </a:lnTo>
                  <a:cubicBezTo>
                    <a:pt x="26186" y="49268"/>
                    <a:pt x="50937" y="41896"/>
                    <a:pt x="50804" y="41795"/>
                  </a:cubicBezTo>
                  <a:cubicBezTo>
                    <a:pt x="50637" y="41729"/>
                    <a:pt x="56941" y="27252"/>
                    <a:pt x="56941" y="27252"/>
                  </a:cubicBezTo>
                  <a:cubicBezTo>
                    <a:pt x="59843" y="24850"/>
                    <a:pt x="61711" y="20947"/>
                    <a:pt x="60444" y="17245"/>
                  </a:cubicBezTo>
                  <a:cubicBezTo>
                    <a:pt x="59543" y="14843"/>
                    <a:pt x="57542" y="13675"/>
                    <a:pt x="55307" y="13275"/>
                  </a:cubicBezTo>
                  <a:cubicBezTo>
                    <a:pt x="58042" y="8238"/>
                    <a:pt x="56474" y="699"/>
                    <a:pt x="49636" y="32"/>
                  </a:cubicBezTo>
                  <a:cubicBezTo>
                    <a:pt x="49381" y="11"/>
                    <a:pt x="49123" y="0"/>
                    <a:pt x="48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8"/>
            <p:cNvSpPr/>
            <p:nvPr/>
          </p:nvSpPr>
          <p:spPr>
            <a:xfrm>
              <a:off x="1954075" y="1133750"/>
              <a:ext cx="581275" cy="342775"/>
            </a:xfrm>
            <a:custGeom>
              <a:avLst/>
              <a:gdLst/>
              <a:ahLst/>
              <a:cxnLst/>
              <a:rect l="l" t="t" r="r" b="b"/>
              <a:pathLst>
                <a:path w="23251" h="13711" extrusionOk="0">
                  <a:moveTo>
                    <a:pt x="13643" y="5571"/>
                  </a:moveTo>
                  <a:cubicBezTo>
                    <a:pt x="13843" y="5571"/>
                    <a:pt x="14177" y="5905"/>
                    <a:pt x="14344" y="6672"/>
                  </a:cubicBezTo>
                  <a:cubicBezTo>
                    <a:pt x="14344" y="6739"/>
                    <a:pt x="14410" y="6872"/>
                    <a:pt x="14410" y="6939"/>
                  </a:cubicBezTo>
                  <a:cubicBezTo>
                    <a:pt x="14244" y="6839"/>
                    <a:pt x="14077" y="6672"/>
                    <a:pt x="13943" y="6505"/>
                  </a:cubicBezTo>
                  <a:cubicBezTo>
                    <a:pt x="13610" y="6038"/>
                    <a:pt x="13577" y="5705"/>
                    <a:pt x="13610" y="5638"/>
                  </a:cubicBezTo>
                  <a:cubicBezTo>
                    <a:pt x="13610" y="5571"/>
                    <a:pt x="13610" y="5571"/>
                    <a:pt x="13643" y="5571"/>
                  </a:cubicBezTo>
                  <a:close/>
                  <a:moveTo>
                    <a:pt x="5671" y="8173"/>
                  </a:moveTo>
                  <a:cubicBezTo>
                    <a:pt x="5771" y="8173"/>
                    <a:pt x="5804" y="8207"/>
                    <a:pt x="5838" y="8240"/>
                  </a:cubicBezTo>
                  <a:cubicBezTo>
                    <a:pt x="6004" y="8507"/>
                    <a:pt x="5904" y="9207"/>
                    <a:pt x="5771" y="9541"/>
                  </a:cubicBezTo>
                  <a:cubicBezTo>
                    <a:pt x="5671" y="9841"/>
                    <a:pt x="5571" y="10208"/>
                    <a:pt x="5404" y="10542"/>
                  </a:cubicBezTo>
                  <a:cubicBezTo>
                    <a:pt x="5337" y="10375"/>
                    <a:pt x="5304" y="10208"/>
                    <a:pt x="5304" y="10041"/>
                  </a:cubicBezTo>
                  <a:cubicBezTo>
                    <a:pt x="5237" y="9507"/>
                    <a:pt x="5271" y="8240"/>
                    <a:pt x="5671" y="8173"/>
                  </a:cubicBezTo>
                  <a:close/>
                  <a:moveTo>
                    <a:pt x="20815" y="1"/>
                  </a:moveTo>
                  <a:lnTo>
                    <a:pt x="20682" y="301"/>
                  </a:lnTo>
                  <a:cubicBezTo>
                    <a:pt x="21816" y="735"/>
                    <a:pt x="22583" y="1869"/>
                    <a:pt x="22750" y="3303"/>
                  </a:cubicBezTo>
                  <a:cubicBezTo>
                    <a:pt x="22917" y="4837"/>
                    <a:pt x="22349" y="6339"/>
                    <a:pt x="21282" y="7139"/>
                  </a:cubicBezTo>
                  <a:cubicBezTo>
                    <a:pt x="20446" y="7714"/>
                    <a:pt x="19174" y="8025"/>
                    <a:pt x="17893" y="8025"/>
                  </a:cubicBezTo>
                  <a:cubicBezTo>
                    <a:pt x="16720" y="8025"/>
                    <a:pt x="15538" y="7764"/>
                    <a:pt x="14677" y="7206"/>
                  </a:cubicBezTo>
                  <a:cubicBezTo>
                    <a:pt x="14677" y="7039"/>
                    <a:pt x="14644" y="6839"/>
                    <a:pt x="14611" y="6639"/>
                  </a:cubicBezTo>
                  <a:cubicBezTo>
                    <a:pt x="14444" y="5838"/>
                    <a:pt x="14010" y="5371"/>
                    <a:pt x="13677" y="5338"/>
                  </a:cubicBezTo>
                  <a:cubicBezTo>
                    <a:pt x="13648" y="5332"/>
                    <a:pt x="13621" y="5329"/>
                    <a:pt x="13596" y="5329"/>
                  </a:cubicBezTo>
                  <a:cubicBezTo>
                    <a:pt x="13475" y="5329"/>
                    <a:pt x="13393" y="5394"/>
                    <a:pt x="13310" y="5505"/>
                  </a:cubicBezTo>
                  <a:cubicBezTo>
                    <a:pt x="13143" y="5738"/>
                    <a:pt x="13310" y="6205"/>
                    <a:pt x="13677" y="6705"/>
                  </a:cubicBezTo>
                  <a:cubicBezTo>
                    <a:pt x="13910" y="6972"/>
                    <a:pt x="14144" y="7206"/>
                    <a:pt x="14444" y="7406"/>
                  </a:cubicBezTo>
                  <a:cubicBezTo>
                    <a:pt x="14611" y="9641"/>
                    <a:pt x="13643" y="12176"/>
                    <a:pt x="11508" y="13143"/>
                  </a:cubicBezTo>
                  <a:cubicBezTo>
                    <a:pt x="10991" y="13361"/>
                    <a:pt x="10406" y="13468"/>
                    <a:pt x="9805" y="13468"/>
                  </a:cubicBezTo>
                  <a:cubicBezTo>
                    <a:pt x="8934" y="13468"/>
                    <a:pt x="8028" y="13244"/>
                    <a:pt x="7239" y="12810"/>
                  </a:cubicBezTo>
                  <a:cubicBezTo>
                    <a:pt x="6405" y="12343"/>
                    <a:pt x="5804" y="11709"/>
                    <a:pt x="5504" y="10975"/>
                  </a:cubicBezTo>
                  <a:cubicBezTo>
                    <a:pt x="5771" y="10508"/>
                    <a:pt x="5971" y="10075"/>
                    <a:pt x="6071" y="9641"/>
                  </a:cubicBezTo>
                  <a:cubicBezTo>
                    <a:pt x="6071" y="9641"/>
                    <a:pt x="6405" y="8540"/>
                    <a:pt x="6071" y="8073"/>
                  </a:cubicBezTo>
                  <a:cubicBezTo>
                    <a:pt x="5971" y="8006"/>
                    <a:pt x="5838" y="7906"/>
                    <a:pt x="5604" y="7906"/>
                  </a:cubicBezTo>
                  <a:cubicBezTo>
                    <a:pt x="4770" y="8073"/>
                    <a:pt x="4970" y="10141"/>
                    <a:pt x="4970" y="10141"/>
                  </a:cubicBezTo>
                  <a:cubicBezTo>
                    <a:pt x="5004" y="10375"/>
                    <a:pt x="5104" y="10675"/>
                    <a:pt x="5171" y="10908"/>
                  </a:cubicBezTo>
                  <a:cubicBezTo>
                    <a:pt x="4770" y="11576"/>
                    <a:pt x="4237" y="12176"/>
                    <a:pt x="3503" y="12543"/>
                  </a:cubicBezTo>
                  <a:cubicBezTo>
                    <a:pt x="3113" y="12728"/>
                    <a:pt x="2724" y="12821"/>
                    <a:pt x="2341" y="12821"/>
                  </a:cubicBezTo>
                  <a:cubicBezTo>
                    <a:pt x="2034" y="12821"/>
                    <a:pt x="1731" y="12762"/>
                    <a:pt x="1435" y="12643"/>
                  </a:cubicBezTo>
                  <a:cubicBezTo>
                    <a:pt x="400" y="12176"/>
                    <a:pt x="334" y="10875"/>
                    <a:pt x="734" y="9841"/>
                  </a:cubicBezTo>
                  <a:cubicBezTo>
                    <a:pt x="1048" y="9014"/>
                    <a:pt x="1703" y="8236"/>
                    <a:pt x="2511" y="8236"/>
                  </a:cubicBezTo>
                  <a:cubicBezTo>
                    <a:pt x="2649" y="8236"/>
                    <a:pt x="2790" y="8258"/>
                    <a:pt x="2936" y="8307"/>
                  </a:cubicBezTo>
                  <a:lnTo>
                    <a:pt x="3002" y="8006"/>
                  </a:lnTo>
                  <a:cubicBezTo>
                    <a:pt x="2819" y="7938"/>
                    <a:pt x="2640" y="7907"/>
                    <a:pt x="2467" y="7907"/>
                  </a:cubicBezTo>
                  <a:cubicBezTo>
                    <a:pt x="1536" y="7907"/>
                    <a:pt x="771" y="8807"/>
                    <a:pt x="434" y="9708"/>
                  </a:cubicBezTo>
                  <a:cubicBezTo>
                    <a:pt x="0" y="10875"/>
                    <a:pt x="100" y="12343"/>
                    <a:pt x="1301" y="12877"/>
                  </a:cubicBezTo>
                  <a:cubicBezTo>
                    <a:pt x="1639" y="13009"/>
                    <a:pt x="1977" y="13076"/>
                    <a:pt x="2317" y="13076"/>
                  </a:cubicBezTo>
                  <a:cubicBezTo>
                    <a:pt x="2750" y="13076"/>
                    <a:pt x="3188" y="12967"/>
                    <a:pt x="3636" y="12743"/>
                  </a:cubicBezTo>
                  <a:cubicBezTo>
                    <a:pt x="4270" y="12476"/>
                    <a:pt x="4837" y="11876"/>
                    <a:pt x="5304" y="11209"/>
                  </a:cubicBezTo>
                  <a:cubicBezTo>
                    <a:pt x="5671" y="11909"/>
                    <a:pt x="6271" y="12543"/>
                    <a:pt x="7072" y="13010"/>
                  </a:cubicBezTo>
                  <a:cubicBezTo>
                    <a:pt x="7906" y="13477"/>
                    <a:pt x="8840" y="13710"/>
                    <a:pt x="9774" y="13710"/>
                  </a:cubicBezTo>
                  <a:cubicBezTo>
                    <a:pt x="10441" y="13710"/>
                    <a:pt x="11108" y="13577"/>
                    <a:pt x="11642" y="13377"/>
                  </a:cubicBezTo>
                  <a:cubicBezTo>
                    <a:pt x="13810" y="12410"/>
                    <a:pt x="14811" y="9841"/>
                    <a:pt x="14744" y="7573"/>
                  </a:cubicBezTo>
                  <a:lnTo>
                    <a:pt x="14744" y="7573"/>
                  </a:lnTo>
                  <a:cubicBezTo>
                    <a:pt x="15619" y="8095"/>
                    <a:pt x="16763" y="8341"/>
                    <a:pt x="17902" y="8341"/>
                  </a:cubicBezTo>
                  <a:cubicBezTo>
                    <a:pt x="19238" y="8341"/>
                    <a:pt x="20567" y="8003"/>
                    <a:pt x="21449" y="7373"/>
                  </a:cubicBezTo>
                  <a:cubicBezTo>
                    <a:pt x="22616" y="6505"/>
                    <a:pt x="23250" y="4904"/>
                    <a:pt x="23017" y="3236"/>
                  </a:cubicBezTo>
                  <a:cubicBezTo>
                    <a:pt x="22850" y="1735"/>
                    <a:pt x="22016" y="501"/>
                    <a:pt x="208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8"/>
            <p:cNvSpPr/>
            <p:nvPr/>
          </p:nvSpPr>
          <p:spPr>
            <a:xfrm>
              <a:off x="1949075" y="1014500"/>
              <a:ext cx="248525" cy="251875"/>
            </a:xfrm>
            <a:custGeom>
              <a:avLst/>
              <a:gdLst/>
              <a:ahLst/>
              <a:cxnLst/>
              <a:rect l="l" t="t" r="r" b="b"/>
              <a:pathLst>
                <a:path w="9941" h="10075" extrusionOk="0">
                  <a:moveTo>
                    <a:pt x="4559" y="3517"/>
                  </a:moveTo>
                  <a:cubicBezTo>
                    <a:pt x="5030" y="3517"/>
                    <a:pt x="5391" y="3641"/>
                    <a:pt x="5537" y="3837"/>
                  </a:cubicBezTo>
                  <a:cubicBezTo>
                    <a:pt x="5671" y="4003"/>
                    <a:pt x="5671" y="4270"/>
                    <a:pt x="5537" y="4504"/>
                  </a:cubicBezTo>
                  <a:cubicBezTo>
                    <a:pt x="5337" y="4937"/>
                    <a:pt x="4737" y="5338"/>
                    <a:pt x="3869" y="5338"/>
                  </a:cubicBezTo>
                  <a:cubicBezTo>
                    <a:pt x="3069" y="5338"/>
                    <a:pt x="2302" y="4937"/>
                    <a:pt x="1801" y="4304"/>
                  </a:cubicBezTo>
                  <a:cubicBezTo>
                    <a:pt x="2468" y="3903"/>
                    <a:pt x="3236" y="3637"/>
                    <a:pt x="4003" y="3570"/>
                  </a:cubicBezTo>
                  <a:cubicBezTo>
                    <a:pt x="4200" y="3534"/>
                    <a:pt x="4387" y="3517"/>
                    <a:pt x="4559" y="3517"/>
                  </a:cubicBezTo>
                  <a:close/>
                  <a:moveTo>
                    <a:pt x="3703" y="1"/>
                  </a:moveTo>
                  <a:cubicBezTo>
                    <a:pt x="2702" y="434"/>
                    <a:pt x="834" y="1268"/>
                    <a:pt x="967" y="3036"/>
                  </a:cubicBezTo>
                  <a:cubicBezTo>
                    <a:pt x="1001" y="3470"/>
                    <a:pt x="1134" y="3870"/>
                    <a:pt x="1368" y="4270"/>
                  </a:cubicBezTo>
                  <a:cubicBezTo>
                    <a:pt x="867" y="4637"/>
                    <a:pt x="434" y="5171"/>
                    <a:pt x="300" y="5905"/>
                  </a:cubicBezTo>
                  <a:cubicBezTo>
                    <a:pt x="0" y="7573"/>
                    <a:pt x="1334" y="9040"/>
                    <a:pt x="2702" y="9641"/>
                  </a:cubicBezTo>
                  <a:cubicBezTo>
                    <a:pt x="3369" y="9874"/>
                    <a:pt x="4270" y="10074"/>
                    <a:pt x="5204" y="10074"/>
                  </a:cubicBezTo>
                  <a:cubicBezTo>
                    <a:pt x="6972" y="10074"/>
                    <a:pt x="8840" y="9574"/>
                    <a:pt x="9940" y="8640"/>
                  </a:cubicBezTo>
                  <a:lnTo>
                    <a:pt x="9707" y="8440"/>
                  </a:lnTo>
                  <a:cubicBezTo>
                    <a:pt x="8719" y="9428"/>
                    <a:pt x="6914" y="9904"/>
                    <a:pt x="5265" y="9904"/>
                  </a:cubicBezTo>
                  <a:cubicBezTo>
                    <a:pt x="4353" y="9904"/>
                    <a:pt x="3488" y="9759"/>
                    <a:pt x="2835" y="9474"/>
                  </a:cubicBezTo>
                  <a:cubicBezTo>
                    <a:pt x="1534" y="8940"/>
                    <a:pt x="334" y="7506"/>
                    <a:pt x="600" y="6038"/>
                  </a:cubicBezTo>
                  <a:cubicBezTo>
                    <a:pt x="701" y="5438"/>
                    <a:pt x="1034" y="4971"/>
                    <a:pt x="1534" y="4604"/>
                  </a:cubicBezTo>
                  <a:cubicBezTo>
                    <a:pt x="2102" y="5304"/>
                    <a:pt x="2969" y="5771"/>
                    <a:pt x="3869" y="5771"/>
                  </a:cubicBezTo>
                  <a:cubicBezTo>
                    <a:pt x="4937" y="5771"/>
                    <a:pt x="5604" y="5204"/>
                    <a:pt x="5838" y="4771"/>
                  </a:cubicBezTo>
                  <a:cubicBezTo>
                    <a:pt x="6038" y="4370"/>
                    <a:pt x="6038" y="4037"/>
                    <a:pt x="5838" y="3770"/>
                  </a:cubicBezTo>
                  <a:cubicBezTo>
                    <a:pt x="5704" y="3556"/>
                    <a:pt x="5379" y="3279"/>
                    <a:pt x="4639" y="3279"/>
                  </a:cubicBezTo>
                  <a:cubicBezTo>
                    <a:pt x="4454" y="3279"/>
                    <a:pt x="4243" y="3296"/>
                    <a:pt x="4003" y="3336"/>
                  </a:cubicBezTo>
                  <a:cubicBezTo>
                    <a:pt x="3569" y="3370"/>
                    <a:pt x="2535" y="3603"/>
                    <a:pt x="1668" y="4137"/>
                  </a:cubicBezTo>
                  <a:cubicBezTo>
                    <a:pt x="1468" y="3803"/>
                    <a:pt x="1334" y="3436"/>
                    <a:pt x="1301" y="3036"/>
                  </a:cubicBezTo>
                  <a:cubicBezTo>
                    <a:pt x="1201" y="1602"/>
                    <a:pt x="2535" y="868"/>
                    <a:pt x="3836" y="301"/>
                  </a:cubicBezTo>
                  <a:lnTo>
                    <a:pt x="37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8"/>
            <p:cNvSpPr/>
            <p:nvPr/>
          </p:nvSpPr>
          <p:spPr>
            <a:xfrm>
              <a:off x="2577850" y="1135425"/>
              <a:ext cx="652150" cy="228525"/>
            </a:xfrm>
            <a:custGeom>
              <a:avLst/>
              <a:gdLst/>
              <a:ahLst/>
              <a:cxnLst/>
              <a:rect l="l" t="t" r="r" b="b"/>
              <a:pathLst>
                <a:path w="26086" h="9141" extrusionOk="0">
                  <a:moveTo>
                    <a:pt x="7339" y="834"/>
                  </a:moveTo>
                  <a:cubicBezTo>
                    <a:pt x="7339" y="834"/>
                    <a:pt x="7372" y="834"/>
                    <a:pt x="7372" y="868"/>
                  </a:cubicBezTo>
                  <a:cubicBezTo>
                    <a:pt x="7572" y="934"/>
                    <a:pt x="7706" y="1301"/>
                    <a:pt x="7472" y="2802"/>
                  </a:cubicBezTo>
                  <a:cubicBezTo>
                    <a:pt x="7406" y="2869"/>
                    <a:pt x="7406" y="2969"/>
                    <a:pt x="7406" y="3003"/>
                  </a:cubicBezTo>
                  <a:cubicBezTo>
                    <a:pt x="7372" y="3269"/>
                    <a:pt x="7339" y="3470"/>
                    <a:pt x="7239" y="3703"/>
                  </a:cubicBezTo>
                  <a:cubicBezTo>
                    <a:pt x="6939" y="3136"/>
                    <a:pt x="6839" y="2502"/>
                    <a:pt x="6872" y="1935"/>
                  </a:cubicBezTo>
                  <a:cubicBezTo>
                    <a:pt x="7005" y="1168"/>
                    <a:pt x="7105" y="968"/>
                    <a:pt x="7239" y="868"/>
                  </a:cubicBezTo>
                  <a:cubicBezTo>
                    <a:pt x="7306" y="834"/>
                    <a:pt x="7306" y="834"/>
                    <a:pt x="7339" y="834"/>
                  </a:cubicBezTo>
                  <a:close/>
                  <a:moveTo>
                    <a:pt x="15878" y="1101"/>
                  </a:moveTo>
                  <a:cubicBezTo>
                    <a:pt x="16045" y="1101"/>
                    <a:pt x="16145" y="1135"/>
                    <a:pt x="16212" y="1268"/>
                  </a:cubicBezTo>
                  <a:cubicBezTo>
                    <a:pt x="16545" y="1735"/>
                    <a:pt x="15945" y="2802"/>
                    <a:pt x="15511" y="3436"/>
                  </a:cubicBezTo>
                  <a:cubicBezTo>
                    <a:pt x="15144" y="3937"/>
                    <a:pt x="14711" y="4337"/>
                    <a:pt x="14177" y="4737"/>
                  </a:cubicBezTo>
                  <a:cubicBezTo>
                    <a:pt x="14077" y="4504"/>
                    <a:pt x="14044" y="4303"/>
                    <a:pt x="14010" y="4103"/>
                  </a:cubicBezTo>
                  <a:cubicBezTo>
                    <a:pt x="13844" y="3169"/>
                    <a:pt x="14144" y="2335"/>
                    <a:pt x="14811" y="1668"/>
                  </a:cubicBezTo>
                  <a:cubicBezTo>
                    <a:pt x="15078" y="1435"/>
                    <a:pt x="15511" y="1135"/>
                    <a:pt x="15845" y="1135"/>
                  </a:cubicBezTo>
                  <a:lnTo>
                    <a:pt x="15878" y="1101"/>
                  </a:lnTo>
                  <a:close/>
                  <a:moveTo>
                    <a:pt x="24384" y="0"/>
                  </a:moveTo>
                  <a:lnTo>
                    <a:pt x="24118" y="167"/>
                  </a:lnTo>
                  <a:cubicBezTo>
                    <a:pt x="25318" y="2135"/>
                    <a:pt x="25685" y="3803"/>
                    <a:pt x="25318" y="5404"/>
                  </a:cubicBezTo>
                  <a:cubicBezTo>
                    <a:pt x="25018" y="6638"/>
                    <a:pt x="24084" y="7639"/>
                    <a:pt x="22750" y="8273"/>
                  </a:cubicBezTo>
                  <a:cubicBezTo>
                    <a:pt x="21857" y="8677"/>
                    <a:pt x="20836" y="8886"/>
                    <a:pt x="19834" y="8886"/>
                  </a:cubicBezTo>
                  <a:cubicBezTo>
                    <a:pt x="18852" y="8886"/>
                    <a:pt x="17888" y="8686"/>
                    <a:pt x="17079" y="8273"/>
                  </a:cubicBezTo>
                  <a:cubicBezTo>
                    <a:pt x="16012" y="7739"/>
                    <a:pt x="14744" y="6505"/>
                    <a:pt x="14210" y="5137"/>
                  </a:cubicBezTo>
                  <a:cubicBezTo>
                    <a:pt x="14811" y="4737"/>
                    <a:pt x="15311" y="4270"/>
                    <a:pt x="15678" y="3736"/>
                  </a:cubicBezTo>
                  <a:cubicBezTo>
                    <a:pt x="15778" y="3570"/>
                    <a:pt x="16979" y="2002"/>
                    <a:pt x="16379" y="1235"/>
                  </a:cubicBezTo>
                  <a:cubicBezTo>
                    <a:pt x="16245" y="1068"/>
                    <a:pt x="16045" y="934"/>
                    <a:pt x="15845" y="934"/>
                  </a:cubicBezTo>
                  <a:cubicBezTo>
                    <a:pt x="15822" y="933"/>
                    <a:pt x="15798" y="932"/>
                    <a:pt x="15775" y="932"/>
                  </a:cubicBezTo>
                  <a:cubicBezTo>
                    <a:pt x="15298" y="932"/>
                    <a:pt x="14829" y="1250"/>
                    <a:pt x="14511" y="1568"/>
                  </a:cubicBezTo>
                  <a:cubicBezTo>
                    <a:pt x="13810" y="2302"/>
                    <a:pt x="13443" y="3236"/>
                    <a:pt x="13643" y="4270"/>
                  </a:cubicBezTo>
                  <a:cubicBezTo>
                    <a:pt x="13677" y="4504"/>
                    <a:pt x="13743" y="4770"/>
                    <a:pt x="13844" y="5004"/>
                  </a:cubicBezTo>
                  <a:cubicBezTo>
                    <a:pt x="13143" y="5438"/>
                    <a:pt x="12342" y="5738"/>
                    <a:pt x="11542" y="5805"/>
                  </a:cubicBezTo>
                  <a:cubicBezTo>
                    <a:pt x="11330" y="5831"/>
                    <a:pt x="11120" y="5844"/>
                    <a:pt x="10913" y="5844"/>
                  </a:cubicBezTo>
                  <a:cubicBezTo>
                    <a:pt x="9815" y="5844"/>
                    <a:pt x="8797" y="5477"/>
                    <a:pt x="8039" y="4804"/>
                  </a:cubicBezTo>
                  <a:cubicBezTo>
                    <a:pt x="7773" y="4604"/>
                    <a:pt x="7572" y="4337"/>
                    <a:pt x="7406" y="4103"/>
                  </a:cubicBezTo>
                  <a:cubicBezTo>
                    <a:pt x="7506" y="3770"/>
                    <a:pt x="7572" y="3436"/>
                    <a:pt x="7672" y="3069"/>
                  </a:cubicBezTo>
                  <a:cubicBezTo>
                    <a:pt x="7672" y="3003"/>
                    <a:pt x="7706" y="2969"/>
                    <a:pt x="7706" y="2902"/>
                  </a:cubicBezTo>
                  <a:cubicBezTo>
                    <a:pt x="7839" y="2235"/>
                    <a:pt x="8073" y="801"/>
                    <a:pt x="7406" y="634"/>
                  </a:cubicBezTo>
                  <a:cubicBezTo>
                    <a:pt x="7337" y="620"/>
                    <a:pt x="7273" y="612"/>
                    <a:pt x="7216" y="612"/>
                  </a:cubicBezTo>
                  <a:cubicBezTo>
                    <a:pt x="7134" y="612"/>
                    <a:pt x="7064" y="628"/>
                    <a:pt x="7005" y="668"/>
                  </a:cubicBezTo>
                  <a:cubicBezTo>
                    <a:pt x="6672" y="901"/>
                    <a:pt x="6572" y="1468"/>
                    <a:pt x="6505" y="1935"/>
                  </a:cubicBezTo>
                  <a:cubicBezTo>
                    <a:pt x="6472" y="2669"/>
                    <a:pt x="6672" y="3436"/>
                    <a:pt x="7072" y="4137"/>
                  </a:cubicBezTo>
                  <a:cubicBezTo>
                    <a:pt x="6738" y="5071"/>
                    <a:pt x="6271" y="5838"/>
                    <a:pt x="5638" y="6572"/>
                  </a:cubicBezTo>
                  <a:cubicBezTo>
                    <a:pt x="4788" y="7391"/>
                    <a:pt x="3827" y="8266"/>
                    <a:pt x="2580" y="8266"/>
                  </a:cubicBezTo>
                  <a:cubicBezTo>
                    <a:pt x="2457" y="8266"/>
                    <a:pt x="2331" y="8258"/>
                    <a:pt x="2202" y="8240"/>
                  </a:cubicBezTo>
                  <a:cubicBezTo>
                    <a:pt x="1335" y="8140"/>
                    <a:pt x="367" y="7606"/>
                    <a:pt x="334" y="6638"/>
                  </a:cubicBezTo>
                  <a:cubicBezTo>
                    <a:pt x="301" y="5504"/>
                    <a:pt x="1802" y="4437"/>
                    <a:pt x="2736" y="4303"/>
                  </a:cubicBezTo>
                  <a:lnTo>
                    <a:pt x="2702" y="4003"/>
                  </a:lnTo>
                  <a:cubicBezTo>
                    <a:pt x="1568" y="4137"/>
                    <a:pt x="0" y="5338"/>
                    <a:pt x="34" y="6638"/>
                  </a:cubicBezTo>
                  <a:cubicBezTo>
                    <a:pt x="67" y="7773"/>
                    <a:pt x="1201" y="8406"/>
                    <a:pt x="2202" y="8506"/>
                  </a:cubicBezTo>
                  <a:cubicBezTo>
                    <a:pt x="2347" y="8529"/>
                    <a:pt x="2489" y="8539"/>
                    <a:pt x="2628" y="8539"/>
                  </a:cubicBezTo>
                  <a:cubicBezTo>
                    <a:pt x="3956" y="8539"/>
                    <a:pt x="4995" y="7584"/>
                    <a:pt x="5871" y="6739"/>
                  </a:cubicBezTo>
                  <a:cubicBezTo>
                    <a:pt x="6538" y="6071"/>
                    <a:pt x="7005" y="5304"/>
                    <a:pt x="7339" y="4437"/>
                  </a:cubicBezTo>
                  <a:cubicBezTo>
                    <a:pt x="7506" y="4637"/>
                    <a:pt x="7672" y="4837"/>
                    <a:pt x="7873" y="5004"/>
                  </a:cubicBezTo>
                  <a:cubicBezTo>
                    <a:pt x="8717" y="5764"/>
                    <a:pt x="9799" y="6144"/>
                    <a:pt x="10978" y="6144"/>
                  </a:cubicBezTo>
                  <a:cubicBezTo>
                    <a:pt x="11196" y="6144"/>
                    <a:pt x="11418" y="6131"/>
                    <a:pt x="11642" y="6105"/>
                  </a:cubicBezTo>
                  <a:cubicBezTo>
                    <a:pt x="12476" y="5971"/>
                    <a:pt x="13310" y="5671"/>
                    <a:pt x="14010" y="5271"/>
                  </a:cubicBezTo>
                  <a:cubicBezTo>
                    <a:pt x="14577" y="6672"/>
                    <a:pt x="15878" y="7939"/>
                    <a:pt x="17012" y="8506"/>
                  </a:cubicBezTo>
                  <a:cubicBezTo>
                    <a:pt x="17846" y="8940"/>
                    <a:pt x="18847" y="9140"/>
                    <a:pt x="19881" y="9140"/>
                  </a:cubicBezTo>
                  <a:cubicBezTo>
                    <a:pt x="20915" y="9140"/>
                    <a:pt x="22016" y="8940"/>
                    <a:pt x="22850" y="8573"/>
                  </a:cubicBezTo>
                  <a:cubicBezTo>
                    <a:pt x="24251" y="7906"/>
                    <a:pt x="25218" y="6805"/>
                    <a:pt x="25552" y="5471"/>
                  </a:cubicBezTo>
                  <a:cubicBezTo>
                    <a:pt x="26086" y="3269"/>
                    <a:pt x="25118" y="1301"/>
                    <a:pt x="243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8"/>
            <p:cNvSpPr/>
            <p:nvPr/>
          </p:nvSpPr>
          <p:spPr>
            <a:xfrm>
              <a:off x="2491950" y="812700"/>
              <a:ext cx="236025" cy="326925"/>
            </a:xfrm>
            <a:custGeom>
              <a:avLst/>
              <a:gdLst/>
              <a:ahLst/>
              <a:cxnLst/>
              <a:rect l="l" t="t" r="r" b="b"/>
              <a:pathLst>
                <a:path w="9441" h="13077" extrusionOk="0">
                  <a:moveTo>
                    <a:pt x="6228" y="6787"/>
                  </a:moveTo>
                  <a:cubicBezTo>
                    <a:pt x="6505" y="6787"/>
                    <a:pt x="6759" y="6804"/>
                    <a:pt x="6972" y="6838"/>
                  </a:cubicBezTo>
                  <a:cubicBezTo>
                    <a:pt x="7539" y="6905"/>
                    <a:pt x="7673" y="7005"/>
                    <a:pt x="7673" y="7038"/>
                  </a:cubicBezTo>
                  <a:cubicBezTo>
                    <a:pt x="7673" y="7038"/>
                    <a:pt x="7673" y="7172"/>
                    <a:pt x="7406" y="7472"/>
                  </a:cubicBezTo>
                  <a:cubicBezTo>
                    <a:pt x="6941" y="7956"/>
                    <a:pt x="6133" y="8128"/>
                    <a:pt x="5330" y="8128"/>
                  </a:cubicBezTo>
                  <a:cubicBezTo>
                    <a:pt x="4694" y="8128"/>
                    <a:pt x="4060" y="8020"/>
                    <a:pt x="3603" y="7872"/>
                  </a:cubicBezTo>
                  <a:cubicBezTo>
                    <a:pt x="3336" y="7806"/>
                    <a:pt x="3136" y="7706"/>
                    <a:pt x="2903" y="7572"/>
                  </a:cubicBezTo>
                  <a:cubicBezTo>
                    <a:pt x="3750" y="7043"/>
                    <a:pt x="5163" y="6787"/>
                    <a:pt x="6228" y="6787"/>
                  </a:cubicBezTo>
                  <a:close/>
                  <a:moveTo>
                    <a:pt x="4270" y="0"/>
                  </a:moveTo>
                  <a:cubicBezTo>
                    <a:pt x="2469" y="534"/>
                    <a:pt x="301" y="1601"/>
                    <a:pt x="134" y="3769"/>
                  </a:cubicBezTo>
                  <a:cubicBezTo>
                    <a:pt x="1" y="5404"/>
                    <a:pt x="1001" y="6838"/>
                    <a:pt x="2302" y="7606"/>
                  </a:cubicBezTo>
                  <a:lnTo>
                    <a:pt x="2235" y="7706"/>
                  </a:lnTo>
                  <a:cubicBezTo>
                    <a:pt x="1001" y="8906"/>
                    <a:pt x="1568" y="10708"/>
                    <a:pt x="2669" y="11842"/>
                  </a:cubicBezTo>
                  <a:cubicBezTo>
                    <a:pt x="3636" y="12743"/>
                    <a:pt x="4637" y="13076"/>
                    <a:pt x="5671" y="13076"/>
                  </a:cubicBezTo>
                  <a:cubicBezTo>
                    <a:pt x="6939" y="13076"/>
                    <a:pt x="8240" y="12576"/>
                    <a:pt x="9441" y="12075"/>
                  </a:cubicBezTo>
                  <a:lnTo>
                    <a:pt x="9307" y="11809"/>
                  </a:lnTo>
                  <a:cubicBezTo>
                    <a:pt x="8112" y="12323"/>
                    <a:pt x="6876" y="12788"/>
                    <a:pt x="5678" y="12788"/>
                  </a:cubicBezTo>
                  <a:cubicBezTo>
                    <a:pt x="4703" y="12788"/>
                    <a:pt x="3752" y="12480"/>
                    <a:pt x="2869" y="11642"/>
                  </a:cubicBezTo>
                  <a:cubicBezTo>
                    <a:pt x="1835" y="10574"/>
                    <a:pt x="1368" y="8940"/>
                    <a:pt x="2436" y="7906"/>
                  </a:cubicBezTo>
                  <a:cubicBezTo>
                    <a:pt x="2469" y="7839"/>
                    <a:pt x="2536" y="7772"/>
                    <a:pt x="2602" y="7739"/>
                  </a:cubicBezTo>
                  <a:cubicBezTo>
                    <a:pt x="2869" y="7906"/>
                    <a:pt x="3203" y="8039"/>
                    <a:pt x="3503" y="8106"/>
                  </a:cubicBezTo>
                  <a:cubicBezTo>
                    <a:pt x="3976" y="8273"/>
                    <a:pt x="4606" y="8382"/>
                    <a:pt x="5250" y="8382"/>
                  </a:cubicBezTo>
                  <a:cubicBezTo>
                    <a:pt x="6149" y="8382"/>
                    <a:pt x="7076" y="8169"/>
                    <a:pt x="7639" y="7606"/>
                  </a:cubicBezTo>
                  <a:cubicBezTo>
                    <a:pt x="7839" y="7405"/>
                    <a:pt x="8040" y="7172"/>
                    <a:pt x="7973" y="6905"/>
                  </a:cubicBezTo>
                  <a:cubicBezTo>
                    <a:pt x="7873" y="6672"/>
                    <a:pt x="7539" y="6571"/>
                    <a:pt x="7006" y="6505"/>
                  </a:cubicBezTo>
                  <a:cubicBezTo>
                    <a:pt x="6765" y="6471"/>
                    <a:pt x="6489" y="6454"/>
                    <a:pt x="6192" y="6454"/>
                  </a:cubicBezTo>
                  <a:cubicBezTo>
                    <a:pt x="5001" y="6454"/>
                    <a:pt x="3470" y="6732"/>
                    <a:pt x="2536" y="7372"/>
                  </a:cubicBezTo>
                  <a:cubicBezTo>
                    <a:pt x="1301" y="6605"/>
                    <a:pt x="301" y="5271"/>
                    <a:pt x="434" y="3769"/>
                  </a:cubicBezTo>
                  <a:cubicBezTo>
                    <a:pt x="601" y="1768"/>
                    <a:pt x="2636" y="767"/>
                    <a:pt x="4337" y="267"/>
                  </a:cubicBezTo>
                  <a:lnTo>
                    <a:pt x="42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8"/>
            <p:cNvSpPr/>
            <p:nvPr/>
          </p:nvSpPr>
          <p:spPr>
            <a:xfrm>
              <a:off x="2189225" y="978200"/>
              <a:ext cx="262725" cy="189775"/>
            </a:xfrm>
            <a:custGeom>
              <a:avLst/>
              <a:gdLst/>
              <a:ahLst/>
              <a:cxnLst/>
              <a:rect l="l" t="t" r="r" b="b"/>
              <a:pathLst>
                <a:path w="10509" h="7591" extrusionOk="0">
                  <a:moveTo>
                    <a:pt x="5772" y="2920"/>
                  </a:moveTo>
                  <a:cubicBezTo>
                    <a:pt x="5772" y="3054"/>
                    <a:pt x="5838" y="3220"/>
                    <a:pt x="5838" y="3387"/>
                  </a:cubicBezTo>
                  <a:cubicBezTo>
                    <a:pt x="5872" y="3954"/>
                    <a:pt x="5538" y="4955"/>
                    <a:pt x="4771" y="5122"/>
                  </a:cubicBezTo>
                  <a:cubicBezTo>
                    <a:pt x="4693" y="5144"/>
                    <a:pt x="4630" y="5152"/>
                    <a:pt x="4581" y="5152"/>
                  </a:cubicBezTo>
                  <a:cubicBezTo>
                    <a:pt x="4482" y="5152"/>
                    <a:pt x="4437" y="5122"/>
                    <a:pt x="4437" y="5122"/>
                  </a:cubicBezTo>
                  <a:cubicBezTo>
                    <a:pt x="4404" y="5089"/>
                    <a:pt x="4404" y="5055"/>
                    <a:pt x="4437" y="4755"/>
                  </a:cubicBezTo>
                  <a:cubicBezTo>
                    <a:pt x="4571" y="4188"/>
                    <a:pt x="5105" y="3287"/>
                    <a:pt x="5772" y="2920"/>
                  </a:cubicBezTo>
                  <a:close/>
                  <a:moveTo>
                    <a:pt x="2572" y="0"/>
                  </a:moveTo>
                  <a:cubicBezTo>
                    <a:pt x="1393" y="0"/>
                    <a:pt x="471" y="722"/>
                    <a:pt x="1" y="1219"/>
                  </a:cubicBezTo>
                  <a:lnTo>
                    <a:pt x="201" y="1419"/>
                  </a:lnTo>
                  <a:cubicBezTo>
                    <a:pt x="745" y="875"/>
                    <a:pt x="1570" y="291"/>
                    <a:pt x="2599" y="291"/>
                  </a:cubicBezTo>
                  <a:cubicBezTo>
                    <a:pt x="2895" y="291"/>
                    <a:pt x="3208" y="340"/>
                    <a:pt x="3537" y="452"/>
                  </a:cubicBezTo>
                  <a:cubicBezTo>
                    <a:pt x="4604" y="852"/>
                    <a:pt x="5371" y="1719"/>
                    <a:pt x="5672" y="2553"/>
                  </a:cubicBezTo>
                  <a:cubicBezTo>
                    <a:pt x="4871" y="2920"/>
                    <a:pt x="4237" y="3921"/>
                    <a:pt x="4104" y="4588"/>
                  </a:cubicBezTo>
                  <a:cubicBezTo>
                    <a:pt x="4070" y="4788"/>
                    <a:pt x="4037" y="5055"/>
                    <a:pt x="4204" y="5222"/>
                  </a:cubicBezTo>
                  <a:cubicBezTo>
                    <a:pt x="4275" y="5311"/>
                    <a:pt x="4386" y="5343"/>
                    <a:pt x="4508" y="5343"/>
                  </a:cubicBezTo>
                  <a:cubicBezTo>
                    <a:pt x="4614" y="5343"/>
                    <a:pt x="4729" y="5320"/>
                    <a:pt x="4838" y="5289"/>
                  </a:cubicBezTo>
                  <a:cubicBezTo>
                    <a:pt x="5772" y="5089"/>
                    <a:pt x="6172" y="3954"/>
                    <a:pt x="6105" y="3254"/>
                  </a:cubicBezTo>
                  <a:cubicBezTo>
                    <a:pt x="6105" y="3087"/>
                    <a:pt x="6072" y="2920"/>
                    <a:pt x="6039" y="2753"/>
                  </a:cubicBezTo>
                  <a:lnTo>
                    <a:pt x="6105" y="2753"/>
                  </a:lnTo>
                  <a:cubicBezTo>
                    <a:pt x="6393" y="2692"/>
                    <a:pt x="6701" y="2661"/>
                    <a:pt x="7008" y="2661"/>
                  </a:cubicBezTo>
                  <a:cubicBezTo>
                    <a:pt x="7875" y="2661"/>
                    <a:pt x="8729" y="2912"/>
                    <a:pt x="9074" y="3454"/>
                  </a:cubicBezTo>
                  <a:cubicBezTo>
                    <a:pt x="10108" y="5222"/>
                    <a:pt x="8107" y="6890"/>
                    <a:pt x="7506" y="7357"/>
                  </a:cubicBezTo>
                  <a:lnTo>
                    <a:pt x="7673" y="7590"/>
                  </a:lnTo>
                  <a:cubicBezTo>
                    <a:pt x="8340" y="7090"/>
                    <a:pt x="10508" y="5289"/>
                    <a:pt x="9274" y="3220"/>
                  </a:cubicBezTo>
                  <a:cubicBezTo>
                    <a:pt x="8856" y="2581"/>
                    <a:pt x="7912" y="2268"/>
                    <a:pt x="6977" y="2268"/>
                  </a:cubicBezTo>
                  <a:cubicBezTo>
                    <a:pt x="6644" y="2268"/>
                    <a:pt x="6312" y="2308"/>
                    <a:pt x="6005" y="2387"/>
                  </a:cubicBezTo>
                  <a:cubicBezTo>
                    <a:pt x="5938" y="2420"/>
                    <a:pt x="5938" y="2420"/>
                    <a:pt x="5905" y="2420"/>
                  </a:cubicBezTo>
                  <a:cubicBezTo>
                    <a:pt x="5605" y="1519"/>
                    <a:pt x="4838" y="585"/>
                    <a:pt x="3603" y="185"/>
                  </a:cubicBezTo>
                  <a:cubicBezTo>
                    <a:pt x="3243" y="55"/>
                    <a:pt x="2898" y="0"/>
                    <a:pt x="2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8"/>
            <p:cNvSpPr/>
            <p:nvPr/>
          </p:nvSpPr>
          <p:spPr>
            <a:xfrm>
              <a:off x="2765475" y="775600"/>
              <a:ext cx="362800" cy="308975"/>
            </a:xfrm>
            <a:custGeom>
              <a:avLst/>
              <a:gdLst/>
              <a:ahLst/>
              <a:cxnLst/>
              <a:rect l="l" t="t" r="r" b="b"/>
              <a:pathLst>
                <a:path w="14512" h="12359" extrusionOk="0">
                  <a:moveTo>
                    <a:pt x="10675" y="3886"/>
                  </a:moveTo>
                  <a:cubicBezTo>
                    <a:pt x="10728" y="3886"/>
                    <a:pt x="10803" y="3929"/>
                    <a:pt x="10865" y="3929"/>
                  </a:cubicBezTo>
                  <a:cubicBezTo>
                    <a:pt x="10880" y="3929"/>
                    <a:pt x="10895" y="3926"/>
                    <a:pt x="10908" y="3919"/>
                  </a:cubicBezTo>
                  <a:cubicBezTo>
                    <a:pt x="11242" y="4086"/>
                    <a:pt x="11509" y="4586"/>
                    <a:pt x="11642" y="5220"/>
                  </a:cubicBezTo>
                  <a:lnTo>
                    <a:pt x="11476" y="5220"/>
                  </a:lnTo>
                  <a:cubicBezTo>
                    <a:pt x="11009" y="5220"/>
                    <a:pt x="10642" y="4987"/>
                    <a:pt x="10475" y="4620"/>
                  </a:cubicBezTo>
                  <a:cubicBezTo>
                    <a:pt x="10375" y="4353"/>
                    <a:pt x="10375" y="4119"/>
                    <a:pt x="10508" y="3986"/>
                  </a:cubicBezTo>
                  <a:cubicBezTo>
                    <a:pt x="10542" y="3886"/>
                    <a:pt x="10575" y="3886"/>
                    <a:pt x="10675" y="3886"/>
                  </a:cubicBezTo>
                  <a:close/>
                  <a:moveTo>
                    <a:pt x="5371" y="4887"/>
                  </a:moveTo>
                  <a:cubicBezTo>
                    <a:pt x="5471" y="4887"/>
                    <a:pt x="5505" y="4953"/>
                    <a:pt x="5638" y="4987"/>
                  </a:cubicBezTo>
                  <a:cubicBezTo>
                    <a:pt x="5972" y="5120"/>
                    <a:pt x="5838" y="6187"/>
                    <a:pt x="5638" y="6955"/>
                  </a:cubicBezTo>
                  <a:cubicBezTo>
                    <a:pt x="5505" y="7622"/>
                    <a:pt x="5238" y="8456"/>
                    <a:pt x="4571" y="9056"/>
                  </a:cubicBezTo>
                  <a:cubicBezTo>
                    <a:pt x="4437" y="7889"/>
                    <a:pt x="4404" y="5687"/>
                    <a:pt x="5038" y="5053"/>
                  </a:cubicBezTo>
                  <a:cubicBezTo>
                    <a:pt x="5138" y="4953"/>
                    <a:pt x="5238" y="4887"/>
                    <a:pt x="5371" y="4887"/>
                  </a:cubicBezTo>
                  <a:close/>
                  <a:moveTo>
                    <a:pt x="11296" y="0"/>
                  </a:moveTo>
                  <a:cubicBezTo>
                    <a:pt x="10684" y="0"/>
                    <a:pt x="10101" y="108"/>
                    <a:pt x="9674" y="250"/>
                  </a:cubicBezTo>
                  <a:lnTo>
                    <a:pt x="9741" y="550"/>
                  </a:lnTo>
                  <a:cubicBezTo>
                    <a:pt x="10160" y="414"/>
                    <a:pt x="10684" y="329"/>
                    <a:pt x="11220" y="329"/>
                  </a:cubicBezTo>
                  <a:cubicBezTo>
                    <a:pt x="12135" y="329"/>
                    <a:pt x="13085" y="578"/>
                    <a:pt x="13610" y="1251"/>
                  </a:cubicBezTo>
                  <a:cubicBezTo>
                    <a:pt x="14111" y="2018"/>
                    <a:pt x="14177" y="3052"/>
                    <a:pt x="13677" y="3886"/>
                  </a:cubicBezTo>
                  <a:cubicBezTo>
                    <a:pt x="13277" y="4586"/>
                    <a:pt x="12610" y="5053"/>
                    <a:pt x="11909" y="5187"/>
                  </a:cubicBezTo>
                  <a:cubicBezTo>
                    <a:pt x="11776" y="4520"/>
                    <a:pt x="11509" y="3852"/>
                    <a:pt x="11009" y="3652"/>
                  </a:cubicBezTo>
                  <a:cubicBezTo>
                    <a:pt x="10883" y="3600"/>
                    <a:pt x="10773" y="3580"/>
                    <a:pt x="10680" y="3580"/>
                  </a:cubicBezTo>
                  <a:cubicBezTo>
                    <a:pt x="10475" y="3580"/>
                    <a:pt x="10343" y="3673"/>
                    <a:pt x="10275" y="3719"/>
                  </a:cubicBezTo>
                  <a:cubicBezTo>
                    <a:pt x="10075" y="3919"/>
                    <a:pt x="10041" y="4319"/>
                    <a:pt x="10175" y="4686"/>
                  </a:cubicBezTo>
                  <a:cubicBezTo>
                    <a:pt x="10375" y="5187"/>
                    <a:pt x="10875" y="5520"/>
                    <a:pt x="11442" y="5520"/>
                  </a:cubicBezTo>
                  <a:lnTo>
                    <a:pt x="11676" y="5520"/>
                  </a:lnTo>
                  <a:cubicBezTo>
                    <a:pt x="11709" y="5887"/>
                    <a:pt x="11742" y="6321"/>
                    <a:pt x="11742" y="6688"/>
                  </a:cubicBezTo>
                  <a:cubicBezTo>
                    <a:pt x="11742" y="8055"/>
                    <a:pt x="11342" y="9490"/>
                    <a:pt x="10608" y="10524"/>
                  </a:cubicBezTo>
                  <a:cubicBezTo>
                    <a:pt x="9926" y="11473"/>
                    <a:pt x="8875" y="12053"/>
                    <a:pt x="7807" y="12053"/>
                  </a:cubicBezTo>
                  <a:cubicBezTo>
                    <a:pt x="7673" y="12053"/>
                    <a:pt x="7539" y="12044"/>
                    <a:pt x="7406" y="12025"/>
                  </a:cubicBezTo>
                  <a:cubicBezTo>
                    <a:pt x="6205" y="11858"/>
                    <a:pt x="5204" y="11024"/>
                    <a:pt x="4704" y="9723"/>
                  </a:cubicBezTo>
                  <a:cubicBezTo>
                    <a:pt x="4671" y="9657"/>
                    <a:pt x="4671" y="9523"/>
                    <a:pt x="4604" y="9390"/>
                  </a:cubicBezTo>
                  <a:cubicBezTo>
                    <a:pt x="5405" y="8723"/>
                    <a:pt x="5771" y="7722"/>
                    <a:pt x="5905" y="6988"/>
                  </a:cubicBezTo>
                  <a:cubicBezTo>
                    <a:pt x="5905" y="6888"/>
                    <a:pt x="6439" y="4920"/>
                    <a:pt x="5705" y="4653"/>
                  </a:cubicBezTo>
                  <a:cubicBezTo>
                    <a:pt x="5570" y="4592"/>
                    <a:pt x="5445" y="4562"/>
                    <a:pt x="5326" y="4562"/>
                  </a:cubicBezTo>
                  <a:cubicBezTo>
                    <a:pt x="5122" y="4562"/>
                    <a:pt x="4940" y="4651"/>
                    <a:pt x="4771" y="4820"/>
                  </a:cubicBezTo>
                  <a:cubicBezTo>
                    <a:pt x="4037" y="5554"/>
                    <a:pt x="4104" y="8055"/>
                    <a:pt x="4270" y="9223"/>
                  </a:cubicBezTo>
                  <a:cubicBezTo>
                    <a:pt x="4204" y="9290"/>
                    <a:pt x="4070" y="9356"/>
                    <a:pt x="4004" y="9390"/>
                  </a:cubicBezTo>
                  <a:cubicBezTo>
                    <a:pt x="3485" y="9729"/>
                    <a:pt x="2929" y="9897"/>
                    <a:pt x="2416" y="9897"/>
                  </a:cubicBezTo>
                  <a:cubicBezTo>
                    <a:pt x="1972" y="9897"/>
                    <a:pt x="1560" y="9771"/>
                    <a:pt x="1235" y="9523"/>
                  </a:cubicBezTo>
                  <a:cubicBezTo>
                    <a:pt x="534" y="9023"/>
                    <a:pt x="301" y="8055"/>
                    <a:pt x="568" y="6988"/>
                  </a:cubicBezTo>
                  <a:cubicBezTo>
                    <a:pt x="968" y="5320"/>
                    <a:pt x="2536" y="3886"/>
                    <a:pt x="4370" y="3619"/>
                  </a:cubicBezTo>
                  <a:lnTo>
                    <a:pt x="4337" y="3319"/>
                  </a:lnTo>
                  <a:cubicBezTo>
                    <a:pt x="2369" y="3652"/>
                    <a:pt x="701" y="5187"/>
                    <a:pt x="301" y="6955"/>
                  </a:cubicBezTo>
                  <a:cubicBezTo>
                    <a:pt x="1" y="8156"/>
                    <a:pt x="301" y="9223"/>
                    <a:pt x="1068" y="9823"/>
                  </a:cubicBezTo>
                  <a:cubicBezTo>
                    <a:pt x="1457" y="10088"/>
                    <a:pt x="1918" y="10222"/>
                    <a:pt x="2411" y="10222"/>
                  </a:cubicBezTo>
                  <a:cubicBezTo>
                    <a:pt x="2976" y="10222"/>
                    <a:pt x="3583" y="10046"/>
                    <a:pt x="4170" y="9690"/>
                  </a:cubicBezTo>
                  <a:cubicBezTo>
                    <a:pt x="4204" y="9657"/>
                    <a:pt x="4304" y="9623"/>
                    <a:pt x="4337" y="9557"/>
                  </a:cubicBezTo>
                  <a:cubicBezTo>
                    <a:pt x="4337" y="9690"/>
                    <a:pt x="4370" y="9790"/>
                    <a:pt x="4370" y="9823"/>
                  </a:cubicBezTo>
                  <a:cubicBezTo>
                    <a:pt x="4904" y="11191"/>
                    <a:pt x="6005" y="12158"/>
                    <a:pt x="7339" y="12325"/>
                  </a:cubicBezTo>
                  <a:cubicBezTo>
                    <a:pt x="7506" y="12359"/>
                    <a:pt x="7639" y="12359"/>
                    <a:pt x="7806" y="12359"/>
                  </a:cubicBezTo>
                  <a:cubicBezTo>
                    <a:pt x="8974" y="12359"/>
                    <a:pt x="10075" y="11791"/>
                    <a:pt x="10875" y="10691"/>
                  </a:cubicBezTo>
                  <a:cubicBezTo>
                    <a:pt x="11676" y="9557"/>
                    <a:pt x="12076" y="8122"/>
                    <a:pt x="12076" y="6688"/>
                  </a:cubicBezTo>
                  <a:cubicBezTo>
                    <a:pt x="12076" y="6421"/>
                    <a:pt x="12076" y="5987"/>
                    <a:pt x="12009" y="5487"/>
                  </a:cubicBezTo>
                  <a:cubicBezTo>
                    <a:pt x="12776" y="5354"/>
                    <a:pt x="13510" y="4853"/>
                    <a:pt x="13944" y="4053"/>
                  </a:cubicBezTo>
                  <a:cubicBezTo>
                    <a:pt x="14511" y="3085"/>
                    <a:pt x="14511" y="1984"/>
                    <a:pt x="13911" y="1084"/>
                  </a:cubicBezTo>
                  <a:cubicBezTo>
                    <a:pt x="13298" y="267"/>
                    <a:pt x="12261" y="0"/>
                    <a:pt x="112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8"/>
            <p:cNvSpPr/>
            <p:nvPr/>
          </p:nvSpPr>
          <p:spPr>
            <a:xfrm>
              <a:off x="1973250" y="1513450"/>
              <a:ext cx="234350" cy="214075"/>
            </a:xfrm>
            <a:custGeom>
              <a:avLst/>
              <a:gdLst/>
              <a:ahLst/>
              <a:cxnLst/>
              <a:rect l="l" t="t" r="r" b="b"/>
              <a:pathLst>
                <a:path w="9374" h="8563" extrusionOk="0">
                  <a:moveTo>
                    <a:pt x="6452" y="0"/>
                  </a:moveTo>
                  <a:cubicBezTo>
                    <a:pt x="3917" y="0"/>
                    <a:pt x="551" y="618"/>
                    <a:pt x="0" y="724"/>
                  </a:cubicBezTo>
                  <a:lnTo>
                    <a:pt x="34" y="1024"/>
                  </a:lnTo>
                  <a:cubicBezTo>
                    <a:pt x="1932" y="656"/>
                    <a:pt x="4506" y="322"/>
                    <a:pt x="6408" y="322"/>
                  </a:cubicBezTo>
                  <a:cubicBezTo>
                    <a:pt x="7782" y="322"/>
                    <a:pt x="8806" y="496"/>
                    <a:pt x="8973" y="958"/>
                  </a:cubicBezTo>
                  <a:cubicBezTo>
                    <a:pt x="9007" y="1058"/>
                    <a:pt x="9007" y="1158"/>
                    <a:pt x="8907" y="1291"/>
                  </a:cubicBezTo>
                  <a:cubicBezTo>
                    <a:pt x="8240" y="2225"/>
                    <a:pt x="3836" y="2625"/>
                    <a:pt x="2202" y="2692"/>
                  </a:cubicBezTo>
                  <a:lnTo>
                    <a:pt x="701" y="2792"/>
                  </a:lnTo>
                  <a:lnTo>
                    <a:pt x="2202" y="3026"/>
                  </a:lnTo>
                  <a:cubicBezTo>
                    <a:pt x="4303" y="3359"/>
                    <a:pt x="7206" y="4126"/>
                    <a:pt x="7172" y="4794"/>
                  </a:cubicBezTo>
                  <a:cubicBezTo>
                    <a:pt x="7172" y="4860"/>
                    <a:pt x="7139" y="4894"/>
                    <a:pt x="7072" y="4960"/>
                  </a:cubicBezTo>
                  <a:cubicBezTo>
                    <a:pt x="6898" y="5105"/>
                    <a:pt x="6529" y="5161"/>
                    <a:pt x="6066" y="5161"/>
                  </a:cubicBezTo>
                  <a:cubicBezTo>
                    <a:pt x="4930" y="5161"/>
                    <a:pt x="3227" y="4826"/>
                    <a:pt x="2469" y="4660"/>
                  </a:cubicBezTo>
                  <a:lnTo>
                    <a:pt x="1034" y="4327"/>
                  </a:lnTo>
                  <a:lnTo>
                    <a:pt x="2369" y="4960"/>
                  </a:lnTo>
                  <a:cubicBezTo>
                    <a:pt x="3736" y="5628"/>
                    <a:pt x="5871" y="6862"/>
                    <a:pt x="5738" y="7562"/>
                  </a:cubicBezTo>
                  <a:cubicBezTo>
                    <a:pt x="5704" y="7796"/>
                    <a:pt x="5404" y="8129"/>
                    <a:pt x="3803" y="8296"/>
                  </a:cubicBezTo>
                  <a:lnTo>
                    <a:pt x="3836" y="8563"/>
                  </a:lnTo>
                  <a:cubicBezTo>
                    <a:pt x="5237" y="8463"/>
                    <a:pt x="5971" y="8129"/>
                    <a:pt x="6038" y="7529"/>
                  </a:cubicBezTo>
                  <a:cubicBezTo>
                    <a:pt x="6171" y="6728"/>
                    <a:pt x="4604" y="5694"/>
                    <a:pt x="3503" y="5127"/>
                  </a:cubicBezTo>
                  <a:lnTo>
                    <a:pt x="3503" y="5127"/>
                  </a:lnTo>
                  <a:cubicBezTo>
                    <a:pt x="4224" y="5244"/>
                    <a:pt x="5196" y="5372"/>
                    <a:pt x="5992" y="5372"/>
                  </a:cubicBezTo>
                  <a:cubicBezTo>
                    <a:pt x="6559" y="5372"/>
                    <a:pt x="7036" y="5307"/>
                    <a:pt x="7272" y="5127"/>
                  </a:cubicBezTo>
                  <a:cubicBezTo>
                    <a:pt x="7406" y="5027"/>
                    <a:pt x="7506" y="4894"/>
                    <a:pt x="7506" y="4727"/>
                  </a:cubicBezTo>
                  <a:cubicBezTo>
                    <a:pt x="7539" y="3860"/>
                    <a:pt x="5137" y="3226"/>
                    <a:pt x="3503" y="2892"/>
                  </a:cubicBezTo>
                  <a:cubicBezTo>
                    <a:pt x="5338" y="2725"/>
                    <a:pt x="8573" y="2325"/>
                    <a:pt x="9207" y="1391"/>
                  </a:cubicBezTo>
                  <a:cubicBezTo>
                    <a:pt x="9340" y="1224"/>
                    <a:pt x="9374" y="1024"/>
                    <a:pt x="9307" y="824"/>
                  </a:cubicBezTo>
                  <a:cubicBezTo>
                    <a:pt x="9088" y="204"/>
                    <a:pt x="7907" y="0"/>
                    <a:pt x="6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8"/>
            <p:cNvSpPr/>
            <p:nvPr/>
          </p:nvSpPr>
          <p:spPr>
            <a:xfrm>
              <a:off x="1818975" y="1359750"/>
              <a:ext cx="1436050" cy="779750"/>
            </a:xfrm>
            <a:custGeom>
              <a:avLst/>
              <a:gdLst/>
              <a:ahLst/>
              <a:cxnLst/>
              <a:rect l="l" t="t" r="r" b="b"/>
              <a:pathLst>
                <a:path w="57442" h="31190" extrusionOk="0">
                  <a:moveTo>
                    <a:pt x="40930" y="0"/>
                  </a:moveTo>
                  <a:cubicBezTo>
                    <a:pt x="40499" y="1033"/>
                    <a:pt x="39573" y="1453"/>
                    <a:pt x="38529" y="1453"/>
                  </a:cubicBezTo>
                  <a:cubicBezTo>
                    <a:pt x="37548" y="1453"/>
                    <a:pt x="36465" y="1082"/>
                    <a:pt x="35592" y="501"/>
                  </a:cubicBezTo>
                  <a:cubicBezTo>
                    <a:pt x="34358" y="2636"/>
                    <a:pt x="32223" y="4670"/>
                    <a:pt x="30856" y="5238"/>
                  </a:cubicBezTo>
                  <a:cubicBezTo>
                    <a:pt x="29913" y="5629"/>
                    <a:pt x="28894" y="5846"/>
                    <a:pt x="27904" y="5846"/>
                  </a:cubicBezTo>
                  <a:cubicBezTo>
                    <a:pt x="26196" y="5846"/>
                    <a:pt x="24576" y="5202"/>
                    <a:pt x="23584" y="3703"/>
                  </a:cubicBezTo>
                  <a:cubicBezTo>
                    <a:pt x="23417" y="3470"/>
                    <a:pt x="23250" y="3169"/>
                    <a:pt x="23083" y="2869"/>
                  </a:cubicBezTo>
                  <a:cubicBezTo>
                    <a:pt x="22249" y="4762"/>
                    <a:pt x="19841" y="6748"/>
                    <a:pt x="18352" y="6748"/>
                  </a:cubicBezTo>
                  <a:cubicBezTo>
                    <a:pt x="18293" y="6748"/>
                    <a:pt x="18236" y="6745"/>
                    <a:pt x="18180" y="6739"/>
                  </a:cubicBezTo>
                  <a:cubicBezTo>
                    <a:pt x="17846" y="6705"/>
                    <a:pt x="17513" y="6572"/>
                    <a:pt x="17179" y="6405"/>
                  </a:cubicBezTo>
                  <a:lnTo>
                    <a:pt x="13510" y="17746"/>
                  </a:lnTo>
                  <a:cubicBezTo>
                    <a:pt x="12676" y="16913"/>
                    <a:pt x="11609" y="16245"/>
                    <a:pt x="10675" y="15712"/>
                  </a:cubicBezTo>
                  <a:cubicBezTo>
                    <a:pt x="9222" y="14886"/>
                    <a:pt x="7598" y="14327"/>
                    <a:pt x="6034" y="14327"/>
                  </a:cubicBezTo>
                  <a:cubicBezTo>
                    <a:pt x="5766" y="14327"/>
                    <a:pt x="5500" y="14343"/>
                    <a:pt x="5237" y="14377"/>
                  </a:cubicBezTo>
                  <a:cubicBezTo>
                    <a:pt x="4170" y="14544"/>
                    <a:pt x="3136" y="15045"/>
                    <a:pt x="2202" y="16045"/>
                  </a:cubicBezTo>
                  <a:cubicBezTo>
                    <a:pt x="0" y="18514"/>
                    <a:pt x="401" y="22550"/>
                    <a:pt x="3269" y="24184"/>
                  </a:cubicBezTo>
                  <a:cubicBezTo>
                    <a:pt x="4730" y="24979"/>
                    <a:pt x="6323" y="25321"/>
                    <a:pt x="7934" y="25321"/>
                  </a:cubicBezTo>
                  <a:cubicBezTo>
                    <a:pt x="10112" y="25321"/>
                    <a:pt x="12321" y="24695"/>
                    <a:pt x="14277" y="23717"/>
                  </a:cubicBezTo>
                  <a:cubicBezTo>
                    <a:pt x="17337" y="27325"/>
                    <a:pt x="21399" y="28258"/>
                    <a:pt x="24783" y="28258"/>
                  </a:cubicBezTo>
                  <a:cubicBezTo>
                    <a:pt x="28409" y="28258"/>
                    <a:pt x="31256" y="27187"/>
                    <a:pt x="31256" y="27187"/>
                  </a:cubicBezTo>
                  <a:lnTo>
                    <a:pt x="31256" y="30656"/>
                  </a:lnTo>
                  <a:lnTo>
                    <a:pt x="33691" y="31189"/>
                  </a:lnTo>
                  <a:lnTo>
                    <a:pt x="33691" y="31189"/>
                  </a:lnTo>
                  <a:lnTo>
                    <a:pt x="33391" y="26620"/>
                  </a:lnTo>
                  <a:cubicBezTo>
                    <a:pt x="33391" y="26620"/>
                    <a:pt x="57441" y="24718"/>
                    <a:pt x="55040" y="1301"/>
                  </a:cubicBezTo>
                  <a:lnTo>
                    <a:pt x="55040" y="1301"/>
                  </a:lnTo>
                  <a:cubicBezTo>
                    <a:pt x="54339" y="1835"/>
                    <a:pt x="53572" y="2302"/>
                    <a:pt x="52771" y="2669"/>
                  </a:cubicBezTo>
                  <a:cubicBezTo>
                    <a:pt x="51254" y="3404"/>
                    <a:pt x="49347" y="3894"/>
                    <a:pt x="47471" y="3894"/>
                  </a:cubicBezTo>
                  <a:cubicBezTo>
                    <a:pt x="45428" y="3894"/>
                    <a:pt x="43423" y="3313"/>
                    <a:pt x="41997" y="1835"/>
                  </a:cubicBezTo>
                  <a:cubicBezTo>
                    <a:pt x="41563" y="1401"/>
                    <a:pt x="41196" y="701"/>
                    <a:pt x="40930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8"/>
            <p:cNvSpPr/>
            <p:nvPr/>
          </p:nvSpPr>
          <p:spPr>
            <a:xfrm>
              <a:off x="1886525" y="1820500"/>
              <a:ext cx="204325" cy="103000"/>
            </a:xfrm>
            <a:custGeom>
              <a:avLst/>
              <a:gdLst/>
              <a:ahLst/>
              <a:cxnLst/>
              <a:rect l="l" t="t" r="r" b="b"/>
              <a:pathLst>
                <a:path w="8173" h="4120" extrusionOk="0">
                  <a:moveTo>
                    <a:pt x="3011" y="0"/>
                  </a:moveTo>
                  <a:cubicBezTo>
                    <a:pt x="2789" y="0"/>
                    <a:pt x="2564" y="16"/>
                    <a:pt x="2335" y="50"/>
                  </a:cubicBezTo>
                  <a:cubicBezTo>
                    <a:pt x="1368" y="150"/>
                    <a:pt x="767" y="551"/>
                    <a:pt x="467" y="1118"/>
                  </a:cubicBezTo>
                  <a:cubicBezTo>
                    <a:pt x="0" y="2052"/>
                    <a:pt x="667" y="3186"/>
                    <a:pt x="701" y="3219"/>
                  </a:cubicBezTo>
                  <a:lnTo>
                    <a:pt x="968" y="3052"/>
                  </a:lnTo>
                  <a:cubicBezTo>
                    <a:pt x="968" y="3052"/>
                    <a:pt x="334" y="2052"/>
                    <a:pt x="701" y="1251"/>
                  </a:cubicBezTo>
                  <a:cubicBezTo>
                    <a:pt x="968" y="751"/>
                    <a:pt x="1501" y="451"/>
                    <a:pt x="2369" y="351"/>
                  </a:cubicBezTo>
                  <a:cubicBezTo>
                    <a:pt x="2593" y="315"/>
                    <a:pt x="2815" y="299"/>
                    <a:pt x="3033" y="299"/>
                  </a:cubicBezTo>
                  <a:cubicBezTo>
                    <a:pt x="4669" y="299"/>
                    <a:pt x="6122" y="1216"/>
                    <a:pt x="7005" y="1952"/>
                  </a:cubicBezTo>
                  <a:cubicBezTo>
                    <a:pt x="6781" y="1904"/>
                    <a:pt x="6541" y="1856"/>
                    <a:pt x="6308" y="1856"/>
                  </a:cubicBezTo>
                  <a:cubicBezTo>
                    <a:pt x="6056" y="1856"/>
                    <a:pt x="5812" y="1912"/>
                    <a:pt x="5604" y="2085"/>
                  </a:cubicBezTo>
                  <a:cubicBezTo>
                    <a:pt x="5337" y="2252"/>
                    <a:pt x="5171" y="2519"/>
                    <a:pt x="5137" y="2786"/>
                  </a:cubicBezTo>
                  <a:cubicBezTo>
                    <a:pt x="5037" y="3453"/>
                    <a:pt x="5538" y="4087"/>
                    <a:pt x="5604" y="4120"/>
                  </a:cubicBezTo>
                  <a:lnTo>
                    <a:pt x="5804" y="3953"/>
                  </a:lnTo>
                  <a:cubicBezTo>
                    <a:pt x="5804" y="3953"/>
                    <a:pt x="5337" y="3386"/>
                    <a:pt x="5437" y="2852"/>
                  </a:cubicBezTo>
                  <a:cubicBezTo>
                    <a:pt x="5471" y="2619"/>
                    <a:pt x="5538" y="2452"/>
                    <a:pt x="5771" y="2352"/>
                  </a:cubicBezTo>
                  <a:cubicBezTo>
                    <a:pt x="5953" y="2214"/>
                    <a:pt x="6161" y="2159"/>
                    <a:pt x="6374" y="2159"/>
                  </a:cubicBezTo>
                  <a:cubicBezTo>
                    <a:pt x="7137" y="2159"/>
                    <a:pt x="7973" y="2852"/>
                    <a:pt x="7973" y="2852"/>
                  </a:cubicBezTo>
                  <a:lnTo>
                    <a:pt x="8173" y="2619"/>
                  </a:lnTo>
                  <a:cubicBezTo>
                    <a:pt x="8049" y="2526"/>
                    <a:pt x="5807" y="0"/>
                    <a:pt x="30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2378525" y="1513675"/>
              <a:ext cx="178500" cy="79600"/>
            </a:xfrm>
            <a:custGeom>
              <a:avLst/>
              <a:gdLst/>
              <a:ahLst/>
              <a:cxnLst/>
              <a:rect l="l" t="t" r="r" b="b"/>
              <a:pathLst>
                <a:path w="7140" h="3184" extrusionOk="0">
                  <a:moveTo>
                    <a:pt x="4282" y="1"/>
                  </a:moveTo>
                  <a:cubicBezTo>
                    <a:pt x="2997" y="1"/>
                    <a:pt x="1448" y="699"/>
                    <a:pt x="1" y="3183"/>
                  </a:cubicBezTo>
                  <a:lnTo>
                    <a:pt x="7139" y="1149"/>
                  </a:lnTo>
                  <a:cubicBezTo>
                    <a:pt x="7139" y="1149"/>
                    <a:pt x="5928" y="1"/>
                    <a:pt x="42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8"/>
            <p:cNvSpPr/>
            <p:nvPr/>
          </p:nvSpPr>
          <p:spPr>
            <a:xfrm>
              <a:off x="2734625" y="1446400"/>
              <a:ext cx="185700" cy="53475"/>
            </a:xfrm>
            <a:custGeom>
              <a:avLst/>
              <a:gdLst/>
              <a:ahLst/>
              <a:cxnLst/>
              <a:rect l="l" t="t" r="r" b="b"/>
              <a:pathLst>
                <a:path w="7428" h="2139" extrusionOk="0">
                  <a:moveTo>
                    <a:pt x="4087" y="1"/>
                  </a:moveTo>
                  <a:cubicBezTo>
                    <a:pt x="2965" y="1"/>
                    <a:pt x="1588" y="528"/>
                    <a:pt x="0" y="2138"/>
                  </a:cubicBezTo>
                  <a:lnTo>
                    <a:pt x="7406" y="1905"/>
                  </a:lnTo>
                  <a:cubicBezTo>
                    <a:pt x="7428" y="1905"/>
                    <a:pt x="6218" y="1"/>
                    <a:pt x="40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8"/>
            <p:cNvSpPr/>
            <p:nvPr/>
          </p:nvSpPr>
          <p:spPr>
            <a:xfrm>
              <a:off x="2766325" y="1533200"/>
              <a:ext cx="183475" cy="216850"/>
            </a:xfrm>
            <a:custGeom>
              <a:avLst/>
              <a:gdLst/>
              <a:ahLst/>
              <a:cxnLst/>
              <a:rect l="l" t="t" r="r" b="b"/>
              <a:pathLst>
                <a:path w="7339" h="8674" extrusionOk="0">
                  <a:moveTo>
                    <a:pt x="2068" y="1"/>
                  </a:moveTo>
                  <a:cubicBezTo>
                    <a:pt x="1334" y="1"/>
                    <a:pt x="667" y="101"/>
                    <a:pt x="0" y="334"/>
                  </a:cubicBezTo>
                  <a:lnTo>
                    <a:pt x="0" y="5605"/>
                  </a:lnTo>
                  <a:lnTo>
                    <a:pt x="1701" y="8674"/>
                  </a:lnTo>
                  <a:lnTo>
                    <a:pt x="2035" y="8674"/>
                  </a:lnTo>
                  <a:cubicBezTo>
                    <a:pt x="4970" y="8674"/>
                    <a:pt x="7305" y="6706"/>
                    <a:pt x="7305" y="4337"/>
                  </a:cubicBezTo>
                  <a:cubicBezTo>
                    <a:pt x="7339" y="1902"/>
                    <a:pt x="4970" y="1"/>
                    <a:pt x="20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8"/>
            <p:cNvSpPr/>
            <p:nvPr/>
          </p:nvSpPr>
          <p:spPr>
            <a:xfrm>
              <a:off x="2687925" y="1540700"/>
              <a:ext cx="176825" cy="209350"/>
            </a:xfrm>
            <a:custGeom>
              <a:avLst/>
              <a:gdLst/>
              <a:ahLst/>
              <a:cxnLst/>
              <a:rect l="l" t="t" r="r" b="b"/>
              <a:pathLst>
                <a:path w="7073" h="8374" extrusionOk="0">
                  <a:moveTo>
                    <a:pt x="3169" y="1"/>
                  </a:moveTo>
                  <a:cubicBezTo>
                    <a:pt x="1301" y="668"/>
                    <a:pt x="0" y="2236"/>
                    <a:pt x="0" y="4037"/>
                  </a:cubicBezTo>
                  <a:cubicBezTo>
                    <a:pt x="0" y="6305"/>
                    <a:pt x="2169" y="8207"/>
                    <a:pt x="4937" y="8374"/>
                  </a:cubicBezTo>
                  <a:cubicBezTo>
                    <a:pt x="6172" y="7573"/>
                    <a:pt x="7072" y="6139"/>
                    <a:pt x="7072" y="4471"/>
                  </a:cubicBezTo>
                  <a:cubicBezTo>
                    <a:pt x="7072" y="2169"/>
                    <a:pt x="5338" y="30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8"/>
            <p:cNvSpPr/>
            <p:nvPr/>
          </p:nvSpPr>
          <p:spPr>
            <a:xfrm>
              <a:off x="2460250" y="1585750"/>
              <a:ext cx="206850" cy="200150"/>
            </a:xfrm>
            <a:custGeom>
              <a:avLst/>
              <a:gdLst/>
              <a:ahLst/>
              <a:cxnLst/>
              <a:rect l="l" t="t" r="r" b="b"/>
              <a:pathLst>
                <a:path w="8274" h="8006" extrusionOk="0">
                  <a:moveTo>
                    <a:pt x="2203" y="0"/>
                  </a:moveTo>
                  <a:cubicBezTo>
                    <a:pt x="1502" y="0"/>
                    <a:pt x="868" y="100"/>
                    <a:pt x="234" y="300"/>
                  </a:cubicBezTo>
                  <a:lnTo>
                    <a:pt x="1" y="3836"/>
                  </a:lnTo>
                  <a:lnTo>
                    <a:pt x="3470" y="7005"/>
                  </a:lnTo>
                  <a:cubicBezTo>
                    <a:pt x="3517" y="7004"/>
                    <a:pt x="3563" y="7004"/>
                    <a:pt x="3608" y="7004"/>
                  </a:cubicBezTo>
                  <a:cubicBezTo>
                    <a:pt x="5269" y="7004"/>
                    <a:pt x="6423" y="7584"/>
                    <a:pt x="7073" y="8006"/>
                  </a:cubicBezTo>
                  <a:cubicBezTo>
                    <a:pt x="7840" y="7172"/>
                    <a:pt x="8274" y="6138"/>
                    <a:pt x="8274" y="5004"/>
                  </a:cubicBezTo>
                  <a:cubicBezTo>
                    <a:pt x="8274" y="2269"/>
                    <a:pt x="5572" y="0"/>
                    <a:pt x="2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8"/>
            <p:cNvSpPr/>
            <p:nvPr/>
          </p:nvSpPr>
          <p:spPr>
            <a:xfrm>
              <a:off x="2364350" y="1593250"/>
              <a:ext cx="190175" cy="216000"/>
            </a:xfrm>
            <a:custGeom>
              <a:avLst/>
              <a:gdLst/>
              <a:ahLst/>
              <a:cxnLst/>
              <a:rect l="l" t="t" r="r" b="b"/>
              <a:pathLst>
                <a:path w="7607" h="8640" extrusionOk="0">
                  <a:moveTo>
                    <a:pt x="4070" y="0"/>
                  </a:moveTo>
                  <a:cubicBezTo>
                    <a:pt x="1702" y="668"/>
                    <a:pt x="1" y="2536"/>
                    <a:pt x="1" y="4771"/>
                  </a:cubicBezTo>
                  <a:cubicBezTo>
                    <a:pt x="1" y="6338"/>
                    <a:pt x="868" y="7706"/>
                    <a:pt x="2236" y="8640"/>
                  </a:cubicBezTo>
                  <a:cubicBezTo>
                    <a:pt x="4204" y="7272"/>
                    <a:pt x="5905" y="6805"/>
                    <a:pt x="7273" y="6705"/>
                  </a:cubicBezTo>
                  <a:cubicBezTo>
                    <a:pt x="7506" y="6172"/>
                    <a:pt x="7606" y="5538"/>
                    <a:pt x="7606" y="4937"/>
                  </a:cubicBezTo>
                  <a:cubicBezTo>
                    <a:pt x="7606" y="2636"/>
                    <a:pt x="6172" y="668"/>
                    <a:pt x="4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8"/>
            <p:cNvSpPr/>
            <p:nvPr/>
          </p:nvSpPr>
          <p:spPr>
            <a:xfrm>
              <a:off x="2491125" y="1692475"/>
              <a:ext cx="262700" cy="301075"/>
            </a:xfrm>
            <a:custGeom>
              <a:avLst/>
              <a:gdLst/>
              <a:ahLst/>
              <a:cxnLst/>
              <a:rect l="l" t="t" r="r" b="b"/>
              <a:pathLst>
                <a:path w="10508" h="12043" extrusionOk="0">
                  <a:moveTo>
                    <a:pt x="7305" y="1"/>
                  </a:moveTo>
                  <a:lnTo>
                    <a:pt x="7439" y="3837"/>
                  </a:lnTo>
                  <a:lnTo>
                    <a:pt x="7639" y="3704"/>
                  </a:lnTo>
                  <a:cubicBezTo>
                    <a:pt x="8016" y="3542"/>
                    <a:pt x="8914" y="3163"/>
                    <a:pt x="9562" y="3163"/>
                  </a:cubicBezTo>
                  <a:cubicBezTo>
                    <a:pt x="9717" y="3163"/>
                    <a:pt x="9858" y="3185"/>
                    <a:pt x="9974" y="3237"/>
                  </a:cubicBezTo>
                  <a:cubicBezTo>
                    <a:pt x="10141" y="3337"/>
                    <a:pt x="10207" y="3503"/>
                    <a:pt x="10274" y="3704"/>
                  </a:cubicBezTo>
                  <a:cubicBezTo>
                    <a:pt x="10308" y="4204"/>
                    <a:pt x="10007" y="4471"/>
                    <a:pt x="9774" y="4638"/>
                  </a:cubicBezTo>
                  <a:cubicBezTo>
                    <a:pt x="9409" y="4857"/>
                    <a:pt x="8915" y="4961"/>
                    <a:pt x="8406" y="4961"/>
                  </a:cubicBezTo>
                  <a:cubicBezTo>
                    <a:pt x="7753" y="4961"/>
                    <a:pt x="7074" y="4790"/>
                    <a:pt x="6605" y="4471"/>
                  </a:cubicBezTo>
                  <a:lnTo>
                    <a:pt x="6438" y="4337"/>
                  </a:lnTo>
                  <a:lnTo>
                    <a:pt x="5871" y="6472"/>
                  </a:lnTo>
                  <a:cubicBezTo>
                    <a:pt x="5604" y="6472"/>
                    <a:pt x="4837" y="6372"/>
                    <a:pt x="4437" y="5872"/>
                  </a:cubicBezTo>
                  <a:cubicBezTo>
                    <a:pt x="4136" y="5505"/>
                    <a:pt x="4036" y="5005"/>
                    <a:pt x="4170" y="4371"/>
                  </a:cubicBezTo>
                  <a:lnTo>
                    <a:pt x="4270" y="4037"/>
                  </a:lnTo>
                  <a:lnTo>
                    <a:pt x="3970" y="4204"/>
                  </a:lnTo>
                  <a:cubicBezTo>
                    <a:pt x="3836" y="4337"/>
                    <a:pt x="601" y="6372"/>
                    <a:pt x="167" y="9141"/>
                  </a:cubicBezTo>
                  <a:cubicBezTo>
                    <a:pt x="0" y="10308"/>
                    <a:pt x="434" y="11242"/>
                    <a:pt x="1301" y="11743"/>
                  </a:cubicBezTo>
                  <a:cubicBezTo>
                    <a:pt x="1668" y="11976"/>
                    <a:pt x="2135" y="12043"/>
                    <a:pt x="2535" y="12043"/>
                  </a:cubicBezTo>
                  <a:cubicBezTo>
                    <a:pt x="3336" y="12043"/>
                    <a:pt x="4170" y="11709"/>
                    <a:pt x="4670" y="11076"/>
                  </a:cubicBezTo>
                  <a:lnTo>
                    <a:pt x="4470" y="10875"/>
                  </a:lnTo>
                  <a:cubicBezTo>
                    <a:pt x="3833" y="11425"/>
                    <a:pt x="3051" y="11728"/>
                    <a:pt x="2315" y="11728"/>
                  </a:cubicBezTo>
                  <a:cubicBezTo>
                    <a:pt x="1934" y="11728"/>
                    <a:pt x="1565" y="11647"/>
                    <a:pt x="1234" y="11476"/>
                  </a:cubicBezTo>
                  <a:cubicBezTo>
                    <a:pt x="501" y="11009"/>
                    <a:pt x="134" y="10175"/>
                    <a:pt x="300" y="9141"/>
                  </a:cubicBezTo>
                  <a:cubicBezTo>
                    <a:pt x="634" y="6973"/>
                    <a:pt x="2869" y="5205"/>
                    <a:pt x="3669" y="4638"/>
                  </a:cubicBezTo>
                  <a:lnTo>
                    <a:pt x="3669" y="4638"/>
                  </a:lnTo>
                  <a:cubicBezTo>
                    <a:pt x="3636" y="5205"/>
                    <a:pt x="3736" y="5672"/>
                    <a:pt x="4036" y="6039"/>
                  </a:cubicBezTo>
                  <a:cubicBezTo>
                    <a:pt x="4576" y="6692"/>
                    <a:pt x="5479" y="6741"/>
                    <a:pt x="5756" y="6741"/>
                  </a:cubicBezTo>
                  <a:cubicBezTo>
                    <a:pt x="5804" y="6741"/>
                    <a:pt x="5833" y="6739"/>
                    <a:pt x="5838" y="6739"/>
                  </a:cubicBezTo>
                  <a:lnTo>
                    <a:pt x="5971" y="6739"/>
                  </a:lnTo>
                  <a:lnTo>
                    <a:pt x="6471" y="4804"/>
                  </a:lnTo>
                  <a:cubicBezTo>
                    <a:pt x="6977" y="5101"/>
                    <a:pt x="7619" y="5251"/>
                    <a:pt x="8246" y="5251"/>
                  </a:cubicBezTo>
                  <a:cubicBezTo>
                    <a:pt x="8818" y="5251"/>
                    <a:pt x="9377" y="5126"/>
                    <a:pt x="9807" y="4871"/>
                  </a:cubicBezTo>
                  <a:cubicBezTo>
                    <a:pt x="10308" y="4571"/>
                    <a:pt x="10508" y="4171"/>
                    <a:pt x="10474" y="3670"/>
                  </a:cubicBezTo>
                  <a:cubicBezTo>
                    <a:pt x="10474" y="3370"/>
                    <a:pt x="10308" y="3137"/>
                    <a:pt x="10041" y="3003"/>
                  </a:cubicBezTo>
                  <a:cubicBezTo>
                    <a:pt x="9881" y="2923"/>
                    <a:pt x="9692" y="2891"/>
                    <a:pt x="9488" y="2891"/>
                  </a:cubicBezTo>
                  <a:cubicBezTo>
                    <a:pt x="8840" y="2891"/>
                    <a:pt x="8053" y="3218"/>
                    <a:pt x="7672" y="3370"/>
                  </a:cubicBezTo>
                  <a:lnTo>
                    <a:pt x="7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8"/>
            <p:cNvSpPr/>
            <p:nvPr/>
          </p:nvSpPr>
          <p:spPr>
            <a:xfrm>
              <a:off x="2492500" y="1799225"/>
              <a:ext cx="122900" cy="189700"/>
            </a:xfrm>
            <a:custGeom>
              <a:avLst/>
              <a:gdLst/>
              <a:ahLst/>
              <a:cxnLst/>
              <a:rect l="l" t="t" r="r" b="b"/>
              <a:pathLst>
                <a:path w="4916" h="7588" extrusionOk="0">
                  <a:moveTo>
                    <a:pt x="3981" y="1"/>
                  </a:moveTo>
                  <a:cubicBezTo>
                    <a:pt x="3981" y="1"/>
                    <a:pt x="646" y="2102"/>
                    <a:pt x="279" y="4804"/>
                  </a:cubicBezTo>
                  <a:cubicBezTo>
                    <a:pt x="0" y="6615"/>
                    <a:pt x="1117" y="7588"/>
                    <a:pt x="2464" y="7588"/>
                  </a:cubicBezTo>
                  <a:cubicBezTo>
                    <a:pt x="2730" y="7588"/>
                    <a:pt x="3006" y="7550"/>
                    <a:pt x="3281" y="7473"/>
                  </a:cubicBezTo>
                  <a:lnTo>
                    <a:pt x="4915" y="2102"/>
                  </a:lnTo>
                  <a:cubicBezTo>
                    <a:pt x="4315" y="1835"/>
                    <a:pt x="3748" y="1268"/>
                    <a:pt x="39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8"/>
            <p:cNvSpPr/>
            <p:nvPr/>
          </p:nvSpPr>
          <p:spPr>
            <a:xfrm>
              <a:off x="2558675" y="1806725"/>
              <a:ext cx="45875" cy="47550"/>
            </a:xfrm>
            <a:custGeom>
              <a:avLst/>
              <a:gdLst/>
              <a:ahLst/>
              <a:cxnLst/>
              <a:rect l="l" t="t" r="r" b="b"/>
              <a:pathLst>
                <a:path w="1835" h="1902" extrusionOk="0">
                  <a:moveTo>
                    <a:pt x="1268" y="1"/>
                  </a:moveTo>
                  <a:cubicBezTo>
                    <a:pt x="1268" y="1"/>
                    <a:pt x="0" y="1235"/>
                    <a:pt x="200" y="1469"/>
                  </a:cubicBezTo>
                  <a:cubicBezTo>
                    <a:pt x="249" y="1525"/>
                    <a:pt x="322" y="1547"/>
                    <a:pt x="407" y="1547"/>
                  </a:cubicBezTo>
                  <a:cubicBezTo>
                    <a:pt x="723" y="1547"/>
                    <a:pt x="1201" y="1235"/>
                    <a:pt x="1201" y="1235"/>
                  </a:cubicBezTo>
                  <a:lnTo>
                    <a:pt x="1201" y="1235"/>
                  </a:lnTo>
                  <a:cubicBezTo>
                    <a:pt x="1201" y="1235"/>
                    <a:pt x="951" y="1902"/>
                    <a:pt x="1356" y="1902"/>
                  </a:cubicBezTo>
                  <a:cubicBezTo>
                    <a:pt x="1464" y="1902"/>
                    <a:pt x="1618" y="1855"/>
                    <a:pt x="1835" y="1735"/>
                  </a:cubicBezTo>
                  <a:cubicBezTo>
                    <a:pt x="1835" y="1735"/>
                    <a:pt x="1201" y="1435"/>
                    <a:pt x="1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8"/>
            <p:cNvSpPr/>
            <p:nvPr/>
          </p:nvSpPr>
          <p:spPr>
            <a:xfrm>
              <a:off x="2476950" y="1888450"/>
              <a:ext cx="84375" cy="92600"/>
            </a:xfrm>
            <a:custGeom>
              <a:avLst/>
              <a:gdLst/>
              <a:ahLst/>
              <a:cxnLst/>
              <a:rect l="l" t="t" r="r" b="b"/>
              <a:pathLst>
                <a:path w="3375" h="3704" extrusionOk="0">
                  <a:moveTo>
                    <a:pt x="1368" y="1"/>
                  </a:moveTo>
                  <a:lnTo>
                    <a:pt x="1368" y="1"/>
                  </a:lnTo>
                  <a:cubicBezTo>
                    <a:pt x="1368" y="1"/>
                    <a:pt x="1" y="3135"/>
                    <a:pt x="2500" y="3703"/>
                  </a:cubicBezTo>
                  <a:lnTo>
                    <a:pt x="2500" y="3703"/>
                  </a:lnTo>
                  <a:cubicBezTo>
                    <a:pt x="2462" y="3647"/>
                    <a:pt x="3374" y="494"/>
                    <a:pt x="1368" y="1"/>
                  </a:cubicBezTo>
                  <a:close/>
                  <a:moveTo>
                    <a:pt x="2500" y="3703"/>
                  </a:moveTo>
                  <a:cubicBezTo>
                    <a:pt x="2500" y="3704"/>
                    <a:pt x="2500" y="3704"/>
                    <a:pt x="2501" y="3704"/>
                  </a:cubicBezTo>
                  <a:cubicBezTo>
                    <a:pt x="2501" y="3704"/>
                    <a:pt x="2502" y="3704"/>
                    <a:pt x="2502" y="3704"/>
                  </a:cubicBezTo>
                  <a:cubicBezTo>
                    <a:pt x="2501" y="3703"/>
                    <a:pt x="2500" y="3703"/>
                    <a:pt x="2500" y="37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8"/>
            <p:cNvSpPr/>
            <p:nvPr/>
          </p:nvSpPr>
          <p:spPr>
            <a:xfrm>
              <a:off x="2856375" y="1973525"/>
              <a:ext cx="325250" cy="251875"/>
            </a:xfrm>
            <a:custGeom>
              <a:avLst/>
              <a:gdLst/>
              <a:ahLst/>
              <a:cxnLst/>
              <a:rect l="l" t="t" r="r" b="b"/>
              <a:pathLst>
                <a:path w="13010" h="10075" extrusionOk="0">
                  <a:moveTo>
                    <a:pt x="1535" y="0"/>
                  </a:moveTo>
                  <a:lnTo>
                    <a:pt x="1101" y="3736"/>
                  </a:lnTo>
                  <a:lnTo>
                    <a:pt x="1" y="5237"/>
                  </a:lnTo>
                  <a:lnTo>
                    <a:pt x="334" y="6905"/>
                  </a:lnTo>
                  <a:lnTo>
                    <a:pt x="701" y="7806"/>
                  </a:lnTo>
                  <a:lnTo>
                    <a:pt x="2069" y="8106"/>
                  </a:lnTo>
                  <a:lnTo>
                    <a:pt x="5738" y="10074"/>
                  </a:lnTo>
                  <a:lnTo>
                    <a:pt x="11109" y="9107"/>
                  </a:lnTo>
                  <a:lnTo>
                    <a:pt x="13010" y="2902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8"/>
            <p:cNvSpPr/>
            <p:nvPr/>
          </p:nvSpPr>
          <p:spPr>
            <a:xfrm>
              <a:off x="2886400" y="2052750"/>
              <a:ext cx="118450" cy="111775"/>
            </a:xfrm>
            <a:custGeom>
              <a:avLst/>
              <a:gdLst/>
              <a:ahLst/>
              <a:cxnLst/>
              <a:rect l="l" t="t" r="r" b="b"/>
              <a:pathLst>
                <a:path w="4738" h="4471" extrusionOk="0">
                  <a:moveTo>
                    <a:pt x="2903" y="1201"/>
                  </a:moveTo>
                  <a:lnTo>
                    <a:pt x="3303" y="2636"/>
                  </a:lnTo>
                  <a:lnTo>
                    <a:pt x="2002" y="2335"/>
                  </a:lnTo>
                  <a:lnTo>
                    <a:pt x="2903" y="1201"/>
                  </a:lnTo>
                  <a:close/>
                  <a:moveTo>
                    <a:pt x="1468" y="0"/>
                  </a:moveTo>
                  <a:lnTo>
                    <a:pt x="1301" y="801"/>
                  </a:lnTo>
                  <a:lnTo>
                    <a:pt x="2402" y="1001"/>
                  </a:lnTo>
                  <a:lnTo>
                    <a:pt x="801" y="2769"/>
                  </a:lnTo>
                  <a:lnTo>
                    <a:pt x="167" y="2602"/>
                  </a:lnTo>
                  <a:lnTo>
                    <a:pt x="0" y="3236"/>
                  </a:lnTo>
                  <a:lnTo>
                    <a:pt x="2035" y="3903"/>
                  </a:lnTo>
                  <a:lnTo>
                    <a:pt x="2235" y="3136"/>
                  </a:lnTo>
                  <a:lnTo>
                    <a:pt x="1468" y="2969"/>
                  </a:lnTo>
                  <a:lnTo>
                    <a:pt x="1702" y="2636"/>
                  </a:lnTo>
                  <a:lnTo>
                    <a:pt x="3336" y="3002"/>
                  </a:lnTo>
                  <a:lnTo>
                    <a:pt x="3470" y="3469"/>
                  </a:lnTo>
                  <a:lnTo>
                    <a:pt x="2636" y="3303"/>
                  </a:lnTo>
                  <a:lnTo>
                    <a:pt x="2502" y="3936"/>
                  </a:lnTo>
                  <a:lnTo>
                    <a:pt x="4570" y="4470"/>
                  </a:lnTo>
                  <a:lnTo>
                    <a:pt x="4737" y="3570"/>
                  </a:lnTo>
                  <a:lnTo>
                    <a:pt x="4003" y="3436"/>
                  </a:lnTo>
                  <a:lnTo>
                    <a:pt x="3536" y="46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8"/>
            <p:cNvSpPr/>
            <p:nvPr/>
          </p:nvSpPr>
          <p:spPr>
            <a:xfrm>
              <a:off x="3029000" y="2037725"/>
              <a:ext cx="137625" cy="160150"/>
            </a:xfrm>
            <a:custGeom>
              <a:avLst/>
              <a:gdLst/>
              <a:ahLst/>
              <a:cxnLst/>
              <a:rect l="l" t="t" r="r" b="b"/>
              <a:pathLst>
                <a:path w="5505" h="6406" extrusionOk="0">
                  <a:moveTo>
                    <a:pt x="1502" y="401"/>
                  </a:moveTo>
                  <a:lnTo>
                    <a:pt x="5138" y="1268"/>
                  </a:lnTo>
                  <a:lnTo>
                    <a:pt x="3536" y="5938"/>
                  </a:lnTo>
                  <a:lnTo>
                    <a:pt x="434" y="6105"/>
                  </a:lnTo>
                  <a:lnTo>
                    <a:pt x="1502" y="401"/>
                  </a:lnTo>
                  <a:close/>
                  <a:moveTo>
                    <a:pt x="1268" y="1"/>
                  </a:moveTo>
                  <a:lnTo>
                    <a:pt x="1" y="6405"/>
                  </a:lnTo>
                  <a:lnTo>
                    <a:pt x="3703" y="6205"/>
                  </a:lnTo>
                  <a:lnTo>
                    <a:pt x="5504" y="1002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8"/>
            <p:cNvSpPr/>
            <p:nvPr/>
          </p:nvSpPr>
          <p:spPr>
            <a:xfrm>
              <a:off x="3060700" y="2077775"/>
              <a:ext cx="72575" cy="86750"/>
            </a:xfrm>
            <a:custGeom>
              <a:avLst/>
              <a:gdLst/>
              <a:ahLst/>
              <a:cxnLst/>
              <a:rect l="l" t="t" r="r" b="b"/>
              <a:pathLst>
                <a:path w="2903" h="3470" extrusionOk="0">
                  <a:moveTo>
                    <a:pt x="1868" y="0"/>
                  </a:moveTo>
                  <a:lnTo>
                    <a:pt x="1268" y="967"/>
                  </a:lnTo>
                  <a:lnTo>
                    <a:pt x="534" y="901"/>
                  </a:lnTo>
                  <a:lnTo>
                    <a:pt x="534" y="901"/>
                  </a:lnTo>
                  <a:lnTo>
                    <a:pt x="901" y="1601"/>
                  </a:lnTo>
                  <a:lnTo>
                    <a:pt x="0" y="3102"/>
                  </a:lnTo>
                  <a:lnTo>
                    <a:pt x="1201" y="2268"/>
                  </a:lnTo>
                  <a:lnTo>
                    <a:pt x="1768" y="3469"/>
                  </a:lnTo>
                  <a:lnTo>
                    <a:pt x="1835" y="1901"/>
                  </a:lnTo>
                  <a:lnTo>
                    <a:pt x="2902" y="1168"/>
                  </a:lnTo>
                  <a:lnTo>
                    <a:pt x="1868" y="1067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8"/>
            <p:cNvSpPr/>
            <p:nvPr/>
          </p:nvSpPr>
          <p:spPr>
            <a:xfrm>
              <a:off x="3000650" y="2021050"/>
              <a:ext cx="54225" cy="197675"/>
            </a:xfrm>
            <a:custGeom>
              <a:avLst/>
              <a:gdLst/>
              <a:ahLst/>
              <a:cxnLst/>
              <a:rect l="l" t="t" r="r" b="b"/>
              <a:pathLst>
                <a:path w="2169" h="7907" extrusionOk="0">
                  <a:moveTo>
                    <a:pt x="1868" y="1"/>
                  </a:moveTo>
                  <a:lnTo>
                    <a:pt x="0" y="7840"/>
                  </a:lnTo>
                  <a:lnTo>
                    <a:pt x="301" y="7906"/>
                  </a:lnTo>
                  <a:lnTo>
                    <a:pt x="2169" y="67"/>
                  </a:lnTo>
                  <a:lnTo>
                    <a:pt x="1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8"/>
            <p:cNvSpPr/>
            <p:nvPr/>
          </p:nvSpPr>
          <p:spPr>
            <a:xfrm>
              <a:off x="2515300" y="2352950"/>
              <a:ext cx="181350" cy="162000"/>
            </a:xfrm>
            <a:custGeom>
              <a:avLst/>
              <a:gdLst/>
              <a:ahLst/>
              <a:cxnLst/>
              <a:rect l="l" t="t" r="r" b="b"/>
              <a:pathLst>
                <a:path w="7254" h="6480" extrusionOk="0">
                  <a:moveTo>
                    <a:pt x="3603" y="1"/>
                  </a:moveTo>
                  <a:cubicBezTo>
                    <a:pt x="1" y="3136"/>
                    <a:pt x="534" y="6439"/>
                    <a:pt x="534" y="6439"/>
                  </a:cubicBezTo>
                  <a:cubicBezTo>
                    <a:pt x="830" y="6466"/>
                    <a:pt x="1111" y="6479"/>
                    <a:pt x="1376" y="6479"/>
                  </a:cubicBezTo>
                  <a:cubicBezTo>
                    <a:pt x="7254" y="6479"/>
                    <a:pt x="5967" y="65"/>
                    <a:pt x="5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8"/>
            <p:cNvSpPr/>
            <p:nvPr/>
          </p:nvSpPr>
          <p:spPr>
            <a:xfrm>
              <a:off x="2537825" y="2343775"/>
              <a:ext cx="86750" cy="171825"/>
            </a:xfrm>
            <a:custGeom>
              <a:avLst/>
              <a:gdLst/>
              <a:ahLst/>
              <a:cxnLst/>
              <a:rect l="l" t="t" r="r" b="b"/>
              <a:pathLst>
                <a:path w="3470" h="6873" extrusionOk="0">
                  <a:moveTo>
                    <a:pt x="3303" y="1"/>
                  </a:moveTo>
                  <a:cubicBezTo>
                    <a:pt x="3269" y="34"/>
                    <a:pt x="0" y="2503"/>
                    <a:pt x="667" y="6873"/>
                  </a:cubicBezTo>
                  <a:lnTo>
                    <a:pt x="968" y="6839"/>
                  </a:lnTo>
                  <a:cubicBezTo>
                    <a:pt x="334" y="2636"/>
                    <a:pt x="3436" y="301"/>
                    <a:pt x="3469" y="268"/>
                  </a:cubicBezTo>
                  <a:lnTo>
                    <a:pt x="3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8"/>
            <p:cNvSpPr/>
            <p:nvPr/>
          </p:nvSpPr>
          <p:spPr>
            <a:xfrm>
              <a:off x="2585350" y="2351300"/>
              <a:ext cx="60075" cy="105925"/>
            </a:xfrm>
            <a:custGeom>
              <a:avLst/>
              <a:gdLst/>
              <a:ahLst/>
              <a:cxnLst/>
              <a:rect l="l" t="t" r="r" b="b"/>
              <a:pathLst>
                <a:path w="2403" h="4237" extrusionOk="0">
                  <a:moveTo>
                    <a:pt x="1802" y="0"/>
                  </a:moveTo>
                  <a:cubicBezTo>
                    <a:pt x="1735" y="67"/>
                    <a:pt x="1" y="2002"/>
                    <a:pt x="501" y="3236"/>
                  </a:cubicBezTo>
                  <a:cubicBezTo>
                    <a:pt x="734" y="3836"/>
                    <a:pt x="1368" y="4170"/>
                    <a:pt x="2402" y="4237"/>
                  </a:cubicBezTo>
                  <a:lnTo>
                    <a:pt x="2402" y="3970"/>
                  </a:lnTo>
                  <a:cubicBezTo>
                    <a:pt x="1535" y="3870"/>
                    <a:pt x="935" y="3569"/>
                    <a:pt x="768" y="3136"/>
                  </a:cubicBezTo>
                  <a:cubicBezTo>
                    <a:pt x="367" y="2035"/>
                    <a:pt x="2035" y="200"/>
                    <a:pt x="2035" y="200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8"/>
            <p:cNvSpPr/>
            <p:nvPr/>
          </p:nvSpPr>
          <p:spPr>
            <a:xfrm>
              <a:off x="2612875" y="2398000"/>
              <a:ext cx="45875" cy="32550"/>
            </a:xfrm>
            <a:custGeom>
              <a:avLst/>
              <a:gdLst/>
              <a:ahLst/>
              <a:cxnLst/>
              <a:rect l="l" t="t" r="r" b="b"/>
              <a:pathLst>
                <a:path w="1835" h="1302" extrusionOk="0">
                  <a:moveTo>
                    <a:pt x="167" y="0"/>
                  </a:moveTo>
                  <a:lnTo>
                    <a:pt x="0" y="234"/>
                  </a:lnTo>
                  <a:lnTo>
                    <a:pt x="1668" y="1301"/>
                  </a:lnTo>
                  <a:lnTo>
                    <a:pt x="1835" y="10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8"/>
            <p:cNvSpPr/>
            <p:nvPr/>
          </p:nvSpPr>
          <p:spPr>
            <a:xfrm>
              <a:off x="2620375" y="2380475"/>
              <a:ext cx="52575" cy="18375"/>
            </a:xfrm>
            <a:custGeom>
              <a:avLst/>
              <a:gdLst/>
              <a:ahLst/>
              <a:cxnLst/>
              <a:rect l="l" t="t" r="r" b="b"/>
              <a:pathLst>
                <a:path w="2103" h="735" extrusionOk="0">
                  <a:moveTo>
                    <a:pt x="67" y="1"/>
                  </a:moveTo>
                  <a:lnTo>
                    <a:pt x="1" y="268"/>
                  </a:lnTo>
                  <a:lnTo>
                    <a:pt x="2035" y="735"/>
                  </a:lnTo>
                  <a:lnTo>
                    <a:pt x="2102" y="4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8"/>
            <p:cNvSpPr/>
            <p:nvPr/>
          </p:nvSpPr>
          <p:spPr>
            <a:xfrm>
              <a:off x="2679575" y="2322100"/>
              <a:ext cx="173500" cy="137925"/>
            </a:xfrm>
            <a:custGeom>
              <a:avLst/>
              <a:gdLst/>
              <a:ahLst/>
              <a:cxnLst/>
              <a:rect l="l" t="t" r="r" b="b"/>
              <a:pathLst>
                <a:path w="6940" h="5517" extrusionOk="0">
                  <a:moveTo>
                    <a:pt x="1769" y="1"/>
                  </a:moveTo>
                  <a:lnTo>
                    <a:pt x="1" y="1068"/>
                  </a:lnTo>
                  <a:cubicBezTo>
                    <a:pt x="1" y="1068"/>
                    <a:pt x="161" y="5516"/>
                    <a:pt x="3866" y="5516"/>
                  </a:cubicBezTo>
                  <a:cubicBezTo>
                    <a:pt x="4630" y="5516"/>
                    <a:pt x="5544" y="5327"/>
                    <a:pt x="6639" y="4871"/>
                  </a:cubicBezTo>
                  <a:cubicBezTo>
                    <a:pt x="6639" y="4871"/>
                    <a:pt x="6939" y="534"/>
                    <a:pt x="1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8"/>
            <p:cNvSpPr/>
            <p:nvPr/>
          </p:nvSpPr>
          <p:spPr>
            <a:xfrm>
              <a:off x="2746300" y="2322100"/>
              <a:ext cx="74250" cy="130950"/>
            </a:xfrm>
            <a:custGeom>
              <a:avLst/>
              <a:gdLst/>
              <a:ahLst/>
              <a:cxnLst/>
              <a:rect l="l" t="t" r="r" b="b"/>
              <a:pathLst>
                <a:path w="2970" h="5238" extrusionOk="0">
                  <a:moveTo>
                    <a:pt x="134" y="1"/>
                  </a:moveTo>
                  <a:lnTo>
                    <a:pt x="0" y="301"/>
                  </a:lnTo>
                  <a:cubicBezTo>
                    <a:pt x="134" y="334"/>
                    <a:pt x="2669" y="1335"/>
                    <a:pt x="2669" y="5238"/>
                  </a:cubicBezTo>
                  <a:lnTo>
                    <a:pt x="2969" y="5238"/>
                  </a:lnTo>
                  <a:cubicBezTo>
                    <a:pt x="2969" y="1135"/>
                    <a:pt x="134" y="34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8"/>
            <p:cNvSpPr/>
            <p:nvPr/>
          </p:nvSpPr>
          <p:spPr>
            <a:xfrm>
              <a:off x="2713775" y="2332100"/>
              <a:ext cx="65075" cy="98450"/>
            </a:xfrm>
            <a:custGeom>
              <a:avLst/>
              <a:gdLst/>
              <a:ahLst/>
              <a:cxnLst/>
              <a:rect l="l" t="t" r="r" b="b"/>
              <a:pathLst>
                <a:path w="2603" h="3938" extrusionOk="0">
                  <a:moveTo>
                    <a:pt x="935" y="1"/>
                  </a:moveTo>
                  <a:lnTo>
                    <a:pt x="668" y="234"/>
                  </a:lnTo>
                  <a:cubicBezTo>
                    <a:pt x="1101" y="735"/>
                    <a:pt x="2135" y="2136"/>
                    <a:pt x="1768" y="2970"/>
                  </a:cubicBezTo>
                  <a:cubicBezTo>
                    <a:pt x="1602" y="3403"/>
                    <a:pt x="968" y="3637"/>
                    <a:pt x="1" y="3637"/>
                  </a:cubicBezTo>
                  <a:lnTo>
                    <a:pt x="1" y="3937"/>
                  </a:lnTo>
                  <a:cubicBezTo>
                    <a:pt x="1101" y="3937"/>
                    <a:pt x="1802" y="3637"/>
                    <a:pt x="2069" y="3103"/>
                  </a:cubicBezTo>
                  <a:cubicBezTo>
                    <a:pt x="2602" y="1936"/>
                    <a:pt x="1001" y="101"/>
                    <a:pt x="9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8"/>
            <p:cNvSpPr/>
            <p:nvPr/>
          </p:nvSpPr>
          <p:spPr>
            <a:xfrm>
              <a:off x="2697100" y="2364625"/>
              <a:ext cx="43375" cy="41725"/>
            </a:xfrm>
            <a:custGeom>
              <a:avLst/>
              <a:gdLst/>
              <a:ahLst/>
              <a:cxnLst/>
              <a:rect l="l" t="t" r="r" b="b"/>
              <a:pathLst>
                <a:path w="1735" h="1669" extrusionOk="0">
                  <a:moveTo>
                    <a:pt x="1535" y="1"/>
                  </a:moveTo>
                  <a:lnTo>
                    <a:pt x="0" y="1435"/>
                  </a:lnTo>
                  <a:lnTo>
                    <a:pt x="201" y="1669"/>
                  </a:lnTo>
                  <a:lnTo>
                    <a:pt x="1735" y="201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8"/>
            <p:cNvSpPr/>
            <p:nvPr/>
          </p:nvSpPr>
          <p:spPr>
            <a:xfrm>
              <a:off x="2684600" y="2356300"/>
              <a:ext cx="36700" cy="39225"/>
            </a:xfrm>
            <a:custGeom>
              <a:avLst/>
              <a:gdLst/>
              <a:ahLst/>
              <a:cxnLst/>
              <a:rect l="l" t="t" r="r" b="b"/>
              <a:pathLst>
                <a:path w="1468" h="1569" extrusionOk="0">
                  <a:moveTo>
                    <a:pt x="1268" y="0"/>
                  </a:moveTo>
                  <a:lnTo>
                    <a:pt x="0" y="1368"/>
                  </a:lnTo>
                  <a:lnTo>
                    <a:pt x="200" y="1568"/>
                  </a:lnTo>
                  <a:lnTo>
                    <a:pt x="1468" y="200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8"/>
            <p:cNvSpPr/>
            <p:nvPr/>
          </p:nvSpPr>
          <p:spPr>
            <a:xfrm>
              <a:off x="2683750" y="2062750"/>
              <a:ext cx="228450" cy="198500"/>
            </a:xfrm>
            <a:custGeom>
              <a:avLst/>
              <a:gdLst/>
              <a:ahLst/>
              <a:cxnLst/>
              <a:rect l="l" t="t" r="r" b="b"/>
              <a:pathLst>
                <a:path w="9138" h="7940" extrusionOk="0">
                  <a:moveTo>
                    <a:pt x="6739" y="1"/>
                  </a:moveTo>
                  <a:cubicBezTo>
                    <a:pt x="5859" y="3777"/>
                    <a:pt x="4679" y="4759"/>
                    <a:pt x="3690" y="4759"/>
                  </a:cubicBezTo>
                  <a:cubicBezTo>
                    <a:pt x="2618" y="4759"/>
                    <a:pt x="1769" y="3603"/>
                    <a:pt x="1769" y="3603"/>
                  </a:cubicBezTo>
                  <a:lnTo>
                    <a:pt x="1" y="4604"/>
                  </a:lnTo>
                  <a:lnTo>
                    <a:pt x="2136" y="7940"/>
                  </a:lnTo>
                  <a:lnTo>
                    <a:pt x="5638" y="7673"/>
                  </a:lnTo>
                  <a:lnTo>
                    <a:pt x="7306" y="4370"/>
                  </a:lnTo>
                  <a:cubicBezTo>
                    <a:pt x="7306" y="4370"/>
                    <a:pt x="7775" y="4652"/>
                    <a:pt x="8361" y="4652"/>
                  </a:cubicBezTo>
                  <a:cubicBezTo>
                    <a:pt x="8557" y="4652"/>
                    <a:pt x="8765" y="4621"/>
                    <a:pt x="8974" y="4537"/>
                  </a:cubicBezTo>
                  <a:lnTo>
                    <a:pt x="7606" y="3770"/>
                  </a:lnTo>
                  <a:lnTo>
                    <a:pt x="7673" y="2936"/>
                  </a:lnTo>
                  <a:cubicBezTo>
                    <a:pt x="7806" y="3203"/>
                    <a:pt x="7973" y="3336"/>
                    <a:pt x="8173" y="3370"/>
                  </a:cubicBezTo>
                  <a:cubicBezTo>
                    <a:pt x="8183" y="3370"/>
                    <a:pt x="8193" y="3371"/>
                    <a:pt x="8203" y="3371"/>
                  </a:cubicBezTo>
                  <a:cubicBezTo>
                    <a:pt x="9137" y="3371"/>
                    <a:pt x="8974" y="267"/>
                    <a:pt x="8974" y="267"/>
                  </a:cubicBezTo>
                  <a:lnTo>
                    <a:pt x="8006" y="167"/>
                  </a:lnTo>
                  <a:lnTo>
                    <a:pt x="6739" y="1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2725450" y="2058575"/>
              <a:ext cx="190150" cy="126800"/>
            </a:xfrm>
            <a:custGeom>
              <a:avLst/>
              <a:gdLst/>
              <a:ahLst/>
              <a:cxnLst/>
              <a:rect l="l" t="t" r="r" b="b"/>
              <a:pathLst>
                <a:path w="7606" h="5072" extrusionOk="0">
                  <a:moveTo>
                    <a:pt x="4971" y="1"/>
                  </a:moveTo>
                  <a:lnTo>
                    <a:pt x="4937" y="101"/>
                  </a:lnTo>
                  <a:cubicBezTo>
                    <a:pt x="4270" y="2903"/>
                    <a:pt x="3370" y="4537"/>
                    <a:pt x="2302" y="4738"/>
                  </a:cubicBezTo>
                  <a:cubicBezTo>
                    <a:pt x="2200" y="4762"/>
                    <a:pt x="2099" y="4774"/>
                    <a:pt x="2000" y="4774"/>
                  </a:cubicBezTo>
                  <a:cubicBezTo>
                    <a:pt x="1036" y="4774"/>
                    <a:pt x="267" y="3703"/>
                    <a:pt x="267" y="3703"/>
                  </a:cubicBezTo>
                  <a:lnTo>
                    <a:pt x="1" y="3870"/>
                  </a:lnTo>
                  <a:cubicBezTo>
                    <a:pt x="34" y="3904"/>
                    <a:pt x="935" y="5071"/>
                    <a:pt x="2035" y="5071"/>
                  </a:cubicBezTo>
                  <a:lnTo>
                    <a:pt x="2402" y="5071"/>
                  </a:lnTo>
                  <a:cubicBezTo>
                    <a:pt x="3603" y="4838"/>
                    <a:pt x="4570" y="3236"/>
                    <a:pt x="5238" y="368"/>
                  </a:cubicBezTo>
                  <a:lnTo>
                    <a:pt x="7172" y="601"/>
                  </a:lnTo>
                  <a:cubicBezTo>
                    <a:pt x="7239" y="1335"/>
                    <a:pt x="7172" y="2903"/>
                    <a:pt x="6772" y="3337"/>
                  </a:cubicBezTo>
                  <a:cubicBezTo>
                    <a:pt x="6672" y="3403"/>
                    <a:pt x="6639" y="3403"/>
                    <a:pt x="6572" y="3403"/>
                  </a:cubicBezTo>
                  <a:cubicBezTo>
                    <a:pt x="6472" y="3370"/>
                    <a:pt x="6405" y="3337"/>
                    <a:pt x="6305" y="3236"/>
                  </a:cubicBezTo>
                  <a:cubicBezTo>
                    <a:pt x="5938" y="2769"/>
                    <a:pt x="6005" y="1535"/>
                    <a:pt x="6105" y="1068"/>
                  </a:cubicBezTo>
                  <a:lnTo>
                    <a:pt x="5805" y="1035"/>
                  </a:lnTo>
                  <a:lnTo>
                    <a:pt x="5805" y="1035"/>
                  </a:lnTo>
                  <a:cubicBezTo>
                    <a:pt x="5805" y="1102"/>
                    <a:pt x="5571" y="2769"/>
                    <a:pt x="6072" y="3437"/>
                  </a:cubicBezTo>
                  <a:cubicBezTo>
                    <a:pt x="6172" y="3570"/>
                    <a:pt x="6305" y="3703"/>
                    <a:pt x="6505" y="3703"/>
                  </a:cubicBezTo>
                  <a:cubicBezTo>
                    <a:pt x="6672" y="3703"/>
                    <a:pt x="6839" y="3670"/>
                    <a:pt x="6972" y="3537"/>
                  </a:cubicBezTo>
                  <a:cubicBezTo>
                    <a:pt x="7606" y="2903"/>
                    <a:pt x="7473" y="701"/>
                    <a:pt x="7473" y="434"/>
                  </a:cubicBezTo>
                  <a:lnTo>
                    <a:pt x="7473" y="334"/>
                  </a:lnTo>
                  <a:lnTo>
                    <a:pt x="4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2456925" y="2072750"/>
              <a:ext cx="329425" cy="255225"/>
            </a:xfrm>
            <a:custGeom>
              <a:avLst/>
              <a:gdLst/>
              <a:ahLst/>
              <a:cxnLst/>
              <a:rect l="l" t="t" r="r" b="b"/>
              <a:pathLst>
                <a:path w="13177" h="10209" extrusionOk="0">
                  <a:moveTo>
                    <a:pt x="8073" y="1"/>
                  </a:moveTo>
                  <a:cubicBezTo>
                    <a:pt x="7603" y="817"/>
                    <a:pt x="7138" y="1074"/>
                    <a:pt x="6738" y="1074"/>
                  </a:cubicBezTo>
                  <a:cubicBezTo>
                    <a:pt x="6060" y="1074"/>
                    <a:pt x="5571" y="334"/>
                    <a:pt x="5571" y="334"/>
                  </a:cubicBezTo>
                  <a:lnTo>
                    <a:pt x="1" y="4604"/>
                  </a:lnTo>
                  <a:cubicBezTo>
                    <a:pt x="1" y="4604"/>
                    <a:pt x="334" y="5672"/>
                    <a:pt x="1402" y="6339"/>
                  </a:cubicBezTo>
                  <a:lnTo>
                    <a:pt x="1" y="8307"/>
                  </a:lnTo>
                  <a:lnTo>
                    <a:pt x="734" y="10208"/>
                  </a:lnTo>
                  <a:lnTo>
                    <a:pt x="13177" y="8640"/>
                  </a:lnTo>
                  <a:lnTo>
                    <a:pt x="10908" y="4871"/>
                  </a:lnTo>
                  <a:cubicBezTo>
                    <a:pt x="11676" y="4371"/>
                    <a:pt x="11876" y="3537"/>
                    <a:pt x="11876" y="3537"/>
                  </a:cubicBez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2668750" y="2096950"/>
              <a:ext cx="120950" cy="193500"/>
            </a:xfrm>
            <a:custGeom>
              <a:avLst/>
              <a:gdLst/>
              <a:ahLst/>
              <a:cxnLst/>
              <a:rect l="l" t="t" r="r" b="b"/>
              <a:pathLst>
                <a:path w="4838" h="7740" extrusionOk="0">
                  <a:moveTo>
                    <a:pt x="234" y="0"/>
                  </a:moveTo>
                  <a:lnTo>
                    <a:pt x="0" y="167"/>
                  </a:lnTo>
                  <a:lnTo>
                    <a:pt x="4570" y="7739"/>
                  </a:lnTo>
                  <a:lnTo>
                    <a:pt x="4837" y="7572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2318300" y="2189100"/>
              <a:ext cx="602325" cy="186700"/>
            </a:xfrm>
            <a:custGeom>
              <a:avLst/>
              <a:gdLst/>
              <a:ahLst/>
              <a:cxnLst/>
              <a:rect l="l" t="t" r="r" b="b"/>
              <a:pathLst>
                <a:path w="24093" h="7468" extrusionOk="0">
                  <a:moveTo>
                    <a:pt x="21697" y="0"/>
                  </a:moveTo>
                  <a:cubicBezTo>
                    <a:pt x="19592" y="0"/>
                    <a:pt x="16299" y="1565"/>
                    <a:pt x="15386" y="3486"/>
                  </a:cubicBezTo>
                  <a:lnTo>
                    <a:pt x="12784" y="3019"/>
                  </a:lnTo>
                  <a:lnTo>
                    <a:pt x="12450" y="3986"/>
                  </a:lnTo>
                  <a:lnTo>
                    <a:pt x="7447" y="3720"/>
                  </a:lnTo>
                  <a:cubicBezTo>
                    <a:pt x="7447" y="3720"/>
                    <a:pt x="5522" y="2038"/>
                    <a:pt x="3599" y="2038"/>
                  </a:cubicBezTo>
                  <a:cubicBezTo>
                    <a:pt x="3055" y="2038"/>
                    <a:pt x="2510" y="2173"/>
                    <a:pt x="2010" y="2519"/>
                  </a:cubicBezTo>
                  <a:cubicBezTo>
                    <a:pt x="0" y="3887"/>
                    <a:pt x="1779" y="7467"/>
                    <a:pt x="9408" y="7467"/>
                  </a:cubicBezTo>
                  <a:cubicBezTo>
                    <a:pt x="10519" y="7467"/>
                    <a:pt x="11753" y="7392"/>
                    <a:pt x="13118" y="7222"/>
                  </a:cubicBezTo>
                  <a:cubicBezTo>
                    <a:pt x="23892" y="5888"/>
                    <a:pt x="24092" y="284"/>
                    <a:pt x="22057" y="17"/>
                  </a:cubicBezTo>
                  <a:cubicBezTo>
                    <a:pt x="21942" y="6"/>
                    <a:pt x="21822" y="0"/>
                    <a:pt x="21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2450250" y="2206200"/>
              <a:ext cx="297750" cy="133450"/>
            </a:xfrm>
            <a:custGeom>
              <a:avLst/>
              <a:gdLst/>
              <a:ahLst/>
              <a:cxnLst/>
              <a:rect l="l" t="t" r="r" b="b"/>
              <a:pathLst>
                <a:path w="11910" h="5338" extrusionOk="0">
                  <a:moveTo>
                    <a:pt x="8607" y="0"/>
                  </a:moveTo>
                  <a:cubicBezTo>
                    <a:pt x="8607" y="0"/>
                    <a:pt x="6372" y="2769"/>
                    <a:pt x="4637" y="2869"/>
                  </a:cubicBezTo>
                  <a:cubicBezTo>
                    <a:pt x="4580" y="2875"/>
                    <a:pt x="4524" y="2878"/>
                    <a:pt x="4470" y="2878"/>
                  </a:cubicBezTo>
                  <a:cubicBezTo>
                    <a:pt x="3619" y="2878"/>
                    <a:pt x="3222" y="2160"/>
                    <a:pt x="3003" y="1501"/>
                  </a:cubicBezTo>
                  <a:cubicBezTo>
                    <a:pt x="1969" y="1334"/>
                    <a:pt x="1302" y="834"/>
                    <a:pt x="901" y="334"/>
                  </a:cubicBezTo>
                  <a:cubicBezTo>
                    <a:pt x="334" y="1334"/>
                    <a:pt x="1" y="2635"/>
                    <a:pt x="901" y="3803"/>
                  </a:cubicBezTo>
                  <a:cubicBezTo>
                    <a:pt x="1480" y="4601"/>
                    <a:pt x="2282" y="4861"/>
                    <a:pt x="3085" y="4861"/>
                  </a:cubicBezTo>
                  <a:cubicBezTo>
                    <a:pt x="4596" y="4861"/>
                    <a:pt x="6105" y="3936"/>
                    <a:pt x="6105" y="3936"/>
                  </a:cubicBezTo>
                  <a:cubicBezTo>
                    <a:pt x="6297" y="4426"/>
                    <a:pt x="6514" y="4601"/>
                    <a:pt x="6726" y="4601"/>
                  </a:cubicBezTo>
                  <a:cubicBezTo>
                    <a:pt x="7249" y="4601"/>
                    <a:pt x="7740" y="3536"/>
                    <a:pt x="7740" y="3536"/>
                  </a:cubicBezTo>
                  <a:lnTo>
                    <a:pt x="8640" y="5337"/>
                  </a:lnTo>
                  <a:lnTo>
                    <a:pt x="11909" y="3769"/>
                  </a:lnTo>
                  <a:cubicBezTo>
                    <a:pt x="11375" y="1134"/>
                    <a:pt x="8607" y="0"/>
                    <a:pt x="8607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8"/>
            <p:cNvSpPr/>
            <p:nvPr/>
          </p:nvSpPr>
          <p:spPr>
            <a:xfrm>
              <a:off x="2453600" y="2135300"/>
              <a:ext cx="138450" cy="112600"/>
            </a:xfrm>
            <a:custGeom>
              <a:avLst/>
              <a:gdLst/>
              <a:ahLst/>
              <a:cxnLst/>
              <a:rect l="l" t="t" r="r" b="b"/>
              <a:pathLst>
                <a:path w="5538" h="4504" extrusionOk="0">
                  <a:moveTo>
                    <a:pt x="5271" y="1"/>
                  </a:moveTo>
                  <a:lnTo>
                    <a:pt x="4003" y="4170"/>
                  </a:lnTo>
                  <a:cubicBezTo>
                    <a:pt x="3810" y="4193"/>
                    <a:pt x="3626" y="4203"/>
                    <a:pt x="3451" y="4203"/>
                  </a:cubicBezTo>
                  <a:cubicBezTo>
                    <a:pt x="1002" y="4203"/>
                    <a:pt x="331" y="2164"/>
                    <a:pt x="300" y="2102"/>
                  </a:cubicBezTo>
                  <a:lnTo>
                    <a:pt x="0" y="2169"/>
                  </a:lnTo>
                  <a:cubicBezTo>
                    <a:pt x="0" y="2202"/>
                    <a:pt x="767" y="4504"/>
                    <a:pt x="3469" y="4504"/>
                  </a:cubicBezTo>
                  <a:cubicBezTo>
                    <a:pt x="3669" y="4504"/>
                    <a:pt x="3870" y="4504"/>
                    <a:pt x="4170" y="4471"/>
                  </a:cubicBezTo>
                  <a:lnTo>
                    <a:pt x="4270" y="4471"/>
                  </a:lnTo>
                  <a:lnTo>
                    <a:pt x="5537" y="101"/>
                  </a:lnTo>
                  <a:lnTo>
                    <a:pt x="5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2649575" y="2268725"/>
              <a:ext cx="41700" cy="61750"/>
            </a:xfrm>
            <a:custGeom>
              <a:avLst/>
              <a:gdLst/>
              <a:ahLst/>
              <a:cxnLst/>
              <a:rect l="l" t="t" r="r" b="b"/>
              <a:pathLst>
                <a:path w="1668" h="2470" extrusionOk="0">
                  <a:moveTo>
                    <a:pt x="133" y="1"/>
                  </a:moveTo>
                  <a:lnTo>
                    <a:pt x="0" y="301"/>
                  </a:lnTo>
                  <a:cubicBezTo>
                    <a:pt x="0" y="301"/>
                    <a:pt x="1001" y="801"/>
                    <a:pt x="1368" y="2469"/>
                  </a:cubicBezTo>
                  <a:lnTo>
                    <a:pt x="1668" y="2369"/>
                  </a:lnTo>
                  <a:cubicBezTo>
                    <a:pt x="1201" y="535"/>
                    <a:pt x="167" y="34"/>
                    <a:pt x="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2661250" y="2247050"/>
              <a:ext cx="46725" cy="75075"/>
            </a:xfrm>
            <a:custGeom>
              <a:avLst/>
              <a:gdLst/>
              <a:ahLst/>
              <a:cxnLst/>
              <a:rect l="l" t="t" r="r" b="b"/>
              <a:pathLst>
                <a:path w="1869" h="3003" extrusionOk="0">
                  <a:moveTo>
                    <a:pt x="167" y="1"/>
                  </a:moveTo>
                  <a:lnTo>
                    <a:pt x="0" y="234"/>
                  </a:lnTo>
                  <a:cubicBezTo>
                    <a:pt x="33" y="234"/>
                    <a:pt x="1568" y="1201"/>
                    <a:pt x="1534" y="3003"/>
                  </a:cubicBezTo>
                  <a:lnTo>
                    <a:pt x="1835" y="3003"/>
                  </a:lnTo>
                  <a:cubicBezTo>
                    <a:pt x="1868" y="1035"/>
                    <a:pt x="200" y="34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2677925" y="2230375"/>
              <a:ext cx="50050" cy="80925"/>
            </a:xfrm>
            <a:custGeom>
              <a:avLst/>
              <a:gdLst/>
              <a:ahLst/>
              <a:cxnLst/>
              <a:rect l="l" t="t" r="r" b="b"/>
              <a:pathLst>
                <a:path w="2002" h="3237" extrusionOk="0">
                  <a:moveTo>
                    <a:pt x="167" y="0"/>
                  </a:moveTo>
                  <a:lnTo>
                    <a:pt x="0" y="234"/>
                  </a:lnTo>
                  <a:cubicBezTo>
                    <a:pt x="34" y="234"/>
                    <a:pt x="1635" y="1301"/>
                    <a:pt x="1701" y="3236"/>
                  </a:cubicBezTo>
                  <a:lnTo>
                    <a:pt x="2002" y="3236"/>
                  </a:lnTo>
                  <a:cubicBezTo>
                    <a:pt x="1902" y="1135"/>
                    <a:pt x="234" y="34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8"/>
            <p:cNvSpPr/>
            <p:nvPr/>
          </p:nvSpPr>
          <p:spPr>
            <a:xfrm>
              <a:off x="3082375" y="2260400"/>
              <a:ext cx="476200" cy="409475"/>
            </a:xfrm>
            <a:custGeom>
              <a:avLst/>
              <a:gdLst/>
              <a:ahLst/>
              <a:cxnLst/>
              <a:rect l="l" t="t" r="r" b="b"/>
              <a:pathLst>
                <a:path w="19048" h="16379" extrusionOk="0">
                  <a:moveTo>
                    <a:pt x="2469" y="0"/>
                  </a:moveTo>
                  <a:lnTo>
                    <a:pt x="2135" y="5938"/>
                  </a:lnTo>
                  <a:lnTo>
                    <a:pt x="0" y="10541"/>
                  </a:lnTo>
                  <a:lnTo>
                    <a:pt x="1668" y="16379"/>
                  </a:lnTo>
                  <a:lnTo>
                    <a:pt x="14811" y="16312"/>
                  </a:lnTo>
                  <a:lnTo>
                    <a:pt x="14811" y="16178"/>
                  </a:lnTo>
                  <a:lnTo>
                    <a:pt x="19047" y="1668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8"/>
            <p:cNvSpPr/>
            <p:nvPr/>
          </p:nvSpPr>
          <p:spPr>
            <a:xfrm>
              <a:off x="2889725" y="2604825"/>
              <a:ext cx="79250" cy="108075"/>
            </a:xfrm>
            <a:custGeom>
              <a:avLst/>
              <a:gdLst/>
              <a:ahLst/>
              <a:cxnLst/>
              <a:rect l="l" t="t" r="r" b="b"/>
              <a:pathLst>
                <a:path w="3170" h="4323" extrusionOk="0">
                  <a:moveTo>
                    <a:pt x="997" y="0"/>
                  </a:moveTo>
                  <a:cubicBezTo>
                    <a:pt x="918" y="0"/>
                    <a:pt x="842" y="11"/>
                    <a:pt x="768" y="33"/>
                  </a:cubicBezTo>
                  <a:cubicBezTo>
                    <a:pt x="101" y="233"/>
                    <a:pt x="1" y="1401"/>
                    <a:pt x="401" y="2568"/>
                  </a:cubicBezTo>
                  <a:cubicBezTo>
                    <a:pt x="805" y="3608"/>
                    <a:pt x="1510" y="4323"/>
                    <a:pt x="2103" y="4323"/>
                  </a:cubicBezTo>
                  <a:cubicBezTo>
                    <a:pt x="2195" y="4323"/>
                    <a:pt x="2284" y="4305"/>
                    <a:pt x="2369" y="4269"/>
                  </a:cubicBezTo>
                  <a:cubicBezTo>
                    <a:pt x="3036" y="4069"/>
                    <a:pt x="3170" y="2902"/>
                    <a:pt x="2736" y="1734"/>
                  </a:cubicBezTo>
                  <a:cubicBezTo>
                    <a:pt x="2380" y="696"/>
                    <a:pt x="1628" y="0"/>
                    <a:pt x="9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8"/>
            <p:cNvSpPr/>
            <p:nvPr/>
          </p:nvSpPr>
          <p:spPr>
            <a:xfrm>
              <a:off x="2841375" y="2367550"/>
              <a:ext cx="359450" cy="305675"/>
            </a:xfrm>
            <a:custGeom>
              <a:avLst/>
              <a:gdLst/>
              <a:ahLst/>
              <a:cxnLst/>
              <a:rect l="l" t="t" r="r" b="b"/>
              <a:pathLst>
                <a:path w="14378" h="12227" extrusionOk="0">
                  <a:moveTo>
                    <a:pt x="6458" y="0"/>
                  </a:moveTo>
                  <a:cubicBezTo>
                    <a:pt x="4647" y="0"/>
                    <a:pt x="3202" y="351"/>
                    <a:pt x="3202" y="351"/>
                  </a:cubicBezTo>
                  <a:lnTo>
                    <a:pt x="4537" y="7656"/>
                  </a:lnTo>
                  <a:lnTo>
                    <a:pt x="0" y="6889"/>
                  </a:lnTo>
                  <a:lnTo>
                    <a:pt x="0" y="6889"/>
                  </a:lnTo>
                  <a:lnTo>
                    <a:pt x="1168" y="12226"/>
                  </a:lnTo>
                  <a:lnTo>
                    <a:pt x="12509" y="12059"/>
                  </a:lnTo>
                  <a:cubicBezTo>
                    <a:pt x="14377" y="6322"/>
                    <a:pt x="13543" y="3253"/>
                    <a:pt x="11809" y="1652"/>
                  </a:cubicBezTo>
                  <a:cubicBezTo>
                    <a:pt x="10343" y="334"/>
                    <a:pt x="8226" y="0"/>
                    <a:pt x="64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8"/>
            <p:cNvSpPr/>
            <p:nvPr/>
          </p:nvSpPr>
          <p:spPr>
            <a:xfrm>
              <a:off x="2849700" y="2581275"/>
              <a:ext cx="623800" cy="96950"/>
            </a:xfrm>
            <a:custGeom>
              <a:avLst/>
              <a:gdLst/>
              <a:ahLst/>
              <a:cxnLst/>
              <a:rect l="l" t="t" r="r" b="b"/>
              <a:pathLst>
                <a:path w="24952" h="3878" extrusionOk="0">
                  <a:moveTo>
                    <a:pt x="20339" y="0"/>
                  </a:moveTo>
                  <a:cubicBezTo>
                    <a:pt x="20287" y="0"/>
                    <a:pt x="20235" y="3"/>
                    <a:pt x="20182" y="8"/>
                  </a:cubicBezTo>
                  <a:cubicBezTo>
                    <a:pt x="18848" y="141"/>
                    <a:pt x="18814" y="1709"/>
                    <a:pt x="18948" y="2676"/>
                  </a:cubicBezTo>
                  <a:lnTo>
                    <a:pt x="9541" y="3110"/>
                  </a:lnTo>
                  <a:cubicBezTo>
                    <a:pt x="9541" y="3110"/>
                    <a:pt x="8353" y="639"/>
                    <a:pt x="7175" y="639"/>
                  </a:cubicBezTo>
                  <a:cubicBezTo>
                    <a:pt x="7152" y="639"/>
                    <a:pt x="7129" y="640"/>
                    <a:pt x="7106" y="642"/>
                  </a:cubicBezTo>
                  <a:cubicBezTo>
                    <a:pt x="5938" y="675"/>
                    <a:pt x="6005" y="3110"/>
                    <a:pt x="6005" y="3110"/>
                  </a:cubicBezTo>
                  <a:lnTo>
                    <a:pt x="1" y="2810"/>
                  </a:lnTo>
                  <a:lnTo>
                    <a:pt x="201" y="3877"/>
                  </a:lnTo>
                  <a:lnTo>
                    <a:pt x="24952" y="3877"/>
                  </a:lnTo>
                  <a:lnTo>
                    <a:pt x="24952" y="2376"/>
                  </a:lnTo>
                  <a:lnTo>
                    <a:pt x="22984" y="2510"/>
                  </a:lnTo>
                  <a:cubicBezTo>
                    <a:pt x="22535" y="1548"/>
                    <a:pt x="21624" y="0"/>
                    <a:pt x="203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8"/>
            <p:cNvSpPr/>
            <p:nvPr/>
          </p:nvSpPr>
          <p:spPr>
            <a:xfrm>
              <a:off x="3007325" y="2614000"/>
              <a:ext cx="79250" cy="108650"/>
            </a:xfrm>
            <a:custGeom>
              <a:avLst/>
              <a:gdLst/>
              <a:ahLst/>
              <a:cxnLst/>
              <a:rect l="l" t="t" r="r" b="b"/>
              <a:pathLst>
                <a:path w="3170" h="4346" extrusionOk="0">
                  <a:moveTo>
                    <a:pt x="1028" y="0"/>
                  </a:moveTo>
                  <a:cubicBezTo>
                    <a:pt x="951" y="0"/>
                    <a:pt x="874" y="11"/>
                    <a:pt x="801" y="33"/>
                  </a:cubicBezTo>
                  <a:cubicBezTo>
                    <a:pt x="134" y="233"/>
                    <a:pt x="0" y="1401"/>
                    <a:pt x="401" y="2568"/>
                  </a:cubicBezTo>
                  <a:cubicBezTo>
                    <a:pt x="809" y="3649"/>
                    <a:pt x="1525" y="4346"/>
                    <a:pt x="2122" y="4346"/>
                  </a:cubicBezTo>
                  <a:cubicBezTo>
                    <a:pt x="2207" y="4346"/>
                    <a:pt x="2290" y="4332"/>
                    <a:pt x="2369" y="4303"/>
                  </a:cubicBezTo>
                  <a:cubicBezTo>
                    <a:pt x="3036" y="4069"/>
                    <a:pt x="3169" y="2902"/>
                    <a:pt x="2736" y="1734"/>
                  </a:cubicBezTo>
                  <a:cubicBezTo>
                    <a:pt x="2379" y="696"/>
                    <a:pt x="1654" y="0"/>
                    <a:pt x="10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8"/>
            <p:cNvSpPr/>
            <p:nvPr/>
          </p:nvSpPr>
          <p:spPr>
            <a:xfrm>
              <a:off x="3332550" y="2597100"/>
              <a:ext cx="79250" cy="108875"/>
            </a:xfrm>
            <a:custGeom>
              <a:avLst/>
              <a:gdLst/>
              <a:ahLst/>
              <a:cxnLst/>
              <a:rect l="l" t="t" r="r" b="b"/>
              <a:pathLst>
                <a:path w="3170" h="4355" extrusionOk="0">
                  <a:moveTo>
                    <a:pt x="1031" y="0"/>
                  </a:moveTo>
                  <a:cubicBezTo>
                    <a:pt x="951" y="0"/>
                    <a:pt x="874" y="14"/>
                    <a:pt x="801" y="42"/>
                  </a:cubicBezTo>
                  <a:cubicBezTo>
                    <a:pt x="134" y="242"/>
                    <a:pt x="1" y="1410"/>
                    <a:pt x="401" y="2577"/>
                  </a:cubicBezTo>
                  <a:cubicBezTo>
                    <a:pt x="810" y="3658"/>
                    <a:pt x="1525" y="4355"/>
                    <a:pt x="2123" y="4355"/>
                  </a:cubicBezTo>
                  <a:cubicBezTo>
                    <a:pt x="2208" y="4355"/>
                    <a:pt x="2290" y="4341"/>
                    <a:pt x="2369" y="4312"/>
                  </a:cubicBezTo>
                  <a:cubicBezTo>
                    <a:pt x="3036" y="4078"/>
                    <a:pt x="3169" y="2911"/>
                    <a:pt x="2736" y="1743"/>
                  </a:cubicBezTo>
                  <a:cubicBezTo>
                    <a:pt x="2355" y="717"/>
                    <a:pt x="1613" y="0"/>
                    <a:pt x="10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8"/>
            <p:cNvSpPr/>
            <p:nvPr/>
          </p:nvSpPr>
          <p:spPr>
            <a:xfrm>
              <a:off x="3154100" y="2350450"/>
              <a:ext cx="371950" cy="20050"/>
            </a:xfrm>
            <a:custGeom>
              <a:avLst/>
              <a:gdLst/>
              <a:ahLst/>
              <a:cxnLst/>
              <a:rect l="l" t="t" r="r" b="b"/>
              <a:pathLst>
                <a:path w="14878" h="802" extrusionOk="0">
                  <a:moveTo>
                    <a:pt x="0" y="1"/>
                  </a:moveTo>
                  <a:lnTo>
                    <a:pt x="0" y="268"/>
                  </a:lnTo>
                  <a:lnTo>
                    <a:pt x="14877" y="801"/>
                  </a:lnTo>
                  <a:lnTo>
                    <a:pt x="14877" y="5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3161600" y="2423000"/>
              <a:ext cx="329425" cy="34225"/>
            </a:xfrm>
            <a:custGeom>
              <a:avLst/>
              <a:gdLst/>
              <a:ahLst/>
              <a:cxnLst/>
              <a:rect l="l" t="t" r="r" b="b"/>
              <a:pathLst>
                <a:path w="13177" h="1369" extrusionOk="0">
                  <a:moveTo>
                    <a:pt x="0" y="1"/>
                  </a:moveTo>
                  <a:lnTo>
                    <a:pt x="0" y="301"/>
                  </a:lnTo>
                  <a:lnTo>
                    <a:pt x="13176" y="1369"/>
                  </a:lnTo>
                  <a:lnTo>
                    <a:pt x="13176" y="10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8"/>
            <p:cNvSpPr/>
            <p:nvPr/>
          </p:nvSpPr>
          <p:spPr>
            <a:xfrm>
              <a:off x="3198300" y="2534750"/>
              <a:ext cx="280225" cy="7525"/>
            </a:xfrm>
            <a:custGeom>
              <a:avLst/>
              <a:gdLst/>
              <a:ahLst/>
              <a:cxnLst/>
              <a:rect l="l" t="t" r="r" b="b"/>
              <a:pathLst>
                <a:path w="11209" h="301" extrusionOk="0">
                  <a:moveTo>
                    <a:pt x="0" y="1"/>
                  </a:moveTo>
                  <a:lnTo>
                    <a:pt x="0" y="301"/>
                  </a:lnTo>
                  <a:lnTo>
                    <a:pt x="11208" y="301"/>
                  </a:lnTo>
                  <a:lnTo>
                    <a:pt x="112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2938100" y="2384650"/>
              <a:ext cx="155975" cy="180975"/>
            </a:xfrm>
            <a:custGeom>
              <a:avLst/>
              <a:gdLst/>
              <a:ahLst/>
              <a:cxnLst/>
              <a:rect l="l" t="t" r="r" b="b"/>
              <a:pathLst>
                <a:path w="6239" h="7239" extrusionOk="0">
                  <a:moveTo>
                    <a:pt x="1" y="0"/>
                  </a:moveTo>
                  <a:lnTo>
                    <a:pt x="1068" y="6905"/>
                  </a:lnTo>
                  <a:lnTo>
                    <a:pt x="6238" y="7239"/>
                  </a:lnTo>
                  <a:lnTo>
                    <a:pt x="6238" y="7239"/>
                  </a:lnTo>
                  <a:lnTo>
                    <a:pt x="5605" y="6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089875" y="2407175"/>
              <a:ext cx="115100" cy="158450"/>
            </a:xfrm>
            <a:custGeom>
              <a:avLst/>
              <a:gdLst/>
              <a:ahLst/>
              <a:cxnLst/>
              <a:rect l="l" t="t" r="r" b="b"/>
              <a:pathLst>
                <a:path w="4604" h="6338" extrusionOk="0">
                  <a:moveTo>
                    <a:pt x="1" y="0"/>
                  </a:moveTo>
                  <a:lnTo>
                    <a:pt x="1001" y="6338"/>
                  </a:lnTo>
                  <a:lnTo>
                    <a:pt x="2569" y="6238"/>
                  </a:lnTo>
                  <a:cubicBezTo>
                    <a:pt x="4604" y="146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8"/>
            <p:cNvSpPr/>
            <p:nvPr/>
          </p:nvSpPr>
          <p:spPr>
            <a:xfrm>
              <a:off x="2840525" y="2590625"/>
              <a:ext cx="47575" cy="33375"/>
            </a:xfrm>
            <a:custGeom>
              <a:avLst/>
              <a:gdLst/>
              <a:ahLst/>
              <a:cxnLst/>
              <a:rect l="l" t="t" r="r" b="b"/>
              <a:pathLst>
                <a:path w="1903" h="1335" extrusionOk="0">
                  <a:moveTo>
                    <a:pt x="968" y="1"/>
                  </a:moveTo>
                  <a:cubicBezTo>
                    <a:pt x="401" y="1"/>
                    <a:pt x="1" y="301"/>
                    <a:pt x="1" y="668"/>
                  </a:cubicBezTo>
                  <a:cubicBezTo>
                    <a:pt x="1" y="1068"/>
                    <a:pt x="468" y="1335"/>
                    <a:pt x="968" y="1335"/>
                  </a:cubicBezTo>
                  <a:cubicBezTo>
                    <a:pt x="1502" y="1335"/>
                    <a:pt x="1902" y="1068"/>
                    <a:pt x="1902" y="668"/>
                  </a:cubicBezTo>
                  <a:cubicBezTo>
                    <a:pt x="1902" y="301"/>
                    <a:pt x="1469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8"/>
            <p:cNvSpPr/>
            <p:nvPr/>
          </p:nvSpPr>
          <p:spPr>
            <a:xfrm>
              <a:off x="2937275" y="2593125"/>
              <a:ext cx="48375" cy="33400"/>
            </a:xfrm>
            <a:custGeom>
              <a:avLst/>
              <a:gdLst/>
              <a:ahLst/>
              <a:cxnLst/>
              <a:rect l="l" t="t" r="r" b="b"/>
              <a:pathLst>
                <a:path w="1935" h="1336" extrusionOk="0">
                  <a:moveTo>
                    <a:pt x="968" y="1"/>
                  </a:moveTo>
                  <a:cubicBezTo>
                    <a:pt x="401" y="1"/>
                    <a:pt x="0" y="301"/>
                    <a:pt x="0" y="668"/>
                  </a:cubicBezTo>
                  <a:cubicBezTo>
                    <a:pt x="0" y="1035"/>
                    <a:pt x="467" y="1335"/>
                    <a:pt x="968" y="1335"/>
                  </a:cubicBezTo>
                  <a:cubicBezTo>
                    <a:pt x="1501" y="1335"/>
                    <a:pt x="1935" y="1035"/>
                    <a:pt x="1935" y="668"/>
                  </a:cubicBezTo>
                  <a:cubicBezTo>
                    <a:pt x="1935" y="301"/>
                    <a:pt x="1501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3358400" y="2631275"/>
              <a:ext cx="25875" cy="41175"/>
            </a:xfrm>
            <a:custGeom>
              <a:avLst/>
              <a:gdLst/>
              <a:ahLst/>
              <a:cxnLst/>
              <a:rect l="l" t="t" r="r" b="b"/>
              <a:pathLst>
                <a:path w="1035" h="1647" extrusionOk="0">
                  <a:moveTo>
                    <a:pt x="402" y="1"/>
                  </a:moveTo>
                  <a:cubicBezTo>
                    <a:pt x="380" y="1"/>
                    <a:pt x="357" y="3"/>
                    <a:pt x="334" y="9"/>
                  </a:cubicBezTo>
                  <a:cubicBezTo>
                    <a:pt x="101" y="109"/>
                    <a:pt x="1" y="476"/>
                    <a:pt x="101" y="943"/>
                  </a:cubicBezTo>
                  <a:cubicBezTo>
                    <a:pt x="196" y="1355"/>
                    <a:pt x="441" y="1646"/>
                    <a:pt x="665" y="1646"/>
                  </a:cubicBezTo>
                  <a:cubicBezTo>
                    <a:pt x="677" y="1646"/>
                    <a:pt x="689" y="1645"/>
                    <a:pt x="701" y="1644"/>
                  </a:cubicBezTo>
                  <a:cubicBezTo>
                    <a:pt x="968" y="1544"/>
                    <a:pt x="1035" y="1177"/>
                    <a:pt x="968" y="710"/>
                  </a:cubicBezTo>
                  <a:cubicBezTo>
                    <a:pt x="846" y="313"/>
                    <a:pt x="641" y="1"/>
                    <a:pt x="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8"/>
            <p:cNvSpPr/>
            <p:nvPr/>
          </p:nvSpPr>
          <p:spPr>
            <a:xfrm>
              <a:off x="3033175" y="2644775"/>
              <a:ext cx="25875" cy="41025"/>
            </a:xfrm>
            <a:custGeom>
              <a:avLst/>
              <a:gdLst/>
              <a:ahLst/>
              <a:cxnLst/>
              <a:rect l="l" t="t" r="r" b="b"/>
              <a:pathLst>
                <a:path w="1035" h="1641" extrusionOk="0">
                  <a:moveTo>
                    <a:pt x="374" y="0"/>
                  </a:moveTo>
                  <a:cubicBezTo>
                    <a:pt x="361" y="0"/>
                    <a:pt x="347" y="1"/>
                    <a:pt x="334" y="3"/>
                  </a:cubicBezTo>
                  <a:cubicBezTo>
                    <a:pt x="100" y="103"/>
                    <a:pt x="0" y="470"/>
                    <a:pt x="100" y="937"/>
                  </a:cubicBezTo>
                  <a:cubicBezTo>
                    <a:pt x="195" y="1378"/>
                    <a:pt x="438" y="1640"/>
                    <a:pt x="661" y="1640"/>
                  </a:cubicBezTo>
                  <a:cubicBezTo>
                    <a:pt x="675" y="1640"/>
                    <a:pt x="688" y="1639"/>
                    <a:pt x="701" y="1637"/>
                  </a:cubicBezTo>
                  <a:cubicBezTo>
                    <a:pt x="968" y="1571"/>
                    <a:pt x="1034" y="1170"/>
                    <a:pt x="968" y="737"/>
                  </a:cubicBezTo>
                  <a:cubicBezTo>
                    <a:pt x="873" y="293"/>
                    <a:pt x="627" y="0"/>
                    <a:pt x="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8"/>
            <p:cNvSpPr/>
            <p:nvPr/>
          </p:nvSpPr>
          <p:spPr>
            <a:xfrm>
              <a:off x="1919050" y="2418000"/>
              <a:ext cx="664650" cy="422825"/>
            </a:xfrm>
            <a:custGeom>
              <a:avLst/>
              <a:gdLst/>
              <a:ahLst/>
              <a:cxnLst/>
              <a:rect l="l" t="t" r="r" b="b"/>
              <a:pathLst>
                <a:path w="26586" h="16913" extrusionOk="0">
                  <a:moveTo>
                    <a:pt x="17746" y="1"/>
                  </a:moveTo>
                  <a:lnTo>
                    <a:pt x="0" y="6239"/>
                  </a:lnTo>
                  <a:lnTo>
                    <a:pt x="9007" y="16913"/>
                  </a:lnTo>
                  <a:lnTo>
                    <a:pt x="26586" y="7906"/>
                  </a:lnTo>
                  <a:lnTo>
                    <a:pt x="177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1977425" y="2446350"/>
              <a:ext cx="562925" cy="369475"/>
            </a:xfrm>
            <a:custGeom>
              <a:avLst/>
              <a:gdLst/>
              <a:ahLst/>
              <a:cxnLst/>
              <a:rect l="l" t="t" r="r" b="b"/>
              <a:pathLst>
                <a:path w="22517" h="14779" extrusionOk="0">
                  <a:moveTo>
                    <a:pt x="15244" y="334"/>
                  </a:moveTo>
                  <a:lnTo>
                    <a:pt x="21949" y="6672"/>
                  </a:lnTo>
                  <a:lnTo>
                    <a:pt x="6705" y="14378"/>
                  </a:lnTo>
                  <a:lnTo>
                    <a:pt x="434" y="5371"/>
                  </a:lnTo>
                  <a:lnTo>
                    <a:pt x="15244" y="334"/>
                  </a:lnTo>
                  <a:close/>
                  <a:moveTo>
                    <a:pt x="15344" y="1"/>
                  </a:moveTo>
                  <a:lnTo>
                    <a:pt x="0" y="5205"/>
                  </a:lnTo>
                  <a:lnTo>
                    <a:pt x="6538" y="14678"/>
                  </a:lnTo>
                  <a:lnTo>
                    <a:pt x="6638" y="14778"/>
                  </a:lnTo>
                  <a:lnTo>
                    <a:pt x="22516" y="6739"/>
                  </a:lnTo>
                  <a:lnTo>
                    <a:pt x="153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8"/>
            <p:cNvSpPr/>
            <p:nvPr/>
          </p:nvSpPr>
          <p:spPr>
            <a:xfrm>
              <a:off x="2055800" y="2578125"/>
              <a:ext cx="71750" cy="70075"/>
            </a:xfrm>
            <a:custGeom>
              <a:avLst/>
              <a:gdLst/>
              <a:ahLst/>
              <a:cxnLst/>
              <a:rect l="l" t="t" r="r" b="b"/>
              <a:pathLst>
                <a:path w="2870" h="2803" extrusionOk="0">
                  <a:moveTo>
                    <a:pt x="1877" y="642"/>
                  </a:moveTo>
                  <a:cubicBezTo>
                    <a:pt x="1935" y="642"/>
                    <a:pt x="1985" y="651"/>
                    <a:pt x="2036" y="667"/>
                  </a:cubicBezTo>
                  <a:cubicBezTo>
                    <a:pt x="2169" y="667"/>
                    <a:pt x="2236" y="734"/>
                    <a:pt x="2269" y="801"/>
                  </a:cubicBezTo>
                  <a:cubicBezTo>
                    <a:pt x="2336" y="834"/>
                    <a:pt x="2369" y="934"/>
                    <a:pt x="2402" y="1001"/>
                  </a:cubicBezTo>
                  <a:cubicBezTo>
                    <a:pt x="2436" y="1101"/>
                    <a:pt x="2436" y="1235"/>
                    <a:pt x="2436" y="1335"/>
                  </a:cubicBezTo>
                  <a:cubicBezTo>
                    <a:pt x="2436" y="1435"/>
                    <a:pt x="2402" y="1501"/>
                    <a:pt x="2369" y="1601"/>
                  </a:cubicBezTo>
                  <a:cubicBezTo>
                    <a:pt x="2336" y="1668"/>
                    <a:pt x="2236" y="1768"/>
                    <a:pt x="2102" y="1835"/>
                  </a:cubicBezTo>
                  <a:cubicBezTo>
                    <a:pt x="2002" y="1935"/>
                    <a:pt x="1835" y="2002"/>
                    <a:pt x="1602" y="2102"/>
                  </a:cubicBezTo>
                  <a:lnTo>
                    <a:pt x="1235" y="2235"/>
                  </a:lnTo>
                  <a:cubicBezTo>
                    <a:pt x="1168" y="2269"/>
                    <a:pt x="1035" y="2269"/>
                    <a:pt x="935" y="2269"/>
                  </a:cubicBezTo>
                  <a:cubicBezTo>
                    <a:pt x="835" y="2269"/>
                    <a:pt x="768" y="2235"/>
                    <a:pt x="701" y="2235"/>
                  </a:cubicBezTo>
                  <a:cubicBezTo>
                    <a:pt x="668" y="2235"/>
                    <a:pt x="568" y="2169"/>
                    <a:pt x="534" y="2135"/>
                  </a:cubicBezTo>
                  <a:lnTo>
                    <a:pt x="401" y="2002"/>
                  </a:lnTo>
                  <a:cubicBezTo>
                    <a:pt x="368" y="1968"/>
                    <a:pt x="368" y="1868"/>
                    <a:pt x="334" y="1835"/>
                  </a:cubicBezTo>
                  <a:cubicBezTo>
                    <a:pt x="268" y="1768"/>
                    <a:pt x="268" y="1668"/>
                    <a:pt x="268" y="1601"/>
                  </a:cubicBezTo>
                  <a:cubicBezTo>
                    <a:pt x="268" y="1501"/>
                    <a:pt x="334" y="1435"/>
                    <a:pt x="368" y="1335"/>
                  </a:cubicBezTo>
                  <a:cubicBezTo>
                    <a:pt x="401" y="1268"/>
                    <a:pt x="501" y="1168"/>
                    <a:pt x="601" y="1101"/>
                  </a:cubicBezTo>
                  <a:cubicBezTo>
                    <a:pt x="735" y="1001"/>
                    <a:pt x="901" y="934"/>
                    <a:pt x="1102" y="834"/>
                  </a:cubicBezTo>
                  <a:cubicBezTo>
                    <a:pt x="1335" y="768"/>
                    <a:pt x="1502" y="667"/>
                    <a:pt x="1669" y="667"/>
                  </a:cubicBezTo>
                  <a:cubicBezTo>
                    <a:pt x="1752" y="651"/>
                    <a:pt x="1819" y="642"/>
                    <a:pt x="1877" y="642"/>
                  </a:cubicBezTo>
                  <a:close/>
                  <a:moveTo>
                    <a:pt x="1602" y="0"/>
                  </a:moveTo>
                  <a:cubicBezTo>
                    <a:pt x="1402" y="0"/>
                    <a:pt x="1202" y="67"/>
                    <a:pt x="935" y="134"/>
                  </a:cubicBezTo>
                  <a:cubicBezTo>
                    <a:pt x="701" y="234"/>
                    <a:pt x="501" y="334"/>
                    <a:pt x="368" y="467"/>
                  </a:cubicBezTo>
                  <a:cubicBezTo>
                    <a:pt x="234" y="601"/>
                    <a:pt x="101" y="734"/>
                    <a:pt x="67" y="901"/>
                  </a:cubicBezTo>
                  <a:cubicBezTo>
                    <a:pt x="1" y="1068"/>
                    <a:pt x="1" y="1235"/>
                    <a:pt x="1" y="1401"/>
                  </a:cubicBezTo>
                  <a:cubicBezTo>
                    <a:pt x="1" y="1568"/>
                    <a:pt x="34" y="1735"/>
                    <a:pt x="101" y="1902"/>
                  </a:cubicBezTo>
                  <a:cubicBezTo>
                    <a:pt x="168" y="2068"/>
                    <a:pt x="234" y="2235"/>
                    <a:pt x="368" y="2335"/>
                  </a:cubicBezTo>
                  <a:cubicBezTo>
                    <a:pt x="434" y="2502"/>
                    <a:pt x="568" y="2602"/>
                    <a:pt x="735" y="2669"/>
                  </a:cubicBezTo>
                  <a:cubicBezTo>
                    <a:pt x="868" y="2769"/>
                    <a:pt x="1035" y="2802"/>
                    <a:pt x="1235" y="2802"/>
                  </a:cubicBezTo>
                  <a:cubicBezTo>
                    <a:pt x="1435" y="2802"/>
                    <a:pt x="1669" y="2769"/>
                    <a:pt x="1902" y="2669"/>
                  </a:cubicBezTo>
                  <a:cubicBezTo>
                    <a:pt x="2102" y="2636"/>
                    <a:pt x="2236" y="2569"/>
                    <a:pt x="2369" y="2469"/>
                  </a:cubicBezTo>
                  <a:cubicBezTo>
                    <a:pt x="2469" y="2402"/>
                    <a:pt x="2569" y="2302"/>
                    <a:pt x="2669" y="2235"/>
                  </a:cubicBezTo>
                  <a:cubicBezTo>
                    <a:pt x="2736" y="2135"/>
                    <a:pt x="2769" y="2002"/>
                    <a:pt x="2836" y="1935"/>
                  </a:cubicBezTo>
                  <a:cubicBezTo>
                    <a:pt x="2836" y="1802"/>
                    <a:pt x="2869" y="1735"/>
                    <a:pt x="2869" y="1601"/>
                  </a:cubicBezTo>
                  <a:cubicBezTo>
                    <a:pt x="2869" y="1468"/>
                    <a:pt x="2869" y="1401"/>
                    <a:pt x="2836" y="1268"/>
                  </a:cubicBezTo>
                  <a:cubicBezTo>
                    <a:pt x="2769" y="1168"/>
                    <a:pt x="2736" y="1068"/>
                    <a:pt x="2703" y="934"/>
                  </a:cubicBezTo>
                  <a:cubicBezTo>
                    <a:pt x="2603" y="768"/>
                    <a:pt x="2536" y="601"/>
                    <a:pt x="2503" y="467"/>
                  </a:cubicBezTo>
                  <a:cubicBezTo>
                    <a:pt x="2402" y="301"/>
                    <a:pt x="2269" y="234"/>
                    <a:pt x="2102" y="134"/>
                  </a:cubicBezTo>
                  <a:cubicBezTo>
                    <a:pt x="2002" y="67"/>
                    <a:pt x="1835" y="0"/>
                    <a:pt x="16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2120025" y="2554775"/>
              <a:ext cx="70900" cy="73400"/>
            </a:xfrm>
            <a:custGeom>
              <a:avLst/>
              <a:gdLst/>
              <a:ahLst/>
              <a:cxnLst/>
              <a:rect l="l" t="t" r="r" b="b"/>
              <a:pathLst>
                <a:path w="2836" h="2936" extrusionOk="0">
                  <a:moveTo>
                    <a:pt x="1134" y="0"/>
                  </a:moveTo>
                  <a:lnTo>
                    <a:pt x="0" y="768"/>
                  </a:lnTo>
                  <a:lnTo>
                    <a:pt x="300" y="1268"/>
                  </a:lnTo>
                  <a:lnTo>
                    <a:pt x="934" y="901"/>
                  </a:lnTo>
                  <a:lnTo>
                    <a:pt x="1468" y="2035"/>
                  </a:lnTo>
                  <a:lnTo>
                    <a:pt x="767" y="2402"/>
                  </a:lnTo>
                  <a:lnTo>
                    <a:pt x="1001" y="2936"/>
                  </a:lnTo>
                  <a:lnTo>
                    <a:pt x="2836" y="2235"/>
                  </a:lnTo>
                  <a:lnTo>
                    <a:pt x="2602" y="1501"/>
                  </a:lnTo>
                  <a:lnTo>
                    <a:pt x="1802" y="1868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8"/>
            <p:cNvSpPr/>
            <p:nvPr/>
          </p:nvSpPr>
          <p:spPr>
            <a:xfrm>
              <a:off x="2173400" y="2529750"/>
              <a:ext cx="76725" cy="79250"/>
            </a:xfrm>
            <a:custGeom>
              <a:avLst/>
              <a:gdLst/>
              <a:ahLst/>
              <a:cxnLst/>
              <a:rect l="l" t="t" r="r" b="b"/>
              <a:pathLst>
                <a:path w="3069" h="3170" extrusionOk="0">
                  <a:moveTo>
                    <a:pt x="1835" y="1"/>
                  </a:moveTo>
                  <a:cubicBezTo>
                    <a:pt x="1701" y="1"/>
                    <a:pt x="1568" y="1"/>
                    <a:pt x="1468" y="34"/>
                  </a:cubicBezTo>
                  <a:cubicBezTo>
                    <a:pt x="1334" y="67"/>
                    <a:pt x="1168" y="101"/>
                    <a:pt x="1034" y="167"/>
                  </a:cubicBezTo>
                  <a:cubicBezTo>
                    <a:pt x="901" y="201"/>
                    <a:pt x="834" y="234"/>
                    <a:pt x="701" y="334"/>
                  </a:cubicBezTo>
                  <a:cubicBezTo>
                    <a:pt x="634" y="368"/>
                    <a:pt x="500" y="434"/>
                    <a:pt x="367" y="534"/>
                  </a:cubicBezTo>
                  <a:cubicBezTo>
                    <a:pt x="234" y="601"/>
                    <a:pt x="134" y="734"/>
                    <a:pt x="0" y="868"/>
                  </a:cubicBezTo>
                  <a:lnTo>
                    <a:pt x="334" y="1502"/>
                  </a:lnTo>
                  <a:cubicBezTo>
                    <a:pt x="500" y="1335"/>
                    <a:pt x="601" y="1168"/>
                    <a:pt x="767" y="1035"/>
                  </a:cubicBezTo>
                  <a:cubicBezTo>
                    <a:pt x="901" y="901"/>
                    <a:pt x="1068" y="835"/>
                    <a:pt x="1201" y="768"/>
                  </a:cubicBezTo>
                  <a:cubicBezTo>
                    <a:pt x="1234" y="768"/>
                    <a:pt x="1334" y="734"/>
                    <a:pt x="1368" y="734"/>
                  </a:cubicBezTo>
                  <a:lnTo>
                    <a:pt x="1535" y="734"/>
                  </a:lnTo>
                  <a:cubicBezTo>
                    <a:pt x="1568" y="734"/>
                    <a:pt x="1635" y="768"/>
                    <a:pt x="1668" y="768"/>
                  </a:cubicBezTo>
                  <a:cubicBezTo>
                    <a:pt x="1701" y="835"/>
                    <a:pt x="1735" y="835"/>
                    <a:pt x="1735" y="868"/>
                  </a:cubicBezTo>
                  <a:cubicBezTo>
                    <a:pt x="1801" y="935"/>
                    <a:pt x="1801" y="1035"/>
                    <a:pt x="1801" y="1101"/>
                  </a:cubicBezTo>
                  <a:cubicBezTo>
                    <a:pt x="1801" y="1201"/>
                    <a:pt x="1735" y="1335"/>
                    <a:pt x="1701" y="1402"/>
                  </a:cubicBezTo>
                  <a:cubicBezTo>
                    <a:pt x="1668" y="1535"/>
                    <a:pt x="1601" y="1602"/>
                    <a:pt x="1535" y="1735"/>
                  </a:cubicBezTo>
                  <a:cubicBezTo>
                    <a:pt x="1501" y="1869"/>
                    <a:pt x="1401" y="2002"/>
                    <a:pt x="1334" y="2069"/>
                  </a:cubicBezTo>
                  <a:cubicBezTo>
                    <a:pt x="1234" y="2169"/>
                    <a:pt x="1168" y="2269"/>
                    <a:pt x="1068" y="2369"/>
                  </a:cubicBezTo>
                  <a:lnTo>
                    <a:pt x="834" y="2602"/>
                  </a:lnTo>
                  <a:lnTo>
                    <a:pt x="1034" y="3170"/>
                  </a:lnTo>
                  <a:lnTo>
                    <a:pt x="3069" y="2269"/>
                  </a:lnTo>
                  <a:lnTo>
                    <a:pt x="2835" y="1602"/>
                  </a:lnTo>
                  <a:lnTo>
                    <a:pt x="1701" y="2169"/>
                  </a:lnTo>
                  <a:cubicBezTo>
                    <a:pt x="1835" y="2002"/>
                    <a:pt x="1901" y="1869"/>
                    <a:pt x="2002" y="1735"/>
                  </a:cubicBezTo>
                  <a:cubicBezTo>
                    <a:pt x="2068" y="1602"/>
                    <a:pt x="2168" y="1535"/>
                    <a:pt x="2202" y="1402"/>
                  </a:cubicBezTo>
                  <a:cubicBezTo>
                    <a:pt x="2235" y="1268"/>
                    <a:pt x="2302" y="1201"/>
                    <a:pt x="2335" y="1101"/>
                  </a:cubicBezTo>
                  <a:cubicBezTo>
                    <a:pt x="2368" y="1035"/>
                    <a:pt x="2402" y="935"/>
                    <a:pt x="2402" y="868"/>
                  </a:cubicBezTo>
                  <a:cubicBezTo>
                    <a:pt x="2402" y="701"/>
                    <a:pt x="2435" y="568"/>
                    <a:pt x="2402" y="434"/>
                  </a:cubicBezTo>
                  <a:cubicBezTo>
                    <a:pt x="2335" y="334"/>
                    <a:pt x="2235" y="201"/>
                    <a:pt x="2168" y="101"/>
                  </a:cubicBezTo>
                  <a:cubicBezTo>
                    <a:pt x="2035" y="34"/>
                    <a:pt x="1968" y="1"/>
                    <a:pt x="1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8"/>
            <p:cNvSpPr/>
            <p:nvPr/>
          </p:nvSpPr>
          <p:spPr>
            <a:xfrm>
              <a:off x="2233425" y="2503075"/>
              <a:ext cx="77600" cy="78400"/>
            </a:xfrm>
            <a:custGeom>
              <a:avLst/>
              <a:gdLst/>
              <a:ahLst/>
              <a:cxnLst/>
              <a:rect l="l" t="t" r="r" b="b"/>
              <a:pathLst>
                <a:path w="3104" h="3136" extrusionOk="0">
                  <a:moveTo>
                    <a:pt x="1635" y="0"/>
                  </a:moveTo>
                  <a:cubicBezTo>
                    <a:pt x="1569" y="0"/>
                    <a:pt x="1469" y="0"/>
                    <a:pt x="1402" y="67"/>
                  </a:cubicBezTo>
                  <a:cubicBezTo>
                    <a:pt x="1302" y="100"/>
                    <a:pt x="1235" y="100"/>
                    <a:pt x="1135" y="134"/>
                  </a:cubicBezTo>
                  <a:cubicBezTo>
                    <a:pt x="935" y="234"/>
                    <a:pt x="768" y="300"/>
                    <a:pt x="568" y="400"/>
                  </a:cubicBezTo>
                  <a:cubicBezTo>
                    <a:pt x="401" y="501"/>
                    <a:pt x="168" y="601"/>
                    <a:pt x="1" y="734"/>
                  </a:cubicBezTo>
                  <a:lnTo>
                    <a:pt x="401" y="1435"/>
                  </a:lnTo>
                  <a:lnTo>
                    <a:pt x="601" y="1234"/>
                  </a:lnTo>
                  <a:cubicBezTo>
                    <a:pt x="668" y="1168"/>
                    <a:pt x="768" y="1101"/>
                    <a:pt x="835" y="1068"/>
                  </a:cubicBezTo>
                  <a:cubicBezTo>
                    <a:pt x="935" y="968"/>
                    <a:pt x="1002" y="934"/>
                    <a:pt x="1102" y="901"/>
                  </a:cubicBezTo>
                  <a:lnTo>
                    <a:pt x="1335" y="767"/>
                  </a:lnTo>
                  <a:cubicBezTo>
                    <a:pt x="1402" y="767"/>
                    <a:pt x="1435" y="734"/>
                    <a:pt x="1502" y="734"/>
                  </a:cubicBezTo>
                  <a:cubicBezTo>
                    <a:pt x="1602" y="667"/>
                    <a:pt x="1635" y="667"/>
                    <a:pt x="1735" y="667"/>
                  </a:cubicBezTo>
                  <a:cubicBezTo>
                    <a:pt x="1769" y="667"/>
                    <a:pt x="1835" y="667"/>
                    <a:pt x="1902" y="734"/>
                  </a:cubicBezTo>
                  <a:cubicBezTo>
                    <a:pt x="1936" y="767"/>
                    <a:pt x="1969" y="801"/>
                    <a:pt x="2002" y="901"/>
                  </a:cubicBezTo>
                  <a:lnTo>
                    <a:pt x="2002" y="1068"/>
                  </a:lnTo>
                  <a:cubicBezTo>
                    <a:pt x="2002" y="1134"/>
                    <a:pt x="1969" y="1168"/>
                    <a:pt x="1936" y="1234"/>
                  </a:cubicBezTo>
                  <a:lnTo>
                    <a:pt x="1802" y="1334"/>
                  </a:lnTo>
                  <a:cubicBezTo>
                    <a:pt x="1769" y="1401"/>
                    <a:pt x="1669" y="1435"/>
                    <a:pt x="1635" y="1468"/>
                  </a:cubicBezTo>
                  <a:cubicBezTo>
                    <a:pt x="1602" y="1501"/>
                    <a:pt x="1502" y="1501"/>
                    <a:pt x="1469" y="1568"/>
                  </a:cubicBezTo>
                  <a:cubicBezTo>
                    <a:pt x="1435" y="1601"/>
                    <a:pt x="1402" y="1635"/>
                    <a:pt x="1335" y="1635"/>
                  </a:cubicBezTo>
                  <a:lnTo>
                    <a:pt x="1435" y="1801"/>
                  </a:lnTo>
                  <a:cubicBezTo>
                    <a:pt x="1469" y="1801"/>
                    <a:pt x="1502" y="1768"/>
                    <a:pt x="1569" y="1768"/>
                  </a:cubicBezTo>
                  <a:cubicBezTo>
                    <a:pt x="1602" y="1768"/>
                    <a:pt x="1635" y="1735"/>
                    <a:pt x="1735" y="1735"/>
                  </a:cubicBezTo>
                  <a:cubicBezTo>
                    <a:pt x="1802" y="1668"/>
                    <a:pt x="1835" y="1668"/>
                    <a:pt x="1936" y="1668"/>
                  </a:cubicBezTo>
                  <a:lnTo>
                    <a:pt x="2136" y="1668"/>
                  </a:lnTo>
                  <a:cubicBezTo>
                    <a:pt x="2236" y="1668"/>
                    <a:pt x="2269" y="1735"/>
                    <a:pt x="2302" y="1735"/>
                  </a:cubicBezTo>
                  <a:cubicBezTo>
                    <a:pt x="2336" y="1735"/>
                    <a:pt x="2403" y="1768"/>
                    <a:pt x="2403" y="1801"/>
                  </a:cubicBezTo>
                  <a:lnTo>
                    <a:pt x="2403" y="1935"/>
                  </a:lnTo>
                  <a:cubicBezTo>
                    <a:pt x="2403" y="1935"/>
                    <a:pt x="2403" y="1968"/>
                    <a:pt x="2336" y="2002"/>
                  </a:cubicBezTo>
                  <a:cubicBezTo>
                    <a:pt x="2336" y="2068"/>
                    <a:pt x="2302" y="2068"/>
                    <a:pt x="2269" y="2102"/>
                  </a:cubicBezTo>
                  <a:cubicBezTo>
                    <a:pt x="2236" y="2135"/>
                    <a:pt x="2169" y="2135"/>
                    <a:pt x="2136" y="2168"/>
                  </a:cubicBezTo>
                  <a:cubicBezTo>
                    <a:pt x="2102" y="2168"/>
                    <a:pt x="2069" y="2235"/>
                    <a:pt x="2002" y="2235"/>
                  </a:cubicBezTo>
                  <a:cubicBezTo>
                    <a:pt x="1969" y="2235"/>
                    <a:pt x="1969" y="2268"/>
                    <a:pt x="1936" y="2268"/>
                  </a:cubicBezTo>
                  <a:cubicBezTo>
                    <a:pt x="1835" y="2302"/>
                    <a:pt x="1769" y="2302"/>
                    <a:pt x="1669" y="2335"/>
                  </a:cubicBezTo>
                  <a:cubicBezTo>
                    <a:pt x="1602" y="2402"/>
                    <a:pt x="1469" y="2435"/>
                    <a:pt x="1402" y="2435"/>
                  </a:cubicBezTo>
                  <a:cubicBezTo>
                    <a:pt x="1302" y="2469"/>
                    <a:pt x="1168" y="2469"/>
                    <a:pt x="1102" y="2469"/>
                  </a:cubicBezTo>
                  <a:lnTo>
                    <a:pt x="801" y="2469"/>
                  </a:lnTo>
                  <a:lnTo>
                    <a:pt x="968" y="3136"/>
                  </a:lnTo>
                  <a:lnTo>
                    <a:pt x="1235" y="3136"/>
                  </a:lnTo>
                  <a:cubicBezTo>
                    <a:pt x="1302" y="3136"/>
                    <a:pt x="1402" y="3102"/>
                    <a:pt x="1469" y="3102"/>
                  </a:cubicBezTo>
                  <a:cubicBezTo>
                    <a:pt x="1569" y="3102"/>
                    <a:pt x="1635" y="3102"/>
                    <a:pt x="1735" y="3069"/>
                  </a:cubicBezTo>
                  <a:cubicBezTo>
                    <a:pt x="1802" y="3002"/>
                    <a:pt x="1902" y="3002"/>
                    <a:pt x="1969" y="2969"/>
                  </a:cubicBezTo>
                  <a:cubicBezTo>
                    <a:pt x="2036" y="2969"/>
                    <a:pt x="2136" y="2936"/>
                    <a:pt x="2236" y="2902"/>
                  </a:cubicBezTo>
                  <a:cubicBezTo>
                    <a:pt x="2336" y="2836"/>
                    <a:pt x="2436" y="2802"/>
                    <a:pt x="2503" y="2769"/>
                  </a:cubicBezTo>
                  <a:cubicBezTo>
                    <a:pt x="2603" y="2735"/>
                    <a:pt x="2669" y="2635"/>
                    <a:pt x="2769" y="2602"/>
                  </a:cubicBezTo>
                  <a:cubicBezTo>
                    <a:pt x="2836" y="2502"/>
                    <a:pt x="2936" y="2469"/>
                    <a:pt x="2970" y="2402"/>
                  </a:cubicBezTo>
                  <a:lnTo>
                    <a:pt x="3103" y="2135"/>
                  </a:lnTo>
                  <a:cubicBezTo>
                    <a:pt x="3103" y="2068"/>
                    <a:pt x="3103" y="1968"/>
                    <a:pt x="3070" y="1902"/>
                  </a:cubicBezTo>
                  <a:cubicBezTo>
                    <a:pt x="3003" y="1801"/>
                    <a:pt x="2970" y="1735"/>
                    <a:pt x="2870" y="1668"/>
                  </a:cubicBezTo>
                  <a:cubicBezTo>
                    <a:pt x="2836" y="1635"/>
                    <a:pt x="2769" y="1601"/>
                    <a:pt x="2669" y="1568"/>
                  </a:cubicBezTo>
                  <a:cubicBezTo>
                    <a:pt x="2603" y="1568"/>
                    <a:pt x="2503" y="1501"/>
                    <a:pt x="2436" y="1501"/>
                  </a:cubicBezTo>
                  <a:lnTo>
                    <a:pt x="2169" y="1501"/>
                  </a:lnTo>
                  <a:cubicBezTo>
                    <a:pt x="2302" y="1435"/>
                    <a:pt x="2403" y="1401"/>
                    <a:pt x="2403" y="1168"/>
                  </a:cubicBezTo>
                  <a:cubicBezTo>
                    <a:pt x="2469" y="1134"/>
                    <a:pt x="2503" y="1068"/>
                    <a:pt x="2569" y="968"/>
                  </a:cubicBezTo>
                  <a:cubicBezTo>
                    <a:pt x="2603" y="901"/>
                    <a:pt x="2603" y="801"/>
                    <a:pt x="2603" y="734"/>
                  </a:cubicBezTo>
                  <a:cubicBezTo>
                    <a:pt x="2603" y="634"/>
                    <a:pt x="2536" y="567"/>
                    <a:pt x="2503" y="434"/>
                  </a:cubicBezTo>
                  <a:cubicBezTo>
                    <a:pt x="2469" y="300"/>
                    <a:pt x="2369" y="234"/>
                    <a:pt x="2336" y="167"/>
                  </a:cubicBezTo>
                  <a:cubicBezTo>
                    <a:pt x="2269" y="134"/>
                    <a:pt x="2236" y="100"/>
                    <a:pt x="2136" y="67"/>
                  </a:cubicBezTo>
                  <a:cubicBezTo>
                    <a:pt x="2069" y="67"/>
                    <a:pt x="1969" y="0"/>
                    <a:pt x="1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8"/>
            <p:cNvSpPr/>
            <p:nvPr/>
          </p:nvSpPr>
          <p:spPr>
            <a:xfrm>
              <a:off x="2309325" y="2477225"/>
              <a:ext cx="73400" cy="77575"/>
            </a:xfrm>
            <a:custGeom>
              <a:avLst/>
              <a:gdLst/>
              <a:ahLst/>
              <a:cxnLst/>
              <a:rect l="l" t="t" r="r" b="b"/>
              <a:pathLst>
                <a:path w="2936" h="3103" extrusionOk="0">
                  <a:moveTo>
                    <a:pt x="1134" y="634"/>
                  </a:moveTo>
                  <a:lnTo>
                    <a:pt x="1468" y="1434"/>
                  </a:lnTo>
                  <a:lnTo>
                    <a:pt x="801" y="1701"/>
                  </a:lnTo>
                  <a:lnTo>
                    <a:pt x="1134" y="634"/>
                  </a:lnTo>
                  <a:close/>
                  <a:moveTo>
                    <a:pt x="1568" y="0"/>
                  </a:moveTo>
                  <a:lnTo>
                    <a:pt x="667" y="200"/>
                  </a:lnTo>
                  <a:lnTo>
                    <a:pt x="0" y="2102"/>
                  </a:lnTo>
                  <a:lnTo>
                    <a:pt x="167" y="2368"/>
                  </a:lnTo>
                  <a:lnTo>
                    <a:pt x="1601" y="1701"/>
                  </a:lnTo>
                  <a:lnTo>
                    <a:pt x="1768" y="2135"/>
                  </a:lnTo>
                  <a:lnTo>
                    <a:pt x="934" y="2469"/>
                  </a:lnTo>
                  <a:lnTo>
                    <a:pt x="1101" y="3102"/>
                  </a:lnTo>
                  <a:lnTo>
                    <a:pt x="2936" y="2302"/>
                  </a:lnTo>
                  <a:lnTo>
                    <a:pt x="2669" y="1768"/>
                  </a:lnTo>
                  <a:lnTo>
                    <a:pt x="2102" y="2002"/>
                  </a:lnTo>
                  <a:lnTo>
                    <a:pt x="1968" y="1535"/>
                  </a:lnTo>
                  <a:lnTo>
                    <a:pt x="2602" y="1268"/>
                  </a:lnTo>
                  <a:lnTo>
                    <a:pt x="2469" y="967"/>
                  </a:lnTo>
                  <a:lnTo>
                    <a:pt x="1902" y="1201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8"/>
            <p:cNvSpPr/>
            <p:nvPr/>
          </p:nvSpPr>
          <p:spPr>
            <a:xfrm>
              <a:off x="2111675" y="2661525"/>
              <a:ext cx="69250" cy="80900"/>
            </a:xfrm>
            <a:custGeom>
              <a:avLst/>
              <a:gdLst/>
              <a:ahLst/>
              <a:cxnLst/>
              <a:rect l="l" t="t" r="r" b="b"/>
              <a:pathLst>
                <a:path w="2770" h="3236" extrusionOk="0">
                  <a:moveTo>
                    <a:pt x="1969" y="0"/>
                  </a:moveTo>
                  <a:lnTo>
                    <a:pt x="1" y="767"/>
                  </a:lnTo>
                  <a:lnTo>
                    <a:pt x="268" y="2102"/>
                  </a:lnTo>
                  <a:lnTo>
                    <a:pt x="534" y="2102"/>
                  </a:lnTo>
                  <a:cubicBezTo>
                    <a:pt x="634" y="2001"/>
                    <a:pt x="701" y="1935"/>
                    <a:pt x="801" y="1901"/>
                  </a:cubicBezTo>
                  <a:cubicBezTo>
                    <a:pt x="868" y="1801"/>
                    <a:pt x="968" y="1768"/>
                    <a:pt x="1035" y="1735"/>
                  </a:cubicBezTo>
                  <a:lnTo>
                    <a:pt x="1302" y="1601"/>
                  </a:lnTo>
                  <a:cubicBezTo>
                    <a:pt x="1435" y="1568"/>
                    <a:pt x="1502" y="1501"/>
                    <a:pt x="1602" y="1501"/>
                  </a:cubicBezTo>
                  <a:lnTo>
                    <a:pt x="1802" y="1501"/>
                  </a:lnTo>
                  <a:cubicBezTo>
                    <a:pt x="1869" y="1568"/>
                    <a:pt x="1935" y="1568"/>
                    <a:pt x="1969" y="1601"/>
                  </a:cubicBezTo>
                  <a:cubicBezTo>
                    <a:pt x="2002" y="1635"/>
                    <a:pt x="2035" y="1668"/>
                    <a:pt x="2102" y="1768"/>
                  </a:cubicBezTo>
                  <a:cubicBezTo>
                    <a:pt x="2136" y="1835"/>
                    <a:pt x="2136" y="1935"/>
                    <a:pt x="2136" y="1968"/>
                  </a:cubicBezTo>
                  <a:cubicBezTo>
                    <a:pt x="2136" y="2001"/>
                    <a:pt x="2102" y="2102"/>
                    <a:pt x="2035" y="2135"/>
                  </a:cubicBezTo>
                  <a:cubicBezTo>
                    <a:pt x="2002" y="2235"/>
                    <a:pt x="1969" y="2268"/>
                    <a:pt x="1869" y="2302"/>
                  </a:cubicBezTo>
                  <a:cubicBezTo>
                    <a:pt x="1835" y="2335"/>
                    <a:pt x="1769" y="2402"/>
                    <a:pt x="1669" y="2435"/>
                  </a:cubicBezTo>
                  <a:cubicBezTo>
                    <a:pt x="1535" y="2468"/>
                    <a:pt x="1468" y="2468"/>
                    <a:pt x="1335" y="2502"/>
                  </a:cubicBezTo>
                  <a:cubicBezTo>
                    <a:pt x="1202" y="2502"/>
                    <a:pt x="1101" y="2569"/>
                    <a:pt x="968" y="2569"/>
                  </a:cubicBezTo>
                  <a:lnTo>
                    <a:pt x="501" y="2569"/>
                  </a:lnTo>
                  <a:lnTo>
                    <a:pt x="668" y="3236"/>
                  </a:lnTo>
                  <a:cubicBezTo>
                    <a:pt x="868" y="3236"/>
                    <a:pt x="1035" y="3169"/>
                    <a:pt x="1268" y="3136"/>
                  </a:cubicBezTo>
                  <a:cubicBezTo>
                    <a:pt x="1468" y="3102"/>
                    <a:pt x="1669" y="3002"/>
                    <a:pt x="1935" y="2935"/>
                  </a:cubicBezTo>
                  <a:lnTo>
                    <a:pt x="2169" y="2802"/>
                  </a:lnTo>
                  <a:cubicBezTo>
                    <a:pt x="2269" y="2702"/>
                    <a:pt x="2336" y="2669"/>
                    <a:pt x="2436" y="2635"/>
                  </a:cubicBezTo>
                  <a:cubicBezTo>
                    <a:pt x="2469" y="2602"/>
                    <a:pt x="2536" y="2535"/>
                    <a:pt x="2603" y="2468"/>
                  </a:cubicBezTo>
                  <a:cubicBezTo>
                    <a:pt x="2636" y="2435"/>
                    <a:pt x="2669" y="2335"/>
                    <a:pt x="2703" y="2268"/>
                  </a:cubicBezTo>
                  <a:cubicBezTo>
                    <a:pt x="2769" y="2168"/>
                    <a:pt x="2769" y="2102"/>
                    <a:pt x="2769" y="2001"/>
                  </a:cubicBezTo>
                  <a:cubicBezTo>
                    <a:pt x="2769" y="1935"/>
                    <a:pt x="2703" y="1835"/>
                    <a:pt x="2669" y="1735"/>
                  </a:cubicBezTo>
                  <a:cubicBezTo>
                    <a:pt x="2636" y="1635"/>
                    <a:pt x="2536" y="1568"/>
                    <a:pt x="2369" y="1434"/>
                  </a:cubicBezTo>
                  <a:cubicBezTo>
                    <a:pt x="2336" y="1334"/>
                    <a:pt x="2269" y="1301"/>
                    <a:pt x="2169" y="1268"/>
                  </a:cubicBezTo>
                  <a:cubicBezTo>
                    <a:pt x="2102" y="1268"/>
                    <a:pt x="2002" y="1234"/>
                    <a:pt x="1935" y="1234"/>
                  </a:cubicBezTo>
                  <a:lnTo>
                    <a:pt x="1669" y="1234"/>
                  </a:lnTo>
                  <a:cubicBezTo>
                    <a:pt x="1602" y="1234"/>
                    <a:pt x="1502" y="1234"/>
                    <a:pt x="1435" y="1268"/>
                  </a:cubicBezTo>
                  <a:cubicBezTo>
                    <a:pt x="1335" y="1301"/>
                    <a:pt x="1302" y="1301"/>
                    <a:pt x="1202" y="1334"/>
                  </a:cubicBezTo>
                  <a:cubicBezTo>
                    <a:pt x="1168" y="1401"/>
                    <a:pt x="1101" y="1434"/>
                    <a:pt x="1001" y="1468"/>
                  </a:cubicBezTo>
                  <a:cubicBezTo>
                    <a:pt x="935" y="1501"/>
                    <a:pt x="868" y="1568"/>
                    <a:pt x="801" y="1601"/>
                  </a:cubicBezTo>
                  <a:cubicBezTo>
                    <a:pt x="701" y="1635"/>
                    <a:pt x="668" y="1668"/>
                    <a:pt x="601" y="1768"/>
                  </a:cubicBezTo>
                  <a:lnTo>
                    <a:pt x="534" y="1168"/>
                  </a:lnTo>
                  <a:lnTo>
                    <a:pt x="2136" y="634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2180900" y="2639000"/>
              <a:ext cx="66725" cy="74250"/>
            </a:xfrm>
            <a:custGeom>
              <a:avLst/>
              <a:gdLst/>
              <a:ahLst/>
              <a:cxnLst/>
              <a:rect l="l" t="t" r="r" b="b"/>
              <a:pathLst>
                <a:path w="2669" h="2970" extrusionOk="0">
                  <a:moveTo>
                    <a:pt x="1668" y="1335"/>
                  </a:moveTo>
                  <a:cubicBezTo>
                    <a:pt x="1735" y="1335"/>
                    <a:pt x="1835" y="1335"/>
                    <a:pt x="1868" y="1368"/>
                  </a:cubicBezTo>
                  <a:cubicBezTo>
                    <a:pt x="1902" y="1401"/>
                    <a:pt x="1935" y="1468"/>
                    <a:pt x="2002" y="1535"/>
                  </a:cubicBezTo>
                  <a:cubicBezTo>
                    <a:pt x="2035" y="1635"/>
                    <a:pt x="2035" y="1668"/>
                    <a:pt x="2035" y="1735"/>
                  </a:cubicBezTo>
                  <a:cubicBezTo>
                    <a:pt x="2035" y="1835"/>
                    <a:pt x="2035" y="1868"/>
                    <a:pt x="2002" y="1968"/>
                  </a:cubicBezTo>
                  <a:cubicBezTo>
                    <a:pt x="1935" y="2002"/>
                    <a:pt x="1902" y="2069"/>
                    <a:pt x="1835" y="2135"/>
                  </a:cubicBezTo>
                  <a:cubicBezTo>
                    <a:pt x="1735" y="2202"/>
                    <a:pt x="1668" y="2235"/>
                    <a:pt x="1535" y="2302"/>
                  </a:cubicBezTo>
                  <a:cubicBezTo>
                    <a:pt x="1401" y="2335"/>
                    <a:pt x="1268" y="2369"/>
                    <a:pt x="1168" y="2369"/>
                  </a:cubicBezTo>
                  <a:cubicBezTo>
                    <a:pt x="1068" y="2402"/>
                    <a:pt x="934" y="2402"/>
                    <a:pt x="868" y="2402"/>
                  </a:cubicBezTo>
                  <a:cubicBezTo>
                    <a:pt x="768" y="2402"/>
                    <a:pt x="701" y="2402"/>
                    <a:pt x="601" y="2369"/>
                  </a:cubicBezTo>
                  <a:cubicBezTo>
                    <a:pt x="567" y="2369"/>
                    <a:pt x="501" y="2302"/>
                    <a:pt x="434" y="2235"/>
                  </a:cubicBezTo>
                  <a:cubicBezTo>
                    <a:pt x="434" y="2169"/>
                    <a:pt x="434" y="2069"/>
                    <a:pt x="501" y="2035"/>
                  </a:cubicBezTo>
                  <a:cubicBezTo>
                    <a:pt x="501" y="1968"/>
                    <a:pt x="534" y="1902"/>
                    <a:pt x="567" y="1868"/>
                  </a:cubicBezTo>
                  <a:lnTo>
                    <a:pt x="701" y="1735"/>
                  </a:lnTo>
                  <a:lnTo>
                    <a:pt x="834" y="1635"/>
                  </a:lnTo>
                  <a:cubicBezTo>
                    <a:pt x="901" y="1568"/>
                    <a:pt x="1001" y="1501"/>
                    <a:pt x="1101" y="1468"/>
                  </a:cubicBezTo>
                  <a:cubicBezTo>
                    <a:pt x="1201" y="1401"/>
                    <a:pt x="1335" y="1368"/>
                    <a:pt x="1401" y="1368"/>
                  </a:cubicBezTo>
                  <a:cubicBezTo>
                    <a:pt x="1501" y="1335"/>
                    <a:pt x="1568" y="1335"/>
                    <a:pt x="1668" y="1335"/>
                  </a:cubicBezTo>
                  <a:close/>
                  <a:moveTo>
                    <a:pt x="1735" y="0"/>
                  </a:moveTo>
                  <a:cubicBezTo>
                    <a:pt x="1601" y="34"/>
                    <a:pt x="1501" y="34"/>
                    <a:pt x="1401" y="67"/>
                  </a:cubicBezTo>
                  <a:cubicBezTo>
                    <a:pt x="1268" y="67"/>
                    <a:pt x="1201" y="134"/>
                    <a:pt x="1101" y="167"/>
                  </a:cubicBezTo>
                  <a:cubicBezTo>
                    <a:pt x="901" y="234"/>
                    <a:pt x="734" y="367"/>
                    <a:pt x="601" y="467"/>
                  </a:cubicBezTo>
                  <a:cubicBezTo>
                    <a:pt x="501" y="567"/>
                    <a:pt x="367" y="668"/>
                    <a:pt x="267" y="801"/>
                  </a:cubicBezTo>
                  <a:cubicBezTo>
                    <a:pt x="167" y="901"/>
                    <a:pt x="100" y="1034"/>
                    <a:pt x="67" y="1168"/>
                  </a:cubicBezTo>
                  <a:cubicBezTo>
                    <a:pt x="34" y="1301"/>
                    <a:pt x="0" y="1401"/>
                    <a:pt x="0" y="1535"/>
                  </a:cubicBezTo>
                  <a:cubicBezTo>
                    <a:pt x="0" y="1668"/>
                    <a:pt x="0" y="1802"/>
                    <a:pt x="34" y="1902"/>
                  </a:cubicBezTo>
                  <a:cubicBezTo>
                    <a:pt x="34" y="2035"/>
                    <a:pt x="67" y="2135"/>
                    <a:pt x="100" y="2235"/>
                  </a:cubicBezTo>
                  <a:cubicBezTo>
                    <a:pt x="200" y="2402"/>
                    <a:pt x="267" y="2536"/>
                    <a:pt x="401" y="2669"/>
                  </a:cubicBezTo>
                  <a:cubicBezTo>
                    <a:pt x="534" y="2802"/>
                    <a:pt x="667" y="2869"/>
                    <a:pt x="768" y="2902"/>
                  </a:cubicBezTo>
                  <a:cubicBezTo>
                    <a:pt x="901" y="2969"/>
                    <a:pt x="1068" y="2969"/>
                    <a:pt x="1235" y="2969"/>
                  </a:cubicBezTo>
                  <a:cubicBezTo>
                    <a:pt x="1401" y="2969"/>
                    <a:pt x="1568" y="2902"/>
                    <a:pt x="1735" y="2836"/>
                  </a:cubicBezTo>
                  <a:cubicBezTo>
                    <a:pt x="1902" y="2736"/>
                    <a:pt x="2068" y="2669"/>
                    <a:pt x="2202" y="2569"/>
                  </a:cubicBezTo>
                  <a:cubicBezTo>
                    <a:pt x="2335" y="2502"/>
                    <a:pt x="2402" y="2369"/>
                    <a:pt x="2502" y="2235"/>
                  </a:cubicBezTo>
                  <a:cubicBezTo>
                    <a:pt x="2569" y="2135"/>
                    <a:pt x="2602" y="2002"/>
                    <a:pt x="2602" y="1868"/>
                  </a:cubicBezTo>
                  <a:cubicBezTo>
                    <a:pt x="2669" y="1702"/>
                    <a:pt x="2602" y="1568"/>
                    <a:pt x="2569" y="1468"/>
                  </a:cubicBezTo>
                  <a:cubicBezTo>
                    <a:pt x="2502" y="1335"/>
                    <a:pt x="2435" y="1235"/>
                    <a:pt x="2502" y="1135"/>
                  </a:cubicBezTo>
                  <a:cubicBezTo>
                    <a:pt x="2402" y="1068"/>
                    <a:pt x="2269" y="1001"/>
                    <a:pt x="2169" y="1001"/>
                  </a:cubicBezTo>
                  <a:cubicBezTo>
                    <a:pt x="2102" y="984"/>
                    <a:pt x="2027" y="976"/>
                    <a:pt x="1948" y="976"/>
                  </a:cubicBezTo>
                  <a:cubicBezTo>
                    <a:pt x="1868" y="976"/>
                    <a:pt x="1785" y="984"/>
                    <a:pt x="1702" y="1001"/>
                  </a:cubicBezTo>
                  <a:cubicBezTo>
                    <a:pt x="1535" y="1034"/>
                    <a:pt x="1368" y="1068"/>
                    <a:pt x="1168" y="1168"/>
                  </a:cubicBezTo>
                  <a:cubicBezTo>
                    <a:pt x="1034" y="1201"/>
                    <a:pt x="934" y="1301"/>
                    <a:pt x="868" y="1335"/>
                  </a:cubicBezTo>
                  <a:cubicBezTo>
                    <a:pt x="834" y="1368"/>
                    <a:pt x="768" y="1368"/>
                    <a:pt x="734" y="1401"/>
                  </a:cubicBezTo>
                  <a:lnTo>
                    <a:pt x="601" y="1535"/>
                  </a:lnTo>
                  <a:lnTo>
                    <a:pt x="501" y="1668"/>
                  </a:lnTo>
                  <a:cubicBezTo>
                    <a:pt x="434" y="1735"/>
                    <a:pt x="434" y="1802"/>
                    <a:pt x="401" y="1835"/>
                  </a:cubicBezTo>
                  <a:cubicBezTo>
                    <a:pt x="367" y="1702"/>
                    <a:pt x="401" y="1568"/>
                    <a:pt x="434" y="1468"/>
                  </a:cubicBezTo>
                  <a:cubicBezTo>
                    <a:pt x="501" y="1335"/>
                    <a:pt x="567" y="1235"/>
                    <a:pt x="667" y="1168"/>
                  </a:cubicBezTo>
                  <a:cubicBezTo>
                    <a:pt x="734" y="1068"/>
                    <a:pt x="868" y="1001"/>
                    <a:pt x="1001" y="901"/>
                  </a:cubicBezTo>
                  <a:cubicBezTo>
                    <a:pt x="1101" y="868"/>
                    <a:pt x="1235" y="801"/>
                    <a:pt x="1368" y="734"/>
                  </a:cubicBezTo>
                  <a:cubicBezTo>
                    <a:pt x="1435" y="701"/>
                    <a:pt x="1535" y="701"/>
                    <a:pt x="1601" y="668"/>
                  </a:cubicBezTo>
                  <a:cubicBezTo>
                    <a:pt x="1702" y="634"/>
                    <a:pt x="1768" y="567"/>
                    <a:pt x="1868" y="567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8"/>
            <p:cNvSpPr/>
            <p:nvPr/>
          </p:nvSpPr>
          <p:spPr>
            <a:xfrm>
              <a:off x="2239275" y="2614825"/>
              <a:ext cx="51725" cy="75900"/>
            </a:xfrm>
            <a:custGeom>
              <a:avLst/>
              <a:gdLst/>
              <a:ahLst/>
              <a:cxnLst/>
              <a:rect l="l" t="t" r="r" b="b"/>
              <a:pathLst>
                <a:path w="2069" h="3036" extrusionOk="0">
                  <a:moveTo>
                    <a:pt x="1868" y="0"/>
                  </a:moveTo>
                  <a:lnTo>
                    <a:pt x="0" y="801"/>
                  </a:lnTo>
                  <a:lnTo>
                    <a:pt x="200" y="1668"/>
                  </a:lnTo>
                  <a:lnTo>
                    <a:pt x="434" y="1601"/>
                  </a:lnTo>
                  <a:lnTo>
                    <a:pt x="367" y="1201"/>
                  </a:lnTo>
                  <a:lnTo>
                    <a:pt x="1568" y="701"/>
                  </a:lnTo>
                  <a:lnTo>
                    <a:pt x="1568" y="701"/>
                  </a:lnTo>
                  <a:cubicBezTo>
                    <a:pt x="1535" y="801"/>
                    <a:pt x="1435" y="934"/>
                    <a:pt x="1401" y="1034"/>
                  </a:cubicBezTo>
                  <a:cubicBezTo>
                    <a:pt x="1368" y="1201"/>
                    <a:pt x="1268" y="1334"/>
                    <a:pt x="1235" y="1534"/>
                  </a:cubicBezTo>
                  <a:cubicBezTo>
                    <a:pt x="1168" y="1768"/>
                    <a:pt x="1101" y="1968"/>
                    <a:pt x="1068" y="2202"/>
                  </a:cubicBezTo>
                  <a:cubicBezTo>
                    <a:pt x="1034" y="2468"/>
                    <a:pt x="1001" y="2769"/>
                    <a:pt x="1001" y="3036"/>
                  </a:cubicBezTo>
                  <a:lnTo>
                    <a:pt x="1735" y="2935"/>
                  </a:lnTo>
                  <a:cubicBezTo>
                    <a:pt x="1702" y="2802"/>
                    <a:pt x="1668" y="2635"/>
                    <a:pt x="1668" y="2502"/>
                  </a:cubicBezTo>
                  <a:lnTo>
                    <a:pt x="1668" y="2102"/>
                  </a:lnTo>
                  <a:cubicBezTo>
                    <a:pt x="1668" y="1935"/>
                    <a:pt x="1668" y="1801"/>
                    <a:pt x="1702" y="1635"/>
                  </a:cubicBezTo>
                  <a:cubicBezTo>
                    <a:pt x="1702" y="1468"/>
                    <a:pt x="1735" y="1334"/>
                    <a:pt x="1768" y="1168"/>
                  </a:cubicBezTo>
                  <a:cubicBezTo>
                    <a:pt x="1802" y="1034"/>
                    <a:pt x="1868" y="867"/>
                    <a:pt x="1902" y="767"/>
                  </a:cubicBezTo>
                  <a:cubicBezTo>
                    <a:pt x="2002" y="600"/>
                    <a:pt x="2035" y="467"/>
                    <a:pt x="2068" y="334"/>
                  </a:cubicBezTo>
                  <a:lnTo>
                    <a:pt x="18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8"/>
            <p:cNvSpPr/>
            <p:nvPr/>
          </p:nvSpPr>
          <p:spPr>
            <a:xfrm>
              <a:off x="2300150" y="2598125"/>
              <a:ext cx="65900" cy="68425"/>
            </a:xfrm>
            <a:custGeom>
              <a:avLst/>
              <a:gdLst/>
              <a:ahLst/>
              <a:cxnLst/>
              <a:rect l="l" t="t" r="r" b="b"/>
              <a:pathLst>
                <a:path w="2636" h="2737" extrusionOk="0">
                  <a:moveTo>
                    <a:pt x="1401" y="501"/>
                  </a:moveTo>
                  <a:cubicBezTo>
                    <a:pt x="1468" y="501"/>
                    <a:pt x="1501" y="501"/>
                    <a:pt x="1568" y="535"/>
                  </a:cubicBezTo>
                  <a:cubicBezTo>
                    <a:pt x="1602" y="601"/>
                    <a:pt x="1635" y="635"/>
                    <a:pt x="1635" y="668"/>
                  </a:cubicBezTo>
                  <a:lnTo>
                    <a:pt x="1635" y="801"/>
                  </a:lnTo>
                  <a:cubicBezTo>
                    <a:pt x="1635" y="835"/>
                    <a:pt x="1602" y="868"/>
                    <a:pt x="1568" y="935"/>
                  </a:cubicBezTo>
                  <a:cubicBezTo>
                    <a:pt x="1501" y="968"/>
                    <a:pt x="1468" y="1002"/>
                    <a:pt x="1401" y="1035"/>
                  </a:cubicBezTo>
                  <a:cubicBezTo>
                    <a:pt x="1335" y="1035"/>
                    <a:pt x="1268" y="1102"/>
                    <a:pt x="1168" y="1135"/>
                  </a:cubicBezTo>
                  <a:cubicBezTo>
                    <a:pt x="1135" y="1168"/>
                    <a:pt x="1068" y="1202"/>
                    <a:pt x="968" y="1202"/>
                  </a:cubicBezTo>
                  <a:lnTo>
                    <a:pt x="768" y="1202"/>
                  </a:lnTo>
                  <a:cubicBezTo>
                    <a:pt x="668" y="1202"/>
                    <a:pt x="634" y="1202"/>
                    <a:pt x="601" y="1168"/>
                  </a:cubicBezTo>
                  <a:cubicBezTo>
                    <a:pt x="534" y="1168"/>
                    <a:pt x="501" y="1135"/>
                    <a:pt x="501" y="1102"/>
                  </a:cubicBezTo>
                  <a:lnTo>
                    <a:pt x="501" y="935"/>
                  </a:lnTo>
                  <a:cubicBezTo>
                    <a:pt x="501" y="868"/>
                    <a:pt x="567" y="835"/>
                    <a:pt x="601" y="801"/>
                  </a:cubicBezTo>
                  <a:cubicBezTo>
                    <a:pt x="634" y="735"/>
                    <a:pt x="668" y="701"/>
                    <a:pt x="768" y="668"/>
                  </a:cubicBezTo>
                  <a:cubicBezTo>
                    <a:pt x="801" y="668"/>
                    <a:pt x="901" y="635"/>
                    <a:pt x="968" y="601"/>
                  </a:cubicBezTo>
                  <a:cubicBezTo>
                    <a:pt x="1001" y="535"/>
                    <a:pt x="1101" y="501"/>
                    <a:pt x="1168" y="501"/>
                  </a:cubicBezTo>
                  <a:close/>
                  <a:moveTo>
                    <a:pt x="1802" y="1335"/>
                  </a:moveTo>
                  <a:cubicBezTo>
                    <a:pt x="1902" y="1335"/>
                    <a:pt x="1968" y="1335"/>
                    <a:pt x="2002" y="1369"/>
                  </a:cubicBezTo>
                  <a:cubicBezTo>
                    <a:pt x="2102" y="1435"/>
                    <a:pt x="2135" y="1469"/>
                    <a:pt x="2135" y="1502"/>
                  </a:cubicBezTo>
                  <a:lnTo>
                    <a:pt x="2135" y="1702"/>
                  </a:lnTo>
                  <a:cubicBezTo>
                    <a:pt x="2102" y="1802"/>
                    <a:pt x="2069" y="1836"/>
                    <a:pt x="2002" y="1869"/>
                  </a:cubicBezTo>
                  <a:cubicBezTo>
                    <a:pt x="1968" y="1936"/>
                    <a:pt x="1902" y="1969"/>
                    <a:pt x="1802" y="2002"/>
                  </a:cubicBezTo>
                  <a:lnTo>
                    <a:pt x="1568" y="2136"/>
                  </a:lnTo>
                  <a:cubicBezTo>
                    <a:pt x="1435" y="2169"/>
                    <a:pt x="1335" y="2169"/>
                    <a:pt x="1268" y="2202"/>
                  </a:cubicBezTo>
                  <a:cubicBezTo>
                    <a:pt x="1168" y="2269"/>
                    <a:pt x="1101" y="2269"/>
                    <a:pt x="1001" y="2269"/>
                  </a:cubicBezTo>
                  <a:cubicBezTo>
                    <a:pt x="934" y="2269"/>
                    <a:pt x="834" y="2269"/>
                    <a:pt x="801" y="2202"/>
                  </a:cubicBezTo>
                  <a:cubicBezTo>
                    <a:pt x="734" y="2169"/>
                    <a:pt x="668" y="2136"/>
                    <a:pt x="668" y="2102"/>
                  </a:cubicBezTo>
                  <a:cubicBezTo>
                    <a:pt x="634" y="2002"/>
                    <a:pt x="634" y="1969"/>
                    <a:pt x="668" y="1936"/>
                  </a:cubicBezTo>
                  <a:cubicBezTo>
                    <a:pt x="734" y="1836"/>
                    <a:pt x="768" y="1802"/>
                    <a:pt x="801" y="1769"/>
                  </a:cubicBezTo>
                  <a:cubicBezTo>
                    <a:pt x="834" y="1669"/>
                    <a:pt x="934" y="1635"/>
                    <a:pt x="1001" y="1602"/>
                  </a:cubicBezTo>
                  <a:lnTo>
                    <a:pt x="1268" y="1469"/>
                  </a:lnTo>
                  <a:cubicBezTo>
                    <a:pt x="1401" y="1435"/>
                    <a:pt x="1468" y="1369"/>
                    <a:pt x="1568" y="1369"/>
                  </a:cubicBezTo>
                  <a:cubicBezTo>
                    <a:pt x="1635" y="1335"/>
                    <a:pt x="1735" y="1335"/>
                    <a:pt x="1802" y="1335"/>
                  </a:cubicBezTo>
                  <a:close/>
                  <a:moveTo>
                    <a:pt x="1168" y="1"/>
                  </a:moveTo>
                  <a:cubicBezTo>
                    <a:pt x="1068" y="1"/>
                    <a:pt x="901" y="34"/>
                    <a:pt x="768" y="68"/>
                  </a:cubicBezTo>
                  <a:cubicBezTo>
                    <a:pt x="601" y="134"/>
                    <a:pt x="501" y="201"/>
                    <a:pt x="401" y="301"/>
                  </a:cubicBezTo>
                  <a:cubicBezTo>
                    <a:pt x="301" y="334"/>
                    <a:pt x="167" y="468"/>
                    <a:pt x="134" y="535"/>
                  </a:cubicBezTo>
                  <a:cubicBezTo>
                    <a:pt x="67" y="668"/>
                    <a:pt x="0" y="735"/>
                    <a:pt x="0" y="868"/>
                  </a:cubicBezTo>
                  <a:cubicBezTo>
                    <a:pt x="0" y="1002"/>
                    <a:pt x="0" y="1068"/>
                    <a:pt x="67" y="1202"/>
                  </a:cubicBezTo>
                  <a:cubicBezTo>
                    <a:pt x="67" y="1302"/>
                    <a:pt x="100" y="1335"/>
                    <a:pt x="134" y="1369"/>
                  </a:cubicBezTo>
                  <a:lnTo>
                    <a:pt x="267" y="1502"/>
                  </a:lnTo>
                  <a:cubicBezTo>
                    <a:pt x="334" y="1535"/>
                    <a:pt x="401" y="1569"/>
                    <a:pt x="467" y="1569"/>
                  </a:cubicBezTo>
                  <a:cubicBezTo>
                    <a:pt x="434" y="1635"/>
                    <a:pt x="434" y="1669"/>
                    <a:pt x="401" y="1702"/>
                  </a:cubicBezTo>
                  <a:cubicBezTo>
                    <a:pt x="401" y="1735"/>
                    <a:pt x="334" y="1802"/>
                    <a:pt x="334" y="1836"/>
                  </a:cubicBezTo>
                  <a:cubicBezTo>
                    <a:pt x="301" y="1869"/>
                    <a:pt x="301" y="1902"/>
                    <a:pt x="301" y="1969"/>
                  </a:cubicBezTo>
                  <a:lnTo>
                    <a:pt x="301" y="2069"/>
                  </a:lnTo>
                  <a:cubicBezTo>
                    <a:pt x="301" y="2169"/>
                    <a:pt x="301" y="2269"/>
                    <a:pt x="334" y="2336"/>
                  </a:cubicBezTo>
                  <a:cubicBezTo>
                    <a:pt x="401" y="2469"/>
                    <a:pt x="434" y="2536"/>
                    <a:pt x="501" y="2569"/>
                  </a:cubicBezTo>
                  <a:lnTo>
                    <a:pt x="768" y="2703"/>
                  </a:lnTo>
                  <a:cubicBezTo>
                    <a:pt x="834" y="2736"/>
                    <a:pt x="934" y="2736"/>
                    <a:pt x="1001" y="2736"/>
                  </a:cubicBezTo>
                  <a:lnTo>
                    <a:pt x="1301" y="2736"/>
                  </a:lnTo>
                  <a:cubicBezTo>
                    <a:pt x="1368" y="2736"/>
                    <a:pt x="1468" y="2736"/>
                    <a:pt x="1535" y="2703"/>
                  </a:cubicBezTo>
                  <a:cubicBezTo>
                    <a:pt x="1635" y="2669"/>
                    <a:pt x="1735" y="2669"/>
                    <a:pt x="1768" y="2636"/>
                  </a:cubicBezTo>
                  <a:cubicBezTo>
                    <a:pt x="1835" y="2636"/>
                    <a:pt x="1868" y="2603"/>
                    <a:pt x="1968" y="2536"/>
                  </a:cubicBezTo>
                  <a:cubicBezTo>
                    <a:pt x="2002" y="2503"/>
                    <a:pt x="2102" y="2469"/>
                    <a:pt x="2169" y="2436"/>
                  </a:cubicBezTo>
                  <a:cubicBezTo>
                    <a:pt x="2269" y="2369"/>
                    <a:pt x="2302" y="2336"/>
                    <a:pt x="2369" y="2269"/>
                  </a:cubicBezTo>
                  <a:cubicBezTo>
                    <a:pt x="2469" y="2202"/>
                    <a:pt x="2502" y="2136"/>
                    <a:pt x="2569" y="2036"/>
                  </a:cubicBezTo>
                  <a:cubicBezTo>
                    <a:pt x="2602" y="1969"/>
                    <a:pt x="2636" y="1869"/>
                    <a:pt x="2636" y="1802"/>
                  </a:cubicBezTo>
                  <a:cubicBezTo>
                    <a:pt x="2636" y="1702"/>
                    <a:pt x="2636" y="1602"/>
                    <a:pt x="2602" y="1502"/>
                  </a:cubicBezTo>
                  <a:cubicBezTo>
                    <a:pt x="2569" y="1435"/>
                    <a:pt x="2502" y="1335"/>
                    <a:pt x="2502" y="1302"/>
                  </a:cubicBezTo>
                  <a:lnTo>
                    <a:pt x="2435" y="1202"/>
                  </a:lnTo>
                  <a:cubicBezTo>
                    <a:pt x="2402" y="1168"/>
                    <a:pt x="2335" y="1168"/>
                    <a:pt x="2302" y="1135"/>
                  </a:cubicBezTo>
                  <a:cubicBezTo>
                    <a:pt x="2269" y="1135"/>
                    <a:pt x="2235" y="1068"/>
                    <a:pt x="2169" y="1068"/>
                  </a:cubicBezTo>
                  <a:cubicBezTo>
                    <a:pt x="2135" y="1035"/>
                    <a:pt x="2069" y="1035"/>
                    <a:pt x="2002" y="1035"/>
                  </a:cubicBezTo>
                  <a:cubicBezTo>
                    <a:pt x="2069" y="968"/>
                    <a:pt x="2102" y="902"/>
                    <a:pt x="2102" y="835"/>
                  </a:cubicBezTo>
                  <a:lnTo>
                    <a:pt x="2102" y="668"/>
                  </a:lnTo>
                  <a:cubicBezTo>
                    <a:pt x="2102" y="635"/>
                    <a:pt x="2069" y="535"/>
                    <a:pt x="2069" y="501"/>
                  </a:cubicBezTo>
                  <a:cubicBezTo>
                    <a:pt x="2002" y="368"/>
                    <a:pt x="1935" y="301"/>
                    <a:pt x="1835" y="201"/>
                  </a:cubicBezTo>
                  <a:cubicBezTo>
                    <a:pt x="1768" y="134"/>
                    <a:pt x="1668" y="68"/>
                    <a:pt x="1568" y="34"/>
                  </a:cubicBezTo>
                  <a:cubicBezTo>
                    <a:pt x="1435" y="1"/>
                    <a:pt x="1301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8"/>
            <p:cNvSpPr/>
            <p:nvPr/>
          </p:nvSpPr>
          <p:spPr>
            <a:xfrm>
              <a:off x="2357700" y="2573950"/>
              <a:ext cx="70075" cy="72575"/>
            </a:xfrm>
            <a:custGeom>
              <a:avLst/>
              <a:gdLst/>
              <a:ahLst/>
              <a:cxnLst/>
              <a:rect l="l" t="t" r="r" b="b"/>
              <a:pathLst>
                <a:path w="2803" h="2903" extrusionOk="0">
                  <a:moveTo>
                    <a:pt x="1868" y="468"/>
                  </a:moveTo>
                  <a:cubicBezTo>
                    <a:pt x="1968" y="468"/>
                    <a:pt x="2035" y="468"/>
                    <a:pt x="2135" y="501"/>
                  </a:cubicBezTo>
                  <a:cubicBezTo>
                    <a:pt x="2202" y="501"/>
                    <a:pt x="2302" y="568"/>
                    <a:pt x="2335" y="634"/>
                  </a:cubicBezTo>
                  <a:cubicBezTo>
                    <a:pt x="2335" y="734"/>
                    <a:pt x="2335" y="801"/>
                    <a:pt x="2302" y="834"/>
                  </a:cubicBezTo>
                  <a:cubicBezTo>
                    <a:pt x="2302" y="935"/>
                    <a:pt x="2235" y="968"/>
                    <a:pt x="2202" y="1001"/>
                  </a:cubicBezTo>
                  <a:lnTo>
                    <a:pt x="2068" y="1135"/>
                  </a:lnTo>
                  <a:lnTo>
                    <a:pt x="1968" y="1268"/>
                  </a:lnTo>
                  <a:cubicBezTo>
                    <a:pt x="1868" y="1301"/>
                    <a:pt x="1801" y="1402"/>
                    <a:pt x="1668" y="1435"/>
                  </a:cubicBezTo>
                  <a:cubicBezTo>
                    <a:pt x="1568" y="1468"/>
                    <a:pt x="1468" y="1502"/>
                    <a:pt x="1368" y="1502"/>
                  </a:cubicBezTo>
                  <a:cubicBezTo>
                    <a:pt x="1301" y="1568"/>
                    <a:pt x="1201" y="1568"/>
                    <a:pt x="1134" y="1568"/>
                  </a:cubicBezTo>
                  <a:cubicBezTo>
                    <a:pt x="1034" y="1568"/>
                    <a:pt x="967" y="1568"/>
                    <a:pt x="901" y="1502"/>
                  </a:cubicBezTo>
                  <a:cubicBezTo>
                    <a:pt x="867" y="1468"/>
                    <a:pt x="834" y="1435"/>
                    <a:pt x="801" y="1335"/>
                  </a:cubicBezTo>
                  <a:cubicBezTo>
                    <a:pt x="767" y="1268"/>
                    <a:pt x="767" y="1235"/>
                    <a:pt x="767" y="1135"/>
                  </a:cubicBezTo>
                  <a:cubicBezTo>
                    <a:pt x="767" y="1068"/>
                    <a:pt x="767" y="1001"/>
                    <a:pt x="801" y="935"/>
                  </a:cubicBezTo>
                  <a:cubicBezTo>
                    <a:pt x="834" y="901"/>
                    <a:pt x="867" y="801"/>
                    <a:pt x="967" y="768"/>
                  </a:cubicBezTo>
                  <a:cubicBezTo>
                    <a:pt x="1034" y="734"/>
                    <a:pt x="1134" y="634"/>
                    <a:pt x="1268" y="601"/>
                  </a:cubicBezTo>
                  <a:cubicBezTo>
                    <a:pt x="1334" y="568"/>
                    <a:pt x="1468" y="501"/>
                    <a:pt x="1568" y="501"/>
                  </a:cubicBezTo>
                  <a:cubicBezTo>
                    <a:pt x="1668" y="468"/>
                    <a:pt x="1801" y="468"/>
                    <a:pt x="1868" y="468"/>
                  </a:cubicBezTo>
                  <a:close/>
                  <a:moveTo>
                    <a:pt x="1434" y="1"/>
                  </a:moveTo>
                  <a:cubicBezTo>
                    <a:pt x="1268" y="1"/>
                    <a:pt x="1101" y="67"/>
                    <a:pt x="934" y="134"/>
                  </a:cubicBezTo>
                  <a:cubicBezTo>
                    <a:pt x="767" y="234"/>
                    <a:pt x="600" y="301"/>
                    <a:pt x="467" y="401"/>
                  </a:cubicBezTo>
                  <a:cubicBezTo>
                    <a:pt x="334" y="468"/>
                    <a:pt x="267" y="601"/>
                    <a:pt x="167" y="734"/>
                  </a:cubicBezTo>
                  <a:cubicBezTo>
                    <a:pt x="133" y="834"/>
                    <a:pt x="33" y="968"/>
                    <a:pt x="33" y="1101"/>
                  </a:cubicBezTo>
                  <a:cubicBezTo>
                    <a:pt x="0" y="1268"/>
                    <a:pt x="33" y="1402"/>
                    <a:pt x="100" y="1502"/>
                  </a:cubicBezTo>
                  <a:cubicBezTo>
                    <a:pt x="133" y="1635"/>
                    <a:pt x="200" y="1735"/>
                    <a:pt x="300" y="1802"/>
                  </a:cubicBezTo>
                  <a:cubicBezTo>
                    <a:pt x="367" y="1835"/>
                    <a:pt x="500" y="1935"/>
                    <a:pt x="634" y="1935"/>
                  </a:cubicBezTo>
                  <a:cubicBezTo>
                    <a:pt x="701" y="1952"/>
                    <a:pt x="767" y="1960"/>
                    <a:pt x="842" y="1960"/>
                  </a:cubicBezTo>
                  <a:cubicBezTo>
                    <a:pt x="917" y="1960"/>
                    <a:pt x="1001" y="1952"/>
                    <a:pt x="1101" y="1935"/>
                  </a:cubicBezTo>
                  <a:cubicBezTo>
                    <a:pt x="1234" y="1902"/>
                    <a:pt x="1434" y="1835"/>
                    <a:pt x="1635" y="1768"/>
                  </a:cubicBezTo>
                  <a:cubicBezTo>
                    <a:pt x="1735" y="1735"/>
                    <a:pt x="1835" y="1635"/>
                    <a:pt x="1935" y="1602"/>
                  </a:cubicBezTo>
                  <a:cubicBezTo>
                    <a:pt x="1968" y="1568"/>
                    <a:pt x="2001" y="1568"/>
                    <a:pt x="2035" y="1502"/>
                  </a:cubicBezTo>
                  <a:lnTo>
                    <a:pt x="2168" y="1402"/>
                  </a:lnTo>
                  <a:lnTo>
                    <a:pt x="2302" y="1268"/>
                  </a:lnTo>
                  <a:cubicBezTo>
                    <a:pt x="2335" y="1168"/>
                    <a:pt x="2335" y="1135"/>
                    <a:pt x="2368" y="1101"/>
                  </a:cubicBezTo>
                  <a:lnTo>
                    <a:pt x="2368" y="1101"/>
                  </a:lnTo>
                  <a:cubicBezTo>
                    <a:pt x="2435" y="1235"/>
                    <a:pt x="2368" y="1335"/>
                    <a:pt x="2335" y="1468"/>
                  </a:cubicBezTo>
                  <a:cubicBezTo>
                    <a:pt x="2302" y="1568"/>
                    <a:pt x="2202" y="1668"/>
                    <a:pt x="2135" y="1768"/>
                  </a:cubicBezTo>
                  <a:cubicBezTo>
                    <a:pt x="2035" y="1835"/>
                    <a:pt x="1935" y="1935"/>
                    <a:pt x="1801" y="2002"/>
                  </a:cubicBezTo>
                  <a:cubicBezTo>
                    <a:pt x="1668" y="2069"/>
                    <a:pt x="1534" y="2135"/>
                    <a:pt x="1434" y="2169"/>
                  </a:cubicBezTo>
                  <a:cubicBezTo>
                    <a:pt x="1334" y="2235"/>
                    <a:pt x="1268" y="2235"/>
                    <a:pt x="1168" y="2269"/>
                  </a:cubicBezTo>
                  <a:cubicBezTo>
                    <a:pt x="1101" y="2269"/>
                    <a:pt x="1001" y="2302"/>
                    <a:pt x="934" y="2302"/>
                  </a:cubicBezTo>
                  <a:lnTo>
                    <a:pt x="1034" y="2903"/>
                  </a:lnTo>
                  <a:cubicBezTo>
                    <a:pt x="1168" y="2836"/>
                    <a:pt x="1301" y="2836"/>
                    <a:pt x="1368" y="2803"/>
                  </a:cubicBezTo>
                  <a:cubicBezTo>
                    <a:pt x="1501" y="2803"/>
                    <a:pt x="1601" y="2769"/>
                    <a:pt x="1668" y="2736"/>
                  </a:cubicBezTo>
                  <a:cubicBezTo>
                    <a:pt x="1868" y="2636"/>
                    <a:pt x="2035" y="2502"/>
                    <a:pt x="2168" y="2436"/>
                  </a:cubicBezTo>
                  <a:cubicBezTo>
                    <a:pt x="2302" y="2302"/>
                    <a:pt x="2435" y="2235"/>
                    <a:pt x="2502" y="2102"/>
                  </a:cubicBezTo>
                  <a:cubicBezTo>
                    <a:pt x="2635" y="1969"/>
                    <a:pt x="2669" y="1835"/>
                    <a:pt x="2702" y="1735"/>
                  </a:cubicBezTo>
                  <a:cubicBezTo>
                    <a:pt x="2769" y="1602"/>
                    <a:pt x="2802" y="1468"/>
                    <a:pt x="2802" y="1335"/>
                  </a:cubicBezTo>
                  <a:cubicBezTo>
                    <a:pt x="2802" y="1235"/>
                    <a:pt x="2802" y="1101"/>
                    <a:pt x="2769" y="968"/>
                  </a:cubicBezTo>
                  <a:cubicBezTo>
                    <a:pt x="2769" y="834"/>
                    <a:pt x="2702" y="768"/>
                    <a:pt x="2669" y="634"/>
                  </a:cubicBezTo>
                  <a:cubicBezTo>
                    <a:pt x="2602" y="468"/>
                    <a:pt x="2502" y="301"/>
                    <a:pt x="2268" y="301"/>
                  </a:cubicBezTo>
                  <a:cubicBezTo>
                    <a:pt x="2135" y="167"/>
                    <a:pt x="2001" y="101"/>
                    <a:pt x="1868" y="67"/>
                  </a:cubicBezTo>
                  <a:cubicBezTo>
                    <a:pt x="1768" y="1"/>
                    <a:pt x="1601" y="1"/>
                    <a:pt x="14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38"/>
          <p:cNvGrpSpPr/>
          <p:nvPr/>
        </p:nvGrpSpPr>
        <p:grpSpPr>
          <a:xfrm>
            <a:off x="4860418" y="2867719"/>
            <a:ext cx="1536029" cy="1614498"/>
            <a:chOff x="9795500" y="2931700"/>
            <a:chExt cx="1975600" cy="2076525"/>
          </a:xfrm>
        </p:grpSpPr>
        <p:sp>
          <p:nvSpPr>
            <p:cNvPr id="1113" name="Google Shape;1113;p38"/>
            <p:cNvSpPr/>
            <p:nvPr/>
          </p:nvSpPr>
          <p:spPr>
            <a:xfrm>
              <a:off x="9795500" y="2931700"/>
              <a:ext cx="1878025" cy="2076525"/>
            </a:xfrm>
            <a:custGeom>
              <a:avLst/>
              <a:gdLst/>
              <a:ahLst/>
              <a:cxnLst/>
              <a:rect l="l" t="t" r="r" b="b"/>
              <a:pathLst>
                <a:path w="75121" h="83061" extrusionOk="0">
                  <a:moveTo>
                    <a:pt x="49769" y="58176"/>
                  </a:moveTo>
                  <a:cubicBezTo>
                    <a:pt x="50203" y="58242"/>
                    <a:pt x="50603" y="58242"/>
                    <a:pt x="51004" y="58242"/>
                  </a:cubicBezTo>
                  <a:cubicBezTo>
                    <a:pt x="51237" y="58242"/>
                    <a:pt x="51537" y="58242"/>
                    <a:pt x="51771" y="58209"/>
                  </a:cubicBezTo>
                  <a:lnTo>
                    <a:pt x="51771" y="58209"/>
                  </a:lnTo>
                  <a:lnTo>
                    <a:pt x="47001" y="65214"/>
                  </a:lnTo>
                  <a:cubicBezTo>
                    <a:pt x="47034" y="65047"/>
                    <a:pt x="47067" y="64881"/>
                    <a:pt x="47067" y="64680"/>
                  </a:cubicBezTo>
                  <a:lnTo>
                    <a:pt x="47534" y="58910"/>
                  </a:lnTo>
                  <a:lnTo>
                    <a:pt x="49769" y="58176"/>
                  </a:lnTo>
                  <a:close/>
                  <a:moveTo>
                    <a:pt x="39162" y="1"/>
                  </a:moveTo>
                  <a:cubicBezTo>
                    <a:pt x="35993" y="1"/>
                    <a:pt x="33391" y="468"/>
                    <a:pt x="31423" y="1035"/>
                  </a:cubicBezTo>
                  <a:cubicBezTo>
                    <a:pt x="31056" y="835"/>
                    <a:pt x="30656" y="701"/>
                    <a:pt x="30189" y="701"/>
                  </a:cubicBezTo>
                  <a:cubicBezTo>
                    <a:pt x="29989" y="701"/>
                    <a:pt x="29755" y="768"/>
                    <a:pt x="29555" y="801"/>
                  </a:cubicBezTo>
                  <a:lnTo>
                    <a:pt x="25319" y="1902"/>
                  </a:lnTo>
                  <a:cubicBezTo>
                    <a:pt x="24751" y="2036"/>
                    <a:pt x="24318" y="2369"/>
                    <a:pt x="23951" y="2803"/>
                  </a:cubicBezTo>
                  <a:cubicBezTo>
                    <a:pt x="16979" y="4204"/>
                    <a:pt x="12443" y="7740"/>
                    <a:pt x="9707" y="10909"/>
                  </a:cubicBezTo>
                  <a:cubicBezTo>
                    <a:pt x="9507" y="10909"/>
                    <a:pt x="9340" y="10875"/>
                    <a:pt x="9107" y="10875"/>
                  </a:cubicBezTo>
                  <a:cubicBezTo>
                    <a:pt x="7072" y="10875"/>
                    <a:pt x="5171" y="11709"/>
                    <a:pt x="3603" y="13310"/>
                  </a:cubicBezTo>
                  <a:cubicBezTo>
                    <a:pt x="1068" y="15879"/>
                    <a:pt x="0" y="19882"/>
                    <a:pt x="34" y="22684"/>
                  </a:cubicBezTo>
                  <a:cubicBezTo>
                    <a:pt x="67" y="26687"/>
                    <a:pt x="1835" y="29822"/>
                    <a:pt x="4604" y="31190"/>
                  </a:cubicBezTo>
                  <a:cubicBezTo>
                    <a:pt x="4670" y="34759"/>
                    <a:pt x="5404" y="38662"/>
                    <a:pt x="6839" y="42765"/>
                  </a:cubicBezTo>
                  <a:lnTo>
                    <a:pt x="2702" y="47635"/>
                  </a:lnTo>
                  <a:cubicBezTo>
                    <a:pt x="2235" y="48169"/>
                    <a:pt x="2035" y="48836"/>
                    <a:pt x="2102" y="49536"/>
                  </a:cubicBezTo>
                  <a:cubicBezTo>
                    <a:pt x="2202" y="50137"/>
                    <a:pt x="2436" y="50670"/>
                    <a:pt x="2903" y="51071"/>
                  </a:cubicBezTo>
                  <a:lnTo>
                    <a:pt x="2903" y="55874"/>
                  </a:lnTo>
                  <a:cubicBezTo>
                    <a:pt x="1935" y="56308"/>
                    <a:pt x="1335" y="57275"/>
                    <a:pt x="1401" y="58409"/>
                  </a:cubicBezTo>
                  <a:lnTo>
                    <a:pt x="2235" y="67082"/>
                  </a:lnTo>
                  <a:cubicBezTo>
                    <a:pt x="2269" y="67749"/>
                    <a:pt x="2602" y="68350"/>
                    <a:pt x="3103" y="68750"/>
                  </a:cubicBezTo>
                  <a:lnTo>
                    <a:pt x="3269" y="75221"/>
                  </a:lnTo>
                  <a:cubicBezTo>
                    <a:pt x="3336" y="76055"/>
                    <a:pt x="3736" y="76856"/>
                    <a:pt x="4437" y="77256"/>
                  </a:cubicBezTo>
                  <a:lnTo>
                    <a:pt x="13043" y="82660"/>
                  </a:lnTo>
                  <a:cubicBezTo>
                    <a:pt x="13343" y="82860"/>
                    <a:pt x="13677" y="82927"/>
                    <a:pt x="14044" y="83027"/>
                  </a:cubicBezTo>
                  <a:cubicBezTo>
                    <a:pt x="14177" y="83027"/>
                    <a:pt x="14244" y="83060"/>
                    <a:pt x="14377" y="83060"/>
                  </a:cubicBezTo>
                  <a:cubicBezTo>
                    <a:pt x="14611" y="83060"/>
                    <a:pt x="14844" y="83027"/>
                    <a:pt x="15078" y="82994"/>
                  </a:cubicBezTo>
                  <a:lnTo>
                    <a:pt x="26553" y="79691"/>
                  </a:lnTo>
                  <a:cubicBezTo>
                    <a:pt x="27420" y="79424"/>
                    <a:pt x="28087" y="78724"/>
                    <a:pt x="28287" y="77857"/>
                  </a:cubicBezTo>
                  <a:cubicBezTo>
                    <a:pt x="28354" y="77590"/>
                    <a:pt x="28387" y="77390"/>
                    <a:pt x="28387" y="77156"/>
                  </a:cubicBezTo>
                  <a:lnTo>
                    <a:pt x="28387" y="76856"/>
                  </a:lnTo>
                  <a:cubicBezTo>
                    <a:pt x="28588" y="76989"/>
                    <a:pt x="28788" y="77089"/>
                    <a:pt x="29021" y="77189"/>
                  </a:cubicBezTo>
                  <a:lnTo>
                    <a:pt x="32023" y="78190"/>
                  </a:lnTo>
                  <a:cubicBezTo>
                    <a:pt x="32257" y="78257"/>
                    <a:pt x="32557" y="78324"/>
                    <a:pt x="32791" y="78324"/>
                  </a:cubicBezTo>
                  <a:cubicBezTo>
                    <a:pt x="33057" y="78324"/>
                    <a:pt x="33291" y="78257"/>
                    <a:pt x="33524" y="78190"/>
                  </a:cubicBezTo>
                  <a:lnTo>
                    <a:pt x="37794" y="76889"/>
                  </a:lnTo>
                  <a:lnTo>
                    <a:pt x="44466" y="74888"/>
                  </a:lnTo>
                  <a:cubicBezTo>
                    <a:pt x="45466" y="74588"/>
                    <a:pt x="46234" y="73687"/>
                    <a:pt x="46267" y="72586"/>
                  </a:cubicBezTo>
                  <a:lnTo>
                    <a:pt x="46300" y="71552"/>
                  </a:lnTo>
                  <a:lnTo>
                    <a:pt x="56107" y="78590"/>
                  </a:lnTo>
                  <a:cubicBezTo>
                    <a:pt x="56574" y="78924"/>
                    <a:pt x="57075" y="79057"/>
                    <a:pt x="57575" y="79057"/>
                  </a:cubicBezTo>
                  <a:cubicBezTo>
                    <a:pt x="58209" y="79057"/>
                    <a:pt x="58776" y="78857"/>
                    <a:pt x="59276" y="78390"/>
                  </a:cubicBezTo>
                  <a:lnTo>
                    <a:pt x="69217" y="69317"/>
                  </a:lnTo>
                  <a:cubicBezTo>
                    <a:pt x="70217" y="68383"/>
                    <a:pt x="70284" y="66815"/>
                    <a:pt x="69383" y="65815"/>
                  </a:cubicBezTo>
                  <a:lnTo>
                    <a:pt x="58576" y="53973"/>
                  </a:lnTo>
                  <a:cubicBezTo>
                    <a:pt x="59543" y="53372"/>
                    <a:pt x="60410" y="52739"/>
                    <a:pt x="61278" y="52138"/>
                  </a:cubicBezTo>
                  <a:cubicBezTo>
                    <a:pt x="61845" y="52238"/>
                    <a:pt x="62412" y="52338"/>
                    <a:pt x="63012" y="52338"/>
                  </a:cubicBezTo>
                  <a:cubicBezTo>
                    <a:pt x="65080" y="52338"/>
                    <a:pt x="67282" y="51504"/>
                    <a:pt x="69250" y="50037"/>
                  </a:cubicBezTo>
                  <a:cubicBezTo>
                    <a:pt x="71585" y="48302"/>
                    <a:pt x="74254" y="44666"/>
                    <a:pt x="74554" y="40897"/>
                  </a:cubicBezTo>
                  <a:cubicBezTo>
                    <a:pt x="74721" y="38695"/>
                    <a:pt x="74087" y="36694"/>
                    <a:pt x="72686" y="35159"/>
                  </a:cubicBezTo>
                  <a:cubicBezTo>
                    <a:pt x="75121" y="23684"/>
                    <a:pt x="69650" y="11542"/>
                    <a:pt x="59343" y="5805"/>
                  </a:cubicBezTo>
                  <a:cubicBezTo>
                    <a:pt x="52405" y="1969"/>
                    <a:pt x="45600" y="1"/>
                    <a:pt x="39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8"/>
            <p:cNvSpPr/>
            <p:nvPr/>
          </p:nvSpPr>
          <p:spPr>
            <a:xfrm>
              <a:off x="9896400" y="2994675"/>
              <a:ext cx="1874700" cy="1398925"/>
            </a:xfrm>
            <a:custGeom>
              <a:avLst/>
              <a:gdLst/>
              <a:ahLst/>
              <a:cxnLst/>
              <a:rect l="l" t="t" r="r" b="b"/>
              <a:pathLst>
                <a:path w="74988" h="55957" extrusionOk="0">
                  <a:moveTo>
                    <a:pt x="35105" y="0"/>
                  </a:moveTo>
                  <a:cubicBezTo>
                    <a:pt x="28611" y="0"/>
                    <a:pt x="24952" y="2185"/>
                    <a:pt x="24952" y="2185"/>
                  </a:cubicBezTo>
                  <a:cubicBezTo>
                    <a:pt x="7861" y="3085"/>
                    <a:pt x="3947" y="16295"/>
                    <a:pt x="3837" y="16295"/>
                  </a:cubicBezTo>
                  <a:cubicBezTo>
                    <a:pt x="3837" y="16295"/>
                    <a:pt x="3837" y="16295"/>
                    <a:pt x="3837" y="16295"/>
                  </a:cubicBezTo>
                  <a:lnTo>
                    <a:pt x="3837" y="22600"/>
                  </a:lnTo>
                  <a:cubicBezTo>
                    <a:pt x="1" y="36543"/>
                    <a:pt x="12676" y="54322"/>
                    <a:pt x="12676" y="54322"/>
                  </a:cubicBezTo>
                  <a:lnTo>
                    <a:pt x="34992" y="55957"/>
                  </a:lnTo>
                  <a:cubicBezTo>
                    <a:pt x="74988" y="48552"/>
                    <a:pt x="72052" y="15395"/>
                    <a:pt x="54073" y="5488"/>
                  </a:cubicBezTo>
                  <a:cubicBezTo>
                    <a:pt x="46396" y="1221"/>
                    <a:pt x="39959" y="0"/>
                    <a:pt x="35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8"/>
            <p:cNvSpPr/>
            <p:nvPr/>
          </p:nvSpPr>
          <p:spPr>
            <a:xfrm>
              <a:off x="10586900" y="3056800"/>
              <a:ext cx="842300" cy="754725"/>
            </a:xfrm>
            <a:custGeom>
              <a:avLst/>
              <a:gdLst/>
              <a:ahLst/>
              <a:cxnLst/>
              <a:rect l="l" t="t" r="r" b="b"/>
              <a:pathLst>
                <a:path w="33692" h="30189" extrusionOk="0">
                  <a:moveTo>
                    <a:pt x="401" y="0"/>
                  </a:moveTo>
                  <a:lnTo>
                    <a:pt x="0" y="34"/>
                  </a:lnTo>
                  <a:cubicBezTo>
                    <a:pt x="33" y="195"/>
                    <a:pt x="1872" y="15870"/>
                    <a:pt x="17228" y="15870"/>
                  </a:cubicBezTo>
                  <a:cubicBezTo>
                    <a:pt x="17763" y="15870"/>
                    <a:pt x="18313" y="15851"/>
                    <a:pt x="18881" y="15812"/>
                  </a:cubicBezTo>
                  <a:cubicBezTo>
                    <a:pt x="19454" y="15774"/>
                    <a:pt x="20009" y="15755"/>
                    <a:pt x="20545" y="15755"/>
                  </a:cubicBezTo>
                  <a:cubicBezTo>
                    <a:pt x="24726" y="15755"/>
                    <a:pt x="27800" y="16905"/>
                    <a:pt x="29722" y="19181"/>
                  </a:cubicBezTo>
                  <a:cubicBezTo>
                    <a:pt x="33224" y="23350"/>
                    <a:pt x="31590" y="30022"/>
                    <a:pt x="31590" y="30122"/>
                  </a:cubicBezTo>
                  <a:lnTo>
                    <a:pt x="32023" y="30189"/>
                  </a:lnTo>
                  <a:cubicBezTo>
                    <a:pt x="32023" y="30155"/>
                    <a:pt x="33691" y="23284"/>
                    <a:pt x="30022" y="18881"/>
                  </a:cubicBezTo>
                  <a:cubicBezTo>
                    <a:pt x="28020" y="16525"/>
                    <a:pt x="24875" y="15313"/>
                    <a:pt x="20610" y="15313"/>
                  </a:cubicBezTo>
                  <a:cubicBezTo>
                    <a:pt x="20042" y="15313"/>
                    <a:pt x="19455" y="15335"/>
                    <a:pt x="18847" y="15378"/>
                  </a:cubicBezTo>
                  <a:cubicBezTo>
                    <a:pt x="18295" y="15416"/>
                    <a:pt x="17759" y="15434"/>
                    <a:pt x="17238" y="15434"/>
                  </a:cubicBezTo>
                  <a:cubicBezTo>
                    <a:pt x="2239" y="15434"/>
                    <a:pt x="401" y="162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8"/>
            <p:cNvSpPr/>
            <p:nvPr/>
          </p:nvSpPr>
          <p:spPr>
            <a:xfrm>
              <a:off x="10656125" y="3134350"/>
              <a:ext cx="868975" cy="559600"/>
            </a:xfrm>
            <a:custGeom>
              <a:avLst/>
              <a:gdLst/>
              <a:ahLst/>
              <a:cxnLst/>
              <a:rect l="l" t="t" r="r" b="b"/>
              <a:pathLst>
                <a:path w="34759" h="22384" extrusionOk="0">
                  <a:moveTo>
                    <a:pt x="400" y="1"/>
                  </a:moveTo>
                  <a:lnTo>
                    <a:pt x="0" y="167"/>
                  </a:lnTo>
                  <a:cubicBezTo>
                    <a:pt x="61" y="258"/>
                    <a:pt x="4343" y="10109"/>
                    <a:pt x="15011" y="10109"/>
                  </a:cubicBezTo>
                  <a:cubicBezTo>
                    <a:pt x="16110" y="10109"/>
                    <a:pt x="17276" y="10005"/>
                    <a:pt x="18513" y="9774"/>
                  </a:cubicBezTo>
                  <a:cubicBezTo>
                    <a:pt x="20324" y="9443"/>
                    <a:pt x="21966" y="9276"/>
                    <a:pt x="23445" y="9276"/>
                  </a:cubicBezTo>
                  <a:cubicBezTo>
                    <a:pt x="26435" y="9276"/>
                    <a:pt x="28759" y="9958"/>
                    <a:pt x="30455" y="11342"/>
                  </a:cubicBezTo>
                  <a:cubicBezTo>
                    <a:pt x="32957" y="13343"/>
                    <a:pt x="34158" y="16746"/>
                    <a:pt x="34325" y="22383"/>
                  </a:cubicBezTo>
                  <a:lnTo>
                    <a:pt x="34758" y="22383"/>
                  </a:lnTo>
                  <a:cubicBezTo>
                    <a:pt x="34525" y="16579"/>
                    <a:pt x="33291" y="13077"/>
                    <a:pt x="30689" y="11008"/>
                  </a:cubicBezTo>
                  <a:cubicBezTo>
                    <a:pt x="28942" y="9575"/>
                    <a:pt x="26534" y="8864"/>
                    <a:pt x="23454" y="8864"/>
                  </a:cubicBezTo>
                  <a:cubicBezTo>
                    <a:pt x="21946" y="8864"/>
                    <a:pt x="20277" y="9034"/>
                    <a:pt x="18447" y="9374"/>
                  </a:cubicBezTo>
                  <a:cubicBezTo>
                    <a:pt x="17246" y="9598"/>
                    <a:pt x="16113" y="9699"/>
                    <a:pt x="15045" y="9699"/>
                  </a:cubicBezTo>
                  <a:cubicBezTo>
                    <a:pt x="4657" y="9699"/>
                    <a:pt x="431" y="91"/>
                    <a:pt x="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8"/>
            <p:cNvSpPr/>
            <p:nvPr/>
          </p:nvSpPr>
          <p:spPr>
            <a:xfrm>
              <a:off x="10108225" y="3131850"/>
              <a:ext cx="306075" cy="140950"/>
            </a:xfrm>
            <a:custGeom>
              <a:avLst/>
              <a:gdLst/>
              <a:ahLst/>
              <a:cxnLst/>
              <a:rect l="l" t="t" r="r" b="b"/>
              <a:pathLst>
                <a:path w="12243" h="5638" extrusionOk="0">
                  <a:moveTo>
                    <a:pt x="11909" y="1"/>
                  </a:moveTo>
                  <a:cubicBezTo>
                    <a:pt x="8183" y="4552"/>
                    <a:pt x="3857" y="5219"/>
                    <a:pt x="1606" y="5219"/>
                  </a:cubicBezTo>
                  <a:cubicBezTo>
                    <a:pt x="673" y="5219"/>
                    <a:pt x="96" y="5104"/>
                    <a:pt x="67" y="5104"/>
                  </a:cubicBezTo>
                  <a:lnTo>
                    <a:pt x="0" y="5504"/>
                  </a:lnTo>
                  <a:cubicBezTo>
                    <a:pt x="0" y="5504"/>
                    <a:pt x="634" y="5638"/>
                    <a:pt x="1635" y="5638"/>
                  </a:cubicBezTo>
                  <a:cubicBezTo>
                    <a:pt x="3970" y="5638"/>
                    <a:pt x="8373" y="4904"/>
                    <a:pt x="12242" y="267"/>
                  </a:cubicBezTo>
                  <a:lnTo>
                    <a:pt x="11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8"/>
            <p:cNvSpPr/>
            <p:nvPr/>
          </p:nvSpPr>
          <p:spPr>
            <a:xfrm>
              <a:off x="10157425" y="3107675"/>
              <a:ext cx="216850" cy="140125"/>
            </a:xfrm>
            <a:custGeom>
              <a:avLst/>
              <a:gdLst/>
              <a:ahLst/>
              <a:cxnLst/>
              <a:rect l="l" t="t" r="r" b="b"/>
              <a:pathLst>
                <a:path w="8674" h="5605" extrusionOk="0">
                  <a:moveTo>
                    <a:pt x="8273" y="0"/>
                  </a:moveTo>
                  <a:cubicBezTo>
                    <a:pt x="5349" y="4791"/>
                    <a:pt x="1587" y="5186"/>
                    <a:pt x="406" y="5186"/>
                  </a:cubicBezTo>
                  <a:cubicBezTo>
                    <a:pt x="172" y="5186"/>
                    <a:pt x="39" y="5171"/>
                    <a:pt x="34" y="5171"/>
                  </a:cubicBezTo>
                  <a:lnTo>
                    <a:pt x="0" y="5604"/>
                  </a:lnTo>
                  <a:lnTo>
                    <a:pt x="401" y="5604"/>
                  </a:lnTo>
                  <a:cubicBezTo>
                    <a:pt x="1668" y="5604"/>
                    <a:pt x="5604" y="5137"/>
                    <a:pt x="8673" y="234"/>
                  </a:cubicBezTo>
                  <a:lnTo>
                    <a:pt x="8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8"/>
            <p:cNvSpPr/>
            <p:nvPr/>
          </p:nvSpPr>
          <p:spPr>
            <a:xfrm>
              <a:off x="9858075" y="3159375"/>
              <a:ext cx="1787925" cy="1072525"/>
            </a:xfrm>
            <a:custGeom>
              <a:avLst/>
              <a:gdLst/>
              <a:ahLst/>
              <a:cxnLst/>
              <a:rect l="l" t="t" r="r" b="b"/>
              <a:pathLst>
                <a:path w="71517" h="42901" extrusionOk="0">
                  <a:moveTo>
                    <a:pt x="26752" y="0"/>
                  </a:moveTo>
                  <a:cubicBezTo>
                    <a:pt x="19013" y="2435"/>
                    <a:pt x="14410" y="7539"/>
                    <a:pt x="12208" y="10708"/>
                  </a:cubicBezTo>
                  <a:cubicBezTo>
                    <a:pt x="11674" y="7839"/>
                    <a:pt x="10307" y="4804"/>
                    <a:pt x="7304" y="4437"/>
                  </a:cubicBezTo>
                  <a:cubicBezTo>
                    <a:pt x="7092" y="4412"/>
                    <a:pt x="6885" y="4399"/>
                    <a:pt x="6681" y="4399"/>
                  </a:cubicBezTo>
                  <a:cubicBezTo>
                    <a:pt x="2314" y="4399"/>
                    <a:pt x="1" y="10043"/>
                    <a:pt x="33" y="13677"/>
                  </a:cubicBezTo>
                  <a:cubicBezTo>
                    <a:pt x="63" y="17313"/>
                    <a:pt x="1937" y="20481"/>
                    <a:pt x="5556" y="20481"/>
                  </a:cubicBezTo>
                  <a:cubicBezTo>
                    <a:pt x="5921" y="20481"/>
                    <a:pt x="6304" y="20449"/>
                    <a:pt x="6704" y="20382"/>
                  </a:cubicBezTo>
                  <a:cubicBezTo>
                    <a:pt x="7705" y="20215"/>
                    <a:pt x="8639" y="19881"/>
                    <a:pt x="9573" y="19548"/>
                  </a:cubicBezTo>
                  <a:cubicBezTo>
                    <a:pt x="10307" y="30189"/>
                    <a:pt x="23349" y="36893"/>
                    <a:pt x="26852" y="38461"/>
                  </a:cubicBezTo>
                  <a:lnTo>
                    <a:pt x="25184" y="42564"/>
                  </a:lnTo>
                  <a:cubicBezTo>
                    <a:pt x="25184" y="42564"/>
                    <a:pt x="28210" y="42900"/>
                    <a:pt x="29106" y="42900"/>
                  </a:cubicBezTo>
                  <a:cubicBezTo>
                    <a:pt x="29266" y="42900"/>
                    <a:pt x="29359" y="42890"/>
                    <a:pt x="29354" y="42864"/>
                  </a:cubicBezTo>
                  <a:cubicBezTo>
                    <a:pt x="29354" y="42764"/>
                    <a:pt x="29487" y="40796"/>
                    <a:pt x="29554" y="39262"/>
                  </a:cubicBezTo>
                  <a:cubicBezTo>
                    <a:pt x="31212" y="39538"/>
                    <a:pt x="34800" y="40041"/>
                    <a:pt x="39119" y="40041"/>
                  </a:cubicBezTo>
                  <a:cubicBezTo>
                    <a:pt x="44185" y="40041"/>
                    <a:pt x="50257" y="39350"/>
                    <a:pt x="55406" y="36793"/>
                  </a:cubicBezTo>
                  <a:cubicBezTo>
                    <a:pt x="55539" y="37127"/>
                    <a:pt x="55706" y="37427"/>
                    <a:pt x="55873" y="37761"/>
                  </a:cubicBezTo>
                  <a:cubicBezTo>
                    <a:pt x="56975" y="39859"/>
                    <a:pt x="58656" y="40744"/>
                    <a:pt x="60470" y="40744"/>
                  </a:cubicBezTo>
                  <a:cubicBezTo>
                    <a:pt x="62059" y="40744"/>
                    <a:pt x="63751" y="40065"/>
                    <a:pt x="65246" y="38928"/>
                  </a:cubicBezTo>
                  <a:cubicBezTo>
                    <a:pt x="68281" y="36627"/>
                    <a:pt x="71517" y="30956"/>
                    <a:pt x="68148" y="27687"/>
                  </a:cubicBezTo>
                  <a:cubicBezTo>
                    <a:pt x="67177" y="26703"/>
                    <a:pt x="65987" y="26317"/>
                    <a:pt x="64730" y="26317"/>
                  </a:cubicBezTo>
                  <a:cubicBezTo>
                    <a:pt x="62703" y="26317"/>
                    <a:pt x="60504" y="27322"/>
                    <a:pt x="58775" y="28454"/>
                  </a:cubicBezTo>
                  <a:cubicBezTo>
                    <a:pt x="56640" y="23551"/>
                    <a:pt x="51736" y="15345"/>
                    <a:pt x="42363" y="13777"/>
                  </a:cubicBezTo>
                  <a:cubicBezTo>
                    <a:pt x="28853" y="11575"/>
                    <a:pt x="26752" y="0"/>
                    <a:pt x="26752" y="0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8"/>
            <p:cNvSpPr/>
            <p:nvPr/>
          </p:nvSpPr>
          <p:spPr>
            <a:xfrm>
              <a:off x="10271675" y="3496275"/>
              <a:ext cx="332750" cy="143475"/>
            </a:xfrm>
            <a:custGeom>
              <a:avLst/>
              <a:gdLst/>
              <a:ahLst/>
              <a:cxnLst/>
              <a:rect l="l" t="t" r="r" b="b"/>
              <a:pathLst>
                <a:path w="13310" h="5739" extrusionOk="0">
                  <a:moveTo>
                    <a:pt x="367" y="1"/>
                  </a:moveTo>
                  <a:lnTo>
                    <a:pt x="0" y="234"/>
                  </a:lnTo>
                  <a:lnTo>
                    <a:pt x="1668" y="2969"/>
                  </a:lnTo>
                  <a:lnTo>
                    <a:pt x="1868" y="2803"/>
                  </a:lnTo>
                  <a:cubicBezTo>
                    <a:pt x="1868" y="2803"/>
                    <a:pt x="3434" y="1384"/>
                    <a:pt x="5816" y="1384"/>
                  </a:cubicBezTo>
                  <a:cubicBezTo>
                    <a:pt x="5965" y="1384"/>
                    <a:pt x="6117" y="1390"/>
                    <a:pt x="6272" y="1402"/>
                  </a:cubicBezTo>
                  <a:cubicBezTo>
                    <a:pt x="8540" y="1568"/>
                    <a:pt x="10808" y="3036"/>
                    <a:pt x="12976" y="5738"/>
                  </a:cubicBezTo>
                  <a:lnTo>
                    <a:pt x="13310" y="5471"/>
                  </a:lnTo>
                  <a:cubicBezTo>
                    <a:pt x="11075" y="2703"/>
                    <a:pt x="8707" y="1135"/>
                    <a:pt x="6305" y="968"/>
                  </a:cubicBezTo>
                  <a:cubicBezTo>
                    <a:pt x="6149" y="957"/>
                    <a:pt x="5997" y="951"/>
                    <a:pt x="5847" y="951"/>
                  </a:cubicBezTo>
                  <a:cubicBezTo>
                    <a:pt x="3783" y="951"/>
                    <a:pt x="2299" y="1965"/>
                    <a:pt x="1802" y="2369"/>
                  </a:cubicBezTo>
                  <a:lnTo>
                    <a:pt x="3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8"/>
            <p:cNvSpPr/>
            <p:nvPr/>
          </p:nvSpPr>
          <p:spPr>
            <a:xfrm>
              <a:off x="10319200" y="3477100"/>
              <a:ext cx="25875" cy="69250"/>
            </a:xfrm>
            <a:custGeom>
              <a:avLst/>
              <a:gdLst/>
              <a:ahLst/>
              <a:cxnLst/>
              <a:rect l="l" t="t" r="r" b="b"/>
              <a:pathLst>
                <a:path w="1035" h="2770" extrusionOk="0">
                  <a:moveTo>
                    <a:pt x="401" y="0"/>
                  </a:moveTo>
                  <a:lnTo>
                    <a:pt x="1" y="100"/>
                  </a:lnTo>
                  <a:lnTo>
                    <a:pt x="635" y="2769"/>
                  </a:lnTo>
                  <a:lnTo>
                    <a:pt x="1035" y="2669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8"/>
            <p:cNvSpPr/>
            <p:nvPr/>
          </p:nvSpPr>
          <p:spPr>
            <a:xfrm>
              <a:off x="10363400" y="3477100"/>
              <a:ext cx="15050" cy="55900"/>
            </a:xfrm>
            <a:custGeom>
              <a:avLst/>
              <a:gdLst/>
              <a:ahLst/>
              <a:cxnLst/>
              <a:rect l="l" t="t" r="r" b="b"/>
              <a:pathLst>
                <a:path w="602" h="2236" extrusionOk="0">
                  <a:moveTo>
                    <a:pt x="167" y="0"/>
                  </a:moveTo>
                  <a:lnTo>
                    <a:pt x="1" y="2202"/>
                  </a:lnTo>
                  <a:lnTo>
                    <a:pt x="401" y="2235"/>
                  </a:lnTo>
                  <a:lnTo>
                    <a:pt x="601" y="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8"/>
            <p:cNvSpPr/>
            <p:nvPr/>
          </p:nvSpPr>
          <p:spPr>
            <a:xfrm>
              <a:off x="10772025" y="3671125"/>
              <a:ext cx="378625" cy="145400"/>
            </a:xfrm>
            <a:custGeom>
              <a:avLst/>
              <a:gdLst/>
              <a:ahLst/>
              <a:cxnLst/>
              <a:rect l="l" t="t" r="r" b="b"/>
              <a:pathLst>
                <a:path w="15145" h="5816" extrusionOk="0">
                  <a:moveTo>
                    <a:pt x="4154" y="1"/>
                  </a:moveTo>
                  <a:cubicBezTo>
                    <a:pt x="1859" y="1"/>
                    <a:pt x="46" y="682"/>
                    <a:pt x="1" y="712"/>
                  </a:cubicBezTo>
                  <a:lnTo>
                    <a:pt x="168" y="1079"/>
                  </a:lnTo>
                  <a:cubicBezTo>
                    <a:pt x="316" y="1020"/>
                    <a:pt x="2026" y="382"/>
                    <a:pt x="4171" y="382"/>
                  </a:cubicBezTo>
                  <a:cubicBezTo>
                    <a:pt x="6832" y="382"/>
                    <a:pt x="10162" y="1364"/>
                    <a:pt x="12009" y="5649"/>
                  </a:cubicBezTo>
                  <a:lnTo>
                    <a:pt x="12109" y="5816"/>
                  </a:lnTo>
                  <a:lnTo>
                    <a:pt x="15145" y="4882"/>
                  </a:lnTo>
                  <a:lnTo>
                    <a:pt x="15011" y="4448"/>
                  </a:lnTo>
                  <a:lnTo>
                    <a:pt x="12310" y="5315"/>
                  </a:lnTo>
                  <a:cubicBezTo>
                    <a:pt x="10394" y="992"/>
                    <a:pt x="6923" y="1"/>
                    <a:pt x="41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8"/>
            <p:cNvSpPr/>
            <p:nvPr/>
          </p:nvSpPr>
          <p:spPr>
            <a:xfrm>
              <a:off x="11050575" y="3717275"/>
              <a:ext cx="46700" cy="54225"/>
            </a:xfrm>
            <a:custGeom>
              <a:avLst/>
              <a:gdLst/>
              <a:ahLst/>
              <a:cxnLst/>
              <a:rect l="l" t="t" r="r" b="b"/>
              <a:pathLst>
                <a:path w="1868" h="2169" extrusionOk="0">
                  <a:moveTo>
                    <a:pt x="1534" y="0"/>
                  </a:moveTo>
                  <a:lnTo>
                    <a:pt x="0" y="1902"/>
                  </a:lnTo>
                  <a:lnTo>
                    <a:pt x="300" y="2169"/>
                  </a:lnTo>
                  <a:lnTo>
                    <a:pt x="1868" y="26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8"/>
            <p:cNvSpPr/>
            <p:nvPr/>
          </p:nvSpPr>
          <p:spPr>
            <a:xfrm>
              <a:off x="11063075" y="3745625"/>
              <a:ext cx="65075" cy="45900"/>
            </a:xfrm>
            <a:custGeom>
              <a:avLst/>
              <a:gdLst/>
              <a:ahLst/>
              <a:cxnLst/>
              <a:rect l="l" t="t" r="r" b="b"/>
              <a:pathLst>
                <a:path w="2603" h="1836" extrusionOk="0">
                  <a:moveTo>
                    <a:pt x="2402" y="0"/>
                  </a:moveTo>
                  <a:lnTo>
                    <a:pt x="0" y="1468"/>
                  </a:lnTo>
                  <a:lnTo>
                    <a:pt x="234" y="1835"/>
                  </a:lnTo>
                  <a:lnTo>
                    <a:pt x="2602" y="36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10405925" y="3385375"/>
              <a:ext cx="211850" cy="93425"/>
            </a:xfrm>
            <a:custGeom>
              <a:avLst/>
              <a:gdLst/>
              <a:ahLst/>
              <a:cxnLst/>
              <a:rect l="l" t="t" r="r" b="b"/>
              <a:pathLst>
                <a:path w="8474" h="3737" extrusionOk="0">
                  <a:moveTo>
                    <a:pt x="301" y="0"/>
                  </a:moveTo>
                  <a:lnTo>
                    <a:pt x="1" y="3736"/>
                  </a:lnTo>
                  <a:lnTo>
                    <a:pt x="1" y="3736"/>
                  </a:lnTo>
                  <a:lnTo>
                    <a:pt x="8474" y="2469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10866275" y="3527975"/>
              <a:ext cx="192650" cy="145950"/>
            </a:xfrm>
            <a:custGeom>
              <a:avLst/>
              <a:gdLst/>
              <a:ahLst/>
              <a:cxnLst/>
              <a:rect l="l" t="t" r="r" b="b"/>
              <a:pathLst>
                <a:path w="7706" h="5838" extrusionOk="0">
                  <a:moveTo>
                    <a:pt x="2002" y="0"/>
                  </a:moveTo>
                  <a:lnTo>
                    <a:pt x="0" y="3169"/>
                  </a:lnTo>
                  <a:lnTo>
                    <a:pt x="7706" y="5838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10613575" y="3662900"/>
              <a:ext cx="96775" cy="74400"/>
            </a:xfrm>
            <a:custGeom>
              <a:avLst/>
              <a:gdLst/>
              <a:ahLst/>
              <a:cxnLst/>
              <a:rect l="l" t="t" r="r" b="b"/>
              <a:pathLst>
                <a:path w="3871" h="2976" extrusionOk="0">
                  <a:moveTo>
                    <a:pt x="2363" y="1"/>
                  </a:moveTo>
                  <a:cubicBezTo>
                    <a:pt x="1312" y="1"/>
                    <a:pt x="148" y="1298"/>
                    <a:pt x="1" y="1475"/>
                  </a:cubicBezTo>
                  <a:lnTo>
                    <a:pt x="334" y="1775"/>
                  </a:lnTo>
                  <a:cubicBezTo>
                    <a:pt x="664" y="1356"/>
                    <a:pt x="1637" y="401"/>
                    <a:pt x="2363" y="401"/>
                  </a:cubicBezTo>
                  <a:cubicBezTo>
                    <a:pt x="2447" y="401"/>
                    <a:pt x="2527" y="413"/>
                    <a:pt x="2603" y="441"/>
                  </a:cubicBezTo>
                  <a:cubicBezTo>
                    <a:pt x="3303" y="708"/>
                    <a:pt x="3370" y="2309"/>
                    <a:pt x="3337" y="2943"/>
                  </a:cubicBezTo>
                  <a:lnTo>
                    <a:pt x="3770" y="2976"/>
                  </a:lnTo>
                  <a:cubicBezTo>
                    <a:pt x="3804" y="2742"/>
                    <a:pt x="3870" y="474"/>
                    <a:pt x="2770" y="74"/>
                  </a:cubicBezTo>
                  <a:cubicBezTo>
                    <a:pt x="2638" y="23"/>
                    <a:pt x="2501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11309925" y="3992975"/>
              <a:ext cx="184300" cy="89575"/>
            </a:xfrm>
            <a:custGeom>
              <a:avLst/>
              <a:gdLst/>
              <a:ahLst/>
              <a:cxnLst/>
              <a:rect l="l" t="t" r="r" b="b"/>
              <a:pathLst>
                <a:path w="7372" h="3583" extrusionOk="0">
                  <a:moveTo>
                    <a:pt x="4205" y="1"/>
                  </a:moveTo>
                  <a:cubicBezTo>
                    <a:pt x="1957" y="1"/>
                    <a:pt x="113" y="1691"/>
                    <a:pt x="0" y="1748"/>
                  </a:cubicBezTo>
                  <a:lnTo>
                    <a:pt x="267" y="2082"/>
                  </a:lnTo>
                  <a:cubicBezTo>
                    <a:pt x="267" y="2082"/>
                    <a:pt x="900" y="1671"/>
                    <a:pt x="1493" y="1671"/>
                  </a:cubicBezTo>
                  <a:cubicBezTo>
                    <a:pt x="1727" y="1671"/>
                    <a:pt x="1955" y="1735"/>
                    <a:pt x="2135" y="1915"/>
                  </a:cubicBezTo>
                  <a:cubicBezTo>
                    <a:pt x="2702" y="2515"/>
                    <a:pt x="2002" y="3249"/>
                    <a:pt x="1968" y="3283"/>
                  </a:cubicBezTo>
                  <a:lnTo>
                    <a:pt x="2268" y="3583"/>
                  </a:lnTo>
                  <a:cubicBezTo>
                    <a:pt x="2602" y="3216"/>
                    <a:pt x="3102" y="2282"/>
                    <a:pt x="2502" y="1615"/>
                  </a:cubicBezTo>
                  <a:cubicBezTo>
                    <a:pt x="2168" y="1314"/>
                    <a:pt x="1835" y="1281"/>
                    <a:pt x="1468" y="1281"/>
                  </a:cubicBezTo>
                  <a:cubicBezTo>
                    <a:pt x="2192" y="857"/>
                    <a:pt x="3178" y="413"/>
                    <a:pt x="4244" y="413"/>
                  </a:cubicBezTo>
                  <a:cubicBezTo>
                    <a:pt x="4602" y="413"/>
                    <a:pt x="4968" y="463"/>
                    <a:pt x="5337" y="581"/>
                  </a:cubicBezTo>
                  <a:cubicBezTo>
                    <a:pt x="6104" y="781"/>
                    <a:pt x="6538" y="1148"/>
                    <a:pt x="6705" y="1615"/>
                  </a:cubicBezTo>
                  <a:cubicBezTo>
                    <a:pt x="6972" y="2315"/>
                    <a:pt x="6371" y="3116"/>
                    <a:pt x="6371" y="3116"/>
                  </a:cubicBezTo>
                  <a:lnTo>
                    <a:pt x="6705" y="3383"/>
                  </a:lnTo>
                  <a:cubicBezTo>
                    <a:pt x="6705" y="3316"/>
                    <a:pt x="7372" y="2415"/>
                    <a:pt x="7105" y="1481"/>
                  </a:cubicBezTo>
                  <a:cubicBezTo>
                    <a:pt x="6872" y="881"/>
                    <a:pt x="6338" y="447"/>
                    <a:pt x="5437" y="180"/>
                  </a:cubicBezTo>
                  <a:cubicBezTo>
                    <a:pt x="5019" y="54"/>
                    <a:pt x="4605" y="1"/>
                    <a:pt x="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9929750" y="3435700"/>
              <a:ext cx="141800" cy="145675"/>
            </a:xfrm>
            <a:custGeom>
              <a:avLst/>
              <a:gdLst/>
              <a:ahLst/>
              <a:cxnLst/>
              <a:rect l="l" t="t" r="r" b="b"/>
              <a:pathLst>
                <a:path w="5672" h="5827" extrusionOk="0">
                  <a:moveTo>
                    <a:pt x="1752" y="0"/>
                  </a:moveTo>
                  <a:cubicBezTo>
                    <a:pt x="1560" y="0"/>
                    <a:pt x="1377" y="30"/>
                    <a:pt x="1202" y="89"/>
                  </a:cubicBezTo>
                  <a:cubicBezTo>
                    <a:pt x="335" y="422"/>
                    <a:pt x="1" y="1556"/>
                    <a:pt x="1" y="1590"/>
                  </a:cubicBezTo>
                  <a:lnTo>
                    <a:pt x="435" y="1723"/>
                  </a:lnTo>
                  <a:cubicBezTo>
                    <a:pt x="435" y="1723"/>
                    <a:pt x="668" y="756"/>
                    <a:pt x="1369" y="522"/>
                  </a:cubicBezTo>
                  <a:cubicBezTo>
                    <a:pt x="1498" y="476"/>
                    <a:pt x="1633" y="453"/>
                    <a:pt x="1775" y="453"/>
                  </a:cubicBezTo>
                  <a:cubicBezTo>
                    <a:pt x="2142" y="453"/>
                    <a:pt x="2555" y="609"/>
                    <a:pt x="3036" y="923"/>
                  </a:cubicBezTo>
                  <a:cubicBezTo>
                    <a:pt x="4337" y="1823"/>
                    <a:pt x="4804" y="3324"/>
                    <a:pt x="4971" y="4392"/>
                  </a:cubicBezTo>
                  <a:cubicBezTo>
                    <a:pt x="4771" y="4091"/>
                    <a:pt x="4471" y="3858"/>
                    <a:pt x="4037" y="3825"/>
                  </a:cubicBezTo>
                  <a:cubicBezTo>
                    <a:pt x="3974" y="3816"/>
                    <a:pt x="3913" y="3812"/>
                    <a:pt x="3854" y="3812"/>
                  </a:cubicBezTo>
                  <a:cubicBezTo>
                    <a:pt x="2991" y="3812"/>
                    <a:pt x="2665" y="4692"/>
                    <a:pt x="2603" y="5192"/>
                  </a:cubicBezTo>
                  <a:lnTo>
                    <a:pt x="3003" y="5226"/>
                  </a:lnTo>
                  <a:cubicBezTo>
                    <a:pt x="3003" y="5194"/>
                    <a:pt x="3122" y="4214"/>
                    <a:pt x="3834" y="4214"/>
                  </a:cubicBezTo>
                  <a:cubicBezTo>
                    <a:pt x="3878" y="4214"/>
                    <a:pt x="3923" y="4217"/>
                    <a:pt x="3970" y="4225"/>
                  </a:cubicBezTo>
                  <a:cubicBezTo>
                    <a:pt x="4838" y="4358"/>
                    <a:pt x="5005" y="5826"/>
                    <a:pt x="5005" y="5826"/>
                  </a:cubicBezTo>
                  <a:lnTo>
                    <a:pt x="5472" y="5759"/>
                  </a:lnTo>
                  <a:cubicBezTo>
                    <a:pt x="5505" y="5659"/>
                    <a:pt x="5672" y="2190"/>
                    <a:pt x="3303" y="556"/>
                  </a:cubicBezTo>
                  <a:cubicBezTo>
                    <a:pt x="2736" y="177"/>
                    <a:pt x="2219" y="0"/>
                    <a:pt x="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10486825" y="3707275"/>
              <a:ext cx="281900" cy="365675"/>
            </a:xfrm>
            <a:custGeom>
              <a:avLst/>
              <a:gdLst/>
              <a:ahLst/>
              <a:cxnLst/>
              <a:rect l="l" t="t" r="r" b="b"/>
              <a:pathLst>
                <a:path w="11276" h="14627" extrusionOk="0">
                  <a:moveTo>
                    <a:pt x="3670" y="0"/>
                  </a:moveTo>
                  <a:cubicBezTo>
                    <a:pt x="3670" y="0"/>
                    <a:pt x="1" y="14043"/>
                    <a:pt x="3203" y="14610"/>
                  </a:cubicBezTo>
                  <a:cubicBezTo>
                    <a:pt x="3265" y="14621"/>
                    <a:pt x="3329" y="14626"/>
                    <a:pt x="3393" y="14626"/>
                  </a:cubicBezTo>
                  <a:cubicBezTo>
                    <a:pt x="6594" y="14626"/>
                    <a:pt x="11275" y="1769"/>
                    <a:pt x="11275" y="1768"/>
                  </a:cubicBezTo>
                  <a:lnTo>
                    <a:pt x="11275" y="1768"/>
                  </a:lnTo>
                  <a:cubicBezTo>
                    <a:pt x="11275" y="1768"/>
                    <a:pt x="8818" y="4317"/>
                    <a:pt x="6468" y="4317"/>
                  </a:cubicBezTo>
                  <a:cubicBezTo>
                    <a:pt x="6369" y="4317"/>
                    <a:pt x="6270" y="4313"/>
                    <a:pt x="6172" y="4303"/>
                  </a:cubicBezTo>
                  <a:cubicBezTo>
                    <a:pt x="3703" y="4036"/>
                    <a:pt x="3670" y="0"/>
                    <a:pt x="3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10533525" y="3950250"/>
              <a:ext cx="101775" cy="111675"/>
            </a:xfrm>
            <a:custGeom>
              <a:avLst/>
              <a:gdLst/>
              <a:ahLst/>
              <a:cxnLst/>
              <a:rect l="l" t="t" r="r" b="b"/>
              <a:pathLst>
                <a:path w="4071" h="4467" extrusionOk="0">
                  <a:moveTo>
                    <a:pt x="2458" y="0"/>
                  </a:moveTo>
                  <a:cubicBezTo>
                    <a:pt x="1424" y="0"/>
                    <a:pt x="301" y="1089"/>
                    <a:pt x="301" y="1089"/>
                  </a:cubicBezTo>
                  <a:lnTo>
                    <a:pt x="301" y="1155"/>
                  </a:lnTo>
                  <a:cubicBezTo>
                    <a:pt x="301" y="1155"/>
                    <a:pt x="1" y="3991"/>
                    <a:pt x="1302" y="4424"/>
                  </a:cubicBezTo>
                  <a:cubicBezTo>
                    <a:pt x="1393" y="4453"/>
                    <a:pt x="1486" y="4467"/>
                    <a:pt x="1579" y="4467"/>
                  </a:cubicBezTo>
                  <a:cubicBezTo>
                    <a:pt x="2778" y="4467"/>
                    <a:pt x="4070" y="2256"/>
                    <a:pt x="4070" y="2256"/>
                  </a:cubicBezTo>
                  <a:cubicBezTo>
                    <a:pt x="3839" y="516"/>
                    <a:pt x="3170" y="0"/>
                    <a:pt x="2458" y="0"/>
                  </a:cubicBezTo>
                  <a:close/>
                </a:path>
              </a:pathLst>
            </a:custGeom>
            <a:solidFill>
              <a:srgbClr val="FF5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10560225" y="3755625"/>
              <a:ext cx="190975" cy="113550"/>
            </a:xfrm>
            <a:custGeom>
              <a:avLst/>
              <a:gdLst/>
              <a:ahLst/>
              <a:cxnLst/>
              <a:rect l="l" t="t" r="r" b="b"/>
              <a:pathLst>
                <a:path w="7639" h="4542" extrusionOk="0">
                  <a:moveTo>
                    <a:pt x="634" y="1"/>
                  </a:moveTo>
                  <a:lnTo>
                    <a:pt x="634" y="1"/>
                  </a:lnTo>
                  <a:cubicBezTo>
                    <a:pt x="634" y="1"/>
                    <a:pt x="0" y="3570"/>
                    <a:pt x="2569" y="4404"/>
                  </a:cubicBezTo>
                  <a:cubicBezTo>
                    <a:pt x="2854" y="4499"/>
                    <a:pt x="3132" y="4542"/>
                    <a:pt x="3402" y="4542"/>
                  </a:cubicBezTo>
                  <a:cubicBezTo>
                    <a:pt x="5876" y="4542"/>
                    <a:pt x="7639" y="935"/>
                    <a:pt x="7639" y="935"/>
                  </a:cubicBezTo>
                  <a:lnTo>
                    <a:pt x="7639" y="935"/>
                  </a:lnTo>
                  <a:cubicBezTo>
                    <a:pt x="7638" y="935"/>
                    <a:pt x="5170" y="2937"/>
                    <a:pt x="3317" y="2937"/>
                  </a:cubicBezTo>
                  <a:cubicBezTo>
                    <a:pt x="3127" y="2937"/>
                    <a:pt x="2943" y="2916"/>
                    <a:pt x="2769" y="2869"/>
                  </a:cubicBezTo>
                  <a:cubicBezTo>
                    <a:pt x="1301" y="2503"/>
                    <a:pt x="634" y="1"/>
                    <a:pt x="6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10442650" y="3011775"/>
              <a:ext cx="124250" cy="196000"/>
            </a:xfrm>
            <a:custGeom>
              <a:avLst/>
              <a:gdLst/>
              <a:ahLst/>
              <a:cxnLst/>
              <a:rect l="l" t="t" r="r" b="b"/>
              <a:pathLst>
                <a:path w="4970" h="7840" extrusionOk="0">
                  <a:moveTo>
                    <a:pt x="4336" y="0"/>
                  </a:moveTo>
                  <a:lnTo>
                    <a:pt x="100" y="1134"/>
                  </a:lnTo>
                  <a:cubicBezTo>
                    <a:pt x="100" y="1134"/>
                    <a:pt x="1" y="7840"/>
                    <a:pt x="2465" y="7840"/>
                  </a:cubicBezTo>
                  <a:cubicBezTo>
                    <a:pt x="2477" y="7840"/>
                    <a:pt x="2489" y="7839"/>
                    <a:pt x="2501" y="7839"/>
                  </a:cubicBezTo>
                  <a:cubicBezTo>
                    <a:pt x="4970" y="7806"/>
                    <a:pt x="4336" y="0"/>
                    <a:pt x="43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10451800" y="3024275"/>
              <a:ext cx="95925" cy="162650"/>
            </a:xfrm>
            <a:custGeom>
              <a:avLst/>
              <a:gdLst/>
              <a:ahLst/>
              <a:cxnLst/>
              <a:rect l="l" t="t" r="r" b="b"/>
              <a:pathLst>
                <a:path w="3837" h="6506" extrusionOk="0">
                  <a:moveTo>
                    <a:pt x="3436" y="534"/>
                  </a:moveTo>
                  <a:lnTo>
                    <a:pt x="3436" y="534"/>
                  </a:lnTo>
                  <a:cubicBezTo>
                    <a:pt x="3403" y="2936"/>
                    <a:pt x="2969" y="6105"/>
                    <a:pt x="2102" y="6105"/>
                  </a:cubicBezTo>
                  <a:lnTo>
                    <a:pt x="2102" y="6305"/>
                  </a:lnTo>
                  <a:lnTo>
                    <a:pt x="2069" y="6105"/>
                  </a:lnTo>
                  <a:cubicBezTo>
                    <a:pt x="1101" y="6071"/>
                    <a:pt x="568" y="3236"/>
                    <a:pt x="434" y="1335"/>
                  </a:cubicBezTo>
                  <a:lnTo>
                    <a:pt x="3436" y="534"/>
                  </a:lnTo>
                  <a:close/>
                  <a:moveTo>
                    <a:pt x="3837" y="0"/>
                  </a:moveTo>
                  <a:lnTo>
                    <a:pt x="1" y="1001"/>
                  </a:lnTo>
                  <a:lnTo>
                    <a:pt x="1" y="1168"/>
                  </a:lnTo>
                  <a:cubicBezTo>
                    <a:pt x="1" y="1702"/>
                    <a:pt x="334" y="6372"/>
                    <a:pt x="2002" y="6505"/>
                  </a:cubicBezTo>
                  <a:lnTo>
                    <a:pt x="2069" y="6505"/>
                  </a:lnTo>
                  <a:cubicBezTo>
                    <a:pt x="3670" y="6505"/>
                    <a:pt x="3803" y="1335"/>
                    <a:pt x="3837" y="301"/>
                  </a:cubicBezTo>
                  <a:lnTo>
                    <a:pt x="3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10258325" y="4237650"/>
              <a:ext cx="225200" cy="236025"/>
            </a:xfrm>
            <a:custGeom>
              <a:avLst/>
              <a:gdLst/>
              <a:ahLst/>
              <a:cxnLst/>
              <a:rect l="l" t="t" r="r" b="b"/>
              <a:pathLst>
                <a:path w="9008" h="9441" extrusionOk="0">
                  <a:moveTo>
                    <a:pt x="5838" y="0"/>
                  </a:moveTo>
                  <a:lnTo>
                    <a:pt x="1" y="4437"/>
                  </a:lnTo>
                  <a:lnTo>
                    <a:pt x="2336" y="9440"/>
                  </a:lnTo>
                  <a:lnTo>
                    <a:pt x="9007" y="2102"/>
                  </a:lnTo>
                  <a:lnTo>
                    <a:pt x="5838" y="0"/>
                  </a:lnTo>
                  <a:close/>
                </a:path>
              </a:pathLst>
            </a:custGeom>
            <a:solidFill>
              <a:srgbClr val="FFB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10350050" y="4154250"/>
              <a:ext cx="370300" cy="231850"/>
            </a:xfrm>
            <a:custGeom>
              <a:avLst/>
              <a:gdLst/>
              <a:ahLst/>
              <a:cxnLst/>
              <a:rect l="l" t="t" r="r" b="b"/>
              <a:pathLst>
                <a:path w="14812" h="9274" extrusionOk="0">
                  <a:moveTo>
                    <a:pt x="6339" y="0"/>
                  </a:moveTo>
                  <a:lnTo>
                    <a:pt x="1" y="3670"/>
                  </a:lnTo>
                  <a:lnTo>
                    <a:pt x="2836" y="6238"/>
                  </a:lnTo>
                  <a:lnTo>
                    <a:pt x="1602" y="9274"/>
                  </a:lnTo>
                  <a:lnTo>
                    <a:pt x="14812" y="6238"/>
                  </a:lnTo>
                  <a:lnTo>
                    <a:pt x="10008" y="568"/>
                  </a:lnTo>
                  <a:cubicBezTo>
                    <a:pt x="9136" y="1314"/>
                    <a:pt x="8461" y="1579"/>
                    <a:pt x="7942" y="1579"/>
                  </a:cubicBezTo>
                  <a:cubicBezTo>
                    <a:pt x="6675" y="1579"/>
                    <a:pt x="6339" y="0"/>
                    <a:pt x="63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10350900" y="4155925"/>
              <a:ext cx="370275" cy="160975"/>
            </a:xfrm>
            <a:custGeom>
              <a:avLst/>
              <a:gdLst/>
              <a:ahLst/>
              <a:cxnLst/>
              <a:rect l="l" t="t" r="r" b="b"/>
              <a:pathLst>
                <a:path w="14811" h="6439" extrusionOk="0">
                  <a:moveTo>
                    <a:pt x="6305" y="0"/>
                  </a:moveTo>
                  <a:lnTo>
                    <a:pt x="0" y="3669"/>
                  </a:lnTo>
                  <a:lnTo>
                    <a:pt x="2836" y="6205"/>
                  </a:lnTo>
                  <a:lnTo>
                    <a:pt x="3136" y="5671"/>
                  </a:lnTo>
                  <a:lnTo>
                    <a:pt x="801" y="3770"/>
                  </a:lnTo>
                  <a:lnTo>
                    <a:pt x="6105" y="534"/>
                  </a:lnTo>
                  <a:cubicBezTo>
                    <a:pt x="6105" y="534"/>
                    <a:pt x="6529" y="2150"/>
                    <a:pt x="7835" y="2150"/>
                  </a:cubicBezTo>
                  <a:cubicBezTo>
                    <a:pt x="8396" y="2150"/>
                    <a:pt x="9119" y="1853"/>
                    <a:pt x="10041" y="1001"/>
                  </a:cubicBezTo>
                  <a:lnTo>
                    <a:pt x="13710" y="6438"/>
                  </a:lnTo>
                  <a:lnTo>
                    <a:pt x="14811" y="6205"/>
                  </a:lnTo>
                  <a:lnTo>
                    <a:pt x="9974" y="534"/>
                  </a:lnTo>
                  <a:cubicBezTo>
                    <a:pt x="9095" y="1286"/>
                    <a:pt x="8416" y="1552"/>
                    <a:pt x="7896" y="1552"/>
                  </a:cubicBezTo>
                  <a:cubicBezTo>
                    <a:pt x="6639" y="1552"/>
                    <a:pt x="6305" y="0"/>
                    <a:pt x="6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8"/>
            <p:cNvSpPr/>
            <p:nvPr/>
          </p:nvSpPr>
          <p:spPr>
            <a:xfrm>
              <a:off x="10885450" y="3903225"/>
              <a:ext cx="381950" cy="351125"/>
            </a:xfrm>
            <a:custGeom>
              <a:avLst/>
              <a:gdLst/>
              <a:ahLst/>
              <a:cxnLst/>
              <a:rect l="l" t="t" r="r" b="b"/>
              <a:pathLst>
                <a:path w="15278" h="14045" extrusionOk="0">
                  <a:moveTo>
                    <a:pt x="0" y="1"/>
                  </a:moveTo>
                  <a:lnTo>
                    <a:pt x="0" y="12477"/>
                  </a:lnTo>
                  <a:lnTo>
                    <a:pt x="8807" y="14044"/>
                  </a:lnTo>
                  <a:lnTo>
                    <a:pt x="11442" y="13110"/>
                  </a:lnTo>
                  <a:lnTo>
                    <a:pt x="15278" y="1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10893775" y="3905750"/>
              <a:ext cx="249375" cy="310225"/>
            </a:xfrm>
            <a:custGeom>
              <a:avLst/>
              <a:gdLst/>
              <a:ahLst/>
              <a:cxnLst/>
              <a:rect l="l" t="t" r="r" b="b"/>
              <a:pathLst>
                <a:path w="9975" h="12409" extrusionOk="0">
                  <a:moveTo>
                    <a:pt x="134" y="0"/>
                  </a:moveTo>
                  <a:lnTo>
                    <a:pt x="1" y="400"/>
                  </a:lnTo>
                  <a:lnTo>
                    <a:pt x="9474" y="3236"/>
                  </a:lnTo>
                  <a:lnTo>
                    <a:pt x="7506" y="12342"/>
                  </a:lnTo>
                  <a:lnTo>
                    <a:pt x="7907" y="12409"/>
                  </a:lnTo>
                  <a:lnTo>
                    <a:pt x="9975" y="293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11135625" y="3945775"/>
              <a:ext cx="123450" cy="42550"/>
            </a:xfrm>
            <a:custGeom>
              <a:avLst/>
              <a:gdLst/>
              <a:ahLst/>
              <a:cxnLst/>
              <a:rect l="l" t="t" r="r" b="b"/>
              <a:pathLst>
                <a:path w="4938" h="1702" extrusionOk="0">
                  <a:moveTo>
                    <a:pt x="4804" y="0"/>
                  </a:moveTo>
                  <a:lnTo>
                    <a:pt x="0" y="1301"/>
                  </a:lnTo>
                  <a:lnTo>
                    <a:pt x="101" y="1701"/>
                  </a:lnTo>
                  <a:lnTo>
                    <a:pt x="4937" y="400"/>
                  </a:lnTo>
                  <a:lnTo>
                    <a:pt x="48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10797875" y="4104225"/>
              <a:ext cx="411150" cy="222675"/>
            </a:xfrm>
            <a:custGeom>
              <a:avLst/>
              <a:gdLst/>
              <a:ahLst/>
              <a:cxnLst/>
              <a:rect l="l" t="t" r="r" b="b"/>
              <a:pathLst>
                <a:path w="16446" h="8907" extrusionOk="0">
                  <a:moveTo>
                    <a:pt x="9774" y="0"/>
                  </a:moveTo>
                  <a:lnTo>
                    <a:pt x="9174" y="4270"/>
                  </a:lnTo>
                  <a:lnTo>
                    <a:pt x="3503" y="2935"/>
                  </a:lnTo>
                  <a:lnTo>
                    <a:pt x="1" y="7672"/>
                  </a:lnTo>
                  <a:lnTo>
                    <a:pt x="1602" y="8906"/>
                  </a:lnTo>
                  <a:lnTo>
                    <a:pt x="5138" y="6171"/>
                  </a:lnTo>
                  <a:cubicBezTo>
                    <a:pt x="7511" y="8127"/>
                    <a:pt x="9405" y="8860"/>
                    <a:pt x="10911" y="8860"/>
                  </a:cubicBezTo>
                  <a:cubicBezTo>
                    <a:pt x="15415" y="8860"/>
                    <a:pt x="16446" y="2302"/>
                    <a:pt x="16446" y="2302"/>
                  </a:cubicBezTo>
                  <a:lnTo>
                    <a:pt x="9774" y="0"/>
                  </a:ln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10988850" y="4115050"/>
              <a:ext cx="102600" cy="145125"/>
            </a:xfrm>
            <a:custGeom>
              <a:avLst/>
              <a:gdLst/>
              <a:ahLst/>
              <a:cxnLst/>
              <a:rect l="l" t="t" r="r" b="b"/>
              <a:pathLst>
                <a:path w="4104" h="5805" extrusionOk="0">
                  <a:moveTo>
                    <a:pt x="3770" y="1"/>
                  </a:moveTo>
                  <a:lnTo>
                    <a:pt x="3336" y="34"/>
                  </a:lnTo>
                  <a:cubicBezTo>
                    <a:pt x="3670" y="4804"/>
                    <a:pt x="167" y="5338"/>
                    <a:pt x="1" y="5371"/>
                  </a:cubicBezTo>
                  <a:lnTo>
                    <a:pt x="34" y="5805"/>
                  </a:lnTo>
                  <a:cubicBezTo>
                    <a:pt x="101" y="5805"/>
                    <a:pt x="4104" y="5171"/>
                    <a:pt x="3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11031375" y="4132575"/>
              <a:ext cx="118450" cy="153450"/>
            </a:xfrm>
            <a:custGeom>
              <a:avLst/>
              <a:gdLst/>
              <a:ahLst/>
              <a:cxnLst/>
              <a:rect l="l" t="t" r="r" b="b"/>
              <a:pathLst>
                <a:path w="4738" h="6138" extrusionOk="0">
                  <a:moveTo>
                    <a:pt x="3937" y="0"/>
                  </a:moveTo>
                  <a:lnTo>
                    <a:pt x="3503" y="34"/>
                  </a:lnTo>
                  <a:cubicBezTo>
                    <a:pt x="4237" y="5004"/>
                    <a:pt x="168" y="5671"/>
                    <a:pt x="1" y="5704"/>
                  </a:cubicBezTo>
                  <a:lnTo>
                    <a:pt x="101" y="6138"/>
                  </a:lnTo>
                  <a:cubicBezTo>
                    <a:pt x="134" y="6138"/>
                    <a:pt x="4738" y="5371"/>
                    <a:pt x="39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11077250" y="4147575"/>
              <a:ext cx="118450" cy="160150"/>
            </a:xfrm>
            <a:custGeom>
              <a:avLst/>
              <a:gdLst/>
              <a:ahLst/>
              <a:cxnLst/>
              <a:rect l="l" t="t" r="r" b="b"/>
              <a:pathLst>
                <a:path w="4738" h="6406" extrusionOk="0">
                  <a:moveTo>
                    <a:pt x="3837" y="1"/>
                  </a:moveTo>
                  <a:lnTo>
                    <a:pt x="3436" y="67"/>
                  </a:lnTo>
                  <a:cubicBezTo>
                    <a:pt x="4237" y="3870"/>
                    <a:pt x="67" y="6005"/>
                    <a:pt x="0" y="6038"/>
                  </a:cubicBezTo>
                  <a:lnTo>
                    <a:pt x="234" y="6405"/>
                  </a:lnTo>
                  <a:cubicBezTo>
                    <a:pt x="267" y="6405"/>
                    <a:pt x="4737" y="4070"/>
                    <a:pt x="38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10462650" y="4656275"/>
              <a:ext cx="210175" cy="170975"/>
            </a:xfrm>
            <a:custGeom>
              <a:avLst/>
              <a:gdLst/>
              <a:ahLst/>
              <a:cxnLst/>
              <a:rect l="l" t="t" r="r" b="b"/>
              <a:pathLst>
                <a:path w="8407" h="6839" extrusionOk="0">
                  <a:moveTo>
                    <a:pt x="3303" y="1"/>
                  </a:moveTo>
                  <a:lnTo>
                    <a:pt x="0" y="701"/>
                  </a:lnTo>
                  <a:cubicBezTo>
                    <a:pt x="0" y="701"/>
                    <a:pt x="107" y="683"/>
                    <a:pt x="281" y="683"/>
                  </a:cubicBezTo>
                  <a:cubicBezTo>
                    <a:pt x="1114" y="683"/>
                    <a:pt x="3483" y="1094"/>
                    <a:pt x="3069" y="5838"/>
                  </a:cubicBezTo>
                  <a:lnTo>
                    <a:pt x="6071" y="6839"/>
                  </a:lnTo>
                  <a:lnTo>
                    <a:pt x="8406" y="4003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9933100" y="4511175"/>
              <a:ext cx="966550" cy="434500"/>
            </a:xfrm>
            <a:custGeom>
              <a:avLst/>
              <a:gdLst/>
              <a:ahLst/>
              <a:cxnLst/>
              <a:rect l="l" t="t" r="r" b="b"/>
              <a:pathLst>
                <a:path w="38662" h="17380" extrusionOk="0">
                  <a:moveTo>
                    <a:pt x="38661" y="0"/>
                  </a:moveTo>
                  <a:lnTo>
                    <a:pt x="0" y="2235"/>
                  </a:lnTo>
                  <a:lnTo>
                    <a:pt x="234" y="12009"/>
                  </a:lnTo>
                  <a:lnTo>
                    <a:pt x="8840" y="17379"/>
                  </a:lnTo>
                  <a:lnTo>
                    <a:pt x="20315" y="14077"/>
                  </a:lnTo>
                  <a:cubicBezTo>
                    <a:pt x="20315" y="14077"/>
                    <a:pt x="19881" y="7072"/>
                    <a:pt x="24051" y="7039"/>
                  </a:cubicBezTo>
                  <a:cubicBezTo>
                    <a:pt x="24063" y="7039"/>
                    <a:pt x="24075" y="7039"/>
                    <a:pt x="24088" y="7039"/>
                  </a:cubicBezTo>
                  <a:cubicBezTo>
                    <a:pt x="28215" y="7039"/>
                    <a:pt x="27220" y="12643"/>
                    <a:pt x="27220" y="12643"/>
                  </a:cubicBezTo>
                  <a:lnTo>
                    <a:pt x="38228" y="9340"/>
                  </a:lnTo>
                  <a:lnTo>
                    <a:pt x="386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9933100" y="4546200"/>
              <a:ext cx="360275" cy="399475"/>
            </a:xfrm>
            <a:custGeom>
              <a:avLst/>
              <a:gdLst/>
              <a:ahLst/>
              <a:cxnLst/>
              <a:rect l="l" t="t" r="r" b="b"/>
              <a:pathLst>
                <a:path w="14411" h="15979" extrusionOk="0">
                  <a:moveTo>
                    <a:pt x="14411" y="0"/>
                  </a:moveTo>
                  <a:lnTo>
                    <a:pt x="0" y="834"/>
                  </a:lnTo>
                  <a:lnTo>
                    <a:pt x="301" y="10608"/>
                  </a:lnTo>
                  <a:lnTo>
                    <a:pt x="8873" y="15978"/>
                  </a:lnTo>
                  <a:lnTo>
                    <a:pt x="14344" y="14411"/>
                  </a:lnTo>
                  <a:lnTo>
                    <a:pt x="144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10151575" y="4645425"/>
              <a:ext cx="14225" cy="291900"/>
            </a:xfrm>
            <a:custGeom>
              <a:avLst/>
              <a:gdLst/>
              <a:ahLst/>
              <a:cxnLst/>
              <a:rect l="l" t="t" r="r" b="b"/>
              <a:pathLst>
                <a:path w="569" h="11676" extrusionOk="0">
                  <a:moveTo>
                    <a:pt x="1" y="1"/>
                  </a:moveTo>
                  <a:lnTo>
                    <a:pt x="168" y="11676"/>
                  </a:lnTo>
                  <a:lnTo>
                    <a:pt x="568" y="11676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10292525" y="4521175"/>
              <a:ext cx="437000" cy="385300"/>
            </a:xfrm>
            <a:custGeom>
              <a:avLst/>
              <a:gdLst/>
              <a:ahLst/>
              <a:cxnLst/>
              <a:rect l="l" t="t" r="r" b="b"/>
              <a:pathLst>
                <a:path w="17480" h="15412" extrusionOk="0">
                  <a:moveTo>
                    <a:pt x="17480" y="1"/>
                  </a:moveTo>
                  <a:lnTo>
                    <a:pt x="100" y="1001"/>
                  </a:lnTo>
                  <a:lnTo>
                    <a:pt x="0" y="15412"/>
                  </a:lnTo>
                  <a:lnTo>
                    <a:pt x="6005" y="13677"/>
                  </a:lnTo>
                  <a:cubicBezTo>
                    <a:pt x="6005" y="13677"/>
                    <a:pt x="5538" y="6672"/>
                    <a:pt x="9774" y="6639"/>
                  </a:cubicBezTo>
                  <a:cubicBezTo>
                    <a:pt x="9786" y="6639"/>
                    <a:pt x="9799" y="6639"/>
                    <a:pt x="9811" y="6639"/>
                  </a:cubicBezTo>
                  <a:cubicBezTo>
                    <a:pt x="13971" y="6639"/>
                    <a:pt x="12943" y="12243"/>
                    <a:pt x="12943" y="12243"/>
                  </a:cubicBezTo>
                  <a:lnTo>
                    <a:pt x="17213" y="10942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9893075" y="4210950"/>
              <a:ext cx="1033250" cy="514575"/>
            </a:xfrm>
            <a:custGeom>
              <a:avLst/>
              <a:gdLst/>
              <a:ahLst/>
              <a:cxnLst/>
              <a:rect l="l" t="t" r="r" b="b"/>
              <a:pathLst>
                <a:path w="41330" h="20583" extrusionOk="0">
                  <a:moveTo>
                    <a:pt x="36126" y="1"/>
                  </a:moveTo>
                  <a:lnTo>
                    <a:pt x="0" y="7039"/>
                  </a:lnTo>
                  <a:lnTo>
                    <a:pt x="834" y="15712"/>
                  </a:lnTo>
                  <a:lnTo>
                    <a:pt x="8940" y="20582"/>
                  </a:lnTo>
                  <a:lnTo>
                    <a:pt x="40696" y="13344"/>
                  </a:lnTo>
                  <a:lnTo>
                    <a:pt x="41330" y="4971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10117400" y="4467800"/>
              <a:ext cx="10850" cy="256050"/>
            </a:xfrm>
            <a:custGeom>
              <a:avLst/>
              <a:gdLst/>
              <a:ahLst/>
              <a:cxnLst/>
              <a:rect l="l" t="t" r="r" b="b"/>
              <a:pathLst>
                <a:path w="434" h="10242" extrusionOk="0">
                  <a:moveTo>
                    <a:pt x="0" y="1"/>
                  </a:moveTo>
                  <a:lnTo>
                    <a:pt x="0" y="10241"/>
                  </a:lnTo>
                  <a:lnTo>
                    <a:pt x="434" y="1024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10090700" y="4286850"/>
              <a:ext cx="437850" cy="391975"/>
            </a:xfrm>
            <a:custGeom>
              <a:avLst/>
              <a:gdLst/>
              <a:ahLst/>
              <a:cxnLst/>
              <a:rect l="l" t="t" r="r" b="b"/>
              <a:pathLst>
                <a:path w="17514" h="15679" extrusionOk="0">
                  <a:moveTo>
                    <a:pt x="12710" y="0"/>
                  </a:moveTo>
                  <a:lnTo>
                    <a:pt x="1" y="2469"/>
                  </a:lnTo>
                  <a:lnTo>
                    <a:pt x="9041" y="7472"/>
                  </a:lnTo>
                  <a:lnTo>
                    <a:pt x="9207" y="15678"/>
                  </a:lnTo>
                  <a:lnTo>
                    <a:pt x="17046" y="13877"/>
                  </a:lnTo>
                  <a:lnTo>
                    <a:pt x="17513" y="5538"/>
                  </a:lnTo>
                  <a:lnTo>
                    <a:pt x="127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10534350" y="4210950"/>
              <a:ext cx="391975" cy="379475"/>
            </a:xfrm>
            <a:custGeom>
              <a:avLst/>
              <a:gdLst/>
              <a:ahLst/>
              <a:cxnLst/>
              <a:rect l="l" t="t" r="r" b="b"/>
              <a:pathLst>
                <a:path w="15679" h="15179" extrusionOk="0">
                  <a:moveTo>
                    <a:pt x="10475" y="1"/>
                  </a:moveTo>
                  <a:lnTo>
                    <a:pt x="1" y="2036"/>
                  </a:lnTo>
                  <a:lnTo>
                    <a:pt x="7473" y="6839"/>
                  </a:lnTo>
                  <a:lnTo>
                    <a:pt x="7006" y="15178"/>
                  </a:lnTo>
                  <a:lnTo>
                    <a:pt x="15045" y="13344"/>
                  </a:lnTo>
                  <a:lnTo>
                    <a:pt x="15679" y="4971"/>
                  </a:lnTo>
                  <a:lnTo>
                    <a:pt x="104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9900575" y="4329375"/>
              <a:ext cx="1026600" cy="194325"/>
            </a:xfrm>
            <a:custGeom>
              <a:avLst/>
              <a:gdLst/>
              <a:ahLst/>
              <a:cxnLst/>
              <a:rect l="l" t="t" r="r" b="b"/>
              <a:pathLst>
                <a:path w="41064" h="7773" extrusionOk="0">
                  <a:moveTo>
                    <a:pt x="40996" y="0"/>
                  </a:moveTo>
                  <a:lnTo>
                    <a:pt x="8940" y="7306"/>
                  </a:lnTo>
                  <a:lnTo>
                    <a:pt x="201" y="2335"/>
                  </a:lnTo>
                  <a:lnTo>
                    <a:pt x="0" y="2736"/>
                  </a:lnTo>
                  <a:lnTo>
                    <a:pt x="8807" y="7739"/>
                  </a:lnTo>
                  <a:lnTo>
                    <a:pt x="8840" y="7773"/>
                  </a:lnTo>
                  <a:lnTo>
                    <a:pt x="41063" y="434"/>
                  </a:lnTo>
                  <a:lnTo>
                    <a:pt x="409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9929750" y="4164250"/>
              <a:ext cx="382800" cy="347775"/>
            </a:xfrm>
            <a:custGeom>
              <a:avLst/>
              <a:gdLst/>
              <a:ahLst/>
              <a:cxnLst/>
              <a:rect l="l" t="t" r="r" b="b"/>
              <a:pathLst>
                <a:path w="15312" h="13911" extrusionOk="0">
                  <a:moveTo>
                    <a:pt x="1" y="1"/>
                  </a:moveTo>
                  <a:lnTo>
                    <a:pt x="1" y="8840"/>
                  </a:lnTo>
                  <a:lnTo>
                    <a:pt x="7340" y="13911"/>
                  </a:lnTo>
                  <a:lnTo>
                    <a:pt x="15312" y="11209"/>
                  </a:lnTo>
                  <a:lnTo>
                    <a:pt x="15312" y="1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10099050" y="4220125"/>
              <a:ext cx="20875" cy="280225"/>
            </a:xfrm>
            <a:custGeom>
              <a:avLst/>
              <a:gdLst/>
              <a:ahLst/>
              <a:cxnLst/>
              <a:rect l="l" t="t" r="r" b="b"/>
              <a:pathLst>
                <a:path w="835" h="11209" extrusionOk="0">
                  <a:moveTo>
                    <a:pt x="0" y="1"/>
                  </a:moveTo>
                  <a:lnTo>
                    <a:pt x="401" y="11209"/>
                  </a:lnTo>
                  <a:lnTo>
                    <a:pt x="834" y="11209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9909750" y="3910750"/>
              <a:ext cx="424500" cy="388625"/>
            </a:xfrm>
            <a:custGeom>
              <a:avLst/>
              <a:gdLst/>
              <a:ahLst/>
              <a:cxnLst/>
              <a:rect l="l" t="t" r="r" b="b"/>
              <a:pathLst>
                <a:path w="16980" h="15545" extrusionOk="0">
                  <a:moveTo>
                    <a:pt x="8673" y="0"/>
                  </a:moveTo>
                  <a:lnTo>
                    <a:pt x="0" y="10141"/>
                  </a:lnTo>
                  <a:lnTo>
                    <a:pt x="7272" y="15545"/>
                  </a:lnTo>
                  <a:lnTo>
                    <a:pt x="16979" y="1157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9945600" y="4131725"/>
              <a:ext cx="364450" cy="135125"/>
            </a:xfrm>
            <a:custGeom>
              <a:avLst/>
              <a:gdLst/>
              <a:ahLst/>
              <a:cxnLst/>
              <a:rect l="l" t="t" r="r" b="b"/>
              <a:pathLst>
                <a:path w="14578" h="5405" extrusionOk="0">
                  <a:moveTo>
                    <a:pt x="234" y="1"/>
                  </a:moveTo>
                  <a:lnTo>
                    <a:pt x="1" y="334"/>
                  </a:lnTo>
                  <a:lnTo>
                    <a:pt x="6138" y="5405"/>
                  </a:lnTo>
                  <a:lnTo>
                    <a:pt x="14578" y="1469"/>
                  </a:lnTo>
                  <a:lnTo>
                    <a:pt x="14378" y="1068"/>
                  </a:lnTo>
                  <a:lnTo>
                    <a:pt x="6205" y="497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10094875" y="3929925"/>
              <a:ext cx="38400" cy="332750"/>
            </a:xfrm>
            <a:custGeom>
              <a:avLst/>
              <a:gdLst/>
              <a:ahLst/>
              <a:cxnLst/>
              <a:rect l="l" t="t" r="r" b="b"/>
              <a:pathLst>
                <a:path w="1536" h="13310" extrusionOk="0">
                  <a:moveTo>
                    <a:pt x="1135" y="0"/>
                  </a:moveTo>
                  <a:lnTo>
                    <a:pt x="1" y="13243"/>
                  </a:lnTo>
                  <a:lnTo>
                    <a:pt x="401" y="13310"/>
                  </a:lnTo>
                  <a:lnTo>
                    <a:pt x="1535" y="34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10978850" y="4320200"/>
              <a:ext cx="504550" cy="527900"/>
            </a:xfrm>
            <a:custGeom>
              <a:avLst/>
              <a:gdLst/>
              <a:ahLst/>
              <a:cxnLst/>
              <a:rect l="l" t="t" r="r" b="b"/>
              <a:pathLst>
                <a:path w="20182" h="21116" extrusionOk="0">
                  <a:moveTo>
                    <a:pt x="9340" y="1"/>
                  </a:moveTo>
                  <a:lnTo>
                    <a:pt x="0" y="13677"/>
                  </a:lnTo>
                  <a:lnTo>
                    <a:pt x="10241" y="21116"/>
                  </a:lnTo>
                  <a:lnTo>
                    <a:pt x="20181" y="12009"/>
                  </a:lnTo>
                  <a:lnTo>
                    <a:pt x="9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11000525" y="4587050"/>
              <a:ext cx="452025" cy="228525"/>
            </a:xfrm>
            <a:custGeom>
              <a:avLst/>
              <a:gdLst/>
              <a:ahLst/>
              <a:cxnLst/>
              <a:rect l="l" t="t" r="r" b="b"/>
              <a:pathLst>
                <a:path w="18081" h="9141" extrusionOk="0">
                  <a:moveTo>
                    <a:pt x="17813" y="1"/>
                  </a:moveTo>
                  <a:lnTo>
                    <a:pt x="9374" y="8540"/>
                  </a:lnTo>
                  <a:lnTo>
                    <a:pt x="234" y="1702"/>
                  </a:lnTo>
                  <a:lnTo>
                    <a:pt x="1" y="2036"/>
                  </a:lnTo>
                  <a:lnTo>
                    <a:pt x="9407" y="9141"/>
                  </a:lnTo>
                  <a:lnTo>
                    <a:pt x="18080" y="301"/>
                  </a:lnTo>
                  <a:lnTo>
                    <a:pt x="178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11208175" y="4334375"/>
              <a:ext cx="31725" cy="474525"/>
            </a:xfrm>
            <a:custGeom>
              <a:avLst/>
              <a:gdLst/>
              <a:ahLst/>
              <a:cxnLst/>
              <a:rect l="l" t="t" r="r" b="b"/>
              <a:pathLst>
                <a:path w="1269" h="18981" extrusionOk="0">
                  <a:moveTo>
                    <a:pt x="434" y="1"/>
                  </a:moveTo>
                  <a:lnTo>
                    <a:pt x="1" y="34"/>
                  </a:lnTo>
                  <a:lnTo>
                    <a:pt x="834" y="18981"/>
                  </a:lnTo>
                  <a:lnTo>
                    <a:pt x="1268" y="1898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47"/>
          <p:cNvSpPr txBox="1">
            <a:spLocks noGrp="1"/>
          </p:cNvSpPr>
          <p:nvPr>
            <p:ph type="title"/>
          </p:nvPr>
        </p:nvSpPr>
        <p:spPr>
          <a:xfrm>
            <a:off x="2747293" y="2398075"/>
            <a:ext cx="36507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“SO”</a:t>
            </a:r>
            <a:endParaRPr dirty="0"/>
          </a:p>
        </p:txBody>
      </p:sp>
      <p:sp>
        <p:nvSpPr>
          <p:cNvPr id="1658" name="Google Shape;1658;p47"/>
          <p:cNvSpPr txBox="1">
            <a:spLocks noGrp="1"/>
          </p:cNvSpPr>
          <p:nvPr>
            <p:ph type="title" idx="2"/>
          </p:nvPr>
        </p:nvSpPr>
        <p:spPr>
          <a:xfrm>
            <a:off x="3868550" y="1362300"/>
            <a:ext cx="1408200" cy="8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1.4</a:t>
            </a:r>
            <a:endParaRPr dirty="0"/>
          </a:p>
        </p:txBody>
      </p:sp>
      <p:sp>
        <p:nvSpPr>
          <p:cNvPr id="1659" name="Google Shape;1659;p47"/>
          <p:cNvSpPr txBox="1">
            <a:spLocks noGrp="1"/>
          </p:cNvSpPr>
          <p:nvPr>
            <p:ph type="subTitle" idx="1"/>
          </p:nvPr>
        </p:nvSpPr>
        <p:spPr>
          <a:xfrm>
            <a:off x="3108192" y="3103825"/>
            <a:ext cx="29352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grpSp>
        <p:nvGrpSpPr>
          <p:cNvPr id="1660" name="Google Shape;1660;p47"/>
          <p:cNvGrpSpPr/>
          <p:nvPr/>
        </p:nvGrpSpPr>
        <p:grpSpPr>
          <a:xfrm rot="522375">
            <a:off x="6417626" y="2731353"/>
            <a:ext cx="1757133" cy="1552919"/>
            <a:chOff x="-250850" y="6054775"/>
            <a:chExt cx="2267475" cy="2003950"/>
          </a:xfrm>
        </p:grpSpPr>
        <p:sp>
          <p:nvSpPr>
            <p:cNvPr id="1661" name="Google Shape;1661;p47"/>
            <p:cNvSpPr/>
            <p:nvPr/>
          </p:nvSpPr>
          <p:spPr>
            <a:xfrm>
              <a:off x="-250850" y="6054775"/>
              <a:ext cx="2267475" cy="2003950"/>
            </a:xfrm>
            <a:custGeom>
              <a:avLst/>
              <a:gdLst/>
              <a:ahLst/>
              <a:cxnLst/>
              <a:rect l="l" t="t" r="r" b="b"/>
              <a:pathLst>
                <a:path w="90699" h="80158" extrusionOk="0">
                  <a:moveTo>
                    <a:pt x="25719" y="1"/>
                  </a:moveTo>
                  <a:cubicBezTo>
                    <a:pt x="25119" y="1"/>
                    <a:pt x="24552" y="201"/>
                    <a:pt x="24085" y="601"/>
                  </a:cubicBezTo>
                  <a:cubicBezTo>
                    <a:pt x="23584" y="1035"/>
                    <a:pt x="23251" y="1668"/>
                    <a:pt x="23184" y="2336"/>
                  </a:cubicBezTo>
                  <a:lnTo>
                    <a:pt x="22984" y="6338"/>
                  </a:lnTo>
                  <a:cubicBezTo>
                    <a:pt x="21516" y="5871"/>
                    <a:pt x="19915" y="5671"/>
                    <a:pt x="18114" y="5671"/>
                  </a:cubicBezTo>
                  <a:cubicBezTo>
                    <a:pt x="15412" y="5671"/>
                    <a:pt x="13244" y="6205"/>
                    <a:pt x="13144" y="6205"/>
                  </a:cubicBezTo>
                  <a:cubicBezTo>
                    <a:pt x="11843" y="6539"/>
                    <a:pt x="11075" y="7806"/>
                    <a:pt x="11276" y="9074"/>
                  </a:cubicBezTo>
                  <a:lnTo>
                    <a:pt x="12443" y="15378"/>
                  </a:lnTo>
                  <a:lnTo>
                    <a:pt x="9841" y="14978"/>
                  </a:lnTo>
                  <a:cubicBezTo>
                    <a:pt x="9741" y="14911"/>
                    <a:pt x="9574" y="14911"/>
                    <a:pt x="9441" y="14911"/>
                  </a:cubicBezTo>
                  <a:cubicBezTo>
                    <a:pt x="8774" y="14911"/>
                    <a:pt x="8107" y="15211"/>
                    <a:pt x="7606" y="15712"/>
                  </a:cubicBezTo>
                  <a:cubicBezTo>
                    <a:pt x="7006" y="16312"/>
                    <a:pt x="6806" y="17180"/>
                    <a:pt x="6972" y="17980"/>
                  </a:cubicBezTo>
                  <a:lnTo>
                    <a:pt x="7640" y="20882"/>
                  </a:lnTo>
                  <a:lnTo>
                    <a:pt x="735" y="29021"/>
                  </a:lnTo>
                  <a:cubicBezTo>
                    <a:pt x="234" y="29588"/>
                    <a:pt x="1" y="30389"/>
                    <a:pt x="168" y="31156"/>
                  </a:cubicBezTo>
                  <a:lnTo>
                    <a:pt x="9741" y="75855"/>
                  </a:lnTo>
                  <a:cubicBezTo>
                    <a:pt x="9975" y="77022"/>
                    <a:pt x="10975" y="77823"/>
                    <a:pt x="12176" y="77823"/>
                  </a:cubicBezTo>
                  <a:lnTo>
                    <a:pt x="63046" y="77823"/>
                  </a:lnTo>
                  <a:lnTo>
                    <a:pt x="70218" y="79558"/>
                  </a:lnTo>
                  <a:cubicBezTo>
                    <a:pt x="70351" y="79591"/>
                    <a:pt x="70485" y="79658"/>
                    <a:pt x="70618" y="79658"/>
                  </a:cubicBezTo>
                  <a:lnTo>
                    <a:pt x="70685" y="79658"/>
                  </a:lnTo>
                  <a:lnTo>
                    <a:pt x="71819" y="80058"/>
                  </a:lnTo>
                  <a:cubicBezTo>
                    <a:pt x="72019" y="80091"/>
                    <a:pt x="72252" y="80158"/>
                    <a:pt x="72419" y="80158"/>
                  </a:cubicBezTo>
                  <a:cubicBezTo>
                    <a:pt x="72853" y="80158"/>
                    <a:pt x="73320" y="80025"/>
                    <a:pt x="73754" y="79758"/>
                  </a:cubicBezTo>
                  <a:cubicBezTo>
                    <a:pt x="74321" y="79391"/>
                    <a:pt x="74688" y="78857"/>
                    <a:pt x="74854" y="78190"/>
                  </a:cubicBezTo>
                  <a:lnTo>
                    <a:pt x="74921" y="77923"/>
                  </a:lnTo>
                  <a:lnTo>
                    <a:pt x="79091" y="77923"/>
                  </a:lnTo>
                  <a:cubicBezTo>
                    <a:pt x="80292" y="77923"/>
                    <a:pt x="81292" y="77089"/>
                    <a:pt x="81526" y="75922"/>
                  </a:cubicBezTo>
                  <a:lnTo>
                    <a:pt x="90532" y="30789"/>
                  </a:lnTo>
                  <a:cubicBezTo>
                    <a:pt x="90699" y="29989"/>
                    <a:pt x="90499" y="29221"/>
                    <a:pt x="90032" y="28654"/>
                  </a:cubicBezTo>
                  <a:lnTo>
                    <a:pt x="81859" y="18647"/>
                  </a:lnTo>
                  <a:lnTo>
                    <a:pt x="81859" y="18614"/>
                  </a:lnTo>
                  <a:cubicBezTo>
                    <a:pt x="81859" y="18547"/>
                    <a:pt x="81826" y="18514"/>
                    <a:pt x="81826" y="18480"/>
                  </a:cubicBezTo>
                  <a:cubicBezTo>
                    <a:pt x="81826" y="18447"/>
                    <a:pt x="81793" y="18380"/>
                    <a:pt x="81793" y="18314"/>
                  </a:cubicBezTo>
                  <a:cubicBezTo>
                    <a:pt x="81793" y="18314"/>
                    <a:pt x="81793" y="18280"/>
                    <a:pt x="81759" y="18280"/>
                  </a:cubicBezTo>
                  <a:cubicBezTo>
                    <a:pt x="81759" y="18214"/>
                    <a:pt x="81693" y="18180"/>
                    <a:pt x="81693" y="18147"/>
                  </a:cubicBezTo>
                  <a:cubicBezTo>
                    <a:pt x="81659" y="18047"/>
                    <a:pt x="81659" y="18013"/>
                    <a:pt x="81626" y="17947"/>
                  </a:cubicBezTo>
                  <a:cubicBezTo>
                    <a:pt x="81559" y="17880"/>
                    <a:pt x="81559" y="17847"/>
                    <a:pt x="81526" y="17813"/>
                  </a:cubicBezTo>
                  <a:cubicBezTo>
                    <a:pt x="81492" y="17780"/>
                    <a:pt x="81459" y="17680"/>
                    <a:pt x="81392" y="17647"/>
                  </a:cubicBezTo>
                  <a:cubicBezTo>
                    <a:pt x="81359" y="17613"/>
                    <a:pt x="81359" y="17546"/>
                    <a:pt x="81326" y="17513"/>
                  </a:cubicBezTo>
                  <a:lnTo>
                    <a:pt x="81159" y="17346"/>
                  </a:lnTo>
                  <a:cubicBezTo>
                    <a:pt x="81125" y="17313"/>
                    <a:pt x="81125" y="17313"/>
                    <a:pt x="81125" y="17280"/>
                  </a:cubicBezTo>
                  <a:cubicBezTo>
                    <a:pt x="81025" y="17180"/>
                    <a:pt x="80892" y="17113"/>
                    <a:pt x="80792" y="17013"/>
                  </a:cubicBezTo>
                  <a:cubicBezTo>
                    <a:pt x="80725" y="17013"/>
                    <a:pt x="80725" y="16979"/>
                    <a:pt x="80692" y="16979"/>
                  </a:cubicBezTo>
                  <a:cubicBezTo>
                    <a:pt x="80658" y="16979"/>
                    <a:pt x="80658" y="16946"/>
                    <a:pt x="80625" y="16946"/>
                  </a:cubicBezTo>
                  <a:cubicBezTo>
                    <a:pt x="80658" y="16679"/>
                    <a:pt x="80692" y="16379"/>
                    <a:pt x="80658" y="16145"/>
                  </a:cubicBezTo>
                  <a:cubicBezTo>
                    <a:pt x="80058" y="11042"/>
                    <a:pt x="78490" y="8473"/>
                    <a:pt x="75988" y="8473"/>
                  </a:cubicBezTo>
                  <a:lnTo>
                    <a:pt x="75655" y="8473"/>
                  </a:lnTo>
                  <a:cubicBezTo>
                    <a:pt x="75521" y="8473"/>
                    <a:pt x="75388" y="8507"/>
                    <a:pt x="75321" y="8507"/>
                  </a:cubicBezTo>
                  <a:cubicBezTo>
                    <a:pt x="74888" y="5204"/>
                    <a:pt x="74120" y="3103"/>
                    <a:pt x="72853" y="1802"/>
                  </a:cubicBezTo>
                  <a:cubicBezTo>
                    <a:pt x="72019" y="935"/>
                    <a:pt x="70952" y="468"/>
                    <a:pt x="69817" y="468"/>
                  </a:cubicBezTo>
                  <a:cubicBezTo>
                    <a:pt x="69651" y="468"/>
                    <a:pt x="69484" y="468"/>
                    <a:pt x="69317" y="501"/>
                  </a:cubicBezTo>
                  <a:cubicBezTo>
                    <a:pt x="68016" y="668"/>
                    <a:pt x="66882" y="1301"/>
                    <a:pt x="66048" y="2369"/>
                  </a:cubicBezTo>
                  <a:cubicBezTo>
                    <a:pt x="64981" y="3803"/>
                    <a:pt x="64514" y="5938"/>
                    <a:pt x="64347" y="7940"/>
                  </a:cubicBezTo>
                  <a:cubicBezTo>
                    <a:pt x="64313" y="7839"/>
                    <a:pt x="64213" y="7806"/>
                    <a:pt x="64180" y="7706"/>
                  </a:cubicBezTo>
                  <a:cubicBezTo>
                    <a:pt x="63613" y="7139"/>
                    <a:pt x="62846" y="6805"/>
                    <a:pt x="62045" y="6805"/>
                  </a:cubicBezTo>
                  <a:cubicBezTo>
                    <a:pt x="61545" y="6805"/>
                    <a:pt x="60811" y="6939"/>
                    <a:pt x="60044" y="7539"/>
                  </a:cubicBezTo>
                  <a:cubicBezTo>
                    <a:pt x="57876" y="9274"/>
                    <a:pt x="57809" y="13143"/>
                    <a:pt x="57876" y="14978"/>
                  </a:cubicBezTo>
                  <a:lnTo>
                    <a:pt x="47635" y="14978"/>
                  </a:lnTo>
                  <a:lnTo>
                    <a:pt x="50470" y="5371"/>
                  </a:lnTo>
                  <a:cubicBezTo>
                    <a:pt x="50670" y="4671"/>
                    <a:pt x="50537" y="3870"/>
                    <a:pt x="50137" y="3303"/>
                  </a:cubicBezTo>
                  <a:cubicBezTo>
                    <a:pt x="49703" y="2702"/>
                    <a:pt x="49036" y="2302"/>
                    <a:pt x="48302" y="2202"/>
                  </a:cubicBezTo>
                  <a:lnTo>
                    <a:pt x="259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7"/>
            <p:cNvSpPr/>
            <p:nvPr/>
          </p:nvSpPr>
          <p:spPr>
            <a:xfrm>
              <a:off x="-185800" y="6492600"/>
              <a:ext cx="2137400" cy="1446875"/>
            </a:xfrm>
            <a:custGeom>
              <a:avLst/>
              <a:gdLst/>
              <a:ahLst/>
              <a:cxnLst/>
              <a:rect l="l" t="t" r="r" b="b"/>
              <a:pathLst>
                <a:path w="85496" h="57875" extrusionOk="0">
                  <a:moveTo>
                    <a:pt x="11209" y="0"/>
                  </a:moveTo>
                  <a:lnTo>
                    <a:pt x="1" y="13176"/>
                  </a:lnTo>
                  <a:lnTo>
                    <a:pt x="9541" y="57875"/>
                  </a:lnTo>
                  <a:lnTo>
                    <a:pt x="76489" y="57875"/>
                  </a:lnTo>
                  <a:lnTo>
                    <a:pt x="85495" y="12709"/>
                  </a:lnTo>
                  <a:lnTo>
                    <a:pt x="750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7"/>
            <p:cNvSpPr/>
            <p:nvPr/>
          </p:nvSpPr>
          <p:spPr>
            <a:xfrm>
              <a:off x="-62375" y="6720250"/>
              <a:ext cx="1792150" cy="44225"/>
            </a:xfrm>
            <a:custGeom>
              <a:avLst/>
              <a:gdLst/>
              <a:ahLst/>
              <a:cxnLst/>
              <a:rect l="l" t="t" r="r" b="b"/>
              <a:pathLst>
                <a:path w="71686" h="1769" extrusionOk="0">
                  <a:moveTo>
                    <a:pt x="71685" y="1"/>
                  </a:moveTo>
                  <a:lnTo>
                    <a:pt x="1" y="1402"/>
                  </a:lnTo>
                  <a:lnTo>
                    <a:pt x="1" y="1769"/>
                  </a:lnTo>
                  <a:lnTo>
                    <a:pt x="71685" y="368"/>
                  </a:lnTo>
                  <a:lnTo>
                    <a:pt x="716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7"/>
            <p:cNvSpPr/>
            <p:nvPr/>
          </p:nvSpPr>
          <p:spPr>
            <a:xfrm>
              <a:off x="100250" y="6670225"/>
              <a:ext cx="1199200" cy="23375"/>
            </a:xfrm>
            <a:custGeom>
              <a:avLst/>
              <a:gdLst/>
              <a:ahLst/>
              <a:cxnLst/>
              <a:rect l="l" t="t" r="r" b="b"/>
              <a:pathLst>
                <a:path w="47968" h="935" extrusionOk="0">
                  <a:moveTo>
                    <a:pt x="47968" y="0"/>
                  </a:moveTo>
                  <a:lnTo>
                    <a:pt x="0" y="567"/>
                  </a:lnTo>
                  <a:lnTo>
                    <a:pt x="0" y="934"/>
                  </a:lnTo>
                  <a:lnTo>
                    <a:pt x="47968" y="367"/>
                  </a:lnTo>
                  <a:lnTo>
                    <a:pt x="479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7"/>
            <p:cNvSpPr/>
            <p:nvPr/>
          </p:nvSpPr>
          <p:spPr>
            <a:xfrm>
              <a:off x="325400" y="6585150"/>
              <a:ext cx="1349325" cy="51725"/>
            </a:xfrm>
            <a:custGeom>
              <a:avLst/>
              <a:gdLst/>
              <a:ahLst/>
              <a:cxnLst/>
              <a:rect l="l" t="t" r="r" b="b"/>
              <a:pathLst>
                <a:path w="53973" h="2069" extrusionOk="0">
                  <a:moveTo>
                    <a:pt x="53973" y="1"/>
                  </a:moveTo>
                  <a:lnTo>
                    <a:pt x="1" y="1702"/>
                  </a:lnTo>
                  <a:lnTo>
                    <a:pt x="1" y="2069"/>
                  </a:lnTo>
                  <a:lnTo>
                    <a:pt x="53973" y="368"/>
                  </a:lnTo>
                  <a:lnTo>
                    <a:pt x="539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7"/>
            <p:cNvSpPr/>
            <p:nvPr/>
          </p:nvSpPr>
          <p:spPr>
            <a:xfrm>
              <a:off x="191975" y="6556800"/>
              <a:ext cx="780575" cy="37550"/>
            </a:xfrm>
            <a:custGeom>
              <a:avLst/>
              <a:gdLst/>
              <a:ahLst/>
              <a:cxnLst/>
              <a:rect l="l" t="t" r="r" b="b"/>
              <a:pathLst>
                <a:path w="31223" h="1502" extrusionOk="0">
                  <a:moveTo>
                    <a:pt x="31189" y="1"/>
                  </a:moveTo>
                  <a:lnTo>
                    <a:pt x="0" y="1101"/>
                  </a:lnTo>
                  <a:lnTo>
                    <a:pt x="0" y="1502"/>
                  </a:lnTo>
                  <a:lnTo>
                    <a:pt x="31223" y="401"/>
                  </a:lnTo>
                  <a:lnTo>
                    <a:pt x="31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7"/>
            <p:cNvSpPr/>
            <p:nvPr/>
          </p:nvSpPr>
          <p:spPr>
            <a:xfrm>
              <a:off x="-157450" y="6806150"/>
              <a:ext cx="2071525" cy="25050"/>
            </a:xfrm>
            <a:custGeom>
              <a:avLst/>
              <a:gdLst/>
              <a:ahLst/>
              <a:cxnLst/>
              <a:rect l="l" t="t" r="r" b="b"/>
              <a:pathLst>
                <a:path w="82861" h="1002" extrusionOk="0">
                  <a:moveTo>
                    <a:pt x="82827" y="0"/>
                  </a:moveTo>
                  <a:lnTo>
                    <a:pt x="1" y="634"/>
                  </a:lnTo>
                  <a:lnTo>
                    <a:pt x="1" y="1001"/>
                  </a:lnTo>
                  <a:lnTo>
                    <a:pt x="82860" y="367"/>
                  </a:lnTo>
                  <a:lnTo>
                    <a:pt x="828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7"/>
            <p:cNvSpPr/>
            <p:nvPr/>
          </p:nvSpPr>
          <p:spPr>
            <a:xfrm>
              <a:off x="22675" y="6916225"/>
              <a:ext cx="812275" cy="401150"/>
            </a:xfrm>
            <a:custGeom>
              <a:avLst/>
              <a:gdLst/>
              <a:ahLst/>
              <a:cxnLst/>
              <a:rect l="l" t="t" r="r" b="b"/>
              <a:pathLst>
                <a:path w="32491" h="16046" extrusionOk="0">
                  <a:moveTo>
                    <a:pt x="1" y="1"/>
                  </a:moveTo>
                  <a:lnTo>
                    <a:pt x="1736" y="16012"/>
                  </a:lnTo>
                  <a:lnTo>
                    <a:pt x="32491" y="16045"/>
                  </a:lnTo>
                  <a:lnTo>
                    <a:pt x="318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7"/>
            <p:cNvSpPr/>
            <p:nvPr/>
          </p:nvSpPr>
          <p:spPr>
            <a:xfrm>
              <a:off x="631450" y="6970975"/>
              <a:ext cx="144300" cy="122900"/>
            </a:xfrm>
            <a:custGeom>
              <a:avLst/>
              <a:gdLst/>
              <a:ahLst/>
              <a:cxnLst/>
              <a:rect l="l" t="t" r="r" b="b"/>
              <a:pathLst>
                <a:path w="5772" h="4916" extrusionOk="0">
                  <a:moveTo>
                    <a:pt x="3801" y="1"/>
                  </a:moveTo>
                  <a:cubicBezTo>
                    <a:pt x="3121" y="1"/>
                    <a:pt x="2520" y="700"/>
                    <a:pt x="2469" y="1380"/>
                  </a:cubicBezTo>
                  <a:cubicBezTo>
                    <a:pt x="2107" y="903"/>
                    <a:pt x="1559" y="503"/>
                    <a:pt x="1094" y="503"/>
                  </a:cubicBezTo>
                  <a:cubicBezTo>
                    <a:pt x="746" y="503"/>
                    <a:pt x="444" y="727"/>
                    <a:pt x="301" y="1313"/>
                  </a:cubicBezTo>
                  <a:cubicBezTo>
                    <a:pt x="1" y="2380"/>
                    <a:pt x="1202" y="4215"/>
                    <a:pt x="2469" y="4916"/>
                  </a:cubicBezTo>
                  <a:cubicBezTo>
                    <a:pt x="3837" y="3648"/>
                    <a:pt x="5771" y="1346"/>
                    <a:pt x="4471" y="246"/>
                  </a:cubicBezTo>
                  <a:cubicBezTo>
                    <a:pt x="4250" y="74"/>
                    <a:pt x="4021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7"/>
            <p:cNvSpPr/>
            <p:nvPr/>
          </p:nvSpPr>
          <p:spPr>
            <a:xfrm>
              <a:off x="-9000" y="6963750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2" y="1"/>
                  </a:moveTo>
                  <a:cubicBezTo>
                    <a:pt x="2502" y="1"/>
                    <a:pt x="1464" y="16"/>
                    <a:pt x="723" y="16"/>
                  </a:cubicBezTo>
                  <a:cubicBezTo>
                    <a:pt x="353" y="16"/>
                    <a:pt x="56" y="12"/>
                    <a:pt x="0" y="1"/>
                  </a:cubicBezTo>
                  <a:lnTo>
                    <a:pt x="0" y="1"/>
                  </a:lnTo>
                  <a:lnTo>
                    <a:pt x="901" y="3804"/>
                  </a:lnTo>
                  <a:lnTo>
                    <a:pt x="2502" y="3804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7"/>
            <p:cNvSpPr/>
            <p:nvPr/>
          </p:nvSpPr>
          <p:spPr>
            <a:xfrm>
              <a:off x="22675" y="7185575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3" y="1"/>
                  </a:moveTo>
                  <a:cubicBezTo>
                    <a:pt x="2503" y="1"/>
                    <a:pt x="1465" y="31"/>
                    <a:pt x="724" y="31"/>
                  </a:cubicBezTo>
                  <a:cubicBezTo>
                    <a:pt x="353" y="31"/>
                    <a:pt x="57" y="23"/>
                    <a:pt x="1" y="1"/>
                  </a:cubicBezTo>
                  <a:lnTo>
                    <a:pt x="1" y="1"/>
                  </a:lnTo>
                  <a:lnTo>
                    <a:pt x="868" y="3804"/>
                  </a:lnTo>
                  <a:lnTo>
                    <a:pt x="2503" y="3804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7"/>
            <p:cNvSpPr/>
            <p:nvPr/>
          </p:nvSpPr>
          <p:spPr>
            <a:xfrm>
              <a:off x="948350" y="7380725"/>
              <a:ext cx="766400" cy="463700"/>
            </a:xfrm>
            <a:custGeom>
              <a:avLst/>
              <a:gdLst/>
              <a:ahLst/>
              <a:cxnLst/>
              <a:rect l="l" t="t" r="r" b="b"/>
              <a:pathLst>
                <a:path w="30656" h="18548" extrusionOk="0">
                  <a:moveTo>
                    <a:pt x="567" y="1"/>
                  </a:moveTo>
                  <a:lnTo>
                    <a:pt x="0" y="18547"/>
                  </a:lnTo>
                  <a:lnTo>
                    <a:pt x="28521" y="18180"/>
                  </a:lnTo>
                  <a:lnTo>
                    <a:pt x="30656" y="201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7"/>
            <p:cNvSpPr/>
            <p:nvPr/>
          </p:nvSpPr>
          <p:spPr>
            <a:xfrm>
              <a:off x="948350" y="7380725"/>
              <a:ext cx="703025" cy="615475"/>
            </a:xfrm>
            <a:custGeom>
              <a:avLst/>
              <a:gdLst/>
              <a:ahLst/>
              <a:cxnLst/>
              <a:rect l="l" t="t" r="r" b="b"/>
              <a:pathLst>
                <a:path w="28121" h="24619" extrusionOk="0">
                  <a:moveTo>
                    <a:pt x="567" y="1"/>
                  </a:moveTo>
                  <a:lnTo>
                    <a:pt x="0" y="18547"/>
                  </a:lnTo>
                  <a:lnTo>
                    <a:pt x="24451" y="24618"/>
                  </a:lnTo>
                  <a:lnTo>
                    <a:pt x="28121" y="7206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7"/>
            <p:cNvSpPr/>
            <p:nvPr/>
          </p:nvSpPr>
          <p:spPr>
            <a:xfrm>
              <a:off x="962525" y="7401575"/>
              <a:ext cx="643825" cy="587100"/>
            </a:xfrm>
            <a:custGeom>
              <a:avLst/>
              <a:gdLst/>
              <a:ahLst/>
              <a:cxnLst/>
              <a:rect l="l" t="t" r="r" b="b"/>
              <a:pathLst>
                <a:path w="25753" h="23484" extrusionOk="0">
                  <a:moveTo>
                    <a:pt x="101" y="0"/>
                  </a:moveTo>
                  <a:lnTo>
                    <a:pt x="0" y="367"/>
                  </a:lnTo>
                  <a:lnTo>
                    <a:pt x="25319" y="6972"/>
                  </a:lnTo>
                  <a:lnTo>
                    <a:pt x="22450" y="23451"/>
                  </a:lnTo>
                  <a:lnTo>
                    <a:pt x="22817" y="23484"/>
                  </a:lnTo>
                  <a:lnTo>
                    <a:pt x="25752" y="6705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7"/>
            <p:cNvSpPr/>
            <p:nvPr/>
          </p:nvSpPr>
          <p:spPr>
            <a:xfrm>
              <a:off x="1435375" y="7583150"/>
              <a:ext cx="129275" cy="104475"/>
            </a:xfrm>
            <a:custGeom>
              <a:avLst/>
              <a:gdLst/>
              <a:ahLst/>
              <a:cxnLst/>
              <a:rect l="l" t="t" r="r" b="b"/>
              <a:pathLst>
                <a:path w="5171" h="4179" extrusionOk="0">
                  <a:moveTo>
                    <a:pt x="1211" y="1"/>
                  </a:moveTo>
                  <a:cubicBezTo>
                    <a:pt x="972" y="1"/>
                    <a:pt x="727" y="148"/>
                    <a:pt x="500" y="510"/>
                  </a:cubicBezTo>
                  <a:cubicBezTo>
                    <a:pt x="0" y="1344"/>
                    <a:pt x="534" y="3212"/>
                    <a:pt x="1401" y="4179"/>
                  </a:cubicBezTo>
                  <a:cubicBezTo>
                    <a:pt x="2969" y="3412"/>
                    <a:pt x="5170" y="1944"/>
                    <a:pt x="4336" y="743"/>
                  </a:cubicBezTo>
                  <a:cubicBezTo>
                    <a:pt x="4117" y="427"/>
                    <a:pt x="3836" y="297"/>
                    <a:pt x="3551" y="297"/>
                  </a:cubicBezTo>
                  <a:cubicBezTo>
                    <a:pt x="3054" y="297"/>
                    <a:pt x="2547" y="690"/>
                    <a:pt x="2335" y="1177"/>
                  </a:cubicBezTo>
                  <a:cubicBezTo>
                    <a:pt x="2115" y="560"/>
                    <a:pt x="1676" y="1"/>
                    <a:pt x="12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7"/>
            <p:cNvSpPr/>
            <p:nvPr/>
          </p:nvSpPr>
          <p:spPr>
            <a:xfrm>
              <a:off x="933325" y="7437425"/>
              <a:ext cx="61750" cy="102600"/>
            </a:xfrm>
            <a:custGeom>
              <a:avLst/>
              <a:gdLst/>
              <a:ahLst/>
              <a:cxnLst/>
              <a:rect l="l" t="t" r="r" b="b"/>
              <a:pathLst>
                <a:path w="2470" h="4104" extrusionOk="0">
                  <a:moveTo>
                    <a:pt x="1" y="1"/>
                  </a:moveTo>
                  <a:lnTo>
                    <a:pt x="301" y="3870"/>
                  </a:lnTo>
                  <a:lnTo>
                    <a:pt x="1902" y="4104"/>
                  </a:lnTo>
                  <a:lnTo>
                    <a:pt x="2469" y="368"/>
                  </a:lnTo>
                  <a:cubicBezTo>
                    <a:pt x="2469" y="368"/>
                    <a:pt x="168" y="6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7"/>
            <p:cNvSpPr/>
            <p:nvPr/>
          </p:nvSpPr>
          <p:spPr>
            <a:xfrm>
              <a:off x="924175" y="7710125"/>
              <a:ext cx="61725" cy="103425"/>
            </a:xfrm>
            <a:custGeom>
              <a:avLst/>
              <a:gdLst/>
              <a:ahLst/>
              <a:cxnLst/>
              <a:rect l="l" t="t" r="r" b="b"/>
              <a:pathLst>
                <a:path w="2469" h="4137" extrusionOk="0">
                  <a:moveTo>
                    <a:pt x="0" y="1"/>
                  </a:moveTo>
                  <a:lnTo>
                    <a:pt x="300" y="3870"/>
                  </a:lnTo>
                  <a:lnTo>
                    <a:pt x="1868" y="4137"/>
                  </a:lnTo>
                  <a:lnTo>
                    <a:pt x="2468" y="368"/>
                  </a:lnTo>
                  <a:cubicBezTo>
                    <a:pt x="2468" y="368"/>
                    <a:pt x="167" y="10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7"/>
            <p:cNvSpPr/>
            <p:nvPr/>
          </p:nvSpPr>
          <p:spPr>
            <a:xfrm>
              <a:off x="964200" y="6916225"/>
              <a:ext cx="806425" cy="402825"/>
            </a:xfrm>
            <a:custGeom>
              <a:avLst/>
              <a:gdLst/>
              <a:ahLst/>
              <a:cxnLst/>
              <a:rect l="l" t="t" r="r" b="b"/>
              <a:pathLst>
                <a:path w="32257" h="16113" extrusionOk="0">
                  <a:moveTo>
                    <a:pt x="501" y="1"/>
                  </a:moveTo>
                  <a:lnTo>
                    <a:pt x="0" y="16045"/>
                  </a:lnTo>
                  <a:lnTo>
                    <a:pt x="30355" y="16112"/>
                  </a:lnTo>
                  <a:lnTo>
                    <a:pt x="322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7"/>
            <p:cNvSpPr/>
            <p:nvPr/>
          </p:nvSpPr>
          <p:spPr>
            <a:xfrm>
              <a:off x="1552950" y="6970975"/>
              <a:ext cx="144300" cy="122900"/>
            </a:xfrm>
            <a:custGeom>
              <a:avLst/>
              <a:gdLst/>
              <a:ahLst/>
              <a:cxnLst/>
              <a:rect l="l" t="t" r="r" b="b"/>
              <a:pathLst>
                <a:path w="5772" h="4916" extrusionOk="0">
                  <a:moveTo>
                    <a:pt x="3815" y="1"/>
                  </a:moveTo>
                  <a:cubicBezTo>
                    <a:pt x="3140" y="1"/>
                    <a:pt x="2519" y="700"/>
                    <a:pt x="2469" y="1380"/>
                  </a:cubicBezTo>
                  <a:cubicBezTo>
                    <a:pt x="2106" y="903"/>
                    <a:pt x="1559" y="503"/>
                    <a:pt x="1094" y="503"/>
                  </a:cubicBezTo>
                  <a:cubicBezTo>
                    <a:pt x="745" y="503"/>
                    <a:pt x="443" y="727"/>
                    <a:pt x="301" y="1313"/>
                  </a:cubicBezTo>
                  <a:cubicBezTo>
                    <a:pt x="0" y="2380"/>
                    <a:pt x="1201" y="4215"/>
                    <a:pt x="2469" y="4916"/>
                  </a:cubicBezTo>
                  <a:cubicBezTo>
                    <a:pt x="3870" y="3648"/>
                    <a:pt x="5771" y="1346"/>
                    <a:pt x="4470" y="246"/>
                  </a:cubicBezTo>
                  <a:cubicBezTo>
                    <a:pt x="4258" y="74"/>
                    <a:pt x="4033" y="1"/>
                    <a:pt x="3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7"/>
            <p:cNvSpPr/>
            <p:nvPr/>
          </p:nvSpPr>
          <p:spPr>
            <a:xfrm>
              <a:off x="940850" y="6959600"/>
              <a:ext cx="62550" cy="95075"/>
            </a:xfrm>
            <a:custGeom>
              <a:avLst/>
              <a:gdLst/>
              <a:ahLst/>
              <a:cxnLst/>
              <a:rect l="l" t="t" r="r" b="b"/>
              <a:pathLst>
                <a:path w="2502" h="3803" extrusionOk="0">
                  <a:moveTo>
                    <a:pt x="2502" y="0"/>
                  </a:moveTo>
                  <a:cubicBezTo>
                    <a:pt x="2502" y="0"/>
                    <a:pt x="1464" y="15"/>
                    <a:pt x="723" y="15"/>
                  </a:cubicBezTo>
                  <a:cubicBezTo>
                    <a:pt x="352" y="15"/>
                    <a:pt x="56" y="11"/>
                    <a:pt x="0" y="0"/>
                  </a:cubicBezTo>
                  <a:lnTo>
                    <a:pt x="0" y="0"/>
                  </a:lnTo>
                  <a:lnTo>
                    <a:pt x="901" y="3803"/>
                  </a:lnTo>
                  <a:lnTo>
                    <a:pt x="2502" y="380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7"/>
            <p:cNvSpPr/>
            <p:nvPr/>
          </p:nvSpPr>
          <p:spPr>
            <a:xfrm>
              <a:off x="932500" y="7168900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2" y="1"/>
                  </a:moveTo>
                  <a:cubicBezTo>
                    <a:pt x="2502" y="1"/>
                    <a:pt x="1465" y="30"/>
                    <a:pt x="723" y="30"/>
                  </a:cubicBezTo>
                  <a:cubicBezTo>
                    <a:pt x="353" y="30"/>
                    <a:pt x="56" y="23"/>
                    <a:pt x="1" y="1"/>
                  </a:cubicBezTo>
                  <a:lnTo>
                    <a:pt x="1" y="1"/>
                  </a:lnTo>
                  <a:lnTo>
                    <a:pt x="868" y="3804"/>
                  </a:lnTo>
                  <a:lnTo>
                    <a:pt x="2502" y="3804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7"/>
            <p:cNvSpPr/>
            <p:nvPr/>
          </p:nvSpPr>
          <p:spPr>
            <a:xfrm>
              <a:off x="72725" y="7376550"/>
              <a:ext cx="780575" cy="479550"/>
            </a:xfrm>
            <a:custGeom>
              <a:avLst/>
              <a:gdLst/>
              <a:ahLst/>
              <a:cxnLst/>
              <a:rect l="l" t="t" r="r" b="b"/>
              <a:pathLst>
                <a:path w="31223" h="19182" extrusionOk="0">
                  <a:moveTo>
                    <a:pt x="0" y="1"/>
                  </a:moveTo>
                  <a:lnTo>
                    <a:pt x="2135" y="19181"/>
                  </a:lnTo>
                  <a:lnTo>
                    <a:pt x="31223" y="18781"/>
                  </a:lnTo>
                  <a:lnTo>
                    <a:pt x="30556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7"/>
            <p:cNvSpPr/>
            <p:nvPr/>
          </p:nvSpPr>
          <p:spPr>
            <a:xfrm>
              <a:off x="631450" y="7432025"/>
              <a:ext cx="144300" cy="123025"/>
            </a:xfrm>
            <a:custGeom>
              <a:avLst/>
              <a:gdLst/>
              <a:ahLst/>
              <a:cxnLst/>
              <a:rect l="l" t="t" r="r" b="b"/>
              <a:pathLst>
                <a:path w="5772" h="4921" extrusionOk="0">
                  <a:moveTo>
                    <a:pt x="3790" y="1"/>
                  </a:moveTo>
                  <a:cubicBezTo>
                    <a:pt x="3115" y="1"/>
                    <a:pt x="2519" y="683"/>
                    <a:pt x="2469" y="1384"/>
                  </a:cubicBezTo>
                  <a:cubicBezTo>
                    <a:pt x="2104" y="904"/>
                    <a:pt x="1550" y="501"/>
                    <a:pt x="1083" y="501"/>
                  </a:cubicBezTo>
                  <a:cubicBezTo>
                    <a:pt x="739" y="501"/>
                    <a:pt x="442" y="719"/>
                    <a:pt x="301" y="1284"/>
                  </a:cubicBezTo>
                  <a:cubicBezTo>
                    <a:pt x="1" y="2385"/>
                    <a:pt x="1202" y="4220"/>
                    <a:pt x="2469" y="4920"/>
                  </a:cubicBezTo>
                  <a:cubicBezTo>
                    <a:pt x="3837" y="3586"/>
                    <a:pt x="5771" y="1284"/>
                    <a:pt x="4471" y="250"/>
                  </a:cubicBezTo>
                  <a:cubicBezTo>
                    <a:pt x="4246" y="76"/>
                    <a:pt x="4014" y="1"/>
                    <a:pt x="37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7"/>
            <p:cNvSpPr/>
            <p:nvPr/>
          </p:nvSpPr>
          <p:spPr>
            <a:xfrm>
              <a:off x="45200" y="7416575"/>
              <a:ext cx="62575" cy="94275"/>
            </a:xfrm>
            <a:custGeom>
              <a:avLst/>
              <a:gdLst/>
              <a:ahLst/>
              <a:cxnLst/>
              <a:rect l="l" t="t" r="r" b="b"/>
              <a:pathLst>
                <a:path w="2503" h="3771" extrusionOk="0">
                  <a:moveTo>
                    <a:pt x="2502" y="1"/>
                  </a:moveTo>
                  <a:cubicBezTo>
                    <a:pt x="2502" y="1"/>
                    <a:pt x="1465" y="16"/>
                    <a:pt x="723" y="16"/>
                  </a:cubicBezTo>
                  <a:cubicBezTo>
                    <a:pt x="353" y="16"/>
                    <a:pt x="56" y="12"/>
                    <a:pt x="1" y="1"/>
                  </a:cubicBezTo>
                  <a:lnTo>
                    <a:pt x="1" y="1"/>
                  </a:lnTo>
                  <a:lnTo>
                    <a:pt x="901" y="3770"/>
                  </a:lnTo>
                  <a:lnTo>
                    <a:pt x="2502" y="3770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7"/>
            <p:cNvSpPr/>
            <p:nvPr/>
          </p:nvSpPr>
          <p:spPr>
            <a:xfrm>
              <a:off x="85225" y="7710125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3" y="1"/>
                  </a:moveTo>
                  <a:cubicBezTo>
                    <a:pt x="2503" y="1"/>
                    <a:pt x="1465" y="15"/>
                    <a:pt x="724" y="15"/>
                  </a:cubicBezTo>
                  <a:cubicBezTo>
                    <a:pt x="353" y="15"/>
                    <a:pt x="56" y="12"/>
                    <a:pt x="1" y="1"/>
                  </a:cubicBezTo>
                  <a:lnTo>
                    <a:pt x="1" y="1"/>
                  </a:lnTo>
                  <a:lnTo>
                    <a:pt x="868" y="3803"/>
                  </a:lnTo>
                  <a:lnTo>
                    <a:pt x="2503" y="3803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7"/>
            <p:cNvSpPr/>
            <p:nvPr/>
          </p:nvSpPr>
          <p:spPr>
            <a:xfrm>
              <a:off x="309550" y="6117325"/>
              <a:ext cx="640500" cy="549575"/>
            </a:xfrm>
            <a:custGeom>
              <a:avLst/>
              <a:gdLst/>
              <a:ahLst/>
              <a:cxnLst/>
              <a:rect l="l" t="t" r="r" b="b"/>
              <a:pathLst>
                <a:path w="25620" h="21983" extrusionOk="0">
                  <a:moveTo>
                    <a:pt x="3303" y="0"/>
                  </a:moveTo>
                  <a:lnTo>
                    <a:pt x="2870" y="7939"/>
                  </a:lnTo>
                  <a:lnTo>
                    <a:pt x="1" y="14144"/>
                  </a:lnTo>
                  <a:lnTo>
                    <a:pt x="2202" y="21983"/>
                  </a:lnTo>
                  <a:lnTo>
                    <a:pt x="19882" y="21883"/>
                  </a:lnTo>
                  <a:lnTo>
                    <a:pt x="19882" y="21716"/>
                  </a:lnTo>
                  <a:lnTo>
                    <a:pt x="25619" y="2202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7"/>
            <p:cNvSpPr/>
            <p:nvPr/>
          </p:nvSpPr>
          <p:spPr>
            <a:xfrm>
              <a:off x="49375" y="6578825"/>
              <a:ext cx="107600" cy="145525"/>
            </a:xfrm>
            <a:custGeom>
              <a:avLst/>
              <a:gdLst/>
              <a:ahLst/>
              <a:cxnLst/>
              <a:rect l="l" t="t" r="r" b="b"/>
              <a:pathLst>
                <a:path w="4304" h="5821" extrusionOk="0">
                  <a:moveTo>
                    <a:pt x="1423" y="1"/>
                  </a:moveTo>
                  <a:cubicBezTo>
                    <a:pt x="1312" y="1"/>
                    <a:pt x="1205" y="18"/>
                    <a:pt x="1101" y="54"/>
                  </a:cubicBezTo>
                  <a:cubicBezTo>
                    <a:pt x="234" y="354"/>
                    <a:pt x="0" y="1888"/>
                    <a:pt x="601" y="3489"/>
                  </a:cubicBezTo>
                  <a:cubicBezTo>
                    <a:pt x="1096" y="4858"/>
                    <a:pt x="2049" y="5820"/>
                    <a:pt x="2882" y="5820"/>
                  </a:cubicBezTo>
                  <a:cubicBezTo>
                    <a:pt x="3003" y="5820"/>
                    <a:pt x="3122" y="5800"/>
                    <a:pt x="3236" y="5758"/>
                  </a:cubicBezTo>
                  <a:cubicBezTo>
                    <a:pt x="4103" y="5491"/>
                    <a:pt x="4303" y="3923"/>
                    <a:pt x="3736" y="2355"/>
                  </a:cubicBezTo>
                  <a:cubicBezTo>
                    <a:pt x="3208" y="945"/>
                    <a:pt x="2239" y="1"/>
                    <a:pt x="1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7"/>
            <p:cNvSpPr/>
            <p:nvPr/>
          </p:nvSpPr>
          <p:spPr>
            <a:xfrm>
              <a:off x="-15675" y="6260450"/>
              <a:ext cx="485375" cy="410625"/>
            </a:xfrm>
            <a:custGeom>
              <a:avLst/>
              <a:gdLst/>
              <a:ahLst/>
              <a:cxnLst/>
              <a:rect l="l" t="t" r="r" b="b"/>
              <a:pathLst>
                <a:path w="19415" h="16425" extrusionOk="0">
                  <a:moveTo>
                    <a:pt x="8654" y="0"/>
                  </a:moveTo>
                  <a:cubicBezTo>
                    <a:pt x="6215" y="0"/>
                    <a:pt x="4270" y="480"/>
                    <a:pt x="4270" y="480"/>
                  </a:cubicBezTo>
                  <a:lnTo>
                    <a:pt x="6072" y="10287"/>
                  </a:lnTo>
                  <a:lnTo>
                    <a:pt x="6072" y="10287"/>
                  </a:lnTo>
                  <a:lnTo>
                    <a:pt x="1" y="9253"/>
                  </a:lnTo>
                  <a:lnTo>
                    <a:pt x="1" y="9253"/>
                  </a:lnTo>
                  <a:lnTo>
                    <a:pt x="1568" y="16425"/>
                  </a:lnTo>
                  <a:lnTo>
                    <a:pt x="16846" y="16224"/>
                  </a:lnTo>
                  <a:cubicBezTo>
                    <a:pt x="19414" y="8486"/>
                    <a:pt x="18280" y="4383"/>
                    <a:pt x="15845" y="2248"/>
                  </a:cubicBezTo>
                  <a:cubicBezTo>
                    <a:pt x="13871" y="454"/>
                    <a:pt x="11028" y="0"/>
                    <a:pt x="8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7"/>
            <p:cNvSpPr/>
            <p:nvPr/>
          </p:nvSpPr>
          <p:spPr>
            <a:xfrm>
              <a:off x="-3175" y="6547300"/>
              <a:ext cx="836475" cy="130450"/>
            </a:xfrm>
            <a:custGeom>
              <a:avLst/>
              <a:gdLst/>
              <a:ahLst/>
              <a:cxnLst/>
              <a:rect l="l" t="t" r="r" b="b"/>
              <a:pathLst>
                <a:path w="33459" h="5218" extrusionOk="0">
                  <a:moveTo>
                    <a:pt x="27320" y="1"/>
                  </a:moveTo>
                  <a:cubicBezTo>
                    <a:pt x="27243" y="1"/>
                    <a:pt x="27166" y="5"/>
                    <a:pt x="27087" y="14"/>
                  </a:cubicBezTo>
                  <a:cubicBezTo>
                    <a:pt x="25252" y="180"/>
                    <a:pt x="25252" y="2315"/>
                    <a:pt x="25386" y="3616"/>
                  </a:cubicBezTo>
                  <a:lnTo>
                    <a:pt x="12777" y="4183"/>
                  </a:lnTo>
                  <a:cubicBezTo>
                    <a:pt x="12777" y="4183"/>
                    <a:pt x="11108" y="847"/>
                    <a:pt x="9553" y="847"/>
                  </a:cubicBezTo>
                  <a:cubicBezTo>
                    <a:pt x="9538" y="847"/>
                    <a:pt x="9523" y="847"/>
                    <a:pt x="9508" y="848"/>
                  </a:cubicBezTo>
                  <a:cubicBezTo>
                    <a:pt x="7907" y="948"/>
                    <a:pt x="8073" y="4183"/>
                    <a:pt x="8073" y="4183"/>
                  </a:cubicBezTo>
                  <a:lnTo>
                    <a:pt x="1" y="3783"/>
                  </a:lnTo>
                  <a:lnTo>
                    <a:pt x="268" y="5217"/>
                  </a:lnTo>
                  <a:lnTo>
                    <a:pt x="33458" y="5217"/>
                  </a:lnTo>
                  <a:lnTo>
                    <a:pt x="33458" y="3249"/>
                  </a:lnTo>
                  <a:lnTo>
                    <a:pt x="30856" y="3349"/>
                  </a:lnTo>
                  <a:cubicBezTo>
                    <a:pt x="30250" y="2072"/>
                    <a:pt x="29032" y="1"/>
                    <a:pt x="27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7"/>
            <p:cNvSpPr/>
            <p:nvPr/>
          </p:nvSpPr>
          <p:spPr>
            <a:xfrm>
              <a:off x="207825" y="6591400"/>
              <a:ext cx="107600" cy="145450"/>
            </a:xfrm>
            <a:custGeom>
              <a:avLst/>
              <a:gdLst/>
              <a:ahLst/>
              <a:cxnLst/>
              <a:rect l="l" t="t" r="r" b="b"/>
              <a:pathLst>
                <a:path w="4304" h="5818" extrusionOk="0">
                  <a:moveTo>
                    <a:pt x="1408" y="0"/>
                  </a:moveTo>
                  <a:cubicBezTo>
                    <a:pt x="1303" y="0"/>
                    <a:pt x="1200" y="17"/>
                    <a:pt x="1101" y="51"/>
                  </a:cubicBezTo>
                  <a:cubicBezTo>
                    <a:pt x="234" y="351"/>
                    <a:pt x="0" y="1886"/>
                    <a:pt x="601" y="3487"/>
                  </a:cubicBezTo>
                  <a:cubicBezTo>
                    <a:pt x="1096" y="4856"/>
                    <a:pt x="2049" y="5818"/>
                    <a:pt x="2882" y="5818"/>
                  </a:cubicBezTo>
                  <a:cubicBezTo>
                    <a:pt x="3003" y="5818"/>
                    <a:pt x="3122" y="5797"/>
                    <a:pt x="3236" y="5755"/>
                  </a:cubicBezTo>
                  <a:cubicBezTo>
                    <a:pt x="4103" y="5488"/>
                    <a:pt x="4303" y="3920"/>
                    <a:pt x="3736" y="2353"/>
                  </a:cubicBezTo>
                  <a:cubicBezTo>
                    <a:pt x="3204" y="993"/>
                    <a:pt x="2227" y="0"/>
                    <a:pt x="1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7"/>
            <p:cNvSpPr/>
            <p:nvPr/>
          </p:nvSpPr>
          <p:spPr>
            <a:xfrm>
              <a:off x="644800" y="6568825"/>
              <a:ext cx="107600" cy="145500"/>
            </a:xfrm>
            <a:custGeom>
              <a:avLst/>
              <a:gdLst/>
              <a:ahLst/>
              <a:cxnLst/>
              <a:rect l="l" t="t" r="r" b="b"/>
              <a:pathLst>
                <a:path w="4304" h="5820" extrusionOk="0">
                  <a:moveTo>
                    <a:pt x="1414" y="0"/>
                  </a:moveTo>
                  <a:cubicBezTo>
                    <a:pt x="1306" y="0"/>
                    <a:pt x="1201" y="17"/>
                    <a:pt x="1101" y="53"/>
                  </a:cubicBezTo>
                  <a:cubicBezTo>
                    <a:pt x="201" y="320"/>
                    <a:pt x="0" y="1888"/>
                    <a:pt x="601" y="3456"/>
                  </a:cubicBezTo>
                  <a:cubicBezTo>
                    <a:pt x="1096" y="4854"/>
                    <a:pt x="2049" y="5820"/>
                    <a:pt x="2861" y="5820"/>
                  </a:cubicBezTo>
                  <a:cubicBezTo>
                    <a:pt x="2978" y="5820"/>
                    <a:pt x="3093" y="5800"/>
                    <a:pt x="3203" y="5757"/>
                  </a:cubicBezTo>
                  <a:cubicBezTo>
                    <a:pt x="4103" y="5457"/>
                    <a:pt x="4303" y="3923"/>
                    <a:pt x="3703" y="2322"/>
                  </a:cubicBezTo>
                  <a:cubicBezTo>
                    <a:pt x="3204" y="941"/>
                    <a:pt x="2213" y="0"/>
                    <a:pt x="1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7"/>
            <p:cNvSpPr/>
            <p:nvPr/>
          </p:nvSpPr>
          <p:spPr>
            <a:xfrm>
              <a:off x="406300" y="6236575"/>
              <a:ext cx="501200" cy="28375"/>
            </a:xfrm>
            <a:custGeom>
              <a:avLst/>
              <a:gdLst/>
              <a:ahLst/>
              <a:cxnLst/>
              <a:rect l="l" t="t" r="r" b="b"/>
              <a:pathLst>
                <a:path w="20048" h="1135" extrusionOk="0">
                  <a:moveTo>
                    <a:pt x="0" y="0"/>
                  </a:moveTo>
                  <a:lnTo>
                    <a:pt x="0" y="401"/>
                  </a:lnTo>
                  <a:lnTo>
                    <a:pt x="20048" y="1135"/>
                  </a:lnTo>
                  <a:lnTo>
                    <a:pt x="20048" y="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7"/>
            <p:cNvSpPr/>
            <p:nvPr/>
          </p:nvSpPr>
          <p:spPr>
            <a:xfrm>
              <a:off x="415475" y="6334975"/>
              <a:ext cx="443675" cy="46725"/>
            </a:xfrm>
            <a:custGeom>
              <a:avLst/>
              <a:gdLst/>
              <a:ahLst/>
              <a:cxnLst/>
              <a:rect l="l" t="t" r="r" b="b"/>
              <a:pathLst>
                <a:path w="17747" h="1869" extrusionOk="0">
                  <a:moveTo>
                    <a:pt x="34" y="1"/>
                  </a:moveTo>
                  <a:lnTo>
                    <a:pt x="0" y="434"/>
                  </a:lnTo>
                  <a:lnTo>
                    <a:pt x="17713" y="1869"/>
                  </a:lnTo>
                  <a:lnTo>
                    <a:pt x="17746" y="14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7"/>
            <p:cNvSpPr/>
            <p:nvPr/>
          </p:nvSpPr>
          <p:spPr>
            <a:xfrm>
              <a:off x="464675" y="6485075"/>
              <a:ext cx="377800" cy="10875"/>
            </a:xfrm>
            <a:custGeom>
              <a:avLst/>
              <a:gdLst/>
              <a:ahLst/>
              <a:cxnLst/>
              <a:rect l="l" t="t" r="r" b="b"/>
              <a:pathLst>
                <a:path w="15112" h="435" extrusionOk="0">
                  <a:moveTo>
                    <a:pt x="0" y="1"/>
                  </a:moveTo>
                  <a:lnTo>
                    <a:pt x="0" y="435"/>
                  </a:lnTo>
                  <a:lnTo>
                    <a:pt x="15111" y="435"/>
                  </a:lnTo>
                  <a:lnTo>
                    <a:pt x="15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7"/>
            <p:cNvSpPr/>
            <p:nvPr/>
          </p:nvSpPr>
          <p:spPr>
            <a:xfrm>
              <a:off x="115250" y="6283275"/>
              <a:ext cx="209350" cy="243525"/>
            </a:xfrm>
            <a:custGeom>
              <a:avLst/>
              <a:gdLst/>
              <a:ahLst/>
              <a:cxnLst/>
              <a:rect l="l" t="t" r="r" b="b"/>
              <a:pathLst>
                <a:path w="8374" h="9741" extrusionOk="0">
                  <a:moveTo>
                    <a:pt x="1" y="0"/>
                  </a:moveTo>
                  <a:lnTo>
                    <a:pt x="1435" y="9307"/>
                  </a:lnTo>
                  <a:lnTo>
                    <a:pt x="8373" y="9741"/>
                  </a:lnTo>
                  <a:lnTo>
                    <a:pt x="7506" y="8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7"/>
            <p:cNvSpPr/>
            <p:nvPr/>
          </p:nvSpPr>
          <p:spPr>
            <a:xfrm>
              <a:off x="318725" y="6314125"/>
              <a:ext cx="155975" cy="212675"/>
            </a:xfrm>
            <a:custGeom>
              <a:avLst/>
              <a:gdLst/>
              <a:ahLst/>
              <a:cxnLst/>
              <a:rect l="l" t="t" r="r" b="b"/>
              <a:pathLst>
                <a:path w="6239" h="8507" extrusionOk="0">
                  <a:moveTo>
                    <a:pt x="1" y="1"/>
                  </a:moveTo>
                  <a:lnTo>
                    <a:pt x="1335" y="8507"/>
                  </a:lnTo>
                  <a:lnTo>
                    <a:pt x="3470" y="8340"/>
                  </a:lnTo>
                  <a:cubicBezTo>
                    <a:pt x="6239" y="196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7"/>
            <p:cNvSpPr/>
            <p:nvPr/>
          </p:nvSpPr>
          <p:spPr>
            <a:xfrm>
              <a:off x="680650" y="6614300"/>
              <a:ext cx="35050" cy="54625"/>
            </a:xfrm>
            <a:custGeom>
              <a:avLst/>
              <a:gdLst/>
              <a:ahLst/>
              <a:cxnLst/>
              <a:rect l="l" t="t" r="r" b="b"/>
              <a:pathLst>
                <a:path w="1402" h="2185" extrusionOk="0">
                  <a:moveTo>
                    <a:pt x="471" y="0"/>
                  </a:moveTo>
                  <a:cubicBezTo>
                    <a:pt x="459" y="0"/>
                    <a:pt x="446" y="1"/>
                    <a:pt x="434" y="2"/>
                  </a:cubicBezTo>
                  <a:cubicBezTo>
                    <a:pt x="134" y="102"/>
                    <a:pt x="1" y="636"/>
                    <a:pt x="134" y="1236"/>
                  </a:cubicBezTo>
                  <a:cubicBezTo>
                    <a:pt x="255" y="1779"/>
                    <a:pt x="593" y="2185"/>
                    <a:pt x="878" y="2185"/>
                  </a:cubicBezTo>
                  <a:cubicBezTo>
                    <a:pt x="909" y="2185"/>
                    <a:pt x="939" y="2180"/>
                    <a:pt x="968" y="2170"/>
                  </a:cubicBezTo>
                  <a:cubicBezTo>
                    <a:pt x="1268" y="2104"/>
                    <a:pt x="1402" y="1570"/>
                    <a:pt x="1268" y="970"/>
                  </a:cubicBezTo>
                  <a:cubicBezTo>
                    <a:pt x="1172" y="423"/>
                    <a:pt x="797" y="0"/>
                    <a:pt x="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7"/>
            <p:cNvSpPr/>
            <p:nvPr/>
          </p:nvSpPr>
          <p:spPr>
            <a:xfrm>
              <a:off x="243675" y="6633475"/>
              <a:ext cx="35050" cy="54450"/>
            </a:xfrm>
            <a:custGeom>
              <a:avLst/>
              <a:gdLst/>
              <a:ahLst/>
              <a:cxnLst/>
              <a:rect l="l" t="t" r="r" b="b"/>
              <a:pathLst>
                <a:path w="1402" h="2178" extrusionOk="0">
                  <a:moveTo>
                    <a:pt x="507" y="1"/>
                  </a:moveTo>
                  <a:cubicBezTo>
                    <a:pt x="494" y="1"/>
                    <a:pt x="481" y="1"/>
                    <a:pt x="468" y="2"/>
                  </a:cubicBezTo>
                  <a:cubicBezTo>
                    <a:pt x="134" y="69"/>
                    <a:pt x="1" y="636"/>
                    <a:pt x="134" y="1203"/>
                  </a:cubicBezTo>
                  <a:cubicBezTo>
                    <a:pt x="289" y="1791"/>
                    <a:pt x="615" y="2178"/>
                    <a:pt x="902" y="2178"/>
                  </a:cubicBezTo>
                  <a:cubicBezTo>
                    <a:pt x="924" y="2178"/>
                    <a:pt x="946" y="2176"/>
                    <a:pt x="968" y="2171"/>
                  </a:cubicBezTo>
                  <a:cubicBezTo>
                    <a:pt x="1302" y="2071"/>
                    <a:pt x="1402" y="1537"/>
                    <a:pt x="1302" y="936"/>
                  </a:cubicBezTo>
                  <a:cubicBezTo>
                    <a:pt x="1173" y="391"/>
                    <a:pt x="829" y="1"/>
                    <a:pt x="5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7"/>
            <p:cNvSpPr/>
            <p:nvPr/>
          </p:nvSpPr>
          <p:spPr>
            <a:xfrm>
              <a:off x="144450" y="6359150"/>
              <a:ext cx="66725" cy="106775"/>
            </a:xfrm>
            <a:custGeom>
              <a:avLst/>
              <a:gdLst/>
              <a:ahLst/>
              <a:cxnLst/>
              <a:rect l="l" t="t" r="r" b="b"/>
              <a:pathLst>
                <a:path w="2669" h="4271" extrusionOk="0">
                  <a:moveTo>
                    <a:pt x="1334" y="1"/>
                  </a:moveTo>
                  <a:cubicBezTo>
                    <a:pt x="601" y="1"/>
                    <a:pt x="0" y="968"/>
                    <a:pt x="0" y="2136"/>
                  </a:cubicBezTo>
                  <a:cubicBezTo>
                    <a:pt x="0" y="3303"/>
                    <a:pt x="601" y="4271"/>
                    <a:pt x="1334" y="4271"/>
                  </a:cubicBezTo>
                  <a:cubicBezTo>
                    <a:pt x="2102" y="4271"/>
                    <a:pt x="2669" y="3303"/>
                    <a:pt x="2669" y="2136"/>
                  </a:cubicBezTo>
                  <a:cubicBezTo>
                    <a:pt x="2669" y="935"/>
                    <a:pt x="2102" y="1"/>
                    <a:pt x="1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7"/>
            <p:cNvSpPr/>
            <p:nvPr/>
          </p:nvSpPr>
          <p:spPr>
            <a:xfrm>
              <a:off x="215325" y="6355000"/>
              <a:ext cx="70900" cy="114275"/>
            </a:xfrm>
            <a:custGeom>
              <a:avLst/>
              <a:gdLst/>
              <a:ahLst/>
              <a:cxnLst/>
              <a:rect l="l" t="t" r="r" b="b"/>
              <a:pathLst>
                <a:path w="2836" h="4571" extrusionOk="0">
                  <a:moveTo>
                    <a:pt x="1435" y="0"/>
                  </a:moveTo>
                  <a:cubicBezTo>
                    <a:pt x="634" y="0"/>
                    <a:pt x="0" y="1034"/>
                    <a:pt x="0" y="2302"/>
                  </a:cubicBezTo>
                  <a:cubicBezTo>
                    <a:pt x="0" y="3536"/>
                    <a:pt x="634" y="4570"/>
                    <a:pt x="1435" y="4570"/>
                  </a:cubicBezTo>
                  <a:cubicBezTo>
                    <a:pt x="2202" y="4570"/>
                    <a:pt x="2836" y="3536"/>
                    <a:pt x="2836" y="2302"/>
                  </a:cubicBezTo>
                  <a:cubicBezTo>
                    <a:pt x="2836" y="1001"/>
                    <a:pt x="2202" y="0"/>
                    <a:pt x="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7"/>
            <p:cNvSpPr/>
            <p:nvPr/>
          </p:nvSpPr>
          <p:spPr>
            <a:xfrm>
              <a:off x="177800" y="6387525"/>
              <a:ext cx="25050" cy="47550"/>
            </a:xfrm>
            <a:custGeom>
              <a:avLst/>
              <a:gdLst/>
              <a:ahLst/>
              <a:cxnLst/>
              <a:rect l="l" t="t" r="r" b="b"/>
              <a:pathLst>
                <a:path w="1002" h="1902" extrusionOk="0">
                  <a:moveTo>
                    <a:pt x="501" y="0"/>
                  </a:moveTo>
                  <a:cubicBezTo>
                    <a:pt x="201" y="0"/>
                    <a:pt x="0" y="400"/>
                    <a:pt x="0" y="967"/>
                  </a:cubicBezTo>
                  <a:cubicBezTo>
                    <a:pt x="0" y="1501"/>
                    <a:pt x="201" y="1901"/>
                    <a:pt x="501" y="1901"/>
                  </a:cubicBezTo>
                  <a:cubicBezTo>
                    <a:pt x="801" y="1901"/>
                    <a:pt x="1001" y="1501"/>
                    <a:pt x="1001" y="967"/>
                  </a:cubicBezTo>
                  <a:cubicBezTo>
                    <a:pt x="1001" y="467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7"/>
            <p:cNvSpPr/>
            <p:nvPr/>
          </p:nvSpPr>
          <p:spPr>
            <a:xfrm>
              <a:off x="219500" y="6392475"/>
              <a:ext cx="25025" cy="48425"/>
            </a:xfrm>
            <a:custGeom>
              <a:avLst/>
              <a:gdLst/>
              <a:ahLst/>
              <a:cxnLst/>
              <a:rect l="l" t="t" r="r" b="b"/>
              <a:pathLst>
                <a:path w="1001" h="1937" extrusionOk="0">
                  <a:moveTo>
                    <a:pt x="531" y="1"/>
                  </a:moveTo>
                  <a:cubicBezTo>
                    <a:pt x="521" y="1"/>
                    <a:pt x="511" y="1"/>
                    <a:pt x="501" y="2"/>
                  </a:cubicBezTo>
                  <a:cubicBezTo>
                    <a:pt x="200" y="2"/>
                    <a:pt x="0" y="436"/>
                    <a:pt x="0" y="970"/>
                  </a:cubicBezTo>
                  <a:cubicBezTo>
                    <a:pt x="0" y="1503"/>
                    <a:pt x="200" y="1937"/>
                    <a:pt x="501" y="1937"/>
                  </a:cubicBezTo>
                  <a:cubicBezTo>
                    <a:pt x="801" y="1937"/>
                    <a:pt x="1001" y="1503"/>
                    <a:pt x="1001" y="970"/>
                  </a:cubicBezTo>
                  <a:cubicBezTo>
                    <a:pt x="1001" y="454"/>
                    <a:pt x="814" y="1"/>
                    <a:pt x="5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7"/>
            <p:cNvSpPr/>
            <p:nvPr/>
          </p:nvSpPr>
          <p:spPr>
            <a:xfrm>
              <a:off x="24350" y="6531775"/>
              <a:ext cx="175150" cy="89600"/>
            </a:xfrm>
            <a:custGeom>
              <a:avLst/>
              <a:gdLst/>
              <a:ahLst/>
              <a:cxnLst/>
              <a:rect l="l" t="t" r="r" b="b"/>
              <a:pathLst>
                <a:path w="7006" h="3584" extrusionOk="0">
                  <a:moveTo>
                    <a:pt x="1" y="1"/>
                  </a:moveTo>
                  <a:cubicBezTo>
                    <a:pt x="1" y="1"/>
                    <a:pt x="1" y="3036"/>
                    <a:pt x="2603" y="3503"/>
                  </a:cubicBezTo>
                  <a:cubicBezTo>
                    <a:pt x="2878" y="3559"/>
                    <a:pt x="3138" y="3584"/>
                    <a:pt x="3384" y="3584"/>
                  </a:cubicBezTo>
                  <a:cubicBezTo>
                    <a:pt x="6107" y="3584"/>
                    <a:pt x="7006" y="468"/>
                    <a:pt x="7006" y="468"/>
                  </a:cubicBezTo>
                  <a:lnTo>
                    <a:pt x="7006" y="468"/>
                  </a:lnTo>
                  <a:cubicBezTo>
                    <a:pt x="5621" y="1210"/>
                    <a:pt x="4442" y="1470"/>
                    <a:pt x="3468" y="1470"/>
                  </a:cubicBezTo>
                  <a:cubicBezTo>
                    <a:pt x="1157" y="147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7"/>
            <p:cNvSpPr/>
            <p:nvPr/>
          </p:nvSpPr>
          <p:spPr>
            <a:xfrm>
              <a:off x="17675" y="6580150"/>
              <a:ext cx="181825" cy="14200"/>
            </a:xfrm>
            <a:custGeom>
              <a:avLst/>
              <a:gdLst/>
              <a:ahLst/>
              <a:cxnLst/>
              <a:rect l="l" t="t" r="r" b="b"/>
              <a:pathLst>
                <a:path w="7273" h="568" extrusionOk="0">
                  <a:moveTo>
                    <a:pt x="1" y="1"/>
                  </a:moveTo>
                  <a:lnTo>
                    <a:pt x="1" y="167"/>
                  </a:lnTo>
                  <a:lnTo>
                    <a:pt x="7273" y="568"/>
                  </a:lnTo>
                  <a:lnTo>
                    <a:pt x="7273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7"/>
            <p:cNvSpPr/>
            <p:nvPr/>
          </p:nvSpPr>
          <p:spPr>
            <a:xfrm>
              <a:off x="61050" y="6554300"/>
              <a:ext cx="15875" cy="68400"/>
            </a:xfrm>
            <a:custGeom>
              <a:avLst/>
              <a:gdLst/>
              <a:ahLst/>
              <a:cxnLst/>
              <a:rect l="l" t="t" r="r" b="b"/>
              <a:pathLst>
                <a:path w="635" h="2736" extrusionOk="0">
                  <a:moveTo>
                    <a:pt x="467" y="1"/>
                  </a:moveTo>
                  <a:lnTo>
                    <a:pt x="0" y="2702"/>
                  </a:lnTo>
                  <a:lnTo>
                    <a:pt x="167" y="2736"/>
                  </a:lnTo>
                  <a:lnTo>
                    <a:pt x="634" y="34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7"/>
            <p:cNvSpPr/>
            <p:nvPr/>
          </p:nvSpPr>
          <p:spPr>
            <a:xfrm>
              <a:off x="101900" y="6565975"/>
              <a:ext cx="9200" cy="65075"/>
            </a:xfrm>
            <a:custGeom>
              <a:avLst/>
              <a:gdLst/>
              <a:ahLst/>
              <a:cxnLst/>
              <a:rect l="l" t="t" r="r" b="b"/>
              <a:pathLst>
                <a:path w="368" h="2603" extrusionOk="0">
                  <a:moveTo>
                    <a:pt x="201" y="1"/>
                  </a:moveTo>
                  <a:lnTo>
                    <a:pt x="1" y="2602"/>
                  </a:lnTo>
                  <a:lnTo>
                    <a:pt x="168" y="2602"/>
                  </a:lnTo>
                  <a:lnTo>
                    <a:pt x="368" y="3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7"/>
            <p:cNvSpPr/>
            <p:nvPr/>
          </p:nvSpPr>
          <p:spPr>
            <a:xfrm>
              <a:off x="136925" y="6544300"/>
              <a:ext cx="13375" cy="84250"/>
            </a:xfrm>
            <a:custGeom>
              <a:avLst/>
              <a:gdLst/>
              <a:ahLst/>
              <a:cxnLst/>
              <a:rect l="l" t="t" r="r" b="b"/>
              <a:pathLst>
                <a:path w="535" h="3370" extrusionOk="0">
                  <a:moveTo>
                    <a:pt x="1" y="0"/>
                  </a:moveTo>
                  <a:lnTo>
                    <a:pt x="368" y="3369"/>
                  </a:lnTo>
                  <a:lnTo>
                    <a:pt x="535" y="3336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7"/>
            <p:cNvSpPr/>
            <p:nvPr/>
          </p:nvSpPr>
          <p:spPr>
            <a:xfrm>
              <a:off x="1281925" y="6507300"/>
              <a:ext cx="452850" cy="156325"/>
            </a:xfrm>
            <a:custGeom>
              <a:avLst/>
              <a:gdLst/>
              <a:ahLst/>
              <a:cxnLst/>
              <a:rect l="l" t="t" r="r" b="b"/>
              <a:pathLst>
                <a:path w="18114" h="6253" extrusionOk="0">
                  <a:moveTo>
                    <a:pt x="8797" y="0"/>
                  </a:moveTo>
                  <a:cubicBezTo>
                    <a:pt x="2910" y="0"/>
                    <a:pt x="0" y="1447"/>
                    <a:pt x="0" y="1447"/>
                  </a:cubicBezTo>
                  <a:cubicBezTo>
                    <a:pt x="0" y="1447"/>
                    <a:pt x="3445" y="6252"/>
                    <a:pt x="8705" y="6252"/>
                  </a:cubicBezTo>
                  <a:cubicBezTo>
                    <a:pt x="11429" y="6252"/>
                    <a:pt x="14641" y="4963"/>
                    <a:pt x="18113" y="1047"/>
                  </a:cubicBezTo>
                  <a:cubicBezTo>
                    <a:pt x="14447" y="271"/>
                    <a:pt x="11343" y="0"/>
                    <a:pt x="8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7"/>
            <p:cNvSpPr/>
            <p:nvPr/>
          </p:nvSpPr>
          <p:spPr>
            <a:xfrm>
              <a:off x="1251900" y="6128625"/>
              <a:ext cx="452025" cy="494075"/>
            </a:xfrm>
            <a:custGeom>
              <a:avLst/>
              <a:gdLst/>
              <a:ahLst/>
              <a:cxnLst/>
              <a:rect l="l" t="t" r="r" b="b"/>
              <a:pathLst>
                <a:path w="18081" h="19763" extrusionOk="0">
                  <a:moveTo>
                    <a:pt x="9697" y="1"/>
                  </a:moveTo>
                  <a:cubicBezTo>
                    <a:pt x="9625" y="1"/>
                    <a:pt x="9550" y="6"/>
                    <a:pt x="9474" y="15"/>
                  </a:cubicBezTo>
                  <a:cubicBezTo>
                    <a:pt x="5538" y="516"/>
                    <a:pt x="6905" y="10156"/>
                    <a:pt x="6905" y="10156"/>
                  </a:cubicBezTo>
                  <a:lnTo>
                    <a:pt x="2769" y="9889"/>
                  </a:lnTo>
                  <a:cubicBezTo>
                    <a:pt x="2769" y="9889"/>
                    <a:pt x="2899" y="6351"/>
                    <a:pt x="1896" y="6351"/>
                  </a:cubicBezTo>
                  <a:cubicBezTo>
                    <a:pt x="1763" y="6351"/>
                    <a:pt x="1610" y="6413"/>
                    <a:pt x="1435" y="6553"/>
                  </a:cubicBezTo>
                  <a:cubicBezTo>
                    <a:pt x="0" y="7721"/>
                    <a:pt x="234" y="12157"/>
                    <a:pt x="234" y="12157"/>
                  </a:cubicBezTo>
                  <a:lnTo>
                    <a:pt x="6405" y="11690"/>
                  </a:lnTo>
                  <a:lnTo>
                    <a:pt x="6872" y="19763"/>
                  </a:lnTo>
                  <a:lnTo>
                    <a:pt x="6872" y="19729"/>
                  </a:lnTo>
                  <a:lnTo>
                    <a:pt x="13343" y="19729"/>
                  </a:lnTo>
                  <a:lnTo>
                    <a:pt x="14044" y="13025"/>
                  </a:lnTo>
                  <a:lnTo>
                    <a:pt x="18080" y="13425"/>
                  </a:lnTo>
                  <a:cubicBezTo>
                    <a:pt x="18080" y="13425"/>
                    <a:pt x="17504" y="7981"/>
                    <a:pt x="15943" y="7981"/>
                  </a:cubicBezTo>
                  <a:cubicBezTo>
                    <a:pt x="15911" y="7981"/>
                    <a:pt x="15878" y="7983"/>
                    <a:pt x="15845" y="7988"/>
                  </a:cubicBezTo>
                  <a:cubicBezTo>
                    <a:pt x="14211" y="8188"/>
                    <a:pt x="15845" y="11690"/>
                    <a:pt x="15845" y="11690"/>
                  </a:cubicBezTo>
                  <a:lnTo>
                    <a:pt x="13043" y="12091"/>
                  </a:lnTo>
                  <a:cubicBezTo>
                    <a:pt x="13043" y="12091"/>
                    <a:pt x="13364" y="1"/>
                    <a:pt x="9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7"/>
            <p:cNvSpPr/>
            <p:nvPr/>
          </p:nvSpPr>
          <p:spPr>
            <a:xfrm>
              <a:off x="1439525" y="6204875"/>
              <a:ext cx="34225" cy="342775"/>
            </a:xfrm>
            <a:custGeom>
              <a:avLst/>
              <a:gdLst/>
              <a:ahLst/>
              <a:cxnLst/>
              <a:rect l="l" t="t" r="r" b="b"/>
              <a:pathLst>
                <a:path w="1369" h="13711" extrusionOk="0">
                  <a:moveTo>
                    <a:pt x="368" y="1"/>
                  </a:moveTo>
                  <a:lnTo>
                    <a:pt x="1" y="34"/>
                  </a:lnTo>
                  <a:lnTo>
                    <a:pt x="1002" y="13711"/>
                  </a:lnTo>
                  <a:lnTo>
                    <a:pt x="1368" y="13677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7"/>
            <p:cNvSpPr/>
            <p:nvPr/>
          </p:nvSpPr>
          <p:spPr>
            <a:xfrm>
              <a:off x="1475400" y="6290775"/>
              <a:ext cx="14200" cy="181000"/>
            </a:xfrm>
            <a:custGeom>
              <a:avLst/>
              <a:gdLst/>
              <a:ahLst/>
              <a:cxnLst/>
              <a:rect l="l" t="t" r="r" b="b"/>
              <a:pathLst>
                <a:path w="568" h="7240" extrusionOk="0">
                  <a:moveTo>
                    <a:pt x="0" y="1"/>
                  </a:moveTo>
                  <a:lnTo>
                    <a:pt x="200" y="7239"/>
                  </a:lnTo>
                  <a:lnTo>
                    <a:pt x="567" y="7239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7"/>
            <p:cNvSpPr/>
            <p:nvPr/>
          </p:nvSpPr>
          <p:spPr>
            <a:xfrm>
              <a:off x="1515425" y="6173200"/>
              <a:ext cx="21700" cy="374450"/>
            </a:xfrm>
            <a:custGeom>
              <a:avLst/>
              <a:gdLst/>
              <a:ahLst/>
              <a:cxnLst/>
              <a:rect l="l" t="t" r="r" b="b"/>
              <a:pathLst>
                <a:path w="868" h="14978" extrusionOk="0">
                  <a:moveTo>
                    <a:pt x="367" y="0"/>
                  </a:moveTo>
                  <a:lnTo>
                    <a:pt x="0" y="34"/>
                  </a:lnTo>
                  <a:lnTo>
                    <a:pt x="501" y="14978"/>
                  </a:lnTo>
                  <a:lnTo>
                    <a:pt x="868" y="14978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7"/>
            <p:cNvSpPr/>
            <p:nvPr/>
          </p:nvSpPr>
          <p:spPr>
            <a:xfrm>
              <a:off x="1270250" y="6404200"/>
              <a:ext cx="82575" cy="9200"/>
            </a:xfrm>
            <a:custGeom>
              <a:avLst/>
              <a:gdLst/>
              <a:ahLst/>
              <a:cxnLst/>
              <a:rect l="l" t="t" r="r" b="b"/>
              <a:pathLst>
                <a:path w="3303" h="368" extrusionOk="0">
                  <a:moveTo>
                    <a:pt x="0" y="0"/>
                  </a:moveTo>
                  <a:lnTo>
                    <a:pt x="0" y="367"/>
                  </a:lnTo>
                  <a:lnTo>
                    <a:pt x="3303" y="367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7"/>
            <p:cNvSpPr/>
            <p:nvPr/>
          </p:nvSpPr>
          <p:spPr>
            <a:xfrm>
              <a:off x="1291100" y="6387525"/>
              <a:ext cx="140125" cy="13350"/>
            </a:xfrm>
            <a:custGeom>
              <a:avLst/>
              <a:gdLst/>
              <a:ahLst/>
              <a:cxnLst/>
              <a:rect l="l" t="t" r="r" b="b"/>
              <a:pathLst>
                <a:path w="5605" h="534" extrusionOk="0">
                  <a:moveTo>
                    <a:pt x="34" y="0"/>
                  </a:moveTo>
                  <a:lnTo>
                    <a:pt x="0" y="367"/>
                  </a:lnTo>
                  <a:lnTo>
                    <a:pt x="5604" y="534"/>
                  </a:lnTo>
                  <a:lnTo>
                    <a:pt x="5604" y="1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7"/>
            <p:cNvSpPr/>
            <p:nvPr/>
          </p:nvSpPr>
          <p:spPr>
            <a:xfrm>
              <a:off x="1587975" y="6420050"/>
              <a:ext cx="99250" cy="23350"/>
            </a:xfrm>
            <a:custGeom>
              <a:avLst/>
              <a:gdLst/>
              <a:ahLst/>
              <a:cxnLst/>
              <a:rect l="l" t="t" r="r" b="b"/>
              <a:pathLst>
                <a:path w="3970" h="934" extrusionOk="0">
                  <a:moveTo>
                    <a:pt x="3937" y="0"/>
                  </a:moveTo>
                  <a:lnTo>
                    <a:pt x="0" y="567"/>
                  </a:lnTo>
                  <a:lnTo>
                    <a:pt x="67" y="934"/>
                  </a:lnTo>
                  <a:lnTo>
                    <a:pt x="3970" y="367"/>
                  </a:lnTo>
                  <a:lnTo>
                    <a:pt x="39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7"/>
            <p:cNvSpPr/>
            <p:nvPr/>
          </p:nvSpPr>
          <p:spPr>
            <a:xfrm>
              <a:off x="1629675" y="6436725"/>
              <a:ext cx="63400" cy="14200"/>
            </a:xfrm>
            <a:custGeom>
              <a:avLst/>
              <a:gdLst/>
              <a:ahLst/>
              <a:cxnLst/>
              <a:rect l="l" t="t" r="r" b="b"/>
              <a:pathLst>
                <a:path w="2536" h="568" extrusionOk="0">
                  <a:moveTo>
                    <a:pt x="2502" y="0"/>
                  </a:moveTo>
                  <a:lnTo>
                    <a:pt x="0" y="200"/>
                  </a:lnTo>
                  <a:lnTo>
                    <a:pt x="34" y="567"/>
                  </a:lnTo>
                  <a:lnTo>
                    <a:pt x="2535" y="367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7"/>
            <p:cNvSpPr/>
            <p:nvPr/>
          </p:nvSpPr>
          <p:spPr>
            <a:xfrm>
              <a:off x="1282750" y="6533450"/>
              <a:ext cx="452025" cy="226025"/>
            </a:xfrm>
            <a:custGeom>
              <a:avLst/>
              <a:gdLst/>
              <a:ahLst/>
              <a:cxnLst/>
              <a:rect l="l" t="t" r="r" b="b"/>
              <a:pathLst>
                <a:path w="18081" h="9041" extrusionOk="0">
                  <a:moveTo>
                    <a:pt x="18080" y="1"/>
                  </a:moveTo>
                  <a:cubicBezTo>
                    <a:pt x="14988" y="1463"/>
                    <a:pt x="11803" y="1934"/>
                    <a:pt x="8984" y="1934"/>
                  </a:cubicBezTo>
                  <a:cubicBezTo>
                    <a:pt x="3896" y="1934"/>
                    <a:pt x="1" y="401"/>
                    <a:pt x="1" y="401"/>
                  </a:cubicBezTo>
                  <a:lnTo>
                    <a:pt x="1" y="401"/>
                  </a:lnTo>
                  <a:lnTo>
                    <a:pt x="3537" y="9040"/>
                  </a:lnTo>
                  <a:lnTo>
                    <a:pt x="14444" y="9040"/>
                  </a:lnTo>
                  <a:lnTo>
                    <a:pt x="180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7"/>
            <p:cNvSpPr/>
            <p:nvPr/>
          </p:nvSpPr>
          <p:spPr>
            <a:xfrm>
              <a:off x="1307775" y="6567650"/>
              <a:ext cx="399475" cy="74250"/>
            </a:xfrm>
            <a:custGeom>
              <a:avLst/>
              <a:gdLst/>
              <a:ahLst/>
              <a:cxnLst/>
              <a:rect l="l" t="t" r="r" b="b"/>
              <a:pathLst>
                <a:path w="15979" h="2970" extrusionOk="0">
                  <a:moveTo>
                    <a:pt x="15311" y="0"/>
                  </a:moveTo>
                  <a:lnTo>
                    <a:pt x="13944" y="1701"/>
                  </a:lnTo>
                  <a:lnTo>
                    <a:pt x="12810" y="701"/>
                  </a:lnTo>
                  <a:lnTo>
                    <a:pt x="11509" y="2302"/>
                  </a:lnTo>
                  <a:lnTo>
                    <a:pt x="10508" y="1168"/>
                  </a:lnTo>
                  <a:lnTo>
                    <a:pt x="9274" y="2469"/>
                  </a:lnTo>
                  <a:lnTo>
                    <a:pt x="8006" y="1168"/>
                  </a:lnTo>
                  <a:lnTo>
                    <a:pt x="6739" y="2469"/>
                  </a:lnTo>
                  <a:lnTo>
                    <a:pt x="5504" y="1435"/>
                  </a:lnTo>
                  <a:lnTo>
                    <a:pt x="4103" y="2469"/>
                  </a:lnTo>
                  <a:lnTo>
                    <a:pt x="3069" y="701"/>
                  </a:lnTo>
                  <a:lnTo>
                    <a:pt x="1668" y="1968"/>
                  </a:lnTo>
                  <a:lnTo>
                    <a:pt x="267" y="467"/>
                  </a:lnTo>
                  <a:lnTo>
                    <a:pt x="0" y="667"/>
                  </a:lnTo>
                  <a:lnTo>
                    <a:pt x="1635" y="2502"/>
                  </a:lnTo>
                  <a:lnTo>
                    <a:pt x="2969" y="1268"/>
                  </a:lnTo>
                  <a:lnTo>
                    <a:pt x="3970" y="2969"/>
                  </a:lnTo>
                  <a:lnTo>
                    <a:pt x="5471" y="1868"/>
                  </a:lnTo>
                  <a:lnTo>
                    <a:pt x="6772" y="2969"/>
                  </a:lnTo>
                  <a:lnTo>
                    <a:pt x="8006" y="1668"/>
                  </a:lnTo>
                  <a:lnTo>
                    <a:pt x="9274" y="2969"/>
                  </a:lnTo>
                  <a:lnTo>
                    <a:pt x="10508" y="1701"/>
                  </a:lnTo>
                  <a:lnTo>
                    <a:pt x="11509" y="2836"/>
                  </a:lnTo>
                  <a:lnTo>
                    <a:pt x="12843" y="1268"/>
                  </a:lnTo>
                  <a:lnTo>
                    <a:pt x="14010" y="2202"/>
                  </a:lnTo>
                  <a:lnTo>
                    <a:pt x="15245" y="667"/>
                  </a:lnTo>
                  <a:lnTo>
                    <a:pt x="15645" y="1601"/>
                  </a:lnTo>
                  <a:lnTo>
                    <a:pt x="15978" y="1468"/>
                  </a:lnTo>
                  <a:lnTo>
                    <a:pt x="15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7"/>
            <p:cNvSpPr/>
            <p:nvPr/>
          </p:nvSpPr>
          <p:spPr>
            <a:xfrm>
              <a:off x="1331125" y="6618525"/>
              <a:ext cx="357775" cy="45875"/>
            </a:xfrm>
            <a:custGeom>
              <a:avLst/>
              <a:gdLst/>
              <a:ahLst/>
              <a:cxnLst/>
              <a:rect l="l" t="t" r="r" b="b"/>
              <a:pathLst>
                <a:path w="14311" h="1835" extrusionOk="0">
                  <a:moveTo>
                    <a:pt x="14177" y="0"/>
                  </a:moveTo>
                  <a:cubicBezTo>
                    <a:pt x="11425" y="1150"/>
                    <a:pt x="8407" y="1474"/>
                    <a:pt x="5870" y="1474"/>
                  </a:cubicBezTo>
                  <a:cubicBezTo>
                    <a:pt x="2595" y="1474"/>
                    <a:pt x="123" y="934"/>
                    <a:pt x="67" y="934"/>
                  </a:cubicBezTo>
                  <a:lnTo>
                    <a:pt x="0" y="1268"/>
                  </a:lnTo>
                  <a:cubicBezTo>
                    <a:pt x="34" y="1301"/>
                    <a:pt x="2569" y="1835"/>
                    <a:pt x="5905" y="1835"/>
                  </a:cubicBezTo>
                  <a:cubicBezTo>
                    <a:pt x="8440" y="1835"/>
                    <a:pt x="11509" y="1501"/>
                    <a:pt x="14311" y="334"/>
                  </a:cubicBezTo>
                  <a:lnTo>
                    <a:pt x="14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7"/>
            <p:cNvSpPr/>
            <p:nvPr/>
          </p:nvSpPr>
          <p:spPr>
            <a:xfrm>
              <a:off x="1367825" y="6704400"/>
              <a:ext cx="291900" cy="35050"/>
            </a:xfrm>
            <a:custGeom>
              <a:avLst/>
              <a:gdLst/>
              <a:ahLst/>
              <a:cxnLst/>
              <a:rect l="l" t="t" r="r" b="b"/>
              <a:pathLst>
                <a:path w="11676" h="1402" extrusionOk="0">
                  <a:moveTo>
                    <a:pt x="11542" y="1"/>
                  </a:moveTo>
                  <a:cubicBezTo>
                    <a:pt x="9372" y="848"/>
                    <a:pt x="6956" y="1090"/>
                    <a:pt x="4902" y="1090"/>
                  </a:cubicBezTo>
                  <a:cubicBezTo>
                    <a:pt x="2186" y="1090"/>
                    <a:pt x="105" y="668"/>
                    <a:pt x="67" y="668"/>
                  </a:cubicBezTo>
                  <a:lnTo>
                    <a:pt x="0" y="1002"/>
                  </a:lnTo>
                  <a:cubicBezTo>
                    <a:pt x="33" y="1002"/>
                    <a:pt x="2068" y="1402"/>
                    <a:pt x="4837" y="1402"/>
                  </a:cubicBezTo>
                  <a:cubicBezTo>
                    <a:pt x="6905" y="1402"/>
                    <a:pt x="9407" y="1168"/>
                    <a:pt x="11675" y="301"/>
                  </a:cubicBezTo>
                  <a:lnTo>
                    <a:pt x="115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7"/>
            <p:cNvSpPr/>
            <p:nvPr/>
          </p:nvSpPr>
          <p:spPr>
            <a:xfrm>
              <a:off x="1348625" y="6653550"/>
              <a:ext cx="324425" cy="75075"/>
            </a:xfrm>
            <a:custGeom>
              <a:avLst/>
              <a:gdLst/>
              <a:ahLst/>
              <a:cxnLst/>
              <a:rect l="l" t="t" r="r" b="b"/>
              <a:pathLst>
                <a:path w="12977" h="3003" extrusionOk="0">
                  <a:moveTo>
                    <a:pt x="12176" y="0"/>
                  </a:moveTo>
                  <a:lnTo>
                    <a:pt x="11176" y="1401"/>
                  </a:lnTo>
                  <a:lnTo>
                    <a:pt x="10108" y="400"/>
                  </a:lnTo>
                  <a:lnTo>
                    <a:pt x="8974" y="2168"/>
                  </a:lnTo>
                  <a:lnTo>
                    <a:pt x="7806" y="834"/>
                  </a:lnTo>
                  <a:lnTo>
                    <a:pt x="6539" y="2435"/>
                  </a:lnTo>
                  <a:lnTo>
                    <a:pt x="5138" y="867"/>
                  </a:lnTo>
                  <a:lnTo>
                    <a:pt x="3937" y="2202"/>
                  </a:lnTo>
                  <a:lnTo>
                    <a:pt x="2603" y="567"/>
                  </a:lnTo>
                  <a:lnTo>
                    <a:pt x="1268" y="1901"/>
                  </a:lnTo>
                  <a:lnTo>
                    <a:pt x="268" y="967"/>
                  </a:lnTo>
                  <a:lnTo>
                    <a:pt x="1" y="1234"/>
                  </a:lnTo>
                  <a:lnTo>
                    <a:pt x="1268" y="2402"/>
                  </a:lnTo>
                  <a:lnTo>
                    <a:pt x="2603" y="1067"/>
                  </a:lnTo>
                  <a:lnTo>
                    <a:pt x="3937" y="2735"/>
                  </a:lnTo>
                  <a:lnTo>
                    <a:pt x="5138" y="1368"/>
                  </a:lnTo>
                  <a:lnTo>
                    <a:pt x="6539" y="3002"/>
                  </a:lnTo>
                  <a:lnTo>
                    <a:pt x="7840" y="1401"/>
                  </a:lnTo>
                  <a:lnTo>
                    <a:pt x="9007" y="2735"/>
                  </a:lnTo>
                  <a:lnTo>
                    <a:pt x="10141" y="934"/>
                  </a:lnTo>
                  <a:lnTo>
                    <a:pt x="11209" y="1935"/>
                  </a:lnTo>
                  <a:lnTo>
                    <a:pt x="12210" y="567"/>
                  </a:lnTo>
                  <a:lnTo>
                    <a:pt x="12677" y="1101"/>
                  </a:lnTo>
                  <a:lnTo>
                    <a:pt x="12977" y="867"/>
                  </a:lnTo>
                  <a:lnTo>
                    <a:pt x="121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47"/>
          <p:cNvGrpSpPr/>
          <p:nvPr/>
        </p:nvGrpSpPr>
        <p:grpSpPr>
          <a:xfrm flipH="1">
            <a:off x="1102592" y="683905"/>
            <a:ext cx="1876302" cy="1714160"/>
            <a:chOff x="9235925" y="5997225"/>
            <a:chExt cx="2315850" cy="2115725"/>
          </a:xfrm>
        </p:grpSpPr>
        <p:sp>
          <p:nvSpPr>
            <p:cNvPr id="1723" name="Google Shape;1723;p47"/>
            <p:cNvSpPr/>
            <p:nvPr/>
          </p:nvSpPr>
          <p:spPr>
            <a:xfrm>
              <a:off x="9235925" y="5997225"/>
              <a:ext cx="2264150" cy="2115725"/>
            </a:xfrm>
            <a:custGeom>
              <a:avLst/>
              <a:gdLst/>
              <a:ahLst/>
              <a:cxnLst/>
              <a:rect l="l" t="t" r="r" b="b"/>
              <a:pathLst>
                <a:path w="90566" h="84629" extrusionOk="0">
                  <a:moveTo>
                    <a:pt x="29088" y="49303"/>
                  </a:moveTo>
                  <a:lnTo>
                    <a:pt x="29088" y="49303"/>
                  </a:lnTo>
                  <a:cubicBezTo>
                    <a:pt x="29288" y="49370"/>
                    <a:pt x="29522" y="49470"/>
                    <a:pt x="29755" y="49536"/>
                  </a:cubicBezTo>
                  <a:cubicBezTo>
                    <a:pt x="29589" y="49603"/>
                    <a:pt x="29455" y="49636"/>
                    <a:pt x="29355" y="49670"/>
                  </a:cubicBezTo>
                  <a:cubicBezTo>
                    <a:pt x="29222" y="49536"/>
                    <a:pt x="29122" y="49436"/>
                    <a:pt x="29088" y="49303"/>
                  </a:cubicBezTo>
                  <a:close/>
                  <a:moveTo>
                    <a:pt x="32691" y="50537"/>
                  </a:moveTo>
                  <a:cubicBezTo>
                    <a:pt x="34459" y="51104"/>
                    <a:pt x="36127" y="51504"/>
                    <a:pt x="37628" y="51805"/>
                  </a:cubicBezTo>
                  <a:lnTo>
                    <a:pt x="35426" y="53839"/>
                  </a:lnTo>
                  <a:cubicBezTo>
                    <a:pt x="35259" y="54006"/>
                    <a:pt x="35126" y="54173"/>
                    <a:pt x="35026" y="54340"/>
                  </a:cubicBezTo>
                  <a:cubicBezTo>
                    <a:pt x="34892" y="54340"/>
                    <a:pt x="34759" y="54373"/>
                    <a:pt x="34626" y="54373"/>
                  </a:cubicBezTo>
                  <a:cubicBezTo>
                    <a:pt x="34058" y="54373"/>
                    <a:pt x="33458" y="54206"/>
                    <a:pt x="32924" y="53973"/>
                  </a:cubicBezTo>
                  <a:cubicBezTo>
                    <a:pt x="33591" y="52539"/>
                    <a:pt x="33258" y="51771"/>
                    <a:pt x="33124" y="51338"/>
                  </a:cubicBezTo>
                  <a:cubicBezTo>
                    <a:pt x="33024" y="51037"/>
                    <a:pt x="32891" y="50804"/>
                    <a:pt x="32691" y="50537"/>
                  </a:cubicBezTo>
                  <a:close/>
                  <a:moveTo>
                    <a:pt x="52238" y="67816"/>
                  </a:moveTo>
                  <a:lnTo>
                    <a:pt x="52405" y="68316"/>
                  </a:lnTo>
                  <a:lnTo>
                    <a:pt x="52138" y="68850"/>
                  </a:lnTo>
                  <a:cubicBezTo>
                    <a:pt x="52038" y="69050"/>
                    <a:pt x="51905" y="69284"/>
                    <a:pt x="51871" y="69517"/>
                  </a:cubicBezTo>
                  <a:lnTo>
                    <a:pt x="50437" y="72620"/>
                  </a:lnTo>
                  <a:cubicBezTo>
                    <a:pt x="50537" y="71552"/>
                    <a:pt x="50403" y="69984"/>
                    <a:pt x="49703" y="68216"/>
                  </a:cubicBezTo>
                  <a:cubicBezTo>
                    <a:pt x="50604" y="68150"/>
                    <a:pt x="51471" y="67983"/>
                    <a:pt x="52238" y="67816"/>
                  </a:cubicBezTo>
                  <a:close/>
                  <a:moveTo>
                    <a:pt x="46267" y="1"/>
                  </a:moveTo>
                  <a:cubicBezTo>
                    <a:pt x="35126" y="1"/>
                    <a:pt x="24352" y="4504"/>
                    <a:pt x="16613" y="12310"/>
                  </a:cubicBezTo>
                  <a:cubicBezTo>
                    <a:pt x="11676" y="17347"/>
                    <a:pt x="8874" y="22984"/>
                    <a:pt x="8907" y="27787"/>
                  </a:cubicBezTo>
                  <a:cubicBezTo>
                    <a:pt x="9041" y="36627"/>
                    <a:pt x="12576" y="43199"/>
                    <a:pt x="19448" y="47435"/>
                  </a:cubicBezTo>
                  <a:cubicBezTo>
                    <a:pt x="19148" y="47602"/>
                    <a:pt x="18914" y="47835"/>
                    <a:pt x="18647" y="48102"/>
                  </a:cubicBezTo>
                  <a:cubicBezTo>
                    <a:pt x="18147" y="48702"/>
                    <a:pt x="17947" y="49536"/>
                    <a:pt x="18114" y="50370"/>
                  </a:cubicBezTo>
                  <a:cubicBezTo>
                    <a:pt x="18180" y="50604"/>
                    <a:pt x="18214" y="50837"/>
                    <a:pt x="18381" y="51171"/>
                  </a:cubicBezTo>
                  <a:cubicBezTo>
                    <a:pt x="17113" y="51938"/>
                    <a:pt x="17013" y="53206"/>
                    <a:pt x="17013" y="53372"/>
                  </a:cubicBezTo>
                  <a:cubicBezTo>
                    <a:pt x="16946" y="54140"/>
                    <a:pt x="17213" y="54874"/>
                    <a:pt x="17747" y="55507"/>
                  </a:cubicBezTo>
                  <a:cubicBezTo>
                    <a:pt x="17914" y="55707"/>
                    <a:pt x="18214" y="56008"/>
                    <a:pt x="18781" y="56308"/>
                  </a:cubicBezTo>
                  <a:cubicBezTo>
                    <a:pt x="18714" y="56775"/>
                    <a:pt x="18714" y="57175"/>
                    <a:pt x="18848" y="57642"/>
                  </a:cubicBezTo>
                  <a:cubicBezTo>
                    <a:pt x="18948" y="58143"/>
                    <a:pt x="19615" y="59777"/>
                    <a:pt x="22050" y="59777"/>
                  </a:cubicBezTo>
                  <a:cubicBezTo>
                    <a:pt x="23084" y="59777"/>
                    <a:pt x="24518" y="59443"/>
                    <a:pt x="25619" y="59143"/>
                  </a:cubicBezTo>
                  <a:cubicBezTo>
                    <a:pt x="26720" y="60544"/>
                    <a:pt x="27921" y="61478"/>
                    <a:pt x="29055" y="62045"/>
                  </a:cubicBezTo>
                  <a:cubicBezTo>
                    <a:pt x="29622" y="62946"/>
                    <a:pt x="30423" y="63780"/>
                    <a:pt x="31523" y="64514"/>
                  </a:cubicBezTo>
                  <a:cubicBezTo>
                    <a:pt x="30856" y="65514"/>
                    <a:pt x="30456" y="66615"/>
                    <a:pt x="30289" y="67616"/>
                  </a:cubicBezTo>
                  <a:lnTo>
                    <a:pt x="23718" y="61712"/>
                  </a:lnTo>
                  <a:cubicBezTo>
                    <a:pt x="23251" y="61311"/>
                    <a:pt x="22684" y="61111"/>
                    <a:pt x="22050" y="61111"/>
                  </a:cubicBezTo>
                  <a:cubicBezTo>
                    <a:pt x="21750" y="61111"/>
                    <a:pt x="21516" y="61145"/>
                    <a:pt x="21216" y="61211"/>
                  </a:cubicBezTo>
                  <a:lnTo>
                    <a:pt x="1769" y="68050"/>
                  </a:lnTo>
                  <a:cubicBezTo>
                    <a:pt x="1002" y="68350"/>
                    <a:pt x="401" y="68984"/>
                    <a:pt x="201" y="69784"/>
                  </a:cubicBezTo>
                  <a:cubicBezTo>
                    <a:pt x="1" y="70551"/>
                    <a:pt x="168" y="71385"/>
                    <a:pt x="701" y="72019"/>
                  </a:cubicBezTo>
                  <a:lnTo>
                    <a:pt x="10542" y="83728"/>
                  </a:lnTo>
                  <a:cubicBezTo>
                    <a:pt x="11042" y="84328"/>
                    <a:pt x="11743" y="84628"/>
                    <a:pt x="12443" y="84628"/>
                  </a:cubicBezTo>
                  <a:cubicBezTo>
                    <a:pt x="12843" y="84628"/>
                    <a:pt x="13244" y="84528"/>
                    <a:pt x="13577" y="84328"/>
                  </a:cubicBezTo>
                  <a:lnTo>
                    <a:pt x="32858" y="74421"/>
                  </a:lnTo>
                  <a:cubicBezTo>
                    <a:pt x="33591" y="74054"/>
                    <a:pt x="34092" y="73353"/>
                    <a:pt x="34192" y="72519"/>
                  </a:cubicBezTo>
                  <a:lnTo>
                    <a:pt x="34192" y="72052"/>
                  </a:lnTo>
                  <a:cubicBezTo>
                    <a:pt x="34792" y="72186"/>
                    <a:pt x="35426" y="72253"/>
                    <a:pt x="36027" y="72253"/>
                  </a:cubicBezTo>
                  <a:cubicBezTo>
                    <a:pt x="37561" y="72253"/>
                    <a:pt x="38795" y="71852"/>
                    <a:pt x="39763" y="71152"/>
                  </a:cubicBezTo>
                  <a:cubicBezTo>
                    <a:pt x="41097" y="73554"/>
                    <a:pt x="43599" y="74888"/>
                    <a:pt x="46868" y="74888"/>
                  </a:cubicBezTo>
                  <a:cubicBezTo>
                    <a:pt x="47235" y="74888"/>
                    <a:pt x="47601" y="74888"/>
                    <a:pt x="47968" y="74854"/>
                  </a:cubicBezTo>
                  <a:cubicBezTo>
                    <a:pt x="48569" y="74821"/>
                    <a:pt x="49103" y="74554"/>
                    <a:pt x="49469" y="74187"/>
                  </a:cubicBezTo>
                  <a:lnTo>
                    <a:pt x="49469" y="74187"/>
                  </a:lnTo>
                  <a:lnTo>
                    <a:pt x="49269" y="74588"/>
                  </a:lnTo>
                  <a:cubicBezTo>
                    <a:pt x="49103" y="74854"/>
                    <a:pt x="48969" y="75155"/>
                    <a:pt x="48902" y="75422"/>
                  </a:cubicBezTo>
                  <a:lnTo>
                    <a:pt x="48769" y="75688"/>
                  </a:lnTo>
                  <a:cubicBezTo>
                    <a:pt x="48602" y="75922"/>
                    <a:pt x="48435" y="76222"/>
                    <a:pt x="48402" y="76522"/>
                  </a:cubicBezTo>
                  <a:lnTo>
                    <a:pt x="48135" y="77023"/>
                  </a:lnTo>
                  <a:cubicBezTo>
                    <a:pt x="47635" y="78157"/>
                    <a:pt x="47968" y="79424"/>
                    <a:pt x="49036" y="80158"/>
                  </a:cubicBezTo>
                  <a:cubicBezTo>
                    <a:pt x="52071" y="82193"/>
                    <a:pt x="55240" y="83227"/>
                    <a:pt x="58543" y="83227"/>
                  </a:cubicBezTo>
                  <a:cubicBezTo>
                    <a:pt x="64580" y="83227"/>
                    <a:pt x="68717" y="79658"/>
                    <a:pt x="68883" y="79491"/>
                  </a:cubicBezTo>
                  <a:cubicBezTo>
                    <a:pt x="69651" y="78757"/>
                    <a:pt x="69917" y="77657"/>
                    <a:pt x="69551" y="76689"/>
                  </a:cubicBezTo>
                  <a:lnTo>
                    <a:pt x="69250" y="75989"/>
                  </a:lnTo>
                  <a:cubicBezTo>
                    <a:pt x="69217" y="75588"/>
                    <a:pt x="69050" y="75255"/>
                    <a:pt x="68817" y="74988"/>
                  </a:cubicBezTo>
                  <a:lnTo>
                    <a:pt x="68750" y="74821"/>
                  </a:lnTo>
                  <a:cubicBezTo>
                    <a:pt x="68717" y="74387"/>
                    <a:pt x="68550" y="74021"/>
                    <a:pt x="68283" y="73687"/>
                  </a:cubicBezTo>
                  <a:lnTo>
                    <a:pt x="66548" y="69317"/>
                  </a:lnTo>
                  <a:cubicBezTo>
                    <a:pt x="66482" y="68917"/>
                    <a:pt x="66315" y="68550"/>
                    <a:pt x="66115" y="68250"/>
                  </a:cubicBezTo>
                  <a:cubicBezTo>
                    <a:pt x="66081" y="68016"/>
                    <a:pt x="65981" y="67749"/>
                    <a:pt x="65881" y="67516"/>
                  </a:cubicBezTo>
                  <a:lnTo>
                    <a:pt x="70284" y="61311"/>
                  </a:lnTo>
                  <a:cubicBezTo>
                    <a:pt x="70718" y="60711"/>
                    <a:pt x="70885" y="59977"/>
                    <a:pt x="70651" y="59243"/>
                  </a:cubicBezTo>
                  <a:cubicBezTo>
                    <a:pt x="70485" y="58543"/>
                    <a:pt x="69984" y="57976"/>
                    <a:pt x="69317" y="57642"/>
                  </a:cubicBezTo>
                  <a:lnTo>
                    <a:pt x="67115" y="56541"/>
                  </a:lnTo>
                  <a:cubicBezTo>
                    <a:pt x="66749" y="56375"/>
                    <a:pt x="66382" y="56308"/>
                    <a:pt x="65981" y="56308"/>
                  </a:cubicBezTo>
                  <a:cubicBezTo>
                    <a:pt x="65081" y="56308"/>
                    <a:pt x="64213" y="56808"/>
                    <a:pt x="63780" y="57642"/>
                  </a:cubicBezTo>
                  <a:lnTo>
                    <a:pt x="63713" y="57809"/>
                  </a:lnTo>
                  <a:lnTo>
                    <a:pt x="61478" y="57342"/>
                  </a:lnTo>
                  <a:cubicBezTo>
                    <a:pt x="61445" y="57309"/>
                    <a:pt x="61411" y="57209"/>
                    <a:pt x="61311" y="57175"/>
                  </a:cubicBezTo>
                  <a:cubicBezTo>
                    <a:pt x="60878" y="56675"/>
                    <a:pt x="60211" y="56408"/>
                    <a:pt x="59543" y="56408"/>
                  </a:cubicBezTo>
                  <a:lnTo>
                    <a:pt x="59210" y="56408"/>
                  </a:lnTo>
                  <a:lnTo>
                    <a:pt x="56575" y="56742"/>
                  </a:lnTo>
                  <a:cubicBezTo>
                    <a:pt x="56141" y="56808"/>
                    <a:pt x="55774" y="56975"/>
                    <a:pt x="55474" y="57175"/>
                  </a:cubicBezTo>
                  <a:cubicBezTo>
                    <a:pt x="54940" y="56975"/>
                    <a:pt x="54373" y="56842"/>
                    <a:pt x="53739" y="56808"/>
                  </a:cubicBezTo>
                  <a:cubicBezTo>
                    <a:pt x="53706" y="55874"/>
                    <a:pt x="53139" y="55040"/>
                    <a:pt x="52305" y="54673"/>
                  </a:cubicBezTo>
                  <a:lnTo>
                    <a:pt x="50637" y="53406"/>
                  </a:lnTo>
                  <a:cubicBezTo>
                    <a:pt x="51137" y="53372"/>
                    <a:pt x="51638" y="53339"/>
                    <a:pt x="52205" y="53306"/>
                  </a:cubicBezTo>
                  <a:cubicBezTo>
                    <a:pt x="52238" y="53339"/>
                    <a:pt x="52238" y="53406"/>
                    <a:pt x="52272" y="53473"/>
                  </a:cubicBezTo>
                  <a:cubicBezTo>
                    <a:pt x="52705" y="54240"/>
                    <a:pt x="53472" y="54807"/>
                    <a:pt x="54373" y="54840"/>
                  </a:cubicBezTo>
                  <a:cubicBezTo>
                    <a:pt x="54406" y="54840"/>
                    <a:pt x="55274" y="54874"/>
                    <a:pt x="56708" y="54874"/>
                  </a:cubicBezTo>
                  <a:cubicBezTo>
                    <a:pt x="62912" y="54874"/>
                    <a:pt x="78090" y="53973"/>
                    <a:pt x="85629" y="45634"/>
                  </a:cubicBezTo>
                  <a:cubicBezTo>
                    <a:pt x="89565" y="41597"/>
                    <a:pt x="90566" y="35360"/>
                    <a:pt x="88597" y="28621"/>
                  </a:cubicBezTo>
                  <a:cubicBezTo>
                    <a:pt x="85762" y="18914"/>
                    <a:pt x="76189" y="6672"/>
                    <a:pt x="57942" y="1635"/>
                  </a:cubicBezTo>
                  <a:cubicBezTo>
                    <a:pt x="54073" y="535"/>
                    <a:pt x="50137" y="1"/>
                    <a:pt x="46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7"/>
            <p:cNvSpPr/>
            <p:nvPr/>
          </p:nvSpPr>
          <p:spPr>
            <a:xfrm>
              <a:off x="9763800" y="6187375"/>
              <a:ext cx="1095825" cy="1155025"/>
            </a:xfrm>
            <a:custGeom>
              <a:avLst/>
              <a:gdLst/>
              <a:ahLst/>
              <a:cxnLst/>
              <a:rect l="l" t="t" r="r" b="b"/>
              <a:pathLst>
                <a:path w="43833" h="46201" extrusionOk="0">
                  <a:moveTo>
                    <a:pt x="25019" y="0"/>
                  </a:moveTo>
                  <a:cubicBezTo>
                    <a:pt x="24852" y="167"/>
                    <a:pt x="1" y="12376"/>
                    <a:pt x="1" y="12376"/>
                  </a:cubicBezTo>
                  <a:lnTo>
                    <a:pt x="1" y="33191"/>
                  </a:lnTo>
                  <a:cubicBezTo>
                    <a:pt x="4437" y="39829"/>
                    <a:pt x="17814" y="42064"/>
                    <a:pt x="20882" y="42497"/>
                  </a:cubicBezTo>
                  <a:lnTo>
                    <a:pt x="20582" y="43898"/>
                  </a:lnTo>
                  <a:lnTo>
                    <a:pt x="20482" y="46100"/>
                  </a:lnTo>
                  <a:lnTo>
                    <a:pt x="23251" y="46200"/>
                  </a:lnTo>
                  <a:lnTo>
                    <a:pt x="23684" y="45533"/>
                  </a:lnTo>
                  <a:lnTo>
                    <a:pt x="23518" y="44332"/>
                  </a:lnTo>
                  <a:lnTo>
                    <a:pt x="23418" y="43065"/>
                  </a:lnTo>
                  <a:lnTo>
                    <a:pt x="23418" y="43065"/>
                  </a:lnTo>
                  <a:cubicBezTo>
                    <a:pt x="24326" y="43201"/>
                    <a:pt x="26011" y="43403"/>
                    <a:pt x="28069" y="43403"/>
                  </a:cubicBezTo>
                  <a:cubicBezTo>
                    <a:pt x="31526" y="43403"/>
                    <a:pt x="36037" y="42834"/>
                    <a:pt x="39696" y="40429"/>
                  </a:cubicBezTo>
                  <a:lnTo>
                    <a:pt x="43832" y="12676"/>
                  </a:lnTo>
                  <a:cubicBezTo>
                    <a:pt x="43832" y="12676"/>
                    <a:pt x="25186" y="200"/>
                    <a:pt x="25019" y="0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7"/>
            <p:cNvSpPr/>
            <p:nvPr/>
          </p:nvSpPr>
          <p:spPr>
            <a:xfrm>
              <a:off x="9870550" y="6625650"/>
              <a:ext cx="339425" cy="218050"/>
            </a:xfrm>
            <a:custGeom>
              <a:avLst/>
              <a:gdLst/>
              <a:ahLst/>
              <a:cxnLst/>
              <a:rect l="l" t="t" r="r" b="b"/>
              <a:pathLst>
                <a:path w="13577" h="8722" extrusionOk="0">
                  <a:moveTo>
                    <a:pt x="7212" y="0"/>
                  </a:moveTo>
                  <a:cubicBezTo>
                    <a:pt x="2186" y="0"/>
                    <a:pt x="32" y="6490"/>
                    <a:pt x="1" y="6553"/>
                  </a:cubicBezTo>
                  <a:lnTo>
                    <a:pt x="334" y="6653"/>
                  </a:lnTo>
                  <a:cubicBezTo>
                    <a:pt x="366" y="6558"/>
                    <a:pt x="2461" y="303"/>
                    <a:pt x="7256" y="303"/>
                  </a:cubicBezTo>
                  <a:cubicBezTo>
                    <a:pt x="7488" y="303"/>
                    <a:pt x="7728" y="318"/>
                    <a:pt x="7973" y="349"/>
                  </a:cubicBezTo>
                  <a:cubicBezTo>
                    <a:pt x="13210" y="1016"/>
                    <a:pt x="12376" y="8621"/>
                    <a:pt x="12376" y="8688"/>
                  </a:cubicBezTo>
                  <a:lnTo>
                    <a:pt x="12710" y="8721"/>
                  </a:lnTo>
                  <a:cubicBezTo>
                    <a:pt x="12743" y="8655"/>
                    <a:pt x="13577" y="682"/>
                    <a:pt x="7973" y="49"/>
                  </a:cubicBezTo>
                  <a:cubicBezTo>
                    <a:pt x="7713" y="16"/>
                    <a:pt x="7459" y="0"/>
                    <a:pt x="7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7"/>
            <p:cNvSpPr/>
            <p:nvPr/>
          </p:nvSpPr>
          <p:spPr>
            <a:xfrm>
              <a:off x="9848025" y="6737775"/>
              <a:ext cx="44225" cy="21700"/>
            </a:xfrm>
            <a:custGeom>
              <a:avLst/>
              <a:gdLst/>
              <a:ahLst/>
              <a:cxnLst/>
              <a:rect l="l" t="t" r="r" b="b"/>
              <a:pathLst>
                <a:path w="1769" h="868" extrusionOk="0">
                  <a:moveTo>
                    <a:pt x="101" y="0"/>
                  </a:moveTo>
                  <a:lnTo>
                    <a:pt x="1" y="300"/>
                  </a:lnTo>
                  <a:lnTo>
                    <a:pt x="1669" y="867"/>
                  </a:lnTo>
                  <a:lnTo>
                    <a:pt x="1769" y="5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7"/>
            <p:cNvSpPr/>
            <p:nvPr/>
          </p:nvSpPr>
          <p:spPr>
            <a:xfrm>
              <a:off x="9864725" y="6704400"/>
              <a:ext cx="35050" cy="39225"/>
            </a:xfrm>
            <a:custGeom>
              <a:avLst/>
              <a:gdLst/>
              <a:ahLst/>
              <a:cxnLst/>
              <a:rect l="l" t="t" r="r" b="b"/>
              <a:pathLst>
                <a:path w="1402" h="1569" extrusionOk="0">
                  <a:moveTo>
                    <a:pt x="234" y="1"/>
                  </a:moveTo>
                  <a:lnTo>
                    <a:pt x="0" y="201"/>
                  </a:lnTo>
                  <a:lnTo>
                    <a:pt x="1168" y="1569"/>
                  </a:lnTo>
                  <a:lnTo>
                    <a:pt x="1401" y="133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7"/>
            <p:cNvSpPr/>
            <p:nvPr/>
          </p:nvSpPr>
          <p:spPr>
            <a:xfrm>
              <a:off x="9888900" y="6684400"/>
              <a:ext cx="23375" cy="40050"/>
            </a:xfrm>
            <a:custGeom>
              <a:avLst/>
              <a:gdLst/>
              <a:ahLst/>
              <a:cxnLst/>
              <a:rect l="l" t="t" r="r" b="b"/>
              <a:pathLst>
                <a:path w="935" h="1602" extrusionOk="0">
                  <a:moveTo>
                    <a:pt x="301" y="0"/>
                  </a:moveTo>
                  <a:lnTo>
                    <a:pt x="0" y="134"/>
                  </a:lnTo>
                  <a:lnTo>
                    <a:pt x="634" y="1601"/>
                  </a:lnTo>
                  <a:lnTo>
                    <a:pt x="934" y="146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7"/>
            <p:cNvSpPr/>
            <p:nvPr/>
          </p:nvSpPr>
          <p:spPr>
            <a:xfrm>
              <a:off x="10263325" y="6683250"/>
              <a:ext cx="338600" cy="239675"/>
            </a:xfrm>
            <a:custGeom>
              <a:avLst/>
              <a:gdLst/>
              <a:ahLst/>
              <a:cxnLst/>
              <a:rect l="l" t="t" r="r" b="b"/>
              <a:pathLst>
                <a:path w="13544" h="9587" extrusionOk="0">
                  <a:moveTo>
                    <a:pt x="6584" y="0"/>
                  </a:moveTo>
                  <a:cubicBezTo>
                    <a:pt x="1909" y="0"/>
                    <a:pt x="31" y="6723"/>
                    <a:pt x="1" y="6784"/>
                  </a:cubicBezTo>
                  <a:lnTo>
                    <a:pt x="334" y="6884"/>
                  </a:lnTo>
                  <a:cubicBezTo>
                    <a:pt x="334" y="6793"/>
                    <a:pt x="2155" y="342"/>
                    <a:pt x="6567" y="342"/>
                  </a:cubicBezTo>
                  <a:cubicBezTo>
                    <a:pt x="6969" y="342"/>
                    <a:pt x="7393" y="396"/>
                    <a:pt x="7840" y="513"/>
                  </a:cubicBezTo>
                  <a:cubicBezTo>
                    <a:pt x="13210" y="1914"/>
                    <a:pt x="12810" y="9453"/>
                    <a:pt x="12810" y="9553"/>
                  </a:cubicBezTo>
                  <a:lnTo>
                    <a:pt x="13144" y="9586"/>
                  </a:lnTo>
                  <a:cubicBezTo>
                    <a:pt x="13144" y="9520"/>
                    <a:pt x="13544" y="1681"/>
                    <a:pt x="7940" y="180"/>
                  </a:cubicBezTo>
                  <a:cubicBezTo>
                    <a:pt x="7464" y="56"/>
                    <a:pt x="7012" y="0"/>
                    <a:pt x="6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7"/>
            <p:cNvSpPr/>
            <p:nvPr/>
          </p:nvSpPr>
          <p:spPr>
            <a:xfrm>
              <a:off x="10585225" y="6879525"/>
              <a:ext cx="50075" cy="11700"/>
            </a:xfrm>
            <a:custGeom>
              <a:avLst/>
              <a:gdLst/>
              <a:ahLst/>
              <a:cxnLst/>
              <a:rect l="l" t="t" r="r" b="b"/>
              <a:pathLst>
                <a:path w="2003" h="468" extrusionOk="0">
                  <a:moveTo>
                    <a:pt x="34" y="1"/>
                  </a:moveTo>
                  <a:lnTo>
                    <a:pt x="1" y="334"/>
                  </a:lnTo>
                  <a:lnTo>
                    <a:pt x="1969" y="468"/>
                  </a:lnTo>
                  <a:lnTo>
                    <a:pt x="2002" y="13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7"/>
            <p:cNvSpPr/>
            <p:nvPr/>
          </p:nvSpPr>
          <p:spPr>
            <a:xfrm>
              <a:off x="10584400" y="6845350"/>
              <a:ext cx="45875" cy="25875"/>
            </a:xfrm>
            <a:custGeom>
              <a:avLst/>
              <a:gdLst/>
              <a:ahLst/>
              <a:cxnLst/>
              <a:rect l="l" t="t" r="r" b="b"/>
              <a:pathLst>
                <a:path w="1835" h="1035" extrusionOk="0">
                  <a:moveTo>
                    <a:pt x="1735" y="0"/>
                  </a:moveTo>
                  <a:lnTo>
                    <a:pt x="0" y="734"/>
                  </a:lnTo>
                  <a:lnTo>
                    <a:pt x="100" y="1034"/>
                  </a:lnTo>
                  <a:lnTo>
                    <a:pt x="1835" y="300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7"/>
            <p:cNvSpPr/>
            <p:nvPr/>
          </p:nvSpPr>
          <p:spPr>
            <a:xfrm>
              <a:off x="10579400" y="6815325"/>
              <a:ext cx="38375" cy="34200"/>
            </a:xfrm>
            <a:custGeom>
              <a:avLst/>
              <a:gdLst/>
              <a:ahLst/>
              <a:cxnLst/>
              <a:rect l="l" t="t" r="r" b="b"/>
              <a:pathLst>
                <a:path w="1535" h="1368" extrusionOk="0">
                  <a:moveTo>
                    <a:pt x="1335" y="0"/>
                  </a:moveTo>
                  <a:lnTo>
                    <a:pt x="0" y="1134"/>
                  </a:lnTo>
                  <a:lnTo>
                    <a:pt x="200" y="1368"/>
                  </a:lnTo>
                  <a:lnTo>
                    <a:pt x="1535" y="267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7"/>
            <p:cNvSpPr/>
            <p:nvPr/>
          </p:nvSpPr>
          <p:spPr>
            <a:xfrm>
              <a:off x="9995650" y="6521775"/>
              <a:ext cx="190975" cy="83425"/>
            </a:xfrm>
            <a:custGeom>
              <a:avLst/>
              <a:gdLst/>
              <a:ahLst/>
              <a:cxnLst/>
              <a:rect l="l" t="t" r="r" b="b"/>
              <a:pathLst>
                <a:path w="7639" h="3337" extrusionOk="0">
                  <a:moveTo>
                    <a:pt x="0" y="1"/>
                  </a:moveTo>
                  <a:lnTo>
                    <a:pt x="200" y="3336"/>
                  </a:lnTo>
                  <a:lnTo>
                    <a:pt x="7639" y="12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7"/>
            <p:cNvSpPr/>
            <p:nvPr/>
          </p:nvSpPr>
          <p:spPr>
            <a:xfrm>
              <a:off x="10363400" y="6559300"/>
              <a:ext cx="190175" cy="118450"/>
            </a:xfrm>
            <a:custGeom>
              <a:avLst/>
              <a:gdLst/>
              <a:ahLst/>
              <a:cxnLst/>
              <a:rect l="l" t="t" r="r" b="b"/>
              <a:pathLst>
                <a:path w="7607" h="4738" extrusionOk="0">
                  <a:moveTo>
                    <a:pt x="1435" y="1"/>
                  </a:moveTo>
                  <a:lnTo>
                    <a:pt x="1" y="3036"/>
                  </a:lnTo>
                  <a:lnTo>
                    <a:pt x="7606" y="4737"/>
                  </a:lnTo>
                  <a:lnTo>
                    <a:pt x="7606" y="473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7"/>
            <p:cNvSpPr/>
            <p:nvPr/>
          </p:nvSpPr>
          <p:spPr>
            <a:xfrm>
              <a:off x="10089050" y="6766950"/>
              <a:ext cx="316075" cy="406150"/>
            </a:xfrm>
            <a:custGeom>
              <a:avLst/>
              <a:gdLst/>
              <a:ahLst/>
              <a:cxnLst/>
              <a:rect l="l" t="t" r="r" b="b"/>
              <a:pathLst>
                <a:path w="12643" h="16246" extrusionOk="0">
                  <a:moveTo>
                    <a:pt x="5471" y="1"/>
                  </a:moveTo>
                  <a:lnTo>
                    <a:pt x="3736" y="4404"/>
                  </a:lnTo>
                  <a:cubicBezTo>
                    <a:pt x="3262" y="3929"/>
                    <a:pt x="1948" y="2826"/>
                    <a:pt x="1046" y="2826"/>
                  </a:cubicBezTo>
                  <a:cubicBezTo>
                    <a:pt x="996" y="2826"/>
                    <a:pt x="948" y="2829"/>
                    <a:pt x="901" y="2836"/>
                  </a:cubicBezTo>
                  <a:cubicBezTo>
                    <a:pt x="634" y="2869"/>
                    <a:pt x="434" y="3003"/>
                    <a:pt x="300" y="3236"/>
                  </a:cubicBezTo>
                  <a:cubicBezTo>
                    <a:pt x="0" y="3837"/>
                    <a:pt x="234" y="4704"/>
                    <a:pt x="834" y="5471"/>
                  </a:cubicBezTo>
                  <a:cubicBezTo>
                    <a:pt x="1430" y="6141"/>
                    <a:pt x="2432" y="6738"/>
                    <a:pt x="3731" y="6738"/>
                  </a:cubicBezTo>
                  <a:cubicBezTo>
                    <a:pt x="4177" y="6738"/>
                    <a:pt x="4659" y="6667"/>
                    <a:pt x="5171" y="6505"/>
                  </a:cubicBezTo>
                  <a:lnTo>
                    <a:pt x="5171" y="6505"/>
                  </a:lnTo>
                  <a:lnTo>
                    <a:pt x="5104" y="8273"/>
                  </a:lnTo>
                  <a:lnTo>
                    <a:pt x="5237" y="8340"/>
                  </a:lnTo>
                  <a:cubicBezTo>
                    <a:pt x="5272" y="8357"/>
                    <a:pt x="5692" y="8482"/>
                    <a:pt x="6233" y="8482"/>
                  </a:cubicBezTo>
                  <a:cubicBezTo>
                    <a:pt x="6735" y="8482"/>
                    <a:pt x="7341" y="8374"/>
                    <a:pt x="7839" y="7973"/>
                  </a:cubicBezTo>
                  <a:cubicBezTo>
                    <a:pt x="8440" y="7506"/>
                    <a:pt x="8706" y="6772"/>
                    <a:pt x="8706" y="5771"/>
                  </a:cubicBezTo>
                  <a:cubicBezTo>
                    <a:pt x="9640" y="6939"/>
                    <a:pt x="12276" y="10575"/>
                    <a:pt x="11942" y="13844"/>
                  </a:cubicBezTo>
                  <a:cubicBezTo>
                    <a:pt x="11842" y="14711"/>
                    <a:pt x="11508" y="15345"/>
                    <a:pt x="10941" y="15679"/>
                  </a:cubicBezTo>
                  <a:cubicBezTo>
                    <a:pt x="10609" y="15860"/>
                    <a:pt x="10217" y="15930"/>
                    <a:pt x="9809" y="15930"/>
                  </a:cubicBezTo>
                  <a:cubicBezTo>
                    <a:pt x="8414" y="15930"/>
                    <a:pt x="6831" y="15111"/>
                    <a:pt x="6805" y="15111"/>
                  </a:cubicBezTo>
                  <a:lnTo>
                    <a:pt x="6638" y="15412"/>
                  </a:lnTo>
                  <a:cubicBezTo>
                    <a:pt x="6772" y="15478"/>
                    <a:pt x="8306" y="16246"/>
                    <a:pt x="9774" y="16246"/>
                  </a:cubicBezTo>
                  <a:cubicBezTo>
                    <a:pt x="10274" y="16246"/>
                    <a:pt x="10741" y="16179"/>
                    <a:pt x="11075" y="16012"/>
                  </a:cubicBezTo>
                  <a:cubicBezTo>
                    <a:pt x="11742" y="15612"/>
                    <a:pt x="12142" y="14911"/>
                    <a:pt x="12242" y="13877"/>
                  </a:cubicBezTo>
                  <a:cubicBezTo>
                    <a:pt x="12643" y="9841"/>
                    <a:pt x="8806" y="5371"/>
                    <a:pt x="8640" y="5204"/>
                  </a:cubicBezTo>
                  <a:lnTo>
                    <a:pt x="8306" y="4837"/>
                  </a:lnTo>
                  <a:lnTo>
                    <a:pt x="8339" y="5338"/>
                  </a:lnTo>
                  <a:cubicBezTo>
                    <a:pt x="8440" y="6439"/>
                    <a:pt x="8173" y="7239"/>
                    <a:pt x="7639" y="7706"/>
                  </a:cubicBezTo>
                  <a:cubicBezTo>
                    <a:pt x="7217" y="8070"/>
                    <a:pt x="6674" y="8170"/>
                    <a:pt x="6219" y="8170"/>
                  </a:cubicBezTo>
                  <a:cubicBezTo>
                    <a:pt x="5882" y="8170"/>
                    <a:pt x="5593" y="8116"/>
                    <a:pt x="5437" y="8073"/>
                  </a:cubicBezTo>
                  <a:lnTo>
                    <a:pt x="5504" y="6038"/>
                  </a:lnTo>
                  <a:lnTo>
                    <a:pt x="5271" y="6138"/>
                  </a:lnTo>
                  <a:cubicBezTo>
                    <a:pt x="4710" y="6338"/>
                    <a:pt x="4188" y="6424"/>
                    <a:pt x="3710" y="6424"/>
                  </a:cubicBezTo>
                  <a:cubicBezTo>
                    <a:pt x="2510" y="6424"/>
                    <a:pt x="1593" y="5882"/>
                    <a:pt x="1068" y="5238"/>
                  </a:cubicBezTo>
                  <a:cubicBezTo>
                    <a:pt x="501" y="4637"/>
                    <a:pt x="300" y="3870"/>
                    <a:pt x="567" y="3403"/>
                  </a:cubicBezTo>
                  <a:cubicBezTo>
                    <a:pt x="601" y="3270"/>
                    <a:pt x="734" y="3203"/>
                    <a:pt x="901" y="3170"/>
                  </a:cubicBezTo>
                  <a:cubicBezTo>
                    <a:pt x="936" y="3163"/>
                    <a:pt x="974" y="3160"/>
                    <a:pt x="1012" y="3160"/>
                  </a:cubicBezTo>
                  <a:cubicBezTo>
                    <a:pt x="1777" y="3160"/>
                    <a:pt x="3160" y="4361"/>
                    <a:pt x="3636" y="4837"/>
                  </a:cubicBezTo>
                  <a:lnTo>
                    <a:pt x="3803" y="5004"/>
                  </a:lnTo>
                  <a:lnTo>
                    <a:pt x="5771" y="101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7"/>
            <p:cNvSpPr/>
            <p:nvPr/>
          </p:nvSpPr>
          <p:spPr>
            <a:xfrm>
              <a:off x="10247500" y="6898725"/>
              <a:ext cx="154275" cy="269950"/>
            </a:xfrm>
            <a:custGeom>
              <a:avLst/>
              <a:gdLst/>
              <a:ahLst/>
              <a:cxnLst/>
              <a:rect l="l" t="t" r="r" b="b"/>
              <a:pathLst>
                <a:path w="6171" h="10798" extrusionOk="0">
                  <a:moveTo>
                    <a:pt x="2268" y="0"/>
                  </a:moveTo>
                  <a:lnTo>
                    <a:pt x="2268" y="0"/>
                  </a:lnTo>
                  <a:cubicBezTo>
                    <a:pt x="2268" y="0"/>
                    <a:pt x="2268" y="0"/>
                    <a:pt x="2268" y="0"/>
                  </a:cubicBezTo>
                  <a:lnTo>
                    <a:pt x="2268" y="0"/>
                  </a:lnTo>
                  <a:cubicBezTo>
                    <a:pt x="2268" y="0"/>
                    <a:pt x="2268" y="0"/>
                    <a:pt x="2268" y="0"/>
                  </a:cubicBezTo>
                  <a:close/>
                  <a:moveTo>
                    <a:pt x="2268" y="0"/>
                  </a:moveTo>
                  <a:cubicBezTo>
                    <a:pt x="2435" y="2502"/>
                    <a:pt x="1067" y="3002"/>
                    <a:pt x="0" y="3002"/>
                  </a:cubicBezTo>
                  <a:lnTo>
                    <a:pt x="1935" y="10574"/>
                  </a:lnTo>
                  <a:cubicBezTo>
                    <a:pt x="2401" y="10699"/>
                    <a:pt x="2928" y="10797"/>
                    <a:pt x="3440" y="10797"/>
                  </a:cubicBezTo>
                  <a:cubicBezTo>
                    <a:pt x="4578" y="10797"/>
                    <a:pt x="5643" y="10311"/>
                    <a:pt x="5804" y="8540"/>
                  </a:cubicBezTo>
                  <a:cubicBezTo>
                    <a:pt x="6171" y="4506"/>
                    <a:pt x="2273" y="39"/>
                    <a:pt x="2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7"/>
            <p:cNvSpPr/>
            <p:nvPr/>
          </p:nvSpPr>
          <p:spPr>
            <a:xfrm>
              <a:off x="10261675" y="6922900"/>
              <a:ext cx="87575" cy="66000"/>
            </a:xfrm>
            <a:custGeom>
              <a:avLst/>
              <a:gdLst/>
              <a:ahLst/>
              <a:cxnLst/>
              <a:rect l="l" t="t" r="r" b="b"/>
              <a:pathLst>
                <a:path w="3503" h="2640" extrusionOk="0">
                  <a:moveTo>
                    <a:pt x="1868" y="0"/>
                  </a:moveTo>
                  <a:cubicBezTo>
                    <a:pt x="1768" y="1868"/>
                    <a:pt x="0" y="2135"/>
                    <a:pt x="0" y="2135"/>
                  </a:cubicBezTo>
                  <a:cubicBezTo>
                    <a:pt x="426" y="2506"/>
                    <a:pt x="734" y="2640"/>
                    <a:pt x="957" y="2640"/>
                  </a:cubicBezTo>
                  <a:cubicBezTo>
                    <a:pt x="1535" y="2640"/>
                    <a:pt x="1535" y="1735"/>
                    <a:pt x="1535" y="1735"/>
                  </a:cubicBezTo>
                  <a:cubicBezTo>
                    <a:pt x="1535" y="1735"/>
                    <a:pt x="2137" y="2198"/>
                    <a:pt x="2646" y="2198"/>
                  </a:cubicBezTo>
                  <a:cubicBezTo>
                    <a:pt x="2748" y="2198"/>
                    <a:pt x="2847" y="2180"/>
                    <a:pt x="2936" y="2135"/>
                  </a:cubicBezTo>
                  <a:cubicBezTo>
                    <a:pt x="3503" y="1868"/>
                    <a:pt x="1868" y="0"/>
                    <a:pt x="1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7"/>
            <p:cNvSpPr/>
            <p:nvPr/>
          </p:nvSpPr>
          <p:spPr>
            <a:xfrm>
              <a:off x="10322550" y="7067175"/>
              <a:ext cx="82275" cy="95950"/>
            </a:xfrm>
            <a:custGeom>
              <a:avLst/>
              <a:gdLst/>
              <a:ahLst/>
              <a:cxnLst/>
              <a:rect l="l" t="t" r="r" b="b"/>
              <a:pathLst>
                <a:path w="3291" h="3838" extrusionOk="0">
                  <a:moveTo>
                    <a:pt x="2602" y="0"/>
                  </a:moveTo>
                  <a:lnTo>
                    <a:pt x="2602" y="0"/>
                  </a:lnTo>
                  <a:cubicBezTo>
                    <a:pt x="167" y="200"/>
                    <a:pt x="0" y="3836"/>
                    <a:pt x="0" y="3836"/>
                  </a:cubicBezTo>
                  <a:cubicBezTo>
                    <a:pt x="28" y="3837"/>
                    <a:pt x="56" y="3837"/>
                    <a:pt x="83" y="3837"/>
                  </a:cubicBezTo>
                  <a:cubicBezTo>
                    <a:pt x="3291" y="3837"/>
                    <a:pt x="2602" y="0"/>
                    <a:pt x="2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7"/>
            <p:cNvSpPr/>
            <p:nvPr/>
          </p:nvSpPr>
          <p:spPr>
            <a:xfrm>
              <a:off x="10517600" y="6979600"/>
              <a:ext cx="140675" cy="138750"/>
            </a:xfrm>
            <a:custGeom>
              <a:avLst/>
              <a:gdLst/>
              <a:ahLst/>
              <a:cxnLst/>
              <a:rect l="l" t="t" r="r" b="b"/>
              <a:pathLst>
                <a:path w="5627" h="5550" extrusionOk="0">
                  <a:moveTo>
                    <a:pt x="2139" y="1"/>
                  </a:moveTo>
                  <a:cubicBezTo>
                    <a:pt x="2072" y="34"/>
                    <a:pt x="2005" y="101"/>
                    <a:pt x="1972" y="201"/>
                  </a:cubicBezTo>
                  <a:cubicBezTo>
                    <a:pt x="1171" y="1101"/>
                    <a:pt x="504" y="2269"/>
                    <a:pt x="171" y="3503"/>
                  </a:cubicBezTo>
                  <a:cubicBezTo>
                    <a:pt x="1" y="4154"/>
                    <a:pt x="23" y="5550"/>
                    <a:pt x="849" y="5550"/>
                  </a:cubicBezTo>
                  <a:cubicBezTo>
                    <a:pt x="996" y="5550"/>
                    <a:pt x="1169" y="5506"/>
                    <a:pt x="1371" y="5405"/>
                  </a:cubicBezTo>
                  <a:cubicBezTo>
                    <a:pt x="2125" y="5059"/>
                    <a:pt x="2613" y="3147"/>
                    <a:pt x="3530" y="3147"/>
                  </a:cubicBezTo>
                  <a:cubicBezTo>
                    <a:pt x="3587" y="3147"/>
                    <a:pt x="3646" y="3154"/>
                    <a:pt x="3706" y="3170"/>
                  </a:cubicBezTo>
                  <a:cubicBezTo>
                    <a:pt x="4474" y="3336"/>
                    <a:pt x="4274" y="4704"/>
                    <a:pt x="4841" y="4871"/>
                  </a:cubicBezTo>
                  <a:cubicBezTo>
                    <a:pt x="4884" y="4882"/>
                    <a:pt x="4925" y="4887"/>
                    <a:pt x="4963" y="4887"/>
                  </a:cubicBezTo>
                  <a:cubicBezTo>
                    <a:pt x="5627" y="4887"/>
                    <a:pt x="5502" y="3315"/>
                    <a:pt x="5408" y="2936"/>
                  </a:cubicBezTo>
                  <a:cubicBezTo>
                    <a:pt x="5041" y="1335"/>
                    <a:pt x="3673" y="334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7"/>
            <p:cNvSpPr/>
            <p:nvPr/>
          </p:nvSpPr>
          <p:spPr>
            <a:xfrm>
              <a:off x="9848875" y="6915425"/>
              <a:ext cx="267025" cy="106075"/>
            </a:xfrm>
            <a:custGeom>
              <a:avLst/>
              <a:gdLst/>
              <a:ahLst/>
              <a:cxnLst/>
              <a:rect l="l" t="t" r="r" b="b"/>
              <a:pathLst>
                <a:path w="10681" h="4243" extrusionOk="0">
                  <a:moveTo>
                    <a:pt x="2486" y="0"/>
                  </a:moveTo>
                  <a:cubicBezTo>
                    <a:pt x="1645" y="0"/>
                    <a:pt x="628" y="1084"/>
                    <a:pt x="0" y="2201"/>
                  </a:cubicBezTo>
                  <a:cubicBezTo>
                    <a:pt x="401" y="2301"/>
                    <a:pt x="768" y="2468"/>
                    <a:pt x="1168" y="2601"/>
                  </a:cubicBezTo>
                  <a:cubicBezTo>
                    <a:pt x="3570" y="3435"/>
                    <a:pt x="6005" y="4102"/>
                    <a:pt x="8540" y="4236"/>
                  </a:cubicBezTo>
                  <a:cubicBezTo>
                    <a:pt x="8758" y="4236"/>
                    <a:pt x="8978" y="4243"/>
                    <a:pt x="9189" y="4243"/>
                  </a:cubicBezTo>
                  <a:cubicBezTo>
                    <a:pt x="10010" y="4243"/>
                    <a:pt x="10680" y="4137"/>
                    <a:pt x="10441" y="3101"/>
                  </a:cubicBezTo>
                  <a:cubicBezTo>
                    <a:pt x="10241" y="2034"/>
                    <a:pt x="9374" y="933"/>
                    <a:pt x="8340" y="533"/>
                  </a:cubicBezTo>
                  <a:cubicBezTo>
                    <a:pt x="7913" y="343"/>
                    <a:pt x="7527" y="264"/>
                    <a:pt x="7163" y="264"/>
                  </a:cubicBezTo>
                  <a:cubicBezTo>
                    <a:pt x="6248" y="264"/>
                    <a:pt x="5477" y="765"/>
                    <a:pt x="4570" y="1267"/>
                  </a:cubicBezTo>
                  <a:cubicBezTo>
                    <a:pt x="4315" y="1405"/>
                    <a:pt x="4148" y="1469"/>
                    <a:pt x="4026" y="1469"/>
                  </a:cubicBezTo>
                  <a:cubicBezTo>
                    <a:pt x="3765" y="1469"/>
                    <a:pt x="3709" y="1177"/>
                    <a:pt x="3436" y="700"/>
                  </a:cubicBezTo>
                  <a:cubicBezTo>
                    <a:pt x="3184" y="205"/>
                    <a:pt x="2852" y="0"/>
                    <a:pt x="24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7"/>
            <p:cNvSpPr/>
            <p:nvPr/>
          </p:nvSpPr>
          <p:spPr>
            <a:xfrm>
              <a:off x="10473475" y="7106325"/>
              <a:ext cx="46725" cy="62600"/>
            </a:xfrm>
            <a:custGeom>
              <a:avLst/>
              <a:gdLst/>
              <a:ahLst/>
              <a:cxnLst/>
              <a:rect l="l" t="t" r="r" b="b"/>
              <a:pathLst>
                <a:path w="1869" h="2504" extrusionOk="0">
                  <a:moveTo>
                    <a:pt x="975" y="1"/>
                  </a:moveTo>
                  <a:cubicBezTo>
                    <a:pt x="961" y="1"/>
                    <a:pt x="948" y="1"/>
                    <a:pt x="935" y="2"/>
                  </a:cubicBezTo>
                  <a:cubicBezTo>
                    <a:pt x="434" y="2"/>
                    <a:pt x="1" y="569"/>
                    <a:pt x="1" y="1270"/>
                  </a:cubicBezTo>
                  <a:cubicBezTo>
                    <a:pt x="1" y="1970"/>
                    <a:pt x="434" y="2504"/>
                    <a:pt x="935" y="2504"/>
                  </a:cubicBezTo>
                  <a:cubicBezTo>
                    <a:pt x="1435" y="2504"/>
                    <a:pt x="1869" y="1970"/>
                    <a:pt x="1869" y="1270"/>
                  </a:cubicBezTo>
                  <a:cubicBezTo>
                    <a:pt x="1869" y="588"/>
                    <a:pt x="1458" y="1"/>
                    <a:pt x="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7"/>
            <p:cNvSpPr/>
            <p:nvPr/>
          </p:nvSpPr>
          <p:spPr>
            <a:xfrm>
              <a:off x="10045675" y="7049650"/>
              <a:ext cx="39225" cy="26725"/>
            </a:xfrm>
            <a:custGeom>
              <a:avLst/>
              <a:gdLst/>
              <a:ahLst/>
              <a:cxnLst/>
              <a:rect l="l" t="t" r="r" b="b"/>
              <a:pathLst>
                <a:path w="1569" h="1069" extrusionOk="0">
                  <a:moveTo>
                    <a:pt x="801" y="1"/>
                  </a:moveTo>
                  <a:cubicBezTo>
                    <a:pt x="334" y="1"/>
                    <a:pt x="1" y="234"/>
                    <a:pt x="1" y="534"/>
                  </a:cubicBezTo>
                  <a:cubicBezTo>
                    <a:pt x="1" y="835"/>
                    <a:pt x="368" y="1068"/>
                    <a:pt x="801" y="1068"/>
                  </a:cubicBezTo>
                  <a:cubicBezTo>
                    <a:pt x="1235" y="1068"/>
                    <a:pt x="1568" y="835"/>
                    <a:pt x="1568" y="534"/>
                  </a:cubicBezTo>
                  <a:cubicBezTo>
                    <a:pt x="1568" y="234"/>
                    <a:pt x="1235" y="1"/>
                    <a:pt x="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7"/>
            <p:cNvSpPr/>
            <p:nvPr/>
          </p:nvSpPr>
          <p:spPr>
            <a:xfrm>
              <a:off x="10119900" y="7021300"/>
              <a:ext cx="79250" cy="55900"/>
            </a:xfrm>
            <a:custGeom>
              <a:avLst/>
              <a:gdLst/>
              <a:ahLst/>
              <a:cxnLst/>
              <a:rect l="l" t="t" r="r" b="b"/>
              <a:pathLst>
                <a:path w="3170" h="2236" extrusionOk="0">
                  <a:moveTo>
                    <a:pt x="1568" y="1"/>
                  </a:moveTo>
                  <a:cubicBezTo>
                    <a:pt x="701" y="1"/>
                    <a:pt x="0" y="501"/>
                    <a:pt x="0" y="1135"/>
                  </a:cubicBezTo>
                  <a:cubicBezTo>
                    <a:pt x="0" y="1735"/>
                    <a:pt x="701" y="2236"/>
                    <a:pt x="1568" y="2236"/>
                  </a:cubicBezTo>
                  <a:cubicBezTo>
                    <a:pt x="2435" y="2236"/>
                    <a:pt x="3169" y="1735"/>
                    <a:pt x="3169" y="1135"/>
                  </a:cubicBezTo>
                  <a:cubicBezTo>
                    <a:pt x="3169" y="501"/>
                    <a:pt x="2435" y="1"/>
                    <a:pt x="1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7"/>
            <p:cNvSpPr/>
            <p:nvPr/>
          </p:nvSpPr>
          <p:spPr>
            <a:xfrm>
              <a:off x="9517575" y="6061575"/>
              <a:ext cx="2034200" cy="1247675"/>
            </a:xfrm>
            <a:custGeom>
              <a:avLst/>
              <a:gdLst/>
              <a:ahLst/>
              <a:cxnLst/>
              <a:rect l="l" t="t" r="r" b="b"/>
              <a:pathLst>
                <a:path w="81368" h="49907" extrusionOk="0">
                  <a:moveTo>
                    <a:pt x="34987" y="1"/>
                  </a:moveTo>
                  <a:cubicBezTo>
                    <a:pt x="14723" y="1"/>
                    <a:pt x="1" y="15613"/>
                    <a:pt x="143" y="25247"/>
                  </a:cubicBezTo>
                  <a:cubicBezTo>
                    <a:pt x="343" y="36522"/>
                    <a:pt x="6514" y="42526"/>
                    <a:pt x="15654" y="45528"/>
                  </a:cubicBezTo>
                  <a:cubicBezTo>
                    <a:pt x="15654" y="45528"/>
                    <a:pt x="310" y="20277"/>
                    <a:pt x="33467" y="10870"/>
                  </a:cubicBezTo>
                  <a:cubicBezTo>
                    <a:pt x="33467" y="10870"/>
                    <a:pt x="59185" y="26314"/>
                    <a:pt x="43474" y="49864"/>
                  </a:cubicBezTo>
                  <a:cubicBezTo>
                    <a:pt x="43474" y="49864"/>
                    <a:pt x="44236" y="49906"/>
                    <a:pt x="45528" y="49906"/>
                  </a:cubicBezTo>
                  <a:cubicBezTo>
                    <a:pt x="50962" y="49906"/>
                    <a:pt x="65775" y="49166"/>
                    <a:pt x="72728" y="41458"/>
                  </a:cubicBezTo>
                  <a:cubicBezTo>
                    <a:pt x="81368" y="31885"/>
                    <a:pt x="71727" y="8635"/>
                    <a:pt x="46009" y="1530"/>
                  </a:cubicBezTo>
                  <a:cubicBezTo>
                    <a:pt x="42200" y="473"/>
                    <a:pt x="38510" y="1"/>
                    <a:pt x="349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7"/>
            <p:cNvSpPr/>
            <p:nvPr/>
          </p:nvSpPr>
          <p:spPr>
            <a:xfrm>
              <a:off x="9713775" y="6264100"/>
              <a:ext cx="668825" cy="736375"/>
            </a:xfrm>
            <a:custGeom>
              <a:avLst/>
              <a:gdLst/>
              <a:ahLst/>
              <a:cxnLst/>
              <a:rect l="l" t="t" r="r" b="b"/>
              <a:pathLst>
                <a:path w="26753" h="29455" extrusionOk="0">
                  <a:moveTo>
                    <a:pt x="26653" y="0"/>
                  </a:moveTo>
                  <a:cubicBezTo>
                    <a:pt x="26486" y="67"/>
                    <a:pt x="9107" y="3803"/>
                    <a:pt x="2903" y="14611"/>
                  </a:cubicBezTo>
                  <a:cubicBezTo>
                    <a:pt x="401" y="19014"/>
                    <a:pt x="0" y="24017"/>
                    <a:pt x="1802" y="29455"/>
                  </a:cubicBezTo>
                  <a:lnTo>
                    <a:pt x="2102" y="29355"/>
                  </a:lnTo>
                  <a:cubicBezTo>
                    <a:pt x="334" y="24017"/>
                    <a:pt x="668" y="19114"/>
                    <a:pt x="3169" y="14811"/>
                  </a:cubicBezTo>
                  <a:cubicBezTo>
                    <a:pt x="9307" y="4103"/>
                    <a:pt x="26586" y="401"/>
                    <a:pt x="26753" y="334"/>
                  </a:cubicBezTo>
                  <a:lnTo>
                    <a:pt x="26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7"/>
            <p:cNvSpPr/>
            <p:nvPr/>
          </p:nvSpPr>
          <p:spPr>
            <a:xfrm>
              <a:off x="9607025" y="6304125"/>
              <a:ext cx="521225" cy="696350"/>
            </a:xfrm>
            <a:custGeom>
              <a:avLst/>
              <a:gdLst/>
              <a:ahLst/>
              <a:cxnLst/>
              <a:rect l="l" t="t" r="r" b="b"/>
              <a:pathLst>
                <a:path w="20849" h="27854" extrusionOk="0">
                  <a:moveTo>
                    <a:pt x="20749" y="0"/>
                  </a:moveTo>
                  <a:cubicBezTo>
                    <a:pt x="20615" y="0"/>
                    <a:pt x="7706" y="3236"/>
                    <a:pt x="2669" y="12509"/>
                  </a:cubicBezTo>
                  <a:cubicBezTo>
                    <a:pt x="234" y="17013"/>
                    <a:pt x="1" y="22150"/>
                    <a:pt x="2002" y="27854"/>
                  </a:cubicBezTo>
                  <a:lnTo>
                    <a:pt x="2269" y="27720"/>
                  </a:lnTo>
                  <a:cubicBezTo>
                    <a:pt x="334" y="22150"/>
                    <a:pt x="568" y="17046"/>
                    <a:pt x="2936" y="12676"/>
                  </a:cubicBezTo>
                  <a:cubicBezTo>
                    <a:pt x="7906" y="3570"/>
                    <a:pt x="20716" y="367"/>
                    <a:pt x="20849" y="334"/>
                  </a:cubicBezTo>
                  <a:lnTo>
                    <a:pt x="207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7"/>
            <p:cNvSpPr/>
            <p:nvPr/>
          </p:nvSpPr>
          <p:spPr>
            <a:xfrm>
              <a:off x="10497675" y="6284950"/>
              <a:ext cx="446175" cy="944025"/>
            </a:xfrm>
            <a:custGeom>
              <a:avLst/>
              <a:gdLst/>
              <a:ahLst/>
              <a:cxnLst/>
              <a:rect l="l" t="t" r="r" b="b"/>
              <a:pathLst>
                <a:path w="17847" h="37761" extrusionOk="0">
                  <a:moveTo>
                    <a:pt x="234" y="0"/>
                  </a:moveTo>
                  <a:lnTo>
                    <a:pt x="0" y="267"/>
                  </a:lnTo>
                  <a:cubicBezTo>
                    <a:pt x="100" y="300"/>
                    <a:pt x="5838" y="5104"/>
                    <a:pt x="10107" y="12109"/>
                  </a:cubicBezTo>
                  <a:cubicBezTo>
                    <a:pt x="14010" y="18513"/>
                    <a:pt x="17479" y="28154"/>
                    <a:pt x="11508" y="37594"/>
                  </a:cubicBezTo>
                  <a:lnTo>
                    <a:pt x="11809" y="37761"/>
                  </a:lnTo>
                  <a:cubicBezTo>
                    <a:pt x="17846" y="28187"/>
                    <a:pt x="14344" y="18413"/>
                    <a:pt x="10341" y="11942"/>
                  </a:cubicBezTo>
                  <a:cubicBezTo>
                    <a:pt x="6071" y="4904"/>
                    <a:pt x="267" y="67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7"/>
            <p:cNvSpPr/>
            <p:nvPr/>
          </p:nvSpPr>
          <p:spPr>
            <a:xfrm>
              <a:off x="10662775" y="6354150"/>
              <a:ext cx="431175" cy="696375"/>
            </a:xfrm>
            <a:custGeom>
              <a:avLst/>
              <a:gdLst/>
              <a:ahLst/>
              <a:cxnLst/>
              <a:rect l="l" t="t" r="r" b="b"/>
              <a:pathLst>
                <a:path w="17247" h="27855" extrusionOk="0">
                  <a:moveTo>
                    <a:pt x="134" y="1"/>
                  </a:moveTo>
                  <a:lnTo>
                    <a:pt x="1" y="301"/>
                  </a:lnTo>
                  <a:cubicBezTo>
                    <a:pt x="34" y="334"/>
                    <a:pt x="5038" y="2536"/>
                    <a:pt x="9174" y="7039"/>
                  </a:cubicBezTo>
                  <a:cubicBezTo>
                    <a:pt x="12977" y="11175"/>
                    <a:pt x="16846" y="18080"/>
                    <a:pt x="13644" y="27721"/>
                  </a:cubicBezTo>
                  <a:lnTo>
                    <a:pt x="13978" y="27854"/>
                  </a:lnTo>
                  <a:cubicBezTo>
                    <a:pt x="17247" y="18047"/>
                    <a:pt x="13310" y="11009"/>
                    <a:pt x="9374" y="6772"/>
                  </a:cubicBezTo>
                  <a:cubicBezTo>
                    <a:pt x="5205" y="2269"/>
                    <a:pt x="168" y="34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7"/>
            <p:cNvSpPr/>
            <p:nvPr/>
          </p:nvSpPr>
          <p:spPr>
            <a:xfrm>
              <a:off x="10551875" y="6205725"/>
              <a:ext cx="708850" cy="949875"/>
            </a:xfrm>
            <a:custGeom>
              <a:avLst/>
              <a:gdLst/>
              <a:ahLst/>
              <a:cxnLst/>
              <a:rect l="l" t="t" r="r" b="b"/>
              <a:pathLst>
                <a:path w="28354" h="37995" extrusionOk="0">
                  <a:moveTo>
                    <a:pt x="101" y="0"/>
                  </a:moveTo>
                  <a:lnTo>
                    <a:pt x="0" y="334"/>
                  </a:lnTo>
                  <a:cubicBezTo>
                    <a:pt x="201" y="400"/>
                    <a:pt x="20849" y="6939"/>
                    <a:pt x="25919" y="20248"/>
                  </a:cubicBezTo>
                  <a:cubicBezTo>
                    <a:pt x="27987" y="25752"/>
                    <a:pt x="27153" y="31656"/>
                    <a:pt x="23451" y="37827"/>
                  </a:cubicBezTo>
                  <a:lnTo>
                    <a:pt x="23751" y="37994"/>
                  </a:lnTo>
                  <a:cubicBezTo>
                    <a:pt x="27520" y="31690"/>
                    <a:pt x="28354" y="25685"/>
                    <a:pt x="26253" y="20115"/>
                  </a:cubicBezTo>
                  <a:cubicBezTo>
                    <a:pt x="21116" y="6672"/>
                    <a:pt x="301" y="10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7"/>
            <p:cNvSpPr/>
            <p:nvPr/>
          </p:nvSpPr>
          <p:spPr>
            <a:xfrm>
              <a:off x="9904750" y="7358200"/>
              <a:ext cx="373625" cy="152100"/>
            </a:xfrm>
            <a:custGeom>
              <a:avLst/>
              <a:gdLst/>
              <a:ahLst/>
              <a:cxnLst/>
              <a:rect l="l" t="t" r="r" b="b"/>
              <a:pathLst>
                <a:path w="14945" h="6084" extrusionOk="0">
                  <a:moveTo>
                    <a:pt x="12809" y="1"/>
                  </a:moveTo>
                  <a:cubicBezTo>
                    <a:pt x="11151" y="1879"/>
                    <a:pt x="9440" y="2492"/>
                    <a:pt x="7914" y="2492"/>
                  </a:cubicBezTo>
                  <a:cubicBezTo>
                    <a:pt x="5050" y="2492"/>
                    <a:pt x="2836" y="334"/>
                    <a:pt x="2836" y="334"/>
                  </a:cubicBezTo>
                  <a:lnTo>
                    <a:pt x="2035" y="268"/>
                  </a:lnTo>
                  <a:lnTo>
                    <a:pt x="1501" y="168"/>
                  </a:lnTo>
                  <a:lnTo>
                    <a:pt x="0" y="1836"/>
                  </a:lnTo>
                  <a:cubicBezTo>
                    <a:pt x="1850" y="5027"/>
                    <a:pt x="4157" y="6084"/>
                    <a:pt x="6401" y="6084"/>
                  </a:cubicBezTo>
                  <a:cubicBezTo>
                    <a:pt x="10794" y="6084"/>
                    <a:pt x="14944" y="2036"/>
                    <a:pt x="14944" y="2036"/>
                  </a:cubicBezTo>
                  <a:lnTo>
                    <a:pt x="12809" y="1"/>
                  </a:ln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7"/>
            <p:cNvSpPr/>
            <p:nvPr/>
          </p:nvSpPr>
          <p:spPr>
            <a:xfrm>
              <a:off x="9722950" y="7207650"/>
              <a:ext cx="302750" cy="221625"/>
            </a:xfrm>
            <a:custGeom>
              <a:avLst/>
              <a:gdLst/>
              <a:ahLst/>
              <a:cxnLst/>
              <a:rect l="l" t="t" r="r" b="b"/>
              <a:pathLst>
                <a:path w="12110" h="8865" extrusionOk="0">
                  <a:moveTo>
                    <a:pt x="5656" y="1"/>
                  </a:moveTo>
                  <a:cubicBezTo>
                    <a:pt x="5626" y="1"/>
                    <a:pt x="5597" y="6"/>
                    <a:pt x="5571" y="19"/>
                  </a:cubicBezTo>
                  <a:cubicBezTo>
                    <a:pt x="4670" y="386"/>
                    <a:pt x="7973" y="5422"/>
                    <a:pt x="8073" y="5589"/>
                  </a:cubicBezTo>
                  <a:cubicBezTo>
                    <a:pt x="7920" y="5437"/>
                    <a:pt x="2946" y="1132"/>
                    <a:pt x="1532" y="1132"/>
                  </a:cubicBezTo>
                  <a:cubicBezTo>
                    <a:pt x="1399" y="1132"/>
                    <a:pt x="1298" y="1170"/>
                    <a:pt x="1235" y="1253"/>
                  </a:cubicBezTo>
                  <a:cubicBezTo>
                    <a:pt x="467" y="2220"/>
                    <a:pt x="7272" y="6023"/>
                    <a:pt x="7272" y="6023"/>
                  </a:cubicBezTo>
                  <a:cubicBezTo>
                    <a:pt x="7272" y="6023"/>
                    <a:pt x="3078" y="4782"/>
                    <a:pt x="1105" y="4782"/>
                  </a:cubicBezTo>
                  <a:cubicBezTo>
                    <a:pt x="509" y="4782"/>
                    <a:pt x="116" y="4895"/>
                    <a:pt x="100" y="5189"/>
                  </a:cubicBezTo>
                  <a:cubicBezTo>
                    <a:pt x="0" y="6423"/>
                    <a:pt x="7272" y="6757"/>
                    <a:pt x="7272" y="6757"/>
                  </a:cubicBezTo>
                  <a:cubicBezTo>
                    <a:pt x="7272" y="6757"/>
                    <a:pt x="1568" y="7557"/>
                    <a:pt x="1835" y="8558"/>
                  </a:cubicBezTo>
                  <a:cubicBezTo>
                    <a:pt x="1901" y="8779"/>
                    <a:pt x="2203" y="8865"/>
                    <a:pt x="2633" y="8865"/>
                  </a:cubicBezTo>
                  <a:cubicBezTo>
                    <a:pt x="4152" y="8865"/>
                    <a:pt x="7272" y="7791"/>
                    <a:pt x="7272" y="7791"/>
                  </a:cubicBezTo>
                  <a:cubicBezTo>
                    <a:pt x="7306" y="7791"/>
                    <a:pt x="7306" y="7858"/>
                    <a:pt x="7306" y="7858"/>
                  </a:cubicBezTo>
                  <a:cubicBezTo>
                    <a:pt x="7306" y="7858"/>
                    <a:pt x="7807" y="8112"/>
                    <a:pt x="8392" y="8112"/>
                  </a:cubicBezTo>
                  <a:cubicBezTo>
                    <a:pt x="9062" y="8112"/>
                    <a:pt x="9841" y="7780"/>
                    <a:pt x="10108" y="6356"/>
                  </a:cubicBezTo>
                  <a:cubicBezTo>
                    <a:pt x="10108" y="6356"/>
                    <a:pt x="12109" y="3788"/>
                    <a:pt x="11008" y="3588"/>
                  </a:cubicBezTo>
                  <a:cubicBezTo>
                    <a:pt x="10969" y="3580"/>
                    <a:pt x="10931" y="3577"/>
                    <a:pt x="10893" y="3577"/>
                  </a:cubicBezTo>
                  <a:cubicBezTo>
                    <a:pt x="9905" y="3577"/>
                    <a:pt x="9440" y="6023"/>
                    <a:pt x="9440" y="6023"/>
                  </a:cubicBezTo>
                  <a:cubicBezTo>
                    <a:pt x="9440" y="6023"/>
                    <a:pt x="6618" y="1"/>
                    <a:pt x="5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7"/>
            <p:cNvSpPr/>
            <p:nvPr/>
          </p:nvSpPr>
          <p:spPr>
            <a:xfrm>
              <a:off x="10047350" y="7580025"/>
              <a:ext cx="206825" cy="163250"/>
            </a:xfrm>
            <a:custGeom>
              <a:avLst/>
              <a:gdLst/>
              <a:ahLst/>
              <a:cxnLst/>
              <a:rect l="l" t="t" r="r" b="b"/>
              <a:pathLst>
                <a:path w="8273" h="6530" extrusionOk="0">
                  <a:moveTo>
                    <a:pt x="6171" y="1"/>
                  </a:moveTo>
                  <a:cubicBezTo>
                    <a:pt x="0" y="668"/>
                    <a:pt x="334" y="5738"/>
                    <a:pt x="334" y="5738"/>
                  </a:cubicBezTo>
                  <a:cubicBezTo>
                    <a:pt x="1672" y="6298"/>
                    <a:pt x="2785" y="6529"/>
                    <a:pt x="3710" y="6529"/>
                  </a:cubicBezTo>
                  <a:cubicBezTo>
                    <a:pt x="8136" y="6529"/>
                    <a:pt x="8273" y="1235"/>
                    <a:pt x="8273" y="1235"/>
                  </a:cubicBezTo>
                  <a:lnTo>
                    <a:pt x="61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7"/>
            <p:cNvSpPr/>
            <p:nvPr/>
          </p:nvSpPr>
          <p:spPr>
            <a:xfrm>
              <a:off x="10075700" y="7575875"/>
              <a:ext cx="116775" cy="153450"/>
            </a:xfrm>
            <a:custGeom>
              <a:avLst/>
              <a:gdLst/>
              <a:ahLst/>
              <a:cxnLst/>
              <a:rect l="l" t="t" r="r" b="b"/>
              <a:pathLst>
                <a:path w="4671" h="6138" extrusionOk="0">
                  <a:moveTo>
                    <a:pt x="4504" y="0"/>
                  </a:moveTo>
                  <a:cubicBezTo>
                    <a:pt x="4337" y="134"/>
                    <a:pt x="0" y="2502"/>
                    <a:pt x="501" y="6138"/>
                  </a:cubicBezTo>
                  <a:lnTo>
                    <a:pt x="834" y="6071"/>
                  </a:lnTo>
                  <a:cubicBezTo>
                    <a:pt x="367" y="2702"/>
                    <a:pt x="4637" y="334"/>
                    <a:pt x="4670" y="300"/>
                  </a:cubicBezTo>
                  <a:lnTo>
                    <a:pt x="4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7"/>
            <p:cNvSpPr/>
            <p:nvPr/>
          </p:nvSpPr>
          <p:spPr>
            <a:xfrm>
              <a:off x="10147425" y="7590050"/>
              <a:ext cx="60900" cy="127600"/>
            </a:xfrm>
            <a:custGeom>
              <a:avLst/>
              <a:gdLst/>
              <a:ahLst/>
              <a:cxnLst/>
              <a:rect l="l" t="t" r="r" b="b"/>
              <a:pathLst>
                <a:path w="2436" h="5104" extrusionOk="0">
                  <a:moveTo>
                    <a:pt x="2268" y="0"/>
                  </a:moveTo>
                  <a:cubicBezTo>
                    <a:pt x="2168" y="100"/>
                    <a:pt x="0" y="1568"/>
                    <a:pt x="167" y="3102"/>
                  </a:cubicBezTo>
                  <a:cubicBezTo>
                    <a:pt x="267" y="3903"/>
                    <a:pt x="968" y="4603"/>
                    <a:pt x="2302" y="5104"/>
                  </a:cubicBezTo>
                  <a:lnTo>
                    <a:pt x="2369" y="4804"/>
                  </a:lnTo>
                  <a:cubicBezTo>
                    <a:pt x="1168" y="4337"/>
                    <a:pt x="534" y="3770"/>
                    <a:pt x="467" y="3069"/>
                  </a:cubicBezTo>
                  <a:cubicBezTo>
                    <a:pt x="334" y="1735"/>
                    <a:pt x="2369" y="300"/>
                    <a:pt x="2435" y="300"/>
                  </a:cubicBezTo>
                  <a:lnTo>
                    <a:pt x="2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7"/>
            <p:cNvSpPr/>
            <p:nvPr/>
          </p:nvSpPr>
          <p:spPr>
            <a:xfrm>
              <a:off x="10161600" y="7642575"/>
              <a:ext cx="80900" cy="42550"/>
            </a:xfrm>
            <a:custGeom>
              <a:avLst/>
              <a:gdLst/>
              <a:ahLst/>
              <a:cxnLst/>
              <a:rect l="l" t="t" r="r" b="b"/>
              <a:pathLst>
                <a:path w="3236" h="1702" extrusionOk="0">
                  <a:moveTo>
                    <a:pt x="134" y="1"/>
                  </a:moveTo>
                  <a:lnTo>
                    <a:pt x="0" y="301"/>
                  </a:lnTo>
                  <a:lnTo>
                    <a:pt x="3069" y="1702"/>
                  </a:lnTo>
                  <a:lnTo>
                    <a:pt x="3236" y="1402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7"/>
            <p:cNvSpPr/>
            <p:nvPr/>
          </p:nvSpPr>
          <p:spPr>
            <a:xfrm>
              <a:off x="10177450" y="7623400"/>
              <a:ext cx="73400" cy="24200"/>
            </a:xfrm>
            <a:custGeom>
              <a:avLst/>
              <a:gdLst/>
              <a:ahLst/>
              <a:cxnLst/>
              <a:rect l="l" t="t" r="r" b="b"/>
              <a:pathLst>
                <a:path w="2936" h="968" extrusionOk="0">
                  <a:moveTo>
                    <a:pt x="67" y="0"/>
                  </a:moveTo>
                  <a:lnTo>
                    <a:pt x="0" y="334"/>
                  </a:lnTo>
                  <a:lnTo>
                    <a:pt x="2835" y="968"/>
                  </a:lnTo>
                  <a:lnTo>
                    <a:pt x="2935" y="66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7"/>
            <p:cNvSpPr/>
            <p:nvPr/>
          </p:nvSpPr>
          <p:spPr>
            <a:xfrm>
              <a:off x="10233150" y="7617550"/>
              <a:ext cx="216175" cy="192800"/>
            </a:xfrm>
            <a:custGeom>
              <a:avLst/>
              <a:gdLst/>
              <a:ahLst/>
              <a:cxnLst/>
              <a:rect l="l" t="t" r="r" b="b"/>
              <a:pathLst>
                <a:path w="8647" h="7712" extrusionOk="0">
                  <a:moveTo>
                    <a:pt x="1675" y="1"/>
                  </a:moveTo>
                  <a:cubicBezTo>
                    <a:pt x="1547" y="33"/>
                    <a:pt x="0" y="7711"/>
                    <a:pt x="7113" y="7711"/>
                  </a:cubicBezTo>
                  <a:cubicBezTo>
                    <a:pt x="7399" y="7711"/>
                    <a:pt x="7698" y="7699"/>
                    <a:pt x="8013" y="7673"/>
                  </a:cubicBezTo>
                  <a:cubicBezTo>
                    <a:pt x="8013" y="7673"/>
                    <a:pt x="8646" y="3704"/>
                    <a:pt x="4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7"/>
            <p:cNvSpPr/>
            <p:nvPr/>
          </p:nvSpPr>
          <p:spPr>
            <a:xfrm>
              <a:off x="10328375" y="7612550"/>
              <a:ext cx="101775" cy="192675"/>
            </a:xfrm>
            <a:custGeom>
              <a:avLst/>
              <a:gdLst/>
              <a:ahLst/>
              <a:cxnLst/>
              <a:rect l="l" t="t" r="r" b="b"/>
              <a:pathLst>
                <a:path w="4071" h="7707" extrusionOk="0">
                  <a:moveTo>
                    <a:pt x="234" y="1"/>
                  </a:moveTo>
                  <a:lnTo>
                    <a:pt x="1" y="234"/>
                  </a:lnTo>
                  <a:cubicBezTo>
                    <a:pt x="34" y="268"/>
                    <a:pt x="3703" y="3937"/>
                    <a:pt x="2002" y="7573"/>
                  </a:cubicBezTo>
                  <a:lnTo>
                    <a:pt x="2269" y="7706"/>
                  </a:lnTo>
                  <a:cubicBezTo>
                    <a:pt x="4070" y="3870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7"/>
            <p:cNvSpPr/>
            <p:nvPr/>
          </p:nvSpPr>
          <p:spPr>
            <a:xfrm>
              <a:off x="10287525" y="7615050"/>
              <a:ext cx="70075" cy="120950"/>
            </a:xfrm>
            <a:custGeom>
              <a:avLst/>
              <a:gdLst/>
              <a:ahLst/>
              <a:cxnLst/>
              <a:rect l="l" t="t" r="r" b="b"/>
              <a:pathLst>
                <a:path w="2803" h="4838" extrusionOk="0">
                  <a:moveTo>
                    <a:pt x="968" y="1"/>
                  </a:moveTo>
                  <a:lnTo>
                    <a:pt x="734" y="268"/>
                  </a:lnTo>
                  <a:cubicBezTo>
                    <a:pt x="767" y="268"/>
                    <a:pt x="2435" y="1836"/>
                    <a:pt x="2135" y="3103"/>
                  </a:cubicBezTo>
                  <a:cubicBezTo>
                    <a:pt x="1968" y="3737"/>
                    <a:pt x="1234" y="4237"/>
                    <a:pt x="0" y="4504"/>
                  </a:cubicBezTo>
                  <a:lnTo>
                    <a:pt x="67" y="4838"/>
                  </a:lnTo>
                  <a:cubicBezTo>
                    <a:pt x="1468" y="4504"/>
                    <a:pt x="2235" y="3970"/>
                    <a:pt x="2402" y="3170"/>
                  </a:cubicBezTo>
                  <a:cubicBezTo>
                    <a:pt x="2802" y="1735"/>
                    <a:pt x="1034" y="10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7"/>
            <p:cNvSpPr/>
            <p:nvPr/>
          </p:nvSpPr>
          <p:spPr>
            <a:xfrm>
              <a:off x="10265825" y="7656750"/>
              <a:ext cx="72575" cy="28375"/>
            </a:xfrm>
            <a:custGeom>
              <a:avLst/>
              <a:gdLst/>
              <a:ahLst/>
              <a:cxnLst/>
              <a:rect l="l" t="t" r="r" b="b"/>
              <a:pathLst>
                <a:path w="2903" h="1135" extrusionOk="0">
                  <a:moveTo>
                    <a:pt x="2803" y="1"/>
                  </a:moveTo>
                  <a:lnTo>
                    <a:pt x="1" y="835"/>
                  </a:lnTo>
                  <a:lnTo>
                    <a:pt x="101" y="1135"/>
                  </a:lnTo>
                  <a:lnTo>
                    <a:pt x="2903" y="334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7"/>
            <p:cNvSpPr/>
            <p:nvPr/>
          </p:nvSpPr>
          <p:spPr>
            <a:xfrm>
              <a:off x="10268325" y="7635075"/>
              <a:ext cx="55075" cy="22550"/>
            </a:xfrm>
            <a:custGeom>
              <a:avLst/>
              <a:gdLst/>
              <a:ahLst/>
              <a:cxnLst/>
              <a:rect l="l" t="t" r="r" b="b"/>
              <a:pathLst>
                <a:path w="2203" h="902" extrusionOk="0">
                  <a:moveTo>
                    <a:pt x="2136" y="0"/>
                  </a:moveTo>
                  <a:lnTo>
                    <a:pt x="1" y="568"/>
                  </a:lnTo>
                  <a:lnTo>
                    <a:pt x="68" y="901"/>
                  </a:lnTo>
                  <a:lnTo>
                    <a:pt x="2203" y="334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7"/>
            <p:cNvSpPr/>
            <p:nvPr/>
          </p:nvSpPr>
          <p:spPr>
            <a:xfrm>
              <a:off x="10126575" y="7284000"/>
              <a:ext cx="392800" cy="303575"/>
            </a:xfrm>
            <a:custGeom>
              <a:avLst/>
              <a:gdLst/>
              <a:ahLst/>
              <a:cxnLst/>
              <a:rect l="l" t="t" r="r" b="b"/>
              <a:pathLst>
                <a:path w="15712" h="12143" extrusionOk="0">
                  <a:moveTo>
                    <a:pt x="6105" y="0"/>
                  </a:moveTo>
                  <a:lnTo>
                    <a:pt x="1535" y="4203"/>
                  </a:lnTo>
                  <a:cubicBezTo>
                    <a:pt x="1535" y="4203"/>
                    <a:pt x="1768" y="5204"/>
                    <a:pt x="2669" y="5804"/>
                  </a:cubicBezTo>
                  <a:lnTo>
                    <a:pt x="0" y="10207"/>
                  </a:lnTo>
                  <a:lnTo>
                    <a:pt x="14777" y="12142"/>
                  </a:lnTo>
                  <a:lnTo>
                    <a:pt x="15678" y="9874"/>
                  </a:lnTo>
                  <a:lnTo>
                    <a:pt x="13977" y="7539"/>
                  </a:lnTo>
                  <a:cubicBezTo>
                    <a:pt x="15311" y="6805"/>
                    <a:pt x="15678" y="5504"/>
                    <a:pt x="15711" y="5471"/>
                  </a:cubicBezTo>
                  <a:lnTo>
                    <a:pt x="9107" y="400"/>
                  </a:lnTo>
                  <a:cubicBezTo>
                    <a:pt x="9107" y="400"/>
                    <a:pt x="8539" y="1285"/>
                    <a:pt x="7728" y="1285"/>
                  </a:cubicBezTo>
                  <a:cubicBezTo>
                    <a:pt x="7249" y="1285"/>
                    <a:pt x="6686" y="977"/>
                    <a:pt x="6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7"/>
            <p:cNvSpPr/>
            <p:nvPr/>
          </p:nvSpPr>
          <p:spPr>
            <a:xfrm>
              <a:off x="10123225" y="7327350"/>
              <a:ext cx="134300" cy="215175"/>
            </a:xfrm>
            <a:custGeom>
              <a:avLst/>
              <a:gdLst/>
              <a:ahLst/>
              <a:cxnLst/>
              <a:rect l="l" t="t" r="r" b="b"/>
              <a:pathLst>
                <a:path w="5372" h="8607" extrusionOk="0">
                  <a:moveTo>
                    <a:pt x="5071" y="1"/>
                  </a:moveTo>
                  <a:lnTo>
                    <a:pt x="1" y="8440"/>
                  </a:lnTo>
                  <a:lnTo>
                    <a:pt x="268" y="8607"/>
                  </a:lnTo>
                  <a:lnTo>
                    <a:pt x="5371" y="167"/>
                  </a:lnTo>
                  <a:lnTo>
                    <a:pt x="5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7"/>
            <p:cNvSpPr/>
            <p:nvPr/>
          </p:nvSpPr>
          <p:spPr>
            <a:xfrm>
              <a:off x="9966450" y="7420850"/>
              <a:ext cx="717650" cy="222475"/>
            </a:xfrm>
            <a:custGeom>
              <a:avLst/>
              <a:gdLst/>
              <a:ahLst/>
              <a:cxnLst/>
              <a:rect l="l" t="t" r="r" b="b"/>
              <a:pathLst>
                <a:path w="28706" h="8899" extrusionOk="0">
                  <a:moveTo>
                    <a:pt x="2983" y="0"/>
                  </a:moveTo>
                  <a:cubicBezTo>
                    <a:pt x="2804" y="0"/>
                    <a:pt x="2632" y="10"/>
                    <a:pt x="2469" y="30"/>
                  </a:cubicBezTo>
                  <a:cubicBezTo>
                    <a:pt x="1" y="330"/>
                    <a:pt x="234" y="7035"/>
                    <a:pt x="13043" y="8603"/>
                  </a:cubicBezTo>
                  <a:cubicBezTo>
                    <a:pt x="14678" y="8807"/>
                    <a:pt x="16156" y="8898"/>
                    <a:pt x="17485" y="8898"/>
                  </a:cubicBezTo>
                  <a:cubicBezTo>
                    <a:pt x="26573" y="8898"/>
                    <a:pt x="28706" y="4628"/>
                    <a:pt x="26320" y="2999"/>
                  </a:cubicBezTo>
                  <a:cubicBezTo>
                    <a:pt x="25705" y="2577"/>
                    <a:pt x="25044" y="2413"/>
                    <a:pt x="24386" y="2413"/>
                  </a:cubicBezTo>
                  <a:cubicBezTo>
                    <a:pt x="22077" y="2413"/>
                    <a:pt x="19815" y="4433"/>
                    <a:pt x="19815" y="4433"/>
                  </a:cubicBezTo>
                  <a:lnTo>
                    <a:pt x="13877" y="4767"/>
                  </a:lnTo>
                  <a:lnTo>
                    <a:pt x="13410" y="3599"/>
                  </a:lnTo>
                  <a:lnTo>
                    <a:pt x="10375" y="4166"/>
                  </a:lnTo>
                  <a:cubicBezTo>
                    <a:pt x="9317" y="1895"/>
                    <a:pt x="5471" y="0"/>
                    <a:pt x="29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7"/>
            <p:cNvSpPr/>
            <p:nvPr/>
          </p:nvSpPr>
          <p:spPr>
            <a:xfrm>
              <a:off x="10172425" y="7441600"/>
              <a:ext cx="354450" cy="160150"/>
            </a:xfrm>
            <a:custGeom>
              <a:avLst/>
              <a:gdLst/>
              <a:ahLst/>
              <a:cxnLst/>
              <a:rect l="l" t="t" r="r" b="b"/>
              <a:pathLst>
                <a:path w="14178" h="6406" extrusionOk="0">
                  <a:moveTo>
                    <a:pt x="3970" y="1"/>
                  </a:moveTo>
                  <a:cubicBezTo>
                    <a:pt x="3970" y="1"/>
                    <a:pt x="601" y="1335"/>
                    <a:pt x="1" y="4504"/>
                  </a:cubicBezTo>
                  <a:lnTo>
                    <a:pt x="3904" y="6405"/>
                  </a:lnTo>
                  <a:lnTo>
                    <a:pt x="5004" y="4237"/>
                  </a:lnTo>
                  <a:cubicBezTo>
                    <a:pt x="5004" y="4237"/>
                    <a:pt x="5590" y="5475"/>
                    <a:pt x="6204" y="5475"/>
                  </a:cubicBezTo>
                  <a:cubicBezTo>
                    <a:pt x="6457" y="5475"/>
                    <a:pt x="6715" y="5265"/>
                    <a:pt x="6939" y="4671"/>
                  </a:cubicBezTo>
                  <a:cubicBezTo>
                    <a:pt x="6939" y="4671"/>
                    <a:pt x="8744" y="5774"/>
                    <a:pt x="10552" y="5774"/>
                  </a:cubicBezTo>
                  <a:cubicBezTo>
                    <a:pt x="11502" y="5774"/>
                    <a:pt x="12454" y="5468"/>
                    <a:pt x="13144" y="4537"/>
                  </a:cubicBezTo>
                  <a:cubicBezTo>
                    <a:pt x="14178" y="3170"/>
                    <a:pt x="13777" y="1602"/>
                    <a:pt x="13177" y="401"/>
                  </a:cubicBezTo>
                  <a:lnTo>
                    <a:pt x="13177" y="401"/>
                  </a:lnTo>
                  <a:cubicBezTo>
                    <a:pt x="12677" y="1001"/>
                    <a:pt x="11909" y="1602"/>
                    <a:pt x="10642" y="1769"/>
                  </a:cubicBezTo>
                  <a:cubicBezTo>
                    <a:pt x="10420" y="2561"/>
                    <a:pt x="9897" y="3444"/>
                    <a:pt x="8844" y="3444"/>
                  </a:cubicBezTo>
                  <a:cubicBezTo>
                    <a:pt x="8788" y="3444"/>
                    <a:pt x="8732" y="3441"/>
                    <a:pt x="8674" y="3436"/>
                  </a:cubicBezTo>
                  <a:cubicBezTo>
                    <a:pt x="6572" y="3270"/>
                    <a:pt x="3970" y="1"/>
                    <a:pt x="3970" y="1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7"/>
            <p:cNvSpPr/>
            <p:nvPr/>
          </p:nvSpPr>
          <p:spPr>
            <a:xfrm>
              <a:off x="10358400" y="7359050"/>
              <a:ext cx="165975" cy="132625"/>
            </a:xfrm>
            <a:custGeom>
              <a:avLst/>
              <a:gdLst/>
              <a:ahLst/>
              <a:cxnLst/>
              <a:rect l="l" t="t" r="r" b="b"/>
              <a:pathLst>
                <a:path w="6639" h="5305" extrusionOk="0">
                  <a:moveTo>
                    <a:pt x="334" y="0"/>
                  </a:moveTo>
                  <a:lnTo>
                    <a:pt x="1" y="67"/>
                  </a:lnTo>
                  <a:lnTo>
                    <a:pt x="1535" y="5237"/>
                  </a:lnTo>
                  <a:lnTo>
                    <a:pt x="1668" y="5237"/>
                  </a:lnTo>
                  <a:cubicBezTo>
                    <a:pt x="1969" y="5304"/>
                    <a:pt x="2235" y="5304"/>
                    <a:pt x="2502" y="5304"/>
                  </a:cubicBezTo>
                  <a:cubicBezTo>
                    <a:pt x="5705" y="5304"/>
                    <a:pt x="6572" y="2569"/>
                    <a:pt x="6639" y="2569"/>
                  </a:cubicBezTo>
                  <a:lnTo>
                    <a:pt x="6305" y="2502"/>
                  </a:lnTo>
                  <a:cubicBezTo>
                    <a:pt x="6243" y="2502"/>
                    <a:pt x="5489" y="4982"/>
                    <a:pt x="2542" y="4982"/>
                  </a:cubicBezTo>
                  <a:cubicBezTo>
                    <a:pt x="2319" y="4982"/>
                    <a:pt x="2084" y="4968"/>
                    <a:pt x="1835" y="4937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7"/>
            <p:cNvSpPr/>
            <p:nvPr/>
          </p:nvSpPr>
          <p:spPr>
            <a:xfrm>
              <a:off x="10239150" y="7513325"/>
              <a:ext cx="60900" cy="75900"/>
            </a:xfrm>
            <a:custGeom>
              <a:avLst/>
              <a:gdLst/>
              <a:ahLst/>
              <a:cxnLst/>
              <a:rect l="l" t="t" r="r" b="b"/>
              <a:pathLst>
                <a:path w="2436" h="3036" extrusionOk="0">
                  <a:moveTo>
                    <a:pt x="2335" y="0"/>
                  </a:moveTo>
                  <a:cubicBezTo>
                    <a:pt x="668" y="467"/>
                    <a:pt x="67" y="2869"/>
                    <a:pt x="0" y="2969"/>
                  </a:cubicBezTo>
                  <a:lnTo>
                    <a:pt x="334" y="3036"/>
                  </a:lnTo>
                  <a:cubicBezTo>
                    <a:pt x="334" y="3002"/>
                    <a:pt x="968" y="701"/>
                    <a:pt x="2436" y="334"/>
                  </a:cubicBezTo>
                  <a:lnTo>
                    <a:pt x="2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7"/>
            <p:cNvSpPr/>
            <p:nvPr/>
          </p:nvSpPr>
          <p:spPr>
            <a:xfrm>
              <a:off x="10218300" y="7499975"/>
              <a:ext cx="69250" cy="79250"/>
            </a:xfrm>
            <a:custGeom>
              <a:avLst/>
              <a:gdLst/>
              <a:ahLst/>
              <a:cxnLst/>
              <a:rect l="l" t="t" r="r" b="b"/>
              <a:pathLst>
                <a:path w="2770" h="3170" extrusionOk="0">
                  <a:moveTo>
                    <a:pt x="2636" y="1"/>
                  </a:moveTo>
                  <a:cubicBezTo>
                    <a:pt x="234" y="835"/>
                    <a:pt x="1" y="3069"/>
                    <a:pt x="1" y="3103"/>
                  </a:cubicBezTo>
                  <a:lnTo>
                    <a:pt x="334" y="3170"/>
                  </a:lnTo>
                  <a:cubicBezTo>
                    <a:pt x="334" y="3069"/>
                    <a:pt x="501" y="1068"/>
                    <a:pt x="2769" y="334"/>
                  </a:cubicBezTo>
                  <a:lnTo>
                    <a:pt x="26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7"/>
            <p:cNvSpPr/>
            <p:nvPr/>
          </p:nvSpPr>
          <p:spPr>
            <a:xfrm>
              <a:off x="10194950" y="7479125"/>
              <a:ext cx="77575" cy="88425"/>
            </a:xfrm>
            <a:custGeom>
              <a:avLst/>
              <a:gdLst/>
              <a:ahLst/>
              <a:cxnLst/>
              <a:rect l="l" t="t" r="r" b="b"/>
              <a:pathLst>
                <a:path w="3103" h="3537" extrusionOk="0">
                  <a:moveTo>
                    <a:pt x="3069" y="1"/>
                  </a:moveTo>
                  <a:cubicBezTo>
                    <a:pt x="568" y="234"/>
                    <a:pt x="1" y="3436"/>
                    <a:pt x="1" y="3503"/>
                  </a:cubicBezTo>
                  <a:lnTo>
                    <a:pt x="334" y="3537"/>
                  </a:lnTo>
                  <a:cubicBezTo>
                    <a:pt x="334" y="3503"/>
                    <a:pt x="834" y="534"/>
                    <a:pt x="3103" y="334"/>
                  </a:cubicBezTo>
                  <a:lnTo>
                    <a:pt x="30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7"/>
            <p:cNvSpPr/>
            <p:nvPr/>
          </p:nvSpPr>
          <p:spPr>
            <a:xfrm>
              <a:off x="10551875" y="7509975"/>
              <a:ext cx="107600" cy="266900"/>
            </a:xfrm>
            <a:custGeom>
              <a:avLst/>
              <a:gdLst/>
              <a:ahLst/>
              <a:cxnLst/>
              <a:rect l="l" t="t" r="r" b="b"/>
              <a:pathLst>
                <a:path w="4304" h="10676" extrusionOk="0">
                  <a:moveTo>
                    <a:pt x="2402" y="1"/>
                  </a:moveTo>
                  <a:lnTo>
                    <a:pt x="0" y="501"/>
                  </a:lnTo>
                  <a:lnTo>
                    <a:pt x="3403" y="10675"/>
                  </a:lnTo>
                  <a:lnTo>
                    <a:pt x="4304" y="10175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7"/>
            <p:cNvSpPr/>
            <p:nvPr/>
          </p:nvSpPr>
          <p:spPr>
            <a:xfrm>
              <a:off x="10754525" y="7468300"/>
              <a:ext cx="192650" cy="265200"/>
            </a:xfrm>
            <a:custGeom>
              <a:avLst/>
              <a:gdLst/>
              <a:ahLst/>
              <a:cxnLst/>
              <a:rect l="l" t="t" r="r" b="b"/>
              <a:pathLst>
                <a:path w="7706" h="10608" extrusionOk="0">
                  <a:moveTo>
                    <a:pt x="5504" y="0"/>
                  </a:moveTo>
                  <a:lnTo>
                    <a:pt x="0" y="10608"/>
                  </a:lnTo>
                  <a:lnTo>
                    <a:pt x="968" y="10608"/>
                  </a:lnTo>
                  <a:lnTo>
                    <a:pt x="7706" y="1101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7"/>
            <p:cNvSpPr/>
            <p:nvPr/>
          </p:nvSpPr>
          <p:spPr>
            <a:xfrm>
              <a:off x="10664450" y="7471625"/>
              <a:ext cx="65900" cy="286900"/>
            </a:xfrm>
            <a:custGeom>
              <a:avLst/>
              <a:gdLst/>
              <a:ahLst/>
              <a:cxnLst/>
              <a:rect l="l" t="t" r="r" b="b"/>
              <a:pathLst>
                <a:path w="2636" h="11476" extrusionOk="0">
                  <a:moveTo>
                    <a:pt x="2636" y="0"/>
                  </a:moveTo>
                  <a:lnTo>
                    <a:pt x="1" y="334"/>
                  </a:lnTo>
                  <a:cubicBezTo>
                    <a:pt x="1" y="334"/>
                    <a:pt x="67" y="11375"/>
                    <a:pt x="1" y="11475"/>
                  </a:cubicBezTo>
                  <a:lnTo>
                    <a:pt x="935" y="11475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7"/>
            <p:cNvSpPr/>
            <p:nvPr/>
          </p:nvSpPr>
          <p:spPr>
            <a:xfrm>
              <a:off x="10709475" y="7492475"/>
              <a:ext cx="115950" cy="262700"/>
            </a:xfrm>
            <a:custGeom>
              <a:avLst/>
              <a:gdLst/>
              <a:ahLst/>
              <a:cxnLst/>
              <a:rect l="l" t="t" r="r" b="b"/>
              <a:pathLst>
                <a:path w="4638" h="10508" extrusionOk="0">
                  <a:moveTo>
                    <a:pt x="2036" y="0"/>
                  </a:moveTo>
                  <a:lnTo>
                    <a:pt x="1" y="10508"/>
                  </a:lnTo>
                  <a:lnTo>
                    <a:pt x="1002" y="10508"/>
                  </a:lnTo>
                  <a:lnTo>
                    <a:pt x="4638" y="534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7"/>
            <p:cNvSpPr/>
            <p:nvPr/>
          </p:nvSpPr>
          <p:spPr>
            <a:xfrm>
              <a:off x="10500175" y="7684275"/>
              <a:ext cx="418650" cy="334500"/>
            </a:xfrm>
            <a:custGeom>
              <a:avLst/>
              <a:gdLst/>
              <a:ahLst/>
              <a:cxnLst/>
              <a:rect l="l" t="t" r="r" b="b"/>
              <a:pathLst>
                <a:path w="16746" h="13380" extrusionOk="0">
                  <a:moveTo>
                    <a:pt x="12709" y="1"/>
                  </a:moveTo>
                  <a:cubicBezTo>
                    <a:pt x="10135" y="1731"/>
                    <a:pt x="8289" y="2242"/>
                    <a:pt x="7006" y="2242"/>
                  </a:cubicBezTo>
                  <a:cubicBezTo>
                    <a:pt x="5147" y="2242"/>
                    <a:pt x="4470" y="1168"/>
                    <a:pt x="4470" y="1168"/>
                  </a:cubicBezTo>
                  <a:lnTo>
                    <a:pt x="0" y="10708"/>
                  </a:lnTo>
                  <a:cubicBezTo>
                    <a:pt x="2924" y="12700"/>
                    <a:pt x="5680" y="13379"/>
                    <a:pt x="8079" y="13379"/>
                  </a:cubicBezTo>
                  <a:cubicBezTo>
                    <a:pt x="13235" y="13379"/>
                    <a:pt x="16746" y="10241"/>
                    <a:pt x="16746" y="10241"/>
                  </a:cubicBezTo>
                  <a:lnTo>
                    <a:pt x="12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7"/>
            <p:cNvSpPr/>
            <p:nvPr/>
          </p:nvSpPr>
          <p:spPr>
            <a:xfrm>
              <a:off x="10591900" y="7710125"/>
              <a:ext cx="241025" cy="71750"/>
            </a:xfrm>
            <a:custGeom>
              <a:avLst/>
              <a:gdLst/>
              <a:ahLst/>
              <a:cxnLst/>
              <a:rect l="l" t="t" r="r" b="b"/>
              <a:pathLst>
                <a:path w="9641" h="2870" extrusionOk="0">
                  <a:moveTo>
                    <a:pt x="9374" y="1"/>
                  </a:moveTo>
                  <a:cubicBezTo>
                    <a:pt x="7553" y="1991"/>
                    <a:pt x="5666" y="2572"/>
                    <a:pt x="4081" y="2572"/>
                  </a:cubicBezTo>
                  <a:cubicBezTo>
                    <a:pt x="1919" y="2572"/>
                    <a:pt x="316" y="1493"/>
                    <a:pt x="201" y="1435"/>
                  </a:cubicBezTo>
                  <a:lnTo>
                    <a:pt x="1" y="1702"/>
                  </a:lnTo>
                  <a:cubicBezTo>
                    <a:pt x="34" y="1702"/>
                    <a:pt x="1735" y="2869"/>
                    <a:pt x="4070" y="2869"/>
                  </a:cubicBezTo>
                  <a:cubicBezTo>
                    <a:pt x="5738" y="2869"/>
                    <a:pt x="7739" y="2302"/>
                    <a:pt x="9641" y="201"/>
                  </a:cubicBezTo>
                  <a:lnTo>
                    <a:pt x="93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7"/>
            <p:cNvSpPr/>
            <p:nvPr/>
          </p:nvSpPr>
          <p:spPr>
            <a:xfrm>
              <a:off x="10583575" y="7735150"/>
              <a:ext cx="258525" cy="79250"/>
            </a:xfrm>
            <a:custGeom>
              <a:avLst/>
              <a:gdLst/>
              <a:ahLst/>
              <a:cxnLst/>
              <a:rect l="l" t="t" r="r" b="b"/>
              <a:pathLst>
                <a:path w="10341" h="3170" extrusionOk="0">
                  <a:moveTo>
                    <a:pt x="10074" y="0"/>
                  </a:moveTo>
                  <a:cubicBezTo>
                    <a:pt x="8173" y="2196"/>
                    <a:pt x="6154" y="2842"/>
                    <a:pt x="4440" y="2842"/>
                  </a:cubicBezTo>
                  <a:cubicBezTo>
                    <a:pt x="2092" y="2842"/>
                    <a:pt x="316" y="1631"/>
                    <a:pt x="200" y="1535"/>
                  </a:cubicBezTo>
                  <a:lnTo>
                    <a:pt x="0" y="1835"/>
                  </a:lnTo>
                  <a:cubicBezTo>
                    <a:pt x="33" y="1868"/>
                    <a:pt x="1901" y="3169"/>
                    <a:pt x="4470" y="3169"/>
                  </a:cubicBezTo>
                  <a:cubicBezTo>
                    <a:pt x="6305" y="3169"/>
                    <a:pt x="8373" y="2502"/>
                    <a:pt x="10341" y="200"/>
                  </a:cubicBezTo>
                  <a:lnTo>
                    <a:pt x="100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7"/>
            <p:cNvSpPr/>
            <p:nvPr/>
          </p:nvSpPr>
          <p:spPr>
            <a:xfrm>
              <a:off x="10510175" y="7901925"/>
              <a:ext cx="399475" cy="95925"/>
            </a:xfrm>
            <a:custGeom>
              <a:avLst/>
              <a:gdLst/>
              <a:ahLst/>
              <a:cxnLst/>
              <a:rect l="l" t="t" r="r" b="b"/>
              <a:pathLst>
                <a:path w="15979" h="3837" extrusionOk="0">
                  <a:moveTo>
                    <a:pt x="15745" y="1"/>
                  </a:moveTo>
                  <a:cubicBezTo>
                    <a:pt x="12974" y="2651"/>
                    <a:pt x="10190" y="3500"/>
                    <a:pt x="7761" y="3500"/>
                  </a:cubicBezTo>
                  <a:cubicBezTo>
                    <a:pt x="3464" y="3500"/>
                    <a:pt x="277" y="844"/>
                    <a:pt x="234" y="801"/>
                  </a:cubicBezTo>
                  <a:lnTo>
                    <a:pt x="1" y="1035"/>
                  </a:lnTo>
                  <a:cubicBezTo>
                    <a:pt x="67" y="1102"/>
                    <a:pt x="3336" y="3837"/>
                    <a:pt x="7773" y="3837"/>
                  </a:cubicBezTo>
                  <a:cubicBezTo>
                    <a:pt x="10241" y="3837"/>
                    <a:pt x="13110" y="2970"/>
                    <a:pt x="15979" y="268"/>
                  </a:cubicBezTo>
                  <a:lnTo>
                    <a:pt x="15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7"/>
            <p:cNvSpPr/>
            <p:nvPr/>
          </p:nvSpPr>
          <p:spPr>
            <a:xfrm>
              <a:off x="10521850" y="7872750"/>
              <a:ext cx="374450" cy="99250"/>
            </a:xfrm>
            <a:custGeom>
              <a:avLst/>
              <a:gdLst/>
              <a:ahLst/>
              <a:cxnLst/>
              <a:rect l="l" t="t" r="r" b="b"/>
              <a:pathLst>
                <a:path w="14978" h="3970" extrusionOk="0">
                  <a:moveTo>
                    <a:pt x="14711" y="0"/>
                  </a:moveTo>
                  <a:cubicBezTo>
                    <a:pt x="12351" y="2779"/>
                    <a:pt x="9805" y="3668"/>
                    <a:pt x="7514" y="3668"/>
                  </a:cubicBezTo>
                  <a:cubicBezTo>
                    <a:pt x="3588" y="3668"/>
                    <a:pt x="411" y="1057"/>
                    <a:pt x="201" y="868"/>
                  </a:cubicBezTo>
                  <a:lnTo>
                    <a:pt x="1" y="1134"/>
                  </a:lnTo>
                  <a:cubicBezTo>
                    <a:pt x="101" y="1168"/>
                    <a:pt x="3470" y="3970"/>
                    <a:pt x="7606" y="3970"/>
                  </a:cubicBezTo>
                  <a:cubicBezTo>
                    <a:pt x="9974" y="3970"/>
                    <a:pt x="12610" y="3036"/>
                    <a:pt x="14978" y="200"/>
                  </a:cubicBezTo>
                  <a:lnTo>
                    <a:pt x="14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7"/>
            <p:cNvSpPr/>
            <p:nvPr/>
          </p:nvSpPr>
          <p:spPr>
            <a:xfrm>
              <a:off x="9303475" y="7588375"/>
              <a:ext cx="728875" cy="463700"/>
            </a:xfrm>
            <a:custGeom>
              <a:avLst/>
              <a:gdLst/>
              <a:ahLst/>
              <a:cxnLst/>
              <a:rect l="l" t="t" r="r" b="b"/>
              <a:pathLst>
                <a:path w="29155" h="18548" extrusionOk="0">
                  <a:moveTo>
                    <a:pt x="19415" y="0"/>
                  </a:moveTo>
                  <a:lnTo>
                    <a:pt x="1" y="6805"/>
                  </a:lnTo>
                  <a:lnTo>
                    <a:pt x="9841" y="18547"/>
                  </a:lnTo>
                  <a:lnTo>
                    <a:pt x="29155" y="8640"/>
                  </a:lnTo>
                  <a:lnTo>
                    <a:pt x="19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7"/>
            <p:cNvSpPr/>
            <p:nvPr/>
          </p:nvSpPr>
          <p:spPr>
            <a:xfrm>
              <a:off x="9366025" y="7619225"/>
              <a:ext cx="617125" cy="404475"/>
            </a:xfrm>
            <a:custGeom>
              <a:avLst/>
              <a:gdLst/>
              <a:ahLst/>
              <a:cxnLst/>
              <a:rect l="l" t="t" r="r" b="b"/>
              <a:pathLst>
                <a:path w="24685" h="16179" extrusionOk="0">
                  <a:moveTo>
                    <a:pt x="16746" y="401"/>
                  </a:moveTo>
                  <a:lnTo>
                    <a:pt x="24084" y="7339"/>
                  </a:lnTo>
                  <a:lnTo>
                    <a:pt x="7372" y="15779"/>
                  </a:lnTo>
                  <a:lnTo>
                    <a:pt x="534" y="5905"/>
                  </a:lnTo>
                  <a:lnTo>
                    <a:pt x="16746" y="401"/>
                  </a:lnTo>
                  <a:close/>
                  <a:moveTo>
                    <a:pt x="16846" y="1"/>
                  </a:moveTo>
                  <a:lnTo>
                    <a:pt x="1" y="5738"/>
                  </a:lnTo>
                  <a:lnTo>
                    <a:pt x="7306" y="16179"/>
                  </a:lnTo>
                  <a:lnTo>
                    <a:pt x="24685" y="7439"/>
                  </a:lnTo>
                  <a:lnTo>
                    <a:pt x="168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7"/>
            <p:cNvSpPr/>
            <p:nvPr/>
          </p:nvSpPr>
          <p:spPr>
            <a:xfrm>
              <a:off x="9499450" y="7677575"/>
              <a:ext cx="289400" cy="259225"/>
            </a:xfrm>
            <a:custGeom>
              <a:avLst/>
              <a:gdLst/>
              <a:ahLst/>
              <a:cxnLst/>
              <a:rect l="l" t="t" r="r" b="b"/>
              <a:pathLst>
                <a:path w="11576" h="10369" extrusionOk="0">
                  <a:moveTo>
                    <a:pt x="8559" y="1"/>
                  </a:moveTo>
                  <a:cubicBezTo>
                    <a:pt x="8477" y="1"/>
                    <a:pt x="8393" y="32"/>
                    <a:pt x="8307" y="102"/>
                  </a:cubicBezTo>
                  <a:cubicBezTo>
                    <a:pt x="7406" y="769"/>
                    <a:pt x="9141" y="2837"/>
                    <a:pt x="9141" y="2837"/>
                  </a:cubicBezTo>
                  <a:cubicBezTo>
                    <a:pt x="9141" y="2837"/>
                    <a:pt x="4931" y="1790"/>
                    <a:pt x="2988" y="1790"/>
                  </a:cubicBezTo>
                  <a:cubicBezTo>
                    <a:pt x="2455" y="1790"/>
                    <a:pt x="2093" y="1869"/>
                    <a:pt x="2035" y="2070"/>
                  </a:cubicBezTo>
                  <a:cubicBezTo>
                    <a:pt x="1802" y="2970"/>
                    <a:pt x="7806" y="3638"/>
                    <a:pt x="7973" y="3671"/>
                  </a:cubicBezTo>
                  <a:cubicBezTo>
                    <a:pt x="7706" y="3738"/>
                    <a:pt x="1" y="5072"/>
                    <a:pt x="234" y="6239"/>
                  </a:cubicBezTo>
                  <a:cubicBezTo>
                    <a:pt x="280" y="6439"/>
                    <a:pt x="529" y="6521"/>
                    <a:pt x="910" y="6521"/>
                  </a:cubicBezTo>
                  <a:cubicBezTo>
                    <a:pt x="2762" y="6521"/>
                    <a:pt x="7739" y="4572"/>
                    <a:pt x="7740" y="4572"/>
                  </a:cubicBezTo>
                  <a:lnTo>
                    <a:pt x="7740" y="4572"/>
                  </a:lnTo>
                  <a:cubicBezTo>
                    <a:pt x="7739" y="4572"/>
                    <a:pt x="1635" y="8675"/>
                    <a:pt x="2536" y="9575"/>
                  </a:cubicBezTo>
                  <a:cubicBezTo>
                    <a:pt x="2605" y="9639"/>
                    <a:pt x="2695" y="9669"/>
                    <a:pt x="2804" y="9669"/>
                  </a:cubicBezTo>
                  <a:cubicBezTo>
                    <a:pt x="4163" y="9669"/>
                    <a:pt x="8339" y="5006"/>
                    <a:pt x="8340" y="5005"/>
                  </a:cubicBezTo>
                  <a:lnTo>
                    <a:pt x="8340" y="5005"/>
                  </a:lnTo>
                  <a:cubicBezTo>
                    <a:pt x="8339" y="5006"/>
                    <a:pt x="5338" y="9942"/>
                    <a:pt x="6305" y="10342"/>
                  </a:cubicBezTo>
                  <a:cubicBezTo>
                    <a:pt x="6346" y="10360"/>
                    <a:pt x="6388" y="10369"/>
                    <a:pt x="6432" y="10369"/>
                  </a:cubicBezTo>
                  <a:cubicBezTo>
                    <a:pt x="7455" y="10369"/>
                    <a:pt x="9174" y="5672"/>
                    <a:pt x="9174" y="5672"/>
                  </a:cubicBezTo>
                  <a:lnTo>
                    <a:pt x="9207" y="5672"/>
                  </a:lnTo>
                  <a:cubicBezTo>
                    <a:pt x="9207" y="5672"/>
                    <a:pt x="11576" y="4638"/>
                    <a:pt x="9841" y="2570"/>
                  </a:cubicBezTo>
                  <a:cubicBezTo>
                    <a:pt x="9841" y="2570"/>
                    <a:pt x="9300" y="1"/>
                    <a:pt x="8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7"/>
            <p:cNvSpPr/>
            <p:nvPr/>
          </p:nvSpPr>
          <p:spPr>
            <a:xfrm>
              <a:off x="9787150" y="7785175"/>
              <a:ext cx="37550" cy="62575"/>
            </a:xfrm>
            <a:custGeom>
              <a:avLst/>
              <a:gdLst/>
              <a:ahLst/>
              <a:cxnLst/>
              <a:rect l="l" t="t" r="r" b="b"/>
              <a:pathLst>
                <a:path w="1502" h="2503" extrusionOk="0">
                  <a:moveTo>
                    <a:pt x="735" y="1"/>
                  </a:moveTo>
                  <a:cubicBezTo>
                    <a:pt x="334" y="1"/>
                    <a:pt x="1" y="568"/>
                    <a:pt x="1" y="1268"/>
                  </a:cubicBezTo>
                  <a:cubicBezTo>
                    <a:pt x="1" y="1935"/>
                    <a:pt x="334" y="2503"/>
                    <a:pt x="735" y="2503"/>
                  </a:cubicBezTo>
                  <a:cubicBezTo>
                    <a:pt x="1168" y="2503"/>
                    <a:pt x="1502" y="1935"/>
                    <a:pt x="1502" y="1268"/>
                  </a:cubicBezTo>
                  <a:cubicBezTo>
                    <a:pt x="1502" y="568"/>
                    <a:pt x="1168" y="1"/>
                    <a:pt x="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7"/>
            <p:cNvSpPr/>
            <p:nvPr/>
          </p:nvSpPr>
          <p:spPr>
            <a:xfrm>
              <a:off x="9772150" y="7730025"/>
              <a:ext cx="19200" cy="16825"/>
            </a:xfrm>
            <a:custGeom>
              <a:avLst/>
              <a:gdLst/>
              <a:ahLst/>
              <a:cxnLst/>
              <a:rect l="l" t="t" r="r" b="b"/>
              <a:pathLst>
                <a:path w="768" h="673" extrusionOk="0">
                  <a:moveTo>
                    <a:pt x="459" y="1"/>
                  </a:moveTo>
                  <a:cubicBezTo>
                    <a:pt x="440" y="1"/>
                    <a:pt x="421" y="2"/>
                    <a:pt x="401" y="5"/>
                  </a:cubicBezTo>
                  <a:cubicBezTo>
                    <a:pt x="167" y="5"/>
                    <a:pt x="0" y="139"/>
                    <a:pt x="0" y="339"/>
                  </a:cubicBezTo>
                  <a:cubicBezTo>
                    <a:pt x="0" y="506"/>
                    <a:pt x="167" y="672"/>
                    <a:pt x="401" y="672"/>
                  </a:cubicBezTo>
                  <a:cubicBezTo>
                    <a:pt x="601" y="672"/>
                    <a:pt x="768" y="539"/>
                    <a:pt x="768" y="339"/>
                  </a:cubicBezTo>
                  <a:cubicBezTo>
                    <a:pt x="768" y="156"/>
                    <a:pt x="656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7"/>
            <p:cNvSpPr/>
            <p:nvPr/>
          </p:nvSpPr>
          <p:spPr>
            <a:xfrm>
              <a:off x="9820525" y="7746825"/>
              <a:ext cx="68400" cy="43375"/>
            </a:xfrm>
            <a:custGeom>
              <a:avLst/>
              <a:gdLst/>
              <a:ahLst/>
              <a:cxnLst/>
              <a:rect l="l" t="t" r="r" b="b"/>
              <a:pathLst>
                <a:path w="2736" h="1735" extrusionOk="0">
                  <a:moveTo>
                    <a:pt x="1368" y="0"/>
                  </a:moveTo>
                  <a:cubicBezTo>
                    <a:pt x="601" y="0"/>
                    <a:pt x="0" y="401"/>
                    <a:pt x="0" y="868"/>
                  </a:cubicBezTo>
                  <a:cubicBezTo>
                    <a:pt x="0" y="1335"/>
                    <a:pt x="601" y="1735"/>
                    <a:pt x="1368" y="1735"/>
                  </a:cubicBezTo>
                  <a:cubicBezTo>
                    <a:pt x="2135" y="1735"/>
                    <a:pt x="2735" y="1335"/>
                    <a:pt x="2735" y="868"/>
                  </a:cubicBezTo>
                  <a:cubicBezTo>
                    <a:pt x="2735" y="401"/>
                    <a:pt x="2135" y="0"/>
                    <a:pt x="1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7"/>
            <p:cNvSpPr/>
            <p:nvPr/>
          </p:nvSpPr>
          <p:spPr>
            <a:xfrm>
              <a:off x="9442750" y="7785925"/>
              <a:ext cx="40050" cy="19300"/>
            </a:xfrm>
            <a:custGeom>
              <a:avLst/>
              <a:gdLst/>
              <a:ahLst/>
              <a:cxnLst/>
              <a:rect l="l" t="t" r="r" b="b"/>
              <a:pathLst>
                <a:path w="1602" h="772" extrusionOk="0">
                  <a:moveTo>
                    <a:pt x="902" y="0"/>
                  </a:moveTo>
                  <a:cubicBezTo>
                    <a:pt x="869" y="0"/>
                    <a:pt x="835" y="2"/>
                    <a:pt x="801" y="4"/>
                  </a:cubicBezTo>
                  <a:cubicBezTo>
                    <a:pt x="334" y="4"/>
                    <a:pt x="0" y="171"/>
                    <a:pt x="0" y="404"/>
                  </a:cubicBezTo>
                  <a:cubicBezTo>
                    <a:pt x="0" y="605"/>
                    <a:pt x="401" y="771"/>
                    <a:pt x="801" y="771"/>
                  </a:cubicBezTo>
                  <a:cubicBezTo>
                    <a:pt x="1268" y="771"/>
                    <a:pt x="1602" y="605"/>
                    <a:pt x="1602" y="404"/>
                  </a:cubicBezTo>
                  <a:cubicBezTo>
                    <a:pt x="1602" y="188"/>
                    <a:pt x="1315" y="0"/>
                    <a:pt x="9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7"/>
            <p:cNvSpPr/>
            <p:nvPr/>
          </p:nvSpPr>
          <p:spPr>
            <a:xfrm>
              <a:off x="9486950" y="7765175"/>
              <a:ext cx="41725" cy="29200"/>
            </a:xfrm>
            <a:custGeom>
              <a:avLst/>
              <a:gdLst/>
              <a:ahLst/>
              <a:cxnLst/>
              <a:rect l="l" t="t" r="r" b="b"/>
              <a:pathLst>
                <a:path w="1669" h="1168" extrusionOk="0">
                  <a:moveTo>
                    <a:pt x="834" y="0"/>
                  </a:moveTo>
                  <a:cubicBezTo>
                    <a:pt x="367" y="0"/>
                    <a:pt x="0" y="267"/>
                    <a:pt x="0" y="601"/>
                  </a:cubicBezTo>
                  <a:cubicBezTo>
                    <a:pt x="0" y="934"/>
                    <a:pt x="367" y="1168"/>
                    <a:pt x="834" y="1168"/>
                  </a:cubicBezTo>
                  <a:cubicBezTo>
                    <a:pt x="1301" y="1168"/>
                    <a:pt x="1668" y="934"/>
                    <a:pt x="1668" y="601"/>
                  </a:cubicBezTo>
                  <a:cubicBezTo>
                    <a:pt x="1668" y="267"/>
                    <a:pt x="1301" y="0"/>
                    <a:pt x="8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6428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49"/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EXAMPLES</a:t>
            </a:r>
            <a:endParaRPr dirty="0"/>
          </a:p>
        </p:txBody>
      </p:sp>
      <p:sp>
        <p:nvSpPr>
          <p:cNvPr id="1912" name="Google Shape;1912;p49"/>
          <p:cNvSpPr txBox="1">
            <a:spLocks noGrp="1"/>
          </p:cNvSpPr>
          <p:nvPr>
            <p:ph type="title" idx="2"/>
          </p:nvPr>
        </p:nvSpPr>
        <p:spPr>
          <a:xfrm>
            <a:off x="1185330" y="3520064"/>
            <a:ext cx="22395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Its raining </a:t>
            </a:r>
            <a:r>
              <a:rPr lang="en" sz="3000" dirty="0" smtClean="0">
                <a:solidFill>
                  <a:srgbClr val="FF0000"/>
                </a:solidFill>
              </a:rPr>
              <a:t>so</a:t>
            </a:r>
            <a:r>
              <a:rPr lang="en" sz="3000" dirty="0" smtClean="0"/>
              <a:t> we have to stay inside</a:t>
            </a:r>
            <a:endParaRPr sz="3000" dirty="0"/>
          </a:p>
        </p:txBody>
      </p:sp>
      <p:sp>
        <p:nvSpPr>
          <p:cNvPr id="1914" name="Google Shape;1914;p49"/>
          <p:cNvSpPr txBox="1">
            <a:spLocks noGrp="1"/>
          </p:cNvSpPr>
          <p:nvPr>
            <p:ph type="title" idx="3"/>
          </p:nvPr>
        </p:nvSpPr>
        <p:spPr>
          <a:xfrm>
            <a:off x="6155400" y="3665425"/>
            <a:ext cx="22686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 smtClean="0"/>
              <a:t>I am studying hard </a:t>
            </a:r>
            <a:r>
              <a:rPr lang="es-CO" sz="3000" dirty="0" smtClean="0">
                <a:solidFill>
                  <a:srgbClr val="FF0000"/>
                </a:solidFill>
              </a:rPr>
              <a:t>so</a:t>
            </a:r>
            <a:r>
              <a:rPr lang="es-CO" sz="3000" dirty="0" smtClean="0"/>
              <a:t> i hope i pass the exam</a:t>
            </a:r>
            <a:endParaRPr sz="3000" dirty="0"/>
          </a:p>
        </p:txBody>
      </p:sp>
      <p:grpSp>
        <p:nvGrpSpPr>
          <p:cNvPr id="1920" name="Google Shape;1920;p49"/>
          <p:cNvGrpSpPr/>
          <p:nvPr/>
        </p:nvGrpSpPr>
        <p:grpSpPr>
          <a:xfrm>
            <a:off x="3766867" y="1815850"/>
            <a:ext cx="1764775" cy="1930300"/>
            <a:chOff x="-9054475" y="5451575"/>
            <a:chExt cx="1764775" cy="1930300"/>
          </a:xfrm>
        </p:grpSpPr>
        <p:sp>
          <p:nvSpPr>
            <p:cNvPr id="1921" name="Google Shape;1921;p49"/>
            <p:cNvSpPr/>
            <p:nvPr/>
          </p:nvSpPr>
          <p:spPr>
            <a:xfrm>
              <a:off x="-9054475" y="5451575"/>
              <a:ext cx="1764775" cy="1930300"/>
            </a:xfrm>
            <a:custGeom>
              <a:avLst/>
              <a:gdLst/>
              <a:ahLst/>
              <a:cxnLst/>
              <a:rect l="l" t="t" r="r" b="b"/>
              <a:pathLst>
                <a:path w="70591" h="77212" extrusionOk="0">
                  <a:moveTo>
                    <a:pt x="15397" y="40613"/>
                  </a:moveTo>
                  <a:lnTo>
                    <a:pt x="15952" y="40971"/>
                  </a:lnTo>
                  <a:cubicBezTo>
                    <a:pt x="15626" y="40841"/>
                    <a:pt x="15299" y="40776"/>
                    <a:pt x="15006" y="40645"/>
                  </a:cubicBezTo>
                  <a:cubicBezTo>
                    <a:pt x="15136" y="40645"/>
                    <a:pt x="15267" y="40645"/>
                    <a:pt x="15397" y="40613"/>
                  </a:cubicBezTo>
                  <a:close/>
                  <a:moveTo>
                    <a:pt x="48409" y="1"/>
                  </a:moveTo>
                  <a:cubicBezTo>
                    <a:pt x="40645" y="1"/>
                    <a:pt x="31218" y="3002"/>
                    <a:pt x="23944" y="7503"/>
                  </a:cubicBezTo>
                  <a:cubicBezTo>
                    <a:pt x="19214" y="7666"/>
                    <a:pt x="14321" y="10472"/>
                    <a:pt x="11189" y="14908"/>
                  </a:cubicBezTo>
                  <a:cubicBezTo>
                    <a:pt x="8775" y="18268"/>
                    <a:pt x="7601" y="22182"/>
                    <a:pt x="7764" y="25966"/>
                  </a:cubicBezTo>
                  <a:cubicBezTo>
                    <a:pt x="7797" y="27075"/>
                    <a:pt x="8025" y="28119"/>
                    <a:pt x="8254" y="29098"/>
                  </a:cubicBezTo>
                  <a:cubicBezTo>
                    <a:pt x="7960" y="28967"/>
                    <a:pt x="7699" y="28935"/>
                    <a:pt x="7373" y="28935"/>
                  </a:cubicBezTo>
                  <a:cubicBezTo>
                    <a:pt x="6981" y="28935"/>
                    <a:pt x="6623" y="29032"/>
                    <a:pt x="6296" y="29196"/>
                  </a:cubicBezTo>
                  <a:lnTo>
                    <a:pt x="3067" y="30696"/>
                  </a:lnTo>
                  <a:cubicBezTo>
                    <a:pt x="2415" y="31022"/>
                    <a:pt x="1925" y="31642"/>
                    <a:pt x="1730" y="32327"/>
                  </a:cubicBezTo>
                  <a:cubicBezTo>
                    <a:pt x="1534" y="33012"/>
                    <a:pt x="1730" y="33795"/>
                    <a:pt x="2186" y="34415"/>
                  </a:cubicBezTo>
                  <a:lnTo>
                    <a:pt x="2839" y="35230"/>
                  </a:lnTo>
                  <a:lnTo>
                    <a:pt x="2871" y="35295"/>
                  </a:lnTo>
                  <a:cubicBezTo>
                    <a:pt x="3002" y="35491"/>
                    <a:pt x="3165" y="35720"/>
                    <a:pt x="3328" y="35883"/>
                  </a:cubicBezTo>
                  <a:cubicBezTo>
                    <a:pt x="3458" y="36111"/>
                    <a:pt x="3654" y="36372"/>
                    <a:pt x="3850" y="36535"/>
                  </a:cubicBezTo>
                  <a:lnTo>
                    <a:pt x="4176" y="36926"/>
                  </a:lnTo>
                  <a:cubicBezTo>
                    <a:pt x="2284" y="38655"/>
                    <a:pt x="1" y="41950"/>
                    <a:pt x="1142" y="45669"/>
                  </a:cubicBezTo>
                  <a:cubicBezTo>
                    <a:pt x="1860" y="47887"/>
                    <a:pt x="3654" y="49322"/>
                    <a:pt x="5872" y="49322"/>
                  </a:cubicBezTo>
                  <a:cubicBezTo>
                    <a:pt x="6525" y="49322"/>
                    <a:pt x="7144" y="49192"/>
                    <a:pt x="7764" y="48996"/>
                  </a:cubicBezTo>
                  <a:cubicBezTo>
                    <a:pt x="9558" y="51279"/>
                    <a:pt x="12461" y="53367"/>
                    <a:pt x="16735" y="53367"/>
                  </a:cubicBezTo>
                  <a:cubicBezTo>
                    <a:pt x="19638" y="53367"/>
                    <a:pt x="22835" y="52421"/>
                    <a:pt x="26358" y="50562"/>
                  </a:cubicBezTo>
                  <a:cubicBezTo>
                    <a:pt x="26879" y="51149"/>
                    <a:pt x="27467" y="51638"/>
                    <a:pt x="28021" y="52062"/>
                  </a:cubicBezTo>
                  <a:cubicBezTo>
                    <a:pt x="28054" y="52356"/>
                    <a:pt x="28152" y="52617"/>
                    <a:pt x="28282" y="52878"/>
                  </a:cubicBezTo>
                  <a:lnTo>
                    <a:pt x="26586" y="63707"/>
                  </a:lnTo>
                  <a:cubicBezTo>
                    <a:pt x="25901" y="63805"/>
                    <a:pt x="25281" y="64164"/>
                    <a:pt x="24922" y="64686"/>
                  </a:cubicBezTo>
                  <a:cubicBezTo>
                    <a:pt x="24727" y="64980"/>
                    <a:pt x="24596" y="65273"/>
                    <a:pt x="24531" y="65599"/>
                  </a:cubicBezTo>
                  <a:cubicBezTo>
                    <a:pt x="23976" y="65469"/>
                    <a:pt x="23487" y="65338"/>
                    <a:pt x="22998" y="65273"/>
                  </a:cubicBezTo>
                  <a:cubicBezTo>
                    <a:pt x="22443" y="65012"/>
                    <a:pt x="21986" y="64947"/>
                    <a:pt x="21856" y="64914"/>
                  </a:cubicBezTo>
                  <a:cubicBezTo>
                    <a:pt x="21758" y="64849"/>
                    <a:pt x="21595" y="64849"/>
                    <a:pt x="21465" y="64849"/>
                  </a:cubicBezTo>
                  <a:cubicBezTo>
                    <a:pt x="21171" y="64849"/>
                    <a:pt x="20877" y="64914"/>
                    <a:pt x="20616" y="65012"/>
                  </a:cubicBezTo>
                  <a:lnTo>
                    <a:pt x="20551" y="65012"/>
                  </a:lnTo>
                  <a:cubicBezTo>
                    <a:pt x="13831" y="65012"/>
                    <a:pt x="11255" y="70558"/>
                    <a:pt x="11189" y="74276"/>
                  </a:cubicBezTo>
                  <a:cubicBezTo>
                    <a:pt x="11157" y="75451"/>
                    <a:pt x="11972" y="76494"/>
                    <a:pt x="13114" y="76723"/>
                  </a:cubicBezTo>
                  <a:cubicBezTo>
                    <a:pt x="14614" y="77049"/>
                    <a:pt x="16213" y="77212"/>
                    <a:pt x="17844" y="77212"/>
                  </a:cubicBezTo>
                  <a:cubicBezTo>
                    <a:pt x="26521" y="77212"/>
                    <a:pt x="34480" y="72678"/>
                    <a:pt x="34806" y="72515"/>
                  </a:cubicBezTo>
                  <a:cubicBezTo>
                    <a:pt x="35491" y="72123"/>
                    <a:pt x="35980" y="71373"/>
                    <a:pt x="36013" y="70558"/>
                  </a:cubicBezTo>
                  <a:lnTo>
                    <a:pt x="36078" y="69807"/>
                  </a:lnTo>
                  <a:lnTo>
                    <a:pt x="36633" y="61424"/>
                  </a:lnTo>
                  <a:lnTo>
                    <a:pt x="39373" y="71145"/>
                  </a:lnTo>
                  <a:lnTo>
                    <a:pt x="39569" y="71797"/>
                  </a:lnTo>
                  <a:cubicBezTo>
                    <a:pt x="39699" y="72156"/>
                    <a:pt x="39895" y="72515"/>
                    <a:pt x="40188" y="72808"/>
                  </a:cubicBezTo>
                  <a:cubicBezTo>
                    <a:pt x="40547" y="73167"/>
                    <a:pt x="43907" y="76429"/>
                    <a:pt x="51768" y="76429"/>
                  </a:cubicBezTo>
                  <a:cubicBezTo>
                    <a:pt x="55030" y="76429"/>
                    <a:pt x="58651" y="75875"/>
                    <a:pt x="62533" y="74733"/>
                  </a:cubicBezTo>
                  <a:cubicBezTo>
                    <a:pt x="63512" y="74439"/>
                    <a:pt x="64197" y="73591"/>
                    <a:pt x="64262" y="72580"/>
                  </a:cubicBezTo>
                  <a:cubicBezTo>
                    <a:pt x="64262" y="72450"/>
                    <a:pt x="64327" y="71993"/>
                    <a:pt x="64262" y="71373"/>
                  </a:cubicBezTo>
                  <a:cubicBezTo>
                    <a:pt x="64327" y="71014"/>
                    <a:pt x="64262" y="70623"/>
                    <a:pt x="64164" y="70231"/>
                  </a:cubicBezTo>
                  <a:cubicBezTo>
                    <a:pt x="63903" y="68927"/>
                    <a:pt x="63381" y="67296"/>
                    <a:pt x="62109" y="65958"/>
                  </a:cubicBezTo>
                  <a:cubicBezTo>
                    <a:pt x="61130" y="64914"/>
                    <a:pt x="59336" y="63642"/>
                    <a:pt x="56335" y="63642"/>
                  </a:cubicBezTo>
                  <a:cubicBezTo>
                    <a:pt x="55389" y="63642"/>
                    <a:pt x="54411" y="63773"/>
                    <a:pt x="53334" y="64001"/>
                  </a:cubicBezTo>
                  <a:cubicBezTo>
                    <a:pt x="53236" y="64001"/>
                    <a:pt x="53106" y="63968"/>
                    <a:pt x="52975" y="63968"/>
                  </a:cubicBezTo>
                  <a:cubicBezTo>
                    <a:pt x="52617" y="63968"/>
                    <a:pt x="52258" y="64034"/>
                    <a:pt x="51866" y="64262"/>
                  </a:cubicBezTo>
                  <a:cubicBezTo>
                    <a:pt x="51703" y="64327"/>
                    <a:pt x="51507" y="64458"/>
                    <a:pt x="51312" y="64588"/>
                  </a:cubicBezTo>
                  <a:cubicBezTo>
                    <a:pt x="50822" y="64751"/>
                    <a:pt x="50333" y="64914"/>
                    <a:pt x="49811" y="65110"/>
                  </a:cubicBezTo>
                  <a:cubicBezTo>
                    <a:pt x="49681" y="64784"/>
                    <a:pt x="49518" y="64458"/>
                    <a:pt x="49257" y="64197"/>
                  </a:cubicBezTo>
                  <a:cubicBezTo>
                    <a:pt x="48833" y="63707"/>
                    <a:pt x="48180" y="63446"/>
                    <a:pt x="47495" y="63446"/>
                  </a:cubicBezTo>
                  <a:cubicBezTo>
                    <a:pt x="47365" y="63446"/>
                    <a:pt x="47267" y="63446"/>
                    <a:pt x="47169" y="63479"/>
                  </a:cubicBezTo>
                  <a:cubicBezTo>
                    <a:pt x="47104" y="63479"/>
                    <a:pt x="47039" y="63479"/>
                    <a:pt x="46875" y="63512"/>
                  </a:cubicBezTo>
                  <a:lnTo>
                    <a:pt x="44364" y="56792"/>
                  </a:lnTo>
                  <a:lnTo>
                    <a:pt x="44364" y="56792"/>
                  </a:lnTo>
                  <a:cubicBezTo>
                    <a:pt x="45310" y="57020"/>
                    <a:pt x="46288" y="57151"/>
                    <a:pt x="47234" y="57151"/>
                  </a:cubicBezTo>
                  <a:cubicBezTo>
                    <a:pt x="49485" y="57151"/>
                    <a:pt x="51312" y="56433"/>
                    <a:pt x="52453" y="55031"/>
                  </a:cubicBezTo>
                  <a:cubicBezTo>
                    <a:pt x="53138" y="54182"/>
                    <a:pt x="53889" y="52714"/>
                    <a:pt x="53465" y="50496"/>
                  </a:cubicBezTo>
                  <a:cubicBezTo>
                    <a:pt x="53171" y="48996"/>
                    <a:pt x="52290" y="47463"/>
                    <a:pt x="50822" y="45995"/>
                  </a:cubicBezTo>
                  <a:cubicBezTo>
                    <a:pt x="50953" y="45669"/>
                    <a:pt x="50986" y="45342"/>
                    <a:pt x="51018" y="44951"/>
                  </a:cubicBezTo>
                  <a:cubicBezTo>
                    <a:pt x="51051" y="44266"/>
                    <a:pt x="50888" y="43614"/>
                    <a:pt x="50627" y="43059"/>
                  </a:cubicBezTo>
                  <a:lnTo>
                    <a:pt x="50627" y="43059"/>
                  </a:lnTo>
                  <a:cubicBezTo>
                    <a:pt x="52617" y="44201"/>
                    <a:pt x="55259" y="44853"/>
                    <a:pt x="57966" y="44853"/>
                  </a:cubicBezTo>
                  <a:cubicBezTo>
                    <a:pt x="61424" y="44853"/>
                    <a:pt x="64360" y="43777"/>
                    <a:pt x="66219" y="41852"/>
                  </a:cubicBezTo>
                  <a:cubicBezTo>
                    <a:pt x="67687" y="40384"/>
                    <a:pt x="68274" y="38557"/>
                    <a:pt x="67915" y="36698"/>
                  </a:cubicBezTo>
                  <a:cubicBezTo>
                    <a:pt x="67622" y="35295"/>
                    <a:pt x="66839" y="33958"/>
                    <a:pt x="65730" y="32849"/>
                  </a:cubicBezTo>
                  <a:lnTo>
                    <a:pt x="65828" y="32555"/>
                  </a:lnTo>
                  <a:cubicBezTo>
                    <a:pt x="66023" y="31838"/>
                    <a:pt x="65828" y="31055"/>
                    <a:pt x="65436" y="30500"/>
                  </a:cubicBezTo>
                  <a:cubicBezTo>
                    <a:pt x="66252" y="27467"/>
                    <a:pt x="66610" y="24009"/>
                    <a:pt x="66382" y="20584"/>
                  </a:cubicBezTo>
                  <a:cubicBezTo>
                    <a:pt x="66513" y="20584"/>
                    <a:pt x="66676" y="20551"/>
                    <a:pt x="66806" y="20551"/>
                  </a:cubicBezTo>
                  <a:cubicBezTo>
                    <a:pt x="67524" y="20388"/>
                    <a:pt x="68144" y="19899"/>
                    <a:pt x="68470" y="19181"/>
                  </a:cubicBezTo>
                  <a:lnTo>
                    <a:pt x="69448" y="17159"/>
                  </a:lnTo>
                  <a:cubicBezTo>
                    <a:pt x="69546" y="16996"/>
                    <a:pt x="69579" y="16833"/>
                    <a:pt x="69611" y="16670"/>
                  </a:cubicBezTo>
                  <a:cubicBezTo>
                    <a:pt x="69775" y="16539"/>
                    <a:pt x="69938" y="16376"/>
                    <a:pt x="70068" y="16180"/>
                  </a:cubicBezTo>
                  <a:cubicBezTo>
                    <a:pt x="70460" y="15593"/>
                    <a:pt x="70590" y="14875"/>
                    <a:pt x="70427" y="14190"/>
                  </a:cubicBezTo>
                  <a:lnTo>
                    <a:pt x="68894" y="7895"/>
                  </a:lnTo>
                  <a:cubicBezTo>
                    <a:pt x="68698" y="7047"/>
                    <a:pt x="67980" y="6362"/>
                    <a:pt x="67132" y="6101"/>
                  </a:cubicBezTo>
                  <a:cubicBezTo>
                    <a:pt x="66937" y="6068"/>
                    <a:pt x="66741" y="6035"/>
                    <a:pt x="66513" y="6035"/>
                  </a:cubicBezTo>
                  <a:cubicBezTo>
                    <a:pt x="65860" y="6035"/>
                    <a:pt x="65208" y="6296"/>
                    <a:pt x="64784" y="6786"/>
                  </a:cubicBezTo>
                  <a:lnTo>
                    <a:pt x="63153" y="8515"/>
                  </a:lnTo>
                  <a:cubicBezTo>
                    <a:pt x="60250" y="3328"/>
                    <a:pt x="55650" y="360"/>
                    <a:pt x="49974" y="33"/>
                  </a:cubicBezTo>
                  <a:cubicBezTo>
                    <a:pt x="49485" y="1"/>
                    <a:pt x="48963" y="1"/>
                    <a:pt x="48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9"/>
            <p:cNvSpPr/>
            <p:nvPr/>
          </p:nvSpPr>
          <p:spPr>
            <a:xfrm>
              <a:off x="-8336825" y="6712350"/>
              <a:ext cx="425700" cy="534175"/>
            </a:xfrm>
            <a:custGeom>
              <a:avLst/>
              <a:gdLst/>
              <a:ahLst/>
              <a:cxnLst/>
              <a:rect l="l" t="t" r="r" b="b"/>
              <a:pathLst>
                <a:path w="17028" h="21367" extrusionOk="0">
                  <a:moveTo>
                    <a:pt x="10699" y="0"/>
                  </a:moveTo>
                  <a:lnTo>
                    <a:pt x="2381" y="620"/>
                  </a:lnTo>
                  <a:lnTo>
                    <a:pt x="0" y="15788"/>
                  </a:lnTo>
                  <a:lnTo>
                    <a:pt x="0" y="19637"/>
                  </a:lnTo>
                  <a:lnTo>
                    <a:pt x="1109" y="20616"/>
                  </a:lnTo>
                  <a:lnTo>
                    <a:pt x="3751" y="19768"/>
                  </a:lnTo>
                  <a:lnTo>
                    <a:pt x="4958" y="19213"/>
                  </a:lnTo>
                  <a:lnTo>
                    <a:pt x="6035" y="2805"/>
                  </a:lnTo>
                  <a:lnTo>
                    <a:pt x="8253" y="3066"/>
                  </a:lnTo>
                  <a:lnTo>
                    <a:pt x="13048" y="20061"/>
                  </a:lnTo>
                  <a:lnTo>
                    <a:pt x="15234" y="21366"/>
                  </a:lnTo>
                  <a:lnTo>
                    <a:pt x="17028" y="20224"/>
                  </a:lnTo>
                  <a:lnTo>
                    <a:pt x="16604" y="15984"/>
                  </a:lnTo>
                  <a:lnTo>
                    <a:pt x="106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9"/>
            <p:cNvSpPr/>
            <p:nvPr/>
          </p:nvSpPr>
          <p:spPr>
            <a:xfrm>
              <a:off x="-8713600" y="7105325"/>
              <a:ext cx="500750" cy="216275"/>
            </a:xfrm>
            <a:custGeom>
              <a:avLst/>
              <a:gdLst/>
              <a:ahLst/>
              <a:cxnLst/>
              <a:rect l="l" t="t" r="r" b="b"/>
              <a:pathLst>
                <a:path w="20030" h="8651" extrusionOk="0">
                  <a:moveTo>
                    <a:pt x="13539" y="0"/>
                  </a:moveTo>
                  <a:cubicBezTo>
                    <a:pt x="13375" y="0"/>
                    <a:pt x="13277" y="4"/>
                    <a:pt x="13277" y="4"/>
                  </a:cubicBezTo>
                  <a:lnTo>
                    <a:pt x="14158" y="3201"/>
                  </a:lnTo>
                  <a:cubicBezTo>
                    <a:pt x="11163" y="1869"/>
                    <a:pt x="8802" y="1347"/>
                    <a:pt x="6940" y="1347"/>
                  </a:cubicBezTo>
                  <a:cubicBezTo>
                    <a:pt x="181" y="1347"/>
                    <a:pt x="1" y="8224"/>
                    <a:pt x="1" y="8224"/>
                  </a:cubicBezTo>
                  <a:cubicBezTo>
                    <a:pt x="1377" y="8523"/>
                    <a:pt x="2776" y="8651"/>
                    <a:pt x="4161" y="8651"/>
                  </a:cubicBezTo>
                  <a:cubicBezTo>
                    <a:pt x="12295" y="8651"/>
                    <a:pt x="19964" y="4244"/>
                    <a:pt x="19964" y="4244"/>
                  </a:cubicBezTo>
                  <a:lnTo>
                    <a:pt x="20029" y="3494"/>
                  </a:lnTo>
                  <a:lnTo>
                    <a:pt x="20029" y="3494"/>
                  </a:lnTo>
                  <a:cubicBezTo>
                    <a:pt x="19290" y="3800"/>
                    <a:pt x="18643" y="3906"/>
                    <a:pt x="18100" y="3906"/>
                  </a:cubicBezTo>
                  <a:cubicBezTo>
                    <a:pt x="16871" y="3906"/>
                    <a:pt x="16175" y="3363"/>
                    <a:pt x="16148" y="3363"/>
                  </a:cubicBezTo>
                  <a:cubicBezTo>
                    <a:pt x="16148" y="3363"/>
                    <a:pt x="16148" y="3363"/>
                    <a:pt x="16148" y="3363"/>
                  </a:cubicBezTo>
                  <a:lnTo>
                    <a:pt x="16148" y="3363"/>
                  </a:lnTo>
                  <a:cubicBezTo>
                    <a:pt x="18333" y="1048"/>
                    <a:pt x="16637" y="297"/>
                    <a:pt x="15071" y="102"/>
                  </a:cubicBezTo>
                  <a:cubicBezTo>
                    <a:pt x="14462" y="15"/>
                    <a:pt x="13868" y="0"/>
                    <a:pt x="135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9"/>
            <p:cNvSpPr/>
            <p:nvPr/>
          </p:nvSpPr>
          <p:spPr>
            <a:xfrm>
              <a:off x="-8705450" y="7196750"/>
              <a:ext cx="490150" cy="104400"/>
            </a:xfrm>
            <a:custGeom>
              <a:avLst/>
              <a:gdLst/>
              <a:ahLst/>
              <a:cxnLst/>
              <a:rect l="l" t="t" r="r" b="b"/>
              <a:pathLst>
                <a:path w="19606" h="4176" extrusionOk="0">
                  <a:moveTo>
                    <a:pt x="19442" y="0"/>
                  </a:moveTo>
                  <a:cubicBezTo>
                    <a:pt x="12745" y="3018"/>
                    <a:pt x="7972" y="3784"/>
                    <a:pt x="4854" y="3784"/>
                  </a:cubicBezTo>
                  <a:cubicBezTo>
                    <a:pt x="1670" y="3784"/>
                    <a:pt x="213" y="2985"/>
                    <a:pt x="197" y="2969"/>
                  </a:cubicBezTo>
                  <a:lnTo>
                    <a:pt x="1" y="3295"/>
                  </a:lnTo>
                  <a:cubicBezTo>
                    <a:pt x="66" y="3328"/>
                    <a:pt x="1599" y="4176"/>
                    <a:pt x="4861" y="4176"/>
                  </a:cubicBezTo>
                  <a:cubicBezTo>
                    <a:pt x="8025" y="4176"/>
                    <a:pt x="12853" y="3360"/>
                    <a:pt x="19606" y="359"/>
                  </a:cubicBezTo>
                  <a:lnTo>
                    <a:pt x="194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9"/>
            <p:cNvSpPr/>
            <p:nvPr/>
          </p:nvSpPr>
          <p:spPr>
            <a:xfrm>
              <a:off x="-8518700" y="7135575"/>
              <a:ext cx="70975" cy="153350"/>
            </a:xfrm>
            <a:custGeom>
              <a:avLst/>
              <a:gdLst/>
              <a:ahLst/>
              <a:cxnLst/>
              <a:rect l="l" t="t" r="r" b="b"/>
              <a:pathLst>
                <a:path w="2839" h="6134" extrusionOk="0">
                  <a:moveTo>
                    <a:pt x="66" y="1"/>
                  </a:moveTo>
                  <a:lnTo>
                    <a:pt x="1" y="360"/>
                  </a:lnTo>
                  <a:cubicBezTo>
                    <a:pt x="34" y="360"/>
                    <a:pt x="1436" y="653"/>
                    <a:pt x="1991" y="1828"/>
                  </a:cubicBezTo>
                  <a:cubicBezTo>
                    <a:pt x="2447" y="2839"/>
                    <a:pt x="2219" y="4241"/>
                    <a:pt x="1306" y="5938"/>
                  </a:cubicBezTo>
                  <a:lnTo>
                    <a:pt x="1632" y="6133"/>
                  </a:lnTo>
                  <a:cubicBezTo>
                    <a:pt x="2611" y="4307"/>
                    <a:pt x="2839" y="2806"/>
                    <a:pt x="2317" y="1664"/>
                  </a:cubicBezTo>
                  <a:cubicBezTo>
                    <a:pt x="1665" y="327"/>
                    <a:pt x="164" y="1"/>
                    <a:pt x="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9"/>
            <p:cNvSpPr/>
            <p:nvPr/>
          </p:nvSpPr>
          <p:spPr>
            <a:xfrm>
              <a:off x="-8391475" y="7188600"/>
              <a:ext cx="42425" cy="28550"/>
            </a:xfrm>
            <a:custGeom>
              <a:avLst/>
              <a:gdLst/>
              <a:ahLst/>
              <a:cxnLst/>
              <a:rect l="l" t="t" r="r" b="b"/>
              <a:pathLst>
                <a:path w="1697" h="1142" extrusionOk="0">
                  <a:moveTo>
                    <a:pt x="196" y="0"/>
                  </a:moveTo>
                  <a:lnTo>
                    <a:pt x="1" y="359"/>
                  </a:lnTo>
                  <a:lnTo>
                    <a:pt x="1501" y="1142"/>
                  </a:lnTo>
                  <a:lnTo>
                    <a:pt x="1697" y="783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9"/>
            <p:cNvSpPr/>
            <p:nvPr/>
          </p:nvSpPr>
          <p:spPr>
            <a:xfrm>
              <a:off x="-8371900" y="7182075"/>
              <a:ext cx="33450" cy="16325"/>
            </a:xfrm>
            <a:custGeom>
              <a:avLst/>
              <a:gdLst/>
              <a:ahLst/>
              <a:cxnLst/>
              <a:rect l="l" t="t" r="r" b="b"/>
              <a:pathLst>
                <a:path w="1338" h="653" extrusionOk="0">
                  <a:moveTo>
                    <a:pt x="98" y="0"/>
                  </a:moveTo>
                  <a:lnTo>
                    <a:pt x="1" y="359"/>
                  </a:lnTo>
                  <a:lnTo>
                    <a:pt x="1240" y="653"/>
                  </a:lnTo>
                  <a:lnTo>
                    <a:pt x="1338" y="32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9"/>
            <p:cNvSpPr/>
            <p:nvPr/>
          </p:nvSpPr>
          <p:spPr>
            <a:xfrm>
              <a:off x="-8011450" y="7099700"/>
              <a:ext cx="514225" cy="202400"/>
            </a:xfrm>
            <a:custGeom>
              <a:avLst/>
              <a:gdLst/>
              <a:ahLst/>
              <a:cxnLst/>
              <a:rect l="l" t="t" r="r" b="b"/>
              <a:pathLst>
                <a:path w="20569" h="8096" extrusionOk="0">
                  <a:moveTo>
                    <a:pt x="5774" y="1"/>
                  </a:moveTo>
                  <a:cubicBezTo>
                    <a:pt x="5774" y="1"/>
                    <a:pt x="4665" y="164"/>
                    <a:pt x="3589" y="490"/>
                  </a:cubicBezTo>
                  <a:cubicBezTo>
                    <a:pt x="1925" y="1012"/>
                    <a:pt x="425" y="2023"/>
                    <a:pt x="3165" y="3784"/>
                  </a:cubicBezTo>
                  <a:cubicBezTo>
                    <a:pt x="3165" y="3784"/>
                    <a:pt x="2164" y="4601"/>
                    <a:pt x="564" y="4601"/>
                  </a:cubicBezTo>
                  <a:cubicBezTo>
                    <a:pt x="384" y="4601"/>
                    <a:pt x="196" y="4590"/>
                    <a:pt x="0" y="4567"/>
                  </a:cubicBezTo>
                  <a:lnTo>
                    <a:pt x="0" y="4567"/>
                  </a:lnTo>
                  <a:lnTo>
                    <a:pt x="196" y="5220"/>
                  </a:lnTo>
                  <a:cubicBezTo>
                    <a:pt x="196" y="5220"/>
                    <a:pt x="2987" y="8095"/>
                    <a:pt x="10017" y="8095"/>
                  </a:cubicBezTo>
                  <a:cubicBezTo>
                    <a:pt x="12722" y="8095"/>
                    <a:pt x="16053" y="7670"/>
                    <a:pt x="20094" y="6492"/>
                  </a:cubicBezTo>
                  <a:cubicBezTo>
                    <a:pt x="20094" y="6492"/>
                    <a:pt x="20568" y="193"/>
                    <a:pt x="14580" y="193"/>
                  </a:cubicBezTo>
                  <a:cubicBezTo>
                    <a:pt x="12403" y="193"/>
                    <a:pt x="9372" y="1025"/>
                    <a:pt x="5154" y="3295"/>
                  </a:cubicBezTo>
                  <a:lnTo>
                    <a:pt x="5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9"/>
            <p:cNvSpPr/>
            <p:nvPr/>
          </p:nvSpPr>
          <p:spPr>
            <a:xfrm>
              <a:off x="-7910325" y="7173900"/>
              <a:ext cx="35900" cy="16350"/>
            </a:xfrm>
            <a:custGeom>
              <a:avLst/>
              <a:gdLst/>
              <a:ahLst/>
              <a:cxnLst/>
              <a:rect l="l" t="t" r="r" b="b"/>
              <a:pathLst>
                <a:path w="1436" h="654" extrusionOk="0">
                  <a:moveTo>
                    <a:pt x="1338" y="1"/>
                  </a:moveTo>
                  <a:lnTo>
                    <a:pt x="0" y="262"/>
                  </a:lnTo>
                  <a:lnTo>
                    <a:pt x="66" y="653"/>
                  </a:lnTo>
                  <a:lnTo>
                    <a:pt x="1436" y="392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9"/>
            <p:cNvSpPr/>
            <p:nvPr/>
          </p:nvSpPr>
          <p:spPr>
            <a:xfrm>
              <a:off x="-7896475" y="7181250"/>
              <a:ext cx="39175" cy="29375"/>
            </a:xfrm>
            <a:custGeom>
              <a:avLst/>
              <a:gdLst/>
              <a:ahLst/>
              <a:cxnLst/>
              <a:rect l="l" t="t" r="r" b="b"/>
              <a:pathLst>
                <a:path w="1567" h="1175" extrusionOk="0">
                  <a:moveTo>
                    <a:pt x="1371" y="1"/>
                  </a:moveTo>
                  <a:lnTo>
                    <a:pt x="1" y="881"/>
                  </a:lnTo>
                  <a:lnTo>
                    <a:pt x="197" y="1175"/>
                  </a:lnTo>
                  <a:lnTo>
                    <a:pt x="1567" y="29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9"/>
            <p:cNvSpPr/>
            <p:nvPr/>
          </p:nvSpPr>
          <p:spPr>
            <a:xfrm>
              <a:off x="-8003300" y="7217950"/>
              <a:ext cx="494225" cy="64450"/>
            </a:xfrm>
            <a:custGeom>
              <a:avLst/>
              <a:gdLst/>
              <a:ahLst/>
              <a:cxnLst/>
              <a:rect l="l" t="t" r="r" b="b"/>
              <a:pathLst>
                <a:path w="19769" h="2578" extrusionOk="0">
                  <a:moveTo>
                    <a:pt x="164" y="0"/>
                  </a:moveTo>
                  <a:lnTo>
                    <a:pt x="1" y="327"/>
                  </a:lnTo>
                  <a:cubicBezTo>
                    <a:pt x="99" y="359"/>
                    <a:pt x="4274" y="2577"/>
                    <a:pt x="10211" y="2577"/>
                  </a:cubicBezTo>
                  <a:cubicBezTo>
                    <a:pt x="13049" y="2577"/>
                    <a:pt x="16343" y="2023"/>
                    <a:pt x="19768" y="490"/>
                  </a:cubicBezTo>
                  <a:lnTo>
                    <a:pt x="19605" y="131"/>
                  </a:lnTo>
                  <a:cubicBezTo>
                    <a:pt x="16231" y="1663"/>
                    <a:pt x="12987" y="2178"/>
                    <a:pt x="10148" y="2178"/>
                  </a:cubicBezTo>
                  <a:cubicBezTo>
                    <a:pt x="4342" y="2178"/>
                    <a:pt x="230" y="22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9"/>
            <p:cNvSpPr/>
            <p:nvPr/>
          </p:nvSpPr>
          <p:spPr>
            <a:xfrm>
              <a:off x="-7827150" y="7111925"/>
              <a:ext cx="101150" cy="164775"/>
            </a:xfrm>
            <a:custGeom>
              <a:avLst/>
              <a:gdLst/>
              <a:ahLst/>
              <a:cxnLst/>
              <a:rect l="l" t="t" r="r" b="b"/>
              <a:pathLst>
                <a:path w="4046" h="6591" extrusionOk="0">
                  <a:moveTo>
                    <a:pt x="3882" y="1"/>
                  </a:moveTo>
                  <a:cubicBezTo>
                    <a:pt x="3850" y="33"/>
                    <a:pt x="1" y="2089"/>
                    <a:pt x="1240" y="6590"/>
                  </a:cubicBezTo>
                  <a:lnTo>
                    <a:pt x="1599" y="6492"/>
                  </a:lnTo>
                  <a:cubicBezTo>
                    <a:pt x="457" y="2252"/>
                    <a:pt x="3882" y="392"/>
                    <a:pt x="4045" y="327"/>
                  </a:cubicBezTo>
                  <a:lnTo>
                    <a:pt x="38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9"/>
            <p:cNvSpPr/>
            <p:nvPr/>
          </p:nvSpPr>
          <p:spPr>
            <a:xfrm>
              <a:off x="-8852225" y="6479925"/>
              <a:ext cx="559450" cy="244425"/>
            </a:xfrm>
            <a:custGeom>
              <a:avLst/>
              <a:gdLst/>
              <a:ahLst/>
              <a:cxnLst/>
              <a:rect l="l" t="t" r="r" b="b"/>
              <a:pathLst>
                <a:path w="22378" h="9777" extrusionOk="0">
                  <a:moveTo>
                    <a:pt x="2414" y="0"/>
                  </a:moveTo>
                  <a:lnTo>
                    <a:pt x="0" y="3262"/>
                  </a:lnTo>
                  <a:cubicBezTo>
                    <a:pt x="0" y="3262"/>
                    <a:pt x="1778" y="9777"/>
                    <a:pt x="8676" y="9777"/>
                  </a:cubicBezTo>
                  <a:cubicBezTo>
                    <a:pt x="11840" y="9777"/>
                    <a:pt x="16083" y="8405"/>
                    <a:pt x="21725" y="4404"/>
                  </a:cubicBezTo>
                  <a:lnTo>
                    <a:pt x="22378" y="2447"/>
                  </a:lnTo>
                  <a:lnTo>
                    <a:pt x="22378" y="2447"/>
                  </a:lnTo>
                  <a:cubicBezTo>
                    <a:pt x="22377" y="2447"/>
                    <a:pt x="19341" y="3388"/>
                    <a:pt x="15089" y="3388"/>
                  </a:cubicBezTo>
                  <a:cubicBezTo>
                    <a:pt x="11385" y="3388"/>
                    <a:pt x="6758" y="2674"/>
                    <a:pt x="2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9"/>
            <p:cNvSpPr/>
            <p:nvPr/>
          </p:nvSpPr>
          <p:spPr>
            <a:xfrm>
              <a:off x="-8388200" y="6470950"/>
              <a:ext cx="675250" cy="294425"/>
            </a:xfrm>
            <a:custGeom>
              <a:avLst/>
              <a:gdLst/>
              <a:ahLst/>
              <a:cxnLst/>
              <a:rect l="l" t="t" r="r" b="b"/>
              <a:pathLst>
                <a:path w="27010" h="11777" extrusionOk="0">
                  <a:moveTo>
                    <a:pt x="16473" y="1"/>
                  </a:moveTo>
                  <a:lnTo>
                    <a:pt x="6687" y="262"/>
                  </a:lnTo>
                  <a:cubicBezTo>
                    <a:pt x="6687" y="262"/>
                    <a:pt x="0" y="2806"/>
                    <a:pt x="457" y="5742"/>
                  </a:cubicBezTo>
                  <a:cubicBezTo>
                    <a:pt x="881" y="8678"/>
                    <a:pt x="4110" y="9982"/>
                    <a:pt x="4110" y="9982"/>
                  </a:cubicBezTo>
                  <a:lnTo>
                    <a:pt x="3849" y="10994"/>
                  </a:lnTo>
                  <a:lnTo>
                    <a:pt x="20127" y="11776"/>
                  </a:lnTo>
                  <a:lnTo>
                    <a:pt x="20127" y="11776"/>
                  </a:lnTo>
                  <a:lnTo>
                    <a:pt x="18920" y="6557"/>
                  </a:lnTo>
                  <a:cubicBezTo>
                    <a:pt x="18920" y="6525"/>
                    <a:pt x="27009" y="4176"/>
                    <a:pt x="16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9"/>
            <p:cNvSpPr/>
            <p:nvPr/>
          </p:nvSpPr>
          <p:spPr>
            <a:xfrm>
              <a:off x="-8277300" y="6718050"/>
              <a:ext cx="332750" cy="18775"/>
            </a:xfrm>
            <a:custGeom>
              <a:avLst/>
              <a:gdLst/>
              <a:ahLst/>
              <a:cxnLst/>
              <a:rect l="l" t="t" r="r" b="b"/>
              <a:pathLst>
                <a:path w="13310" h="751" extrusionOk="0">
                  <a:moveTo>
                    <a:pt x="0" y="0"/>
                  </a:moveTo>
                  <a:lnTo>
                    <a:pt x="0" y="359"/>
                  </a:lnTo>
                  <a:lnTo>
                    <a:pt x="13277" y="751"/>
                  </a:lnTo>
                  <a:lnTo>
                    <a:pt x="13309" y="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9"/>
            <p:cNvSpPr/>
            <p:nvPr/>
          </p:nvSpPr>
          <p:spPr>
            <a:xfrm>
              <a:off x="-8244675" y="6467700"/>
              <a:ext cx="142725" cy="261800"/>
            </a:xfrm>
            <a:custGeom>
              <a:avLst/>
              <a:gdLst/>
              <a:ahLst/>
              <a:cxnLst/>
              <a:rect l="l" t="t" r="r" b="b"/>
              <a:pathLst>
                <a:path w="5709" h="10472" extrusionOk="0">
                  <a:moveTo>
                    <a:pt x="5415" y="0"/>
                  </a:moveTo>
                  <a:cubicBezTo>
                    <a:pt x="5382" y="33"/>
                    <a:pt x="0" y="6035"/>
                    <a:pt x="3817" y="10471"/>
                  </a:cubicBezTo>
                  <a:lnTo>
                    <a:pt x="4110" y="10210"/>
                  </a:lnTo>
                  <a:cubicBezTo>
                    <a:pt x="522" y="6035"/>
                    <a:pt x="5676" y="261"/>
                    <a:pt x="5709" y="228"/>
                  </a:cubicBezTo>
                  <a:lnTo>
                    <a:pt x="54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9"/>
            <p:cNvSpPr/>
            <p:nvPr/>
          </p:nvSpPr>
          <p:spPr>
            <a:xfrm>
              <a:off x="-8272400" y="6501950"/>
              <a:ext cx="345775" cy="103575"/>
            </a:xfrm>
            <a:custGeom>
              <a:avLst/>
              <a:gdLst/>
              <a:ahLst/>
              <a:cxnLst/>
              <a:rect l="l" t="t" r="r" b="b"/>
              <a:pathLst>
                <a:path w="13831" h="4143" extrusionOk="0">
                  <a:moveTo>
                    <a:pt x="294" y="0"/>
                  </a:moveTo>
                  <a:lnTo>
                    <a:pt x="0" y="294"/>
                  </a:lnTo>
                  <a:lnTo>
                    <a:pt x="3849" y="4143"/>
                  </a:lnTo>
                  <a:lnTo>
                    <a:pt x="4012" y="4012"/>
                  </a:lnTo>
                  <a:cubicBezTo>
                    <a:pt x="4045" y="3980"/>
                    <a:pt x="8009" y="618"/>
                    <a:pt x="13593" y="618"/>
                  </a:cubicBezTo>
                  <a:cubicBezTo>
                    <a:pt x="13672" y="618"/>
                    <a:pt x="13751" y="619"/>
                    <a:pt x="13831" y="620"/>
                  </a:cubicBezTo>
                  <a:lnTo>
                    <a:pt x="13831" y="229"/>
                  </a:lnTo>
                  <a:cubicBezTo>
                    <a:pt x="13742" y="227"/>
                    <a:pt x="13654" y="226"/>
                    <a:pt x="13566" y="226"/>
                  </a:cubicBezTo>
                  <a:cubicBezTo>
                    <a:pt x="8448" y="226"/>
                    <a:pt x="4652" y="2979"/>
                    <a:pt x="3882" y="3588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9"/>
            <p:cNvSpPr/>
            <p:nvPr/>
          </p:nvSpPr>
          <p:spPr>
            <a:xfrm>
              <a:off x="-8238975" y="6522325"/>
              <a:ext cx="46500" cy="82400"/>
            </a:xfrm>
            <a:custGeom>
              <a:avLst/>
              <a:gdLst/>
              <a:ahLst/>
              <a:cxnLst/>
              <a:rect l="l" t="t" r="r" b="b"/>
              <a:pathLst>
                <a:path w="1860" h="3296" extrusionOk="0">
                  <a:moveTo>
                    <a:pt x="686" y="1"/>
                  </a:moveTo>
                  <a:lnTo>
                    <a:pt x="1" y="3034"/>
                  </a:lnTo>
                  <a:lnTo>
                    <a:pt x="1175" y="3295"/>
                  </a:lnTo>
                  <a:lnTo>
                    <a:pt x="1860" y="262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9"/>
            <p:cNvSpPr/>
            <p:nvPr/>
          </p:nvSpPr>
          <p:spPr>
            <a:xfrm>
              <a:off x="-8233275" y="6566375"/>
              <a:ext cx="22875" cy="52200"/>
            </a:xfrm>
            <a:custGeom>
              <a:avLst/>
              <a:gdLst/>
              <a:ahLst/>
              <a:cxnLst/>
              <a:rect l="l" t="t" r="r" b="b"/>
              <a:pathLst>
                <a:path w="915" h="2088" extrusionOk="0">
                  <a:moveTo>
                    <a:pt x="523" y="0"/>
                  </a:moveTo>
                  <a:lnTo>
                    <a:pt x="1" y="1990"/>
                  </a:lnTo>
                  <a:lnTo>
                    <a:pt x="392" y="2088"/>
                  </a:lnTo>
                  <a:lnTo>
                    <a:pt x="914" y="98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9"/>
            <p:cNvSpPr/>
            <p:nvPr/>
          </p:nvSpPr>
          <p:spPr>
            <a:xfrm>
              <a:off x="-8113400" y="6526400"/>
              <a:ext cx="29400" cy="75875"/>
            </a:xfrm>
            <a:custGeom>
              <a:avLst/>
              <a:gdLst/>
              <a:ahLst/>
              <a:cxnLst/>
              <a:rect l="l" t="t" r="r" b="b"/>
              <a:pathLst>
                <a:path w="1176" h="3035" extrusionOk="0">
                  <a:moveTo>
                    <a:pt x="1" y="1"/>
                  </a:moveTo>
                  <a:lnTo>
                    <a:pt x="1" y="3034"/>
                  </a:lnTo>
                  <a:lnTo>
                    <a:pt x="1175" y="303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9"/>
            <p:cNvSpPr/>
            <p:nvPr/>
          </p:nvSpPr>
          <p:spPr>
            <a:xfrm>
              <a:off x="-8102775" y="6567175"/>
              <a:ext cx="8975" cy="50600"/>
            </a:xfrm>
            <a:custGeom>
              <a:avLst/>
              <a:gdLst/>
              <a:ahLst/>
              <a:cxnLst/>
              <a:rect l="l" t="t" r="r" b="b"/>
              <a:pathLst>
                <a:path w="359" h="2024" extrusionOk="0">
                  <a:moveTo>
                    <a:pt x="0" y="1"/>
                  </a:moveTo>
                  <a:lnTo>
                    <a:pt x="0" y="2023"/>
                  </a:lnTo>
                  <a:lnTo>
                    <a:pt x="359" y="2023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9"/>
            <p:cNvSpPr/>
            <p:nvPr/>
          </p:nvSpPr>
          <p:spPr>
            <a:xfrm>
              <a:off x="-8910125" y="6277675"/>
              <a:ext cx="212875" cy="122350"/>
            </a:xfrm>
            <a:custGeom>
              <a:avLst/>
              <a:gdLst/>
              <a:ahLst/>
              <a:cxnLst/>
              <a:rect l="l" t="t" r="r" b="b"/>
              <a:pathLst>
                <a:path w="8515" h="4894" extrusionOk="0">
                  <a:moveTo>
                    <a:pt x="457" y="1"/>
                  </a:moveTo>
                  <a:lnTo>
                    <a:pt x="0" y="490"/>
                  </a:lnTo>
                  <a:cubicBezTo>
                    <a:pt x="66" y="588"/>
                    <a:pt x="6394" y="4894"/>
                    <a:pt x="6394" y="4894"/>
                  </a:cubicBezTo>
                  <a:lnTo>
                    <a:pt x="8514" y="336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9"/>
            <p:cNvSpPr/>
            <p:nvPr/>
          </p:nvSpPr>
          <p:spPr>
            <a:xfrm>
              <a:off x="-8685050" y="6378800"/>
              <a:ext cx="556200" cy="367825"/>
            </a:xfrm>
            <a:custGeom>
              <a:avLst/>
              <a:gdLst/>
              <a:ahLst/>
              <a:cxnLst/>
              <a:rect l="l" t="t" r="r" b="b"/>
              <a:pathLst>
                <a:path w="22248" h="14713" extrusionOk="0">
                  <a:moveTo>
                    <a:pt x="457" y="1"/>
                  </a:moveTo>
                  <a:lnTo>
                    <a:pt x="0" y="164"/>
                  </a:lnTo>
                  <a:lnTo>
                    <a:pt x="21725" y="14712"/>
                  </a:lnTo>
                  <a:lnTo>
                    <a:pt x="22247" y="1285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9"/>
            <p:cNvSpPr/>
            <p:nvPr/>
          </p:nvSpPr>
          <p:spPr>
            <a:xfrm>
              <a:off x="-8953350" y="6236900"/>
              <a:ext cx="324600" cy="256100"/>
            </a:xfrm>
            <a:custGeom>
              <a:avLst/>
              <a:gdLst/>
              <a:ahLst/>
              <a:cxnLst/>
              <a:rect l="l" t="t" r="r" b="b"/>
              <a:pathLst>
                <a:path w="12984" h="10244" extrusionOk="0">
                  <a:moveTo>
                    <a:pt x="3230" y="1"/>
                  </a:moveTo>
                  <a:lnTo>
                    <a:pt x="1" y="1534"/>
                  </a:lnTo>
                  <a:lnTo>
                    <a:pt x="4274" y="6981"/>
                  </a:lnTo>
                  <a:lnTo>
                    <a:pt x="3132" y="9591"/>
                  </a:lnTo>
                  <a:lnTo>
                    <a:pt x="4045" y="10243"/>
                  </a:lnTo>
                  <a:lnTo>
                    <a:pt x="6003" y="7308"/>
                  </a:lnTo>
                  <a:lnTo>
                    <a:pt x="12983" y="6459"/>
                  </a:lnTo>
                  <a:lnTo>
                    <a:pt x="11874" y="3589"/>
                  </a:lnTo>
                  <a:lnTo>
                    <a:pt x="5089" y="6949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9"/>
            <p:cNvSpPr/>
            <p:nvPr/>
          </p:nvSpPr>
          <p:spPr>
            <a:xfrm>
              <a:off x="-8709525" y="6343725"/>
              <a:ext cx="36725" cy="62825"/>
            </a:xfrm>
            <a:custGeom>
              <a:avLst/>
              <a:gdLst/>
              <a:ahLst/>
              <a:cxnLst/>
              <a:rect l="l" t="t" r="r" b="b"/>
              <a:pathLst>
                <a:path w="1469" h="2513" extrusionOk="0">
                  <a:moveTo>
                    <a:pt x="327" y="1"/>
                  </a:moveTo>
                  <a:lnTo>
                    <a:pt x="1" y="131"/>
                  </a:lnTo>
                  <a:lnTo>
                    <a:pt x="1143" y="2513"/>
                  </a:lnTo>
                  <a:lnTo>
                    <a:pt x="1469" y="2350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9"/>
            <p:cNvSpPr/>
            <p:nvPr/>
          </p:nvSpPr>
          <p:spPr>
            <a:xfrm>
              <a:off x="-8689950" y="6337200"/>
              <a:ext cx="38350" cy="66900"/>
            </a:xfrm>
            <a:custGeom>
              <a:avLst/>
              <a:gdLst/>
              <a:ahLst/>
              <a:cxnLst/>
              <a:rect l="l" t="t" r="r" b="b"/>
              <a:pathLst>
                <a:path w="1534" h="2676" extrusionOk="0">
                  <a:moveTo>
                    <a:pt x="392" y="1"/>
                  </a:moveTo>
                  <a:lnTo>
                    <a:pt x="1" y="164"/>
                  </a:lnTo>
                  <a:lnTo>
                    <a:pt x="1175" y="2676"/>
                  </a:lnTo>
                  <a:lnTo>
                    <a:pt x="1534" y="2513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9"/>
            <p:cNvSpPr/>
            <p:nvPr/>
          </p:nvSpPr>
          <p:spPr>
            <a:xfrm>
              <a:off x="-8923175" y="6281750"/>
              <a:ext cx="66075" cy="36725"/>
            </a:xfrm>
            <a:custGeom>
              <a:avLst/>
              <a:gdLst/>
              <a:ahLst/>
              <a:cxnLst/>
              <a:rect l="l" t="t" r="r" b="b"/>
              <a:pathLst>
                <a:path w="2643" h="1469" extrusionOk="0">
                  <a:moveTo>
                    <a:pt x="2480" y="1"/>
                  </a:moveTo>
                  <a:lnTo>
                    <a:pt x="0" y="1143"/>
                  </a:lnTo>
                  <a:lnTo>
                    <a:pt x="164" y="1469"/>
                  </a:lnTo>
                  <a:lnTo>
                    <a:pt x="2643" y="360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9"/>
            <p:cNvSpPr/>
            <p:nvPr/>
          </p:nvSpPr>
          <p:spPr>
            <a:xfrm>
              <a:off x="-8935400" y="6258100"/>
              <a:ext cx="71775" cy="47325"/>
            </a:xfrm>
            <a:custGeom>
              <a:avLst/>
              <a:gdLst/>
              <a:ahLst/>
              <a:cxnLst/>
              <a:rect l="l" t="t" r="r" b="b"/>
              <a:pathLst>
                <a:path w="2871" h="1893" extrusionOk="0">
                  <a:moveTo>
                    <a:pt x="2675" y="1"/>
                  </a:moveTo>
                  <a:lnTo>
                    <a:pt x="0" y="1534"/>
                  </a:lnTo>
                  <a:lnTo>
                    <a:pt x="196" y="1893"/>
                  </a:lnTo>
                  <a:lnTo>
                    <a:pt x="2871" y="360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9"/>
            <p:cNvSpPr/>
            <p:nvPr/>
          </p:nvSpPr>
          <p:spPr>
            <a:xfrm>
              <a:off x="-8993300" y="6413875"/>
              <a:ext cx="194100" cy="208650"/>
            </a:xfrm>
            <a:custGeom>
              <a:avLst/>
              <a:gdLst/>
              <a:ahLst/>
              <a:cxnLst/>
              <a:rect l="l" t="t" r="r" b="b"/>
              <a:pathLst>
                <a:path w="7764" h="8346" extrusionOk="0">
                  <a:moveTo>
                    <a:pt x="3686" y="0"/>
                  </a:moveTo>
                  <a:cubicBezTo>
                    <a:pt x="3686" y="0"/>
                    <a:pt x="0" y="2936"/>
                    <a:pt x="1077" y="6426"/>
                  </a:cubicBezTo>
                  <a:cubicBezTo>
                    <a:pt x="1480" y="7788"/>
                    <a:pt x="2430" y="8346"/>
                    <a:pt x="3460" y="8346"/>
                  </a:cubicBezTo>
                  <a:cubicBezTo>
                    <a:pt x="5094" y="8346"/>
                    <a:pt x="6931" y="6942"/>
                    <a:pt x="7111" y="5122"/>
                  </a:cubicBezTo>
                  <a:lnTo>
                    <a:pt x="7764" y="1729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9"/>
            <p:cNvSpPr/>
            <p:nvPr/>
          </p:nvSpPr>
          <p:spPr>
            <a:xfrm>
              <a:off x="-8846525" y="6439575"/>
              <a:ext cx="93800" cy="146000"/>
            </a:xfrm>
            <a:custGeom>
              <a:avLst/>
              <a:gdLst/>
              <a:ahLst/>
              <a:cxnLst/>
              <a:rect l="l" t="t" r="r" b="b"/>
              <a:pathLst>
                <a:path w="3752" h="5840" extrusionOk="0">
                  <a:moveTo>
                    <a:pt x="2869" y="0"/>
                  </a:moveTo>
                  <a:cubicBezTo>
                    <a:pt x="2220" y="0"/>
                    <a:pt x="1327" y="1009"/>
                    <a:pt x="718" y="2430"/>
                  </a:cubicBezTo>
                  <a:cubicBezTo>
                    <a:pt x="1" y="3996"/>
                    <a:pt x="1" y="5529"/>
                    <a:pt x="653" y="5790"/>
                  </a:cubicBezTo>
                  <a:cubicBezTo>
                    <a:pt x="727" y="5823"/>
                    <a:pt x="807" y="5839"/>
                    <a:pt x="891" y="5839"/>
                  </a:cubicBezTo>
                  <a:cubicBezTo>
                    <a:pt x="1545" y="5839"/>
                    <a:pt x="2460" y="4858"/>
                    <a:pt x="3067" y="3441"/>
                  </a:cubicBezTo>
                  <a:cubicBezTo>
                    <a:pt x="3752" y="1843"/>
                    <a:pt x="3752" y="310"/>
                    <a:pt x="3100" y="49"/>
                  </a:cubicBezTo>
                  <a:cubicBezTo>
                    <a:pt x="3027" y="16"/>
                    <a:pt x="2950" y="0"/>
                    <a:pt x="2869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9"/>
            <p:cNvSpPr/>
            <p:nvPr/>
          </p:nvSpPr>
          <p:spPr>
            <a:xfrm>
              <a:off x="-8966400" y="6555775"/>
              <a:ext cx="125625" cy="44050"/>
            </a:xfrm>
            <a:custGeom>
              <a:avLst/>
              <a:gdLst/>
              <a:ahLst/>
              <a:cxnLst/>
              <a:rect l="l" t="t" r="r" b="b"/>
              <a:pathLst>
                <a:path w="5025" h="1762" extrusionOk="0">
                  <a:moveTo>
                    <a:pt x="131" y="0"/>
                  </a:moveTo>
                  <a:lnTo>
                    <a:pt x="1" y="424"/>
                  </a:lnTo>
                  <a:lnTo>
                    <a:pt x="4894" y="1762"/>
                  </a:lnTo>
                  <a:lnTo>
                    <a:pt x="5024" y="130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9"/>
            <p:cNvSpPr/>
            <p:nvPr/>
          </p:nvSpPr>
          <p:spPr>
            <a:xfrm>
              <a:off x="-8962325" y="6498675"/>
              <a:ext cx="135400" cy="63650"/>
            </a:xfrm>
            <a:custGeom>
              <a:avLst/>
              <a:gdLst/>
              <a:ahLst/>
              <a:cxnLst/>
              <a:rect l="l" t="t" r="r" b="b"/>
              <a:pathLst>
                <a:path w="5416" h="2546" extrusionOk="0">
                  <a:moveTo>
                    <a:pt x="164" y="1"/>
                  </a:moveTo>
                  <a:lnTo>
                    <a:pt x="1" y="425"/>
                  </a:lnTo>
                  <a:lnTo>
                    <a:pt x="5253" y="2545"/>
                  </a:lnTo>
                  <a:lnTo>
                    <a:pt x="5416" y="2121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9"/>
            <p:cNvSpPr/>
            <p:nvPr/>
          </p:nvSpPr>
          <p:spPr>
            <a:xfrm>
              <a:off x="-8934600" y="6456275"/>
              <a:ext cx="119900" cy="61175"/>
            </a:xfrm>
            <a:custGeom>
              <a:avLst/>
              <a:gdLst/>
              <a:ahLst/>
              <a:cxnLst/>
              <a:rect l="l" t="t" r="r" b="b"/>
              <a:pathLst>
                <a:path w="4796" h="2447" extrusionOk="0">
                  <a:moveTo>
                    <a:pt x="164" y="0"/>
                  </a:moveTo>
                  <a:lnTo>
                    <a:pt x="1" y="425"/>
                  </a:lnTo>
                  <a:lnTo>
                    <a:pt x="4633" y="2447"/>
                  </a:lnTo>
                  <a:lnTo>
                    <a:pt x="4796" y="202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9"/>
            <p:cNvSpPr/>
            <p:nvPr/>
          </p:nvSpPr>
          <p:spPr>
            <a:xfrm>
              <a:off x="-8212875" y="6677200"/>
              <a:ext cx="183500" cy="236500"/>
            </a:xfrm>
            <a:custGeom>
              <a:avLst/>
              <a:gdLst/>
              <a:ahLst/>
              <a:cxnLst/>
              <a:rect l="l" t="t" r="r" b="b"/>
              <a:pathLst>
                <a:path w="7340" h="9460" extrusionOk="0">
                  <a:moveTo>
                    <a:pt x="3821" y="0"/>
                  </a:moveTo>
                  <a:cubicBezTo>
                    <a:pt x="3798" y="0"/>
                    <a:pt x="3775" y="1"/>
                    <a:pt x="3752" y="3"/>
                  </a:cubicBezTo>
                  <a:cubicBezTo>
                    <a:pt x="2969" y="101"/>
                    <a:pt x="2871" y="917"/>
                    <a:pt x="2936" y="1439"/>
                  </a:cubicBezTo>
                  <a:cubicBezTo>
                    <a:pt x="2876" y="1436"/>
                    <a:pt x="2815" y="1434"/>
                    <a:pt x="2755" y="1434"/>
                  </a:cubicBezTo>
                  <a:cubicBezTo>
                    <a:pt x="2159" y="1434"/>
                    <a:pt x="1557" y="1591"/>
                    <a:pt x="1142" y="2124"/>
                  </a:cubicBezTo>
                  <a:cubicBezTo>
                    <a:pt x="0" y="3592"/>
                    <a:pt x="718" y="7408"/>
                    <a:pt x="3165" y="8941"/>
                  </a:cubicBezTo>
                  <a:cubicBezTo>
                    <a:pt x="3710" y="9298"/>
                    <a:pt x="4233" y="9460"/>
                    <a:pt x="4702" y="9460"/>
                  </a:cubicBezTo>
                  <a:cubicBezTo>
                    <a:pt x="6338" y="9460"/>
                    <a:pt x="7324" y="7496"/>
                    <a:pt x="6361" y="4962"/>
                  </a:cubicBezTo>
                  <a:lnTo>
                    <a:pt x="7340" y="4342"/>
                  </a:lnTo>
                  <a:lnTo>
                    <a:pt x="7340" y="2417"/>
                  </a:lnTo>
                  <a:lnTo>
                    <a:pt x="5578" y="2254"/>
                  </a:lnTo>
                  <a:cubicBezTo>
                    <a:pt x="5578" y="2254"/>
                    <a:pt x="4921" y="0"/>
                    <a:pt x="3821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9"/>
            <p:cNvSpPr/>
            <p:nvPr/>
          </p:nvSpPr>
          <p:spPr>
            <a:xfrm>
              <a:off x="-8140300" y="6709075"/>
              <a:ext cx="41625" cy="17150"/>
            </a:xfrm>
            <a:custGeom>
              <a:avLst/>
              <a:gdLst/>
              <a:ahLst/>
              <a:cxnLst/>
              <a:rect l="l" t="t" r="r" b="b"/>
              <a:pathLst>
                <a:path w="1665" h="686" extrusionOk="0">
                  <a:moveTo>
                    <a:pt x="66" y="1"/>
                  </a:moveTo>
                  <a:lnTo>
                    <a:pt x="1" y="359"/>
                  </a:lnTo>
                  <a:lnTo>
                    <a:pt x="1599" y="686"/>
                  </a:lnTo>
                  <a:lnTo>
                    <a:pt x="1664" y="327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9"/>
            <p:cNvSpPr/>
            <p:nvPr/>
          </p:nvSpPr>
          <p:spPr>
            <a:xfrm>
              <a:off x="-8168025" y="6722125"/>
              <a:ext cx="110925" cy="146000"/>
            </a:xfrm>
            <a:custGeom>
              <a:avLst/>
              <a:gdLst/>
              <a:ahLst/>
              <a:cxnLst/>
              <a:rect l="l" t="t" r="r" b="b"/>
              <a:pathLst>
                <a:path w="4437" h="5840" extrusionOk="0">
                  <a:moveTo>
                    <a:pt x="359" y="1"/>
                  </a:moveTo>
                  <a:cubicBezTo>
                    <a:pt x="359" y="98"/>
                    <a:pt x="0" y="2382"/>
                    <a:pt x="1240" y="4078"/>
                  </a:cubicBezTo>
                  <a:cubicBezTo>
                    <a:pt x="1958" y="5057"/>
                    <a:pt x="3001" y="5644"/>
                    <a:pt x="4404" y="5840"/>
                  </a:cubicBezTo>
                  <a:lnTo>
                    <a:pt x="4437" y="5481"/>
                  </a:lnTo>
                  <a:cubicBezTo>
                    <a:pt x="3132" y="5285"/>
                    <a:pt x="2186" y="4730"/>
                    <a:pt x="1534" y="3882"/>
                  </a:cubicBezTo>
                  <a:cubicBezTo>
                    <a:pt x="392" y="2284"/>
                    <a:pt x="718" y="131"/>
                    <a:pt x="718" y="98"/>
                  </a:cubicBezTo>
                  <a:lnTo>
                    <a:pt x="3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9"/>
            <p:cNvSpPr/>
            <p:nvPr/>
          </p:nvSpPr>
          <p:spPr>
            <a:xfrm>
              <a:off x="-8199025" y="6760450"/>
              <a:ext cx="44875" cy="31025"/>
            </a:xfrm>
            <a:custGeom>
              <a:avLst/>
              <a:gdLst/>
              <a:ahLst/>
              <a:cxnLst/>
              <a:rect l="l" t="t" r="r" b="b"/>
              <a:pathLst>
                <a:path w="1795" h="1241" extrusionOk="0">
                  <a:moveTo>
                    <a:pt x="1632" y="1"/>
                  </a:moveTo>
                  <a:lnTo>
                    <a:pt x="1" y="914"/>
                  </a:lnTo>
                  <a:lnTo>
                    <a:pt x="164" y="1240"/>
                  </a:lnTo>
                  <a:lnTo>
                    <a:pt x="1795" y="327"/>
                  </a:lnTo>
                  <a:lnTo>
                    <a:pt x="16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9"/>
            <p:cNvSpPr/>
            <p:nvPr/>
          </p:nvSpPr>
          <p:spPr>
            <a:xfrm>
              <a:off x="-8175375" y="6812650"/>
              <a:ext cx="45700" cy="44875"/>
            </a:xfrm>
            <a:custGeom>
              <a:avLst/>
              <a:gdLst/>
              <a:ahLst/>
              <a:cxnLst/>
              <a:rect l="l" t="t" r="r" b="b"/>
              <a:pathLst>
                <a:path w="1828" h="1795" extrusionOk="0">
                  <a:moveTo>
                    <a:pt x="1567" y="0"/>
                  </a:moveTo>
                  <a:lnTo>
                    <a:pt x="1" y="1533"/>
                  </a:lnTo>
                  <a:lnTo>
                    <a:pt x="229" y="1794"/>
                  </a:lnTo>
                  <a:lnTo>
                    <a:pt x="1828" y="261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9"/>
            <p:cNvSpPr/>
            <p:nvPr/>
          </p:nvSpPr>
          <p:spPr>
            <a:xfrm>
              <a:off x="-8125625" y="6848525"/>
              <a:ext cx="31025" cy="52225"/>
            </a:xfrm>
            <a:custGeom>
              <a:avLst/>
              <a:gdLst/>
              <a:ahLst/>
              <a:cxnLst/>
              <a:rect l="l" t="t" r="r" b="b"/>
              <a:pathLst>
                <a:path w="1241" h="2089" extrusionOk="0">
                  <a:moveTo>
                    <a:pt x="881" y="1"/>
                  </a:moveTo>
                  <a:lnTo>
                    <a:pt x="1" y="1958"/>
                  </a:lnTo>
                  <a:lnTo>
                    <a:pt x="327" y="2088"/>
                  </a:lnTo>
                  <a:lnTo>
                    <a:pt x="1240" y="13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9"/>
            <p:cNvSpPr/>
            <p:nvPr/>
          </p:nvSpPr>
          <p:spPr>
            <a:xfrm>
              <a:off x="-8060375" y="6536200"/>
              <a:ext cx="293825" cy="284700"/>
            </a:xfrm>
            <a:custGeom>
              <a:avLst/>
              <a:gdLst/>
              <a:ahLst/>
              <a:cxnLst/>
              <a:rect l="l" t="t" r="r" b="b"/>
              <a:pathLst>
                <a:path w="11753" h="11388" extrusionOk="0">
                  <a:moveTo>
                    <a:pt x="2806" y="0"/>
                  </a:moveTo>
                  <a:lnTo>
                    <a:pt x="1272" y="555"/>
                  </a:lnTo>
                  <a:lnTo>
                    <a:pt x="4600" y="7372"/>
                  </a:lnTo>
                  <a:lnTo>
                    <a:pt x="0" y="7503"/>
                  </a:lnTo>
                  <a:lnTo>
                    <a:pt x="751" y="10765"/>
                  </a:lnTo>
                  <a:lnTo>
                    <a:pt x="2479" y="9949"/>
                  </a:lnTo>
                  <a:cubicBezTo>
                    <a:pt x="4089" y="10900"/>
                    <a:pt x="5895" y="11387"/>
                    <a:pt x="7455" y="11387"/>
                  </a:cubicBezTo>
                  <a:cubicBezTo>
                    <a:pt x="9910" y="11387"/>
                    <a:pt x="11753" y="10179"/>
                    <a:pt x="11254" y="7666"/>
                  </a:cubicBezTo>
                  <a:cubicBezTo>
                    <a:pt x="10471" y="3523"/>
                    <a:pt x="2806" y="0"/>
                    <a:pt x="28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9"/>
            <p:cNvSpPr/>
            <p:nvPr/>
          </p:nvSpPr>
          <p:spPr>
            <a:xfrm>
              <a:off x="-8040800" y="6764525"/>
              <a:ext cx="39975" cy="26125"/>
            </a:xfrm>
            <a:custGeom>
              <a:avLst/>
              <a:gdLst/>
              <a:ahLst/>
              <a:cxnLst/>
              <a:rect l="l" t="t" r="r" b="b"/>
              <a:pathLst>
                <a:path w="1599" h="1045" extrusionOk="0">
                  <a:moveTo>
                    <a:pt x="1435" y="1"/>
                  </a:moveTo>
                  <a:lnTo>
                    <a:pt x="0" y="751"/>
                  </a:lnTo>
                  <a:lnTo>
                    <a:pt x="196" y="1045"/>
                  </a:lnTo>
                  <a:lnTo>
                    <a:pt x="1599" y="32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9"/>
            <p:cNvSpPr/>
            <p:nvPr/>
          </p:nvSpPr>
          <p:spPr>
            <a:xfrm>
              <a:off x="-8051400" y="6747400"/>
              <a:ext cx="44875" cy="22875"/>
            </a:xfrm>
            <a:custGeom>
              <a:avLst/>
              <a:gdLst/>
              <a:ahLst/>
              <a:cxnLst/>
              <a:rect l="l" t="t" r="r" b="b"/>
              <a:pathLst>
                <a:path w="1795" h="915" extrusionOk="0">
                  <a:moveTo>
                    <a:pt x="1664" y="1"/>
                  </a:moveTo>
                  <a:lnTo>
                    <a:pt x="0" y="523"/>
                  </a:lnTo>
                  <a:lnTo>
                    <a:pt x="131" y="914"/>
                  </a:lnTo>
                  <a:lnTo>
                    <a:pt x="1794" y="392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9"/>
            <p:cNvSpPr/>
            <p:nvPr/>
          </p:nvSpPr>
          <p:spPr>
            <a:xfrm>
              <a:off x="-8049775" y="6733550"/>
              <a:ext cx="39175" cy="10625"/>
            </a:xfrm>
            <a:custGeom>
              <a:avLst/>
              <a:gdLst/>
              <a:ahLst/>
              <a:cxnLst/>
              <a:rect l="l" t="t" r="r" b="b"/>
              <a:pathLst>
                <a:path w="1567" h="425" extrusionOk="0">
                  <a:moveTo>
                    <a:pt x="1533" y="0"/>
                  </a:moveTo>
                  <a:lnTo>
                    <a:pt x="0" y="65"/>
                  </a:lnTo>
                  <a:lnTo>
                    <a:pt x="0" y="424"/>
                  </a:lnTo>
                  <a:lnTo>
                    <a:pt x="1566" y="392"/>
                  </a:lnTo>
                  <a:lnTo>
                    <a:pt x="15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9"/>
            <p:cNvSpPr/>
            <p:nvPr/>
          </p:nvSpPr>
          <p:spPr>
            <a:xfrm>
              <a:off x="-8018800" y="6721300"/>
              <a:ext cx="23675" cy="62025"/>
            </a:xfrm>
            <a:custGeom>
              <a:avLst/>
              <a:gdLst/>
              <a:ahLst/>
              <a:cxnLst/>
              <a:rect l="l" t="t" r="r" b="b"/>
              <a:pathLst>
                <a:path w="947" h="2481" extrusionOk="0">
                  <a:moveTo>
                    <a:pt x="392" y="1"/>
                  </a:moveTo>
                  <a:lnTo>
                    <a:pt x="1" y="99"/>
                  </a:lnTo>
                  <a:lnTo>
                    <a:pt x="555" y="2480"/>
                  </a:lnTo>
                  <a:lnTo>
                    <a:pt x="947" y="2382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9"/>
            <p:cNvSpPr/>
            <p:nvPr/>
          </p:nvSpPr>
          <p:spPr>
            <a:xfrm>
              <a:off x="-8598600" y="5513500"/>
              <a:ext cx="1244475" cy="904475"/>
            </a:xfrm>
            <a:custGeom>
              <a:avLst/>
              <a:gdLst/>
              <a:ahLst/>
              <a:cxnLst/>
              <a:rect l="l" t="t" r="r" b="b"/>
              <a:pathLst>
                <a:path w="49779" h="36179" extrusionOk="0">
                  <a:moveTo>
                    <a:pt x="30160" y="1"/>
                  </a:moveTo>
                  <a:cubicBezTo>
                    <a:pt x="20376" y="1"/>
                    <a:pt x="6855" y="5241"/>
                    <a:pt x="0" y="12594"/>
                  </a:cubicBezTo>
                  <a:lnTo>
                    <a:pt x="3523" y="21760"/>
                  </a:lnTo>
                  <a:lnTo>
                    <a:pt x="36371" y="36178"/>
                  </a:lnTo>
                  <a:lnTo>
                    <a:pt x="43613" y="30568"/>
                  </a:lnTo>
                  <a:cubicBezTo>
                    <a:pt x="45798" y="26066"/>
                    <a:pt x="46418" y="19216"/>
                    <a:pt x="44983" y="13116"/>
                  </a:cubicBezTo>
                  <a:lnTo>
                    <a:pt x="44983" y="13116"/>
                  </a:lnTo>
                  <a:lnTo>
                    <a:pt x="48017" y="15563"/>
                  </a:lnTo>
                  <a:lnTo>
                    <a:pt x="48963" y="13540"/>
                  </a:lnTo>
                  <a:lnTo>
                    <a:pt x="45472" y="12594"/>
                  </a:lnTo>
                  <a:lnTo>
                    <a:pt x="49778" y="12301"/>
                  </a:lnTo>
                  <a:lnTo>
                    <a:pt x="48245" y="6038"/>
                  </a:lnTo>
                  <a:lnTo>
                    <a:pt x="44135" y="10343"/>
                  </a:lnTo>
                  <a:cubicBezTo>
                    <a:pt x="42080" y="4765"/>
                    <a:pt x="38035" y="394"/>
                    <a:pt x="31511" y="36"/>
                  </a:cubicBezTo>
                  <a:cubicBezTo>
                    <a:pt x="31070" y="12"/>
                    <a:pt x="30619" y="1"/>
                    <a:pt x="30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9"/>
            <p:cNvSpPr/>
            <p:nvPr/>
          </p:nvSpPr>
          <p:spPr>
            <a:xfrm>
              <a:off x="-8063650" y="5648125"/>
              <a:ext cx="129700" cy="216950"/>
            </a:xfrm>
            <a:custGeom>
              <a:avLst/>
              <a:gdLst/>
              <a:ahLst/>
              <a:cxnLst/>
              <a:rect l="l" t="t" r="r" b="b"/>
              <a:pathLst>
                <a:path w="5188" h="8678" extrusionOk="0">
                  <a:moveTo>
                    <a:pt x="392" y="0"/>
                  </a:moveTo>
                  <a:lnTo>
                    <a:pt x="1" y="33"/>
                  </a:lnTo>
                  <a:cubicBezTo>
                    <a:pt x="66" y="326"/>
                    <a:pt x="490" y="6916"/>
                    <a:pt x="5057" y="8677"/>
                  </a:cubicBezTo>
                  <a:lnTo>
                    <a:pt x="5187" y="8253"/>
                  </a:lnTo>
                  <a:cubicBezTo>
                    <a:pt x="816" y="6589"/>
                    <a:pt x="392" y="65"/>
                    <a:pt x="3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9"/>
            <p:cNvSpPr/>
            <p:nvPr/>
          </p:nvSpPr>
          <p:spPr>
            <a:xfrm>
              <a:off x="-8029400" y="5674225"/>
              <a:ext cx="477925" cy="226725"/>
            </a:xfrm>
            <a:custGeom>
              <a:avLst/>
              <a:gdLst/>
              <a:ahLst/>
              <a:cxnLst/>
              <a:rect l="l" t="t" r="r" b="b"/>
              <a:pathLst>
                <a:path w="19117" h="9069" extrusionOk="0">
                  <a:moveTo>
                    <a:pt x="327" y="0"/>
                  </a:moveTo>
                  <a:lnTo>
                    <a:pt x="1" y="196"/>
                  </a:lnTo>
                  <a:cubicBezTo>
                    <a:pt x="66" y="294"/>
                    <a:pt x="5285" y="9068"/>
                    <a:pt x="15202" y="9068"/>
                  </a:cubicBezTo>
                  <a:cubicBezTo>
                    <a:pt x="16409" y="9068"/>
                    <a:pt x="17713" y="8905"/>
                    <a:pt x="19116" y="8612"/>
                  </a:cubicBezTo>
                  <a:lnTo>
                    <a:pt x="19018" y="8253"/>
                  </a:lnTo>
                  <a:cubicBezTo>
                    <a:pt x="17682" y="8547"/>
                    <a:pt x="16414" y="8679"/>
                    <a:pt x="15215" y="8679"/>
                  </a:cubicBezTo>
                  <a:cubicBezTo>
                    <a:pt x="5532" y="8679"/>
                    <a:pt x="385" y="116"/>
                    <a:pt x="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9"/>
            <p:cNvSpPr/>
            <p:nvPr/>
          </p:nvSpPr>
          <p:spPr>
            <a:xfrm>
              <a:off x="-8477100" y="5603275"/>
              <a:ext cx="371075" cy="155775"/>
            </a:xfrm>
            <a:custGeom>
              <a:avLst/>
              <a:gdLst/>
              <a:ahLst/>
              <a:cxnLst/>
              <a:rect l="l" t="t" r="r" b="b"/>
              <a:pathLst>
                <a:path w="14843" h="6231" extrusionOk="0">
                  <a:moveTo>
                    <a:pt x="14582" y="0"/>
                  </a:moveTo>
                  <a:cubicBezTo>
                    <a:pt x="9167" y="4632"/>
                    <a:pt x="66" y="5872"/>
                    <a:pt x="1" y="5872"/>
                  </a:cubicBezTo>
                  <a:lnTo>
                    <a:pt x="33" y="6230"/>
                  </a:lnTo>
                  <a:cubicBezTo>
                    <a:pt x="131" y="6230"/>
                    <a:pt x="9297" y="5024"/>
                    <a:pt x="14843" y="294"/>
                  </a:cubicBezTo>
                  <a:lnTo>
                    <a:pt x="14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9"/>
            <p:cNvSpPr/>
            <p:nvPr/>
          </p:nvSpPr>
          <p:spPr>
            <a:xfrm>
              <a:off x="-8269975" y="5653000"/>
              <a:ext cx="128075" cy="89750"/>
            </a:xfrm>
            <a:custGeom>
              <a:avLst/>
              <a:gdLst/>
              <a:ahLst/>
              <a:cxnLst/>
              <a:rect l="l" t="t" r="r" b="b"/>
              <a:pathLst>
                <a:path w="5123" h="3590" extrusionOk="0">
                  <a:moveTo>
                    <a:pt x="4829" y="1"/>
                  </a:moveTo>
                  <a:cubicBezTo>
                    <a:pt x="2256" y="3119"/>
                    <a:pt x="357" y="3231"/>
                    <a:pt x="71" y="3231"/>
                  </a:cubicBezTo>
                  <a:cubicBezTo>
                    <a:pt x="48" y="3231"/>
                    <a:pt x="36" y="3230"/>
                    <a:pt x="34" y="3230"/>
                  </a:cubicBezTo>
                  <a:lnTo>
                    <a:pt x="1" y="3589"/>
                  </a:lnTo>
                  <a:lnTo>
                    <a:pt x="66" y="3589"/>
                  </a:lnTo>
                  <a:cubicBezTo>
                    <a:pt x="523" y="3589"/>
                    <a:pt x="2480" y="3393"/>
                    <a:pt x="5122" y="262"/>
                  </a:cubicBezTo>
                  <a:lnTo>
                    <a:pt x="48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9"/>
            <p:cNvSpPr/>
            <p:nvPr/>
          </p:nvSpPr>
          <p:spPr>
            <a:xfrm>
              <a:off x="-8755175" y="5684825"/>
              <a:ext cx="1376575" cy="828150"/>
            </a:xfrm>
            <a:custGeom>
              <a:avLst/>
              <a:gdLst/>
              <a:ahLst/>
              <a:cxnLst/>
              <a:rect l="l" t="t" r="r" b="b"/>
              <a:pathLst>
                <a:path w="55063" h="33126" extrusionOk="0">
                  <a:moveTo>
                    <a:pt x="24596" y="0"/>
                  </a:moveTo>
                  <a:lnTo>
                    <a:pt x="24596" y="0"/>
                  </a:lnTo>
                  <a:cubicBezTo>
                    <a:pt x="22574" y="2410"/>
                    <a:pt x="19399" y="5902"/>
                    <a:pt x="17509" y="5902"/>
                  </a:cubicBezTo>
                  <a:cubicBezTo>
                    <a:pt x="17173" y="5902"/>
                    <a:pt x="16877" y="5791"/>
                    <a:pt x="16636" y="5545"/>
                  </a:cubicBezTo>
                  <a:cubicBezTo>
                    <a:pt x="16049" y="4926"/>
                    <a:pt x="16962" y="3132"/>
                    <a:pt x="17648" y="1957"/>
                  </a:cubicBezTo>
                  <a:lnTo>
                    <a:pt x="17648" y="1957"/>
                  </a:lnTo>
                  <a:cubicBezTo>
                    <a:pt x="15853" y="3360"/>
                    <a:pt x="13766" y="4339"/>
                    <a:pt x="11645" y="4958"/>
                  </a:cubicBezTo>
                  <a:cubicBezTo>
                    <a:pt x="11125" y="5111"/>
                    <a:pt x="8561" y="5783"/>
                    <a:pt x="6630" y="5783"/>
                  </a:cubicBezTo>
                  <a:cubicBezTo>
                    <a:pt x="6505" y="5783"/>
                    <a:pt x="6382" y="5780"/>
                    <a:pt x="6263" y="5774"/>
                  </a:cubicBezTo>
                  <a:cubicBezTo>
                    <a:pt x="1664" y="10699"/>
                    <a:pt x="0" y="16669"/>
                    <a:pt x="4469" y="22573"/>
                  </a:cubicBezTo>
                  <a:cubicBezTo>
                    <a:pt x="10485" y="30547"/>
                    <a:pt x="19473" y="32624"/>
                    <a:pt x="27206" y="32624"/>
                  </a:cubicBezTo>
                  <a:cubicBezTo>
                    <a:pt x="31970" y="32624"/>
                    <a:pt x="36256" y="31836"/>
                    <a:pt x="39079" y="31152"/>
                  </a:cubicBezTo>
                  <a:lnTo>
                    <a:pt x="39144" y="31185"/>
                  </a:lnTo>
                  <a:cubicBezTo>
                    <a:pt x="40834" y="32415"/>
                    <a:pt x="43423" y="33126"/>
                    <a:pt x="45973" y="33126"/>
                  </a:cubicBezTo>
                  <a:cubicBezTo>
                    <a:pt x="48494" y="33126"/>
                    <a:pt x="50978" y="32431"/>
                    <a:pt x="52518" y="30858"/>
                  </a:cubicBezTo>
                  <a:cubicBezTo>
                    <a:pt x="55062" y="28281"/>
                    <a:pt x="52551" y="24987"/>
                    <a:pt x="49843" y="23813"/>
                  </a:cubicBezTo>
                  <a:cubicBezTo>
                    <a:pt x="49680" y="23715"/>
                    <a:pt x="49517" y="23649"/>
                    <a:pt x="49354" y="23584"/>
                  </a:cubicBezTo>
                  <a:cubicBezTo>
                    <a:pt x="48510" y="23312"/>
                    <a:pt x="47626" y="23182"/>
                    <a:pt x="46738" y="23182"/>
                  </a:cubicBezTo>
                  <a:cubicBezTo>
                    <a:pt x="45498" y="23182"/>
                    <a:pt x="44250" y="23435"/>
                    <a:pt x="43091" y="23910"/>
                  </a:cubicBezTo>
                  <a:cubicBezTo>
                    <a:pt x="42895" y="23421"/>
                    <a:pt x="42765" y="22932"/>
                    <a:pt x="42634" y="22573"/>
                  </a:cubicBezTo>
                  <a:cubicBezTo>
                    <a:pt x="41754" y="19507"/>
                    <a:pt x="41656" y="16147"/>
                    <a:pt x="42112" y="12820"/>
                  </a:cubicBezTo>
                  <a:cubicBezTo>
                    <a:pt x="39535" y="12363"/>
                    <a:pt x="37383" y="10830"/>
                    <a:pt x="35654" y="8383"/>
                  </a:cubicBezTo>
                  <a:cubicBezTo>
                    <a:pt x="35425" y="8025"/>
                    <a:pt x="35132" y="7633"/>
                    <a:pt x="34903" y="7176"/>
                  </a:cubicBezTo>
                  <a:cubicBezTo>
                    <a:pt x="34672" y="8541"/>
                    <a:pt x="34185" y="9541"/>
                    <a:pt x="33240" y="9541"/>
                  </a:cubicBezTo>
                  <a:cubicBezTo>
                    <a:pt x="32717" y="9541"/>
                    <a:pt x="32054" y="9235"/>
                    <a:pt x="31217" y="8514"/>
                  </a:cubicBezTo>
                  <a:cubicBezTo>
                    <a:pt x="29880" y="7372"/>
                    <a:pt x="28543" y="5121"/>
                    <a:pt x="27923" y="2936"/>
                  </a:cubicBezTo>
                  <a:cubicBezTo>
                    <a:pt x="27792" y="4306"/>
                    <a:pt x="27368" y="5643"/>
                    <a:pt x="26324" y="5774"/>
                  </a:cubicBezTo>
                  <a:cubicBezTo>
                    <a:pt x="26252" y="5785"/>
                    <a:pt x="26183" y="5791"/>
                    <a:pt x="26116" y="5791"/>
                  </a:cubicBezTo>
                  <a:cubicBezTo>
                    <a:pt x="24451" y="5791"/>
                    <a:pt x="24282" y="2383"/>
                    <a:pt x="24596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9"/>
            <p:cNvSpPr/>
            <p:nvPr/>
          </p:nvSpPr>
          <p:spPr>
            <a:xfrm>
              <a:off x="-8190050" y="6214075"/>
              <a:ext cx="163850" cy="226375"/>
            </a:xfrm>
            <a:custGeom>
              <a:avLst/>
              <a:gdLst/>
              <a:ahLst/>
              <a:cxnLst/>
              <a:rect l="l" t="t" r="r" b="b"/>
              <a:pathLst>
                <a:path w="6554" h="9055" extrusionOk="0">
                  <a:moveTo>
                    <a:pt x="1208" y="0"/>
                  </a:moveTo>
                  <a:lnTo>
                    <a:pt x="1208" y="0"/>
                  </a:lnTo>
                  <a:cubicBezTo>
                    <a:pt x="1599" y="1958"/>
                    <a:pt x="914" y="2838"/>
                    <a:pt x="1" y="3197"/>
                  </a:cubicBezTo>
                  <a:lnTo>
                    <a:pt x="1469" y="8971"/>
                  </a:lnTo>
                  <a:cubicBezTo>
                    <a:pt x="1787" y="9026"/>
                    <a:pt x="2119" y="9055"/>
                    <a:pt x="2453" y="9055"/>
                  </a:cubicBezTo>
                  <a:cubicBezTo>
                    <a:pt x="4477" y="9055"/>
                    <a:pt x="6554" y="8001"/>
                    <a:pt x="5938" y="5481"/>
                  </a:cubicBezTo>
                  <a:cubicBezTo>
                    <a:pt x="5024" y="1827"/>
                    <a:pt x="1208" y="1"/>
                    <a:pt x="1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9"/>
            <p:cNvSpPr/>
            <p:nvPr/>
          </p:nvSpPr>
          <p:spPr>
            <a:xfrm>
              <a:off x="-8252025" y="6206725"/>
              <a:ext cx="225100" cy="238150"/>
            </a:xfrm>
            <a:custGeom>
              <a:avLst/>
              <a:gdLst/>
              <a:ahLst/>
              <a:cxnLst/>
              <a:rect l="l" t="t" r="r" b="b"/>
              <a:pathLst>
                <a:path w="9004" h="9526" extrusionOk="0">
                  <a:moveTo>
                    <a:pt x="3393" y="1"/>
                  </a:moveTo>
                  <a:lnTo>
                    <a:pt x="3491" y="360"/>
                  </a:lnTo>
                  <a:cubicBezTo>
                    <a:pt x="3719" y="1534"/>
                    <a:pt x="3556" y="2447"/>
                    <a:pt x="3034" y="2969"/>
                  </a:cubicBezTo>
                  <a:cubicBezTo>
                    <a:pt x="2527" y="3493"/>
                    <a:pt x="1721" y="3615"/>
                    <a:pt x="1082" y="3615"/>
                  </a:cubicBezTo>
                  <a:cubicBezTo>
                    <a:pt x="527" y="3615"/>
                    <a:pt x="98" y="3524"/>
                    <a:pt x="98" y="3524"/>
                  </a:cubicBezTo>
                  <a:lnTo>
                    <a:pt x="1" y="3915"/>
                  </a:lnTo>
                  <a:cubicBezTo>
                    <a:pt x="43" y="3929"/>
                    <a:pt x="460" y="4011"/>
                    <a:pt x="1010" y="4011"/>
                  </a:cubicBezTo>
                  <a:cubicBezTo>
                    <a:pt x="1726" y="4011"/>
                    <a:pt x="2667" y="3872"/>
                    <a:pt x="3295" y="3263"/>
                  </a:cubicBezTo>
                  <a:cubicBezTo>
                    <a:pt x="3882" y="2676"/>
                    <a:pt x="4078" y="1827"/>
                    <a:pt x="3915" y="686"/>
                  </a:cubicBezTo>
                  <a:lnTo>
                    <a:pt x="3915" y="686"/>
                  </a:lnTo>
                  <a:cubicBezTo>
                    <a:pt x="4861" y="1208"/>
                    <a:pt x="7471" y="2969"/>
                    <a:pt x="8188" y="5872"/>
                  </a:cubicBezTo>
                  <a:cubicBezTo>
                    <a:pt x="8482" y="7014"/>
                    <a:pt x="8156" y="7960"/>
                    <a:pt x="7340" y="8515"/>
                  </a:cubicBezTo>
                  <a:cubicBezTo>
                    <a:pt x="6690" y="8974"/>
                    <a:pt x="5817" y="9180"/>
                    <a:pt x="4960" y="9180"/>
                  </a:cubicBezTo>
                  <a:cubicBezTo>
                    <a:pt x="4053" y="9180"/>
                    <a:pt x="3165" y="8950"/>
                    <a:pt x="2578" y="8547"/>
                  </a:cubicBezTo>
                  <a:lnTo>
                    <a:pt x="2382" y="8873"/>
                  </a:lnTo>
                  <a:cubicBezTo>
                    <a:pt x="3034" y="9297"/>
                    <a:pt x="4013" y="9526"/>
                    <a:pt x="4991" y="9526"/>
                  </a:cubicBezTo>
                  <a:cubicBezTo>
                    <a:pt x="5905" y="9526"/>
                    <a:pt x="6883" y="9297"/>
                    <a:pt x="7634" y="8841"/>
                  </a:cubicBezTo>
                  <a:cubicBezTo>
                    <a:pt x="8286" y="8351"/>
                    <a:pt x="9004" y="7438"/>
                    <a:pt x="8612" y="5775"/>
                  </a:cubicBezTo>
                  <a:cubicBezTo>
                    <a:pt x="7666" y="2088"/>
                    <a:pt x="3915" y="229"/>
                    <a:pt x="3752" y="164"/>
                  </a:cubicBezTo>
                  <a:lnTo>
                    <a:pt x="33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9"/>
            <p:cNvSpPr/>
            <p:nvPr/>
          </p:nvSpPr>
          <p:spPr>
            <a:xfrm>
              <a:off x="-8177800" y="6307850"/>
              <a:ext cx="120700" cy="40800"/>
            </a:xfrm>
            <a:custGeom>
              <a:avLst/>
              <a:gdLst/>
              <a:ahLst/>
              <a:cxnLst/>
              <a:rect l="l" t="t" r="r" b="b"/>
              <a:pathLst>
                <a:path w="4828" h="1632" extrusionOk="0">
                  <a:moveTo>
                    <a:pt x="4763" y="1"/>
                  </a:moveTo>
                  <a:lnTo>
                    <a:pt x="0" y="1436"/>
                  </a:lnTo>
                  <a:lnTo>
                    <a:pt x="65" y="1632"/>
                  </a:lnTo>
                  <a:lnTo>
                    <a:pt x="4828" y="196"/>
                  </a:lnTo>
                  <a:lnTo>
                    <a:pt x="4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9"/>
            <p:cNvSpPr/>
            <p:nvPr/>
          </p:nvSpPr>
          <p:spPr>
            <a:xfrm>
              <a:off x="-8174550" y="6281750"/>
              <a:ext cx="59550" cy="159050"/>
            </a:xfrm>
            <a:custGeom>
              <a:avLst/>
              <a:gdLst/>
              <a:ahLst/>
              <a:cxnLst/>
              <a:rect l="l" t="t" r="r" b="b"/>
              <a:pathLst>
                <a:path w="2382" h="6362" extrusionOk="0">
                  <a:moveTo>
                    <a:pt x="164" y="1"/>
                  </a:moveTo>
                  <a:lnTo>
                    <a:pt x="1" y="99"/>
                  </a:lnTo>
                  <a:lnTo>
                    <a:pt x="2219" y="6362"/>
                  </a:lnTo>
                  <a:lnTo>
                    <a:pt x="2382" y="6296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9"/>
            <p:cNvSpPr/>
            <p:nvPr/>
          </p:nvSpPr>
          <p:spPr>
            <a:xfrm>
              <a:off x="-8159875" y="6249150"/>
              <a:ext cx="79950" cy="183500"/>
            </a:xfrm>
            <a:custGeom>
              <a:avLst/>
              <a:gdLst/>
              <a:ahLst/>
              <a:cxnLst/>
              <a:rect l="l" t="t" r="r" b="b"/>
              <a:pathLst>
                <a:path w="3198" h="7340" extrusionOk="0">
                  <a:moveTo>
                    <a:pt x="164" y="0"/>
                  </a:moveTo>
                  <a:lnTo>
                    <a:pt x="1" y="98"/>
                  </a:lnTo>
                  <a:lnTo>
                    <a:pt x="3034" y="7339"/>
                  </a:lnTo>
                  <a:lnTo>
                    <a:pt x="3197" y="7274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9"/>
            <p:cNvSpPr/>
            <p:nvPr/>
          </p:nvSpPr>
          <p:spPr>
            <a:xfrm>
              <a:off x="-8123175" y="6238525"/>
              <a:ext cx="66075" cy="181075"/>
            </a:xfrm>
            <a:custGeom>
              <a:avLst/>
              <a:gdLst/>
              <a:ahLst/>
              <a:cxnLst/>
              <a:rect l="l" t="t" r="r" b="b"/>
              <a:pathLst>
                <a:path w="2643" h="7243" extrusionOk="0">
                  <a:moveTo>
                    <a:pt x="164" y="1"/>
                  </a:moveTo>
                  <a:lnTo>
                    <a:pt x="1" y="34"/>
                  </a:lnTo>
                  <a:lnTo>
                    <a:pt x="2447" y="7243"/>
                  </a:lnTo>
                  <a:lnTo>
                    <a:pt x="2643" y="7210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9"/>
            <p:cNvSpPr/>
            <p:nvPr/>
          </p:nvSpPr>
          <p:spPr>
            <a:xfrm>
              <a:off x="-7956000" y="6084400"/>
              <a:ext cx="42425" cy="99525"/>
            </a:xfrm>
            <a:custGeom>
              <a:avLst/>
              <a:gdLst/>
              <a:ahLst/>
              <a:cxnLst/>
              <a:rect l="l" t="t" r="r" b="b"/>
              <a:pathLst>
                <a:path w="1697" h="3981" extrusionOk="0">
                  <a:moveTo>
                    <a:pt x="849" y="1"/>
                  </a:moveTo>
                  <a:cubicBezTo>
                    <a:pt x="359" y="1"/>
                    <a:pt x="1" y="882"/>
                    <a:pt x="1" y="1991"/>
                  </a:cubicBezTo>
                  <a:cubicBezTo>
                    <a:pt x="1" y="3100"/>
                    <a:pt x="359" y="3980"/>
                    <a:pt x="849" y="3980"/>
                  </a:cubicBezTo>
                  <a:cubicBezTo>
                    <a:pt x="1338" y="3980"/>
                    <a:pt x="1697" y="3100"/>
                    <a:pt x="1697" y="1991"/>
                  </a:cubicBezTo>
                  <a:cubicBezTo>
                    <a:pt x="1697" y="882"/>
                    <a:pt x="1338" y="1"/>
                    <a:pt x="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9"/>
            <p:cNvSpPr/>
            <p:nvPr/>
          </p:nvSpPr>
          <p:spPr>
            <a:xfrm>
              <a:off x="-8361300" y="6025000"/>
              <a:ext cx="68525" cy="90275"/>
            </a:xfrm>
            <a:custGeom>
              <a:avLst/>
              <a:gdLst/>
              <a:ahLst/>
              <a:cxnLst/>
              <a:rect l="l" t="t" r="r" b="b"/>
              <a:pathLst>
                <a:path w="2741" h="3611" extrusionOk="0">
                  <a:moveTo>
                    <a:pt x="2128" y="1"/>
                  </a:moveTo>
                  <a:cubicBezTo>
                    <a:pt x="1688" y="1"/>
                    <a:pt x="1061" y="572"/>
                    <a:pt x="620" y="1398"/>
                  </a:cubicBezTo>
                  <a:cubicBezTo>
                    <a:pt x="98" y="2377"/>
                    <a:pt x="1" y="3290"/>
                    <a:pt x="425" y="3551"/>
                  </a:cubicBezTo>
                  <a:cubicBezTo>
                    <a:pt x="485" y="3592"/>
                    <a:pt x="556" y="3611"/>
                    <a:pt x="633" y="3611"/>
                  </a:cubicBezTo>
                  <a:cubicBezTo>
                    <a:pt x="1053" y="3611"/>
                    <a:pt x="1680" y="3040"/>
                    <a:pt x="2121" y="2214"/>
                  </a:cubicBezTo>
                  <a:cubicBezTo>
                    <a:pt x="2675" y="1268"/>
                    <a:pt x="2741" y="289"/>
                    <a:pt x="2349" y="61"/>
                  </a:cubicBezTo>
                  <a:cubicBezTo>
                    <a:pt x="2283" y="20"/>
                    <a:pt x="2209" y="1"/>
                    <a:pt x="2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9"/>
            <p:cNvSpPr/>
            <p:nvPr/>
          </p:nvSpPr>
          <p:spPr>
            <a:xfrm>
              <a:off x="-8032650" y="5988175"/>
              <a:ext cx="183500" cy="100325"/>
            </a:xfrm>
            <a:custGeom>
              <a:avLst/>
              <a:gdLst/>
              <a:ahLst/>
              <a:cxnLst/>
              <a:rect l="l" t="t" r="r" b="b"/>
              <a:pathLst>
                <a:path w="7340" h="4013" extrusionOk="0">
                  <a:moveTo>
                    <a:pt x="2132" y="0"/>
                  </a:moveTo>
                  <a:cubicBezTo>
                    <a:pt x="1305" y="0"/>
                    <a:pt x="553" y="143"/>
                    <a:pt x="0" y="327"/>
                  </a:cubicBezTo>
                  <a:lnTo>
                    <a:pt x="620" y="2186"/>
                  </a:lnTo>
                  <a:cubicBezTo>
                    <a:pt x="690" y="2158"/>
                    <a:pt x="1339" y="1943"/>
                    <a:pt x="2176" y="1943"/>
                  </a:cubicBezTo>
                  <a:cubicBezTo>
                    <a:pt x="3285" y="1943"/>
                    <a:pt x="4723" y="2321"/>
                    <a:pt x="5578" y="4013"/>
                  </a:cubicBezTo>
                  <a:lnTo>
                    <a:pt x="7340" y="3100"/>
                  </a:lnTo>
                  <a:cubicBezTo>
                    <a:pt x="6109" y="682"/>
                    <a:pt x="3940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9"/>
            <p:cNvSpPr/>
            <p:nvPr/>
          </p:nvSpPr>
          <p:spPr>
            <a:xfrm>
              <a:off x="-8428175" y="5930475"/>
              <a:ext cx="172925" cy="72400"/>
            </a:xfrm>
            <a:custGeom>
              <a:avLst/>
              <a:gdLst/>
              <a:ahLst/>
              <a:cxnLst/>
              <a:rect l="l" t="t" r="r" b="b"/>
              <a:pathLst>
                <a:path w="6917" h="2896" extrusionOk="0">
                  <a:moveTo>
                    <a:pt x="3592" y="0"/>
                  </a:moveTo>
                  <a:cubicBezTo>
                    <a:pt x="1890" y="0"/>
                    <a:pt x="599" y="913"/>
                    <a:pt x="1" y="1656"/>
                  </a:cubicBezTo>
                  <a:lnTo>
                    <a:pt x="1501" y="2896"/>
                  </a:lnTo>
                  <a:cubicBezTo>
                    <a:pt x="1610" y="2765"/>
                    <a:pt x="2361" y="1934"/>
                    <a:pt x="3617" y="1934"/>
                  </a:cubicBezTo>
                  <a:cubicBezTo>
                    <a:pt x="4239" y="1934"/>
                    <a:pt x="4986" y="2138"/>
                    <a:pt x="5840" y="2733"/>
                  </a:cubicBezTo>
                  <a:lnTo>
                    <a:pt x="6916" y="1134"/>
                  </a:lnTo>
                  <a:cubicBezTo>
                    <a:pt x="5706" y="308"/>
                    <a:pt x="4580" y="0"/>
                    <a:pt x="35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9"/>
            <p:cNvSpPr/>
            <p:nvPr/>
          </p:nvSpPr>
          <p:spPr>
            <a:xfrm>
              <a:off x="-8806550" y="5701125"/>
              <a:ext cx="619800" cy="628775"/>
            </a:xfrm>
            <a:custGeom>
              <a:avLst/>
              <a:gdLst/>
              <a:ahLst/>
              <a:cxnLst/>
              <a:rect l="l" t="t" r="r" b="b"/>
              <a:pathLst>
                <a:path w="24792" h="25151" extrusionOk="0">
                  <a:moveTo>
                    <a:pt x="14353" y="751"/>
                  </a:moveTo>
                  <a:cubicBezTo>
                    <a:pt x="16147" y="751"/>
                    <a:pt x="17811" y="1305"/>
                    <a:pt x="19213" y="2186"/>
                  </a:cubicBezTo>
                  <a:cubicBezTo>
                    <a:pt x="23650" y="5383"/>
                    <a:pt x="23943" y="12592"/>
                    <a:pt x="19898" y="18268"/>
                  </a:cubicBezTo>
                  <a:cubicBezTo>
                    <a:pt x="17256" y="22019"/>
                    <a:pt x="13211" y="24335"/>
                    <a:pt x="9329" y="24335"/>
                  </a:cubicBezTo>
                  <a:cubicBezTo>
                    <a:pt x="7535" y="24335"/>
                    <a:pt x="5872" y="23846"/>
                    <a:pt x="4534" y="22867"/>
                  </a:cubicBezTo>
                  <a:cubicBezTo>
                    <a:pt x="2381" y="21366"/>
                    <a:pt x="1142" y="18855"/>
                    <a:pt x="979" y="15854"/>
                  </a:cubicBezTo>
                  <a:cubicBezTo>
                    <a:pt x="816" y="12787"/>
                    <a:pt x="1827" y="9623"/>
                    <a:pt x="3784" y="6851"/>
                  </a:cubicBezTo>
                  <a:cubicBezTo>
                    <a:pt x="6459" y="3099"/>
                    <a:pt x="10471" y="751"/>
                    <a:pt x="14353" y="751"/>
                  </a:cubicBezTo>
                  <a:close/>
                  <a:moveTo>
                    <a:pt x="14353" y="0"/>
                  </a:moveTo>
                  <a:cubicBezTo>
                    <a:pt x="10243" y="0"/>
                    <a:pt x="5970" y="2447"/>
                    <a:pt x="3132" y="6394"/>
                  </a:cubicBezTo>
                  <a:cubicBezTo>
                    <a:pt x="1077" y="9297"/>
                    <a:pt x="0" y="12690"/>
                    <a:pt x="163" y="15886"/>
                  </a:cubicBezTo>
                  <a:cubicBezTo>
                    <a:pt x="326" y="19148"/>
                    <a:pt x="1729" y="21856"/>
                    <a:pt x="4045" y="23519"/>
                  </a:cubicBezTo>
                  <a:cubicBezTo>
                    <a:pt x="5513" y="24596"/>
                    <a:pt x="7340" y="25150"/>
                    <a:pt x="9297" y="25150"/>
                  </a:cubicBezTo>
                  <a:cubicBezTo>
                    <a:pt x="13407" y="25150"/>
                    <a:pt x="17713" y="22704"/>
                    <a:pt x="20518" y="18757"/>
                  </a:cubicBezTo>
                  <a:cubicBezTo>
                    <a:pt x="24791" y="12722"/>
                    <a:pt x="24400" y="5057"/>
                    <a:pt x="19605" y="1631"/>
                  </a:cubicBezTo>
                  <a:cubicBezTo>
                    <a:pt x="18137" y="555"/>
                    <a:pt x="16310" y="0"/>
                    <a:pt x="143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9"/>
            <p:cNvSpPr/>
            <p:nvPr/>
          </p:nvSpPr>
          <p:spPr>
            <a:xfrm>
              <a:off x="-8309100" y="5787575"/>
              <a:ext cx="643450" cy="645900"/>
            </a:xfrm>
            <a:custGeom>
              <a:avLst/>
              <a:gdLst/>
              <a:ahLst/>
              <a:cxnLst/>
              <a:rect l="l" t="t" r="r" b="b"/>
              <a:pathLst>
                <a:path w="25738" h="25836" extrusionOk="0">
                  <a:moveTo>
                    <a:pt x="14973" y="816"/>
                  </a:moveTo>
                  <a:cubicBezTo>
                    <a:pt x="16278" y="816"/>
                    <a:pt x="17550" y="1109"/>
                    <a:pt x="18626" y="1664"/>
                  </a:cubicBezTo>
                  <a:cubicBezTo>
                    <a:pt x="23487" y="4176"/>
                    <a:pt x="24824" y="11254"/>
                    <a:pt x="21660" y="17452"/>
                  </a:cubicBezTo>
                  <a:cubicBezTo>
                    <a:pt x="19279" y="22116"/>
                    <a:pt x="15005" y="25085"/>
                    <a:pt x="10765" y="25085"/>
                  </a:cubicBezTo>
                  <a:cubicBezTo>
                    <a:pt x="9460" y="25085"/>
                    <a:pt x="8253" y="24791"/>
                    <a:pt x="7111" y="24237"/>
                  </a:cubicBezTo>
                  <a:cubicBezTo>
                    <a:pt x="2251" y="21725"/>
                    <a:pt x="914" y="14646"/>
                    <a:pt x="4078" y="8449"/>
                  </a:cubicBezTo>
                  <a:cubicBezTo>
                    <a:pt x="6459" y="3784"/>
                    <a:pt x="10732" y="816"/>
                    <a:pt x="14973" y="816"/>
                  </a:cubicBezTo>
                  <a:close/>
                  <a:moveTo>
                    <a:pt x="14973" y="0"/>
                  </a:moveTo>
                  <a:cubicBezTo>
                    <a:pt x="10439" y="0"/>
                    <a:pt x="5904" y="3132"/>
                    <a:pt x="3393" y="8025"/>
                  </a:cubicBezTo>
                  <a:cubicBezTo>
                    <a:pt x="0" y="14646"/>
                    <a:pt x="1501" y="22182"/>
                    <a:pt x="6720" y="24889"/>
                  </a:cubicBezTo>
                  <a:cubicBezTo>
                    <a:pt x="7959" y="25542"/>
                    <a:pt x="9330" y="25835"/>
                    <a:pt x="10765" y="25835"/>
                  </a:cubicBezTo>
                  <a:cubicBezTo>
                    <a:pt x="15299" y="25835"/>
                    <a:pt x="19833" y="22704"/>
                    <a:pt x="22345" y="17811"/>
                  </a:cubicBezTo>
                  <a:cubicBezTo>
                    <a:pt x="25737" y="11221"/>
                    <a:pt x="24237" y="3686"/>
                    <a:pt x="19018" y="979"/>
                  </a:cubicBezTo>
                  <a:cubicBezTo>
                    <a:pt x="17778" y="326"/>
                    <a:pt x="16408" y="0"/>
                    <a:pt x="14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9"/>
            <p:cNvSpPr/>
            <p:nvPr/>
          </p:nvSpPr>
          <p:spPr>
            <a:xfrm>
              <a:off x="-7753750" y="6179825"/>
              <a:ext cx="284625" cy="150075"/>
            </a:xfrm>
            <a:custGeom>
              <a:avLst/>
              <a:gdLst/>
              <a:ahLst/>
              <a:cxnLst/>
              <a:rect l="l" t="t" r="r" b="b"/>
              <a:pathLst>
                <a:path w="11385" h="6003" extrusionOk="0">
                  <a:moveTo>
                    <a:pt x="490" y="0"/>
                  </a:moveTo>
                  <a:lnTo>
                    <a:pt x="0" y="1892"/>
                  </a:lnTo>
                  <a:lnTo>
                    <a:pt x="10569" y="6002"/>
                  </a:lnTo>
                  <a:lnTo>
                    <a:pt x="11385" y="2871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9"/>
            <p:cNvSpPr/>
            <p:nvPr/>
          </p:nvSpPr>
          <p:spPr>
            <a:xfrm>
              <a:off x="-8392950" y="6130075"/>
              <a:ext cx="123825" cy="106625"/>
            </a:xfrm>
            <a:custGeom>
              <a:avLst/>
              <a:gdLst/>
              <a:ahLst/>
              <a:cxnLst/>
              <a:rect l="l" t="t" r="r" b="b"/>
              <a:pathLst>
                <a:path w="4953" h="4265" extrusionOk="0">
                  <a:moveTo>
                    <a:pt x="4953" y="1"/>
                  </a:moveTo>
                  <a:lnTo>
                    <a:pt x="4039" y="2121"/>
                  </a:lnTo>
                  <a:cubicBezTo>
                    <a:pt x="4039" y="2121"/>
                    <a:pt x="3186" y="344"/>
                    <a:pt x="2026" y="344"/>
                  </a:cubicBezTo>
                  <a:cubicBezTo>
                    <a:pt x="1824" y="344"/>
                    <a:pt x="1614" y="397"/>
                    <a:pt x="1397" y="522"/>
                  </a:cubicBezTo>
                  <a:cubicBezTo>
                    <a:pt x="1" y="1360"/>
                    <a:pt x="966" y="4265"/>
                    <a:pt x="3900" y="4265"/>
                  </a:cubicBezTo>
                  <a:cubicBezTo>
                    <a:pt x="4050" y="4265"/>
                    <a:pt x="4205" y="4257"/>
                    <a:pt x="4365" y="4241"/>
                  </a:cubicBezTo>
                  <a:lnTo>
                    <a:pt x="4953" y="1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9"/>
            <p:cNvSpPr/>
            <p:nvPr/>
          </p:nvSpPr>
          <p:spPr>
            <a:xfrm>
              <a:off x="-8382500" y="6129250"/>
              <a:ext cx="118275" cy="113400"/>
            </a:xfrm>
            <a:custGeom>
              <a:avLst/>
              <a:gdLst/>
              <a:ahLst/>
              <a:cxnLst/>
              <a:rect l="l" t="t" r="r" b="b"/>
              <a:pathLst>
                <a:path w="4731" h="4536" extrusionOk="0">
                  <a:moveTo>
                    <a:pt x="4372" y="1"/>
                  </a:moveTo>
                  <a:lnTo>
                    <a:pt x="3621" y="1697"/>
                  </a:lnTo>
                  <a:cubicBezTo>
                    <a:pt x="3360" y="1273"/>
                    <a:pt x="2773" y="490"/>
                    <a:pt x="2055" y="229"/>
                  </a:cubicBezTo>
                  <a:cubicBezTo>
                    <a:pt x="1933" y="188"/>
                    <a:pt x="1810" y="170"/>
                    <a:pt x="1688" y="170"/>
                  </a:cubicBezTo>
                  <a:cubicBezTo>
                    <a:pt x="1422" y="170"/>
                    <a:pt x="1160" y="258"/>
                    <a:pt x="914" y="392"/>
                  </a:cubicBezTo>
                  <a:cubicBezTo>
                    <a:pt x="261" y="816"/>
                    <a:pt x="0" y="1567"/>
                    <a:pt x="294" y="2447"/>
                  </a:cubicBezTo>
                  <a:cubicBezTo>
                    <a:pt x="620" y="3491"/>
                    <a:pt x="1762" y="4535"/>
                    <a:pt x="3556" y="4535"/>
                  </a:cubicBezTo>
                  <a:cubicBezTo>
                    <a:pt x="3686" y="4535"/>
                    <a:pt x="3850" y="4535"/>
                    <a:pt x="3947" y="4470"/>
                  </a:cubicBezTo>
                  <a:lnTo>
                    <a:pt x="3915" y="4111"/>
                  </a:lnTo>
                  <a:cubicBezTo>
                    <a:pt x="3776" y="4123"/>
                    <a:pt x="3640" y="4129"/>
                    <a:pt x="3509" y="4129"/>
                  </a:cubicBezTo>
                  <a:cubicBezTo>
                    <a:pt x="1919" y="4129"/>
                    <a:pt x="922" y="3251"/>
                    <a:pt x="620" y="2317"/>
                  </a:cubicBezTo>
                  <a:cubicBezTo>
                    <a:pt x="425" y="1665"/>
                    <a:pt x="588" y="1045"/>
                    <a:pt x="1077" y="751"/>
                  </a:cubicBezTo>
                  <a:cubicBezTo>
                    <a:pt x="1251" y="664"/>
                    <a:pt x="1439" y="606"/>
                    <a:pt x="1633" y="606"/>
                  </a:cubicBezTo>
                  <a:cubicBezTo>
                    <a:pt x="1729" y="606"/>
                    <a:pt x="1827" y="621"/>
                    <a:pt x="1925" y="653"/>
                  </a:cubicBezTo>
                  <a:cubicBezTo>
                    <a:pt x="2806" y="947"/>
                    <a:pt x="3458" y="2284"/>
                    <a:pt x="3458" y="2284"/>
                  </a:cubicBezTo>
                  <a:lnTo>
                    <a:pt x="3686" y="2643"/>
                  </a:lnTo>
                  <a:lnTo>
                    <a:pt x="4730" y="164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9"/>
            <p:cNvSpPr/>
            <p:nvPr/>
          </p:nvSpPr>
          <p:spPr>
            <a:xfrm>
              <a:off x="-7669750" y="6370450"/>
              <a:ext cx="172075" cy="83400"/>
            </a:xfrm>
            <a:custGeom>
              <a:avLst/>
              <a:gdLst/>
              <a:ahLst/>
              <a:cxnLst/>
              <a:rect l="l" t="t" r="r" b="b"/>
              <a:pathLst>
                <a:path w="6883" h="3336" extrusionOk="0">
                  <a:moveTo>
                    <a:pt x="3890" y="0"/>
                  </a:moveTo>
                  <a:cubicBezTo>
                    <a:pt x="1794" y="0"/>
                    <a:pt x="55" y="1557"/>
                    <a:pt x="0" y="1639"/>
                  </a:cubicBezTo>
                  <a:lnTo>
                    <a:pt x="229" y="1933"/>
                  </a:lnTo>
                  <a:cubicBezTo>
                    <a:pt x="229" y="1933"/>
                    <a:pt x="852" y="1545"/>
                    <a:pt x="1409" y="1545"/>
                  </a:cubicBezTo>
                  <a:cubicBezTo>
                    <a:pt x="1626" y="1545"/>
                    <a:pt x="1834" y="1605"/>
                    <a:pt x="1990" y="1770"/>
                  </a:cubicBezTo>
                  <a:cubicBezTo>
                    <a:pt x="2512" y="2324"/>
                    <a:pt x="1860" y="3009"/>
                    <a:pt x="1827" y="3075"/>
                  </a:cubicBezTo>
                  <a:lnTo>
                    <a:pt x="2120" y="3336"/>
                  </a:lnTo>
                  <a:cubicBezTo>
                    <a:pt x="2479" y="2977"/>
                    <a:pt x="2936" y="2129"/>
                    <a:pt x="2251" y="1476"/>
                  </a:cubicBezTo>
                  <a:cubicBezTo>
                    <a:pt x="1990" y="1183"/>
                    <a:pt x="1631" y="1150"/>
                    <a:pt x="1305" y="1150"/>
                  </a:cubicBezTo>
                  <a:cubicBezTo>
                    <a:pt x="1967" y="758"/>
                    <a:pt x="2905" y="347"/>
                    <a:pt x="3912" y="347"/>
                  </a:cubicBezTo>
                  <a:cubicBezTo>
                    <a:pt x="4245" y="347"/>
                    <a:pt x="4585" y="392"/>
                    <a:pt x="4926" y="498"/>
                  </a:cubicBezTo>
                  <a:cubicBezTo>
                    <a:pt x="5611" y="693"/>
                    <a:pt x="6035" y="1020"/>
                    <a:pt x="6198" y="1476"/>
                  </a:cubicBezTo>
                  <a:cubicBezTo>
                    <a:pt x="6426" y="2161"/>
                    <a:pt x="5904" y="2912"/>
                    <a:pt x="5904" y="2912"/>
                  </a:cubicBezTo>
                  <a:lnTo>
                    <a:pt x="6231" y="3140"/>
                  </a:lnTo>
                  <a:cubicBezTo>
                    <a:pt x="6263" y="3107"/>
                    <a:pt x="6883" y="2259"/>
                    <a:pt x="6589" y="1378"/>
                  </a:cubicBezTo>
                  <a:cubicBezTo>
                    <a:pt x="6394" y="824"/>
                    <a:pt x="5872" y="400"/>
                    <a:pt x="5056" y="171"/>
                  </a:cubicBezTo>
                  <a:cubicBezTo>
                    <a:pt x="4661" y="51"/>
                    <a:pt x="4270" y="0"/>
                    <a:pt x="3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956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47"/>
          <p:cNvSpPr txBox="1">
            <a:spLocks noGrp="1"/>
          </p:cNvSpPr>
          <p:nvPr>
            <p:ph type="title"/>
          </p:nvPr>
        </p:nvSpPr>
        <p:spPr>
          <a:xfrm>
            <a:off x="2747293" y="2398075"/>
            <a:ext cx="36507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“BECAUSE”</a:t>
            </a:r>
            <a:endParaRPr dirty="0"/>
          </a:p>
        </p:txBody>
      </p:sp>
      <p:sp>
        <p:nvSpPr>
          <p:cNvPr id="1658" name="Google Shape;1658;p47"/>
          <p:cNvSpPr txBox="1">
            <a:spLocks noGrp="1"/>
          </p:cNvSpPr>
          <p:nvPr>
            <p:ph type="title" idx="2"/>
          </p:nvPr>
        </p:nvSpPr>
        <p:spPr>
          <a:xfrm>
            <a:off x="3868550" y="1362300"/>
            <a:ext cx="1408200" cy="8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1.5</a:t>
            </a:r>
            <a:endParaRPr dirty="0"/>
          </a:p>
        </p:txBody>
      </p:sp>
      <p:sp>
        <p:nvSpPr>
          <p:cNvPr id="1659" name="Google Shape;1659;p47"/>
          <p:cNvSpPr txBox="1">
            <a:spLocks noGrp="1"/>
          </p:cNvSpPr>
          <p:nvPr>
            <p:ph type="subTitle" idx="1"/>
          </p:nvPr>
        </p:nvSpPr>
        <p:spPr>
          <a:xfrm>
            <a:off x="3108192" y="3103825"/>
            <a:ext cx="29352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grpSp>
        <p:nvGrpSpPr>
          <p:cNvPr id="1660" name="Google Shape;1660;p47"/>
          <p:cNvGrpSpPr/>
          <p:nvPr/>
        </p:nvGrpSpPr>
        <p:grpSpPr>
          <a:xfrm rot="522375">
            <a:off x="6417626" y="2731353"/>
            <a:ext cx="1757133" cy="1552919"/>
            <a:chOff x="-250850" y="6054775"/>
            <a:chExt cx="2267475" cy="2003950"/>
          </a:xfrm>
        </p:grpSpPr>
        <p:sp>
          <p:nvSpPr>
            <p:cNvPr id="1661" name="Google Shape;1661;p47"/>
            <p:cNvSpPr/>
            <p:nvPr/>
          </p:nvSpPr>
          <p:spPr>
            <a:xfrm>
              <a:off x="-250850" y="6054775"/>
              <a:ext cx="2267475" cy="2003950"/>
            </a:xfrm>
            <a:custGeom>
              <a:avLst/>
              <a:gdLst/>
              <a:ahLst/>
              <a:cxnLst/>
              <a:rect l="l" t="t" r="r" b="b"/>
              <a:pathLst>
                <a:path w="90699" h="80158" extrusionOk="0">
                  <a:moveTo>
                    <a:pt x="25719" y="1"/>
                  </a:moveTo>
                  <a:cubicBezTo>
                    <a:pt x="25119" y="1"/>
                    <a:pt x="24552" y="201"/>
                    <a:pt x="24085" y="601"/>
                  </a:cubicBezTo>
                  <a:cubicBezTo>
                    <a:pt x="23584" y="1035"/>
                    <a:pt x="23251" y="1668"/>
                    <a:pt x="23184" y="2336"/>
                  </a:cubicBezTo>
                  <a:lnTo>
                    <a:pt x="22984" y="6338"/>
                  </a:lnTo>
                  <a:cubicBezTo>
                    <a:pt x="21516" y="5871"/>
                    <a:pt x="19915" y="5671"/>
                    <a:pt x="18114" y="5671"/>
                  </a:cubicBezTo>
                  <a:cubicBezTo>
                    <a:pt x="15412" y="5671"/>
                    <a:pt x="13244" y="6205"/>
                    <a:pt x="13144" y="6205"/>
                  </a:cubicBezTo>
                  <a:cubicBezTo>
                    <a:pt x="11843" y="6539"/>
                    <a:pt x="11075" y="7806"/>
                    <a:pt x="11276" y="9074"/>
                  </a:cubicBezTo>
                  <a:lnTo>
                    <a:pt x="12443" y="15378"/>
                  </a:lnTo>
                  <a:lnTo>
                    <a:pt x="9841" y="14978"/>
                  </a:lnTo>
                  <a:cubicBezTo>
                    <a:pt x="9741" y="14911"/>
                    <a:pt x="9574" y="14911"/>
                    <a:pt x="9441" y="14911"/>
                  </a:cubicBezTo>
                  <a:cubicBezTo>
                    <a:pt x="8774" y="14911"/>
                    <a:pt x="8107" y="15211"/>
                    <a:pt x="7606" y="15712"/>
                  </a:cubicBezTo>
                  <a:cubicBezTo>
                    <a:pt x="7006" y="16312"/>
                    <a:pt x="6806" y="17180"/>
                    <a:pt x="6972" y="17980"/>
                  </a:cubicBezTo>
                  <a:lnTo>
                    <a:pt x="7640" y="20882"/>
                  </a:lnTo>
                  <a:lnTo>
                    <a:pt x="735" y="29021"/>
                  </a:lnTo>
                  <a:cubicBezTo>
                    <a:pt x="234" y="29588"/>
                    <a:pt x="1" y="30389"/>
                    <a:pt x="168" y="31156"/>
                  </a:cubicBezTo>
                  <a:lnTo>
                    <a:pt x="9741" y="75855"/>
                  </a:lnTo>
                  <a:cubicBezTo>
                    <a:pt x="9975" y="77022"/>
                    <a:pt x="10975" y="77823"/>
                    <a:pt x="12176" y="77823"/>
                  </a:cubicBezTo>
                  <a:lnTo>
                    <a:pt x="63046" y="77823"/>
                  </a:lnTo>
                  <a:lnTo>
                    <a:pt x="70218" y="79558"/>
                  </a:lnTo>
                  <a:cubicBezTo>
                    <a:pt x="70351" y="79591"/>
                    <a:pt x="70485" y="79658"/>
                    <a:pt x="70618" y="79658"/>
                  </a:cubicBezTo>
                  <a:lnTo>
                    <a:pt x="70685" y="79658"/>
                  </a:lnTo>
                  <a:lnTo>
                    <a:pt x="71819" y="80058"/>
                  </a:lnTo>
                  <a:cubicBezTo>
                    <a:pt x="72019" y="80091"/>
                    <a:pt x="72252" y="80158"/>
                    <a:pt x="72419" y="80158"/>
                  </a:cubicBezTo>
                  <a:cubicBezTo>
                    <a:pt x="72853" y="80158"/>
                    <a:pt x="73320" y="80025"/>
                    <a:pt x="73754" y="79758"/>
                  </a:cubicBezTo>
                  <a:cubicBezTo>
                    <a:pt x="74321" y="79391"/>
                    <a:pt x="74688" y="78857"/>
                    <a:pt x="74854" y="78190"/>
                  </a:cubicBezTo>
                  <a:lnTo>
                    <a:pt x="74921" y="77923"/>
                  </a:lnTo>
                  <a:lnTo>
                    <a:pt x="79091" y="77923"/>
                  </a:lnTo>
                  <a:cubicBezTo>
                    <a:pt x="80292" y="77923"/>
                    <a:pt x="81292" y="77089"/>
                    <a:pt x="81526" y="75922"/>
                  </a:cubicBezTo>
                  <a:lnTo>
                    <a:pt x="90532" y="30789"/>
                  </a:lnTo>
                  <a:cubicBezTo>
                    <a:pt x="90699" y="29989"/>
                    <a:pt x="90499" y="29221"/>
                    <a:pt x="90032" y="28654"/>
                  </a:cubicBezTo>
                  <a:lnTo>
                    <a:pt x="81859" y="18647"/>
                  </a:lnTo>
                  <a:lnTo>
                    <a:pt x="81859" y="18614"/>
                  </a:lnTo>
                  <a:cubicBezTo>
                    <a:pt x="81859" y="18547"/>
                    <a:pt x="81826" y="18514"/>
                    <a:pt x="81826" y="18480"/>
                  </a:cubicBezTo>
                  <a:cubicBezTo>
                    <a:pt x="81826" y="18447"/>
                    <a:pt x="81793" y="18380"/>
                    <a:pt x="81793" y="18314"/>
                  </a:cubicBezTo>
                  <a:cubicBezTo>
                    <a:pt x="81793" y="18314"/>
                    <a:pt x="81793" y="18280"/>
                    <a:pt x="81759" y="18280"/>
                  </a:cubicBezTo>
                  <a:cubicBezTo>
                    <a:pt x="81759" y="18214"/>
                    <a:pt x="81693" y="18180"/>
                    <a:pt x="81693" y="18147"/>
                  </a:cubicBezTo>
                  <a:cubicBezTo>
                    <a:pt x="81659" y="18047"/>
                    <a:pt x="81659" y="18013"/>
                    <a:pt x="81626" y="17947"/>
                  </a:cubicBezTo>
                  <a:cubicBezTo>
                    <a:pt x="81559" y="17880"/>
                    <a:pt x="81559" y="17847"/>
                    <a:pt x="81526" y="17813"/>
                  </a:cubicBezTo>
                  <a:cubicBezTo>
                    <a:pt x="81492" y="17780"/>
                    <a:pt x="81459" y="17680"/>
                    <a:pt x="81392" y="17647"/>
                  </a:cubicBezTo>
                  <a:cubicBezTo>
                    <a:pt x="81359" y="17613"/>
                    <a:pt x="81359" y="17546"/>
                    <a:pt x="81326" y="17513"/>
                  </a:cubicBezTo>
                  <a:lnTo>
                    <a:pt x="81159" y="17346"/>
                  </a:lnTo>
                  <a:cubicBezTo>
                    <a:pt x="81125" y="17313"/>
                    <a:pt x="81125" y="17313"/>
                    <a:pt x="81125" y="17280"/>
                  </a:cubicBezTo>
                  <a:cubicBezTo>
                    <a:pt x="81025" y="17180"/>
                    <a:pt x="80892" y="17113"/>
                    <a:pt x="80792" y="17013"/>
                  </a:cubicBezTo>
                  <a:cubicBezTo>
                    <a:pt x="80725" y="17013"/>
                    <a:pt x="80725" y="16979"/>
                    <a:pt x="80692" y="16979"/>
                  </a:cubicBezTo>
                  <a:cubicBezTo>
                    <a:pt x="80658" y="16979"/>
                    <a:pt x="80658" y="16946"/>
                    <a:pt x="80625" y="16946"/>
                  </a:cubicBezTo>
                  <a:cubicBezTo>
                    <a:pt x="80658" y="16679"/>
                    <a:pt x="80692" y="16379"/>
                    <a:pt x="80658" y="16145"/>
                  </a:cubicBezTo>
                  <a:cubicBezTo>
                    <a:pt x="80058" y="11042"/>
                    <a:pt x="78490" y="8473"/>
                    <a:pt x="75988" y="8473"/>
                  </a:cubicBezTo>
                  <a:lnTo>
                    <a:pt x="75655" y="8473"/>
                  </a:lnTo>
                  <a:cubicBezTo>
                    <a:pt x="75521" y="8473"/>
                    <a:pt x="75388" y="8507"/>
                    <a:pt x="75321" y="8507"/>
                  </a:cubicBezTo>
                  <a:cubicBezTo>
                    <a:pt x="74888" y="5204"/>
                    <a:pt x="74120" y="3103"/>
                    <a:pt x="72853" y="1802"/>
                  </a:cubicBezTo>
                  <a:cubicBezTo>
                    <a:pt x="72019" y="935"/>
                    <a:pt x="70952" y="468"/>
                    <a:pt x="69817" y="468"/>
                  </a:cubicBezTo>
                  <a:cubicBezTo>
                    <a:pt x="69651" y="468"/>
                    <a:pt x="69484" y="468"/>
                    <a:pt x="69317" y="501"/>
                  </a:cubicBezTo>
                  <a:cubicBezTo>
                    <a:pt x="68016" y="668"/>
                    <a:pt x="66882" y="1301"/>
                    <a:pt x="66048" y="2369"/>
                  </a:cubicBezTo>
                  <a:cubicBezTo>
                    <a:pt x="64981" y="3803"/>
                    <a:pt x="64514" y="5938"/>
                    <a:pt x="64347" y="7940"/>
                  </a:cubicBezTo>
                  <a:cubicBezTo>
                    <a:pt x="64313" y="7839"/>
                    <a:pt x="64213" y="7806"/>
                    <a:pt x="64180" y="7706"/>
                  </a:cubicBezTo>
                  <a:cubicBezTo>
                    <a:pt x="63613" y="7139"/>
                    <a:pt x="62846" y="6805"/>
                    <a:pt x="62045" y="6805"/>
                  </a:cubicBezTo>
                  <a:cubicBezTo>
                    <a:pt x="61545" y="6805"/>
                    <a:pt x="60811" y="6939"/>
                    <a:pt x="60044" y="7539"/>
                  </a:cubicBezTo>
                  <a:cubicBezTo>
                    <a:pt x="57876" y="9274"/>
                    <a:pt x="57809" y="13143"/>
                    <a:pt x="57876" y="14978"/>
                  </a:cubicBezTo>
                  <a:lnTo>
                    <a:pt x="47635" y="14978"/>
                  </a:lnTo>
                  <a:lnTo>
                    <a:pt x="50470" y="5371"/>
                  </a:lnTo>
                  <a:cubicBezTo>
                    <a:pt x="50670" y="4671"/>
                    <a:pt x="50537" y="3870"/>
                    <a:pt x="50137" y="3303"/>
                  </a:cubicBezTo>
                  <a:cubicBezTo>
                    <a:pt x="49703" y="2702"/>
                    <a:pt x="49036" y="2302"/>
                    <a:pt x="48302" y="2202"/>
                  </a:cubicBezTo>
                  <a:lnTo>
                    <a:pt x="259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7"/>
            <p:cNvSpPr/>
            <p:nvPr/>
          </p:nvSpPr>
          <p:spPr>
            <a:xfrm>
              <a:off x="-185800" y="6492600"/>
              <a:ext cx="2137400" cy="1446875"/>
            </a:xfrm>
            <a:custGeom>
              <a:avLst/>
              <a:gdLst/>
              <a:ahLst/>
              <a:cxnLst/>
              <a:rect l="l" t="t" r="r" b="b"/>
              <a:pathLst>
                <a:path w="85496" h="57875" extrusionOk="0">
                  <a:moveTo>
                    <a:pt x="11209" y="0"/>
                  </a:moveTo>
                  <a:lnTo>
                    <a:pt x="1" y="13176"/>
                  </a:lnTo>
                  <a:lnTo>
                    <a:pt x="9541" y="57875"/>
                  </a:lnTo>
                  <a:lnTo>
                    <a:pt x="76489" y="57875"/>
                  </a:lnTo>
                  <a:lnTo>
                    <a:pt x="85495" y="12709"/>
                  </a:lnTo>
                  <a:lnTo>
                    <a:pt x="750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7"/>
            <p:cNvSpPr/>
            <p:nvPr/>
          </p:nvSpPr>
          <p:spPr>
            <a:xfrm>
              <a:off x="-62375" y="6720250"/>
              <a:ext cx="1792150" cy="44225"/>
            </a:xfrm>
            <a:custGeom>
              <a:avLst/>
              <a:gdLst/>
              <a:ahLst/>
              <a:cxnLst/>
              <a:rect l="l" t="t" r="r" b="b"/>
              <a:pathLst>
                <a:path w="71686" h="1769" extrusionOk="0">
                  <a:moveTo>
                    <a:pt x="71685" y="1"/>
                  </a:moveTo>
                  <a:lnTo>
                    <a:pt x="1" y="1402"/>
                  </a:lnTo>
                  <a:lnTo>
                    <a:pt x="1" y="1769"/>
                  </a:lnTo>
                  <a:lnTo>
                    <a:pt x="71685" y="368"/>
                  </a:lnTo>
                  <a:lnTo>
                    <a:pt x="716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7"/>
            <p:cNvSpPr/>
            <p:nvPr/>
          </p:nvSpPr>
          <p:spPr>
            <a:xfrm>
              <a:off x="100250" y="6670225"/>
              <a:ext cx="1199200" cy="23375"/>
            </a:xfrm>
            <a:custGeom>
              <a:avLst/>
              <a:gdLst/>
              <a:ahLst/>
              <a:cxnLst/>
              <a:rect l="l" t="t" r="r" b="b"/>
              <a:pathLst>
                <a:path w="47968" h="935" extrusionOk="0">
                  <a:moveTo>
                    <a:pt x="47968" y="0"/>
                  </a:moveTo>
                  <a:lnTo>
                    <a:pt x="0" y="567"/>
                  </a:lnTo>
                  <a:lnTo>
                    <a:pt x="0" y="934"/>
                  </a:lnTo>
                  <a:lnTo>
                    <a:pt x="47968" y="367"/>
                  </a:lnTo>
                  <a:lnTo>
                    <a:pt x="479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7"/>
            <p:cNvSpPr/>
            <p:nvPr/>
          </p:nvSpPr>
          <p:spPr>
            <a:xfrm>
              <a:off x="325400" y="6585150"/>
              <a:ext cx="1349325" cy="51725"/>
            </a:xfrm>
            <a:custGeom>
              <a:avLst/>
              <a:gdLst/>
              <a:ahLst/>
              <a:cxnLst/>
              <a:rect l="l" t="t" r="r" b="b"/>
              <a:pathLst>
                <a:path w="53973" h="2069" extrusionOk="0">
                  <a:moveTo>
                    <a:pt x="53973" y="1"/>
                  </a:moveTo>
                  <a:lnTo>
                    <a:pt x="1" y="1702"/>
                  </a:lnTo>
                  <a:lnTo>
                    <a:pt x="1" y="2069"/>
                  </a:lnTo>
                  <a:lnTo>
                    <a:pt x="53973" y="368"/>
                  </a:lnTo>
                  <a:lnTo>
                    <a:pt x="539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7"/>
            <p:cNvSpPr/>
            <p:nvPr/>
          </p:nvSpPr>
          <p:spPr>
            <a:xfrm>
              <a:off x="191975" y="6556800"/>
              <a:ext cx="780575" cy="37550"/>
            </a:xfrm>
            <a:custGeom>
              <a:avLst/>
              <a:gdLst/>
              <a:ahLst/>
              <a:cxnLst/>
              <a:rect l="l" t="t" r="r" b="b"/>
              <a:pathLst>
                <a:path w="31223" h="1502" extrusionOk="0">
                  <a:moveTo>
                    <a:pt x="31189" y="1"/>
                  </a:moveTo>
                  <a:lnTo>
                    <a:pt x="0" y="1101"/>
                  </a:lnTo>
                  <a:lnTo>
                    <a:pt x="0" y="1502"/>
                  </a:lnTo>
                  <a:lnTo>
                    <a:pt x="31223" y="401"/>
                  </a:lnTo>
                  <a:lnTo>
                    <a:pt x="31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7"/>
            <p:cNvSpPr/>
            <p:nvPr/>
          </p:nvSpPr>
          <p:spPr>
            <a:xfrm>
              <a:off x="-157450" y="6806150"/>
              <a:ext cx="2071525" cy="25050"/>
            </a:xfrm>
            <a:custGeom>
              <a:avLst/>
              <a:gdLst/>
              <a:ahLst/>
              <a:cxnLst/>
              <a:rect l="l" t="t" r="r" b="b"/>
              <a:pathLst>
                <a:path w="82861" h="1002" extrusionOk="0">
                  <a:moveTo>
                    <a:pt x="82827" y="0"/>
                  </a:moveTo>
                  <a:lnTo>
                    <a:pt x="1" y="634"/>
                  </a:lnTo>
                  <a:lnTo>
                    <a:pt x="1" y="1001"/>
                  </a:lnTo>
                  <a:lnTo>
                    <a:pt x="82860" y="367"/>
                  </a:lnTo>
                  <a:lnTo>
                    <a:pt x="828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7"/>
            <p:cNvSpPr/>
            <p:nvPr/>
          </p:nvSpPr>
          <p:spPr>
            <a:xfrm>
              <a:off x="22675" y="6916225"/>
              <a:ext cx="812275" cy="401150"/>
            </a:xfrm>
            <a:custGeom>
              <a:avLst/>
              <a:gdLst/>
              <a:ahLst/>
              <a:cxnLst/>
              <a:rect l="l" t="t" r="r" b="b"/>
              <a:pathLst>
                <a:path w="32491" h="16046" extrusionOk="0">
                  <a:moveTo>
                    <a:pt x="1" y="1"/>
                  </a:moveTo>
                  <a:lnTo>
                    <a:pt x="1736" y="16012"/>
                  </a:lnTo>
                  <a:lnTo>
                    <a:pt x="32491" y="16045"/>
                  </a:lnTo>
                  <a:lnTo>
                    <a:pt x="318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7"/>
            <p:cNvSpPr/>
            <p:nvPr/>
          </p:nvSpPr>
          <p:spPr>
            <a:xfrm>
              <a:off x="631450" y="6970975"/>
              <a:ext cx="144300" cy="122900"/>
            </a:xfrm>
            <a:custGeom>
              <a:avLst/>
              <a:gdLst/>
              <a:ahLst/>
              <a:cxnLst/>
              <a:rect l="l" t="t" r="r" b="b"/>
              <a:pathLst>
                <a:path w="5772" h="4916" extrusionOk="0">
                  <a:moveTo>
                    <a:pt x="3801" y="1"/>
                  </a:moveTo>
                  <a:cubicBezTo>
                    <a:pt x="3121" y="1"/>
                    <a:pt x="2520" y="700"/>
                    <a:pt x="2469" y="1380"/>
                  </a:cubicBezTo>
                  <a:cubicBezTo>
                    <a:pt x="2107" y="903"/>
                    <a:pt x="1559" y="503"/>
                    <a:pt x="1094" y="503"/>
                  </a:cubicBezTo>
                  <a:cubicBezTo>
                    <a:pt x="746" y="503"/>
                    <a:pt x="444" y="727"/>
                    <a:pt x="301" y="1313"/>
                  </a:cubicBezTo>
                  <a:cubicBezTo>
                    <a:pt x="1" y="2380"/>
                    <a:pt x="1202" y="4215"/>
                    <a:pt x="2469" y="4916"/>
                  </a:cubicBezTo>
                  <a:cubicBezTo>
                    <a:pt x="3837" y="3648"/>
                    <a:pt x="5771" y="1346"/>
                    <a:pt x="4471" y="246"/>
                  </a:cubicBezTo>
                  <a:cubicBezTo>
                    <a:pt x="4250" y="74"/>
                    <a:pt x="4021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7"/>
            <p:cNvSpPr/>
            <p:nvPr/>
          </p:nvSpPr>
          <p:spPr>
            <a:xfrm>
              <a:off x="-9000" y="6963750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2" y="1"/>
                  </a:moveTo>
                  <a:cubicBezTo>
                    <a:pt x="2502" y="1"/>
                    <a:pt x="1464" y="16"/>
                    <a:pt x="723" y="16"/>
                  </a:cubicBezTo>
                  <a:cubicBezTo>
                    <a:pt x="353" y="16"/>
                    <a:pt x="56" y="12"/>
                    <a:pt x="0" y="1"/>
                  </a:cubicBezTo>
                  <a:lnTo>
                    <a:pt x="0" y="1"/>
                  </a:lnTo>
                  <a:lnTo>
                    <a:pt x="901" y="3804"/>
                  </a:lnTo>
                  <a:lnTo>
                    <a:pt x="2502" y="3804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7"/>
            <p:cNvSpPr/>
            <p:nvPr/>
          </p:nvSpPr>
          <p:spPr>
            <a:xfrm>
              <a:off x="22675" y="7185575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3" y="1"/>
                  </a:moveTo>
                  <a:cubicBezTo>
                    <a:pt x="2503" y="1"/>
                    <a:pt x="1465" y="31"/>
                    <a:pt x="724" y="31"/>
                  </a:cubicBezTo>
                  <a:cubicBezTo>
                    <a:pt x="353" y="31"/>
                    <a:pt x="57" y="23"/>
                    <a:pt x="1" y="1"/>
                  </a:cubicBezTo>
                  <a:lnTo>
                    <a:pt x="1" y="1"/>
                  </a:lnTo>
                  <a:lnTo>
                    <a:pt x="868" y="3804"/>
                  </a:lnTo>
                  <a:lnTo>
                    <a:pt x="2503" y="3804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7"/>
            <p:cNvSpPr/>
            <p:nvPr/>
          </p:nvSpPr>
          <p:spPr>
            <a:xfrm>
              <a:off x="948350" y="7380725"/>
              <a:ext cx="766400" cy="463700"/>
            </a:xfrm>
            <a:custGeom>
              <a:avLst/>
              <a:gdLst/>
              <a:ahLst/>
              <a:cxnLst/>
              <a:rect l="l" t="t" r="r" b="b"/>
              <a:pathLst>
                <a:path w="30656" h="18548" extrusionOk="0">
                  <a:moveTo>
                    <a:pt x="567" y="1"/>
                  </a:moveTo>
                  <a:lnTo>
                    <a:pt x="0" y="18547"/>
                  </a:lnTo>
                  <a:lnTo>
                    <a:pt x="28521" y="18180"/>
                  </a:lnTo>
                  <a:lnTo>
                    <a:pt x="30656" y="201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7"/>
            <p:cNvSpPr/>
            <p:nvPr/>
          </p:nvSpPr>
          <p:spPr>
            <a:xfrm>
              <a:off x="948350" y="7380725"/>
              <a:ext cx="703025" cy="615475"/>
            </a:xfrm>
            <a:custGeom>
              <a:avLst/>
              <a:gdLst/>
              <a:ahLst/>
              <a:cxnLst/>
              <a:rect l="l" t="t" r="r" b="b"/>
              <a:pathLst>
                <a:path w="28121" h="24619" extrusionOk="0">
                  <a:moveTo>
                    <a:pt x="567" y="1"/>
                  </a:moveTo>
                  <a:lnTo>
                    <a:pt x="0" y="18547"/>
                  </a:lnTo>
                  <a:lnTo>
                    <a:pt x="24451" y="24618"/>
                  </a:lnTo>
                  <a:lnTo>
                    <a:pt x="28121" y="7206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7"/>
            <p:cNvSpPr/>
            <p:nvPr/>
          </p:nvSpPr>
          <p:spPr>
            <a:xfrm>
              <a:off x="962525" y="7401575"/>
              <a:ext cx="643825" cy="587100"/>
            </a:xfrm>
            <a:custGeom>
              <a:avLst/>
              <a:gdLst/>
              <a:ahLst/>
              <a:cxnLst/>
              <a:rect l="l" t="t" r="r" b="b"/>
              <a:pathLst>
                <a:path w="25753" h="23484" extrusionOk="0">
                  <a:moveTo>
                    <a:pt x="101" y="0"/>
                  </a:moveTo>
                  <a:lnTo>
                    <a:pt x="0" y="367"/>
                  </a:lnTo>
                  <a:lnTo>
                    <a:pt x="25319" y="6972"/>
                  </a:lnTo>
                  <a:lnTo>
                    <a:pt x="22450" y="23451"/>
                  </a:lnTo>
                  <a:lnTo>
                    <a:pt x="22817" y="23484"/>
                  </a:lnTo>
                  <a:lnTo>
                    <a:pt x="25752" y="6705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7"/>
            <p:cNvSpPr/>
            <p:nvPr/>
          </p:nvSpPr>
          <p:spPr>
            <a:xfrm>
              <a:off x="1435375" y="7583150"/>
              <a:ext cx="129275" cy="104475"/>
            </a:xfrm>
            <a:custGeom>
              <a:avLst/>
              <a:gdLst/>
              <a:ahLst/>
              <a:cxnLst/>
              <a:rect l="l" t="t" r="r" b="b"/>
              <a:pathLst>
                <a:path w="5171" h="4179" extrusionOk="0">
                  <a:moveTo>
                    <a:pt x="1211" y="1"/>
                  </a:moveTo>
                  <a:cubicBezTo>
                    <a:pt x="972" y="1"/>
                    <a:pt x="727" y="148"/>
                    <a:pt x="500" y="510"/>
                  </a:cubicBezTo>
                  <a:cubicBezTo>
                    <a:pt x="0" y="1344"/>
                    <a:pt x="534" y="3212"/>
                    <a:pt x="1401" y="4179"/>
                  </a:cubicBezTo>
                  <a:cubicBezTo>
                    <a:pt x="2969" y="3412"/>
                    <a:pt x="5170" y="1944"/>
                    <a:pt x="4336" y="743"/>
                  </a:cubicBezTo>
                  <a:cubicBezTo>
                    <a:pt x="4117" y="427"/>
                    <a:pt x="3836" y="297"/>
                    <a:pt x="3551" y="297"/>
                  </a:cubicBezTo>
                  <a:cubicBezTo>
                    <a:pt x="3054" y="297"/>
                    <a:pt x="2547" y="690"/>
                    <a:pt x="2335" y="1177"/>
                  </a:cubicBezTo>
                  <a:cubicBezTo>
                    <a:pt x="2115" y="560"/>
                    <a:pt x="1676" y="1"/>
                    <a:pt x="12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7"/>
            <p:cNvSpPr/>
            <p:nvPr/>
          </p:nvSpPr>
          <p:spPr>
            <a:xfrm>
              <a:off x="933325" y="7437425"/>
              <a:ext cx="61750" cy="102600"/>
            </a:xfrm>
            <a:custGeom>
              <a:avLst/>
              <a:gdLst/>
              <a:ahLst/>
              <a:cxnLst/>
              <a:rect l="l" t="t" r="r" b="b"/>
              <a:pathLst>
                <a:path w="2470" h="4104" extrusionOk="0">
                  <a:moveTo>
                    <a:pt x="1" y="1"/>
                  </a:moveTo>
                  <a:lnTo>
                    <a:pt x="301" y="3870"/>
                  </a:lnTo>
                  <a:lnTo>
                    <a:pt x="1902" y="4104"/>
                  </a:lnTo>
                  <a:lnTo>
                    <a:pt x="2469" y="368"/>
                  </a:lnTo>
                  <a:cubicBezTo>
                    <a:pt x="2469" y="368"/>
                    <a:pt x="168" y="6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7"/>
            <p:cNvSpPr/>
            <p:nvPr/>
          </p:nvSpPr>
          <p:spPr>
            <a:xfrm>
              <a:off x="924175" y="7710125"/>
              <a:ext cx="61725" cy="103425"/>
            </a:xfrm>
            <a:custGeom>
              <a:avLst/>
              <a:gdLst/>
              <a:ahLst/>
              <a:cxnLst/>
              <a:rect l="l" t="t" r="r" b="b"/>
              <a:pathLst>
                <a:path w="2469" h="4137" extrusionOk="0">
                  <a:moveTo>
                    <a:pt x="0" y="1"/>
                  </a:moveTo>
                  <a:lnTo>
                    <a:pt x="300" y="3870"/>
                  </a:lnTo>
                  <a:lnTo>
                    <a:pt x="1868" y="4137"/>
                  </a:lnTo>
                  <a:lnTo>
                    <a:pt x="2468" y="368"/>
                  </a:lnTo>
                  <a:cubicBezTo>
                    <a:pt x="2468" y="368"/>
                    <a:pt x="167" y="10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7"/>
            <p:cNvSpPr/>
            <p:nvPr/>
          </p:nvSpPr>
          <p:spPr>
            <a:xfrm>
              <a:off x="964200" y="6916225"/>
              <a:ext cx="806425" cy="402825"/>
            </a:xfrm>
            <a:custGeom>
              <a:avLst/>
              <a:gdLst/>
              <a:ahLst/>
              <a:cxnLst/>
              <a:rect l="l" t="t" r="r" b="b"/>
              <a:pathLst>
                <a:path w="32257" h="16113" extrusionOk="0">
                  <a:moveTo>
                    <a:pt x="501" y="1"/>
                  </a:moveTo>
                  <a:lnTo>
                    <a:pt x="0" y="16045"/>
                  </a:lnTo>
                  <a:lnTo>
                    <a:pt x="30355" y="16112"/>
                  </a:lnTo>
                  <a:lnTo>
                    <a:pt x="322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7"/>
            <p:cNvSpPr/>
            <p:nvPr/>
          </p:nvSpPr>
          <p:spPr>
            <a:xfrm>
              <a:off x="1552950" y="6970975"/>
              <a:ext cx="144300" cy="122900"/>
            </a:xfrm>
            <a:custGeom>
              <a:avLst/>
              <a:gdLst/>
              <a:ahLst/>
              <a:cxnLst/>
              <a:rect l="l" t="t" r="r" b="b"/>
              <a:pathLst>
                <a:path w="5772" h="4916" extrusionOk="0">
                  <a:moveTo>
                    <a:pt x="3815" y="1"/>
                  </a:moveTo>
                  <a:cubicBezTo>
                    <a:pt x="3140" y="1"/>
                    <a:pt x="2519" y="700"/>
                    <a:pt x="2469" y="1380"/>
                  </a:cubicBezTo>
                  <a:cubicBezTo>
                    <a:pt x="2106" y="903"/>
                    <a:pt x="1559" y="503"/>
                    <a:pt x="1094" y="503"/>
                  </a:cubicBezTo>
                  <a:cubicBezTo>
                    <a:pt x="745" y="503"/>
                    <a:pt x="443" y="727"/>
                    <a:pt x="301" y="1313"/>
                  </a:cubicBezTo>
                  <a:cubicBezTo>
                    <a:pt x="0" y="2380"/>
                    <a:pt x="1201" y="4215"/>
                    <a:pt x="2469" y="4916"/>
                  </a:cubicBezTo>
                  <a:cubicBezTo>
                    <a:pt x="3870" y="3648"/>
                    <a:pt x="5771" y="1346"/>
                    <a:pt x="4470" y="246"/>
                  </a:cubicBezTo>
                  <a:cubicBezTo>
                    <a:pt x="4258" y="74"/>
                    <a:pt x="4033" y="1"/>
                    <a:pt x="3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7"/>
            <p:cNvSpPr/>
            <p:nvPr/>
          </p:nvSpPr>
          <p:spPr>
            <a:xfrm>
              <a:off x="940850" y="6959600"/>
              <a:ext cx="62550" cy="95075"/>
            </a:xfrm>
            <a:custGeom>
              <a:avLst/>
              <a:gdLst/>
              <a:ahLst/>
              <a:cxnLst/>
              <a:rect l="l" t="t" r="r" b="b"/>
              <a:pathLst>
                <a:path w="2502" h="3803" extrusionOk="0">
                  <a:moveTo>
                    <a:pt x="2502" y="0"/>
                  </a:moveTo>
                  <a:cubicBezTo>
                    <a:pt x="2502" y="0"/>
                    <a:pt x="1464" y="15"/>
                    <a:pt x="723" y="15"/>
                  </a:cubicBezTo>
                  <a:cubicBezTo>
                    <a:pt x="352" y="15"/>
                    <a:pt x="56" y="11"/>
                    <a:pt x="0" y="0"/>
                  </a:cubicBezTo>
                  <a:lnTo>
                    <a:pt x="0" y="0"/>
                  </a:lnTo>
                  <a:lnTo>
                    <a:pt x="901" y="3803"/>
                  </a:lnTo>
                  <a:lnTo>
                    <a:pt x="2502" y="380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7"/>
            <p:cNvSpPr/>
            <p:nvPr/>
          </p:nvSpPr>
          <p:spPr>
            <a:xfrm>
              <a:off x="932500" y="7168900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2" y="1"/>
                  </a:moveTo>
                  <a:cubicBezTo>
                    <a:pt x="2502" y="1"/>
                    <a:pt x="1465" y="30"/>
                    <a:pt x="723" y="30"/>
                  </a:cubicBezTo>
                  <a:cubicBezTo>
                    <a:pt x="353" y="30"/>
                    <a:pt x="56" y="23"/>
                    <a:pt x="1" y="1"/>
                  </a:cubicBezTo>
                  <a:lnTo>
                    <a:pt x="1" y="1"/>
                  </a:lnTo>
                  <a:lnTo>
                    <a:pt x="868" y="3804"/>
                  </a:lnTo>
                  <a:lnTo>
                    <a:pt x="2502" y="3804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7"/>
            <p:cNvSpPr/>
            <p:nvPr/>
          </p:nvSpPr>
          <p:spPr>
            <a:xfrm>
              <a:off x="72725" y="7376550"/>
              <a:ext cx="780575" cy="479550"/>
            </a:xfrm>
            <a:custGeom>
              <a:avLst/>
              <a:gdLst/>
              <a:ahLst/>
              <a:cxnLst/>
              <a:rect l="l" t="t" r="r" b="b"/>
              <a:pathLst>
                <a:path w="31223" h="19182" extrusionOk="0">
                  <a:moveTo>
                    <a:pt x="0" y="1"/>
                  </a:moveTo>
                  <a:lnTo>
                    <a:pt x="2135" y="19181"/>
                  </a:lnTo>
                  <a:lnTo>
                    <a:pt x="31223" y="18781"/>
                  </a:lnTo>
                  <a:lnTo>
                    <a:pt x="30556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7"/>
            <p:cNvSpPr/>
            <p:nvPr/>
          </p:nvSpPr>
          <p:spPr>
            <a:xfrm>
              <a:off x="631450" y="7432025"/>
              <a:ext cx="144300" cy="123025"/>
            </a:xfrm>
            <a:custGeom>
              <a:avLst/>
              <a:gdLst/>
              <a:ahLst/>
              <a:cxnLst/>
              <a:rect l="l" t="t" r="r" b="b"/>
              <a:pathLst>
                <a:path w="5772" h="4921" extrusionOk="0">
                  <a:moveTo>
                    <a:pt x="3790" y="1"/>
                  </a:moveTo>
                  <a:cubicBezTo>
                    <a:pt x="3115" y="1"/>
                    <a:pt x="2519" y="683"/>
                    <a:pt x="2469" y="1384"/>
                  </a:cubicBezTo>
                  <a:cubicBezTo>
                    <a:pt x="2104" y="904"/>
                    <a:pt x="1550" y="501"/>
                    <a:pt x="1083" y="501"/>
                  </a:cubicBezTo>
                  <a:cubicBezTo>
                    <a:pt x="739" y="501"/>
                    <a:pt x="442" y="719"/>
                    <a:pt x="301" y="1284"/>
                  </a:cubicBezTo>
                  <a:cubicBezTo>
                    <a:pt x="1" y="2385"/>
                    <a:pt x="1202" y="4220"/>
                    <a:pt x="2469" y="4920"/>
                  </a:cubicBezTo>
                  <a:cubicBezTo>
                    <a:pt x="3837" y="3586"/>
                    <a:pt x="5771" y="1284"/>
                    <a:pt x="4471" y="250"/>
                  </a:cubicBezTo>
                  <a:cubicBezTo>
                    <a:pt x="4246" y="76"/>
                    <a:pt x="4014" y="1"/>
                    <a:pt x="37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7"/>
            <p:cNvSpPr/>
            <p:nvPr/>
          </p:nvSpPr>
          <p:spPr>
            <a:xfrm>
              <a:off x="45200" y="7416575"/>
              <a:ext cx="62575" cy="94275"/>
            </a:xfrm>
            <a:custGeom>
              <a:avLst/>
              <a:gdLst/>
              <a:ahLst/>
              <a:cxnLst/>
              <a:rect l="l" t="t" r="r" b="b"/>
              <a:pathLst>
                <a:path w="2503" h="3771" extrusionOk="0">
                  <a:moveTo>
                    <a:pt x="2502" y="1"/>
                  </a:moveTo>
                  <a:cubicBezTo>
                    <a:pt x="2502" y="1"/>
                    <a:pt x="1465" y="16"/>
                    <a:pt x="723" y="16"/>
                  </a:cubicBezTo>
                  <a:cubicBezTo>
                    <a:pt x="353" y="16"/>
                    <a:pt x="56" y="12"/>
                    <a:pt x="1" y="1"/>
                  </a:cubicBezTo>
                  <a:lnTo>
                    <a:pt x="1" y="1"/>
                  </a:lnTo>
                  <a:lnTo>
                    <a:pt x="901" y="3770"/>
                  </a:lnTo>
                  <a:lnTo>
                    <a:pt x="2502" y="3770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7"/>
            <p:cNvSpPr/>
            <p:nvPr/>
          </p:nvSpPr>
          <p:spPr>
            <a:xfrm>
              <a:off x="85225" y="7710125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3" y="1"/>
                  </a:moveTo>
                  <a:cubicBezTo>
                    <a:pt x="2503" y="1"/>
                    <a:pt x="1465" y="15"/>
                    <a:pt x="724" y="15"/>
                  </a:cubicBezTo>
                  <a:cubicBezTo>
                    <a:pt x="353" y="15"/>
                    <a:pt x="56" y="12"/>
                    <a:pt x="1" y="1"/>
                  </a:cubicBezTo>
                  <a:lnTo>
                    <a:pt x="1" y="1"/>
                  </a:lnTo>
                  <a:lnTo>
                    <a:pt x="868" y="3803"/>
                  </a:lnTo>
                  <a:lnTo>
                    <a:pt x="2503" y="3803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7"/>
            <p:cNvSpPr/>
            <p:nvPr/>
          </p:nvSpPr>
          <p:spPr>
            <a:xfrm>
              <a:off x="309550" y="6117325"/>
              <a:ext cx="640500" cy="549575"/>
            </a:xfrm>
            <a:custGeom>
              <a:avLst/>
              <a:gdLst/>
              <a:ahLst/>
              <a:cxnLst/>
              <a:rect l="l" t="t" r="r" b="b"/>
              <a:pathLst>
                <a:path w="25620" h="21983" extrusionOk="0">
                  <a:moveTo>
                    <a:pt x="3303" y="0"/>
                  </a:moveTo>
                  <a:lnTo>
                    <a:pt x="2870" y="7939"/>
                  </a:lnTo>
                  <a:lnTo>
                    <a:pt x="1" y="14144"/>
                  </a:lnTo>
                  <a:lnTo>
                    <a:pt x="2202" y="21983"/>
                  </a:lnTo>
                  <a:lnTo>
                    <a:pt x="19882" y="21883"/>
                  </a:lnTo>
                  <a:lnTo>
                    <a:pt x="19882" y="21716"/>
                  </a:lnTo>
                  <a:lnTo>
                    <a:pt x="25619" y="2202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7"/>
            <p:cNvSpPr/>
            <p:nvPr/>
          </p:nvSpPr>
          <p:spPr>
            <a:xfrm>
              <a:off x="49375" y="6578825"/>
              <a:ext cx="107600" cy="145525"/>
            </a:xfrm>
            <a:custGeom>
              <a:avLst/>
              <a:gdLst/>
              <a:ahLst/>
              <a:cxnLst/>
              <a:rect l="l" t="t" r="r" b="b"/>
              <a:pathLst>
                <a:path w="4304" h="5821" extrusionOk="0">
                  <a:moveTo>
                    <a:pt x="1423" y="1"/>
                  </a:moveTo>
                  <a:cubicBezTo>
                    <a:pt x="1312" y="1"/>
                    <a:pt x="1205" y="18"/>
                    <a:pt x="1101" y="54"/>
                  </a:cubicBezTo>
                  <a:cubicBezTo>
                    <a:pt x="234" y="354"/>
                    <a:pt x="0" y="1888"/>
                    <a:pt x="601" y="3489"/>
                  </a:cubicBezTo>
                  <a:cubicBezTo>
                    <a:pt x="1096" y="4858"/>
                    <a:pt x="2049" y="5820"/>
                    <a:pt x="2882" y="5820"/>
                  </a:cubicBezTo>
                  <a:cubicBezTo>
                    <a:pt x="3003" y="5820"/>
                    <a:pt x="3122" y="5800"/>
                    <a:pt x="3236" y="5758"/>
                  </a:cubicBezTo>
                  <a:cubicBezTo>
                    <a:pt x="4103" y="5491"/>
                    <a:pt x="4303" y="3923"/>
                    <a:pt x="3736" y="2355"/>
                  </a:cubicBezTo>
                  <a:cubicBezTo>
                    <a:pt x="3208" y="945"/>
                    <a:pt x="2239" y="1"/>
                    <a:pt x="1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7"/>
            <p:cNvSpPr/>
            <p:nvPr/>
          </p:nvSpPr>
          <p:spPr>
            <a:xfrm>
              <a:off x="-15675" y="6260450"/>
              <a:ext cx="485375" cy="410625"/>
            </a:xfrm>
            <a:custGeom>
              <a:avLst/>
              <a:gdLst/>
              <a:ahLst/>
              <a:cxnLst/>
              <a:rect l="l" t="t" r="r" b="b"/>
              <a:pathLst>
                <a:path w="19415" h="16425" extrusionOk="0">
                  <a:moveTo>
                    <a:pt x="8654" y="0"/>
                  </a:moveTo>
                  <a:cubicBezTo>
                    <a:pt x="6215" y="0"/>
                    <a:pt x="4270" y="480"/>
                    <a:pt x="4270" y="480"/>
                  </a:cubicBezTo>
                  <a:lnTo>
                    <a:pt x="6072" y="10287"/>
                  </a:lnTo>
                  <a:lnTo>
                    <a:pt x="6072" y="10287"/>
                  </a:lnTo>
                  <a:lnTo>
                    <a:pt x="1" y="9253"/>
                  </a:lnTo>
                  <a:lnTo>
                    <a:pt x="1" y="9253"/>
                  </a:lnTo>
                  <a:lnTo>
                    <a:pt x="1568" y="16425"/>
                  </a:lnTo>
                  <a:lnTo>
                    <a:pt x="16846" y="16224"/>
                  </a:lnTo>
                  <a:cubicBezTo>
                    <a:pt x="19414" y="8486"/>
                    <a:pt x="18280" y="4383"/>
                    <a:pt x="15845" y="2248"/>
                  </a:cubicBezTo>
                  <a:cubicBezTo>
                    <a:pt x="13871" y="454"/>
                    <a:pt x="11028" y="0"/>
                    <a:pt x="8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7"/>
            <p:cNvSpPr/>
            <p:nvPr/>
          </p:nvSpPr>
          <p:spPr>
            <a:xfrm>
              <a:off x="-3175" y="6547300"/>
              <a:ext cx="836475" cy="130450"/>
            </a:xfrm>
            <a:custGeom>
              <a:avLst/>
              <a:gdLst/>
              <a:ahLst/>
              <a:cxnLst/>
              <a:rect l="l" t="t" r="r" b="b"/>
              <a:pathLst>
                <a:path w="33459" h="5218" extrusionOk="0">
                  <a:moveTo>
                    <a:pt x="27320" y="1"/>
                  </a:moveTo>
                  <a:cubicBezTo>
                    <a:pt x="27243" y="1"/>
                    <a:pt x="27166" y="5"/>
                    <a:pt x="27087" y="14"/>
                  </a:cubicBezTo>
                  <a:cubicBezTo>
                    <a:pt x="25252" y="180"/>
                    <a:pt x="25252" y="2315"/>
                    <a:pt x="25386" y="3616"/>
                  </a:cubicBezTo>
                  <a:lnTo>
                    <a:pt x="12777" y="4183"/>
                  </a:lnTo>
                  <a:cubicBezTo>
                    <a:pt x="12777" y="4183"/>
                    <a:pt x="11108" y="847"/>
                    <a:pt x="9553" y="847"/>
                  </a:cubicBezTo>
                  <a:cubicBezTo>
                    <a:pt x="9538" y="847"/>
                    <a:pt x="9523" y="847"/>
                    <a:pt x="9508" y="848"/>
                  </a:cubicBezTo>
                  <a:cubicBezTo>
                    <a:pt x="7907" y="948"/>
                    <a:pt x="8073" y="4183"/>
                    <a:pt x="8073" y="4183"/>
                  </a:cubicBezTo>
                  <a:lnTo>
                    <a:pt x="1" y="3783"/>
                  </a:lnTo>
                  <a:lnTo>
                    <a:pt x="268" y="5217"/>
                  </a:lnTo>
                  <a:lnTo>
                    <a:pt x="33458" y="5217"/>
                  </a:lnTo>
                  <a:lnTo>
                    <a:pt x="33458" y="3249"/>
                  </a:lnTo>
                  <a:lnTo>
                    <a:pt x="30856" y="3349"/>
                  </a:lnTo>
                  <a:cubicBezTo>
                    <a:pt x="30250" y="2072"/>
                    <a:pt x="29032" y="1"/>
                    <a:pt x="27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7"/>
            <p:cNvSpPr/>
            <p:nvPr/>
          </p:nvSpPr>
          <p:spPr>
            <a:xfrm>
              <a:off x="207825" y="6591400"/>
              <a:ext cx="107600" cy="145450"/>
            </a:xfrm>
            <a:custGeom>
              <a:avLst/>
              <a:gdLst/>
              <a:ahLst/>
              <a:cxnLst/>
              <a:rect l="l" t="t" r="r" b="b"/>
              <a:pathLst>
                <a:path w="4304" h="5818" extrusionOk="0">
                  <a:moveTo>
                    <a:pt x="1408" y="0"/>
                  </a:moveTo>
                  <a:cubicBezTo>
                    <a:pt x="1303" y="0"/>
                    <a:pt x="1200" y="17"/>
                    <a:pt x="1101" y="51"/>
                  </a:cubicBezTo>
                  <a:cubicBezTo>
                    <a:pt x="234" y="351"/>
                    <a:pt x="0" y="1886"/>
                    <a:pt x="601" y="3487"/>
                  </a:cubicBezTo>
                  <a:cubicBezTo>
                    <a:pt x="1096" y="4856"/>
                    <a:pt x="2049" y="5818"/>
                    <a:pt x="2882" y="5818"/>
                  </a:cubicBezTo>
                  <a:cubicBezTo>
                    <a:pt x="3003" y="5818"/>
                    <a:pt x="3122" y="5797"/>
                    <a:pt x="3236" y="5755"/>
                  </a:cubicBezTo>
                  <a:cubicBezTo>
                    <a:pt x="4103" y="5488"/>
                    <a:pt x="4303" y="3920"/>
                    <a:pt x="3736" y="2353"/>
                  </a:cubicBezTo>
                  <a:cubicBezTo>
                    <a:pt x="3204" y="993"/>
                    <a:pt x="2227" y="0"/>
                    <a:pt x="1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7"/>
            <p:cNvSpPr/>
            <p:nvPr/>
          </p:nvSpPr>
          <p:spPr>
            <a:xfrm>
              <a:off x="644800" y="6568825"/>
              <a:ext cx="107600" cy="145500"/>
            </a:xfrm>
            <a:custGeom>
              <a:avLst/>
              <a:gdLst/>
              <a:ahLst/>
              <a:cxnLst/>
              <a:rect l="l" t="t" r="r" b="b"/>
              <a:pathLst>
                <a:path w="4304" h="5820" extrusionOk="0">
                  <a:moveTo>
                    <a:pt x="1414" y="0"/>
                  </a:moveTo>
                  <a:cubicBezTo>
                    <a:pt x="1306" y="0"/>
                    <a:pt x="1201" y="17"/>
                    <a:pt x="1101" y="53"/>
                  </a:cubicBezTo>
                  <a:cubicBezTo>
                    <a:pt x="201" y="320"/>
                    <a:pt x="0" y="1888"/>
                    <a:pt x="601" y="3456"/>
                  </a:cubicBezTo>
                  <a:cubicBezTo>
                    <a:pt x="1096" y="4854"/>
                    <a:pt x="2049" y="5820"/>
                    <a:pt x="2861" y="5820"/>
                  </a:cubicBezTo>
                  <a:cubicBezTo>
                    <a:pt x="2978" y="5820"/>
                    <a:pt x="3093" y="5800"/>
                    <a:pt x="3203" y="5757"/>
                  </a:cubicBezTo>
                  <a:cubicBezTo>
                    <a:pt x="4103" y="5457"/>
                    <a:pt x="4303" y="3923"/>
                    <a:pt x="3703" y="2322"/>
                  </a:cubicBezTo>
                  <a:cubicBezTo>
                    <a:pt x="3204" y="941"/>
                    <a:pt x="2213" y="0"/>
                    <a:pt x="1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7"/>
            <p:cNvSpPr/>
            <p:nvPr/>
          </p:nvSpPr>
          <p:spPr>
            <a:xfrm>
              <a:off x="406300" y="6236575"/>
              <a:ext cx="501200" cy="28375"/>
            </a:xfrm>
            <a:custGeom>
              <a:avLst/>
              <a:gdLst/>
              <a:ahLst/>
              <a:cxnLst/>
              <a:rect l="l" t="t" r="r" b="b"/>
              <a:pathLst>
                <a:path w="20048" h="1135" extrusionOk="0">
                  <a:moveTo>
                    <a:pt x="0" y="0"/>
                  </a:moveTo>
                  <a:lnTo>
                    <a:pt x="0" y="401"/>
                  </a:lnTo>
                  <a:lnTo>
                    <a:pt x="20048" y="1135"/>
                  </a:lnTo>
                  <a:lnTo>
                    <a:pt x="20048" y="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7"/>
            <p:cNvSpPr/>
            <p:nvPr/>
          </p:nvSpPr>
          <p:spPr>
            <a:xfrm>
              <a:off x="415475" y="6334975"/>
              <a:ext cx="443675" cy="46725"/>
            </a:xfrm>
            <a:custGeom>
              <a:avLst/>
              <a:gdLst/>
              <a:ahLst/>
              <a:cxnLst/>
              <a:rect l="l" t="t" r="r" b="b"/>
              <a:pathLst>
                <a:path w="17747" h="1869" extrusionOk="0">
                  <a:moveTo>
                    <a:pt x="34" y="1"/>
                  </a:moveTo>
                  <a:lnTo>
                    <a:pt x="0" y="434"/>
                  </a:lnTo>
                  <a:lnTo>
                    <a:pt x="17713" y="1869"/>
                  </a:lnTo>
                  <a:lnTo>
                    <a:pt x="17746" y="14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7"/>
            <p:cNvSpPr/>
            <p:nvPr/>
          </p:nvSpPr>
          <p:spPr>
            <a:xfrm>
              <a:off x="464675" y="6485075"/>
              <a:ext cx="377800" cy="10875"/>
            </a:xfrm>
            <a:custGeom>
              <a:avLst/>
              <a:gdLst/>
              <a:ahLst/>
              <a:cxnLst/>
              <a:rect l="l" t="t" r="r" b="b"/>
              <a:pathLst>
                <a:path w="15112" h="435" extrusionOk="0">
                  <a:moveTo>
                    <a:pt x="0" y="1"/>
                  </a:moveTo>
                  <a:lnTo>
                    <a:pt x="0" y="435"/>
                  </a:lnTo>
                  <a:lnTo>
                    <a:pt x="15111" y="435"/>
                  </a:lnTo>
                  <a:lnTo>
                    <a:pt x="15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7"/>
            <p:cNvSpPr/>
            <p:nvPr/>
          </p:nvSpPr>
          <p:spPr>
            <a:xfrm>
              <a:off x="115250" y="6283275"/>
              <a:ext cx="209350" cy="243525"/>
            </a:xfrm>
            <a:custGeom>
              <a:avLst/>
              <a:gdLst/>
              <a:ahLst/>
              <a:cxnLst/>
              <a:rect l="l" t="t" r="r" b="b"/>
              <a:pathLst>
                <a:path w="8374" h="9741" extrusionOk="0">
                  <a:moveTo>
                    <a:pt x="1" y="0"/>
                  </a:moveTo>
                  <a:lnTo>
                    <a:pt x="1435" y="9307"/>
                  </a:lnTo>
                  <a:lnTo>
                    <a:pt x="8373" y="9741"/>
                  </a:lnTo>
                  <a:lnTo>
                    <a:pt x="7506" y="8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7"/>
            <p:cNvSpPr/>
            <p:nvPr/>
          </p:nvSpPr>
          <p:spPr>
            <a:xfrm>
              <a:off x="318725" y="6314125"/>
              <a:ext cx="155975" cy="212675"/>
            </a:xfrm>
            <a:custGeom>
              <a:avLst/>
              <a:gdLst/>
              <a:ahLst/>
              <a:cxnLst/>
              <a:rect l="l" t="t" r="r" b="b"/>
              <a:pathLst>
                <a:path w="6239" h="8507" extrusionOk="0">
                  <a:moveTo>
                    <a:pt x="1" y="1"/>
                  </a:moveTo>
                  <a:lnTo>
                    <a:pt x="1335" y="8507"/>
                  </a:lnTo>
                  <a:lnTo>
                    <a:pt x="3470" y="8340"/>
                  </a:lnTo>
                  <a:cubicBezTo>
                    <a:pt x="6239" y="196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7"/>
            <p:cNvSpPr/>
            <p:nvPr/>
          </p:nvSpPr>
          <p:spPr>
            <a:xfrm>
              <a:off x="680650" y="6614300"/>
              <a:ext cx="35050" cy="54625"/>
            </a:xfrm>
            <a:custGeom>
              <a:avLst/>
              <a:gdLst/>
              <a:ahLst/>
              <a:cxnLst/>
              <a:rect l="l" t="t" r="r" b="b"/>
              <a:pathLst>
                <a:path w="1402" h="2185" extrusionOk="0">
                  <a:moveTo>
                    <a:pt x="471" y="0"/>
                  </a:moveTo>
                  <a:cubicBezTo>
                    <a:pt x="459" y="0"/>
                    <a:pt x="446" y="1"/>
                    <a:pt x="434" y="2"/>
                  </a:cubicBezTo>
                  <a:cubicBezTo>
                    <a:pt x="134" y="102"/>
                    <a:pt x="1" y="636"/>
                    <a:pt x="134" y="1236"/>
                  </a:cubicBezTo>
                  <a:cubicBezTo>
                    <a:pt x="255" y="1779"/>
                    <a:pt x="593" y="2185"/>
                    <a:pt x="878" y="2185"/>
                  </a:cubicBezTo>
                  <a:cubicBezTo>
                    <a:pt x="909" y="2185"/>
                    <a:pt x="939" y="2180"/>
                    <a:pt x="968" y="2170"/>
                  </a:cubicBezTo>
                  <a:cubicBezTo>
                    <a:pt x="1268" y="2104"/>
                    <a:pt x="1402" y="1570"/>
                    <a:pt x="1268" y="970"/>
                  </a:cubicBezTo>
                  <a:cubicBezTo>
                    <a:pt x="1172" y="423"/>
                    <a:pt x="797" y="0"/>
                    <a:pt x="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7"/>
            <p:cNvSpPr/>
            <p:nvPr/>
          </p:nvSpPr>
          <p:spPr>
            <a:xfrm>
              <a:off x="243675" y="6633475"/>
              <a:ext cx="35050" cy="54450"/>
            </a:xfrm>
            <a:custGeom>
              <a:avLst/>
              <a:gdLst/>
              <a:ahLst/>
              <a:cxnLst/>
              <a:rect l="l" t="t" r="r" b="b"/>
              <a:pathLst>
                <a:path w="1402" h="2178" extrusionOk="0">
                  <a:moveTo>
                    <a:pt x="507" y="1"/>
                  </a:moveTo>
                  <a:cubicBezTo>
                    <a:pt x="494" y="1"/>
                    <a:pt x="481" y="1"/>
                    <a:pt x="468" y="2"/>
                  </a:cubicBezTo>
                  <a:cubicBezTo>
                    <a:pt x="134" y="69"/>
                    <a:pt x="1" y="636"/>
                    <a:pt x="134" y="1203"/>
                  </a:cubicBezTo>
                  <a:cubicBezTo>
                    <a:pt x="289" y="1791"/>
                    <a:pt x="615" y="2178"/>
                    <a:pt x="902" y="2178"/>
                  </a:cubicBezTo>
                  <a:cubicBezTo>
                    <a:pt x="924" y="2178"/>
                    <a:pt x="946" y="2176"/>
                    <a:pt x="968" y="2171"/>
                  </a:cubicBezTo>
                  <a:cubicBezTo>
                    <a:pt x="1302" y="2071"/>
                    <a:pt x="1402" y="1537"/>
                    <a:pt x="1302" y="936"/>
                  </a:cubicBezTo>
                  <a:cubicBezTo>
                    <a:pt x="1173" y="391"/>
                    <a:pt x="829" y="1"/>
                    <a:pt x="5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7"/>
            <p:cNvSpPr/>
            <p:nvPr/>
          </p:nvSpPr>
          <p:spPr>
            <a:xfrm>
              <a:off x="144450" y="6359150"/>
              <a:ext cx="66725" cy="106775"/>
            </a:xfrm>
            <a:custGeom>
              <a:avLst/>
              <a:gdLst/>
              <a:ahLst/>
              <a:cxnLst/>
              <a:rect l="l" t="t" r="r" b="b"/>
              <a:pathLst>
                <a:path w="2669" h="4271" extrusionOk="0">
                  <a:moveTo>
                    <a:pt x="1334" y="1"/>
                  </a:moveTo>
                  <a:cubicBezTo>
                    <a:pt x="601" y="1"/>
                    <a:pt x="0" y="968"/>
                    <a:pt x="0" y="2136"/>
                  </a:cubicBezTo>
                  <a:cubicBezTo>
                    <a:pt x="0" y="3303"/>
                    <a:pt x="601" y="4271"/>
                    <a:pt x="1334" y="4271"/>
                  </a:cubicBezTo>
                  <a:cubicBezTo>
                    <a:pt x="2102" y="4271"/>
                    <a:pt x="2669" y="3303"/>
                    <a:pt x="2669" y="2136"/>
                  </a:cubicBezTo>
                  <a:cubicBezTo>
                    <a:pt x="2669" y="935"/>
                    <a:pt x="2102" y="1"/>
                    <a:pt x="1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7"/>
            <p:cNvSpPr/>
            <p:nvPr/>
          </p:nvSpPr>
          <p:spPr>
            <a:xfrm>
              <a:off x="215325" y="6355000"/>
              <a:ext cx="70900" cy="114275"/>
            </a:xfrm>
            <a:custGeom>
              <a:avLst/>
              <a:gdLst/>
              <a:ahLst/>
              <a:cxnLst/>
              <a:rect l="l" t="t" r="r" b="b"/>
              <a:pathLst>
                <a:path w="2836" h="4571" extrusionOk="0">
                  <a:moveTo>
                    <a:pt x="1435" y="0"/>
                  </a:moveTo>
                  <a:cubicBezTo>
                    <a:pt x="634" y="0"/>
                    <a:pt x="0" y="1034"/>
                    <a:pt x="0" y="2302"/>
                  </a:cubicBezTo>
                  <a:cubicBezTo>
                    <a:pt x="0" y="3536"/>
                    <a:pt x="634" y="4570"/>
                    <a:pt x="1435" y="4570"/>
                  </a:cubicBezTo>
                  <a:cubicBezTo>
                    <a:pt x="2202" y="4570"/>
                    <a:pt x="2836" y="3536"/>
                    <a:pt x="2836" y="2302"/>
                  </a:cubicBezTo>
                  <a:cubicBezTo>
                    <a:pt x="2836" y="1001"/>
                    <a:pt x="2202" y="0"/>
                    <a:pt x="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7"/>
            <p:cNvSpPr/>
            <p:nvPr/>
          </p:nvSpPr>
          <p:spPr>
            <a:xfrm>
              <a:off x="177800" y="6387525"/>
              <a:ext cx="25050" cy="47550"/>
            </a:xfrm>
            <a:custGeom>
              <a:avLst/>
              <a:gdLst/>
              <a:ahLst/>
              <a:cxnLst/>
              <a:rect l="l" t="t" r="r" b="b"/>
              <a:pathLst>
                <a:path w="1002" h="1902" extrusionOk="0">
                  <a:moveTo>
                    <a:pt x="501" y="0"/>
                  </a:moveTo>
                  <a:cubicBezTo>
                    <a:pt x="201" y="0"/>
                    <a:pt x="0" y="400"/>
                    <a:pt x="0" y="967"/>
                  </a:cubicBezTo>
                  <a:cubicBezTo>
                    <a:pt x="0" y="1501"/>
                    <a:pt x="201" y="1901"/>
                    <a:pt x="501" y="1901"/>
                  </a:cubicBezTo>
                  <a:cubicBezTo>
                    <a:pt x="801" y="1901"/>
                    <a:pt x="1001" y="1501"/>
                    <a:pt x="1001" y="967"/>
                  </a:cubicBezTo>
                  <a:cubicBezTo>
                    <a:pt x="1001" y="467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7"/>
            <p:cNvSpPr/>
            <p:nvPr/>
          </p:nvSpPr>
          <p:spPr>
            <a:xfrm>
              <a:off x="219500" y="6392475"/>
              <a:ext cx="25025" cy="48425"/>
            </a:xfrm>
            <a:custGeom>
              <a:avLst/>
              <a:gdLst/>
              <a:ahLst/>
              <a:cxnLst/>
              <a:rect l="l" t="t" r="r" b="b"/>
              <a:pathLst>
                <a:path w="1001" h="1937" extrusionOk="0">
                  <a:moveTo>
                    <a:pt x="531" y="1"/>
                  </a:moveTo>
                  <a:cubicBezTo>
                    <a:pt x="521" y="1"/>
                    <a:pt x="511" y="1"/>
                    <a:pt x="501" y="2"/>
                  </a:cubicBezTo>
                  <a:cubicBezTo>
                    <a:pt x="200" y="2"/>
                    <a:pt x="0" y="436"/>
                    <a:pt x="0" y="970"/>
                  </a:cubicBezTo>
                  <a:cubicBezTo>
                    <a:pt x="0" y="1503"/>
                    <a:pt x="200" y="1937"/>
                    <a:pt x="501" y="1937"/>
                  </a:cubicBezTo>
                  <a:cubicBezTo>
                    <a:pt x="801" y="1937"/>
                    <a:pt x="1001" y="1503"/>
                    <a:pt x="1001" y="970"/>
                  </a:cubicBezTo>
                  <a:cubicBezTo>
                    <a:pt x="1001" y="454"/>
                    <a:pt x="814" y="1"/>
                    <a:pt x="5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7"/>
            <p:cNvSpPr/>
            <p:nvPr/>
          </p:nvSpPr>
          <p:spPr>
            <a:xfrm>
              <a:off x="24350" y="6531775"/>
              <a:ext cx="175150" cy="89600"/>
            </a:xfrm>
            <a:custGeom>
              <a:avLst/>
              <a:gdLst/>
              <a:ahLst/>
              <a:cxnLst/>
              <a:rect l="l" t="t" r="r" b="b"/>
              <a:pathLst>
                <a:path w="7006" h="3584" extrusionOk="0">
                  <a:moveTo>
                    <a:pt x="1" y="1"/>
                  </a:moveTo>
                  <a:cubicBezTo>
                    <a:pt x="1" y="1"/>
                    <a:pt x="1" y="3036"/>
                    <a:pt x="2603" y="3503"/>
                  </a:cubicBezTo>
                  <a:cubicBezTo>
                    <a:pt x="2878" y="3559"/>
                    <a:pt x="3138" y="3584"/>
                    <a:pt x="3384" y="3584"/>
                  </a:cubicBezTo>
                  <a:cubicBezTo>
                    <a:pt x="6107" y="3584"/>
                    <a:pt x="7006" y="468"/>
                    <a:pt x="7006" y="468"/>
                  </a:cubicBezTo>
                  <a:lnTo>
                    <a:pt x="7006" y="468"/>
                  </a:lnTo>
                  <a:cubicBezTo>
                    <a:pt x="5621" y="1210"/>
                    <a:pt x="4442" y="1470"/>
                    <a:pt x="3468" y="1470"/>
                  </a:cubicBezTo>
                  <a:cubicBezTo>
                    <a:pt x="1157" y="147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7"/>
            <p:cNvSpPr/>
            <p:nvPr/>
          </p:nvSpPr>
          <p:spPr>
            <a:xfrm>
              <a:off x="17675" y="6580150"/>
              <a:ext cx="181825" cy="14200"/>
            </a:xfrm>
            <a:custGeom>
              <a:avLst/>
              <a:gdLst/>
              <a:ahLst/>
              <a:cxnLst/>
              <a:rect l="l" t="t" r="r" b="b"/>
              <a:pathLst>
                <a:path w="7273" h="568" extrusionOk="0">
                  <a:moveTo>
                    <a:pt x="1" y="1"/>
                  </a:moveTo>
                  <a:lnTo>
                    <a:pt x="1" y="167"/>
                  </a:lnTo>
                  <a:lnTo>
                    <a:pt x="7273" y="568"/>
                  </a:lnTo>
                  <a:lnTo>
                    <a:pt x="7273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7"/>
            <p:cNvSpPr/>
            <p:nvPr/>
          </p:nvSpPr>
          <p:spPr>
            <a:xfrm>
              <a:off x="61050" y="6554300"/>
              <a:ext cx="15875" cy="68400"/>
            </a:xfrm>
            <a:custGeom>
              <a:avLst/>
              <a:gdLst/>
              <a:ahLst/>
              <a:cxnLst/>
              <a:rect l="l" t="t" r="r" b="b"/>
              <a:pathLst>
                <a:path w="635" h="2736" extrusionOk="0">
                  <a:moveTo>
                    <a:pt x="467" y="1"/>
                  </a:moveTo>
                  <a:lnTo>
                    <a:pt x="0" y="2702"/>
                  </a:lnTo>
                  <a:lnTo>
                    <a:pt x="167" y="2736"/>
                  </a:lnTo>
                  <a:lnTo>
                    <a:pt x="634" y="34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7"/>
            <p:cNvSpPr/>
            <p:nvPr/>
          </p:nvSpPr>
          <p:spPr>
            <a:xfrm>
              <a:off x="101900" y="6565975"/>
              <a:ext cx="9200" cy="65075"/>
            </a:xfrm>
            <a:custGeom>
              <a:avLst/>
              <a:gdLst/>
              <a:ahLst/>
              <a:cxnLst/>
              <a:rect l="l" t="t" r="r" b="b"/>
              <a:pathLst>
                <a:path w="368" h="2603" extrusionOk="0">
                  <a:moveTo>
                    <a:pt x="201" y="1"/>
                  </a:moveTo>
                  <a:lnTo>
                    <a:pt x="1" y="2602"/>
                  </a:lnTo>
                  <a:lnTo>
                    <a:pt x="168" y="2602"/>
                  </a:lnTo>
                  <a:lnTo>
                    <a:pt x="368" y="3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7"/>
            <p:cNvSpPr/>
            <p:nvPr/>
          </p:nvSpPr>
          <p:spPr>
            <a:xfrm>
              <a:off x="136925" y="6544300"/>
              <a:ext cx="13375" cy="84250"/>
            </a:xfrm>
            <a:custGeom>
              <a:avLst/>
              <a:gdLst/>
              <a:ahLst/>
              <a:cxnLst/>
              <a:rect l="l" t="t" r="r" b="b"/>
              <a:pathLst>
                <a:path w="535" h="3370" extrusionOk="0">
                  <a:moveTo>
                    <a:pt x="1" y="0"/>
                  </a:moveTo>
                  <a:lnTo>
                    <a:pt x="368" y="3369"/>
                  </a:lnTo>
                  <a:lnTo>
                    <a:pt x="535" y="3336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7"/>
            <p:cNvSpPr/>
            <p:nvPr/>
          </p:nvSpPr>
          <p:spPr>
            <a:xfrm>
              <a:off x="1281925" y="6507300"/>
              <a:ext cx="452850" cy="156325"/>
            </a:xfrm>
            <a:custGeom>
              <a:avLst/>
              <a:gdLst/>
              <a:ahLst/>
              <a:cxnLst/>
              <a:rect l="l" t="t" r="r" b="b"/>
              <a:pathLst>
                <a:path w="18114" h="6253" extrusionOk="0">
                  <a:moveTo>
                    <a:pt x="8797" y="0"/>
                  </a:moveTo>
                  <a:cubicBezTo>
                    <a:pt x="2910" y="0"/>
                    <a:pt x="0" y="1447"/>
                    <a:pt x="0" y="1447"/>
                  </a:cubicBezTo>
                  <a:cubicBezTo>
                    <a:pt x="0" y="1447"/>
                    <a:pt x="3445" y="6252"/>
                    <a:pt x="8705" y="6252"/>
                  </a:cubicBezTo>
                  <a:cubicBezTo>
                    <a:pt x="11429" y="6252"/>
                    <a:pt x="14641" y="4963"/>
                    <a:pt x="18113" y="1047"/>
                  </a:cubicBezTo>
                  <a:cubicBezTo>
                    <a:pt x="14447" y="271"/>
                    <a:pt x="11343" y="0"/>
                    <a:pt x="8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7"/>
            <p:cNvSpPr/>
            <p:nvPr/>
          </p:nvSpPr>
          <p:spPr>
            <a:xfrm>
              <a:off x="1251900" y="6128625"/>
              <a:ext cx="452025" cy="494075"/>
            </a:xfrm>
            <a:custGeom>
              <a:avLst/>
              <a:gdLst/>
              <a:ahLst/>
              <a:cxnLst/>
              <a:rect l="l" t="t" r="r" b="b"/>
              <a:pathLst>
                <a:path w="18081" h="19763" extrusionOk="0">
                  <a:moveTo>
                    <a:pt x="9697" y="1"/>
                  </a:moveTo>
                  <a:cubicBezTo>
                    <a:pt x="9625" y="1"/>
                    <a:pt x="9550" y="6"/>
                    <a:pt x="9474" y="15"/>
                  </a:cubicBezTo>
                  <a:cubicBezTo>
                    <a:pt x="5538" y="516"/>
                    <a:pt x="6905" y="10156"/>
                    <a:pt x="6905" y="10156"/>
                  </a:cubicBezTo>
                  <a:lnTo>
                    <a:pt x="2769" y="9889"/>
                  </a:lnTo>
                  <a:cubicBezTo>
                    <a:pt x="2769" y="9889"/>
                    <a:pt x="2899" y="6351"/>
                    <a:pt x="1896" y="6351"/>
                  </a:cubicBezTo>
                  <a:cubicBezTo>
                    <a:pt x="1763" y="6351"/>
                    <a:pt x="1610" y="6413"/>
                    <a:pt x="1435" y="6553"/>
                  </a:cubicBezTo>
                  <a:cubicBezTo>
                    <a:pt x="0" y="7721"/>
                    <a:pt x="234" y="12157"/>
                    <a:pt x="234" y="12157"/>
                  </a:cubicBezTo>
                  <a:lnTo>
                    <a:pt x="6405" y="11690"/>
                  </a:lnTo>
                  <a:lnTo>
                    <a:pt x="6872" y="19763"/>
                  </a:lnTo>
                  <a:lnTo>
                    <a:pt x="6872" y="19729"/>
                  </a:lnTo>
                  <a:lnTo>
                    <a:pt x="13343" y="19729"/>
                  </a:lnTo>
                  <a:lnTo>
                    <a:pt x="14044" y="13025"/>
                  </a:lnTo>
                  <a:lnTo>
                    <a:pt x="18080" y="13425"/>
                  </a:lnTo>
                  <a:cubicBezTo>
                    <a:pt x="18080" y="13425"/>
                    <a:pt x="17504" y="7981"/>
                    <a:pt x="15943" y="7981"/>
                  </a:cubicBezTo>
                  <a:cubicBezTo>
                    <a:pt x="15911" y="7981"/>
                    <a:pt x="15878" y="7983"/>
                    <a:pt x="15845" y="7988"/>
                  </a:cubicBezTo>
                  <a:cubicBezTo>
                    <a:pt x="14211" y="8188"/>
                    <a:pt x="15845" y="11690"/>
                    <a:pt x="15845" y="11690"/>
                  </a:cubicBezTo>
                  <a:lnTo>
                    <a:pt x="13043" y="12091"/>
                  </a:lnTo>
                  <a:cubicBezTo>
                    <a:pt x="13043" y="12091"/>
                    <a:pt x="13364" y="1"/>
                    <a:pt x="9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7"/>
            <p:cNvSpPr/>
            <p:nvPr/>
          </p:nvSpPr>
          <p:spPr>
            <a:xfrm>
              <a:off x="1439525" y="6204875"/>
              <a:ext cx="34225" cy="342775"/>
            </a:xfrm>
            <a:custGeom>
              <a:avLst/>
              <a:gdLst/>
              <a:ahLst/>
              <a:cxnLst/>
              <a:rect l="l" t="t" r="r" b="b"/>
              <a:pathLst>
                <a:path w="1369" h="13711" extrusionOk="0">
                  <a:moveTo>
                    <a:pt x="368" y="1"/>
                  </a:moveTo>
                  <a:lnTo>
                    <a:pt x="1" y="34"/>
                  </a:lnTo>
                  <a:lnTo>
                    <a:pt x="1002" y="13711"/>
                  </a:lnTo>
                  <a:lnTo>
                    <a:pt x="1368" y="13677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7"/>
            <p:cNvSpPr/>
            <p:nvPr/>
          </p:nvSpPr>
          <p:spPr>
            <a:xfrm>
              <a:off x="1475400" y="6290775"/>
              <a:ext cx="14200" cy="181000"/>
            </a:xfrm>
            <a:custGeom>
              <a:avLst/>
              <a:gdLst/>
              <a:ahLst/>
              <a:cxnLst/>
              <a:rect l="l" t="t" r="r" b="b"/>
              <a:pathLst>
                <a:path w="568" h="7240" extrusionOk="0">
                  <a:moveTo>
                    <a:pt x="0" y="1"/>
                  </a:moveTo>
                  <a:lnTo>
                    <a:pt x="200" y="7239"/>
                  </a:lnTo>
                  <a:lnTo>
                    <a:pt x="567" y="7239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7"/>
            <p:cNvSpPr/>
            <p:nvPr/>
          </p:nvSpPr>
          <p:spPr>
            <a:xfrm>
              <a:off x="1515425" y="6173200"/>
              <a:ext cx="21700" cy="374450"/>
            </a:xfrm>
            <a:custGeom>
              <a:avLst/>
              <a:gdLst/>
              <a:ahLst/>
              <a:cxnLst/>
              <a:rect l="l" t="t" r="r" b="b"/>
              <a:pathLst>
                <a:path w="868" h="14978" extrusionOk="0">
                  <a:moveTo>
                    <a:pt x="367" y="0"/>
                  </a:moveTo>
                  <a:lnTo>
                    <a:pt x="0" y="34"/>
                  </a:lnTo>
                  <a:lnTo>
                    <a:pt x="501" y="14978"/>
                  </a:lnTo>
                  <a:lnTo>
                    <a:pt x="868" y="14978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7"/>
            <p:cNvSpPr/>
            <p:nvPr/>
          </p:nvSpPr>
          <p:spPr>
            <a:xfrm>
              <a:off x="1270250" y="6404200"/>
              <a:ext cx="82575" cy="9200"/>
            </a:xfrm>
            <a:custGeom>
              <a:avLst/>
              <a:gdLst/>
              <a:ahLst/>
              <a:cxnLst/>
              <a:rect l="l" t="t" r="r" b="b"/>
              <a:pathLst>
                <a:path w="3303" h="368" extrusionOk="0">
                  <a:moveTo>
                    <a:pt x="0" y="0"/>
                  </a:moveTo>
                  <a:lnTo>
                    <a:pt x="0" y="367"/>
                  </a:lnTo>
                  <a:lnTo>
                    <a:pt x="3303" y="367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7"/>
            <p:cNvSpPr/>
            <p:nvPr/>
          </p:nvSpPr>
          <p:spPr>
            <a:xfrm>
              <a:off x="1291100" y="6387525"/>
              <a:ext cx="140125" cy="13350"/>
            </a:xfrm>
            <a:custGeom>
              <a:avLst/>
              <a:gdLst/>
              <a:ahLst/>
              <a:cxnLst/>
              <a:rect l="l" t="t" r="r" b="b"/>
              <a:pathLst>
                <a:path w="5605" h="534" extrusionOk="0">
                  <a:moveTo>
                    <a:pt x="34" y="0"/>
                  </a:moveTo>
                  <a:lnTo>
                    <a:pt x="0" y="367"/>
                  </a:lnTo>
                  <a:lnTo>
                    <a:pt x="5604" y="534"/>
                  </a:lnTo>
                  <a:lnTo>
                    <a:pt x="5604" y="1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7"/>
            <p:cNvSpPr/>
            <p:nvPr/>
          </p:nvSpPr>
          <p:spPr>
            <a:xfrm>
              <a:off x="1587975" y="6420050"/>
              <a:ext cx="99250" cy="23350"/>
            </a:xfrm>
            <a:custGeom>
              <a:avLst/>
              <a:gdLst/>
              <a:ahLst/>
              <a:cxnLst/>
              <a:rect l="l" t="t" r="r" b="b"/>
              <a:pathLst>
                <a:path w="3970" h="934" extrusionOk="0">
                  <a:moveTo>
                    <a:pt x="3937" y="0"/>
                  </a:moveTo>
                  <a:lnTo>
                    <a:pt x="0" y="567"/>
                  </a:lnTo>
                  <a:lnTo>
                    <a:pt x="67" y="934"/>
                  </a:lnTo>
                  <a:lnTo>
                    <a:pt x="3970" y="367"/>
                  </a:lnTo>
                  <a:lnTo>
                    <a:pt x="39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7"/>
            <p:cNvSpPr/>
            <p:nvPr/>
          </p:nvSpPr>
          <p:spPr>
            <a:xfrm>
              <a:off x="1629675" y="6436725"/>
              <a:ext cx="63400" cy="14200"/>
            </a:xfrm>
            <a:custGeom>
              <a:avLst/>
              <a:gdLst/>
              <a:ahLst/>
              <a:cxnLst/>
              <a:rect l="l" t="t" r="r" b="b"/>
              <a:pathLst>
                <a:path w="2536" h="568" extrusionOk="0">
                  <a:moveTo>
                    <a:pt x="2502" y="0"/>
                  </a:moveTo>
                  <a:lnTo>
                    <a:pt x="0" y="200"/>
                  </a:lnTo>
                  <a:lnTo>
                    <a:pt x="34" y="567"/>
                  </a:lnTo>
                  <a:lnTo>
                    <a:pt x="2535" y="367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7"/>
            <p:cNvSpPr/>
            <p:nvPr/>
          </p:nvSpPr>
          <p:spPr>
            <a:xfrm>
              <a:off x="1282750" y="6533450"/>
              <a:ext cx="452025" cy="226025"/>
            </a:xfrm>
            <a:custGeom>
              <a:avLst/>
              <a:gdLst/>
              <a:ahLst/>
              <a:cxnLst/>
              <a:rect l="l" t="t" r="r" b="b"/>
              <a:pathLst>
                <a:path w="18081" h="9041" extrusionOk="0">
                  <a:moveTo>
                    <a:pt x="18080" y="1"/>
                  </a:moveTo>
                  <a:cubicBezTo>
                    <a:pt x="14988" y="1463"/>
                    <a:pt x="11803" y="1934"/>
                    <a:pt x="8984" y="1934"/>
                  </a:cubicBezTo>
                  <a:cubicBezTo>
                    <a:pt x="3896" y="1934"/>
                    <a:pt x="1" y="401"/>
                    <a:pt x="1" y="401"/>
                  </a:cubicBezTo>
                  <a:lnTo>
                    <a:pt x="1" y="401"/>
                  </a:lnTo>
                  <a:lnTo>
                    <a:pt x="3537" y="9040"/>
                  </a:lnTo>
                  <a:lnTo>
                    <a:pt x="14444" y="9040"/>
                  </a:lnTo>
                  <a:lnTo>
                    <a:pt x="180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7"/>
            <p:cNvSpPr/>
            <p:nvPr/>
          </p:nvSpPr>
          <p:spPr>
            <a:xfrm>
              <a:off x="1307775" y="6567650"/>
              <a:ext cx="399475" cy="74250"/>
            </a:xfrm>
            <a:custGeom>
              <a:avLst/>
              <a:gdLst/>
              <a:ahLst/>
              <a:cxnLst/>
              <a:rect l="l" t="t" r="r" b="b"/>
              <a:pathLst>
                <a:path w="15979" h="2970" extrusionOk="0">
                  <a:moveTo>
                    <a:pt x="15311" y="0"/>
                  </a:moveTo>
                  <a:lnTo>
                    <a:pt x="13944" y="1701"/>
                  </a:lnTo>
                  <a:lnTo>
                    <a:pt x="12810" y="701"/>
                  </a:lnTo>
                  <a:lnTo>
                    <a:pt x="11509" y="2302"/>
                  </a:lnTo>
                  <a:lnTo>
                    <a:pt x="10508" y="1168"/>
                  </a:lnTo>
                  <a:lnTo>
                    <a:pt x="9274" y="2469"/>
                  </a:lnTo>
                  <a:lnTo>
                    <a:pt x="8006" y="1168"/>
                  </a:lnTo>
                  <a:lnTo>
                    <a:pt x="6739" y="2469"/>
                  </a:lnTo>
                  <a:lnTo>
                    <a:pt x="5504" y="1435"/>
                  </a:lnTo>
                  <a:lnTo>
                    <a:pt x="4103" y="2469"/>
                  </a:lnTo>
                  <a:lnTo>
                    <a:pt x="3069" y="701"/>
                  </a:lnTo>
                  <a:lnTo>
                    <a:pt x="1668" y="1968"/>
                  </a:lnTo>
                  <a:lnTo>
                    <a:pt x="267" y="467"/>
                  </a:lnTo>
                  <a:lnTo>
                    <a:pt x="0" y="667"/>
                  </a:lnTo>
                  <a:lnTo>
                    <a:pt x="1635" y="2502"/>
                  </a:lnTo>
                  <a:lnTo>
                    <a:pt x="2969" y="1268"/>
                  </a:lnTo>
                  <a:lnTo>
                    <a:pt x="3970" y="2969"/>
                  </a:lnTo>
                  <a:lnTo>
                    <a:pt x="5471" y="1868"/>
                  </a:lnTo>
                  <a:lnTo>
                    <a:pt x="6772" y="2969"/>
                  </a:lnTo>
                  <a:lnTo>
                    <a:pt x="8006" y="1668"/>
                  </a:lnTo>
                  <a:lnTo>
                    <a:pt x="9274" y="2969"/>
                  </a:lnTo>
                  <a:lnTo>
                    <a:pt x="10508" y="1701"/>
                  </a:lnTo>
                  <a:lnTo>
                    <a:pt x="11509" y="2836"/>
                  </a:lnTo>
                  <a:lnTo>
                    <a:pt x="12843" y="1268"/>
                  </a:lnTo>
                  <a:lnTo>
                    <a:pt x="14010" y="2202"/>
                  </a:lnTo>
                  <a:lnTo>
                    <a:pt x="15245" y="667"/>
                  </a:lnTo>
                  <a:lnTo>
                    <a:pt x="15645" y="1601"/>
                  </a:lnTo>
                  <a:lnTo>
                    <a:pt x="15978" y="1468"/>
                  </a:lnTo>
                  <a:lnTo>
                    <a:pt x="15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7"/>
            <p:cNvSpPr/>
            <p:nvPr/>
          </p:nvSpPr>
          <p:spPr>
            <a:xfrm>
              <a:off x="1331125" y="6618525"/>
              <a:ext cx="357775" cy="45875"/>
            </a:xfrm>
            <a:custGeom>
              <a:avLst/>
              <a:gdLst/>
              <a:ahLst/>
              <a:cxnLst/>
              <a:rect l="l" t="t" r="r" b="b"/>
              <a:pathLst>
                <a:path w="14311" h="1835" extrusionOk="0">
                  <a:moveTo>
                    <a:pt x="14177" y="0"/>
                  </a:moveTo>
                  <a:cubicBezTo>
                    <a:pt x="11425" y="1150"/>
                    <a:pt x="8407" y="1474"/>
                    <a:pt x="5870" y="1474"/>
                  </a:cubicBezTo>
                  <a:cubicBezTo>
                    <a:pt x="2595" y="1474"/>
                    <a:pt x="123" y="934"/>
                    <a:pt x="67" y="934"/>
                  </a:cubicBezTo>
                  <a:lnTo>
                    <a:pt x="0" y="1268"/>
                  </a:lnTo>
                  <a:cubicBezTo>
                    <a:pt x="34" y="1301"/>
                    <a:pt x="2569" y="1835"/>
                    <a:pt x="5905" y="1835"/>
                  </a:cubicBezTo>
                  <a:cubicBezTo>
                    <a:pt x="8440" y="1835"/>
                    <a:pt x="11509" y="1501"/>
                    <a:pt x="14311" y="334"/>
                  </a:cubicBezTo>
                  <a:lnTo>
                    <a:pt x="14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7"/>
            <p:cNvSpPr/>
            <p:nvPr/>
          </p:nvSpPr>
          <p:spPr>
            <a:xfrm>
              <a:off x="1367825" y="6704400"/>
              <a:ext cx="291900" cy="35050"/>
            </a:xfrm>
            <a:custGeom>
              <a:avLst/>
              <a:gdLst/>
              <a:ahLst/>
              <a:cxnLst/>
              <a:rect l="l" t="t" r="r" b="b"/>
              <a:pathLst>
                <a:path w="11676" h="1402" extrusionOk="0">
                  <a:moveTo>
                    <a:pt x="11542" y="1"/>
                  </a:moveTo>
                  <a:cubicBezTo>
                    <a:pt x="9372" y="848"/>
                    <a:pt x="6956" y="1090"/>
                    <a:pt x="4902" y="1090"/>
                  </a:cubicBezTo>
                  <a:cubicBezTo>
                    <a:pt x="2186" y="1090"/>
                    <a:pt x="105" y="668"/>
                    <a:pt x="67" y="668"/>
                  </a:cubicBezTo>
                  <a:lnTo>
                    <a:pt x="0" y="1002"/>
                  </a:lnTo>
                  <a:cubicBezTo>
                    <a:pt x="33" y="1002"/>
                    <a:pt x="2068" y="1402"/>
                    <a:pt x="4837" y="1402"/>
                  </a:cubicBezTo>
                  <a:cubicBezTo>
                    <a:pt x="6905" y="1402"/>
                    <a:pt x="9407" y="1168"/>
                    <a:pt x="11675" y="301"/>
                  </a:cubicBezTo>
                  <a:lnTo>
                    <a:pt x="115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7"/>
            <p:cNvSpPr/>
            <p:nvPr/>
          </p:nvSpPr>
          <p:spPr>
            <a:xfrm>
              <a:off x="1348625" y="6653550"/>
              <a:ext cx="324425" cy="75075"/>
            </a:xfrm>
            <a:custGeom>
              <a:avLst/>
              <a:gdLst/>
              <a:ahLst/>
              <a:cxnLst/>
              <a:rect l="l" t="t" r="r" b="b"/>
              <a:pathLst>
                <a:path w="12977" h="3003" extrusionOk="0">
                  <a:moveTo>
                    <a:pt x="12176" y="0"/>
                  </a:moveTo>
                  <a:lnTo>
                    <a:pt x="11176" y="1401"/>
                  </a:lnTo>
                  <a:lnTo>
                    <a:pt x="10108" y="400"/>
                  </a:lnTo>
                  <a:lnTo>
                    <a:pt x="8974" y="2168"/>
                  </a:lnTo>
                  <a:lnTo>
                    <a:pt x="7806" y="834"/>
                  </a:lnTo>
                  <a:lnTo>
                    <a:pt x="6539" y="2435"/>
                  </a:lnTo>
                  <a:lnTo>
                    <a:pt x="5138" y="867"/>
                  </a:lnTo>
                  <a:lnTo>
                    <a:pt x="3937" y="2202"/>
                  </a:lnTo>
                  <a:lnTo>
                    <a:pt x="2603" y="567"/>
                  </a:lnTo>
                  <a:lnTo>
                    <a:pt x="1268" y="1901"/>
                  </a:lnTo>
                  <a:lnTo>
                    <a:pt x="268" y="967"/>
                  </a:lnTo>
                  <a:lnTo>
                    <a:pt x="1" y="1234"/>
                  </a:lnTo>
                  <a:lnTo>
                    <a:pt x="1268" y="2402"/>
                  </a:lnTo>
                  <a:lnTo>
                    <a:pt x="2603" y="1067"/>
                  </a:lnTo>
                  <a:lnTo>
                    <a:pt x="3937" y="2735"/>
                  </a:lnTo>
                  <a:lnTo>
                    <a:pt x="5138" y="1368"/>
                  </a:lnTo>
                  <a:lnTo>
                    <a:pt x="6539" y="3002"/>
                  </a:lnTo>
                  <a:lnTo>
                    <a:pt x="7840" y="1401"/>
                  </a:lnTo>
                  <a:lnTo>
                    <a:pt x="9007" y="2735"/>
                  </a:lnTo>
                  <a:lnTo>
                    <a:pt x="10141" y="934"/>
                  </a:lnTo>
                  <a:lnTo>
                    <a:pt x="11209" y="1935"/>
                  </a:lnTo>
                  <a:lnTo>
                    <a:pt x="12210" y="567"/>
                  </a:lnTo>
                  <a:lnTo>
                    <a:pt x="12677" y="1101"/>
                  </a:lnTo>
                  <a:lnTo>
                    <a:pt x="12977" y="867"/>
                  </a:lnTo>
                  <a:lnTo>
                    <a:pt x="121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47"/>
          <p:cNvGrpSpPr/>
          <p:nvPr/>
        </p:nvGrpSpPr>
        <p:grpSpPr>
          <a:xfrm flipH="1">
            <a:off x="1102592" y="683905"/>
            <a:ext cx="1876302" cy="1714160"/>
            <a:chOff x="9235925" y="5997225"/>
            <a:chExt cx="2315850" cy="2115725"/>
          </a:xfrm>
        </p:grpSpPr>
        <p:sp>
          <p:nvSpPr>
            <p:cNvPr id="1723" name="Google Shape;1723;p47"/>
            <p:cNvSpPr/>
            <p:nvPr/>
          </p:nvSpPr>
          <p:spPr>
            <a:xfrm>
              <a:off x="9235925" y="5997225"/>
              <a:ext cx="2264150" cy="2115725"/>
            </a:xfrm>
            <a:custGeom>
              <a:avLst/>
              <a:gdLst/>
              <a:ahLst/>
              <a:cxnLst/>
              <a:rect l="l" t="t" r="r" b="b"/>
              <a:pathLst>
                <a:path w="90566" h="84629" extrusionOk="0">
                  <a:moveTo>
                    <a:pt x="29088" y="49303"/>
                  </a:moveTo>
                  <a:lnTo>
                    <a:pt x="29088" y="49303"/>
                  </a:lnTo>
                  <a:cubicBezTo>
                    <a:pt x="29288" y="49370"/>
                    <a:pt x="29522" y="49470"/>
                    <a:pt x="29755" y="49536"/>
                  </a:cubicBezTo>
                  <a:cubicBezTo>
                    <a:pt x="29589" y="49603"/>
                    <a:pt x="29455" y="49636"/>
                    <a:pt x="29355" y="49670"/>
                  </a:cubicBezTo>
                  <a:cubicBezTo>
                    <a:pt x="29222" y="49536"/>
                    <a:pt x="29122" y="49436"/>
                    <a:pt x="29088" y="49303"/>
                  </a:cubicBezTo>
                  <a:close/>
                  <a:moveTo>
                    <a:pt x="32691" y="50537"/>
                  </a:moveTo>
                  <a:cubicBezTo>
                    <a:pt x="34459" y="51104"/>
                    <a:pt x="36127" y="51504"/>
                    <a:pt x="37628" y="51805"/>
                  </a:cubicBezTo>
                  <a:lnTo>
                    <a:pt x="35426" y="53839"/>
                  </a:lnTo>
                  <a:cubicBezTo>
                    <a:pt x="35259" y="54006"/>
                    <a:pt x="35126" y="54173"/>
                    <a:pt x="35026" y="54340"/>
                  </a:cubicBezTo>
                  <a:cubicBezTo>
                    <a:pt x="34892" y="54340"/>
                    <a:pt x="34759" y="54373"/>
                    <a:pt x="34626" y="54373"/>
                  </a:cubicBezTo>
                  <a:cubicBezTo>
                    <a:pt x="34058" y="54373"/>
                    <a:pt x="33458" y="54206"/>
                    <a:pt x="32924" y="53973"/>
                  </a:cubicBezTo>
                  <a:cubicBezTo>
                    <a:pt x="33591" y="52539"/>
                    <a:pt x="33258" y="51771"/>
                    <a:pt x="33124" y="51338"/>
                  </a:cubicBezTo>
                  <a:cubicBezTo>
                    <a:pt x="33024" y="51037"/>
                    <a:pt x="32891" y="50804"/>
                    <a:pt x="32691" y="50537"/>
                  </a:cubicBezTo>
                  <a:close/>
                  <a:moveTo>
                    <a:pt x="52238" y="67816"/>
                  </a:moveTo>
                  <a:lnTo>
                    <a:pt x="52405" y="68316"/>
                  </a:lnTo>
                  <a:lnTo>
                    <a:pt x="52138" y="68850"/>
                  </a:lnTo>
                  <a:cubicBezTo>
                    <a:pt x="52038" y="69050"/>
                    <a:pt x="51905" y="69284"/>
                    <a:pt x="51871" y="69517"/>
                  </a:cubicBezTo>
                  <a:lnTo>
                    <a:pt x="50437" y="72620"/>
                  </a:lnTo>
                  <a:cubicBezTo>
                    <a:pt x="50537" y="71552"/>
                    <a:pt x="50403" y="69984"/>
                    <a:pt x="49703" y="68216"/>
                  </a:cubicBezTo>
                  <a:cubicBezTo>
                    <a:pt x="50604" y="68150"/>
                    <a:pt x="51471" y="67983"/>
                    <a:pt x="52238" y="67816"/>
                  </a:cubicBezTo>
                  <a:close/>
                  <a:moveTo>
                    <a:pt x="46267" y="1"/>
                  </a:moveTo>
                  <a:cubicBezTo>
                    <a:pt x="35126" y="1"/>
                    <a:pt x="24352" y="4504"/>
                    <a:pt x="16613" y="12310"/>
                  </a:cubicBezTo>
                  <a:cubicBezTo>
                    <a:pt x="11676" y="17347"/>
                    <a:pt x="8874" y="22984"/>
                    <a:pt x="8907" y="27787"/>
                  </a:cubicBezTo>
                  <a:cubicBezTo>
                    <a:pt x="9041" y="36627"/>
                    <a:pt x="12576" y="43199"/>
                    <a:pt x="19448" y="47435"/>
                  </a:cubicBezTo>
                  <a:cubicBezTo>
                    <a:pt x="19148" y="47602"/>
                    <a:pt x="18914" y="47835"/>
                    <a:pt x="18647" y="48102"/>
                  </a:cubicBezTo>
                  <a:cubicBezTo>
                    <a:pt x="18147" y="48702"/>
                    <a:pt x="17947" y="49536"/>
                    <a:pt x="18114" y="50370"/>
                  </a:cubicBezTo>
                  <a:cubicBezTo>
                    <a:pt x="18180" y="50604"/>
                    <a:pt x="18214" y="50837"/>
                    <a:pt x="18381" y="51171"/>
                  </a:cubicBezTo>
                  <a:cubicBezTo>
                    <a:pt x="17113" y="51938"/>
                    <a:pt x="17013" y="53206"/>
                    <a:pt x="17013" y="53372"/>
                  </a:cubicBezTo>
                  <a:cubicBezTo>
                    <a:pt x="16946" y="54140"/>
                    <a:pt x="17213" y="54874"/>
                    <a:pt x="17747" y="55507"/>
                  </a:cubicBezTo>
                  <a:cubicBezTo>
                    <a:pt x="17914" y="55707"/>
                    <a:pt x="18214" y="56008"/>
                    <a:pt x="18781" y="56308"/>
                  </a:cubicBezTo>
                  <a:cubicBezTo>
                    <a:pt x="18714" y="56775"/>
                    <a:pt x="18714" y="57175"/>
                    <a:pt x="18848" y="57642"/>
                  </a:cubicBezTo>
                  <a:cubicBezTo>
                    <a:pt x="18948" y="58143"/>
                    <a:pt x="19615" y="59777"/>
                    <a:pt x="22050" y="59777"/>
                  </a:cubicBezTo>
                  <a:cubicBezTo>
                    <a:pt x="23084" y="59777"/>
                    <a:pt x="24518" y="59443"/>
                    <a:pt x="25619" y="59143"/>
                  </a:cubicBezTo>
                  <a:cubicBezTo>
                    <a:pt x="26720" y="60544"/>
                    <a:pt x="27921" y="61478"/>
                    <a:pt x="29055" y="62045"/>
                  </a:cubicBezTo>
                  <a:cubicBezTo>
                    <a:pt x="29622" y="62946"/>
                    <a:pt x="30423" y="63780"/>
                    <a:pt x="31523" y="64514"/>
                  </a:cubicBezTo>
                  <a:cubicBezTo>
                    <a:pt x="30856" y="65514"/>
                    <a:pt x="30456" y="66615"/>
                    <a:pt x="30289" y="67616"/>
                  </a:cubicBezTo>
                  <a:lnTo>
                    <a:pt x="23718" y="61712"/>
                  </a:lnTo>
                  <a:cubicBezTo>
                    <a:pt x="23251" y="61311"/>
                    <a:pt x="22684" y="61111"/>
                    <a:pt x="22050" y="61111"/>
                  </a:cubicBezTo>
                  <a:cubicBezTo>
                    <a:pt x="21750" y="61111"/>
                    <a:pt x="21516" y="61145"/>
                    <a:pt x="21216" y="61211"/>
                  </a:cubicBezTo>
                  <a:lnTo>
                    <a:pt x="1769" y="68050"/>
                  </a:lnTo>
                  <a:cubicBezTo>
                    <a:pt x="1002" y="68350"/>
                    <a:pt x="401" y="68984"/>
                    <a:pt x="201" y="69784"/>
                  </a:cubicBezTo>
                  <a:cubicBezTo>
                    <a:pt x="1" y="70551"/>
                    <a:pt x="168" y="71385"/>
                    <a:pt x="701" y="72019"/>
                  </a:cubicBezTo>
                  <a:lnTo>
                    <a:pt x="10542" y="83728"/>
                  </a:lnTo>
                  <a:cubicBezTo>
                    <a:pt x="11042" y="84328"/>
                    <a:pt x="11743" y="84628"/>
                    <a:pt x="12443" y="84628"/>
                  </a:cubicBezTo>
                  <a:cubicBezTo>
                    <a:pt x="12843" y="84628"/>
                    <a:pt x="13244" y="84528"/>
                    <a:pt x="13577" y="84328"/>
                  </a:cubicBezTo>
                  <a:lnTo>
                    <a:pt x="32858" y="74421"/>
                  </a:lnTo>
                  <a:cubicBezTo>
                    <a:pt x="33591" y="74054"/>
                    <a:pt x="34092" y="73353"/>
                    <a:pt x="34192" y="72519"/>
                  </a:cubicBezTo>
                  <a:lnTo>
                    <a:pt x="34192" y="72052"/>
                  </a:lnTo>
                  <a:cubicBezTo>
                    <a:pt x="34792" y="72186"/>
                    <a:pt x="35426" y="72253"/>
                    <a:pt x="36027" y="72253"/>
                  </a:cubicBezTo>
                  <a:cubicBezTo>
                    <a:pt x="37561" y="72253"/>
                    <a:pt x="38795" y="71852"/>
                    <a:pt x="39763" y="71152"/>
                  </a:cubicBezTo>
                  <a:cubicBezTo>
                    <a:pt x="41097" y="73554"/>
                    <a:pt x="43599" y="74888"/>
                    <a:pt x="46868" y="74888"/>
                  </a:cubicBezTo>
                  <a:cubicBezTo>
                    <a:pt x="47235" y="74888"/>
                    <a:pt x="47601" y="74888"/>
                    <a:pt x="47968" y="74854"/>
                  </a:cubicBezTo>
                  <a:cubicBezTo>
                    <a:pt x="48569" y="74821"/>
                    <a:pt x="49103" y="74554"/>
                    <a:pt x="49469" y="74187"/>
                  </a:cubicBezTo>
                  <a:lnTo>
                    <a:pt x="49469" y="74187"/>
                  </a:lnTo>
                  <a:lnTo>
                    <a:pt x="49269" y="74588"/>
                  </a:lnTo>
                  <a:cubicBezTo>
                    <a:pt x="49103" y="74854"/>
                    <a:pt x="48969" y="75155"/>
                    <a:pt x="48902" y="75422"/>
                  </a:cubicBezTo>
                  <a:lnTo>
                    <a:pt x="48769" y="75688"/>
                  </a:lnTo>
                  <a:cubicBezTo>
                    <a:pt x="48602" y="75922"/>
                    <a:pt x="48435" y="76222"/>
                    <a:pt x="48402" y="76522"/>
                  </a:cubicBezTo>
                  <a:lnTo>
                    <a:pt x="48135" y="77023"/>
                  </a:lnTo>
                  <a:cubicBezTo>
                    <a:pt x="47635" y="78157"/>
                    <a:pt x="47968" y="79424"/>
                    <a:pt x="49036" y="80158"/>
                  </a:cubicBezTo>
                  <a:cubicBezTo>
                    <a:pt x="52071" y="82193"/>
                    <a:pt x="55240" y="83227"/>
                    <a:pt x="58543" y="83227"/>
                  </a:cubicBezTo>
                  <a:cubicBezTo>
                    <a:pt x="64580" y="83227"/>
                    <a:pt x="68717" y="79658"/>
                    <a:pt x="68883" y="79491"/>
                  </a:cubicBezTo>
                  <a:cubicBezTo>
                    <a:pt x="69651" y="78757"/>
                    <a:pt x="69917" y="77657"/>
                    <a:pt x="69551" y="76689"/>
                  </a:cubicBezTo>
                  <a:lnTo>
                    <a:pt x="69250" y="75989"/>
                  </a:lnTo>
                  <a:cubicBezTo>
                    <a:pt x="69217" y="75588"/>
                    <a:pt x="69050" y="75255"/>
                    <a:pt x="68817" y="74988"/>
                  </a:cubicBezTo>
                  <a:lnTo>
                    <a:pt x="68750" y="74821"/>
                  </a:lnTo>
                  <a:cubicBezTo>
                    <a:pt x="68717" y="74387"/>
                    <a:pt x="68550" y="74021"/>
                    <a:pt x="68283" y="73687"/>
                  </a:cubicBezTo>
                  <a:lnTo>
                    <a:pt x="66548" y="69317"/>
                  </a:lnTo>
                  <a:cubicBezTo>
                    <a:pt x="66482" y="68917"/>
                    <a:pt x="66315" y="68550"/>
                    <a:pt x="66115" y="68250"/>
                  </a:cubicBezTo>
                  <a:cubicBezTo>
                    <a:pt x="66081" y="68016"/>
                    <a:pt x="65981" y="67749"/>
                    <a:pt x="65881" y="67516"/>
                  </a:cubicBezTo>
                  <a:lnTo>
                    <a:pt x="70284" y="61311"/>
                  </a:lnTo>
                  <a:cubicBezTo>
                    <a:pt x="70718" y="60711"/>
                    <a:pt x="70885" y="59977"/>
                    <a:pt x="70651" y="59243"/>
                  </a:cubicBezTo>
                  <a:cubicBezTo>
                    <a:pt x="70485" y="58543"/>
                    <a:pt x="69984" y="57976"/>
                    <a:pt x="69317" y="57642"/>
                  </a:cubicBezTo>
                  <a:lnTo>
                    <a:pt x="67115" y="56541"/>
                  </a:lnTo>
                  <a:cubicBezTo>
                    <a:pt x="66749" y="56375"/>
                    <a:pt x="66382" y="56308"/>
                    <a:pt x="65981" y="56308"/>
                  </a:cubicBezTo>
                  <a:cubicBezTo>
                    <a:pt x="65081" y="56308"/>
                    <a:pt x="64213" y="56808"/>
                    <a:pt x="63780" y="57642"/>
                  </a:cubicBezTo>
                  <a:lnTo>
                    <a:pt x="63713" y="57809"/>
                  </a:lnTo>
                  <a:lnTo>
                    <a:pt x="61478" y="57342"/>
                  </a:lnTo>
                  <a:cubicBezTo>
                    <a:pt x="61445" y="57309"/>
                    <a:pt x="61411" y="57209"/>
                    <a:pt x="61311" y="57175"/>
                  </a:cubicBezTo>
                  <a:cubicBezTo>
                    <a:pt x="60878" y="56675"/>
                    <a:pt x="60211" y="56408"/>
                    <a:pt x="59543" y="56408"/>
                  </a:cubicBezTo>
                  <a:lnTo>
                    <a:pt x="59210" y="56408"/>
                  </a:lnTo>
                  <a:lnTo>
                    <a:pt x="56575" y="56742"/>
                  </a:lnTo>
                  <a:cubicBezTo>
                    <a:pt x="56141" y="56808"/>
                    <a:pt x="55774" y="56975"/>
                    <a:pt x="55474" y="57175"/>
                  </a:cubicBezTo>
                  <a:cubicBezTo>
                    <a:pt x="54940" y="56975"/>
                    <a:pt x="54373" y="56842"/>
                    <a:pt x="53739" y="56808"/>
                  </a:cubicBezTo>
                  <a:cubicBezTo>
                    <a:pt x="53706" y="55874"/>
                    <a:pt x="53139" y="55040"/>
                    <a:pt x="52305" y="54673"/>
                  </a:cubicBezTo>
                  <a:lnTo>
                    <a:pt x="50637" y="53406"/>
                  </a:lnTo>
                  <a:cubicBezTo>
                    <a:pt x="51137" y="53372"/>
                    <a:pt x="51638" y="53339"/>
                    <a:pt x="52205" y="53306"/>
                  </a:cubicBezTo>
                  <a:cubicBezTo>
                    <a:pt x="52238" y="53339"/>
                    <a:pt x="52238" y="53406"/>
                    <a:pt x="52272" y="53473"/>
                  </a:cubicBezTo>
                  <a:cubicBezTo>
                    <a:pt x="52705" y="54240"/>
                    <a:pt x="53472" y="54807"/>
                    <a:pt x="54373" y="54840"/>
                  </a:cubicBezTo>
                  <a:cubicBezTo>
                    <a:pt x="54406" y="54840"/>
                    <a:pt x="55274" y="54874"/>
                    <a:pt x="56708" y="54874"/>
                  </a:cubicBezTo>
                  <a:cubicBezTo>
                    <a:pt x="62912" y="54874"/>
                    <a:pt x="78090" y="53973"/>
                    <a:pt x="85629" y="45634"/>
                  </a:cubicBezTo>
                  <a:cubicBezTo>
                    <a:pt x="89565" y="41597"/>
                    <a:pt x="90566" y="35360"/>
                    <a:pt x="88597" y="28621"/>
                  </a:cubicBezTo>
                  <a:cubicBezTo>
                    <a:pt x="85762" y="18914"/>
                    <a:pt x="76189" y="6672"/>
                    <a:pt x="57942" y="1635"/>
                  </a:cubicBezTo>
                  <a:cubicBezTo>
                    <a:pt x="54073" y="535"/>
                    <a:pt x="50137" y="1"/>
                    <a:pt x="46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7"/>
            <p:cNvSpPr/>
            <p:nvPr/>
          </p:nvSpPr>
          <p:spPr>
            <a:xfrm>
              <a:off x="9763800" y="6187375"/>
              <a:ext cx="1095825" cy="1155025"/>
            </a:xfrm>
            <a:custGeom>
              <a:avLst/>
              <a:gdLst/>
              <a:ahLst/>
              <a:cxnLst/>
              <a:rect l="l" t="t" r="r" b="b"/>
              <a:pathLst>
                <a:path w="43833" h="46201" extrusionOk="0">
                  <a:moveTo>
                    <a:pt x="25019" y="0"/>
                  </a:moveTo>
                  <a:cubicBezTo>
                    <a:pt x="24852" y="167"/>
                    <a:pt x="1" y="12376"/>
                    <a:pt x="1" y="12376"/>
                  </a:cubicBezTo>
                  <a:lnTo>
                    <a:pt x="1" y="33191"/>
                  </a:lnTo>
                  <a:cubicBezTo>
                    <a:pt x="4437" y="39829"/>
                    <a:pt x="17814" y="42064"/>
                    <a:pt x="20882" y="42497"/>
                  </a:cubicBezTo>
                  <a:lnTo>
                    <a:pt x="20582" y="43898"/>
                  </a:lnTo>
                  <a:lnTo>
                    <a:pt x="20482" y="46100"/>
                  </a:lnTo>
                  <a:lnTo>
                    <a:pt x="23251" y="46200"/>
                  </a:lnTo>
                  <a:lnTo>
                    <a:pt x="23684" y="45533"/>
                  </a:lnTo>
                  <a:lnTo>
                    <a:pt x="23518" y="44332"/>
                  </a:lnTo>
                  <a:lnTo>
                    <a:pt x="23418" y="43065"/>
                  </a:lnTo>
                  <a:lnTo>
                    <a:pt x="23418" y="43065"/>
                  </a:lnTo>
                  <a:cubicBezTo>
                    <a:pt x="24326" y="43201"/>
                    <a:pt x="26011" y="43403"/>
                    <a:pt x="28069" y="43403"/>
                  </a:cubicBezTo>
                  <a:cubicBezTo>
                    <a:pt x="31526" y="43403"/>
                    <a:pt x="36037" y="42834"/>
                    <a:pt x="39696" y="40429"/>
                  </a:cubicBezTo>
                  <a:lnTo>
                    <a:pt x="43832" y="12676"/>
                  </a:lnTo>
                  <a:cubicBezTo>
                    <a:pt x="43832" y="12676"/>
                    <a:pt x="25186" y="200"/>
                    <a:pt x="25019" y="0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7"/>
            <p:cNvSpPr/>
            <p:nvPr/>
          </p:nvSpPr>
          <p:spPr>
            <a:xfrm>
              <a:off x="9870550" y="6625650"/>
              <a:ext cx="339425" cy="218050"/>
            </a:xfrm>
            <a:custGeom>
              <a:avLst/>
              <a:gdLst/>
              <a:ahLst/>
              <a:cxnLst/>
              <a:rect l="l" t="t" r="r" b="b"/>
              <a:pathLst>
                <a:path w="13577" h="8722" extrusionOk="0">
                  <a:moveTo>
                    <a:pt x="7212" y="0"/>
                  </a:moveTo>
                  <a:cubicBezTo>
                    <a:pt x="2186" y="0"/>
                    <a:pt x="32" y="6490"/>
                    <a:pt x="1" y="6553"/>
                  </a:cubicBezTo>
                  <a:lnTo>
                    <a:pt x="334" y="6653"/>
                  </a:lnTo>
                  <a:cubicBezTo>
                    <a:pt x="366" y="6558"/>
                    <a:pt x="2461" y="303"/>
                    <a:pt x="7256" y="303"/>
                  </a:cubicBezTo>
                  <a:cubicBezTo>
                    <a:pt x="7488" y="303"/>
                    <a:pt x="7728" y="318"/>
                    <a:pt x="7973" y="349"/>
                  </a:cubicBezTo>
                  <a:cubicBezTo>
                    <a:pt x="13210" y="1016"/>
                    <a:pt x="12376" y="8621"/>
                    <a:pt x="12376" y="8688"/>
                  </a:cubicBezTo>
                  <a:lnTo>
                    <a:pt x="12710" y="8721"/>
                  </a:lnTo>
                  <a:cubicBezTo>
                    <a:pt x="12743" y="8655"/>
                    <a:pt x="13577" y="682"/>
                    <a:pt x="7973" y="49"/>
                  </a:cubicBezTo>
                  <a:cubicBezTo>
                    <a:pt x="7713" y="16"/>
                    <a:pt x="7459" y="0"/>
                    <a:pt x="7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7"/>
            <p:cNvSpPr/>
            <p:nvPr/>
          </p:nvSpPr>
          <p:spPr>
            <a:xfrm>
              <a:off x="9848025" y="6737775"/>
              <a:ext cx="44225" cy="21700"/>
            </a:xfrm>
            <a:custGeom>
              <a:avLst/>
              <a:gdLst/>
              <a:ahLst/>
              <a:cxnLst/>
              <a:rect l="l" t="t" r="r" b="b"/>
              <a:pathLst>
                <a:path w="1769" h="868" extrusionOk="0">
                  <a:moveTo>
                    <a:pt x="101" y="0"/>
                  </a:moveTo>
                  <a:lnTo>
                    <a:pt x="1" y="300"/>
                  </a:lnTo>
                  <a:lnTo>
                    <a:pt x="1669" y="867"/>
                  </a:lnTo>
                  <a:lnTo>
                    <a:pt x="1769" y="5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7"/>
            <p:cNvSpPr/>
            <p:nvPr/>
          </p:nvSpPr>
          <p:spPr>
            <a:xfrm>
              <a:off x="9864725" y="6704400"/>
              <a:ext cx="35050" cy="39225"/>
            </a:xfrm>
            <a:custGeom>
              <a:avLst/>
              <a:gdLst/>
              <a:ahLst/>
              <a:cxnLst/>
              <a:rect l="l" t="t" r="r" b="b"/>
              <a:pathLst>
                <a:path w="1402" h="1569" extrusionOk="0">
                  <a:moveTo>
                    <a:pt x="234" y="1"/>
                  </a:moveTo>
                  <a:lnTo>
                    <a:pt x="0" y="201"/>
                  </a:lnTo>
                  <a:lnTo>
                    <a:pt x="1168" y="1569"/>
                  </a:lnTo>
                  <a:lnTo>
                    <a:pt x="1401" y="133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7"/>
            <p:cNvSpPr/>
            <p:nvPr/>
          </p:nvSpPr>
          <p:spPr>
            <a:xfrm>
              <a:off x="9888900" y="6684400"/>
              <a:ext cx="23375" cy="40050"/>
            </a:xfrm>
            <a:custGeom>
              <a:avLst/>
              <a:gdLst/>
              <a:ahLst/>
              <a:cxnLst/>
              <a:rect l="l" t="t" r="r" b="b"/>
              <a:pathLst>
                <a:path w="935" h="1602" extrusionOk="0">
                  <a:moveTo>
                    <a:pt x="301" y="0"/>
                  </a:moveTo>
                  <a:lnTo>
                    <a:pt x="0" y="134"/>
                  </a:lnTo>
                  <a:lnTo>
                    <a:pt x="634" y="1601"/>
                  </a:lnTo>
                  <a:lnTo>
                    <a:pt x="934" y="146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7"/>
            <p:cNvSpPr/>
            <p:nvPr/>
          </p:nvSpPr>
          <p:spPr>
            <a:xfrm>
              <a:off x="10263325" y="6683250"/>
              <a:ext cx="338600" cy="239675"/>
            </a:xfrm>
            <a:custGeom>
              <a:avLst/>
              <a:gdLst/>
              <a:ahLst/>
              <a:cxnLst/>
              <a:rect l="l" t="t" r="r" b="b"/>
              <a:pathLst>
                <a:path w="13544" h="9587" extrusionOk="0">
                  <a:moveTo>
                    <a:pt x="6584" y="0"/>
                  </a:moveTo>
                  <a:cubicBezTo>
                    <a:pt x="1909" y="0"/>
                    <a:pt x="31" y="6723"/>
                    <a:pt x="1" y="6784"/>
                  </a:cubicBezTo>
                  <a:lnTo>
                    <a:pt x="334" y="6884"/>
                  </a:lnTo>
                  <a:cubicBezTo>
                    <a:pt x="334" y="6793"/>
                    <a:pt x="2155" y="342"/>
                    <a:pt x="6567" y="342"/>
                  </a:cubicBezTo>
                  <a:cubicBezTo>
                    <a:pt x="6969" y="342"/>
                    <a:pt x="7393" y="396"/>
                    <a:pt x="7840" y="513"/>
                  </a:cubicBezTo>
                  <a:cubicBezTo>
                    <a:pt x="13210" y="1914"/>
                    <a:pt x="12810" y="9453"/>
                    <a:pt x="12810" y="9553"/>
                  </a:cubicBezTo>
                  <a:lnTo>
                    <a:pt x="13144" y="9586"/>
                  </a:lnTo>
                  <a:cubicBezTo>
                    <a:pt x="13144" y="9520"/>
                    <a:pt x="13544" y="1681"/>
                    <a:pt x="7940" y="180"/>
                  </a:cubicBezTo>
                  <a:cubicBezTo>
                    <a:pt x="7464" y="56"/>
                    <a:pt x="7012" y="0"/>
                    <a:pt x="6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7"/>
            <p:cNvSpPr/>
            <p:nvPr/>
          </p:nvSpPr>
          <p:spPr>
            <a:xfrm>
              <a:off x="10585225" y="6879525"/>
              <a:ext cx="50075" cy="11700"/>
            </a:xfrm>
            <a:custGeom>
              <a:avLst/>
              <a:gdLst/>
              <a:ahLst/>
              <a:cxnLst/>
              <a:rect l="l" t="t" r="r" b="b"/>
              <a:pathLst>
                <a:path w="2003" h="468" extrusionOk="0">
                  <a:moveTo>
                    <a:pt x="34" y="1"/>
                  </a:moveTo>
                  <a:lnTo>
                    <a:pt x="1" y="334"/>
                  </a:lnTo>
                  <a:lnTo>
                    <a:pt x="1969" y="468"/>
                  </a:lnTo>
                  <a:lnTo>
                    <a:pt x="2002" y="13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7"/>
            <p:cNvSpPr/>
            <p:nvPr/>
          </p:nvSpPr>
          <p:spPr>
            <a:xfrm>
              <a:off x="10584400" y="6845350"/>
              <a:ext cx="45875" cy="25875"/>
            </a:xfrm>
            <a:custGeom>
              <a:avLst/>
              <a:gdLst/>
              <a:ahLst/>
              <a:cxnLst/>
              <a:rect l="l" t="t" r="r" b="b"/>
              <a:pathLst>
                <a:path w="1835" h="1035" extrusionOk="0">
                  <a:moveTo>
                    <a:pt x="1735" y="0"/>
                  </a:moveTo>
                  <a:lnTo>
                    <a:pt x="0" y="734"/>
                  </a:lnTo>
                  <a:lnTo>
                    <a:pt x="100" y="1034"/>
                  </a:lnTo>
                  <a:lnTo>
                    <a:pt x="1835" y="300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7"/>
            <p:cNvSpPr/>
            <p:nvPr/>
          </p:nvSpPr>
          <p:spPr>
            <a:xfrm>
              <a:off x="10579400" y="6815325"/>
              <a:ext cx="38375" cy="34200"/>
            </a:xfrm>
            <a:custGeom>
              <a:avLst/>
              <a:gdLst/>
              <a:ahLst/>
              <a:cxnLst/>
              <a:rect l="l" t="t" r="r" b="b"/>
              <a:pathLst>
                <a:path w="1535" h="1368" extrusionOk="0">
                  <a:moveTo>
                    <a:pt x="1335" y="0"/>
                  </a:moveTo>
                  <a:lnTo>
                    <a:pt x="0" y="1134"/>
                  </a:lnTo>
                  <a:lnTo>
                    <a:pt x="200" y="1368"/>
                  </a:lnTo>
                  <a:lnTo>
                    <a:pt x="1535" y="267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7"/>
            <p:cNvSpPr/>
            <p:nvPr/>
          </p:nvSpPr>
          <p:spPr>
            <a:xfrm>
              <a:off x="9995650" y="6521775"/>
              <a:ext cx="190975" cy="83425"/>
            </a:xfrm>
            <a:custGeom>
              <a:avLst/>
              <a:gdLst/>
              <a:ahLst/>
              <a:cxnLst/>
              <a:rect l="l" t="t" r="r" b="b"/>
              <a:pathLst>
                <a:path w="7639" h="3337" extrusionOk="0">
                  <a:moveTo>
                    <a:pt x="0" y="1"/>
                  </a:moveTo>
                  <a:lnTo>
                    <a:pt x="200" y="3336"/>
                  </a:lnTo>
                  <a:lnTo>
                    <a:pt x="7639" y="12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7"/>
            <p:cNvSpPr/>
            <p:nvPr/>
          </p:nvSpPr>
          <p:spPr>
            <a:xfrm>
              <a:off x="10363400" y="6559300"/>
              <a:ext cx="190175" cy="118450"/>
            </a:xfrm>
            <a:custGeom>
              <a:avLst/>
              <a:gdLst/>
              <a:ahLst/>
              <a:cxnLst/>
              <a:rect l="l" t="t" r="r" b="b"/>
              <a:pathLst>
                <a:path w="7607" h="4738" extrusionOk="0">
                  <a:moveTo>
                    <a:pt x="1435" y="1"/>
                  </a:moveTo>
                  <a:lnTo>
                    <a:pt x="1" y="3036"/>
                  </a:lnTo>
                  <a:lnTo>
                    <a:pt x="7606" y="4737"/>
                  </a:lnTo>
                  <a:lnTo>
                    <a:pt x="7606" y="473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7"/>
            <p:cNvSpPr/>
            <p:nvPr/>
          </p:nvSpPr>
          <p:spPr>
            <a:xfrm>
              <a:off x="10089050" y="6766950"/>
              <a:ext cx="316075" cy="406150"/>
            </a:xfrm>
            <a:custGeom>
              <a:avLst/>
              <a:gdLst/>
              <a:ahLst/>
              <a:cxnLst/>
              <a:rect l="l" t="t" r="r" b="b"/>
              <a:pathLst>
                <a:path w="12643" h="16246" extrusionOk="0">
                  <a:moveTo>
                    <a:pt x="5471" y="1"/>
                  </a:moveTo>
                  <a:lnTo>
                    <a:pt x="3736" y="4404"/>
                  </a:lnTo>
                  <a:cubicBezTo>
                    <a:pt x="3262" y="3929"/>
                    <a:pt x="1948" y="2826"/>
                    <a:pt x="1046" y="2826"/>
                  </a:cubicBezTo>
                  <a:cubicBezTo>
                    <a:pt x="996" y="2826"/>
                    <a:pt x="948" y="2829"/>
                    <a:pt x="901" y="2836"/>
                  </a:cubicBezTo>
                  <a:cubicBezTo>
                    <a:pt x="634" y="2869"/>
                    <a:pt x="434" y="3003"/>
                    <a:pt x="300" y="3236"/>
                  </a:cubicBezTo>
                  <a:cubicBezTo>
                    <a:pt x="0" y="3837"/>
                    <a:pt x="234" y="4704"/>
                    <a:pt x="834" y="5471"/>
                  </a:cubicBezTo>
                  <a:cubicBezTo>
                    <a:pt x="1430" y="6141"/>
                    <a:pt x="2432" y="6738"/>
                    <a:pt x="3731" y="6738"/>
                  </a:cubicBezTo>
                  <a:cubicBezTo>
                    <a:pt x="4177" y="6738"/>
                    <a:pt x="4659" y="6667"/>
                    <a:pt x="5171" y="6505"/>
                  </a:cubicBezTo>
                  <a:lnTo>
                    <a:pt x="5171" y="6505"/>
                  </a:lnTo>
                  <a:lnTo>
                    <a:pt x="5104" y="8273"/>
                  </a:lnTo>
                  <a:lnTo>
                    <a:pt x="5237" y="8340"/>
                  </a:lnTo>
                  <a:cubicBezTo>
                    <a:pt x="5272" y="8357"/>
                    <a:pt x="5692" y="8482"/>
                    <a:pt x="6233" y="8482"/>
                  </a:cubicBezTo>
                  <a:cubicBezTo>
                    <a:pt x="6735" y="8482"/>
                    <a:pt x="7341" y="8374"/>
                    <a:pt x="7839" y="7973"/>
                  </a:cubicBezTo>
                  <a:cubicBezTo>
                    <a:pt x="8440" y="7506"/>
                    <a:pt x="8706" y="6772"/>
                    <a:pt x="8706" y="5771"/>
                  </a:cubicBezTo>
                  <a:cubicBezTo>
                    <a:pt x="9640" y="6939"/>
                    <a:pt x="12276" y="10575"/>
                    <a:pt x="11942" y="13844"/>
                  </a:cubicBezTo>
                  <a:cubicBezTo>
                    <a:pt x="11842" y="14711"/>
                    <a:pt x="11508" y="15345"/>
                    <a:pt x="10941" y="15679"/>
                  </a:cubicBezTo>
                  <a:cubicBezTo>
                    <a:pt x="10609" y="15860"/>
                    <a:pt x="10217" y="15930"/>
                    <a:pt x="9809" y="15930"/>
                  </a:cubicBezTo>
                  <a:cubicBezTo>
                    <a:pt x="8414" y="15930"/>
                    <a:pt x="6831" y="15111"/>
                    <a:pt x="6805" y="15111"/>
                  </a:cubicBezTo>
                  <a:lnTo>
                    <a:pt x="6638" y="15412"/>
                  </a:lnTo>
                  <a:cubicBezTo>
                    <a:pt x="6772" y="15478"/>
                    <a:pt x="8306" y="16246"/>
                    <a:pt x="9774" y="16246"/>
                  </a:cubicBezTo>
                  <a:cubicBezTo>
                    <a:pt x="10274" y="16246"/>
                    <a:pt x="10741" y="16179"/>
                    <a:pt x="11075" y="16012"/>
                  </a:cubicBezTo>
                  <a:cubicBezTo>
                    <a:pt x="11742" y="15612"/>
                    <a:pt x="12142" y="14911"/>
                    <a:pt x="12242" y="13877"/>
                  </a:cubicBezTo>
                  <a:cubicBezTo>
                    <a:pt x="12643" y="9841"/>
                    <a:pt x="8806" y="5371"/>
                    <a:pt x="8640" y="5204"/>
                  </a:cubicBezTo>
                  <a:lnTo>
                    <a:pt x="8306" y="4837"/>
                  </a:lnTo>
                  <a:lnTo>
                    <a:pt x="8339" y="5338"/>
                  </a:lnTo>
                  <a:cubicBezTo>
                    <a:pt x="8440" y="6439"/>
                    <a:pt x="8173" y="7239"/>
                    <a:pt x="7639" y="7706"/>
                  </a:cubicBezTo>
                  <a:cubicBezTo>
                    <a:pt x="7217" y="8070"/>
                    <a:pt x="6674" y="8170"/>
                    <a:pt x="6219" y="8170"/>
                  </a:cubicBezTo>
                  <a:cubicBezTo>
                    <a:pt x="5882" y="8170"/>
                    <a:pt x="5593" y="8116"/>
                    <a:pt x="5437" y="8073"/>
                  </a:cubicBezTo>
                  <a:lnTo>
                    <a:pt x="5504" y="6038"/>
                  </a:lnTo>
                  <a:lnTo>
                    <a:pt x="5271" y="6138"/>
                  </a:lnTo>
                  <a:cubicBezTo>
                    <a:pt x="4710" y="6338"/>
                    <a:pt x="4188" y="6424"/>
                    <a:pt x="3710" y="6424"/>
                  </a:cubicBezTo>
                  <a:cubicBezTo>
                    <a:pt x="2510" y="6424"/>
                    <a:pt x="1593" y="5882"/>
                    <a:pt x="1068" y="5238"/>
                  </a:cubicBezTo>
                  <a:cubicBezTo>
                    <a:pt x="501" y="4637"/>
                    <a:pt x="300" y="3870"/>
                    <a:pt x="567" y="3403"/>
                  </a:cubicBezTo>
                  <a:cubicBezTo>
                    <a:pt x="601" y="3270"/>
                    <a:pt x="734" y="3203"/>
                    <a:pt x="901" y="3170"/>
                  </a:cubicBezTo>
                  <a:cubicBezTo>
                    <a:pt x="936" y="3163"/>
                    <a:pt x="974" y="3160"/>
                    <a:pt x="1012" y="3160"/>
                  </a:cubicBezTo>
                  <a:cubicBezTo>
                    <a:pt x="1777" y="3160"/>
                    <a:pt x="3160" y="4361"/>
                    <a:pt x="3636" y="4837"/>
                  </a:cubicBezTo>
                  <a:lnTo>
                    <a:pt x="3803" y="5004"/>
                  </a:lnTo>
                  <a:lnTo>
                    <a:pt x="5771" y="101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7"/>
            <p:cNvSpPr/>
            <p:nvPr/>
          </p:nvSpPr>
          <p:spPr>
            <a:xfrm>
              <a:off x="10247500" y="6898725"/>
              <a:ext cx="154275" cy="269950"/>
            </a:xfrm>
            <a:custGeom>
              <a:avLst/>
              <a:gdLst/>
              <a:ahLst/>
              <a:cxnLst/>
              <a:rect l="l" t="t" r="r" b="b"/>
              <a:pathLst>
                <a:path w="6171" h="10798" extrusionOk="0">
                  <a:moveTo>
                    <a:pt x="2268" y="0"/>
                  </a:moveTo>
                  <a:lnTo>
                    <a:pt x="2268" y="0"/>
                  </a:lnTo>
                  <a:cubicBezTo>
                    <a:pt x="2268" y="0"/>
                    <a:pt x="2268" y="0"/>
                    <a:pt x="2268" y="0"/>
                  </a:cubicBezTo>
                  <a:lnTo>
                    <a:pt x="2268" y="0"/>
                  </a:lnTo>
                  <a:cubicBezTo>
                    <a:pt x="2268" y="0"/>
                    <a:pt x="2268" y="0"/>
                    <a:pt x="2268" y="0"/>
                  </a:cubicBezTo>
                  <a:close/>
                  <a:moveTo>
                    <a:pt x="2268" y="0"/>
                  </a:moveTo>
                  <a:cubicBezTo>
                    <a:pt x="2435" y="2502"/>
                    <a:pt x="1067" y="3002"/>
                    <a:pt x="0" y="3002"/>
                  </a:cubicBezTo>
                  <a:lnTo>
                    <a:pt x="1935" y="10574"/>
                  </a:lnTo>
                  <a:cubicBezTo>
                    <a:pt x="2401" y="10699"/>
                    <a:pt x="2928" y="10797"/>
                    <a:pt x="3440" y="10797"/>
                  </a:cubicBezTo>
                  <a:cubicBezTo>
                    <a:pt x="4578" y="10797"/>
                    <a:pt x="5643" y="10311"/>
                    <a:pt x="5804" y="8540"/>
                  </a:cubicBezTo>
                  <a:cubicBezTo>
                    <a:pt x="6171" y="4506"/>
                    <a:pt x="2273" y="39"/>
                    <a:pt x="2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7"/>
            <p:cNvSpPr/>
            <p:nvPr/>
          </p:nvSpPr>
          <p:spPr>
            <a:xfrm>
              <a:off x="10261675" y="6922900"/>
              <a:ext cx="87575" cy="66000"/>
            </a:xfrm>
            <a:custGeom>
              <a:avLst/>
              <a:gdLst/>
              <a:ahLst/>
              <a:cxnLst/>
              <a:rect l="l" t="t" r="r" b="b"/>
              <a:pathLst>
                <a:path w="3503" h="2640" extrusionOk="0">
                  <a:moveTo>
                    <a:pt x="1868" y="0"/>
                  </a:moveTo>
                  <a:cubicBezTo>
                    <a:pt x="1768" y="1868"/>
                    <a:pt x="0" y="2135"/>
                    <a:pt x="0" y="2135"/>
                  </a:cubicBezTo>
                  <a:cubicBezTo>
                    <a:pt x="426" y="2506"/>
                    <a:pt x="734" y="2640"/>
                    <a:pt x="957" y="2640"/>
                  </a:cubicBezTo>
                  <a:cubicBezTo>
                    <a:pt x="1535" y="2640"/>
                    <a:pt x="1535" y="1735"/>
                    <a:pt x="1535" y="1735"/>
                  </a:cubicBezTo>
                  <a:cubicBezTo>
                    <a:pt x="1535" y="1735"/>
                    <a:pt x="2137" y="2198"/>
                    <a:pt x="2646" y="2198"/>
                  </a:cubicBezTo>
                  <a:cubicBezTo>
                    <a:pt x="2748" y="2198"/>
                    <a:pt x="2847" y="2180"/>
                    <a:pt x="2936" y="2135"/>
                  </a:cubicBezTo>
                  <a:cubicBezTo>
                    <a:pt x="3503" y="1868"/>
                    <a:pt x="1868" y="0"/>
                    <a:pt x="1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7"/>
            <p:cNvSpPr/>
            <p:nvPr/>
          </p:nvSpPr>
          <p:spPr>
            <a:xfrm>
              <a:off x="10322550" y="7067175"/>
              <a:ext cx="82275" cy="95950"/>
            </a:xfrm>
            <a:custGeom>
              <a:avLst/>
              <a:gdLst/>
              <a:ahLst/>
              <a:cxnLst/>
              <a:rect l="l" t="t" r="r" b="b"/>
              <a:pathLst>
                <a:path w="3291" h="3838" extrusionOk="0">
                  <a:moveTo>
                    <a:pt x="2602" y="0"/>
                  </a:moveTo>
                  <a:lnTo>
                    <a:pt x="2602" y="0"/>
                  </a:lnTo>
                  <a:cubicBezTo>
                    <a:pt x="167" y="200"/>
                    <a:pt x="0" y="3836"/>
                    <a:pt x="0" y="3836"/>
                  </a:cubicBezTo>
                  <a:cubicBezTo>
                    <a:pt x="28" y="3837"/>
                    <a:pt x="56" y="3837"/>
                    <a:pt x="83" y="3837"/>
                  </a:cubicBezTo>
                  <a:cubicBezTo>
                    <a:pt x="3291" y="3837"/>
                    <a:pt x="2602" y="0"/>
                    <a:pt x="2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7"/>
            <p:cNvSpPr/>
            <p:nvPr/>
          </p:nvSpPr>
          <p:spPr>
            <a:xfrm>
              <a:off x="10517600" y="6979600"/>
              <a:ext cx="140675" cy="138750"/>
            </a:xfrm>
            <a:custGeom>
              <a:avLst/>
              <a:gdLst/>
              <a:ahLst/>
              <a:cxnLst/>
              <a:rect l="l" t="t" r="r" b="b"/>
              <a:pathLst>
                <a:path w="5627" h="5550" extrusionOk="0">
                  <a:moveTo>
                    <a:pt x="2139" y="1"/>
                  </a:moveTo>
                  <a:cubicBezTo>
                    <a:pt x="2072" y="34"/>
                    <a:pt x="2005" y="101"/>
                    <a:pt x="1972" y="201"/>
                  </a:cubicBezTo>
                  <a:cubicBezTo>
                    <a:pt x="1171" y="1101"/>
                    <a:pt x="504" y="2269"/>
                    <a:pt x="171" y="3503"/>
                  </a:cubicBezTo>
                  <a:cubicBezTo>
                    <a:pt x="1" y="4154"/>
                    <a:pt x="23" y="5550"/>
                    <a:pt x="849" y="5550"/>
                  </a:cubicBezTo>
                  <a:cubicBezTo>
                    <a:pt x="996" y="5550"/>
                    <a:pt x="1169" y="5506"/>
                    <a:pt x="1371" y="5405"/>
                  </a:cubicBezTo>
                  <a:cubicBezTo>
                    <a:pt x="2125" y="5059"/>
                    <a:pt x="2613" y="3147"/>
                    <a:pt x="3530" y="3147"/>
                  </a:cubicBezTo>
                  <a:cubicBezTo>
                    <a:pt x="3587" y="3147"/>
                    <a:pt x="3646" y="3154"/>
                    <a:pt x="3706" y="3170"/>
                  </a:cubicBezTo>
                  <a:cubicBezTo>
                    <a:pt x="4474" y="3336"/>
                    <a:pt x="4274" y="4704"/>
                    <a:pt x="4841" y="4871"/>
                  </a:cubicBezTo>
                  <a:cubicBezTo>
                    <a:pt x="4884" y="4882"/>
                    <a:pt x="4925" y="4887"/>
                    <a:pt x="4963" y="4887"/>
                  </a:cubicBezTo>
                  <a:cubicBezTo>
                    <a:pt x="5627" y="4887"/>
                    <a:pt x="5502" y="3315"/>
                    <a:pt x="5408" y="2936"/>
                  </a:cubicBezTo>
                  <a:cubicBezTo>
                    <a:pt x="5041" y="1335"/>
                    <a:pt x="3673" y="334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7"/>
            <p:cNvSpPr/>
            <p:nvPr/>
          </p:nvSpPr>
          <p:spPr>
            <a:xfrm>
              <a:off x="9848875" y="6915425"/>
              <a:ext cx="267025" cy="106075"/>
            </a:xfrm>
            <a:custGeom>
              <a:avLst/>
              <a:gdLst/>
              <a:ahLst/>
              <a:cxnLst/>
              <a:rect l="l" t="t" r="r" b="b"/>
              <a:pathLst>
                <a:path w="10681" h="4243" extrusionOk="0">
                  <a:moveTo>
                    <a:pt x="2486" y="0"/>
                  </a:moveTo>
                  <a:cubicBezTo>
                    <a:pt x="1645" y="0"/>
                    <a:pt x="628" y="1084"/>
                    <a:pt x="0" y="2201"/>
                  </a:cubicBezTo>
                  <a:cubicBezTo>
                    <a:pt x="401" y="2301"/>
                    <a:pt x="768" y="2468"/>
                    <a:pt x="1168" y="2601"/>
                  </a:cubicBezTo>
                  <a:cubicBezTo>
                    <a:pt x="3570" y="3435"/>
                    <a:pt x="6005" y="4102"/>
                    <a:pt x="8540" y="4236"/>
                  </a:cubicBezTo>
                  <a:cubicBezTo>
                    <a:pt x="8758" y="4236"/>
                    <a:pt x="8978" y="4243"/>
                    <a:pt x="9189" y="4243"/>
                  </a:cubicBezTo>
                  <a:cubicBezTo>
                    <a:pt x="10010" y="4243"/>
                    <a:pt x="10680" y="4137"/>
                    <a:pt x="10441" y="3101"/>
                  </a:cubicBezTo>
                  <a:cubicBezTo>
                    <a:pt x="10241" y="2034"/>
                    <a:pt x="9374" y="933"/>
                    <a:pt x="8340" y="533"/>
                  </a:cubicBezTo>
                  <a:cubicBezTo>
                    <a:pt x="7913" y="343"/>
                    <a:pt x="7527" y="264"/>
                    <a:pt x="7163" y="264"/>
                  </a:cubicBezTo>
                  <a:cubicBezTo>
                    <a:pt x="6248" y="264"/>
                    <a:pt x="5477" y="765"/>
                    <a:pt x="4570" y="1267"/>
                  </a:cubicBezTo>
                  <a:cubicBezTo>
                    <a:pt x="4315" y="1405"/>
                    <a:pt x="4148" y="1469"/>
                    <a:pt x="4026" y="1469"/>
                  </a:cubicBezTo>
                  <a:cubicBezTo>
                    <a:pt x="3765" y="1469"/>
                    <a:pt x="3709" y="1177"/>
                    <a:pt x="3436" y="700"/>
                  </a:cubicBezTo>
                  <a:cubicBezTo>
                    <a:pt x="3184" y="205"/>
                    <a:pt x="2852" y="0"/>
                    <a:pt x="24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7"/>
            <p:cNvSpPr/>
            <p:nvPr/>
          </p:nvSpPr>
          <p:spPr>
            <a:xfrm>
              <a:off x="10473475" y="7106325"/>
              <a:ext cx="46725" cy="62600"/>
            </a:xfrm>
            <a:custGeom>
              <a:avLst/>
              <a:gdLst/>
              <a:ahLst/>
              <a:cxnLst/>
              <a:rect l="l" t="t" r="r" b="b"/>
              <a:pathLst>
                <a:path w="1869" h="2504" extrusionOk="0">
                  <a:moveTo>
                    <a:pt x="975" y="1"/>
                  </a:moveTo>
                  <a:cubicBezTo>
                    <a:pt x="961" y="1"/>
                    <a:pt x="948" y="1"/>
                    <a:pt x="935" y="2"/>
                  </a:cubicBezTo>
                  <a:cubicBezTo>
                    <a:pt x="434" y="2"/>
                    <a:pt x="1" y="569"/>
                    <a:pt x="1" y="1270"/>
                  </a:cubicBezTo>
                  <a:cubicBezTo>
                    <a:pt x="1" y="1970"/>
                    <a:pt x="434" y="2504"/>
                    <a:pt x="935" y="2504"/>
                  </a:cubicBezTo>
                  <a:cubicBezTo>
                    <a:pt x="1435" y="2504"/>
                    <a:pt x="1869" y="1970"/>
                    <a:pt x="1869" y="1270"/>
                  </a:cubicBezTo>
                  <a:cubicBezTo>
                    <a:pt x="1869" y="588"/>
                    <a:pt x="1458" y="1"/>
                    <a:pt x="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7"/>
            <p:cNvSpPr/>
            <p:nvPr/>
          </p:nvSpPr>
          <p:spPr>
            <a:xfrm>
              <a:off x="10045675" y="7049650"/>
              <a:ext cx="39225" cy="26725"/>
            </a:xfrm>
            <a:custGeom>
              <a:avLst/>
              <a:gdLst/>
              <a:ahLst/>
              <a:cxnLst/>
              <a:rect l="l" t="t" r="r" b="b"/>
              <a:pathLst>
                <a:path w="1569" h="1069" extrusionOk="0">
                  <a:moveTo>
                    <a:pt x="801" y="1"/>
                  </a:moveTo>
                  <a:cubicBezTo>
                    <a:pt x="334" y="1"/>
                    <a:pt x="1" y="234"/>
                    <a:pt x="1" y="534"/>
                  </a:cubicBezTo>
                  <a:cubicBezTo>
                    <a:pt x="1" y="835"/>
                    <a:pt x="368" y="1068"/>
                    <a:pt x="801" y="1068"/>
                  </a:cubicBezTo>
                  <a:cubicBezTo>
                    <a:pt x="1235" y="1068"/>
                    <a:pt x="1568" y="835"/>
                    <a:pt x="1568" y="534"/>
                  </a:cubicBezTo>
                  <a:cubicBezTo>
                    <a:pt x="1568" y="234"/>
                    <a:pt x="1235" y="1"/>
                    <a:pt x="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7"/>
            <p:cNvSpPr/>
            <p:nvPr/>
          </p:nvSpPr>
          <p:spPr>
            <a:xfrm>
              <a:off x="10119900" y="7021300"/>
              <a:ext cx="79250" cy="55900"/>
            </a:xfrm>
            <a:custGeom>
              <a:avLst/>
              <a:gdLst/>
              <a:ahLst/>
              <a:cxnLst/>
              <a:rect l="l" t="t" r="r" b="b"/>
              <a:pathLst>
                <a:path w="3170" h="2236" extrusionOk="0">
                  <a:moveTo>
                    <a:pt x="1568" y="1"/>
                  </a:moveTo>
                  <a:cubicBezTo>
                    <a:pt x="701" y="1"/>
                    <a:pt x="0" y="501"/>
                    <a:pt x="0" y="1135"/>
                  </a:cubicBezTo>
                  <a:cubicBezTo>
                    <a:pt x="0" y="1735"/>
                    <a:pt x="701" y="2236"/>
                    <a:pt x="1568" y="2236"/>
                  </a:cubicBezTo>
                  <a:cubicBezTo>
                    <a:pt x="2435" y="2236"/>
                    <a:pt x="3169" y="1735"/>
                    <a:pt x="3169" y="1135"/>
                  </a:cubicBezTo>
                  <a:cubicBezTo>
                    <a:pt x="3169" y="501"/>
                    <a:pt x="2435" y="1"/>
                    <a:pt x="1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7"/>
            <p:cNvSpPr/>
            <p:nvPr/>
          </p:nvSpPr>
          <p:spPr>
            <a:xfrm>
              <a:off x="9517575" y="6061575"/>
              <a:ext cx="2034200" cy="1247675"/>
            </a:xfrm>
            <a:custGeom>
              <a:avLst/>
              <a:gdLst/>
              <a:ahLst/>
              <a:cxnLst/>
              <a:rect l="l" t="t" r="r" b="b"/>
              <a:pathLst>
                <a:path w="81368" h="49907" extrusionOk="0">
                  <a:moveTo>
                    <a:pt x="34987" y="1"/>
                  </a:moveTo>
                  <a:cubicBezTo>
                    <a:pt x="14723" y="1"/>
                    <a:pt x="1" y="15613"/>
                    <a:pt x="143" y="25247"/>
                  </a:cubicBezTo>
                  <a:cubicBezTo>
                    <a:pt x="343" y="36522"/>
                    <a:pt x="6514" y="42526"/>
                    <a:pt x="15654" y="45528"/>
                  </a:cubicBezTo>
                  <a:cubicBezTo>
                    <a:pt x="15654" y="45528"/>
                    <a:pt x="310" y="20277"/>
                    <a:pt x="33467" y="10870"/>
                  </a:cubicBezTo>
                  <a:cubicBezTo>
                    <a:pt x="33467" y="10870"/>
                    <a:pt x="59185" y="26314"/>
                    <a:pt x="43474" y="49864"/>
                  </a:cubicBezTo>
                  <a:cubicBezTo>
                    <a:pt x="43474" y="49864"/>
                    <a:pt x="44236" y="49906"/>
                    <a:pt x="45528" y="49906"/>
                  </a:cubicBezTo>
                  <a:cubicBezTo>
                    <a:pt x="50962" y="49906"/>
                    <a:pt x="65775" y="49166"/>
                    <a:pt x="72728" y="41458"/>
                  </a:cubicBezTo>
                  <a:cubicBezTo>
                    <a:pt x="81368" y="31885"/>
                    <a:pt x="71727" y="8635"/>
                    <a:pt x="46009" y="1530"/>
                  </a:cubicBezTo>
                  <a:cubicBezTo>
                    <a:pt x="42200" y="473"/>
                    <a:pt x="38510" y="1"/>
                    <a:pt x="349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7"/>
            <p:cNvSpPr/>
            <p:nvPr/>
          </p:nvSpPr>
          <p:spPr>
            <a:xfrm>
              <a:off x="9713775" y="6264100"/>
              <a:ext cx="668825" cy="736375"/>
            </a:xfrm>
            <a:custGeom>
              <a:avLst/>
              <a:gdLst/>
              <a:ahLst/>
              <a:cxnLst/>
              <a:rect l="l" t="t" r="r" b="b"/>
              <a:pathLst>
                <a:path w="26753" h="29455" extrusionOk="0">
                  <a:moveTo>
                    <a:pt x="26653" y="0"/>
                  </a:moveTo>
                  <a:cubicBezTo>
                    <a:pt x="26486" y="67"/>
                    <a:pt x="9107" y="3803"/>
                    <a:pt x="2903" y="14611"/>
                  </a:cubicBezTo>
                  <a:cubicBezTo>
                    <a:pt x="401" y="19014"/>
                    <a:pt x="0" y="24017"/>
                    <a:pt x="1802" y="29455"/>
                  </a:cubicBezTo>
                  <a:lnTo>
                    <a:pt x="2102" y="29355"/>
                  </a:lnTo>
                  <a:cubicBezTo>
                    <a:pt x="334" y="24017"/>
                    <a:pt x="668" y="19114"/>
                    <a:pt x="3169" y="14811"/>
                  </a:cubicBezTo>
                  <a:cubicBezTo>
                    <a:pt x="9307" y="4103"/>
                    <a:pt x="26586" y="401"/>
                    <a:pt x="26753" y="334"/>
                  </a:cubicBezTo>
                  <a:lnTo>
                    <a:pt x="26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7"/>
            <p:cNvSpPr/>
            <p:nvPr/>
          </p:nvSpPr>
          <p:spPr>
            <a:xfrm>
              <a:off x="9607025" y="6304125"/>
              <a:ext cx="521225" cy="696350"/>
            </a:xfrm>
            <a:custGeom>
              <a:avLst/>
              <a:gdLst/>
              <a:ahLst/>
              <a:cxnLst/>
              <a:rect l="l" t="t" r="r" b="b"/>
              <a:pathLst>
                <a:path w="20849" h="27854" extrusionOk="0">
                  <a:moveTo>
                    <a:pt x="20749" y="0"/>
                  </a:moveTo>
                  <a:cubicBezTo>
                    <a:pt x="20615" y="0"/>
                    <a:pt x="7706" y="3236"/>
                    <a:pt x="2669" y="12509"/>
                  </a:cubicBezTo>
                  <a:cubicBezTo>
                    <a:pt x="234" y="17013"/>
                    <a:pt x="1" y="22150"/>
                    <a:pt x="2002" y="27854"/>
                  </a:cubicBezTo>
                  <a:lnTo>
                    <a:pt x="2269" y="27720"/>
                  </a:lnTo>
                  <a:cubicBezTo>
                    <a:pt x="334" y="22150"/>
                    <a:pt x="568" y="17046"/>
                    <a:pt x="2936" y="12676"/>
                  </a:cubicBezTo>
                  <a:cubicBezTo>
                    <a:pt x="7906" y="3570"/>
                    <a:pt x="20716" y="367"/>
                    <a:pt x="20849" y="334"/>
                  </a:cubicBezTo>
                  <a:lnTo>
                    <a:pt x="207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7"/>
            <p:cNvSpPr/>
            <p:nvPr/>
          </p:nvSpPr>
          <p:spPr>
            <a:xfrm>
              <a:off x="10497675" y="6284950"/>
              <a:ext cx="446175" cy="944025"/>
            </a:xfrm>
            <a:custGeom>
              <a:avLst/>
              <a:gdLst/>
              <a:ahLst/>
              <a:cxnLst/>
              <a:rect l="l" t="t" r="r" b="b"/>
              <a:pathLst>
                <a:path w="17847" h="37761" extrusionOk="0">
                  <a:moveTo>
                    <a:pt x="234" y="0"/>
                  </a:moveTo>
                  <a:lnTo>
                    <a:pt x="0" y="267"/>
                  </a:lnTo>
                  <a:cubicBezTo>
                    <a:pt x="100" y="300"/>
                    <a:pt x="5838" y="5104"/>
                    <a:pt x="10107" y="12109"/>
                  </a:cubicBezTo>
                  <a:cubicBezTo>
                    <a:pt x="14010" y="18513"/>
                    <a:pt x="17479" y="28154"/>
                    <a:pt x="11508" y="37594"/>
                  </a:cubicBezTo>
                  <a:lnTo>
                    <a:pt x="11809" y="37761"/>
                  </a:lnTo>
                  <a:cubicBezTo>
                    <a:pt x="17846" y="28187"/>
                    <a:pt x="14344" y="18413"/>
                    <a:pt x="10341" y="11942"/>
                  </a:cubicBezTo>
                  <a:cubicBezTo>
                    <a:pt x="6071" y="4904"/>
                    <a:pt x="267" y="67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7"/>
            <p:cNvSpPr/>
            <p:nvPr/>
          </p:nvSpPr>
          <p:spPr>
            <a:xfrm>
              <a:off x="10662775" y="6354150"/>
              <a:ext cx="431175" cy="696375"/>
            </a:xfrm>
            <a:custGeom>
              <a:avLst/>
              <a:gdLst/>
              <a:ahLst/>
              <a:cxnLst/>
              <a:rect l="l" t="t" r="r" b="b"/>
              <a:pathLst>
                <a:path w="17247" h="27855" extrusionOk="0">
                  <a:moveTo>
                    <a:pt x="134" y="1"/>
                  </a:moveTo>
                  <a:lnTo>
                    <a:pt x="1" y="301"/>
                  </a:lnTo>
                  <a:cubicBezTo>
                    <a:pt x="34" y="334"/>
                    <a:pt x="5038" y="2536"/>
                    <a:pt x="9174" y="7039"/>
                  </a:cubicBezTo>
                  <a:cubicBezTo>
                    <a:pt x="12977" y="11175"/>
                    <a:pt x="16846" y="18080"/>
                    <a:pt x="13644" y="27721"/>
                  </a:cubicBezTo>
                  <a:lnTo>
                    <a:pt x="13978" y="27854"/>
                  </a:lnTo>
                  <a:cubicBezTo>
                    <a:pt x="17247" y="18047"/>
                    <a:pt x="13310" y="11009"/>
                    <a:pt x="9374" y="6772"/>
                  </a:cubicBezTo>
                  <a:cubicBezTo>
                    <a:pt x="5205" y="2269"/>
                    <a:pt x="168" y="34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7"/>
            <p:cNvSpPr/>
            <p:nvPr/>
          </p:nvSpPr>
          <p:spPr>
            <a:xfrm>
              <a:off x="10551875" y="6205725"/>
              <a:ext cx="708850" cy="949875"/>
            </a:xfrm>
            <a:custGeom>
              <a:avLst/>
              <a:gdLst/>
              <a:ahLst/>
              <a:cxnLst/>
              <a:rect l="l" t="t" r="r" b="b"/>
              <a:pathLst>
                <a:path w="28354" h="37995" extrusionOk="0">
                  <a:moveTo>
                    <a:pt x="101" y="0"/>
                  </a:moveTo>
                  <a:lnTo>
                    <a:pt x="0" y="334"/>
                  </a:lnTo>
                  <a:cubicBezTo>
                    <a:pt x="201" y="400"/>
                    <a:pt x="20849" y="6939"/>
                    <a:pt x="25919" y="20248"/>
                  </a:cubicBezTo>
                  <a:cubicBezTo>
                    <a:pt x="27987" y="25752"/>
                    <a:pt x="27153" y="31656"/>
                    <a:pt x="23451" y="37827"/>
                  </a:cubicBezTo>
                  <a:lnTo>
                    <a:pt x="23751" y="37994"/>
                  </a:lnTo>
                  <a:cubicBezTo>
                    <a:pt x="27520" y="31690"/>
                    <a:pt x="28354" y="25685"/>
                    <a:pt x="26253" y="20115"/>
                  </a:cubicBezTo>
                  <a:cubicBezTo>
                    <a:pt x="21116" y="6672"/>
                    <a:pt x="301" y="10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7"/>
            <p:cNvSpPr/>
            <p:nvPr/>
          </p:nvSpPr>
          <p:spPr>
            <a:xfrm>
              <a:off x="9904750" y="7358200"/>
              <a:ext cx="373625" cy="152100"/>
            </a:xfrm>
            <a:custGeom>
              <a:avLst/>
              <a:gdLst/>
              <a:ahLst/>
              <a:cxnLst/>
              <a:rect l="l" t="t" r="r" b="b"/>
              <a:pathLst>
                <a:path w="14945" h="6084" extrusionOk="0">
                  <a:moveTo>
                    <a:pt x="12809" y="1"/>
                  </a:moveTo>
                  <a:cubicBezTo>
                    <a:pt x="11151" y="1879"/>
                    <a:pt x="9440" y="2492"/>
                    <a:pt x="7914" y="2492"/>
                  </a:cubicBezTo>
                  <a:cubicBezTo>
                    <a:pt x="5050" y="2492"/>
                    <a:pt x="2836" y="334"/>
                    <a:pt x="2836" y="334"/>
                  </a:cubicBezTo>
                  <a:lnTo>
                    <a:pt x="2035" y="268"/>
                  </a:lnTo>
                  <a:lnTo>
                    <a:pt x="1501" y="168"/>
                  </a:lnTo>
                  <a:lnTo>
                    <a:pt x="0" y="1836"/>
                  </a:lnTo>
                  <a:cubicBezTo>
                    <a:pt x="1850" y="5027"/>
                    <a:pt x="4157" y="6084"/>
                    <a:pt x="6401" y="6084"/>
                  </a:cubicBezTo>
                  <a:cubicBezTo>
                    <a:pt x="10794" y="6084"/>
                    <a:pt x="14944" y="2036"/>
                    <a:pt x="14944" y="2036"/>
                  </a:cubicBezTo>
                  <a:lnTo>
                    <a:pt x="12809" y="1"/>
                  </a:ln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7"/>
            <p:cNvSpPr/>
            <p:nvPr/>
          </p:nvSpPr>
          <p:spPr>
            <a:xfrm>
              <a:off x="9722950" y="7207650"/>
              <a:ext cx="302750" cy="221625"/>
            </a:xfrm>
            <a:custGeom>
              <a:avLst/>
              <a:gdLst/>
              <a:ahLst/>
              <a:cxnLst/>
              <a:rect l="l" t="t" r="r" b="b"/>
              <a:pathLst>
                <a:path w="12110" h="8865" extrusionOk="0">
                  <a:moveTo>
                    <a:pt x="5656" y="1"/>
                  </a:moveTo>
                  <a:cubicBezTo>
                    <a:pt x="5626" y="1"/>
                    <a:pt x="5597" y="6"/>
                    <a:pt x="5571" y="19"/>
                  </a:cubicBezTo>
                  <a:cubicBezTo>
                    <a:pt x="4670" y="386"/>
                    <a:pt x="7973" y="5422"/>
                    <a:pt x="8073" y="5589"/>
                  </a:cubicBezTo>
                  <a:cubicBezTo>
                    <a:pt x="7920" y="5437"/>
                    <a:pt x="2946" y="1132"/>
                    <a:pt x="1532" y="1132"/>
                  </a:cubicBezTo>
                  <a:cubicBezTo>
                    <a:pt x="1399" y="1132"/>
                    <a:pt x="1298" y="1170"/>
                    <a:pt x="1235" y="1253"/>
                  </a:cubicBezTo>
                  <a:cubicBezTo>
                    <a:pt x="467" y="2220"/>
                    <a:pt x="7272" y="6023"/>
                    <a:pt x="7272" y="6023"/>
                  </a:cubicBezTo>
                  <a:cubicBezTo>
                    <a:pt x="7272" y="6023"/>
                    <a:pt x="3078" y="4782"/>
                    <a:pt x="1105" y="4782"/>
                  </a:cubicBezTo>
                  <a:cubicBezTo>
                    <a:pt x="509" y="4782"/>
                    <a:pt x="116" y="4895"/>
                    <a:pt x="100" y="5189"/>
                  </a:cubicBezTo>
                  <a:cubicBezTo>
                    <a:pt x="0" y="6423"/>
                    <a:pt x="7272" y="6757"/>
                    <a:pt x="7272" y="6757"/>
                  </a:cubicBezTo>
                  <a:cubicBezTo>
                    <a:pt x="7272" y="6757"/>
                    <a:pt x="1568" y="7557"/>
                    <a:pt x="1835" y="8558"/>
                  </a:cubicBezTo>
                  <a:cubicBezTo>
                    <a:pt x="1901" y="8779"/>
                    <a:pt x="2203" y="8865"/>
                    <a:pt x="2633" y="8865"/>
                  </a:cubicBezTo>
                  <a:cubicBezTo>
                    <a:pt x="4152" y="8865"/>
                    <a:pt x="7272" y="7791"/>
                    <a:pt x="7272" y="7791"/>
                  </a:cubicBezTo>
                  <a:cubicBezTo>
                    <a:pt x="7306" y="7791"/>
                    <a:pt x="7306" y="7858"/>
                    <a:pt x="7306" y="7858"/>
                  </a:cubicBezTo>
                  <a:cubicBezTo>
                    <a:pt x="7306" y="7858"/>
                    <a:pt x="7807" y="8112"/>
                    <a:pt x="8392" y="8112"/>
                  </a:cubicBezTo>
                  <a:cubicBezTo>
                    <a:pt x="9062" y="8112"/>
                    <a:pt x="9841" y="7780"/>
                    <a:pt x="10108" y="6356"/>
                  </a:cubicBezTo>
                  <a:cubicBezTo>
                    <a:pt x="10108" y="6356"/>
                    <a:pt x="12109" y="3788"/>
                    <a:pt x="11008" y="3588"/>
                  </a:cubicBezTo>
                  <a:cubicBezTo>
                    <a:pt x="10969" y="3580"/>
                    <a:pt x="10931" y="3577"/>
                    <a:pt x="10893" y="3577"/>
                  </a:cubicBezTo>
                  <a:cubicBezTo>
                    <a:pt x="9905" y="3577"/>
                    <a:pt x="9440" y="6023"/>
                    <a:pt x="9440" y="6023"/>
                  </a:cubicBezTo>
                  <a:cubicBezTo>
                    <a:pt x="9440" y="6023"/>
                    <a:pt x="6618" y="1"/>
                    <a:pt x="5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7"/>
            <p:cNvSpPr/>
            <p:nvPr/>
          </p:nvSpPr>
          <p:spPr>
            <a:xfrm>
              <a:off x="10047350" y="7580025"/>
              <a:ext cx="206825" cy="163250"/>
            </a:xfrm>
            <a:custGeom>
              <a:avLst/>
              <a:gdLst/>
              <a:ahLst/>
              <a:cxnLst/>
              <a:rect l="l" t="t" r="r" b="b"/>
              <a:pathLst>
                <a:path w="8273" h="6530" extrusionOk="0">
                  <a:moveTo>
                    <a:pt x="6171" y="1"/>
                  </a:moveTo>
                  <a:cubicBezTo>
                    <a:pt x="0" y="668"/>
                    <a:pt x="334" y="5738"/>
                    <a:pt x="334" y="5738"/>
                  </a:cubicBezTo>
                  <a:cubicBezTo>
                    <a:pt x="1672" y="6298"/>
                    <a:pt x="2785" y="6529"/>
                    <a:pt x="3710" y="6529"/>
                  </a:cubicBezTo>
                  <a:cubicBezTo>
                    <a:pt x="8136" y="6529"/>
                    <a:pt x="8273" y="1235"/>
                    <a:pt x="8273" y="1235"/>
                  </a:cubicBezTo>
                  <a:lnTo>
                    <a:pt x="61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7"/>
            <p:cNvSpPr/>
            <p:nvPr/>
          </p:nvSpPr>
          <p:spPr>
            <a:xfrm>
              <a:off x="10075700" y="7575875"/>
              <a:ext cx="116775" cy="153450"/>
            </a:xfrm>
            <a:custGeom>
              <a:avLst/>
              <a:gdLst/>
              <a:ahLst/>
              <a:cxnLst/>
              <a:rect l="l" t="t" r="r" b="b"/>
              <a:pathLst>
                <a:path w="4671" h="6138" extrusionOk="0">
                  <a:moveTo>
                    <a:pt x="4504" y="0"/>
                  </a:moveTo>
                  <a:cubicBezTo>
                    <a:pt x="4337" y="134"/>
                    <a:pt x="0" y="2502"/>
                    <a:pt x="501" y="6138"/>
                  </a:cubicBezTo>
                  <a:lnTo>
                    <a:pt x="834" y="6071"/>
                  </a:lnTo>
                  <a:cubicBezTo>
                    <a:pt x="367" y="2702"/>
                    <a:pt x="4637" y="334"/>
                    <a:pt x="4670" y="300"/>
                  </a:cubicBezTo>
                  <a:lnTo>
                    <a:pt x="4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7"/>
            <p:cNvSpPr/>
            <p:nvPr/>
          </p:nvSpPr>
          <p:spPr>
            <a:xfrm>
              <a:off x="10147425" y="7590050"/>
              <a:ext cx="60900" cy="127600"/>
            </a:xfrm>
            <a:custGeom>
              <a:avLst/>
              <a:gdLst/>
              <a:ahLst/>
              <a:cxnLst/>
              <a:rect l="l" t="t" r="r" b="b"/>
              <a:pathLst>
                <a:path w="2436" h="5104" extrusionOk="0">
                  <a:moveTo>
                    <a:pt x="2268" y="0"/>
                  </a:moveTo>
                  <a:cubicBezTo>
                    <a:pt x="2168" y="100"/>
                    <a:pt x="0" y="1568"/>
                    <a:pt x="167" y="3102"/>
                  </a:cubicBezTo>
                  <a:cubicBezTo>
                    <a:pt x="267" y="3903"/>
                    <a:pt x="968" y="4603"/>
                    <a:pt x="2302" y="5104"/>
                  </a:cubicBezTo>
                  <a:lnTo>
                    <a:pt x="2369" y="4804"/>
                  </a:lnTo>
                  <a:cubicBezTo>
                    <a:pt x="1168" y="4337"/>
                    <a:pt x="534" y="3770"/>
                    <a:pt x="467" y="3069"/>
                  </a:cubicBezTo>
                  <a:cubicBezTo>
                    <a:pt x="334" y="1735"/>
                    <a:pt x="2369" y="300"/>
                    <a:pt x="2435" y="300"/>
                  </a:cubicBezTo>
                  <a:lnTo>
                    <a:pt x="2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7"/>
            <p:cNvSpPr/>
            <p:nvPr/>
          </p:nvSpPr>
          <p:spPr>
            <a:xfrm>
              <a:off x="10161600" y="7642575"/>
              <a:ext cx="80900" cy="42550"/>
            </a:xfrm>
            <a:custGeom>
              <a:avLst/>
              <a:gdLst/>
              <a:ahLst/>
              <a:cxnLst/>
              <a:rect l="l" t="t" r="r" b="b"/>
              <a:pathLst>
                <a:path w="3236" h="1702" extrusionOk="0">
                  <a:moveTo>
                    <a:pt x="134" y="1"/>
                  </a:moveTo>
                  <a:lnTo>
                    <a:pt x="0" y="301"/>
                  </a:lnTo>
                  <a:lnTo>
                    <a:pt x="3069" y="1702"/>
                  </a:lnTo>
                  <a:lnTo>
                    <a:pt x="3236" y="1402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7"/>
            <p:cNvSpPr/>
            <p:nvPr/>
          </p:nvSpPr>
          <p:spPr>
            <a:xfrm>
              <a:off x="10177450" y="7623400"/>
              <a:ext cx="73400" cy="24200"/>
            </a:xfrm>
            <a:custGeom>
              <a:avLst/>
              <a:gdLst/>
              <a:ahLst/>
              <a:cxnLst/>
              <a:rect l="l" t="t" r="r" b="b"/>
              <a:pathLst>
                <a:path w="2936" h="968" extrusionOk="0">
                  <a:moveTo>
                    <a:pt x="67" y="0"/>
                  </a:moveTo>
                  <a:lnTo>
                    <a:pt x="0" y="334"/>
                  </a:lnTo>
                  <a:lnTo>
                    <a:pt x="2835" y="968"/>
                  </a:lnTo>
                  <a:lnTo>
                    <a:pt x="2935" y="66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7"/>
            <p:cNvSpPr/>
            <p:nvPr/>
          </p:nvSpPr>
          <p:spPr>
            <a:xfrm>
              <a:off x="10233150" y="7617550"/>
              <a:ext cx="216175" cy="192800"/>
            </a:xfrm>
            <a:custGeom>
              <a:avLst/>
              <a:gdLst/>
              <a:ahLst/>
              <a:cxnLst/>
              <a:rect l="l" t="t" r="r" b="b"/>
              <a:pathLst>
                <a:path w="8647" h="7712" extrusionOk="0">
                  <a:moveTo>
                    <a:pt x="1675" y="1"/>
                  </a:moveTo>
                  <a:cubicBezTo>
                    <a:pt x="1547" y="33"/>
                    <a:pt x="0" y="7711"/>
                    <a:pt x="7113" y="7711"/>
                  </a:cubicBezTo>
                  <a:cubicBezTo>
                    <a:pt x="7399" y="7711"/>
                    <a:pt x="7698" y="7699"/>
                    <a:pt x="8013" y="7673"/>
                  </a:cubicBezTo>
                  <a:cubicBezTo>
                    <a:pt x="8013" y="7673"/>
                    <a:pt x="8646" y="3704"/>
                    <a:pt x="4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7"/>
            <p:cNvSpPr/>
            <p:nvPr/>
          </p:nvSpPr>
          <p:spPr>
            <a:xfrm>
              <a:off x="10328375" y="7612550"/>
              <a:ext cx="101775" cy="192675"/>
            </a:xfrm>
            <a:custGeom>
              <a:avLst/>
              <a:gdLst/>
              <a:ahLst/>
              <a:cxnLst/>
              <a:rect l="l" t="t" r="r" b="b"/>
              <a:pathLst>
                <a:path w="4071" h="7707" extrusionOk="0">
                  <a:moveTo>
                    <a:pt x="234" y="1"/>
                  </a:moveTo>
                  <a:lnTo>
                    <a:pt x="1" y="234"/>
                  </a:lnTo>
                  <a:cubicBezTo>
                    <a:pt x="34" y="268"/>
                    <a:pt x="3703" y="3937"/>
                    <a:pt x="2002" y="7573"/>
                  </a:cubicBezTo>
                  <a:lnTo>
                    <a:pt x="2269" y="7706"/>
                  </a:lnTo>
                  <a:cubicBezTo>
                    <a:pt x="4070" y="3870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7"/>
            <p:cNvSpPr/>
            <p:nvPr/>
          </p:nvSpPr>
          <p:spPr>
            <a:xfrm>
              <a:off x="10287525" y="7615050"/>
              <a:ext cx="70075" cy="120950"/>
            </a:xfrm>
            <a:custGeom>
              <a:avLst/>
              <a:gdLst/>
              <a:ahLst/>
              <a:cxnLst/>
              <a:rect l="l" t="t" r="r" b="b"/>
              <a:pathLst>
                <a:path w="2803" h="4838" extrusionOk="0">
                  <a:moveTo>
                    <a:pt x="968" y="1"/>
                  </a:moveTo>
                  <a:lnTo>
                    <a:pt x="734" y="268"/>
                  </a:lnTo>
                  <a:cubicBezTo>
                    <a:pt x="767" y="268"/>
                    <a:pt x="2435" y="1836"/>
                    <a:pt x="2135" y="3103"/>
                  </a:cubicBezTo>
                  <a:cubicBezTo>
                    <a:pt x="1968" y="3737"/>
                    <a:pt x="1234" y="4237"/>
                    <a:pt x="0" y="4504"/>
                  </a:cubicBezTo>
                  <a:lnTo>
                    <a:pt x="67" y="4838"/>
                  </a:lnTo>
                  <a:cubicBezTo>
                    <a:pt x="1468" y="4504"/>
                    <a:pt x="2235" y="3970"/>
                    <a:pt x="2402" y="3170"/>
                  </a:cubicBezTo>
                  <a:cubicBezTo>
                    <a:pt x="2802" y="1735"/>
                    <a:pt x="1034" y="10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7"/>
            <p:cNvSpPr/>
            <p:nvPr/>
          </p:nvSpPr>
          <p:spPr>
            <a:xfrm>
              <a:off x="10265825" y="7656750"/>
              <a:ext cx="72575" cy="28375"/>
            </a:xfrm>
            <a:custGeom>
              <a:avLst/>
              <a:gdLst/>
              <a:ahLst/>
              <a:cxnLst/>
              <a:rect l="l" t="t" r="r" b="b"/>
              <a:pathLst>
                <a:path w="2903" h="1135" extrusionOk="0">
                  <a:moveTo>
                    <a:pt x="2803" y="1"/>
                  </a:moveTo>
                  <a:lnTo>
                    <a:pt x="1" y="835"/>
                  </a:lnTo>
                  <a:lnTo>
                    <a:pt x="101" y="1135"/>
                  </a:lnTo>
                  <a:lnTo>
                    <a:pt x="2903" y="334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7"/>
            <p:cNvSpPr/>
            <p:nvPr/>
          </p:nvSpPr>
          <p:spPr>
            <a:xfrm>
              <a:off x="10268325" y="7635075"/>
              <a:ext cx="55075" cy="22550"/>
            </a:xfrm>
            <a:custGeom>
              <a:avLst/>
              <a:gdLst/>
              <a:ahLst/>
              <a:cxnLst/>
              <a:rect l="l" t="t" r="r" b="b"/>
              <a:pathLst>
                <a:path w="2203" h="902" extrusionOk="0">
                  <a:moveTo>
                    <a:pt x="2136" y="0"/>
                  </a:moveTo>
                  <a:lnTo>
                    <a:pt x="1" y="568"/>
                  </a:lnTo>
                  <a:lnTo>
                    <a:pt x="68" y="901"/>
                  </a:lnTo>
                  <a:lnTo>
                    <a:pt x="2203" y="334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7"/>
            <p:cNvSpPr/>
            <p:nvPr/>
          </p:nvSpPr>
          <p:spPr>
            <a:xfrm>
              <a:off x="10126575" y="7284000"/>
              <a:ext cx="392800" cy="303575"/>
            </a:xfrm>
            <a:custGeom>
              <a:avLst/>
              <a:gdLst/>
              <a:ahLst/>
              <a:cxnLst/>
              <a:rect l="l" t="t" r="r" b="b"/>
              <a:pathLst>
                <a:path w="15712" h="12143" extrusionOk="0">
                  <a:moveTo>
                    <a:pt x="6105" y="0"/>
                  </a:moveTo>
                  <a:lnTo>
                    <a:pt x="1535" y="4203"/>
                  </a:lnTo>
                  <a:cubicBezTo>
                    <a:pt x="1535" y="4203"/>
                    <a:pt x="1768" y="5204"/>
                    <a:pt x="2669" y="5804"/>
                  </a:cubicBezTo>
                  <a:lnTo>
                    <a:pt x="0" y="10207"/>
                  </a:lnTo>
                  <a:lnTo>
                    <a:pt x="14777" y="12142"/>
                  </a:lnTo>
                  <a:lnTo>
                    <a:pt x="15678" y="9874"/>
                  </a:lnTo>
                  <a:lnTo>
                    <a:pt x="13977" y="7539"/>
                  </a:lnTo>
                  <a:cubicBezTo>
                    <a:pt x="15311" y="6805"/>
                    <a:pt x="15678" y="5504"/>
                    <a:pt x="15711" y="5471"/>
                  </a:cubicBezTo>
                  <a:lnTo>
                    <a:pt x="9107" y="400"/>
                  </a:lnTo>
                  <a:cubicBezTo>
                    <a:pt x="9107" y="400"/>
                    <a:pt x="8539" y="1285"/>
                    <a:pt x="7728" y="1285"/>
                  </a:cubicBezTo>
                  <a:cubicBezTo>
                    <a:pt x="7249" y="1285"/>
                    <a:pt x="6686" y="977"/>
                    <a:pt x="6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7"/>
            <p:cNvSpPr/>
            <p:nvPr/>
          </p:nvSpPr>
          <p:spPr>
            <a:xfrm>
              <a:off x="10123225" y="7327350"/>
              <a:ext cx="134300" cy="215175"/>
            </a:xfrm>
            <a:custGeom>
              <a:avLst/>
              <a:gdLst/>
              <a:ahLst/>
              <a:cxnLst/>
              <a:rect l="l" t="t" r="r" b="b"/>
              <a:pathLst>
                <a:path w="5372" h="8607" extrusionOk="0">
                  <a:moveTo>
                    <a:pt x="5071" y="1"/>
                  </a:moveTo>
                  <a:lnTo>
                    <a:pt x="1" y="8440"/>
                  </a:lnTo>
                  <a:lnTo>
                    <a:pt x="268" y="8607"/>
                  </a:lnTo>
                  <a:lnTo>
                    <a:pt x="5371" y="167"/>
                  </a:lnTo>
                  <a:lnTo>
                    <a:pt x="5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7"/>
            <p:cNvSpPr/>
            <p:nvPr/>
          </p:nvSpPr>
          <p:spPr>
            <a:xfrm>
              <a:off x="9966450" y="7420850"/>
              <a:ext cx="717650" cy="222475"/>
            </a:xfrm>
            <a:custGeom>
              <a:avLst/>
              <a:gdLst/>
              <a:ahLst/>
              <a:cxnLst/>
              <a:rect l="l" t="t" r="r" b="b"/>
              <a:pathLst>
                <a:path w="28706" h="8899" extrusionOk="0">
                  <a:moveTo>
                    <a:pt x="2983" y="0"/>
                  </a:moveTo>
                  <a:cubicBezTo>
                    <a:pt x="2804" y="0"/>
                    <a:pt x="2632" y="10"/>
                    <a:pt x="2469" y="30"/>
                  </a:cubicBezTo>
                  <a:cubicBezTo>
                    <a:pt x="1" y="330"/>
                    <a:pt x="234" y="7035"/>
                    <a:pt x="13043" y="8603"/>
                  </a:cubicBezTo>
                  <a:cubicBezTo>
                    <a:pt x="14678" y="8807"/>
                    <a:pt x="16156" y="8898"/>
                    <a:pt x="17485" y="8898"/>
                  </a:cubicBezTo>
                  <a:cubicBezTo>
                    <a:pt x="26573" y="8898"/>
                    <a:pt x="28706" y="4628"/>
                    <a:pt x="26320" y="2999"/>
                  </a:cubicBezTo>
                  <a:cubicBezTo>
                    <a:pt x="25705" y="2577"/>
                    <a:pt x="25044" y="2413"/>
                    <a:pt x="24386" y="2413"/>
                  </a:cubicBezTo>
                  <a:cubicBezTo>
                    <a:pt x="22077" y="2413"/>
                    <a:pt x="19815" y="4433"/>
                    <a:pt x="19815" y="4433"/>
                  </a:cubicBezTo>
                  <a:lnTo>
                    <a:pt x="13877" y="4767"/>
                  </a:lnTo>
                  <a:lnTo>
                    <a:pt x="13410" y="3599"/>
                  </a:lnTo>
                  <a:lnTo>
                    <a:pt x="10375" y="4166"/>
                  </a:lnTo>
                  <a:cubicBezTo>
                    <a:pt x="9317" y="1895"/>
                    <a:pt x="5471" y="0"/>
                    <a:pt x="29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7"/>
            <p:cNvSpPr/>
            <p:nvPr/>
          </p:nvSpPr>
          <p:spPr>
            <a:xfrm>
              <a:off x="10172425" y="7441600"/>
              <a:ext cx="354450" cy="160150"/>
            </a:xfrm>
            <a:custGeom>
              <a:avLst/>
              <a:gdLst/>
              <a:ahLst/>
              <a:cxnLst/>
              <a:rect l="l" t="t" r="r" b="b"/>
              <a:pathLst>
                <a:path w="14178" h="6406" extrusionOk="0">
                  <a:moveTo>
                    <a:pt x="3970" y="1"/>
                  </a:moveTo>
                  <a:cubicBezTo>
                    <a:pt x="3970" y="1"/>
                    <a:pt x="601" y="1335"/>
                    <a:pt x="1" y="4504"/>
                  </a:cubicBezTo>
                  <a:lnTo>
                    <a:pt x="3904" y="6405"/>
                  </a:lnTo>
                  <a:lnTo>
                    <a:pt x="5004" y="4237"/>
                  </a:lnTo>
                  <a:cubicBezTo>
                    <a:pt x="5004" y="4237"/>
                    <a:pt x="5590" y="5475"/>
                    <a:pt x="6204" y="5475"/>
                  </a:cubicBezTo>
                  <a:cubicBezTo>
                    <a:pt x="6457" y="5475"/>
                    <a:pt x="6715" y="5265"/>
                    <a:pt x="6939" y="4671"/>
                  </a:cubicBezTo>
                  <a:cubicBezTo>
                    <a:pt x="6939" y="4671"/>
                    <a:pt x="8744" y="5774"/>
                    <a:pt x="10552" y="5774"/>
                  </a:cubicBezTo>
                  <a:cubicBezTo>
                    <a:pt x="11502" y="5774"/>
                    <a:pt x="12454" y="5468"/>
                    <a:pt x="13144" y="4537"/>
                  </a:cubicBezTo>
                  <a:cubicBezTo>
                    <a:pt x="14178" y="3170"/>
                    <a:pt x="13777" y="1602"/>
                    <a:pt x="13177" y="401"/>
                  </a:cubicBezTo>
                  <a:lnTo>
                    <a:pt x="13177" y="401"/>
                  </a:lnTo>
                  <a:cubicBezTo>
                    <a:pt x="12677" y="1001"/>
                    <a:pt x="11909" y="1602"/>
                    <a:pt x="10642" y="1769"/>
                  </a:cubicBezTo>
                  <a:cubicBezTo>
                    <a:pt x="10420" y="2561"/>
                    <a:pt x="9897" y="3444"/>
                    <a:pt x="8844" y="3444"/>
                  </a:cubicBezTo>
                  <a:cubicBezTo>
                    <a:pt x="8788" y="3444"/>
                    <a:pt x="8732" y="3441"/>
                    <a:pt x="8674" y="3436"/>
                  </a:cubicBezTo>
                  <a:cubicBezTo>
                    <a:pt x="6572" y="3270"/>
                    <a:pt x="3970" y="1"/>
                    <a:pt x="3970" y="1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7"/>
            <p:cNvSpPr/>
            <p:nvPr/>
          </p:nvSpPr>
          <p:spPr>
            <a:xfrm>
              <a:off x="10358400" y="7359050"/>
              <a:ext cx="165975" cy="132625"/>
            </a:xfrm>
            <a:custGeom>
              <a:avLst/>
              <a:gdLst/>
              <a:ahLst/>
              <a:cxnLst/>
              <a:rect l="l" t="t" r="r" b="b"/>
              <a:pathLst>
                <a:path w="6639" h="5305" extrusionOk="0">
                  <a:moveTo>
                    <a:pt x="334" y="0"/>
                  </a:moveTo>
                  <a:lnTo>
                    <a:pt x="1" y="67"/>
                  </a:lnTo>
                  <a:lnTo>
                    <a:pt x="1535" y="5237"/>
                  </a:lnTo>
                  <a:lnTo>
                    <a:pt x="1668" y="5237"/>
                  </a:lnTo>
                  <a:cubicBezTo>
                    <a:pt x="1969" y="5304"/>
                    <a:pt x="2235" y="5304"/>
                    <a:pt x="2502" y="5304"/>
                  </a:cubicBezTo>
                  <a:cubicBezTo>
                    <a:pt x="5705" y="5304"/>
                    <a:pt x="6572" y="2569"/>
                    <a:pt x="6639" y="2569"/>
                  </a:cubicBezTo>
                  <a:lnTo>
                    <a:pt x="6305" y="2502"/>
                  </a:lnTo>
                  <a:cubicBezTo>
                    <a:pt x="6243" y="2502"/>
                    <a:pt x="5489" y="4982"/>
                    <a:pt x="2542" y="4982"/>
                  </a:cubicBezTo>
                  <a:cubicBezTo>
                    <a:pt x="2319" y="4982"/>
                    <a:pt x="2084" y="4968"/>
                    <a:pt x="1835" y="4937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7"/>
            <p:cNvSpPr/>
            <p:nvPr/>
          </p:nvSpPr>
          <p:spPr>
            <a:xfrm>
              <a:off x="10239150" y="7513325"/>
              <a:ext cx="60900" cy="75900"/>
            </a:xfrm>
            <a:custGeom>
              <a:avLst/>
              <a:gdLst/>
              <a:ahLst/>
              <a:cxnLst/>
              <a:rect l="l" t="t" r="r" b="b"/>
              <a:pathLst>
                <a:path w="2436" h="3036" extrusionOk="0">
                  <a:moveTo>
                    <a:pt x="2335" y="0"/>
                  </a:moveTo>
                  <a:cubicBezTo>
                    <a:pt x="668" y="467"/>
                    <a:pt x="67" y="2869"/>
                    <a:pt x="0" y="2969"/>
                  </a:cubicBezTo>
                  <a:lnTo>
                    <a:pt x="334" y="3036"/>
                  </a:lnTo>
                  <a:cubicBezTo>
                    <a:pt x="334" y="3002"/>
                    <a:pt x="968" y="701"/>
                    <a:pt x="2436" y="334"/>
                  </a:cubicBezTo>
                  <a:lnTo>
                    <a:pt x="2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7"/>
            <p:cNvSpPr/>
            <p:nvPr/>
          </p:nvSpPr>
          <p:spPr>
            <a:xfrm>
              <a:off x="10218300" y="7499975"/>
              <a:ext cx="69250" cy="79250"/>
            </a:xfrm>
            <a:custGeom>
              <a:avLst/>
              <a:gdLst/>
              <a:ahLst/>
              <a:cxnLst/>
              <a:rect l="l" t="t" r="r" b="b"/>
              <a:pathLst>
                <a:path w="2770" h="3170" extrusionOk="0">
                  <a:moveTo>
                    <a:pt x="2636" y="1"/>
                  </a:moveTo>
                  <a:cubicBezTo>
                    <a:pt x="234" y="835"/>
                    <a:pt x="1" y="3069"/>
                    <a:pt x="1" y="3103"/>
                  </a:cubicBezTo>
                  <a:lnTo>
                    <a:pt x="334" y="3170"/>
                  </a:lnTo>
                  <a:cubicBezTo>
                    <a:pt x="334" y="3069"/>
                    <a:pt x="501" y="1068"/>
                    <a:pt x="2769" y="334"/>
                  </a:cubicBezTo>
                  <a:lnTo>
                    <a:pt x="26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7"/>
            <p:cNvSpPr/>
            <p:nvPr/>
          </p:nvSpPr>
          <p:spPr>
            <a:xfrm>
              <a:off x="10194950" y="7479125"/>
              <a:ext cx="77575" cy="88425"/>
            </a:xfrm>
            <a:custGeom>
              <a:avLst/>
              <a:gdLst/>
              <a:ahLst/>
              <a:cxnLst/>
              <a:rect l="l" t="t" r="r" b="b"/>
              <a:pathLst>
                <a:path w="3103" h="3537" extrusionOk="0">
                  <a:moveTo>
                    <a:pt x="3069" y="1"/>
                  </a:moveTo>
                  <a:cubicBezTo>
                    <a:pt x="568" y="234"/>
                    <a:pt x="1" y="3436"/>
                    <a:pt x="1" y="3503"/>
                  </a:cubicBezTo>
                  <a:lnTo>
                    <a:pt x="334" y="3537"/>
                  </a:lnTo>
                  <a:cubicBezTo>
                    <a:pt x="334" y="3503"/>
                    <a:pt x="834" y="534"/>
                    <a:pt x="3103" y="334"/>
                  </a:cubicBezTo>
                  <a:lnTo>
                    <a:pt x="30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7"/>
            <p:cNvSpPr/>
            <p:nvPr/>
          </p:nvSpPr>
          <p:spPr>
            <a:xfrm>
              <a:off x="10551875" y="7509975"/>
              <a:ext cx="107600" cy="266900"/>
            </a:xfrm>
            <a:custGeom>
              <a:avLst/>
              <a:gdLst/>
              <a:ahLst/>
              <a:cxnLst/>
              <a:rect l="l" t="t" r="r" b="b"/>
              <a:pathLst>
                <a:path w="4304" h="10676" extrusionOk="0">
                  <a:moveTo>
                    <a:pt x="2402" y="1"/>
                  </a:moveTo>
                  <a:lnTo>
                    <a:pt x="0" y="501"/>
                  </a:lnTo>
                  <a:lnTo>
                    <a:pt x="3403" y="10675"/>
                  </a:lnTo>
                  <a:lnTo>
                    <a:pt x="4304" y="10175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7"/>
            <p:cNvSpPr/>
            <p:nvPr/>
          </p:nvSpPr>
          <p:spPr>
            <a:xfrm>
              <a:off x="10754525" y="7468300"/>
              <a:ext cx="192650" cy="265200"/>
            </a:xfrm>
            <a:custGeom>
              <a:avLst/>
              <a:gdLst/>
              <a:ahLst/>
              <a:cxnLst/>
              <a:rect l="l" t="t" r="r" b="b"/>
              <a:pathLst>
                <a:path w="7706" h="10608" extrusionOk="0">
                  <a:moveTo>
                    <a:pt x="5504" y="0"/>
                  </a:moveTo>
                  <a:lnTo>
                    <a:pt x="0" y="10608"/>
                  </a:lnTo>
                  <a:lnTo>
                    <a:pt x="968" y="10608"/>
                  </a:lnTo>
                  <a:lnTo>
                    <a:pt x="7706" y="1101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7"/>
            <p:cNvSpPr/>
            <p:nvPr/>
          </p:nvSpPr>
          <p:spPr>
            <a:xfrm>
              <a:off x="10664450" y="7471625"/>
              <a:ext cx="65900" cy="286900"/>
            </a:xfrm>
            <a:custGeom>
              <a:avLst/>
              <a:gdLst/>
              <a:ahLst/>
              <a:cxnLst/>
              <a:rect l="l" t="t" r="r" b="b"/>
              <a:pathLst>
                <a:path w="2636" h="11476" extrusionOk="0">
                  <a:moveTo>
                    <a:pt x="2636" y="0"/>
                  </a:moveTo>
                  <a:lnTo>
                    <a:pt x="1" y="334"/>
                  </a:lnTo>
                  <a:cubicBezTo>
                    <a:pt x="1" y="334"/>
                    <a:pt x="67" y="11375"/>
                    <a:pt x="1" y="11475"/>
                  </a:cubicBezTo>
                  <a:lnTo>
                    <a:pt x="935" y="11475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7"/>
            <p:cNvSpPr/>
            <p:nvPr/>
          </p:nvSpPr>
          <p:spPr>
            <a:xfrm>
              <a:off x="10709475" y="7492475"/>
              <a:ext cx="115950" cy="262700"/>
            </a:xfrm>
            <a:custGeom>
              <a:avLst/>
              <a:gdLst/>
              <a:ahLst/>
              <a:cxnLst/>
              <a:rect l="l" t="t" r="r" b="b"/>
              <a:pathLst>
                <a:path w="4638" h="10508" extrusionOk="0">
                  <a:moveTo>
                    <a:pt x="2036" y="0"/>
                  </a:moveTo>
                  <a:lnTo>
                    <a:pt x="1" y="10508"/>
                  </a:lnTo>
                  <a:lnTo>
                    <a:pt x="1002" y="10508"/>
                  </a:lnTo>
                  <a:lnTo>
                    <a:pt x="4638" y="534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7"/>
            <p:cNvSpPr/>
            <p:nvPr/>
          </p:nvSpPr>
          <p:spPr>
            <a:xfrm>
              <a:off x="10500175" y="7684275"/>
              <a:ext cx="418650" cy="334500"/>
            </a:xfrm>
            <a:custGeom>
              <a:avLst/>
              <a:gdLst/>
              <a:ahLst/>
              <a:cxnLst/>
              <a:rect l="l" t="t" r="r" b="b"/>
              <a:pathLst>
                <a:path w="16746" h="13380" extrusionOk="0">
                  <a:moveTo>
                    <a:pt x="12709" y="1"/>
                  </a:moveTo>
                  <a:cubicBezTo>
                    <a:pt x="10135" y="1731"/>
                    <a:pt x="8289" y="2242"/>
                    <a:pt x="7006" y="2242"/>
                  </a:cubicBezTo>
                  <a:cubicBezTo>
                    <a:pt x="5147" y="2242"/>
                    <a:pt x="4470" y="1168"/>
                    <a:pt x="4470" y="1168"/>
                  </a:cubicBezTo>
                  <a:lnTo>
                    <a:pt x="0" y="10708"/>
                  </a:lnTo>
                  <a:cubicBezTo>
                    <a:pt x="2924" y="12700"/>
                    <a:pt x="5680" y="13379"/>
                    <a:pt x="8079" y="13379"/>
                  </a:cubicBezTo>
                  <a:cubicBezTo>
                    <a:pt x="13235" y="13379"/>
                    <a:pt x="16746" y="10241"/>
                    <a:pt x="16746" y="10241"/>
                  </a:cubicBezTo>
                  <a:lnTo>
                    <a:pt x="12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7"/>
            <p:cNvSpPr/>
            <p:nvPr/>
          </p:nvSpPr>
          <p:spPr>
            <a:xfrm>
              <a:off x="10591900" y="7710125"/>
              <a:ext cx="241025" cy="71750"/>
            </a:xfrm>
            <a:custGeom>
              <a:avLst/>
              <a:gdLst/>
              <a:ahLst/>
              <a:cxnLst/>
              <a:rect l="l" t="t" r="r" b="b"/>
              <a:pathLst>
                <a:path w="9641" h="2870" extrusionOk="0">
                  <a:moveTo>
                    <a:pt x="9374" y="1"/>
                  </a:moveTo>
                  <a:cubicBezTo>
                    <a:pt x="7553" y="1991"/>
                    <a:pt x="5666" y="2572"/>
                    <a:pt x="4081" y="2572"/>
                  </a:cubicBezTo>
                  <a:cubicBezTo>
                    <a:pt x="1919" y="2572"/>
                    <a:pt x="316" y="1493"/>
                    <a:pt x="201" y="1435"/>
                  </a:cubicBezTo>
                  <a:lnTo>
                    <a:pt x="1" y="1702"/>
                  </a:lnTo>
                  <a:cubicBezTo>
                    <a:pt x="34" y="1702"/>
                    <a:pt x="1735" y="2869"/>
                    <a:pt x="4070" y="2869"/>
                  </a:cubicBezTo>
                  <a:cubicBezTo>
                    <a:pt x="5738" y="2869"/>
                    <a:pt x="7739" y="2302"/>
                    <a:pt x="9641" y="201"/>
                  </a:cubicBezTo>
                  <a:lnTo>
                    <a:pt x="93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7"/>
            <p:cNvSpPr/>
            <p:nvPr/>
          </p:nvSpPr>
          <p:spPr>
            <a:xfrm>
              <a:off x="10583575" y="7735150"/>
              <a:ext cx="258525" cy="79250"/>
            </a:xfrm>
            <a:custGeom>
              <a:avLst/>
              <a:gdLst/>
              <a:ahLst/>
              <a:cxnLst/>
              <a:rect l="l" t="t" r="r" b="b"/>
              <a:pathLst>
                <a:path w="10341" h="3170" extrusionOk="0">
                  <a:moveTo>
                    <a:pt x="10074" y="0"/>
                  </a:moveTo>
                  <a:cubicBezTo>
                    <a:pt x="8173" y="2196"/>
                    <a:pt x="6154" y="2842"/>
                    <a:pt x="4440" y="2842"/>
                  </a:cubicBezTo>
                  <a:cubicBezTo>
                    <a:pt x="2092" y="2842"/>
                    <a:pt x="316" y="1631"/>
                    <a:pt x="200" y="1535"/>
                  </a:cubicBezTo>
                  <a:lnTo>
                    <a:pt x="0" y="1835"/>
                  </a:lnTo>
                  <a:cubicBezTo>
                    <a:pt x="33" y="1868"/>
                    <a:pt x="1901" y="3169"/>
                    <a:pt x="4470" y="3169"/>
                  </a:cubicBezTo>
                  <a:cubicBezTo>
                    <a:pt x="6305" y="3169"/>
                    <a:pt x="8373" y="2502"/>
                    <a:pt x="10341" y="200"/>
                  </a:cubicBezTo>
                  <a:lnTo>
                    <a:pt x="100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7"/>
            <p:cNvSpPr/>
            <p:nvPr/>
          </p:nvSpPr>
          <p:spPr>
            <a:xfrm>
              <a:off x="10510175" y="7901925"/>
              <a:ext cx="399475" cy="95925"/>
            </a:xfrm>
            <a:custGeom>
              <a:avLst/>
              <a:gdLst/>
              <a:ahLst/>
              <a:cxnLst/>
              <a:rect l="l" t="t" r="r" b="b"/>
              <a:pathLst>
                <a:path w="15979" h="3837" extrusionOk="0">
                  <a:moveTo>
                    <a:pt x="15745" y="1"/>
                  </a:moveTo>
                  <a:cubicBezTo>
                    <a:pt x="12974" y="2651"/>
                    <a:pt x="10190" y="3500"/>
                    <a:pt x="7761" y="3500"/>
                  </a:cubicBezTo>
                  <a:cubicBezTo>
                    <a:pt x="3464" y="3500"/>
                    <a:pt x="277" y="844"/>
                    <a:pt x="234" y="801"/>
                  </a:cubicBezTo>
                  <a:lnTo>
                    <a:pt x="1" y="1035"/>
                  </a:lnTo>
                  <a:cubicBezTo>
                    <a:pt x="67" y="1102"/>
                    <a:pt x="3336" y="3837"/>
                    <a:pt x="7773" y="3837"/>
                  </a:cubicBezTo>
                  <a:cubicBezTo>
                    <a:pt x="10241" y="3837"/>
                    <a:pt x="13110" y="2970"/>
                    <a:pt x="15979" y="268"/>
                  </a:cubicBezTo>
                  <a:lnTo>
                    <a:pt x="15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7"/>
            <p:cNvSpPr/>
            <p:nvPr/>
          </p:nvSpPr>
          <p:spPr>
            <a:xfrm>
              <a:off x="10521850" y="7872750"/>
              <a:ext cx="374450" cy="99250"/>
            </a:xfrm>
            <a:custGeom>
              <a:avLst/>
              <a:gdLst/>
              <a:ahLst/>
              <a:cxnLst/>
              <a:rect l="l" t="t" r="r" b="b"/>
              <a:pathLst>
                <a:path w="14978" h="3970" extrusionOk="0">
                  <a:moveTo>
                    <a:pt x="14711" y="0"/>
                  </a:moveTo>
                  <a:cubicBezTo>
                    <a:pt x="12351" y="2779"/>
                    <a:pt x="9805" y="3668"/>
                    <a:pt x="7514" y="3668"/>
                  </a:cubicBezTo>
                  <a:cubicBezTo>
                    <a:pt x="3588" y="3668"/>
                    <a:pt x="411" y="1057"/>
                    <a:pt x="201" y="868"/>
                  </a:cubicBezTo>
                  <a:lnTo>
                    <a:pt x="1" y="1134"/>
                  </a:lnTo>
                  <a:cubicBezTo>
                    <a:pt x="101" y="1168"/>
                    <a:pt x="3470" y="3970"/>
                    <a:pt x="7606" y="3970"/>
                  </a:cubicBezTo>
                  <a:cubicBezTo>
                    <a:pt x="9974" y="3970"/>
                    <a:pt x="12610" y="3036"/>
                    <a:pt x="14978" y="200"/>
                  </a:cubicBezTo>
                  <a:lnTo>
                    <a:pt x="14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7"/>
            <p:cNvSpPr/>
            <p:nvPr/>
          </p:nvSpPr>
          <p:spPr>
            <a:xfrm>
              <a:off x="9303475" y="7588375"/>
              <a:ext cx="728875" cy="463700"/>
            </a:xfrm>
            <a:custGeom>
              <a:avLst/>
              <a:gdLst/>
              <a:ahLst/>
              <a:cxnLst/>
              <a:rect l="l" t="t" r="r" b="b"/>
              <a:pathLst>
                <a:path w="29155" h="18548" extrusionOk="0">
                  <a:moveTo>
                    <a:pt x="19415" y="0"/>
                  </a:moveTo>
                  <a:lnTo>
                    <a:pt x="1" y="6805"/>
                  </a:lnTo>
                  <a:lnTo>
                    <a:pt x="9841" y="18547"/>
                  </a:lnTo>
                  <a:lnTo>
                    <a:pt x="29155" y="8640"/>
                  </a:lnTo>
                  <a:lnTo>
                    <a:pt x="19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7"/>
            <p:cNvSpPr/>
            <p:nvPr/>
          </p:nvSpPr>
          <p:spPr>
            <a:xfrm>
              <a:off x="9366025" y="7619225"/>
              <a:ext cx="617125" cy="404475"/>
            </a:xfrm>
            <a:custGeom>
              <a:avLst/>
              <a:gdLst/>
              <a:ahLst/>
              <a:cxnLst/>
              <a:rect l="l" t="t" r="r" b="b"/>
              <a:pathLst>
                <a:path w="24685" h="16179" extrusionOk="0">
                  <a:moveTo>
                    <a:pt x="16746" y="401"/>
                  </a:moveTo>
                  <a:lnTo>
                    <a:pt x="24084" y="7339"/>
                  </a:lnTo>
                  <a:lnTo>
                    <a:pt x="7372" y="15779"/>
                  </a:lnTo>
                  <a:lnTo>
                    <a:pt x="534" y="5905"/>
                  </a:lnTo>
                  <a:lnTo>
                    <a:pt x="16746" y="401"/>
                  </a:lnTo>
                  <a:close/>
                  <a:moveTo>
                    <a:pt x="16846" y="1"/>
                  </a:moveTo>
                  <a:lnTo>
                    <a:pt x="1" y="5738"/>
                  </a:lnTo>
                  <a:lnTo>
                    <a:pt x="7306" y="16179"/>
                  </a:lnTo>
                  <a:lnTo>
                    <a:pt x="24685" y="7439"/>
                  </a:lnTo>
                  <a:lnTo>
                    <a:pt x="168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7"/>
            <p:cNvSpPr/>
            <p:nvPr/>
          </p:nvSpPr>
          <p:spPr>
            <a:xfrm>
              <a:off x="9499450" y="7677575"/>
              <a:ext cx="289400" cy="259225"/>
            </a:xfrm>
            <a:custGeom>
              <a:avLst/>
              <a:gdLst/>
              <a:ahLst/>
              <a:cxnLst/>
              <a:rect l="l" t="t" r="r" b="b"/>
              <a:pathLst>
                <a:path w="11576" h="10369" extrusionOk="0">
                  <a:moveTo>
                    <a:pt x="8559" y="1"/>
                  </a:moveTo>
                  <a:cubicBezTo>
                    <a:pt x="8477" y="1"/>
                    <a:pt x="8393" y="32"/>
                    <a:pt x="8307" y="102"/>
                  </a:cubicBezTo>
                  <a:cubicBezTo>
                    <a:pt x="7406" y="769"/>
                    <a:pt x="9141" y="2837"/>
                    <a:pt x="9141" y="2837"/>
                  </a:cubicBezTo>
                  <a:cubicBezTo>
                    <a:pt x="9141" y="2837"/>
                    <a:pt x="4931" y="1790"/>
                    <a:pt x="2988" y="1790"/>
                  </a:cubicBezTo>
                  <a:cubicBezTo>
                    <a:pt x="2455" y="1790"/>
                    <a:pt x="2093" y="1869"/>
                    <a:pt x="2035" y="2070"/>
                  </a:cubicBezTo>
                  <a:cubicBezTo>
                    <a:pt x="1802" y="2970"/>
                    <a:pt x="7806" y="3638"/>
                    <a:pt x="7973" y="3671"/>
                  </a:cubicBezTo>
                  <a:cubicBezTo>
                    <a:pt x="7706" y="3738"/>
                    <a:pt x="1" y="5072"/>
                    <a:pt x="234" y="6239"/>
                  </a:cubicBezTo>
                  <a:cubicBezTo>
                    <a:pt x="280" y="6439"/>
                    <a:pt x="529" y="6521"/>
                    <a:pt x="910" y="6521"/>
                  </a:cubicBezTo>
                  <a:cubicBezTo>
                    <a:pt x="2762" y="6521"/>
                    <a:pt x="7739" y="4572"/>
                    <a:pt x="7740" y="4572"/>
                  </a:cubicBezTo>
                  <a:lnTo>
                    <a:pt x="7740" y="4572"/>
                  </a:lnTo>
                  <a:cubicBezTo>
                    <a:pt x="7739" y="4572"/>
                    <a:pt x="1635" y="8675"/>
                    <a:pt x="2536" y="9575"/>
                  </a:cubicBezTo>
                  <a:cubicBezTo>
                    <a:pt x="2605" y="9639"/>
                    <a:pt x="2695" y="9669"/>
                    <a:pt x="2804" y="9669"/>
                  </a:cubicBezTo>
                  <a:cubicBezTo>
                    <a:pt x="4163" y="9669"/>
                    <a:pt x="8339" y="5006"/>
                    <a:pt x="8340" y="5005"/>
                  </a:cubicBezTo>
                  <a:lnTo>
                    <a:pt x="8340" y="5005"/>
                  </a:lnTo>
                  <a:cubicBezTo>
                    <a:pt x="8339" y="5006"/>
                    <a:pt x="5338" y="9942"/>
                    <a:pt x="6305" y="10342"/>
                  </a:cubicBezTo>
                  <a:cubicBezTo>
                    <a:pt x="6346" y="10360"/>
                    <a:pt x="6388" y="10369"/>
                    <a:pt x="6432" y="10369"/>
                  </a:cubicBezTo>
                  <a:cubicBezTo>
                    <a:pt x="7455" y="10369"/>
                    <a:pt x="9174" y="5672"/>
                    <a:pt x="9174" y="5672"/>
                  </a:cubicBezTo>
                  <a:lnTo>
                    <a:pt x="9207" y="5672"/>
                  </a:lnTo>
                  <a:cubicBezTo>
                    <a:pt x="9207" y="5672"/>
                    <a:pt x="11576" y="4638"/>
                    <a:pt x="9841" y="2570"/>
                  </a:cubicBezTo>
                  <a:cubicBezTo>
                    <a:pt x="9841" y="2570"/>
                    <a:pt x="9300" y="1"/>
                    <a:pt x="8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7"/>
            <p:cNvSpPr/>
            <p:nvPr/>
          </p:nvSpPr>
          <p:spPr>
            <a:xfrm>
              <a:off x="9787150" y="7785175"/>
              <a:ext cx="37550" cy="62575"/>
            </a:xfrm>
            <a:custGeom>
              <a:avLst/>
              <a:gdLst/>
              <a:ahLst/>
              <a:cxnLst/>
              <a:rect l="l" t="t" r="r" b="b"/>
              <a:pathLst>
                <a:path w="1502" h="2503" extrusionOk="0">
                  <a:moveTo>
                    <a:pt x="735" y="1"/>
                  </a:moveTo>
                  <a:cubicBezTo>
                    <a:pt x="334" y="1"/>
                    <a:pt x="1" y="568"/>
                    <a:pt x="1" y="1268"/>
                  </a:cubicBezTo>
                  <a:cubicBezTo>
                    <a:pt x="1" y="1935"/>
                    <a:pt x="334" y="2503"/>
                    <a:pt x="735" y="2503"/>
                  </a:cubicBezTo>
                  <a:cubicBezTo>
                    <a:pt x="1168" y="2503"/>
                    <a:pt x="1502" y="1935"/>
                    <a:pt x="1502" y="1268"/>
                  </a:cubicBezTo>
                  <a:cubicBezTo>
                    <a:pt x="1502" y="568"/>
                    <a:pt x="1168" y="1"/>
                    <a:pt x="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7"/>
            <p:cNvSpPr/>
            <p:nvPr/>
          </p:nvSpPr>
          <p:spPr>
            <a:xfrm>
              <a:off x="9772150" y="7730025"/>
              <a:ext cx="19200" cy="16825"/>
            </a:xfrm>
            <a:custGeom>
              <a:avLst/>
              <a:gdLst/>
              <a:ahLst/>
              <a:cxnLst/>
              <a:rect l="l" t="t" r="r" b="b"/>
              <a:pathLst>
                <a:path w="768" h="673" extrusionOk="0">
                  <a:moveTo>
                    <a:pt x="459" y="1"/>
                  </a:moveTo>
                  <a:cubicBezTo>
                    <a:pt x="440" y="1"/>
                    <a:pt x="421" y="2"/>
                    <a:pt x="401" y="5"/>
                  </a:cubicBezTo>
                  <a:cubicBezTo>
                    <a:pt x="167" y="5"/>
                    <a:pt x="0" y="139"/>
                    <a:pt x="0" y="339"/>
                  </a:cubicBezTo>
                  <a:cubicBezTo>
                    <a:pt x="0" y="506"/>
                    <a:pt x="167" y="672"/>
                    <a:pt x="401" y="672"/>
                  </a:cubicBezTo>
                  <a:cubicBezTo>
                    <a:pt x="601" y="672"/>
                    <a:pt x="768" y="539"/>
                    <a:pt x="768" y="339"/>
                  </a:cubicBezTo>
                  <a:cubicBezTo>
                    <a:pt x="768" y="156"/>
                    <a:pt x="656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7"/>
            <p:cNvSpPr/>
            <p:nvPr/>
          </p:nvSpPr>
          <p:spPr>
            <a:xfrm>
              <a:off x="9820525" y="7746825"/>
              <a:ext cx="68400" cy="43375"/>
            </a:xfrm>
            <a:custGeom>
              <a:avLst/>
              <a:gdLst/>
              <a:ahLst/>
              <a:cxnLst/>
              <a:rect l="l" t="t" r="r" b="b"/>
              <a:pathLst>
                <a:path w="2736" h="1735" extrusionOk="0">
                  <a:moveTo>
                    <a:pt x="1368" y="0"/>
                  </a:moveTo>
                  <a:cubicBezTo>
                    <a:pt x="601" y="0"/>
                    <a:pt x="0" y="401"/>
                    <a:pt x="0" y="868"/>
                  </a:cubicBezTo>
                  <a:cubicBezTo>
                    <a:pt x="0" y="1335"/>
                    <a:pt x="601" y="1735"/>
                    <a:pt x="1368" y="1735"/>
                  </a:cubicBezTo>
                  <a:cubicBezTo>
                    <a:pt x="2135" y="1735"/>
                    <a:pt x="2735" y="1335"/>
                    <a:pt x="2735" y="868"/>
                  </a:cubicBezTo>
                  <a:cubicBezTo>
                    <a:pt x="2735" y="401"/>
                    <a:pt x="2135" y="0"/>
                    <a:pt x="1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7"/>
            <p:cNvSpPr/>
            <p:nvPr/>
          </p:nvSpPr>
          <p:spPr>
            <a:xfrm>
              <a:off x="9442750" y="7785925"/>
              <a:ext cx="40050" cy="19300"/>
            </a:xfrm>
            <a:custGeom>
              <a:avLst/>
              <a:gdLst/>
              <a:ahLst/>
              <a:cxnLst/>
              <a:rect l="l" t="t" r="r" b="b"/>
              <a:pathLst>
                <a:path w="1602" h="772" extrusionOk="0">
                  <a:moveTo>
                    <a:pt x="902" y="0"/>
                  </a:moveTo>
                  <a:cubicBezTo>
                    <a:pt x="869" y="0"/>
                    <a:pt x="835" y="2"/>
                    <a:pt x="801" y="4"/>
                  </a:cubicBezTo>
                  <a:cubicBezTo>
                    <a:pt x="334" y="4"/>
                    <a:pt x="0" y="171"/>
                    <a:pt x="0" y="404"/>
                  </a:cubicBezTo>
                  <a:cubicBezTo>
                    <a:pt x="0" y="605"/>
                    <a:pt x="401" y="771"/>
                    <a:pt x="801" y="771"/>
                  </a:cubicBezTo>
                  <a:cubicBezTo>
                    <a:pt x="1268" y="771"/>
                    <a:pt x="1602" y="605"/>
                    <a:pt x="1602" y="404"/>
                  </a:cubicBezTo>
                  <a:cubicBezTo>
                    <a:pt x="1602" y="188"/>
                    <a:pt x="1315" y="0"/>
                    <a:pt x="9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7"/>
            <p:cNvSpPr/>
            <p:nvPr/>
          </p:nvSpPr>
          <p:spPr>
            <a:xfrm>
              <a:off x="9486950" y="7765175"/>
              <a:ext cx="41725" cy="29200"/>
            </a:xfrm>
            <a:custGeom>
              <a:avLst/>
              <a:gdLst/>
              <a:ahLst/>
              <a:cxnLst/>
              <a:rect l="l" t="t" r="r" b="b"/>
              <a:pathLst>
                <a:path w="1669" h="1168" extrusionOk="0">
                  <a:moveTo>
                    <a:pt x="834" y="0"/>
                  </a:moveTo>
                  <a:cubicBezTo>
                    <a:pt x="367" y="0"/>
                    <a:pt x="0" y="267"/>
                    <a:pt x="0" y="601"/>
                  </a:cubicBezTo>
                  <a:cubicBezTo>
                    <a:pt x="0" y="934"/>
                    <a:pt x="367" y="1168"/>
                    <a:pt x="834" y="1168"/>
                  </a:cubicBezTo>
                  <a:cubicBezTo>
                    <a:pt x="1301" y="1168"/>
                    <a:pt x="1668" y="934"/>
                    <a:pt x="1668" y="601"/>
                  </a:cubicBezTo>
                  <a:cubicBezTo>
                    <a:pt x="1668" y="267"/>
                    <a:pt x="1301" y="0"/>
                    <a:pt x="8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6921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49"/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EXAMPLES</a:t>
            </a:r>
            <a:endParaRPr dirty="0"/>
          </a:p>
        </p:txBody>
      </p:sp>
      <p:sp>
        <p:nvSpPr>
          <p:cNvPr id="1912" name="Google Shape;1912;p49"/>
          <p:cNvSpPr txBox="1">
            <a:spLocks noGrp="1"/>
          </p:cNvSpPr>
          <p:nvPr>
            <p:ph type="title" idx="2"/>
          </p:nvPr>
        </p:nvSpPr>
        <p:spPr>
          <a:xfrm>
            <a:off x="1185330" y="3520064"/>
            <a:ext cx="22395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/>
              <a:t>I</a:t>
            </a:r>
            <a:r>
              <a:rPr lang="en" sz="3000" dirty="0" smtClean="0"/>
              <a:t> am in home </a:t>
            </a:r>
            <a:r>
              <a:rPr lang="en" sz="3000" dirty="0" smtClean="0">
                <a:solidFill>
                  <a:srgbClr val="FF0000"/>
                </a:solidFill>
              </a:rPr>
              <a:t>because</a:t>
            </a:r>
            <a:r>
              <a:rPr lang="en" sz="3000" dirty="0" smtClean="0"/>
              <a:t> its raining outside</a:t>
            </a:r>
            <a:endParaRPr sz="3000" dirty="0"/>
          </a:p>
        </p:txBody>
      </p:sp>
      <p:sp>
        <p:nvSpPr>
          <p:cNvPr id="1914" name="Google Shape;1914;p49"/>
          <p:cNvSpPr txBox="1">
            <a:spLocks noGrp="1"/>
          </p:cNvSpPr>
          <p:nvPr>
            <p:ph type="title" idx="3"/>
          </p:nvPr>
        </p:nvSpPr>
        <p:spPr>
          <a:xfrm>
            <a:off x="6155400" y="3499850"/>
            <a:ext cx="22686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 smtClean="0"/>
              <a:t>I eat healthy food </a:t>
            </a:r>
            <a:r>
              <a:rPr lang="es-CO" sz="3000" dirty="0" smtClean="0">
                <a:solidFill>
                  <a:srgbClr val="FF0000"/>
                </a:solidFill>
              </a:rPr>
              <a:t>because</a:t>
            </a:r>
            <a:r>
              <a:rPr lang="es-CO" sz="3000" dirty="0" smtClean="0"/>
              <a:t> i am sick</a:t>
            </a:r>
            <a:endParaRPr sz="3000" dirty="0"/>
          </a:p>
        </p:txBody>
      </p:sp>
      <p:grpSp>
        <p:nvGrpSpPr>
          <p:cNvPr id="1920" name="Google Shape;1920;p49"/>
          <p:cNvGrpSpPr/>
          <p:nvPr/>
        </p:nvGrpSpPr>
        <p:grpSpPr>
          <a:xfrm>
            <a:off x="3766867" y="1815850"/>
            <a:ext cx="1764775" cy="1930300"/>
            <a:chOff x="-9054475" y="5451575"/>
            <a:chExt cx="1764775" cy="1930300"/>
          </a:xfrm>
        </p:grpSpPr>
        <p:sp>
          <p:nvSpPr>
            <p:cNvPr id="1921" name="Google Shape;1921;p49"/>
            <p:cNvSpPr/>
            <p:nvPr/>
          </p:nvSpPr>
          <p:spPr>
            <a:xfrm>
              <a:off x="-9054475" y="5451575"/>
              <a:ext cx="1764775" cy="1930300"/>
            </a:xfrm>
            <a:custGeom>
              <a:avLst/>
              <a:gdLst/>
              <a:ahLst/>
              <a:cxnLst/>
              <a:rect l="l" t="t" r="r" b="b"/>
              <a:pathLst>
                <a:path w="70591" h="77212" extrusionOk="0">
                  <a:moveTo>
                    <a:pt x="15397" y="40613"/>
                  </a:moveTo>
                  <a:lnTo>
                    <a:pt x="15952" y="40971"/>
                  </a:lnTo>
                  <a:cubicBezTo>
                    <a:pt x="15626" y="40841"/>
                    <a:pt x="15299" y="40776"/>
                    <a:pt x="15006" y="40645"/>
                  </a:cubicBezTo>
                  <a:cubicBezTo>
                    <a:pt x="15136" y="40645"/>
                    <a:pt x="15267" y="40645"/>
                    <a:pt x="15397" y="40613"/>
                  </a:cubicBezTo>
                  <a:close/>
                  <a:moveTo>
                    <a:pt x="48409" y="1"/>
                  </a:moveTo>
                  <a:cubicBezTo>
                    <a:pt x="40645" y="1"/>
                    <a:pt x="31218" y="3002"/>
                    <a:pt x="23944" y="7503"/>
                  </a:cubicBezTo>
                  <a:cubicBezTo>
                    <a:pt x="19214" y="7666"/>
                    <a:pt x="14321" y="10472"/>
                    <a:pt x="11189" y="14908"/>
                  </a:cubicBezTo>
                  <a:cubicBezTo>
                    <a:pt x="8775" y="18268"/>
                    <a:pt x="7601" y="22182"/>
                    <a:pt x="7764" y="25966"/>
                  </a:cubicBezTo>
                  <a:cubicBezTo>
                    <a:pt x="7797" y="27075"/>
                    <a:pt x="8025" y="28119"/>
                    <a:pt x="8254" y="29098"/>
                  </a:cubicBezTo>
                  <a:cubicBezTo>
                    <a:pt x="7960" y="28967"/>
                    <a:pt x="7699" y="28935"/>
                    <a:pt x="7373" y="28935"/>
                  </a:cubicBezTo>
                  <a:cubicBezTo>
                    <a:pt x="6981" y="28935"/>
                    <a:pt x="6623" y="29032"/>
                    <a:pt x="6296" y="29196"/>
                  </a:cubicBezTo>
                  <a:lnTo>
                    <a:pt x="3067" y="30696"/>
                  </a:lnTo>
                  <a:cubicBezTo>
                    <a:pt x="2415" y="31022"/>
                    <a:pt x="1925" y="31642"/>
                    <a:pt x="1730" y="32327"/>
                  </a:cubicBezTo>
                  <a:cubicBezTo>
                    <a:pt x="1534" y="33012"/>
                    <a:pt x="1730" y="33795"/>
                    <a:pt x="2186" y="34415"/>
                  </a:cubicBezTo>
                  <a:lnTo>
                    <a:pt x="2839" y="35230"/>
                  </a:lnTo>
                  <a:lnTo>
                    <a:pt x="2871" y="35295"/>
                  </a:lnTo>
                  <a:cubicBezTo>
                    <a:pt x="3002" y="35491"/>
                    <a:pt x="3165" y="35720"/>
                    <a:pt x="3328" y="35883"/>
                  </a:cubicBezTo>
                  <a:cubicBezTo>
                    <a:pt x="3458" y="36111"/>
                    <a:pt x="3654" y="36372"/>
                    <a:pt x="3850" y="36535"/>
                  </a:cubicBezTo>
                  <a:lnTo>
                    <a:pt x="4176" y="36926"/>
                  </a:lnTo>
                  <a:cubicBezTo>
                    <a:pt x="2284" y="38655"/>
                    <a:pt x="1" y="41950"/>
                    <a:pt x="1142" y="45669"/>
                  </a:cubicBezTo>
                  <a:cubicBezTo>
                    <a:pt x="1860" y="47887"/>
                    <a:pt x="3654" y="49322"/>
                    <a:pt x="5872" y="49322"/>
                  </a:cubicBezTo>
                  <a:cubicBezTo>
                    <a:pt x="6525" y="49322"/>
                    <a:pt x="7144" y="49192"/>
                    <a:pt x="7764" y="48996"/>
                  </a:cubicBezTo>
                  <a:cubicBezTo>
                    <a:pt x="9558" y="51279"/>
                    <a:pt x="12461" y="53367"/>
                    <a:pt x="16735" y="53367"/>
                  </a:cubicBezTo>
                  <a:cubicBezTo>
                    <a:pt x="19638" y="53367"/>
                    <a:pt x="22835" y="52421"/>
                    <a:pt x="26358" y="50562"/>
                  </a:cubicBezTo>
                  <a:cubicBezTo>
                    <a:pt x="26879" y="51149"/>
                    <a:pt x="27467" y="51638"/>
                    <a:pt x="28021" y="52062"/>
                  </a:cubicBezTo>
                  <a:cubicBezTo>
                    <a:pt x="28054" y="52356"/>
                    <a:pt x="28152" y="52617"/>
                    <a:pt x="28282" y="52878"/>
                  </a:cubicBezTo>
                  <a:lnTo>
                    <a:pt x="26586" y="63707"/>
                  </a:lnTo>
                  <a:cubicBezTo>
                    <a:pt x="25901" y="63805"/>
                    <a:pt x="25281" y="64164"/>
                    <a:pt x="24922" y="64686"/>
                  </a:cubicBezTo>
                  <a:cubicBezTo>
                    <a:pt x="24727" y="64980"/>
                    <a:pt x="24596" y="65273"/>
                    <a:pt x="24531" y="65599"/>
                  </a:cubicBezTo>
                  <a:cubicBezTo>
                    <a:pt x="23976" y="65469"/>
                    <a:pt x="23487" y="65338"/>
                    <a:pt x="22998" y="65273"/>
                  </a:cubicBezTo>
                  <a:cubicBezTo>
                    <a:pt x="22443" y="65012"/>
                    <a:pt x="21986" y="64947"/>
                    <a:pt x="21856" y="64914"/>
                  </a:cubicBezTo>
                  <a:cubicBezTo>
                    <a:pt x="21758" y="64849"/>
                    <a:pt x="21595" y="64849"/>
                    <a:pt x="21465" y="64849"/>
                  </a:cubicBezTo>
                  <a:cubicBezTo>
                    <a:pt x="21171" y="64849"/>
                    <a:pt x="20877" y="64914"/>
                    <a:pt x="20616" y="65012"/>
                  </a:cubicBezTo>
                  <a:lnTo>
                    <a:pt x="20551" y="65012"/>
                  </a:lnTo>
                  <a:cubicBezTo>
                    <a:pt x="13831" y="65012"/>
                    <a:pt x="11255" y="70558"/>
                    <a:pt x="11189" y="74276"/>
                  </a:cubicBezTo>
                  <a:cubicBezTo>
                    <a:pt x="11157" y="75451"/>
                    <a:pt x="11972" y="76494"/>
                    <a:pt x="13114" y="76723"/>
                  </a:cubicBezTo>
                  <a:cubicBezTo>
                    <a:pt x="14614" y="77049"/>
                    <a:pt x="16213" y="77212"/>
                    <a:pt x="17844" y="77212"/>
                  </a:cubicBezTo>
                  <a:cubicBezTo>
                    <a:pt x="26521" y="77212"/>
                    <a:pt x="34480" y="72678"/>
                    <a:pt x="34806" y="72515"/>
                  </a:cubicBezTo>
                  <a:cubicBezTo>
                    <a:pt x="35491" y="72123"/>
                    <a:pt x="35980" y="71373"/>
                    <a:pt x="36013" y="70558"/>
                  </a:cubicBezTo>
                  <a:lnTo>
                    <a:pt x="36078" y="69807"/>
                  </a:lnTo>
                  <a:lnTo>
                    <a:pt x="36633" y="61424"/>
                  </a:lnTo>
                  <a:lnTo>
                    <a:pt x="39373" y="71145"/>
                  </a:lnTo>
                  <a:lnTo>
                    <a:pt x="39569" y="71797"/>
                  </a:lnTo>
                  <a:cubicBezTo>
                    <a:pt x="39699" y="72156"/>
                    <a:pt x="39895" y="72515"/>
                    <a:pt x="40188" y="72808"/>
                  </a:cubicBezTo>
                  <a:cubicBezTo>
                    <a:pt x="40547" y="73167"/>
                    <a:pt x="43907" y="76429"/>
                    <a:pt x="51768" y="76429"/>
                  </a:cubicBezTo>
                  <a:cubicBezTo>
                    <a:pt x="55030" y="76429"/>
                    <a:pt x="58651" y="75875"/>
                    <a:pt x="62533" y="74733"/>
                  </a:cubicBezTo>
                  <a:cubicBezTo>
                    <a:pt x="63512" y="74439"/>
                    <a:pt x="64197" y="73591"/>
                    <a:pt x="64262" y="72580"/>
                  </a:cubicBezTo>
                  <a:cubicBezTo>
                    <a:pt x="64262" y="72450"/>
                    <a:pt x="64327" y="71993"/>
                    <a:pt x="64262" y="71373"/>
                  </a:cubicBezTo>
                  <a:cubicBezTo>
                    <a:pt x="64327" y="71014"/>
                    <a:pt x="64262" y="70623"/>
                    <a:pt x="64164" y="70231"/>
                  </a:cubicBezTo>
                  <a:cubicBezTo>
                    <a:pt x="63903" y="68927"/>
                    <a:pt x="63381" y="67296"/>
                    <a:pt x="62109" y="65958"/>
                  </a:cubicBezTo>
                  <a:cubicBezTo>
                    <a:pt x="61130" y="64914"/>
                    <a:pt x="59336" y="63642"/>
                    <a:pt x="56335" y="63642"/>
                  </a:cubicBezTo>
                  <a:cubicBezTo>
                    <a:pt x="55389" y="63642"/>
                    <a:pt x="54411" y="63773"/>
                    <a:pt x="53334" y="64001"/>
                  </a:cubicBezTo>
                  <a:cubicBezTo>
                    <a:pt x="53236" y="64001"/>
                    <a:pt x="53106" y="63968"/>
                    <a:pt x="52975" y="63968"/>
                  </a:cubicBezTo>
                  <a:cubicBezTo>
                    <a:pt x="52617" y="63968"/>
                    <a:pt x="52258" y="64034"/>
                    <a:pt x="51866" y="64262"/>
                  </a:cubicBezTo>
                  <a:cubicBezTo>
                    <a:pt x="51703" y="64327"/>
                    <a:pt x="51507" y="64458"/>
                    <a:pt x="51312" y="64588"/>
                  </a:cubicBezTo>
                  <a:cubicBezTo>
                    <a:pt x="50822" y="64751"/>
                    <a:pt x="50333" y="64914"/>
                    <a:pt x="49811" y="65110"/>
                  </a:cubicBezTo>
                  <a:cubicBezTo>
                    <a:pt x="49681" y="64784"/>
                    <a:pt x="49518" y="64458"/>
                    <a:pt x="49257" y="64197"/>
                  </a:cubicBezTo>
                  <a:cubicBezTo>
                    <a:pt x="48833" y="63707"/>
                    <a:pt x="48180" y="63446"/>
                    <a:pt x="47495" y="63446"/>
                  </a:cubicBezTo>
                  <a:cubicBezTo>
                    <a:pt x="47365" y="63446"/>
                    <a:pt x="47267" y="63446"/>
                    <a:pt x="47169" y="63479"/>
                  </a:cubicBezTo>
                  <a:cubicBezTo>
                    <a:pt x="47104" y="63479"/>
                    <a:pt x="47039" y="63479"/>
                    <a:pt x="46875" y="63512"/>
                  </a:cubicBezTo>
                  <a:lnTo>
                    <a:pt x="44364" y="56792"/>
                  </a:lnTo>
                  <a:lnTo>
                    <a:pt x="44364" y="56792"/>
                  </a:lnTo>
                  <a:cubicBezTo>
                    <a:pt x="45310" y="57020"/>
                    <a:pt x="46288" y="57151"/>
                    <a:pt x="47234" y="57151"/>
                  </a:cubicBezTo>
                  <a:cubicBezTo>
                    <a:pt x="49485" y="57151"/>
                    <a:pt x="51312" y="56433"/>
                    <a:pt x="52453" y="55031"/>
                  </a:cubicBezTo>
                  <a:cubicBezTo>
                    <a:pt x="53138" y="54182"/>
                    <a:pt x="53889" y="52714"/>
                    <a:pt x="53465" y="50496"/>
                  </a:cubicBezTo>
                  <a:cubicBezTo>
                    <a:pt x="53171" y="48996"/>
                    <a:pt x="52290" y="47463"/>
                    <a:pt x="50822" y="45995"/>
                  </a:cubicBezTo>
                  <a:cubicBezTo>
                    <a:pt x="50953" y="45669"/>
                    <a:pt x="50986" y="45342"/>
                    <a:pt x="51018" y="44951"/>
                  </a:cubicBezTo>
                  <a:cubicBezTo>
                    <a:pt x="51051" y="44266"/>
                    <a:pt x="50888" y="43614"/>
                    <a:pt x="50627" y="43059"/>
                  </a:cubicBezTo>
                  <a:lnTo>
                    <a:pt x="50627" y="43059"/>
                  </a:lnTo>
                  <a:cubicBezTo>
                    <a:pt x="52617" y="44201"/>
                    <a:pt x="55259" y="44853"/>
                    <a:pt x="57966" y="44853"/>
                  </a:cubicBezTo>
                  <a:cubicBezTo>
                    <a:pt x="61424" y="44853"/>
                    <a:pt x="64360" y="43777"/>
                    <a:pt x="66219" y="41852"/>
                  </a:cubicBezTo>
                  <a:cubicBezTo>
                    <a:pt x="67687" y="40384"/>
                    <a:pt x="68274" y="38557"/>
                    <a:pt x="67915" y="36698"/>
                  </a:cubicBezTo>
                  <a:cubicBezTo>
                    <a:pt x="67622" y="35295"/>
                    <a:pt x="66839" y="33958"/>
                    <a:pt x="65730" y="32849"/>
                  </a:cubicBezTo>
                  <a:lnTo>
                    <a:pt x="65828" y="32555"/>
                  </a:lnTo>
                  <a:cubicBezTo>
                    <a:pt x="66023" y="31838"/>
                    <a:pt x="65828" y="31055"/>
                    <a:pt x="65436" y="30500"/>
                  </a:cubicBezTo>
                  <a:cubicBezTo>
                    <a:pt x="66252" y="27467"/>
                    <a:pt x="66610" y="24009"/>
                    <a:pt x="66382" y="20584"/>
                  </a:cubicBezTo>
                  <a:cubicBezTo>
                    <a:pt x="66513" y="20584"/>
                    <a:pt x="66676" y="20551"/>
                    <a:pt x="66806" y="20551"/>
                  </a:cubicBezTo>
                  <a:cubicBezTo>
                    <a:pt x="67524" y="20388"/>
                    <a:pt x="68144" y="19899"/>
                    <a:pt x="68470" y="19181"/>
                  </a:cubicBezTo>
                  <a:lnTo>
                    <a:pt x="69448" y="17159"/>
                  </a:lnTo>
                  <a:cubicBezTo>
                    <a:pt x="69546" y="16996"/>
                    <a:pt x="69579" y="16833"/>
                    <a:pt x="69611" y="16670"/>
                  </a:cubicBezTo>
                  <a:cubicBezTo>
                    <a:pt x="69775" y="16539"/>
                    <a:pt x="69938" y="16376"/>
                    <a:pt x="70068" y="16180"/>
                  </a:cubicBezTo>
                  <a:cubicBezTo>
                    <a:pt x="70460" y="15593"/>
                    <a:pt x="70590" y="14875"/>
                    <a:pt x="70427" y="14190"/>
                  </a:cubicBezTo>
                  <a:lnTo>
                    <a:pt x="68894" y="7895"/>
                  </a:lnTo>
                  <a:cubicBezTo>
                    <a:pt x="68698" y="7047"/>
                    <a:pt x="67980" y="6362"/>
                    <a:pt x="67132" y="6101"/>
                  </a:cubicBezTo>
                  <a:cubicBezTo>
                    <a:pt x="66937" y="6068"/>
                    <a:pt x="66741" y="6035"/>
                    <a:pt x="66513" y="6035"/>
                  </a:cubicBezTo>
                  <a:cubicBezTo>
                    <a:pt x="65860" y="6035"/>
                    <a:pt x="65208" y="6296"/>
                    <a:pt x="64784" y="6786"/>
                  </a:cubicBezTo>
                  <a:lnTo>
                    <a:pt x="63153" y="8515"/>
                  </a:lnTo>
                  <a:cubicBezTo>
                    <a:pt x="60250" y="3328"/>
                    <a:pt x="55650" y="360"/>
                    <a:pt x="49974" y="33"/>
                  </a:cubicBezTo>
                  <a:cubicBezTo>
                    <a:pt x="49485" y="1"/>
                    <a:pt x="48963" y="1"/>
                    <a:pt x="48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9"/>
            <p:cNvSpPr/>
            <p:nvPr/>
          </p:nvSpPr>
          <p:spPr>
            <a:xfrm>
              <a:off x="-8336825" y="6712350"/>
              <a:ext cx="425700" cy="534175"/>
            </a:xfrm>
            <a:custGeom>
              <a:avLst/>
              <a:gdLst/>
              <a:ahLst/>
              <a:cxnLst/>
              <a:rect l="l" t="t" r="r" b="b"/>
              <a:pathLst>
                <a:path w="17028" h="21367" extrusionOk="0">
                  <a:moveTo>
                    <a:pt x="10699" y="0"/>
                  </a:moveTo>
                  <a:lnTo>
                    <a:pt x="2381" y="620"/>
                  </a:lnTo>
                  <a:lnTo>
                    <a:pt x="0" y="15788"/>
                  </a:lnTo>
                  <a:lnTo>
                    <a:pt x="0" y="19637"/>
                  </a:lnTo>
                  <a:lnTo>
                    <a:pt x="1109" y="20616"/>
                  </a:lnTo>
                  <a:lnTo>
                    <a:pt x="3751" y="19768"/>
                  </a:lnTo>
                  <a:lnTo>
                    <a:pt x="4958" y="19213"/>
                  </a:lnTo>
                  <a:lnTo>
                    <a:pt x="6035" y="2805"/>
                  </a:lnTo>
                  <a:lnTo>
                    <a:pt x="8253" y="3066"/>
                  </a:lnTo>
                  <a:lnTo>
                    <a:pt x="13048" y="20061"/>
                  </a:lnTo>
                  <a:lnTo>
                    <a:pt x="15234" y="21366"/>
                  </a:lnTo>
                  <a:lnTo>
                    <a:pt x="17028" y="20224"/>
                  </a:lnTo>
                  <a:lnTo>
                    <a:pt x="16604" y="15984"/>
                  </a:lnTo>
                  <a:lnTo>
                    <a:pt x="106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9"/>
            <p:cNvSpPr/>
            <p:nvPr/>
          </p:nvSpPr>
          <p:spPr>
            <a:xfrm>
              <a:off x="-8713600" y="7105325"/>
              <a:ext cx="500750" cy="216275"/>
            </a:xfrm>
            <a:custGeom>
              <a:avLst/>
              <a:gdLst/>
              <a:ahLst/>
              <a:cxnLst/>
              <a:rect l="l" t="t" r="r" b="b"/>
              <a:pathLst>
                <a:path w="20030" h="8651" extrusionOk="0">
                  <a:moveTo>
                    <a:pt x="13539" y="0"/>
                  </a:moveTo>
                  <a:cubicBezTo>
                    <a:pt x="13375" y="0"/>
                    <a:pt x="13277" y="4"/>
                    <a:pt x="13277" y="4"/>
                  </a:cubicBezTo>
                  <a:lnTo>
                    <a:pt x="14158" y="3201"/>
                  </a:lnTo>
                  <a:cubicBezTo>
                    <a:pt x="11163" y="1869"/>
                    <a:pt x="8802" y="1347"/>
                    <a:pt x="6940" y="1347"/>
                  </a:cubicBezTo>
                  <a:cubicBezTo>
                    <a:pt x="181" y="1347"/>
                    <a:pt x="1" y="8224"/>
                    <a:pt x="1" y="8224"/>
                  </a:cubicBezTo>
                  <a:cubicBezTo>
                    <a:pt x="1377" y="8523"/>
                    <a:pt x="2776" y="8651"/>
                    <a:pt x="4161" y="8651"/>
                  </a:cubicBezTo>
                  <a:cubicBezTo>
                    <a:pt x="12295" y="8651"/>
                    <a:pt x="19964" y="4244"/>
                    <a:pt x="19964" y="4244"/>
                  </a:cubicBezTo>
                  <a:lnTo>
                    <a:pt x="20029" y="3494"/>
                  </a:lnTo>
                  <a:lnTo>
                    <a:pt x="20029" y="3494"/>
                  </a:lnTo>
                  <a:cubicBezTo>
                    <a:pt x="19290" y="3800"/>
                    <a:pt x="18643" y="3906"/>
                    <a:pt x="18100" y="3906"/>
                  </a:cubicBezTo>
                  <a:cubicBezTo>
                    <a:pt x="16871" y="3906"/>
                    <a:pt x="16175" y="3363"/>
                    <a:pt x="16148" y="3363"/>
                  </a:cubicBezTo>
                  <a:cubicBezTo>
                    <a:pt x="16148" y="3363"/>
                    <a:pt x="16148" y="3363"/>
                    <a:pt x="16148" y="3363"/>
                  </a:cubicBezTo>
                  <a:lnTo>
                    <a:pt x="16148" y="3363"/>
                  </a:lnTo>
                  <a:cubicBezTo>
                    <a:pt x="18333" y="1048"/>
                    <a:pt x="16637" y="297"/>
                    <a:pt x="15071" y="102"/>
                  </a:cubicBezTo>
                  <a:cubicBezTo>
                    <a:pt x="14462" y="15"/>
                    <a:pt x="13868" y="0"/>
                    <a:pt x="135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9"/>
            <p:cNvSpPr/>
            <p:nvPr/>
          </p:nvSpPr>
          <p:spPr>
            <a:xfrm>
              <a:off x="-8705450" y="7196750"/>
              <a:ext cx="490150" cy="104400"/>
            </a:xfrm>
            <a:custGeom>
              <a:avLst/>
              <a:gdLst/>
              <a:ahLst/>
              <a:cxnLst/>
              <a:rect l="l" t="t" r="r" b="b"/>
              <a:pathLst>
                <a:path w="19606" h="4176" extrusionOk="0">
                  <a:moveTo>
                    <a:pt x="19442" y="0"/>
                  </a:moveTo>
                  <a:cubicBezTo>
                    <a:pt x="12745" y="3018"/>
                    <a:pt x="7972" y="3784"/>
                    <a:pt x="4854" y="3784"/>
                  </a:cubicBezTo>
                  <a:cubicBezTo>
                    <a:pt x="1670" y="3784"/>
                    <a:pt x="213" y="2985"/>
                    <a:pt x="197" y="2969"/>
                  </a:cubicBezTo>
                  <a:lnTo>
                    <a:pt x="1" y="3295"/>
                  </a:lnTo>
                  <a:cubicBezTo>
                    <a:pt x="66" y="3328"/>
                    <a:pt x="1599" y="4176"/>
                    <a:pt x="4861" y="4176"/>
                  </a:cubicBezTo>
                  <a:cubicBezTo>
                    <a:pt x="8025" y="4176"/>
                    <a:pt x="12853" y="3360"/>
                    <a:pt x="19606" y="359"/>
                  </a:cubicBezTo>
                  <a:lnTo>
                    <a:pt x="194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9"/>
            <p:cNvSpPr/>
            <p:nvPr/>
          </p:nvSpPr>
          <p:spPr>
            <a:xfrm>
              <a:off x="-8518700" y="7135575"/>
              <a:ext cx="70975" cy="153350"/>
            </a:xfrm>
            <a:custGeom>
              <a:avLst/>
              <a:gdLst/>
              <a:ahLst/>
              <a:cxnLst/>
              <a:rect l="l" t="t" r="r" b="b"/>
              <a:pathLst>
                <a:path w="2839" h="6134" extrusionOk="0">
                  <a:moveTo>
                    <a:pt x="66" y="1"/>
                  </a:moveTo>
                  <a:lnTo>
                    <a:pt x="1" y="360"/>
                  </a:lnTo>
                  <a:cubicBezTo>
                    <a:pt x="34" y="360"/>
                    <a:pt x="1436" y="653"/>
                    <a:pt x="1991" y="1828"/>
                  </a:cubicBezTo>
                  <a:cubicBezTo>
                    <a:pt x="2447" y="2839"/>
                    <a:pt x="2219" y="4241"/>
                    <a:pt x="1306" y="5938"/>
                  </a:cubicBezTo>
                  <a:lnTo>
                    <a:pt x="1632" y="6133"/>
                  </a:lnTo>
                  <a:cubicBezTo>
                    <a:pt x="2611" y="4307"/>
                    <a:pt x="2839" y="2806"/>
                    <a:pt x="2317" y="1664"/>
                  </a:cubicBezTo>
                  <a:cubicBezTo>
                    <a:pt x="1665" y="327"/>
                    <a:pt x="164" y="1"/>
                    <a:pt x="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9"/>
            <p:cNvSpPr/>
            <p:nvPr/>
          </p:nvSpPr>
          <p:spPr>
            <a:xfrm>
              <a:off x="-8391475" y="7188600"/>
              <a:ext cx="42425" cy="28550"/>
            </a:xfrm>
            <a:custGeom>
              <a:avLst/>
              <a:gdLst/>
              <a:ahLst/>
              <a:cxnLst/>
              <a:rect l="l" t="t" r="r" b="b"/>
              <a:pathLst>
                <a:path w="1697" h="1142" extrusionOk="0">
                  <a:moveTo>
                    <a:pt x="196" y="0"/>
                  </a:moveTo>
                  <a:lnTo>
                    <a:pt x="1" y="359"/>
                  </a:lnTo>
                  <a:lnTo>
                    <a:pt x="1501" y="1142"/>
                  </a:lnTo>
                  <a:lnTo>
                    <a:pt x="1697" y="783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9"/>
            <p:cNvSpPr/>
            <p:nvPr/>
          </p:nvSpPr>
          <p:spPr>
            <a:xfrm>
              <a:off x="-8371900" y="7182075"/>
              <a:ext cx="33450" cy="16325"/>
            </a:xfrm>
            <a:custGeom>
              <a:avLst/>
              <a:gdLst/>
              <a:ahLst/>
              <a:cxnLst/>
              <a:rect l="l" t="t" r="r" b="b"/>
              <a:pathLst>
                <a:path w="1338" h="653" extrusionOk="0">
                  <a:moveTo>
                    <a:pt x="98" y="0"/>
                  </a:moveTo>
                  <a:lnTo>
                    <a:pt x="1" y="359"/>
                  </a:lnTo>
                  <a:lnTo>
                    <a:pt x="1240" y="653"/>
                  </a:lnTo>
                  <a:lnTo>
                    <a:pt x="1338" y="32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9"/>
            <p:cNvSpPr/>
            <p:nvPr/>
          </p:nvSpPr>
          <p:spPr>
            <a:xfrm>
              <a:off x="-8011450" y="7099700"/>
              <a:ext cx="514225" cy="202400"/>
            </a:xfrm>
            <a:custGeom>
              <a:avLst/>
              <a:gdLst/>
              <a:ahLst/>
              <a:cxnLst/>
              <a:rect l="l" t="t" r="r" b="b"/>
              <a:pathLst>
                <a:path w="20569" h="8096" extrusionOk="0">
                  <a:moveTo>
                    <a:pt x="5774" y="1"/>
                  </a:moveTo>
                  <a:cubicBezTo>
                    <a:pt x="5774" y="1"/>
                    <a:pt x="4665" y="164"/>
                    <a:pt x="3589" y="490"/>
                  </a:cubicBezTo>
                  <a:cubicBezTo>
                    <a:pt x="1925" y="1012"/>
                    <a:pt x="425" y="2023"/>
                    <a:pt x="3165" y="3784"/>
                  </a:cubicBezTo>
                  <a:cubicBezTo>
                    <a:pt x="3165" y="3784"/>
                    <a:pt x="2164" y="4601"/>
                    <a:pt x="564" y="4601"/>
                  </a:cubicBezTo>
                  <a:cubicBezTo>
                    <a:pt x="384" y="4601"/>
                    <a:pt x="196" y="4590"/>
                    <a:pt x="0" y="4567"/>
                  </a:cubicBezTo>
                  <a:lnTo>
                    <a:pt x="0" y="4567"/>
                  </a:lnTo>
                  <a:lnTo>
                    <a:pt x="196" y="5220"/>
                  </a:lnTo>
                  <a:cubicBezTo>
                    <a:pt x="196" y="5220"/>
                    <a:pt x="2987" y="8095"/>
                    <a:pt x="10017" y="8095"/>
                  </a:cubicBezTo>
                  <a:cubicBezTo>
                    <a:pt x="12722" y="8095"/>
                    <a:pt x="16053" y="7670"/>
                    <a:pt x="20094" y="6492"/>
                  </a:cubicBezTo>
                  <a:cubicBezTo>
                    <a:pt x="20094" y="6492"/>
                    <a:pt x="20568" y="193"/>
                    <a:pt x="14580" y="193"/>
                  </a:cubicBezTo>
                  <a:cubicBezTo>
                    <a:pt x="12403" y="193"/>
                    <a:pt x="9372" y="1025"/>
                    <a:pt x="5154" y="3295"/>
                  </a:cubicBezTo>
                  <a:lnTo>
                    <a:pt x="5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9"/>
            <p:cNvSpPr/>
            <p:nvPr/>
          </p:nvSpPr>
          <p:spPr>
            <a:xfrm>
              <a:off x="-7910325" y="7173900"/>
              <a:ext cx="35900" cy="16350"/>
            </a:xfrm>
            <a:custGeom>
              <a:avLst/>
              <a:gdLst/>
              <a:ahLst/>
              <a:cxnLst/>
              <a:rect l="l" t="t" r="r" b="b"/>
              <a:pathLst>
                <a:path w="1436" h="654" extrusionOk="0">
                  <a:moveTo>
                    <a:pt x="1338" y="1"/>
                  </a:moveTo>
                  <a:lnTo>
                    <a:pt x="0" y="262"/>
                  </a:lnTo>
                  <a:lnTo>
                    <a:pt x="66" y="653"/>
                  </a:lnTo>
                  <a:lnTo>
                    <a:pt x="1436" y="392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9"/>
            <p:cNvSpPr/>
            <p:nvPr/>
          </p:nvSpPr>
          <p:spPr>
            <a:xfrm>
              <a:off x="-7896475" y="7181250"/>
              <a:ext cx="39175" cy="29375"/>
            </a:xfrm>
            <a:custGeom>
              <a:avLst/>
              <a:gdLst/>
              <a:ahLst/>
              <a:cxnLst/>
              <a:rect l="l" t="t" r="r" b="b"/>
              <a:pathLst>
                <a:path w="1567" h="1175" extrusionOk="0">
                  <a:moveTo>
                    <a:pt x="1371" y="1"/>
                  </a:moveTo>
                  <a:lnTo>
                    <a:pt x="1" y="881"/>
                  </a:lnTo>
                  <a:lnTo>
                    <a:pt x="197" y="1175"/>
                  </a:lnTo>
                  <a:lnTo>
                    <a:pt x="1567" y="29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9"/>
            <p:cNvSpPr/>
            <p:nvPr/>
          </p:nvSpPr>
          <p:spPr>
            <a:xfrm>
              <a:off x="-8003300" y="7217950"/>
              <a:ext cx="494225" cy="64450"/>
            </a:xfrm>
            <a:custGeom>
              <a:avLst/>
              <a:gdLst/>
              <a:ahLst/>
              <a:cxnLst/>
              <a:rect l="l" t="t" r="r" b="b"/>
              <a:pathLst>
                <a:path w="19769" h="2578" extrusionOk="0">
                  <a:moveTo>
                    <a:pt x="164" y="0"/>
                  </a:moveTo>
                  <a:lnTo>
                    <a:pt x="1" y="327"/>
                  </a:lnTo>
                  <a:cubicBezTo>
                    <a:pt x="99" y="359"/>
                    <a:pt x="4274" y="2577"/>
                    <a:pt x="10211" y="2577"/>
                  </a:cubicBezTo>
                  <a:cubicBezTo>
                    <a:pt x="13049" y="2577"/>
                    <a:pt x="16343" y="2023"/>
                    <a:pt x="19768" y="490"/>
                  </a:cubicBezTo>
                  <a:lnTo>
                    <a:pt x="19605" y="131"/>
                  </a:lnTo>
                  <a:cubicBezTo>
                    <a:pt x="16231" y="1663"/>
                    <a:pt x="12987" y="2178"/>
                    <a:pt x="10148" y="2178"/>
                  </a:cubicBezTo>
                  <a:cubicBezTo>
                    <a:pt x="4342" y="2178"/>
                    <a:pt x="230" y="22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9"/>
            <p:cNvSpPr/>
            <p:nvPr/>
          </p:nvSpPr>
          <p:spPr>
            <a:xfrm>
              <a:off x="-7827150" y="7111925"/>
              <a:ext cx="101150" cy="164775"/>
            </a:xfrm>
            <a:custGeom>
              <a:avLst/>
              <a:gdLst/>
              <a:ahLst/>
              <a:cxnLst/>
              <a:rect l="l" t="t" r="r" b="b"/>
              <a:pathLst>
                <a:path w="4046" h="6591" extrusionOk="0">
                  <a:moveTo>
                    <a:pt x="3882" y="1"/>
                  </a:moveTo>
                  <a:cubicBezTo>
                    <a:pt x="3850" y="33"/>
                    <a:pt x="1" y="2089"/>
                    <a:pt x="1240" y="6590"/>
                  </a:cubicBezTo>
                  <a:lnTo>
                    <a:pt x="1599" y="6492"/>
                  </a:lnTo>
                  <a:cubicBezTo>
                    <a:pt x="457" y="2252"/>
                    <a:pt x="3882" y="392"/>
                    <a:pt x="4045" y="327"/>
                  </a:cubicBezTo>
                  <a:lnTo>
                    <a:pt x="38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9"/>
            <p:cNvSpPr/>
            <p:nvPr/>
          </p:nvSpPr>
          <p:spPr>
            <a:xfrm>
              <a:off x="-8852225" y="6479925"/>
              <a:ext cx="559450" cy="244425"/>
            </a:xfrm>
            <a:custGeom>
              <a:avLst/>
              <a:gdLst/>
              <a:ahLst/>
              <a:cxnLst/>
              <a:rect l="l" t="t" r="r" b="b"/>
              <a:pathLst>
                <a:path w="22378" h="9777" extrusionOk="0">
                  <a:moveTo>
                    <a:pt x="2414" y="0"/>
                  </a:moveTo>
                  <a:lnTo>
                    <a:pt x="0" y="3262"/>
                  </a:lnTo>
                  <a:cubicBezTo>
                    <a:pt x="0" y="3262"/>
                    <a:pt x="1778" y="9777"/>
                    <a:pt x="8676" y="9777"/>
                  </a:cubicBezTo>
                  <a:cubicBezTo>
                    <a:pt x="11840" y="9777"/>
                    <a:pt x="16083" y="8405"/>
                    <a:pt x="21725" y="4404"/>
                  </a:cubicBezTo>
                  <a:lnTo>
                    <a:pt x="22378" y="2447"/>
                  </a:lnTo>
                  <a:lnTo>
                    <a:pt x="22378" y="2447"/>
                  </a:lnTo>
                  <a:cubicBezTo>
                    <a:pt x="22377" y="2447"/>
                    <a:pt x="19341" y="3388"/>
                    <a:pt x="15089" y="3388"/>
                  </a:cubicBezTo>
                  <a:cubicBezTo>
                    <a:pt x="11385" y="3388"/>
                    <a:pt x="6758" y="2674"/>
                    <a:pt x="2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9"/>
            <p:cNvSpPr/>
            <p:nvPr/>
          </p:nvSpPr>
          <p:spPr>
            <a:xfrm>
              <a:off x="-8388200" y="6470950"/>
              <a:ext cx="675250" cy="294425"/>
            </a:xfrm>
            <a:custGeom>
              <a:avLst/>
              <a:gdLst/>
              <a:ahLst/>
              <a:cxnLst/>
              <a:rect l="l" t="t" r="r" b="b"/>
              <a:pathLst>
                <a:path w="27010" h="11777" extrusionOk="0">
                  <a:moveTo>
                    <a:pt x="16473" y="1"/>
                  </a:moveTo>
                  <a:lnTo>
                    <a:pt x="6687" y="262"/>
                  </a:lnTo>
                  <a:cubicBezTo>
                    <a:pt x="6687" y="262"/>
                    <a:pt x="0" y="2806"/>
                    <a:pt x="457" y="5742"/>
                  </a:cubicBezTo>
                  <a:cubicBezTo>
                    <a:pt x="881" y="8678"/>
                    <a:pt x="4110" y="9982"/>
                    <a:pt x="4110" y="9982"/>
                  </a:cubicBezTo>
                  <a:lnTo>
                    <a:pt x="3849" y="10994"/>
                  </a:lnTo>
                  <a:lnTo>
                    <a:pt x="20127" y="11776"/>
                  </a:lnTo>
                  <a:lnTo>
                    <a:pt x="20127" y="11776"/>
                  </a:lnTo>
                  <a:lnTo>
                    <a:pt x="18920" y="6557"/>
                  </a:lnTo>
                  <a:cubicBezTo>
                    <a:pt x="18920" y="6525"/>
                    <a:pt x="27009" y="4176"/>
                    <a:pt x="16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9"/>
            <p:cNvSpPr/>
            <p:nvPr/>
          </p:nvSpPr>
          <p:spPr>
            <a:xfrm>
              <a:off x="-8277300" y="6718050"/>
              <a:ext cx="332750" cy="18775"/>
            </a:xfrm>
            <a:custGeom>
              <a:avLst/>
              <a:gdLst/>
              <a:ahLst/>
              <a:cxnLst/>
              <a:rect l="l" t="t" r="r" b="b"/>
              <a:pathLst>
                <a:path w="13310" h="751" extrusionOk="0">
                  <a:moveTo>
                    <a:pt x="0" y="0"/>
                  </a:moveTo>
                  <a:lnTo>
                    <a:pt x="0" y="359"/>
                  </a:lnTo>
                  <a:lnTo>
                    <a:pt x="13277" y="751"/>
                  </a:lnTo>
                  <a:lnTo>
                    <a:pt x="13309" y="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9"/>
            <p:cNvSpPr/>
            <p:nvPr/>
          </p:nvSpPr>
          <p:spPr>
            <a:xfrm>
              <a:off x="-8244675" y="6467700"/>
              <a:ext cx="142725" cy="261800"/>
            </a:xfrm>
            <a:custGeom>
              <a:avLst/>
              <a:gdLst/>
              <a:ahLst/>
              <a:cxnLst/>
              <a:rect l="l" t="t" r="r" b="b"/>
              <a:pathLst>
                <a:path w="5709" h="10472" extrusionOk="0">
                  <a:moveTo>
                    <a:pt x="5415" y="0"/>
                  </a:moveTo>
                  <a:cubicBezTo>
                    <a:pt x="5382" y="33"/>
                    <a:pt x="0" y="6035"/>
                    <a:pt x="3817" y="10471"/>
                  </a:cubicBezTo>
                  <a:lnTo>
                    <a:pt x="4110" y="10210"/>
                  </a:lnTo>
                  <a:cubicBezTo>
                    <a:pt x="522" y="6035"/>
                    <a:pt x="5676" y="261"/>
                    <a:pt x="5709" y="228"/>
                  </a:cubicBezTo>
                  <a:lnTo>
                    <a:pt x="54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9"/>
            <p:cNvSpPr/>
            <p:nvPr/>
          </p:nvSpPr>
          <p:spPr>
            <a:xfrm>
              <a:off x="-8272400" y="6501950"/>
              <a:ext cx="345775" cy="103575"/>
            </a:xfrm>
            <a:custGeom>
              <a:avLst/>
              <a:gdLst/>
              <a:ahLst/>
              <a:cxnLst/>
              <a:rect l="l" t="t" r="r" b="b"/>
              <a:pathLst>
                <a:path w="13831" h="4143" extrusionOk="0">
                  <a:moveTo>
                    <a:pt x="294" y="0"/>
                  </a:moveTo>
                  <a:lnTo>
                    <a:pt x="0" y="294"/>
                  </a:lnTo>
                  <a:lnTo>
                    <a:pt x="3849" y="4143"/>
                  </a:lnTo>
                  <a:lnTo>
                    <a:pt x="4012" y="4012"/>
                  </a:lnTo>
                  <a:cubicBezTo>
                    <a:pt x="4045" y="3980"/>
                    <a:pt x="8009" y="618"/>
                    <a:pt x="13593" y="618"/>
                  </a:cubicBezTo>
                  <a:cubicBezTo>
                    <a:pt x="13672" y="618"/>
                    <a:pt x="13751" y="619"/>
                    <a:pt x="13831" y="620"/>
                  </a:cubicBezTo>
                  <a:lnTo>
                    <a:pt x="13831" y="229"/>
                  </a:lnTo>
                  <a:cubicBezTo>
                    <a:pt x="13742" y="227"/>
                    <a:pt x="13654" y="226"/>
                    <a:pt x="13566" y="226"/>
                  </a:cubicBezTo>
                  <a:cubicBezTo>
                    <a:pt x="8448" y="226"/>
                    <a:pt x="4652" y="2979"/>
                    <a:pt x="3882" y="3588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9"/>
            <p:cNvSpPr/>
            <p:nvPr/>
          </p:nvSpPr>
          <p:spPr>
            <a:xfrm>
              <a:off x="-8238975" y="6522325"/>
              <a:ext cx="46500" cy="82400"/>
            </a:xfrm>
            <a:custGeom>
              <a:avLst/>
              <a:gdLst/>
              <a:ahLst/>
              <a:cxnLst/>
              <a:rect l="l" t="t" r="r" b="b"/>
              <a:pathLst>
                <a:path w="1860" h="3296" extrusionOk="0">
                  <a:moveTo>
                    <a:pt x="686" y="1"/>
                  </a:moveTo>
                  <a:lnTo>
                    <a:pt x="1" y="3034"/>
                  </a:lnTo>
                  <a:lnTo>
                    <a:pt x="1175" y="3295"/>
                  </a:lnTo>
                  <a:lnTo>
                    <a:pt x="1860" y="262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9"/>
            <p:cNvSpPr/>
            <p:nvPr/>
          </p:nvSpPr>
          <p:spPr>
            <a:xfrm>
              <a:off x="-8233275" y="6566375"/>
              <a:ext cx="22875" cy="52200"/>
            </a:xfrm>
            <a:custGeom>
              <a:avLst/>
              <a:gdLst/>
              <a:ahLst/>
              <a:cxnLst/>
              <a:rect l="l" t="t" r="r" b="b"/>
              <a:pathLst>
                <a:path w="915" h="2088" extrusionOk="0">
                  <a:moveTo>
                    <a:pt x="523" y="0"/>
                  </a:moveTo>
                  <a:lnTo>
                    <a:pt x="1" y="1990"/>
                  </a:lnTo>
                  <a:lnTo>
                    <a:pt x="392" y="2088"/>
                  </a:lnTo>
                  <a:lnTo>
                    <a:pt x="914" y="98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9"/>
            <p:cNvSpPr/>
            <p:nvPr/>
          </p:nvSpPr>
          <p:spPr>
            <a:xfrm>
              <a:off x="-8113400" y="6526400"/>
              <a:ext cx="29400" cy="75875"/>
            </a:xfrm>
            <a:custGeom>
              <a:avLst/>
              <a:gdLst/>
              <a:ahLst/>
              <a:cxnLst/>
              <a:rect l="l" t="t" r="r" b="b"/>
              <a:pathLst>
                <a:path w="1176" h="3035" extrusionOk="0">
                  <a:moveTo>
                    <a:pt x="1" y="1"/>
                  </a:moveTo>
                  <a:lnTo>
                    <a:pt x="1" y="3034"/>
                  </a:lnTo>
                  <a:lnTo>
                    <a:pt x="1175" y="303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9"/>
            <p:cNvSpPr/>
            <p:nvPr/>
          </p:nvSpPr>
          <p:spPr>
            <a:xfrm>
              <a:off x="-8102775" y="6567175"/>
              <a:ext cx="8975" cy="50600"/>
            </a:xfrm>
            <a:custGeom>
              <a:avLst/>
              <a:gdLst/>
              <a:ahLst/>
              <a:cxnLst/>
              <a:rect l="l" t="t" r="r" b="b"/>
              <a:pathLst>
                <a:path w="359" h="2024" extrusionOk="0">
                  <a:moveTo>
                    <a:pt x="0" y="1"/>
                  </a:moveTo>
                  <a:lnTo>
                    <a:pt x="0" y="2023"/>
                  </a:lnTo>
                  <a:lnTo>
                    <a:pt x="359" y="2023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9"/>
            <p:cNvSpPr/>
            <p:nvPr/>
          </p:nvSpPr>
          <p:spPr>
            <a:xfrm>
              <a:off x="-8910125" y="6277675"/>
              <a:ext cx="212875" cy="122350"/>
            </a:xfrm>
            <a:custGeom>
              <a:avLst/>
              <a:gdLst/>
              <a:ahLst/>
              <a:cxnLst/>
              <a:rect l="l" t="t" r="r" b="b"/>
              <a:pathLst>
                <a:path w="8515" h="4894" extrusionOk="0">
                  <a:moveTo>
                    <a:pt x="457" y="1"/>
                  </a:moveTo>
                  <a:lnTo>
                    <a:pt x="0" y="490"/>
                  </a:lnTo>
                  <a:cubicBezTo>
                    <a:pt x="66" y="588"/>
                    <a:pt x="6394" y="4894"/>
                    <a:pt x="6394" y="4894"/>
                  </a:cubicBezTo>
                  <a:lnTo>
                    <a:pt x="8514" y="336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9"/>
            <p:cNvSpPr/>
            <p:nvPr/>
          </p:nvSpPr>
          <p:spPr>
            <a:xfrm>
              <a:off x="-8685050" y="6378800"/>
              <a:ext cx="556200" cy="367825"/>
            </a:xfrm>
            <a:custGeom>
              <a:avLst/>
              <a:gdLst/>
              <a:ahLst/>
              <a:cxnLst/>
              <a:rect l="l" t="t" r="r" b="b"/>
              <a:pathLst>
                <a:path w="22248" h="14713" extrusionOk="0">
                  <a:moveTo>
                    <a:pt x="457" y="1"/>
                  </a:moveTo>
                  <a:lnTo>
                    <a:pt x="0" y="164"/>
                  </a:lnTo>
                  <a:lnTo>
                    <a:pt x="21725" y="14712"/>
                  </a:lnTo>
                  <a:lnTo>
                    <a:pt x="22247" y="1285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9"/>
            <p:cNvSpPr/>
            <p:nvPr/>
          </p:nvSpPr>
          <p:spPr>
            <a:xfrm>
              <a:off x="-8953350" y="6236900"/>
              <a:ext cx="324600" cy="256100"/>
            </a:xfrm>
            <a:custGeom>
              <a:avLst/>
              <a:gdLst/>
              <a:ahLst/>
              <a:cxnLst/>
              <a:rect l="l" t="t" r="r" b="b"/>
              <a:pathLst>
                <a:path w="12984" h="10244" extrusionOk="0">
                  <a:moveTo>
                    <a:pt x="3230" y="1"/>
                  </a:moveTo>
                  <a:lnTo>
                    <a:pt x="1" y="1534"/>
                  </a:lnTo>
                  <a:lnTo>
                    <a:pt x="4274" y="6981"/>
                  </a:lnTo>
                  <a:lnTo>
                    <a:pt x="3132" y="9591"/>
                  </a:lnTo>
                  <a:lnTo>
                    <a:pt x="4045" y="10243"/>
                  </a:lnTo>
                  <a:lnTo>
                    <a:pt x="6003" y="7308"/>
                  </a:lnTo>
                  <a:lnTo>
                    <a:pt x="12983" y="6459"/>
                  </a:lnTo>
                  <a:lnTo>
                    <a:pt x="11874" y="3589"/>
                  </a:lnTo>
                  <a:lnTo>
                    <a:pt x="5089" y="6949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9"/>
            <p:cNvSpPr/>
            <p:nvPr/>
          </p:nvSpPr>
          <p:spPr>
            <a:xfrm>
              <a:off x="-8709525" y="6343725"/>
              <a:ext cx="36725" cy="62825"/>
            </a:xfrm>
            <a:custGeom>
              <a:avLst/>
              <a:gdLst/>
              <a:ahLst/>
              <a:cxnLst/>
              <a:rect l="l" t="t" r="r" b="b"/>
              <a:pathLst>
                <a:path w="1469" h="2513" extrusionOk="0">
                  <a:moveTo>
                    <a:pt x="327" y="1"/>
                  </a:moveTo>
                  <a:lnTo>
                    <a:pt x="1" y="131"/>
                  </a:lnTo>
                  <a:lnTo>
                    <a:pt x="1143" y="2513"/>
                  </a:lnTo>
                  <a:lnTo>
                    <a:pt x="1469" y="2350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9"/>
            <p:cNvSpPr/>
            <p:nvPr/>
          </p:nvSpPr>
          <p:spPr>
            <a:xfrm>
              <a:off x="-8689950" y="6337200"/>
              <a:ext cx="38350" cy="66900"/>
            </a:xfrm>
            <a:custGeom>
              <a:avLst/>
              <a:gdLst/>
              <a:ahLst/>
              <a:cxnLst/>
              <a:rect l="l" t="t" r="r" b="b"/>
              <a:pathLst>
                <a:path w="1534" h="2676" extrusionOk="0">
                  <a:moveTo>
                    <a:pt x="392" y="1"/>
                  </a:moveTo>
                  <a:lnTo>
                    <a:pt x="1" y="164"/>
                  </a:lnTo>
                  <a:lnTo>
                    <a:pt x="1175" y="2676"/>
                  </a:lnTo>
                  <a:lnTo>
                    <a:pt x="1534" y="2513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9"/>
            <p:cNvSpPr/>
            <p:nvPr/>
          </p:nvSpPr>
          <p:spPr>
            <a:xfrm>
              <a:off x="-8923175" y="6281750"/>
              <a:ext cx="66075" cy="36725"/>
            </a:xfrm>
            <a:custGeom>
              <a:avLst/>
              <a:gdLst/>
              <a:ahLst/>
              <a:cxnLst/>
              <a:rect l="l" t="t" r="r" b="b"/>
              <a:pathLst>
                <a:path w="2643" h="1469" extrusionOk="0">
                  <a:moveTo>
                    <a:pt x="2480" y="1"/>
                  </a:moveTo>
                  <a:lnTo>
                    <a:pt x="0" y="1143"/>
                  </a:lnTo>
                  <a:lnTo>
                    <a:pt x="164" y="1469"/>
                  </a:lnTo>
                  <a:lnTo>
                    <a:pt x="2643" y="360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9"/>
            <p:cNvSpPr/>
            <p:nvPr/>
          </p:nvSpPr>
          <p:spPr>
            <a:xfrm>
              <a:off x="-8935400" y="6258100"/>
              <a:ext cx="71775" cy="47325"/>
            </a:xfrm>
            <a:custGeom>
              <a:avLst/>
              <a:gdLst/>
              <a:ahLst/>
              <a:cxnLst/>
              <a:rect l="l" t="t" r="r" b="b"/>
              <a:pathLst>
                <a:path w="2871" h="1893" extrusionOk="0">
                  <a:moveTo>
                    <a:pt x="2675" y="1"/>
                  </a:moveTo>
                  <a:lnTo>
                    <a:pt x="0" y="1534"/>
                  </a:lnTo>
                  <a:lnTo>
                    <a:pt x="196" y="1893"/>
                  </a:lnTo>
                  <a:lnTo>
                    <a:pt x="2871" y="360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9"/>
            <p:cNvSpPr/>
            <p:nvPr/>
          </p:nvSpPr>
          <p:spPr>
            <a:xfrm>
              <a:off x="-8993300" y="6413875"/>
              <a:ext cx="194100" cy="208650"/>
            </a:xfrm>
            <a:custGeom>
              <a:avLst/>
              <a:gdLst/>
              <a:ahLst/>
              <a:cxnLst/>
              <a:rect l="l" t="t" r="r" b="b"/>
              <a:pathLst>
                <a:path w="7764" h="8346" extrusionOk="0">
                  <a:moveTo>
                    <a:pt x="3686" y="0"/>
                  </a:moveTo>
                  <a:cubicBezTo>
                    <a:pt x="3686" y="0"/>
                    <a:pt x="0" y="2936"/>
                    <a:pt x="1077" y="6426"/>
                  </a:cubicBezTo>
                  <a:cubicBezTo>
                    <a:pt x="1480" y="7788"/>
                    <a:pt x="2430" y="8346"/>
                    <a:pt x="3460" y="8346"/>
                  </a:cubicBezTo>
                  <a:cubicBezTo>
                    <a:pt x="5094" y="8346"/>
                    <a:pt x="6931" y="6942"/>
                    <a:pt x="7111" y="5122"/>
                  </a:cubicBezTo>
                  <a:lnTo>
                    <a:pt x="7764" y="1729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9"/>
            <p:cNvSpPr/>
            <p:nvPr/>
          </p:nvSpPr>
          <p:spPr>
            <a:xfrm>
              <a:off x="-8846525" y="6439575"/>
              <a:ext cx="93800" cy="146000"/>
            </a:xfrm>
            <a:custGeom>
              <a:avLst/>
              <a:gdLst/>
              <a:ahLst/>
              <a:cxnLst/>
              <a:rect l="l" t="t" r="r" b="b"/>
              <a:pathLst>
                <a:path w="3752" h="5840" extrusionOk="0">
                  <a:moveTo>
                    <a:pt x="2869" y="0"/>
                  </a:moveTo>
                  <a:cubicBezTo>
                    <a:pt x="2220" y="0"/>
                    <a:pt x="1327" y="1009"/>
                    <a:pt x="718" y="2430"/>
                  </a:cubicBezTo>
                  <a:cubicBezTo>
                    <a:pt x="1" y="3996"/>
                    <a:pt x="1" y="5529"/>
                    <a:pt x="653" y="5790"/>
                  </a:cubicBezTo>
                  <a:cubicBezTo>
                    <a:pt x="727" y="5823"/>
                    <a:pt x="807" y="5839"/>
                    <a:pt x="891" y="5839"/>
                  </a:cubicBezTo>
                  <a:cubicBezTo>
                    <a:pt x="1545" y="5839"/>
                    <a:pt x="2460" y="4858"/>
                    <a:pt x="3067" y="3441"/>
                  </a:cubicBezTo>
                  <a:cubicBezTo>
                    <a:pt x="3752" y="1843"/>
                    <a:pt x="3752" y="310"/>
                    <a:pt x="3100" y="49"/>
                  </a:cubicBezTo>
                  <a:cubicBezTo>
                    <a:pt x="3027" y="16"/>
                    <a:pt x="2950" y="0"/>
                    <a:pt x="2869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9"/>
            <p:cNvSpPr/>
            <p:nvPr/>
          </p:nvSpPr>
          <p:spPr>
            <a:xfrm>
              <a:off x="-8966400" y="6555775"/>
              <a:ext cx="125625" cy="44050"/>
            </a:xfrm>
            <a:custGeom>
              <a:avLst/>
              <a:gdLst/>
              <a:ahLst/>
              <a:cxnLst/>
              <a:rect l="l" t="t" r="r" b="b"/>
              <a:pathLst>
                <a:path w="5025" h="1762" extrusionOk="0">
                  <a:moveTo>
                    <a:pt x="131" y="0"/>
                  </a:moveTo>
                  <a:lnTo>
                    <a:pt x="1" y="424"/>
                  </a:lnTo>
                  <a:lnTo>
                    <a:pt x="4894" y="1762"/>
                  </a:lnTo>
                  <a:lnTo>
                    <a:pt x="5024" y="130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9"/>
            <p:cNvSpPr/>
            <p:nvPr/>
          </p:nvSpPr>
          <p:spPr>
            <a:xfrm>
              <a:off x="-8962325" y="6498675"/>
              <a:ext cx="135400" cy="63650"/>
            </a:xfrm>
            <a:custGeom>
              <a:avLst/>
              <a:gdLst/>
              <a:ahLst/>
              <a:cxnLst/>
              <a:rect l="l" t="t" r="r" b="b"/>
              <a:pathLst>
                <a:path w="5416" h="2546" extrusionOk="0">
                  <a:moveTo>
                    <a:pt x="164" y="1"/>
                  </a:moveTo>
                  <a:lnTo>
                    <a:pt x="1" y="425"/>
                  </a:lnTo>
                  <a:lnTo>
                    <a:pt x="5253" y="2545"/>
                  </a:lnTo>
                  <a:lnTo>
                    <a:pt x="5416" y="2121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9"/>
            <p:cNvSpPr/>
            <p:nvPr/>
          </p:nvSpPr>
          <p:spPr>
            <a:xfrm>
              <a:off x="-8934600" y="6456275"/>
              <a:ext cx="119900" cy="61175"/>
            </a:xfrm>
            <a:custGeom>
              <a:avLst/>
              <a:gdLst/>
              <a:ahLst/>
              <a:cxnLst/>
              <a:rect l="l" t="t" r="r" b="b"/>
              <a:pathLst>
                <a:path w="4796" h="2447" extrusionOk="0">
                  <a:moveTo>
                    <a:pt x="164" y="0"/>
                  </a:moveTo>
                  <a:lnTo>
                    <a:pt x="1" y="425"/>
                  </a:lnTo>
                  <a:lnTo>
                    <a:pt x="4633" y="2447"/>
                  </a:lnTo>
                  <a:lnTo>
                    <a:pt x="4796" y="202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9"/>
            <p:cNvSpPr/>
            <p:nvPr/>
          </p:nvSpPr>
          <p:spPr>
            <a:xfrm>
              <a:off x="-8212875" y="6677200"/>
              <a:ext cx="183500" cy="236500"/>
            </a:xfrm>
            <a:custGeom>
              <a:avLst/>
              <a:gdLst/>
              <a:ahLst/>
              <a:cxnLst/>
              <a:rect l="l" t="t" r="r" b="b"/>
              <a:pathLst>
                <a:path w="7340" h="9460" extrusionOk="0">
                  <a:moveTo>
                    <a:pt x="3821" y="0"/>
                  </a:moveTo>
                  <a:cubicBezTo>
                    <a:pt x="3798" y="0"/>
                    <a:pt x="3775" y="1"/>
                    <a:pt x="3752" y="3"/>
                  </a:cubicBezTo>
                  <a:cubicBezTo>
                    <a:pt x="2969" y="101"/>
                    <a:pt x="2871" y="917"/>
                    <a:pt x="2936" y="1439"/>
                  </a:cubicBezTo>
                  <a:cubicBezTo>
                    <a:pt x="2876" y="1436"/>
                    <a:pt x="2815" y="1434"/>
                    <a:pt x="2755" y="1434"/>
                  </a:cubicBezTo>
                  <a:cubicBezTo>
                    <a:pt x="2159" y="1434"/>
                    <a:pt x="1557" y="1591"/>
                    <a:pt x="1142" y="2124"/>
                  </a:cubicBezTo>
                  <a:cubicBezTo>
                    <a:pt x="0" y="3592"/>
                    <a:pt x="718" y="7408"/>
                    <a:pt x="3165" y="8941"/>
                  </a:cubicBezTo>
                  <a:cubicBezTo>
                    <a:pt x="3710" y="9298"/>
                    <a:pt x="4233" y="9460"/>
                    <a:pt x="4702" y="9460"/>
                  </a:cubicBezTo>
                  <a:cubicBezTo>
                    <a:pt x="6338" y="9460"/>
                    <a:pt x="7324" y="7496"/>
                    <a:pt x="6361" y="4962"/>
                  </a:cubicBezTo>
                  <a:lnTo>
                    <a:pt x="7340" y="4342"/>
                  </a:lnTo>
                  <a:lnTo>
                    <a:pt x="7340" y="2417"/>
                  </a:lnTo>
                  <a:lnTo>
                    <a:pt x="5578" y="2254"/>
                  </a:lnTo>
                  <a:cubicBezTo>
                    <a:pt x="5578" y="2254"/>
                    <a:pt x="4921" y="0"/>
                    <a:pt x="3821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9"/>
            <p:cNvSpPr/>
            <p:nvPr/>
          </p:nvSpPr>
          <p:spPr>
            <a:xfrm>
              <a:off x="-8140300" y="6709075"/>
              <a:ext cx="41625" cy="17150"/>
            </a:xfrm>
            <a:custGeom>
              <a:avLst/>
              <a:gdLst/>
              <a:ahLst/>
              <a:cxnLst/>
              <a:rect l="l" t="t" r="r" b="b"/>
              <a:pathLst>
                <a:path w="1665" h="686" extrusionOk="0">
                  <a:moveTo>
                    <a:pt x="66" y="1"/>
                  </a:moveTo>
                  <a:lnTo>
                    <a:pt x="1" y="359"/>
                  </a:lnTo>
                  <a:lnTo>
                    <a:pt x="1599" y="686"/>
                  </a:lnTo>
                  <a:lnTo>
                    <a:pt x="1664" y="327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9"/>
            <p:cNvSpPr/>
            <p:nvPr/>
          </p:nvSpPr>
          <p:spPr>
            <a:xfrm>
              <a:off x="-8168025" y="6722125"/>
              <a:ext cx="110925" cy="146000"/>
            </a:xfrm>
            <a:custGeom>
              <a:avLst/>
              <a:gdLst/>
              <a:ahLst/>
              <a:cxnLst/>
              <a:rect l="l" t="t" r="r" b="b"/>
              <a:pathLst>
                <a:path w="4437" h="5840" extrusionOk="0">
                  <a:moveTo>
                    <a:pt x="359" y="1"/>
                  </a:moveTo>
                  <a:cubicBezTo>
                    <a:pt x="359" y="98"/>
                    <a:pt x="0" y="2382"/>
                    <a:pt x="1240" y="4078"/>
                  </a:cubicBezTo>
                  <a:cubicBezTo>
                    <a:pt x="1958" y="5057"/>
                    <a:pt x="3001" y="5644"/>
                    <a:pt x="4404" y="5840"/>
                  </a:cubicBezTo>
                  <a:lnTo>
                    <a:pt x="4437" y="5481"/>
                  </a:lnTo>
                  <a:cubicBezTo>
                    <a:pt x="3132" y="5285"/>
                    <a:pt x="2186" y="4730"/>
                    <a:pt x="1534" y="3882"/>
                  </a:cubicBezTo>
                  <a:cubicBezTo>
                    <a:pt x="392" y="2284"/>
                    <a:pt x="718" y="131"/>
                    <a:pt x="718" y="98"/>
                  </a:cubicBezTo>
                  <a:lnTo>
                    <a:pt x="3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9"/>
            <p:cNvSpPr/>
            <p:nvPr/>
          </p:nvSpPr>
          <p:spPr>
            <a:xfrm>
              <a:off x="-8199025" y="6760450"/>
              <a:ext cx="44875" cy="31025"/>
            </a:xfrm>
            <a:custGeom>
              <a:avLst/>
              <a:gdLst/>
              <a:ahLst/>
              <a:cxnLst/>
              <a:rect l="l" t="t" r="r" b="b"/>
              <a:pathLst>
                <a:path w="1795" h="1241" extrusionOk="0">
                  <a:moveTo>
                    <a:pt x="1632" y="1"/>
                  </a:moveTo>
                  <a:lnTo>
                    <a:pt x="1" y="914"/>
                  </a:lnTo>
                  <a:lnTo>
                    <a:pt x="164" y="1240"/>
                  </a:lnTo>
                  <a:lnTo>
                    <a:pt x="1795" y="327"/>
                  </a:lnTo>
                  <a:lnTo>
                    <a:pt x="16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9"/>
            <p:cNvSpPr/>
            <p:nvPr/>
          </p:nvSpPr>
          <p:spPr>
            <a:xfrm>
              <a:off x="-8175375" y="6812650"/>
              <a:ext cx="45700" cy="44875"/>
            </a:xfrm>
            <a:custGeom>
              <a:avLst/>
              <a:gdLst/>
              <a:ahLst/>
              <a:cxnLst/>
              <a:rect l="l" t="t" r="r" b="b"/>
              <a:pathLst>
                <a:path w="1828" h="1795" extrusionOk="0">
                  <a:moveTo>
                    <a:pt x="1567" y="0"/>
                  </a:moveTo>
                  <a:lnTo>
                    <a:pt x="1" y="1533"/>
                  </a:lnTo>
                  <a:lnTo>
                    <a:pt x="229" y="1794"/>
                  </a:lnTo>
                  <a:lnTo>
                    <a:pt x="1828" y="261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9"/>
            <p:cNvSpPr/>
            <p:nvPr/>
          </p:nvSpPr>
          <p:spPr>
            <a:xfrm>
              <a:off x="-8125625" y="6848525"/>
              <a:ext cx="31025" cy="52225"/>
            </a:xfrm>
            <a:custGeom>
              <a:avLst/>
              <a:gdLst/>
              <a:ahLst/>
              <a:cxnLst/>
              <a:rect l="l" t="t" r="r" b="b"/>
              <a:pathLst>
                <a:path w="1241" h="2089" extrusionOk="0">
                  <a:moveTo>
                    <a:pt x="881" y="1"/>
                  </a:moveTo>
                  <a:lnTo>
                    <a:pt x="1" y="1958"/>
                  </a:lnTo>
                  <a:lnTo>
                    <a:pt x="327" y="2088"/>
                  </a:lnTo>
                  <a:lnTo>
                    <a:pt x="1240" y="13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9"/>
            <p:cNvSpPr/>
            <p:nvPr/>
          </p:nvSpPr>
          <p:spPr>
            <a:xfrm>
              <a:off x="-8060375" y="6536200"/>
              <a:ext cx="293825" cy="284700"/>
            </a:xfrm>
            <a:custGeom>
              <a:avLst/>
              <a:gdLst/>
              <a:ahLst/>
              <a:cxnLst/>
              <a:rect l="l" t="t" r="r" b="b"/>
              <a:pathLst>
                <a:path w="11753" h="11388" extrusionOk="0">
                  <a:moveTo>
                    <a:pt x="2806" y="0"/>
                  </a:moveTo>
                  <a:lnTo>
                    <a:pt x="1272" y="555"/>
                  </a:lnTo>
                  <a:lnTo>
                    <a:pt x="4600" y="7372"/>
                  </a:lnTo>
                  <a:lnTo>
                    <a:pt x="0" y="7503"/>
                  </a:lnTo>
                  <a:lnTo>
                    <a:pt x="751" y="10765"/>
                  </a:lnTo>
                  <a:lnTo>
                    <a:pt x="2479" y="9949"/>
                  </a:lnTo>
                  <a:cubicBezTo>
                    <a:pt x="4089" y="10900"/>
                    <a:pt x="5895" y="11387"/>
                    <a:pt x="7455" y="11387"/>
                  </a:cubicBezTo>
                  <a:cubicBezTo>
                    <a:pt x="9910" y="11387"/>
                    <a:pt x="11753" y="10179"/>
                    <a:pt x="11254" y="7666"/>
                  </a:cubicBezTo>
                  <a:cubicBezTo>
                    <a:pt x="10471" y="3523"/>
                    <a:pt x="2806" y="0"/>
                    <a:pt x="28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9"/>
            <p:cNvSpPr/>
            <p:nvPr/>
          </p:nvSpPr>
          <p:spPr>
            <a:xfrm>
              <a:off x="-8040800" y="6764525"/>
              <a:ext cx="39975" cy="26125"/>
            </a:xfrm>
            <a:custGeom>
              <a:avLst/>
              <a:gdLst/>
              <a:ahLst/>
              <a:cxnLst/>
              <a:rect l="l" t="t" r="r" b="b"/>
              <a:pathLst>
                <a:path w="1599" h="1045" extrusionOk="0">
                  <a:moveTo>
                    <a:pt x="1435" y="1"/>
                  </a:moveTo>
                  <a:lnTo>
                    <a:pt x="0" y="751"/>
                  </a:lnTo>
                  <a:lnTo>
                    <a:pt x="196" y="1045"/>
                  </a:lnTo>
                  <a:lnTo>
                    <a:pt x="1599" y="32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9"/>
            <p:cNvSpPr/>
            <p:nvPr/>
          </p:nvSpPr>
          <p:spPr>
            <a:xfrm>
              <a:off x="-8051400" y="6747400"/>
              <a:ext cx="44875" cy="22875"/>
            </a:xfrm>
            <a:custGeom>
              <a:avLst/>
              <a:gdLst/>
              <a:ahLst/>
              <a:cxnLst/>
              <a:rect l="l" t="t" r="r" b="b"/>
              <a:pathLst>
                <a:path w="1795" h="915" extrusionOk="0">
                  <a:moveTo>
                    <a:pt x="1664" y="1"/>
                  </a:moveTo>
                  <a:lnTo>
                    <a:pt x="0" y="523"/>
                  </a:lnTo>
                  <a:lnTo>
                    <a:pt x="131" y="914"/>
                  </a:lnTo>
                  <a:lnTo>
                    <a:pt x="1794" y="392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9"/>
            <p:cNvSpPr/>
            <p:nvPr/>
          </p:nvSpPr>
          <p:spPr>
            <a:xfrm>
              <a:off x="-8049775" y="6733550"/>
              <a:ext cx="39175" cy="10625"/>
            </a:xfrm>
            <a:custGeom>
              <a:avLst/>
              <a:gdLst/>
              <a:ahLst/>
              <a:cxnLst/>
              <a:rect l="l" t="t" r="r" b="b"/>
              <a:pathLst>
                <a:path w="1567" h="425" extrusionOk="0">
                  <a:moveTo>
                    <a:pt x="1533" y="0"/>
                  </a:moveTo>
                  <a:lnTo>
                    <a:pt x="0" y="65"/>
                  </a:lnTo>
                  <a:lnTo>
                    <a:pt x="0" y="424"/>
                  </a:lnTo>
                  <a:lnTo>
                    <a:pt x="1566" y="392"/>
                  </a:lnTo>
                  <a:lnTo>
                    <a:pt x="15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9"/>
            <p:cNvSpPr/>
            <p:nvPr/>
          </p:nvSpPr>
          <p:spPr>
            <a:xfrm>
              <a:off x="-8018800" y="6721300"/>
              <a:ext cx="23675" cy="62025"/>
            </a:xfrm>
            <a:custGeom>
              <a:avLst/>
              <a:gdLst/>
              <a:ahLst/>
              <a:cxnLst/>
              <a:rect l="l" t="t" r="r" b="b"/>
              <a:pathLst>
                <a:path w="947" h="2481" extrusionOk="0">
                  <a:moveTo>
                    <a:pt x="392" y="1"/>
                  </a:moveTo>
                  <a:lnTo>
                    <a:pt x="1" y="99"/>
                  </a:lnTo>
                  <a:lnTo>
                    <a:pt x="555" y="2480"/>
                  </a:lnTo>
                  <a:lnTo>
                    <a:pt x="947" y="2382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9"/>
            <p:cNvSpPr/>
            <p:nvPr/>
          </p:nvSpPr>
          <p:spPr>
            <a:xfrm>
              <a:off x="-8598600" y="5513500"/>
              <a:ext cx="1244475" cy="904475"/>
            </a:xfrm>
            <a:custGeom>
              <a:avLst/>
              <a:gdLst/>
              <a:ahLst/>
              <a:cxnLst/>
              <a:rect l="l" t="t" r="r" b="b"/>
              <a:pathLst>
                <a:path w="49779" h="36179" extrusionOk="0">
                  <a:moveTo>
                    <a:pt x="30160" y="1"/>
                  </a:moveTo>
                  <a:cubicBezTo>
                    <a:pt x="20376" y="1"/>
                    <a:pt x="6855" y="5241"/>
                    <a:pt x="0" y="12594"/>
                  </a:cubicBezTo>
                  <a:lnTo>
                    <a:pt x="3523" y="21760"/>
                  </a:lnTo>
                  <a:lnTo>
                    <a:pt x="36371" y="36178"/>
                  </a:lnTo>
                  <a:lnTo>
                    <a:pt x="43613" y="30568"/>
                  </a:lnTo>
                  <a:cubicBezTo>
                    <a:pt x="45798" y="26066"/>
                    <a:pt x="46418" y="19216"/>
                    <a:pt x="44983" y="13116"/>
                  </a:cubicBezTo>
                  <a:lnTo>
                    <a:pt x="44983" y="13116"/>
                  </a:lnTo>
                  <a:lnTo>
                    <a:pt x="48017" y="15563"/>
                  </a:lnTo>
                  <a:lnTo>
                    <a:pt x="48963" y="13540"/>
                  </a:lnTo>
                  <a:lnTo>
                    <a:pt x="45472" y="12594"/>
                  </a:lnTo>
                  <a:lnTo>
                    <a:pt x="49778" y="12301"/>
                  </a:lnTo>
                  <a:lnTo>
                    <a:pt x="48245" y="6038"/>
                  </a:lnTo>
                  <a:lnTo>
                    <a:pt x="44135" y="10343"/>
                  </a:lnTo>
                  <a:cubicBezTo>
                    <a:pt x="42080" y="4765"/>
                    <a:pt x="38035" y="394"/>
                    <a:pt x="31511" y="36"/>
                  </a:cubicBezTo>
                  <a:cubicBezTo>
                    <a:pt x="31070" y="12"/>
                    <a:pt x="30619" y="1"/>
                    <a:pt x="30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9"/>
            <p:cNvSpPr/>
            <p:nvPr/>
          </p:nvSpPr>
          <p:spPr>
            <a:xfrm>
              <a:off x="-8063650" y="5648125"/>
              <a:ext cx="129700" cy="216950"/>
            </a:xfrm>
            <a:custGeom>
              <a:avLst/>
              <a:gdLst/>
              <a:ahLst/>
              <a:cxnLst/>
              <a:rect l="l" t="t" r="r" b="b"/>
              <a:pathLst>
                <a:path w="5188" h="8678" extrusionOk="0">
                  <a:moveTo>
                    <a:pt x="392" y="0"/>
                  </a:moveTo>
                  <a:lnTo>
                    <a:pt x="1" y="33"/>
                  </a:lnTo>
                  <a:cubicBezTo>
                    <a:pt x="66" y="326"/>
                    <a:pt x="490" y="6916"/>
                    <a:pt x="5057" y="8677"/>
                  </a:cubicBezTo>
                  <a:lnTo>
                    <a:pt x="5187" y="8253"/>
                  </a:lnTo>
                  <a:cubicBezTo>
                    <a:pt x="816" y="6589"/>
                    <a:pt x="392" y="65"/>
                    <a:pt x="3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9"/>
            <p:cNvSpPr/>
            <p:nvPr/>
          </p:nvSpPr>
          <p:spPr>
            <a:xfrm>
              <a:off x="-8029400" y="5674225"/>
              <a:ext cx="477925" cy="226725"/>
            </a:xfrm>
            <a:custGeom>
              <a:avLst/>
              <a:gdLst/>
              <a:ahLst/>
              <a:cxnLst/>
              <a:rect l="l" t="t" r="r" b="b"/>
              <a:pathLst>
                <a:path w="19117" h="9069" extrusionOk="0">
                  <a:moveTo>
                    <a:pt x="327" y="0"/>
                  </a:moveTo>
                  <a:lnTo>
                    <a:pt x="1" y="196"/>
                  </a:lnTo>
                  <a:cubicBezTo>
                    <a:pt x="66" y="294"/>
                    <a:pt x="5285" y="9068"/>
                    <a:pt x="15202" y="9068"/>
                  </a:cubicBezTo>
                  <a:cubicBezTo>
                    <a:pt x="16409" y="9068"/>
                    <a:pt x="17713" y="8905"/>
                    <a:pt x="19116" y="8612"/>
                  </a:cubicBezTo>
                  <a:lnTo>
                    <a:pt x="19018" y="8253"/>
                  </a:lnTo>
                  <a:cubicBezTo>
                    <a:pt x="17682" y="8547"/>
                    <a:pt x="16414" y="8679"/>
                    <a:pt x="15215" y="8679"/>
                  </a:cubicBezTo>
                  <a:cubicBezTo>
                    <a:pt x="5532" y="8679"/>
                    <a:pt x="385" y="116"/>
                    <a:pt x="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9"/>
            <p:cNvSpPr/>
            <p:nvPr/>
          </p:nvSpPr>
          <p:spPr>
            <a:xfrm>
              <a:off x="-8477100" y="5603275"/>
              <a:ext cx="371075" cy="155775"/>
            </a:xfrm>
            <a:custGeom>
              <a:avLst/>
              <a:gdLst/>
              <a:ahLst/>
              <a:cxnLst/>
              <a:rect l="l" t="t" r="r" b="b"/>
              <a:pathLst>
                <a:path w="14843" h="6231" extrusionOk="0">
                  <a:moveTo>
                    <a:pt x="14582" y="0"/>
                  </a:moveTo>
                  <a:cubicBezTo>
                    <a:pt x="9167" y="4632"/>
                    <a:pt x="66" y="5872"/>
                    <a:pt x="1" y="5872"/>
                  </a:cubicBezTo>
                  <a:lnTo>
                    <a:pt x="33" y="6230"/>
                  </a:lnTo>
                  <a:cubicBezTo>
                    <a:pt x="131" y="6230"/>
                    <a:pt x="9297" y="5024"/>
                    <a:pt x="14843" y="294"/>
                  </a:cubicBezTo>
                  <a:lnTo>
                    <a:pt x="14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9"/>
            <p:cNvSpPr/>
            <p:nvPr/>
          </p:nvSpPr>
          <p:spPr>
            <a:xfrm>
              <a:off x="-8269975" y="5653000"/>
              <a:ext cx="128075" cy="89750"/>
            </a:xfrm>
            <a:custGeom>
              <a:avLst/>
              <a:gdLst/>
              <a:ahLst/>
              <a:cxnLst/>
              <a:rect l="l" t="t" r="r" b="b"/>
              <a:pathLst>
                <a:path w="5123" h="3590" extrusionOk="0">
                  <a:moveTo>
                    <a:pt x="4829" y="1"/>
                  </a:moveTo>
                  <a:cubicBezTo>
                    <a:pt x="2256" y="3119"/>
                    <a:pt x="357" y="3231"/>
                    <a:pt x="71" y="3231"/>
                  </a:cubicBezTo>
                  <a:cubicBezTo>
                    <a:pt x="48" y="3231"/>
                    <a:pt x="36" y="3230"/>
                    <a:pt x="34" y="3230"/>
                  </a:cubicBezTo>
                  <a:lnTo>
                    <a:pt x="1" y="3589"/>
                  </a:lnTo>
                  <a:lnTo>
                    <a:pt x="66" y="3589"/>
                  </a:lnTo>
                  <a:cubicBezTo>
                    <a:pt x="523" y="3589"/>
                    <a:pt x="2480" y="3393"/>
                    <a:pt x="5122" y="262"/>
                  </a:cubicBezTo>
                  <a:lnTo>
                    <a:pt x="48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9"/>
            <p:cNvSpPr/>
            <p:nvPr/>
          </p:nvSpPr>
          <p:spPr>
            <a:xfrm>
              <a:off x="-8755175" y="5684825"/>
              <a:ext cx="1376575" cy="828150"/>
            </a:xfrm>
            <a:custGeom>
              <a:avLst/>
              <a:gdLst/>
              <a:ahLst/>
              <a:cxnLst/>
              <a:rect l="l" t="t" r="r" b="b"/>
              <a:pathLst>
                <a:path w="55063" h="33126" extrusionOk="0">
                  <a:moveTo>
                    <a:pt x="24596" y="0"/>
                  </a:moveTo>
                  <a:lnTo>
                    <a:pt x="24596" y="0"/>
                  </a:lnTo>
                  <a:cubicBezTo>
                    <a:pt x="22574" y="2410"/>
                    <a:pt x="19399" y="5902"/>
                    <a:pt x="17509" y="5902"/>
                  </a:cubicBezTo>
                  <a:cubicBezTo>
                    <a:pt x="17173" y="5902"/>
                    <a:pt x="16877" y="5791"/>
                    <a:pt x="16636" y="5545"/>
                  </a:cubicBezTo>
                  <a:cubicBezTo>
                    <a:pt x="16049" y="4926"/>
                    <a:pt x="16962" y="3132"/>
                    <a:pt x="17648" y="1957"/>
                  </a:cubicBezTo>
                  <a:lnTo>
                    <a:pt x="17648" y="1957"/>
                  </a:lnTo>
                  <a:cubicBezTo>
                    <a:pt x="15853" y="3360"/>
                    <a:pt x="13766" y="4339"/>
                    <a:pt x="11645" y="4958"/>
                  </a:cubicBezTo>
                  <a:cubicBezTo>
                    <a:pt x="11125" y="5111"/>
                    <a:pt x="8561" y="5783"/>
                    <a:pt x="6630" y="5783"/>
                  </a:cubicBezTo>
                  <a:cubicBezTo>
                    <a:pt x="6505" y="5783"/>
                    <a:pt x="6382" y="5780"/>
                    <a:pt x="6263" y="5774"/>
                  </a:cubicBezTo>
                  <a:cubicBezTo>
                    <a:pt x="1664" y="10699"/>
                    <a:pt x="0" y="16669"/>
                    <a:pt x="4469" y="22573"/>
                  </a:cubicBezTo>
                  <a:cubicBezTo>
                    <a:pt x="10485" y="30547"/>
                    <a:pt x="19473" y="32624"/>
                    <a:pt x="27206" y="32624"/>
                  </a:cubicBezTo>
                  <a:cubicBezTo>
                    <a:pt x="31970" y="32624"/>
                    <a:pt x="36256" y="31836"/>
                    <a:pt x="39079" y="31152"/>
                  </a:cubicBezTo>
                  <a:lnTo>
                    <a:pt x="39144" y="31185"/>
                  </a:lnTo>
                  <a:cubicBezTo>
                    <a:pt x="40834" y="32415"/>
                    <a:pt x="43423" y="33126"/>
                    <a:pt x="45973" y="33126"/>
                  </a:cubicBezTo>
                  <a:cubicBezTo>
                    <a:pt x="48494" y="33126"/>
                    <a:pt x="50978" y="32431"/>
                    <a:pt x="52518" y="30858"/>
                  </a:cubicBezTo>
                  <a:cubicBezTo>
                    <a:pt x="55062" y="28281"/>
                    <a:pt x="52551" y="24987"/>
                    <a:pt x="49843" y="23813"/>
                  </a:cubicBezTo>
                  <a:cubicBezTo>
                    <a:pt x="49680" y="23715"/>
                    <a:pt x="49517" y="23649"/>
                    <a:pt x="49354" y="23584"/>
                  </a:cubicBezTo>
                  <a:cubicBezTo>
                    <a:pt x="48510" y="23312"/>
                    <a:pt x="47626" y="23182"/>
                    <a:pt x="46738" y="23182"/>
                  </a:cubicBezTo>
                  <a:cubicBezTo>
                    <a:pt x="45498" y="23182"/>
                    <a:pt x="44250" y="23435"/>
                    <a:pt x="43091" y="23910"/>
                  </a:cubicBezTo>
                  <a:cubicBezTo>
                    <a:pt x="42895" y="23421"/>
                    <a:pt x="42765" y="22932"/>
                    <a:pt x="42634" y="22573"/>
                  </a:cubicBezTo>
                  <a:cubicBezTo>
                    <a:pt x="41754" y="19507"/>
                    <a:pt x="41656" y="16147"/>
                    <a:pt x="42112" y="12820"/>
                  </a:cubicBezTo>
                  <a:cubicBezTo>
                    <a:pt x="39535" y="12363"/>
                    <a:pt x="37383" y="10830"/>
                    <a:pt x="35654" y="8383"/>
                  </a:cubicBezTo>
                  <a:cubicBezTo>
                    <a:pt x="35425" y="8025"/>
                    <a:pt x="35132" y="7633"/>
                    <a:pt x="34903" y="7176"/>
                  </a:cubicBezTo>
                  <a:cubicBezTo>
                    <a:pt x="34672" y="8541"/>
                    <a:pt x="34185" y="9541"/>
                    <a:pt x="33240" y="9541"/>
                  </a:cubicBezTo>
                  <a:cubicBezTo>
                    <a:pt x="32717" y="9541"/>
                    <a:pt x="32054" y="9235"/>
                    <a:pt x="31217" y="8514"/>
                  </a:cubicBezTo>
                  <a:cubicBezTo>
                    <a:pt x="29880" y="7372"/>
                    <a:pt x="28543" y="5121"/>
                    <a:pt x="27923" y="2936"/>
                  </a:cubicBezTo>
                  <a:cubicBezTo>
                    <a:pt x="27792" y="4306"/>
                    <a:pt x="27368" y="5643"/>
                    <a:pt x="26324" y="5774"/>
                  </a:cubicBezTo>
                  <a:cubicBezTo>
                    <a:pt x="26252" y="5785"/>
                    <a:pt x="26183" y="5791"/>
                    <a:pt x="26116" y="5791"/>
                  </a:cubicBezTo>
                  <a:cubicBezTo>
                    <a:pt x="24451" y="5791"/>
                    <a:pt x="24282" y="2383"/>
                    <a:pt x="24596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9"/>
            <p:cNvSpPr/>
            <p:nvPr/>
          </p:nvSpPr>
          <p:spPr>
            <a:xfrm>
              <a:off x="-8190050" y="6214075"/>
              <a:ext cx="163850" cy="226375"/>
            </a:xfrm>
            <a:custGeom>
              <a:avLst/>
              <a:gdLst/>
              <a:ahLst/>
              <a:cxnLst/>
              <a:rect l="l" t="t" r="r" b="b"/>
              <a:pathLst>
                <a:path w="6554" h="9055" extrusionOk="0">
                  <a:moveTo>
                    <a:pt x="1208" y="0"/>
                  </a:moveTo>
                  <a:lnTo>
                    <a:pt x="1208" y="0"/>
                  </a:lnTo>
                  <a:cubicBezTo>
                    <a:pt x="1599" y="1958"/>
                    <a:pt x="914" y="2838"/>
                    <a:pt x="1" y="3197"/>
                  </a:cubicBezTo>
                  <a:lnTo>
                    <a:pt x="1469" y="8971"/>
                  </a:lnTo>
                  <a:cubicBezTo>
                    <a:pt x="1787" y="9026"/>
                    <a:pt x="2119" y="9055"/>
                    <a:pt x="2453" y="9055"/>
                  </a:cubicBezTo>
                  <a:cubicBezTo>
                    <a:pt x="4477" y="9055"/>
                    <a:pt x="6554" y="8001"/>
                    <a:pt x="5938" y="5481"/>
                  </a:cubicBezTo>
                  <a:cubicBezTo>
                    <a:pt x="5024" y="1827"/>
                    <a:pt x="1208" y="1"/>
                    <a:pt x="1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9"/>
            <p:cNvSpPr/>
            <p:nvPr/>
          </p:nvSpPr>
          <p:spPr>
            <a:xfrm>
              <a:off x="-8252025" y="6206725"/>
              <a:ext cx="225100" cy="238150"/>
            </a:xfrm>
            <a:custGeom>
              <a:avLst/>
              <a:gdLst/>
              <a:ahLst/>
              <a:cxnLst/>
              <a:rect l="l" t="t" r="r" b="b"/>
              <a:pathLst>
                <a:path w="9004" h="9526" extrusionOk="0">
                  <a:moveTo>
                    <a:pt x="3393" y="1"/>
                  </a:moveTo>
                  <a:lnTo>
                    <a:pt x="3491" y="360"/>
                  </a:lnTo>
                  <a:cubicBezTo>
                    <a:pt x="3719" y="1534"/>
                    <a:pt x="3556" y="2447"/>
                    <a:pt x="3034" y="2969"/>
                  </a:cubicBezTo>
                  <a:cubicBezTo>
                    <a:pt x="2527" y="3493"/>
                    <a:pt x="1721" y="3615"/>
                    <a:pt x="1082" y="3615"/>
                  </a:cubicBezTo>
                  <a:cubicBezTo>
                    <a:pt x="527" y="3615"/>
                    <a:pt x="98" y="3524"/>
                    <a:pt x="98" y="3524"/>
                  </a:cubicBezTo>
                  <a:lnTo>
                    <a:pt x="1" y="3915"/>
                  </a:lnTo>
                  <a:cubicBezTo>
                    <a:pt x="43" y="3929"/>
                    <a:pt x="460" y="4011"/>
                    <a:pt x="1010" y="4011"/>
                  </a:cubicBezTo>
                  <a:cubicBezTo>
                    <a:pt x="1726" y="4011"/>
                    <a:pt x="2667" y="3872"/>
                    <a:pt x="3295" y="3263"/>
                  </a:cubicBezTo>
                  <a:cubicBezTo>
                    <a:pt x="3882" y="2676"/>
                    <a:pt x="4078" y="1827"/>
                    <a:pt x="3915" y="686"/>
                  </a:cubicBezTo>
                  <a:lnTo>
                    <a:pt x="3915" y="686"/>
                  </a:lnTo>
                  <a:cubicBezTo>
                    <a:pt x="4861" y="1208"/>
                    <a:pt x="7471" y="2969"/>
                    <a:pt x="8188" y="5872"/>
                  </a:cubicBezTo>
                  <a:cubicBezTo>
                    <a:pt x="8482" y="7014"/>
                    <a:pt x="8156" y="7960"/>
                    <a:pt x="7340" y="8515"/>
                  </a:cubicBezTo>
                  <a:cubicBezTo>
                    <a:pt x="6690" y="8974"/>
                    <a:pt x="5817" y="9180"/>
                    <a:pt x="4960" y="9180"/>
                  </a:cubicBezTo>
                  <a:cubicBezTo>
                    <a:pt x="4053" y="9180"/>
                    <a:pt x="3165" y="8950"/>
                    <a:pt x="2578" y="8547"/>
                  </a:cubicBezTo>
                  <a:lnTo>
                    <a:pt x="2382" y="8873"/>
                  </a:lnTo>
                  <a:cubicBezTo>
                    <a:pt x="3034" y="9297"/>
                    <a:pt x="4013" y="9526"/>
                    <a:pt x="4991" y="9526"/>
                  </a:cubicBezTo>
                  <a:cubicBezTo>
                    <a:pt x="5905" y="9526"/>
                    <a:pt x="6883" y="9297"/>
                    <a:pt x="7634" y="8841"/>
                  </a:cubicBezTo>
                  <a:cubicBezTo>
                    <a:pt x="8286" y="8351"/>
                    <a:pt x="9004" y="7438"/>
                    <a:pt x="8612" y="5775"/>
                  </a:cubicBezTo>
                  <a:cubicBezTo>
                    <a:pt x="7666" y="2088"/>
                    <a:pt x="3915" y="229"/>
                    <a:pt x="3752" y="164"/>
                  </a:cubicBezTo>
                  <a:lnTo>
                    <a:pt x="33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9"/>
            <p:cNvSpPr/>
            <p:nvPr/>
          </p:nvSpPr>
          <p:spPr>
            <a:xfrm>
              <a:off x="-8177800" y="6307850"/>
              <a:ext cx="120700" cy="40800"/>
            </a:xfrm>
            <a:custGeom>
              <a:avLst/>
              <a:gdLst/>
              <a:ahLst/>
              <a:cxnLst/>
              <a:rect l="l" t="t" r="r" b="b"/>
              <a:pathLst>
                <a:path w="4828" h="1632" extrusionOk="0">
                  <a:moveTo>
                    <a:pt x="4763" y="1"/>
                  </a:moveTo>
                  <a:lnTo>
                    <a:pt x="0" y="1436"/>
                  </a:lnTo>
                  <a:lnTo>
                    <a:pt x="65" y="1632"/>
                  </a:lnTo>
                  <a:lnTo>
                    <a:pt x="4828" y="196"/>
                  </a:lnTo>
                  <a:lnTo>
                    <a:pt x="4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9"/>
            <p:cNvSpPr/>
            <p:nvPr/>
          </p:nvSpPr>
          <p:spPr>
            <a:xfrm>
              <a:off x="-8174550" y="6281750"/>
              <a:ext cx="59550" cy="159050"/>
            </a:xfrm>
            <a:custGeom>
              <a:avLst/>
              <a:gdLst/>
              <a:ahLst/>
              <a:cxnLst/>
              <a:rect l="l" t="t" r="r" b="b"/>
              <a:pathLst>
                <a:path w="2382" h="6362" extrusionOk="0">
                  <a:moveTo>
                    <a:pt x="164" y="1"/>
                  </a:moveTo>
                  <a:lnTo>
                    <a:pt x="1" y="99"/>
                  </a:lnTo>
                  <a:lnTo>
                    <a:pt x="2219" y="6362"/>
                  </a:lnTo>
                  <a:lnTo>
                    <a:pt x="2382" y="6296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9"/>
            <p:cNvSpPr/>
            <p:nvPr/>
          </p:nvSpPr>
          <p:spPr>
            <a:xfrm>
              <a:off x="-8159875" y="6249150"/>
              <a:ext cx="79950" cy="183500"/>
            </a:xfrm>
            <a:custGeom>
              <a:avLst/>
              <a:gdLst/>
              <a:ahLst/>
              <a:cxnLst/>
              <a:rect l="l" t="t" r="r" b="b"/>
              <a:pathLst>
                <a:path w="3198" h="7340" extrusionOk="0">
                  <a:moveTo>
                    <a:pt x="164" y="0"/>
                  </a:moveTo>
                  <a:lnTo>
                    <a:pt x="1" y="98"/>
                  </a:lnTo>
                  <a:lnTo>
                    <a:pt x="3034" y="7339"/>
                  </a:lnTo>
                  <a:lnTo>
                    <a:pt x="3197" y="7274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9"/>
            <p:cNvSpPr/>
            <p:nvPr/>
          </p:nvSpPr>
          <p:spPr>
            <a:xfrm>
              <a:off x="-8123175" y="6238525"/>
              <a:ext cx="66075" cy="181075"/>
            </a:xfrm>
            <a:custGeom>
              <a:avLst/>
              <a:gdLst/>
              <a:ahLst/>
              <a:cxnLst/>
              <a:rect l="l" t="t" r="r" b="b"/>
              <a:pathLst>
                <a:path w="2643" h="7243" extrusionOk="0">
                  <a:moveTo>
                    <a:pt x="164" y="1"/>
                  </a:moveTo>
                  <a:lnTo>
                    <a:pt x="1" y="34"/>
                  </a:lnTo>
                  <a:lnTo>
                    <a:pt x="2447" y="7243"/>
                  </a:lnTo>
                  <a:lnTo>
                    <a:pt x="2643" y="7210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9"/>
            <p:cNvSpPr/>
            <p:nvPr/>
          </p:nvSpPr>
          <p:spPr>
            <a:xfrm>
              <a:off x="-7956000" y="6084400"/>
              <a:ext cx="42425" cy="99525"/>
            </a:xfrm>
            <a:custGeom>
              <a:avLst/>
              <a:gdLst/>
              <a:ahLst/>
              <a:cxnLst/>
              <a:rect l="l" t="t" r="r" b="b"/>
              <a:pathLst>
                <a:path w="1697" h="3981" extrusionOk="0">
                  <a:moveTo>
                    <a:pt x="849" y="1"/>
                  </a:moveTo>
                  <a:cubicBezTo>
                    <a:pt x="359" y="1"/>
                    <a:pt x="1" y="882"/>
                    <a:pt x="1" y="1991"/>
                  </a:cubicBezTo>
                  <a:cubicBezTo>
                    <a:pt x="1" y="3100"/>
                    <a:pt x="359" y="3980"/>
                    <a:pt x="849" y="3980"/>
                  </a:cubicBezTo>
                  <a:cubicBezTo>
                    <a:pt x="1338" y="3980"/>
                    <a:pt x="1697" y="3100"/>
                    <a:pt x="1697" y="1991"/>
                  </a:cubicBezTo>
                  <a:cubicBezTo>
                    <a:pt x="1697" y="882"/>
                    <a:pt x="1338" y="1"/>
                    <a:pt x="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9"/>
            <p:cNvSpPr/>
            <p:nvPr/>
          </p:nvSpPr>
          <p:spPr>
            <a:xfrm>
              <a:off x="-8361300" y="6025000"/>
              <a:ext cx="68525" cy="90275"/>
            </a:xfrm>
            <a:custGeom>
              <a:avLst/>
              <a:gdLst/>
              <a:ahLst/>
              <a:cxnLst/>
              <a:rect l="l" t="t" r="r" b="b"/>
              <a:pathLst>
                <a:path w="2741" h="3611" extrusionOk="0">
                  <a:moveTo>
                    <a:pt x="2128" y="1"/>
                  </a:moveTo>
                  <a:cubicBezTo>
                    <a:pt x="1688" y="1"/>
                    <a:pt x="1061" y="572"/>
                    <a:pt x="620" y="1398"/>
                  </a:cubicBezTo>
                  <a:cubicBezTo>
                    <a:pt x="98" y="2377"/>
                    <a:pt x="1" y="3290"/>
                    <a:pt x="425" y="3551"/>
                  </a:cubicBezTo>
                  <a:cubicBezTo>
                    <a:pt x="485" y="3592"/>
                    <a:pt x="556" y="3611"/>
                    <a:pt x="633" y="3611"/>
                  </a:cubicBezTo>
                  <a:cubicBezTo>
                    <a:pt x="1053" y="3611"/>
                    <a:pt x="1680" y="3040"/>
                    <a:pt x="2121" y="2214"/>
                  </a:cubicBezTo>
                  <a:cubicBezTo>
                    <a:pt x="2675" y="1268"/>
                    <a:pt x="2741" y="289"/>
                    <a:pt x="2349" y="61"/>
                  </a:cubicBezTo>
                  <a:cubicBezTo>
                    <a:pt x="2283" y="20"/>
                    <a:pt x="2209" y="1"/>
                    <a:pt x="2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9"/>
            <p:cNvSpPr/>
            <p:nvPr/>
          </p:nvSpPr>
          <p:spPr>
            <a:xfrm>
              <a:off x="-8032650" y="5988175"/>
              <a:ext cx="183500" cy="100325"/>
            </a:xfrm>
            <a:custGeom>
              <a:avLst/>
              <a:gdLst/>
              <a:ahLst/>
              <a:cxnLst/>
              <a:rect l="l" t="t" r="r" b="b"/>
              <a:pathLst>
                <a:path w="7340" h="4013" extrusionOk="0">
                  <a:moveTo>
                    <a:pt x="2132" y="0"/>
                  </a:moveTo>
                  <a:cubicBezTo>
                    <a:pt x="1305" y="0"/>
                    <a:pt x="553" y="143"/>
                    <a:pt x="0" y="327"/>
                  </a:cubicBezTo>
                  <a:lnTo>
                    <a:pt x="620" y="2186"/>
                  </a:lnTo>
                  <a:cubicBezTo>
                    <a:pt x="690" y="2158"/>
                    <a:pt x="1339" y="1943"/>
                    <a:pt x="2176" y="1943"/>
                  </a:cubicBezTo>
                  <a:cubicBezTo>
                    <a:pt x="3285" y="1943"/>
                    <a:pt x="4723" y="2321"/>
                    <a:pt x="5578" y="4013"/>
                  </a:cubicBezTo>
                  <a:lnTo>
                    <a:pt x="7340" y="3100"/>
                  </a:lnTo>
                  <a:cubicBezTo>
                    <a:pt x="6109" y="682"/>
                    <a:pt x="3940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9"/>
            <p:cNvSpPr/>
            <p:nvPr/>
          </p:nvSpPr>
          <p:spPr>
            <a:xfrm>
              <a:off x="-8428175" y="5930475"/>
              <a:ext cx="172925" cy="72400"/>
            </a:xfrm>
            <a:custGeom>
              <a:avLst/>
              <a:gdLst/>
              <a:ahLst/>
              <a:cxnLst/>
              <a:rect l="l" t="t" r="r" b="b"/>
              <a:pathLst>
                <a:path w="6917" h="2896" extrusionOk="0">
                  <a:moveTo>
                    <a:pt x="3592" y="0"/>
                  </a:moveTo>
                  <a:cubicBezTo>
                    <a:pt x="1890" y="0"/>
                    <a:pt x="599" y="913"/>
                    <a:pt x="1" y="1656"/>
                  </a:cubicBezTo>
                  <a:lnTo>
                    <a:pt x="1501" y="2896"/>
                  </a:lnTo>
                  <a:cubicBezTo>
                    <a:pt x="1610" y="2765"/>
                    <a:pt x="2361" y="1934"/>
                    <a:pt x="3617" y="1934"/>
                  </a:cubicBezTo>
                  <a:cubicBezTo>
                    <a:pt x="4239" y="1934"/>
                    <a:pt x="4986" y="2138"/>
                    <a:pt x="5840" y="2733"/>
                  </a:cubicBezTo>
                  <a:lnTo>
                    <a:pt x="6916" y="1134"/>
                  </a:lnTo>
                  <a:cubicBezTo>
                    <a:pt x="5706" y="308"/>
                    <a:pt x="4580" y="0"/>
                    <a:pt x="35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9"/>
            <p:cNvSpPr/>
            <p:nvPr/>
          </p:nvSpPr>
          <p:spPr>
            <a:xfrm>
              <a:off x="-8806550" y="5701125"/>
              <a:ext cx="619800" cy="628775"/>
            </a:xfrm>
            <a:custGeom>
              <a:avLst/>
              <a:gdLst/>
              <a:ahLst/>
              <a:cxnLst/>
              <a:rect l="l" t="t" r="r" b="b"/>
              <a:pathLst>
                <a:path w="24792" h="25151" extrusionOk="0">
                  <a:moveTo>
                    <a:pt x="14353" y="751"/>
                  </a:moveTo>
                  <a:cubicBezTo>
                    <a:pt x="16147" y="751"/>
                    <a:pt x="17811" y="1305"/>
                    <a:pt x="19213" y="2186"/>
                  </a:cubicBezTo>
                  <a:cubicBezTo>
                    <a:pt x="23650" y="5383"/>
                    <a:pt x="23943" y="12592"/>
                    <a:pt x="19898" y="18268"/>
                  </a:cubicBezTo>
                  <a:cubicBezTo>
                    <a:pt x="17256" y="22019"/>
                    <a:pt x="13211" y="24335"/>
                    <a:pt x="9329" y="24335"/>
                  </a:cubicBezTo>
                  <a:cubicBezTo>
                    <a:pt x="7535" y="24335"/>
                    <a:pt x="5872" y="23846"/>
                    <a:pt x="4534" y="22867"/>
                  </a:cubicBezTo>
                  <a:cubicBezTo>
                    <a:pt x="2381" y="21366"/>
                    <a:pt x="1142" y="18855"/>
                    <a:pt x="979" y="15854"/>
                  </a:cubicBezTo>
                  <a:cubicBezTo>
                    <a:pt x="816" y="12787"/>
                    <a:pt x="1827" y="9623"/>
                    <a:pt x="3784" y="6851"/>
                  </a:cubicBezTo>
                  <a:cubicBezTo>
                    <a:pt x="6459" y="3099"/>
                    <a:pt x="10471" y="751"/>
                    <a:pt x="14353" y="751"/>
                  </a:cubicBezTo>
                  <a:close/>
                  <a:moveTo>
                    <a:pt x="14353" y="0"/>
                  </a:moveTo>
                  <a:cubicBezTo>
                    <a:pt x="10243" y="0"/>
                    <a:pt x="5970" y="2447"/>
                    <a:pt x="3132" y="6394"/>
                  </a:cubicBezTo>
                  <a:cubicBezTo>
                    <a:pt x="1077" y="9297"/>
                    <a:pt x="0" y="12690"/>
                    <a:pt x="163" y="15886"/>
                  </a:cubicBezTo>
                  <a:cubicBezTo>
                    <a:pt x="326" y="19148"/>
                    <a:pt x="1729" y="21856"/>
                    <a:pt x="4045" y="23519"/>
                  </a:cubicBezTo>
                  <a:cubicBezTo>
                    <a:pt x="5513" y="24596"/>
                    <a:pt x="7340" y="25150"/>
                    <a:pt x="9297" y="25150"/>
                  </a:cubicBezTo>
                  <a:cubicBezTo>
                    <a:pt x="13407" y="25150"/>
                    <a:pt x="17713" y="22704"/>
                    <a:pt x="20518" y="18757"/>
                  </a:cubicBezTo>
                  <a:cubicBezTo>
                    <a:pt x="24791" y="12722"/>
                    <a:pt x="24400" y="5057"/>
                    <a:pt x="19605" y="1631"/>
                  </a:cubicBezTo>
                  <a:cubicBezTo>
                    <a:pt x="18137" y="555"/>
                    <a:pt x="16310" y="0"/>
                    <a:pt x="143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9"/>
            <p:cNvSpPr/>
            <p:nvPr/>
          </p:nvSpPr>
          <p:spPr>
            <a:xfrm>
              <a:off x="-8309100" y="5787575"/>
              <a:ext cx="643450" cy="645900"/>
            </a:xfrm>
            <a:custGeom>
              <a:avLst/>
              <a:gdLst/>
              <a:ahLst/>
              <a:cxnLst/>
              <a:rect l="l" t="t" r="r" b="b"/>
              <a:pathLst>
                <a:path w="25738" h="25836" extrusionOk="0">
                  <a:moveTo>
                    <a:pt x="14973" y="816"/>
                  </a:moveTo>
                  <a:cubicBezTo>
                    <a:pt x="16278" y="816"/>
                    <a:pt x="17550" y="1109"/>
                    <a:pt x="18626" y="1664"/>
                  </a:cubicBezTo>
                  <a:cubicBezTo>
                    <a:pt x="23487" y="4176"/>
                    <a:pt x="24824" y="11254"/>
                    <a:pt x="21660" y="17452"/>
                  </a:cubicBezTo>
                  <a:cubicBezTo>
                    <a:pt x="19279" y="22116"/>
                    <a:pt x="15005" y="25085"/>
                    <a:pt x="10765" y="25085"/>
                  </a:cubicBezTo>
                  <a:cubicBezTo>
                    <a:pt x="9460" y="25085"/>
                    <a:pt x="8253" y="24791"/>
                    <a:pt x="7111" y="24237"/>
                  </a:cubicBezTo>
                  <a:cubicBezTo>
                    <a:pt x="2251" y="21725"/>
                    <a:pt x="914" y="14646"/>
                    <a:pt x="4078" y="8449"/>
                  </a:cubicBezTo>
                  <a:cubicBezTo>
                    <a:pt x="6459" y="3784"/>
                    <a:pt x="10732" y="816"/>
                    <a:pt x="14973" y="816"/>
                  </a:cubicBezTo>
                  <a:close/>
                  <a:moveTo>
                    <a:pt x="14973" y="0"/>
                  </a:moveTo>
                  <a:cubicBezTo>
                    <a:pt x="10439" y="0"/>
                    <a:pt x="5904" y="3132"/>
                    <a:pt x="3393" y="8025"/>
                  </a:cubicBezTo>
                  <a:cubicBezTo>
                    <a:pt x="0" y="14646"/>
                    <a:pt x="1501" y="22182"/>
                    <a:pt x="6720" y="24889"/>
                  </a:cubicBezTo>
                  <a:cubicBezTo>
                    <a:pt x="7959" y="25542"/>
                    <a:pt x="9330" y="25835"/>
                    <a:pt x="10765" y="25835"/>
                  </a:cubicBezTo>
                  <a:cubicBezTo>
                    <a:pt x="15299" y="25835"/>
                    <a:pt x="19833" y="22704"/>
                    <a:pt x="22345" y="17811"/>
                  </a:cubicBezTo>
                  <a:cubicBezTo>
                    <a:pt x="25737" y="11221"/>
                    <a:pt x="24237" y="3686"/>
                    <a:pt x="19018" y="979"/>
                  </a:cubicBezTo>
                  <a:cubicBezTo>
                    <a:pt x="17778" y="326"/>
                    <a:pt x="16408" y="0"/>
                    <a:pt x="14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9"/>
            <p:cNvSpPr/>
            <p:nvPr/>
          </p:nvSpPr>
          <p:spPr>
            <a:xfrm>
              <a:off x="-7753750" y="6179825"/>
              <a:ext cx="284625" cy="150075"/>
            </a:xfrm>
            <a:custGeom>
              <a:avLst/>
              <a:gdLst/>
              <a:ahLst/>
              <a:cxnLst/>
              <a:rect l="l" t="t" r="r" b="b"/>
              <a:pathLst>
                <a:path w="11385" h="6003" extrusionOk="0">
                  <a:moveTo>
                    <a:pt x="490" y="0"/>
                  </a:moveTo>
                  <a:lnTo>
                    <a:pt x="0" y="1892"/>
                  </a:lnTo>
                  <a:lnTo>
                    <a:pt x="10569" y="6002"/>
                  </a:lnTo>
                  <a:lnTo>
                    <a:pt x="11385" y="2871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9"/>
            <p:cNvSpPr/>
            <p:nvPr/>
          </p:nvSpPr>
          <p:spPr>
            <a:xfrm>
              <a:off x="-8392950" y="6130075"/>
              <a:ext cx="123825" cy="106625"/>
            </a:xfrm>
            <a:custGeom>
              <a:avLst/>
              <a:gdLst/>
              <a:ahLst/>
              <a:cxnLst/>
              <a:rect l="l" t="t" r="r" b="b"/>
              <a:pathLst>
                <a:path w="4953" h="4265" extrusionOk="0">
                  <a:moveTo>
                    <a:pt x="4953" y="1"/>
                  </a:moveTo>
                  <a:lnTo>
                    <a:pt x="4039" y="2121"/>
                  </a:lnTo>
                  <a:cubicBezTo>
                    <a:pt x="4039" y="2121"/>
                    <a:pt x="3186" y="344"/>
                    <a:pt x="2026" y="344"/>
                  </a:cubicBezTo>
                  <a:cubicBezTo>
                    <a:pt x="1824" y="344"/>
                    <a:pt x="1614" y="397"/>
                    <a:pt x="1397" y="522"/>
                  </a:cubicBezTo>
                  <a:cubicBezTo>
                    <a:pt x="1" y="1360"/>
                    <a:pt x="966" y="4265"/>
                    <a:pt x="3900" y="4265"/>
                  </a:cubicBezTo>
                  <a:cubicBezTo>
                    <a:pt x="4050" y="4265"/>
                    <a:pt x="4205" y="4257"/>
                    <a:pt x="4365" y="4241"/>
                  </a:cubicBezTo>
                  <a:lnTo>
                    <a:pt x="4953" y="1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9"/>
            <p:cNvSpPr/>
            <p:nvPr/>
          </p:nvSpPr>
          <p:spPr>
            <a:xfrm>
              <a:off x="-8382500" y="6129250"/>
              <a:ext cx="118275" cy="113400"/>
            </a:xfrm>
            <a:custGeom>
              <a:avLst/>
              <a:gdLst/>
              <a:ahLst/>
              <a:cxnLst/>
              <a:rect l="l" t="t" r="r" b="b"/>
              <a:pathLst>
                <a:path w="4731" h="4536" extrusionOk="0">
                  <a:moveTo>
                    <a:pt x="4372" y="1"/>
                  </a:moveTo>
                  <a:lnTo>
                    <a:pt x="3621" y="1697"/>
                  </a:lnTo>
                  <a:cubicBezTo>
                    <a:pt x="3360" y="1273"/>
                    <a:pt x="2773" y="490"/>
                    <a:pt x="2055" y="229"/>
                  </a:cubicBezTo>
                  <a:cubicBezTo>
                    <a:pt x="1933" y="188"/>
                    <a:pt x="1810" y="170"/>
                    <a:pt x="1688" y="170"/>
                  </a:cubicBezTo>
                  <a:cubicBezTo>
                    <a:pt x="1422" y="170"/>
                    <a:pt x="1160" y="258"/>
                    <a:pt x="914" y="392"/>
                  </a:cubicBezTo>
                  <a:cubicBezTo>
                    <a:pt x="261" y="816"/>
                    <a:pt x="0" y="1567"/>
                    <a:pt x="294" y="2447"/>
                  </a:cubicBezTo>
                  <a:cubicBezTo>
                    <a:pt x="620" y="3491"/>
                    <a:pt x="1762" y="4535"/>
                    <a:pt x="3556" y="4535"/>
                  </a:cubicBezTo>
                  <a:cubicBezTo>
                    <a:pt x="3686" y="4535"/>
                    <a:pt x="3850" y="4535"/>
                    <a:pt x="3947" y="4470"/>
                  </a:cubicBezTo>
                  <a:lnTo>
                    <a:pt x="3915" y="4111"/>
                  </a:lnTo>
                  <a:cubicBezTo>
                    <a:pt x="3776" y="4123"/>
                    <a:pt x="3640" y="4129"/>
                    <a:pt x="3509" y="4129"/>
                  </a:cubicBezTo>
                  <a:cubicBezTo>
                    <a:pt x="1919" y="4129"/>
                    <a:pt x="922" y="3251"/>
                    <a:pt x="620" y="2317"/>
                  </a:cubicBezTo>
                  <a:cubicBezTo>
                    <a:pt x="425" y="1665"/>
                    <a:pt x="588" y="1045"/>
                    <a:pt x="1077" y="751"/>
                  </a:cubicBezTo>
                  <a:cubicBezTo>
                    <a:pt x="1251" y="664"/>
                    <a:pt x="1439" y="606"/>
                    <a:pt x="1633" y="606"/>
                  </a:cubicBezTo>
                  <a:cubicBezTo>
                    <a:pt x="1729" y="606"/>
                    <a:pt x="1827" y="621"/>
                    <a:pt x="1925" y="653"/>
                  </a:cubicBezTo>
                  <a:cubicBezTo>
                    <a:pt x="2806" y="947"/>
                    <a:pt x="3458" y="2284"/>
                    <a:pt x="3458" y="2284"/>
                  </a:cubicBezTo>
                  <a:lnTo>
                    <a:pt x="3686" y="2643"/>
                  </a:lnTo>
                  <a:lnTo>
                    <a:pt x="4730" y="164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9"/>
            <p:cNvSpPr/>
            <p:nvPr/>
          </p:nvSpPr>
          <p:spPr>
            <a:xfrm>
              <a:off x="-7669750" y="6370450"/>
              <a:ext cx="172075" cy="83400"/>
            </a:xfrm>
            <a:custGeom>
              <a:avLst/>
              <a:gdLst/>
              <a:ahLst/>
              <a:cxnLst/>
              <a:rect l="l" t="t" r="r" b="b"/>
              <a:pathLst>
                <a:path w="6883" h="3336" extrusionOk="0">
                  <a:moveTo>
                    <a:pt x="3890" y="0"/>
                  </a:moveTo>
                  <a:cubicBezTo>
                    <a:pt x="1794" y="0"/>
                    <a:pt x="55" y="1557"/>
                    <a:pt x="0" y="1639"/>
                  </a:cubicBezTo>
                  <a:lnTo>
                    <a:pt x="229" y="1933"/>
                  </a:lnTo>
                  <a:cubicBezTo>
                    <a:pt x="229" y="1933"/>
                    <a:pt x="852" y="1545"/>
                    <a:pt x="1409" y="1545"/>
                  </a:cubicBezTo>
                  <a:cubicBezTo>
                    <a:pt x="1626" y="1545"/>
                    <a:pt x="1834" y="1605"/>
                    <a:pt x="1990" y="1770"/>
                  </a:cubicBezTo>
                  <a:cubicBezTo>
                    <a:pt x="2512" y="2324"/>
                    <a:pt x="1860" y="3009"/>
                    <a:pt x="1827" y="3075"/>
                  </a:cubicBezTo>
                  <a:lnTo>
                    <a:pt x="2120" y="3336"/>
                  </a:lnTo>
                  <a:cubicBezTo>
                    <a:pt x="2479" y="2977"/>
                    <a:pt x="2936" y="2129"/>
                    <a:pt x="2251" y="1476"/>
                  </a:cubicBezTo>
                  <a:cubicBezTo>
                    <a:pt x="1990" y="1183"/>
                    <a:pt x="1631" y="1150"/>
                    <a:pt x="1305" y="1150"/>
                  </a:cubicBezTo>
                  <a:cubicBezTo>
                    <a:pt x="1967" y="758"/>
                    <a:pt x="2905" y="347"/>
                    <a:pt x="3912" y="347"/>
                  </a:cubicBezTo>
                  <a:cubicBezTo>
                    <a:pt x="4245" y="347"/>
                    <a:pt x="4585" y="392"/>
                    <a:pt x="4926" y="498"/>
                  </a:cubicBezTo>
                  <a:cubicBezTo>
                    <a:pt x="5611" y="693"/>
                    <a:pt x="6035" y="1020"/>
                    <a:pt x="6198" y="1476"/>
                  </a:cubicBezTo>
                  <a:cubicBezTo>
                    <a:pt x="6426" y="2161"/>
                    <a:pt x="5904" y="2912"/>
                    <a:pt x="5904" y="2912"/>
                  </a:cubicBezTo>
                  <a:lnTo>
                    <a:pt x="6231" y="3140"/>
                  </a:lnTo>
                  <a:cubicBezTo>
                    <a:pt x="6263" y="3107"/>
                    <a:pt x="6883" y="2259"/>
                    <a:pt x="6589" y="1378"/>
                  </a:cubicBezTo>
                  <a:cubicBezTo>
                    <a:pt x="6394" y="824"/>
                    <a:pt x="5872" y="400"/>
                    <a:pt x="5056" y="171"/>
                  </a:cubicBezTo>
                  <a:cubicBezTo>
                    <a:pt x="4661" y="51"/>
                    <a:pt x="4270" y="0"/>
                    <a:pt x="3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7039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47"/>
          <p:cNvSpPr txBox="1">
            <a:spLocks noGrp="1"/>
          </p:cNvSpPr>
          <p:nvPr>
            <p:ph type="title"/>
          </p:nvPr>
        </p:nvSpPr>
        <p:spPr>
          <a:xfrm>
            <a:off x="2747293" y="2398075"/>
            <a:ext cx="36507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“ALSO”</a:t>
            </a:r>
            <a:endParaRPr dirty="0"/>
          </a:p>
        </p:txBody>
      </p:sp>
      <p:sp>
        <p:nvSpPr>
          <p:cNvPr id="1658" name="Google Shape;1658;p47"/>
          <p:cNvSpPr txBox="1">
            <a:spLocks noGrp="1"/>
          </p:cNvSpPr>
          <p:nvPr>
            <p:ph type="title" idx="2"/>
          </p:nvPr>
        </p:nvSpPr>
        <p:spPr>
          <a:xfrm>
            <a:off x="3868550" y="1362300"/>
            <a:ext cx="1408200" cy="8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1.6</a:t>
            </a:r>
            <a:endParaRPr dirty="0"/>
          </a:p>
        </p:txBody>
      </p:sp>
      <p:sp>
        <p:nvSpPr>
          <p:cNvPr id="1659" name="Google Shape;1659;p47"/>
          <p:cNvSpPr txBox="1">
            <a:spLocks noGrp="1"/>
          </p:cNvSpPr>
          <p:nvPr>
            <p:ph type="subTitle" idx="1"/>
          </p:nvPr>
        </p:nvSpPr>
        <p:spPr>
          <a:xfrm>
            <a:off x="3108192" y="3103825"/>
            <a:ext cx="29352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grpSp>
        <p:nvGrpSpPr>
          <p:cNvPr id="1660" name="Google Shape;1660;p47"/>
          <p:cNvGrpSpPr/>
          <p:nvPr/>
        </p:nvGrpSpPr>
        <p:grpSpPr>
          <a:xfrm rot="522375">
            <a:off x="6417626" y="2731353"/>
            <a:ext cx="1757133" cy="1552919"/>
            <a:chOff x="-250850" y="6054775"/>
            <a:chExt cx="2267475" cy="2003950"/>
          </a:xfrm>
        </p:grpSpPr>
        <p:sp>
          <p:nvSpPr>
            <p:cNvPr id="1661" name="Google Shape;1661;p47"/>
            <p:cNvSpPr/>
            <p:nvPr/>
          </p:nvSpPr>
          <p:spPr>
            <a:xfrm>
              <a:off x="-250850" y="6054775"/>
              <a:ext cx="2267475" cy="2003950"/>
            </a:xfrm>
            <a:custGeom>
              <a:avLst/>
              <a:gdLst/>
              <a:ahLst/>
              <a:cxnLst/>
              <a:rect l="l" t="t" r="r" b="b"/>
              <a:pathLst>
                <a:path w="90699" h="80158" extrusionOk="0">
                  <a:moveTo>
                    <a:pt x="25719" y="1"/>
                  </a:moveTo>
                  <a:cubicBezTo>
                    <a:pt x="25119" y="1"/>
                    <a:pt x="24552" y="201"/>
                    <a:pt x="24085" y="601"/>
                  </a:cubicBezTo>
                  <a:cubicBezTo>
                    <a:pt x="23584" y="1035"/>
                    <a:pt x="23251" y="1668"/>
                    <a:pt x="23184" y="2336"/>
                  </a:cubicBezTo>
                  <a:lnTo>
                    <a:pt x="22984" y="6338"/>
                  </a:lnTo>
                  <a:cubicBezTo>
                    <a:pt x="21516" y="5871"/>
                    <a:pt x="19915" y="5671"/>
                    <a:pt x="18114" y="5671"/>
                  </a:cubicBezTo>
                  <a:cubicBezTo>
                    <a:pt x="15412" y="5671"/>
                    <a:pt x="13244" y="6205"/>
                    <a:pt x="13144" y="6205"/>
                  </a:cubicBezTo>
                  <a:cubicBezTo>
                    <a:pt x="11843" y="6539"/>
                    <a:pt x="11075" y="7806"/>
                    <a:pt x="11276" y="9074"/>
                  </a:cubicBezTo>
                  <a:lnTo>
                    <a:pt x="12443" y="15378"/>
                  </a:lnTo>
                  <a:lnTo>
                    <a:pt x="9841" y="14978"/>
                  </a:lnTo>
                  <a:cubicBezTo>
                    <a:pt x="9741" y="14911"/>
                    <a:pt x="9574" y="14911"/>
                    <a:pt x="9441" y="14911"/>
                  </a:cubicBezTo>
                  <a:cubicBezTo>
                    <a:pt x="8774" y="14911"/>
                    <a:pt x="8107" y="15211"/>
                    <a:pt x="7606" y="15712"/>
                  </a:cubicBezTo>
                  <a:cubicBezTo>
                    <a:pt x="7006" y="16312"/>
                    <a:pt x="6806" y="17180"/>
                    <a:pt x="6972" y="17980"/>
                  </a:cubicBezTo>
                  <a:lnTo>
                    <a:pt x="7640" y="20882"/>
                  </a:lnTo>
                  <a:lnTo>
                    <a:pt x="735" y="29021"/>
                  </a:lnTo>
                  <a:cubicBezTo>
                    <a:pt x="234" y="29588"/>
                    <a:pt x="1" y="30389"/>
                    <a:pt x="168" y="31156"/>
                  </a:cubicBezTo>
                  <a:lnTo>
                    <a:pt x="9741" y="75855"/>
                  </a:lnTo>
                  <a:cubicBezTo>
                    <a:pt x="9975" y="77022"/>
                    <a:pt x="10975" y="77823"/>
                    <a:pt x="12176" y="77823"/>
                  </a:cubicBezTo>
                  <a:lnTo>
                    <a:pt x="63046" y="77823"/>
                  </a:lnTo>
                  <a:lnTo>
                    <a:pt x="70218" y="79558"/>
                  </a:lnTo>
                  <a:cubicBezTo>
                    <a:pt x="70351" y="79591"/>
                    <a:pt x="70485" y="79658"/>
                    <a:pt x="70618" y="79658"/>
                  </a:cubicBezTo>
                  <a:lnTo>
                    <a:pt x="70685" y="79658"/>
                  </a:lnTo>
                  <a:lnTo>
                    <a:pt x="71819" y="80058"/>
                  </a:lnTo>
                  <a:cubicBezTo>
                    <a:pt x="72019" y="80091"/>
                    <a:pt x="72252" y="80158"/>
                    <a:pt x="72419" y="80158"/>
                  </a:cubicBezTo>
                  <a:cubicBezTo>
                    <a:pt x="72853" y="80158"/>
                    <a:pt x="73320" y="80025"/>
                    <a:pt x="73754" y="79758"/>
                  </a:cubicBezTo>
                  <a:cubicBezTo>
                    <a:pt x="74321" y="79391"/>
                    <a:pt x="74688" y="78857"/>
                    <a:pt x="74854" y="78190"/>
                  </a:cubicBezTo>
                  <a:lnTo>
                    <a:pt x="74921" y="77923"/>
                  </a:lnTo>
                  <a:lnTo>
                    <a:pt x="79091" y="77923"/>
                  </a:lnTo>
                  <a:cubicBezTo>
                    <a:pt x="80292" y="77923"/>
                    <a:pt x="81292" y="77089"/>
                    <a:pt x="81526" y="75922"/>
                  </a:cubicBezTo>
                  <a:lnTo>
                    <a:pt x="90532" y="30789"/>
                  </a:lnTo>
                  <a:cubicBezTo>
                    <a:pt x="90699" y="29989"/>
                    <a:pt x="90499" y="29221"/>
                    <a:pt x="90032" y="28654"/>
                  </a:cubicBezTo>
                  <a:lnTo>
                    <a:pt x="81859" y="18647"/>
                  </a:lnTo>
                  <a:lnTo>
                    <a:pt x="81859" y="18614"/>
                  </a:lnTo>
                  <a:cubicBezTo>
                    <a:pt x="81859" y="18547"/>
                    <a:pt x="81826" y="18514"/>
                    <a:pt x="81826" y="18480"/>
                  </a:cubicBezTo>
                  <a:cubicBezTo>
                    <a:pt x="81826" y="18447"/>
                    <a:pt x="81793" y="18380"/>
                    <a:pt x="81793" y="18314"/>
                  </a:cubicBezTo>
                  <a:cubicBezTo>
                    <a:pt x="81793" y="18314"/>
                    <a:pt x="81793" y="18280"/>
                    <a:pt x="81759" y="18280"/>
                  </a:cubicBezTo>
                  <a:cubicBezTo>
                    <a:pt x="81759" y="18214"/>
                    <a:pt x="81693" y="18180"/>
                    <a:pt x="81693" y="18147"/>
                  </a:cubicBezTo>
                  <a:cubicBezTo>
                    <a:pt x="81659" y="18047"/>
                    <a:pt x="81659" y="18013"/>
                    <a:pt x="81626" y="17947"/>
                  </a:cubicBezTo>
                  <a:cubicBezTo>
                    <a:pt x="81559" y="17880"/>
                    <a:pt x="81559" y="17847"/>
                    <a:pt x="81526" y="17813"/>
                  </a:cubicBezTo>
                  <a:cubicBezTo>
                    <a:pt x="81492" y="17780"/>
                    <a:pt x="81459" y="17680"/>
                    <a:pt x="81392" y="17647"/>
                  </a:cubicBezTo>
                  <a:cubicBezTo>
                    <a:pt x="81359" y="17613"/>
                    <a:pt x="81359" y="17546"/>
                    <a:pt x="81326" y="17513"/>
                  </a:cubicBezTo>
                  <a:lnTo>
                    <a:pt x="81159" y="17346"/>
                  </a:lnTo>
                  <a:cubicBezTo>
                    <a:pt x="81125" y="17313"/>
                    <a:pt x="81125" y="17313"/>
                    <a:pt x="81125" y="17280"/>
                  </a:cubicBezTo>
                  <a:cubicBezTo>
                    <a:pt x="81025" y="17180"/>
                    <a:pt x="80892" y="17113"/>
                    <a:pt x="80792" y="17013"/>
                  </a:cubicBezTo>
                  <a:cubicBezTo>
                    <a:pt x="80725" y="17013"/>
                    <a:pt x="80725" y="16979"/>
                    <a:pt x="80692" y="16979"/>
                  </a:cubicBezTo>
                  <a:cubicBezTo>
                    <a:pt x="80658" y="16979"/>
                    <a:pt x="80658" y="16946"/>
                    <a:pt x="80625" y="16946"/>
                  </a:cubicBezTo>
                  <a:cubicBezTo>
                    <a:pt x="80658" y="16679"/>
                    <a:pt x="80692" y="16379"/>
                    <a:pt x="80658" y="16145"/>
                  </a:cubicBezTo>
                  <a:cubicBezTo>
                    <a:pt x="80058" y="11042"/>
                    <a:pt x="78490" y="8473"/>
                    <a:pt x="75988" y="8473"/>
                  </a:cubicBezTo>
                  <a:lnTo>
                    <a:pt x="75655" y="8473"/>
                  </a:lnTo>
                  <a:cubicBezTo>
                    <a:pt x="75521" y="8473"/>
                    <a:pt x="75388" y="8507"/>
                    <a:pt x="75321" y="8507"/>
                  </a:cubicBezTo>
                  <a:cubicBezTo>
                    <a:pt x="74888" y="5204"/>
                    <a:pt x="74120" y="3103"/>
                    <a:pt x="72853" y="1802"/>
                  </a:cubicBezTo>
                  <a:cubicBezTo>
                    <a:pt x="72019" y="935"/>
                    <a:pt x="70952" y="468"/>
                    <a:pt x="69817" y="468"/>
                  </a:cubicBezTo>
                  <a:cubicBezTo>
                    <a:pt x="69651" y="468"/>
                    <a:pt x="69484" y="468"/>
                    <a:pt x="69317" y="501"/>
                  </a:cubicBezTo>
                  <a:cubicBezTo>
                    <a:pt x="68016" y="668"/>
                    <a:pt x="66882" y="1301"/>
                    <a:pt x="66048" y="2369"/>
                  </a:cubicBezTo>
                  <a:cubicBezTo>
                    <a:pt x="64981" y="3803"/>
                    <a:pt x="64514" y="5938"/>
                    <a:pt x="64347" y="7940"/>
                  </a:cubicBezTo>
                  <a:cubicBezTo>
                    <a:pt x="64313" y="7839"/>
                    <a:pt x="64213" y="7806"/>
                    <a:pt x="64180" y="7706"/>
                  </a:cubicBezTo>
                  <a:cubicBezTo>
                    <a:pt x="63613" y="7139"/>
                    <a:pt x="62846" y="6805"/>
                    <a:pt x="62045" y="6805"/>
                  </a:cubicBezTo>
                  <a:cubicBezTo>
                    <a:pt x="61545" y="6805"/>
                    <a:pt x="60811" y="6939"/>
                    <a:pt x="60044" y="7539"/>
                  </a:cubicBezTo>
                  <a:cubicBezTo>
                    <a:pt x="57876" y="9274"/>
                    <a:pt x="57809" y="13143"/>
                    <a:pt x="57876" y="14978"/>
                  </a:cubicBezTo>
                  <a:lnTo>
                    <a:pt x="47635" y="14978"/>
                  </a:lnTo>
                  <a:lnTo>
                    <a:pt x="50470" y="5371"/>
                  </a:lnTo>
                  <a:cubicBezTo>
                    <a:pt x="50670" y="4671"/>
                    <a:pt x="50537" y="3870"/>
                    <a:pt x="50137" y="3303"/>
                  </a:cubicBezTo>
                  <a:cubicBezTo>
                    <a:pt x="49703" y="2702"/>
                    <a:pt x="49036" y="2302"/>
                    <a:pt x="48302" y="2202"/>
                  </a:cubicBezTo>
                  <a:lnTo>
                    <a:pt x="259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7"/>
            <p:cNvSpPr/>
            <p:nvPr/>
          </p:nvSpPr>
          <p:spPr>
            <a:xfrm>
              <a:off x="-185800" y="6492600"/>
              <a:ext cx="2137400" cy="1446875"/>
            </a:xfrm>
            <a:custGeom>
              <a:avLst/>
              <a:gdLst/>
              <a:ahLst/>
              <a:cxnLst/>
              <a:rect l="l" t="t" r="r" b="b"/>
              <a:pathLst>
                <a:path w="85496" h="57875" extrusionOk="0">
                  <a:moveTo>
                    <a:pt x="11209" y="0"/>
                  </a:moveTo>
                  <a:lnTo>
                    <a:pt x="1" y="13176"/>
                  </a:lnTo>
                  <a:lnTo>
                    <a:pt x="9541" y="57875"/>
                  </a:lnTo>
                  <a:lnTo>
                    <a:pt x="76489" y="57875"/>
                  </a:lnTo>
                  <a:lnTo>
                    <a:pt x="85495" y="12709"/>
                  </a:lnTo>
                  <a:lnTo>
                    <a:pt x="750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7"/>
            <p:cNvSpPr/>
            <p:nvPr/>
          </p:nvSpPr>
          <p:spPr>
            <a:xfrm>
              <a:off x="-62375" y="6720250"/>
              <a:ext cx="1792150" cy="44225"/>
            </a:xfrm>
            <a:custGeom>
              <a:avLst/>
              <a:gdLst/>
              <a:ahLst/>
              <a:cxnLst/>
              <a:rect l="l" t="t" r="r" b="b"/>
              <a:pathLst>
                <a:path w="71686" h="1769" extrusionOk="0">
                  <a:moveTo>
                    <a:pt x="71685" y="1"/>
                  </a:moveTo>
                  <a:lnTo>
                    <a:pt x="1" y="1402"/>
                  </a:lnTo>
                  <a:lnTo>
                    <a:pt x="1" y="1769"/>
                  </a:lnTo>
                  <a:lnTo>
                    <a:pt x="71685" y="368"/>
                  </a:lnTo>
                  <a:lnTo>
                    <a:pt x="716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7"/>
            <p:cNvSpPr/>
            <p:nvPr/>
          </p:nvSpPr>
          <p:spPr>
            <a:xfrm>
              <a:off x="100250" y="6670225"/>
              <a:ext cx="1199200" cy="23375"/>
            </a:xfrm>
            <a:custGeom>
              <a:avLst/>
              <a:gdLst/>
              <a:ahLst/>
              <a:cxnLst/>
              <a:rect l="l" t="t" r="r" b="b"/>
              <a:pathLst>
                <a:path w="47968" h="935" extrusionOk="0">
                  <a:moveTo>
                    <a:pt x="47968" y="0"/>
                  </a:moveTo>
                  <a:lnTo>
                    <a:pt x="0" y="567"/>
                  </a:lnTo>
                  <a:lnTo>
                    <a:pt x="0" y="934"/>
                  </a:lnTo>
                  <a:lnTo>
                    <a:pt x="47968" y="367"/>
                  </a:lnTo>
                  <a:lnTo>
                    <a:pt x="479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7"/>
            <p:cNvSpPr/>
            <p:nvPr/>
          </p:nvSpPr>
          <p:spPr>
            <a:xfrm>
              <a:off x="325400" y="6585150"/>
              <a:ext cx="1349325" cy="51725"/>
            </a:xfrm>
            <a:custGeom>
              <a:avLst/>
              <a:gdLst/>
              <a:ahLst/>
              <a:cxnLst/>
              <a:rect l="l" t="t" r="r" b="b"/>
              <a:pathLst>
                <a:path w="53973" h="2069" extrusionOk="0">
                  <a:moveTo>
                    <a:pt x="53973" y="1"/>
                  </a:moveTo>
                  <a:lnTo>
                    <a:pt x="1" y="1702"/>
                  </a:lnTo>
                  <a:lnTo>
                    <a:pt x="1" y="2069"/>
                  </a:lnTo>
                  <a:lnTo>
                    <a:pt x="53973" y="368"/>
                  </a:lnTo>
                  <a:lnTo>
                    <a:pt x="539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7"/>
            <p:cNvSpPr/>
            <p:nvPr/>
          </p:nvSpPr>
          <p:spPr>
            <a:xfrm>
              <a:off x="191975" y="6556800"/>
              <a:ext cx="780575" cy="37550"/>
            </a:xfrm>
            <a:custGeom>
              <a:avLst/>
              <a:gdLst/>
              <a:ahLst/>
              <a:cxnLst/>
              <a:rect l="l" t="t" r="r" b="b"/>
              <a:pathLst>
                <a:path w="31223" h="1502" extrusionOk="0">
                  <a:moveTo>
                    <a:pt x="31189" y="1"/>
                  </a:moveTo>
                  <a:lnTo>
                    <a:pt x="0" y="1101"/>
                  </a:lnTo>
                  <a:lnTo>
                    <a:pt x="0" y="1502"/>
                  </a:lnTo>
                  <a:lnTo>
                    <a:pt x="31223" y="401"/>
                  </a:lnTo>
                  <a:lnTo>
                    <a:pt x="31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7"/>
            <p:cNvSpPr/>
            <p:nvPr/>
          </p:nvSpPr>
          <p:spPr>
            <a:xfrm>
              <a:off x="-157450" y="6806150"/>
              <a:ext cx="2071525" cy="25050"/>
            </a:xfrm>
            <a:custGeom>
              <a:avLst/>
              <a:gdLst/>
              <a:ahLst/>
              <a:cxnLst/>
              <a:rect l="l" t="t" r="r" b="b"/>
              <a:pathLst>
                <a:path w="82861" h="1002" extrusionOk="0">
                  <a:moveTo>
                    <a:pt x="82827" y="0"/>
                  </a:moveTo>
                  <a:lnTo>
                    <a:pt x="1" y="634"/>
                  </a:lnTo>
                  <a:lnTo>
                    <a:pt x="1" y="1001"/>
                  </a:lnTo>
                  <a:lnTo>
                    <a:pt x="82860" y="367"/>
                  </a:lnTo>
                  <a:lnTo>
                    <a:pt x="828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7"/>
            <p:cNvSpPr/>
            <p:nvPr/>
          </p:nvSpPr>
          <p:spPr>
            <a:xfrm>
              <a:off x="22675" y="6916225"/>
              <a:ext cx="812275" cy="401150"/>
            </a:xfrm>
            <a:custGeom>
              <a:avLst/>
              <a:gdLst/>
              <a:ahLst/>
              <a:cxnLst/>
              <a:rect l="l" t="t" r="r" b="b"/>
              <a:pathLst>
                <a:path w="32491" h="16046" extrusionOk="0">
                  <a:moveTo>
                    <a:pt x="1" y="1"/>
                  </a:moveTo>
                  <a:lnTo>
                    <a:pt x="1736" y="16012"/>
                  </a:lnTo>
                  <a:lnTo>
                    <a:pt x="32491" y="16045"/>
                  </a:lnTo>
                  <a:lnTo>
                    <a:pt x="318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7"/>
            <p:cNvSpPr/>
            <p:nvPr/>
          </p:nvSpPr>
          <p:spPr>
            <a:xfrm>
              <a:off x="631450" y="6970975"/>
              <a:ext cx="144300" cy="122900"/>
            </a:xfrm>
            <a:custGeom>
              <a:avLst/>
              <a:gdLst/>
              <a:ahLst/>
              <a:cxnLst/>
              <a:rect l="l" t="t" r="r" b="b"/>
              <a:pathLst>
                <a:path w="5772" h="4916" extrusionOk="0">
                  <a:moveTo>
                    <a:pt x="3801" y="1"/>
                  </a:moveTo>
                  <a:cubicBezTo>
                    <a:pt x="3121" y="1"/>
                    <a:pt x="2520" y="700"/>
                    <a:pt x="2469" y="1380"/>
                  </a:cubicBezTo>
                  <a:cubicBezTo>
                    <a:pt x="2107" y="903"/>
                    <a:pt x="1559" y="503"/>
                    <a:pt x="1094" y="503"/>
                  </a:cubicBezTo>
                  <a:cubicBezTo>
                    <a:pt x="746" y="503"/>
                    <a:pt x="444" y="727"/>
                    <a:pt x="301" y="1313"/>
                  </a:cubicBezTo>
                  <a:cubicBezTo>
                    <a:pt x="1" y="2380"/>
                    <a:pt x="1202" y="4215"/>
                    <a:pt x="2469" y="4916"/>
                  </a:cubicBezTo>
                  <a:cubicBezTo>
                    <a:pt x="3837" y="3648"/>
                    <a:pt x="5771" y="1346"/>
                    <a:pt x="4471" y="246"/>
                  </a:cubicBezTo>
                  <a:cubicBezTo>
                    <a:pt x="4250" y="74"/>
                    <a:pt x="4021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7"/>
            <p:cNvSpPr/>
            <p:nvPr/>
          </p:nvSpPr>
          <p:spPr>
            <a:xfrm>
              <a:off x="-9000" y="6963750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2" y="1"/>
                  </a:moveTo>
                  <a:cubicBezTo>
                    <a:pt x="2502" y="1"/>
                    <a:pt x="1464" y="16"/>
                    <a:pt x="723" y="16"/>
                  </a:cubicBezTo>
                  <a:cubicBezTo>
                    <a:pt x="353" y="16"/>
                    <a:pt x="56" y="12"/>
                    <a:pt x="0" y="1"/>
                  </a:cubicBezTo>
                  <a:lnTo>
                    <a:pt x="0" y="1"/>
                  </a:lnTo>
                  <a:lnTo>
                    <a:pt x="901" y="3804"/>
                  </a:lnTo>
                  <a:lnTo>
                    <a:pt x="2502" y="3804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7"/>
            <p:cNvSpPr/>
            <p:nvPr/>
          </p:nvSpPr>
          <p:spPr>
            <a:xfrm>
              <a:off x="22675" y="7185575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3" y="1"/>
                  </a:moveTo>
                  <a:cubicBezTo>
                    <a:pt x="2503" y="1"/>
                    <a:pt x="1465" y="31"/>
                    <a:pt x="724" y="31"/>
                  </a:cubicBezTo>
                  <a:cubicBezTo>
                    <a:pt x="353" y="31"/>
                    <a:pt x="57" y="23"/>
                    <a:pt x="1" y="1"/>
                  </a:cubicBezTo>
                  <a:lnTo>
                    <a:pt x="1" y="1"/>
                  </a:lnTo>
                  <a:lnTo>
                    <a:pt x="868" y="3804"/>
                  </a:lnTo>
                  <a:lnTo>
                    <a:pt x="2503" y="3804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7"/>
            <p:cNvSpPr/>
            <p:nvPr/>
          </p:nvSpPr>
          <p:spPr>
            <a:xfrm>
              <a:off x="948350" y="7380725"/>
              <a:ext cx="766400" cy="463700"/>
            </a:xfrm>
            <a:custGeom>
              <a:avLst/>
              <a:gdLst/>
              <a:ahLst/>
              <a:cxnLst/>
              <a:rect l="l" t="t" r="r" b="b"/>
              <a:pathLst>
                <a:path w="30656" h="18548" extrusionOk="0">
                  <a:moveTo>
                    <a:pt x="567" y="1"/>
                  </a:moveTo>
                  <a:lnTo>
                    <a:pt x="0" y="18547"/>
                  </a:lnTo>
                  <a:lnTo>
                    <a:pt x="28521" y="18180"/>
                  </a:lnTo>
                  <a:lnTo>
                    <a:pt x="30656" y="201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7"/>
            <p:cNvSpPr/>
            <p:nvPr/>
          </p:nvSpPr>
          <p:spPr>
            <a:xfrm>
              <a:off x="948350" y="7380725"/>
              <a:ext cx="703025" cy="615475"/>
            </a:xfrm>
            <a:custGeom>
              <a:avLst/>
              <a:gdLst/>
              <a:ahLst/>
              <a:cxnLst/>
              <a:rect l="l" t="t" r="r" b="b"/>
              <a:pathLst>
                <a:path w="28121" h="24619" extrusionOk="0">
                  <a:moveTo>
                    <a:pt x="567" y="1"/>
                  </a:moveTo>
                  <a:lnTo>
                    <a:pt x="0" y="18547"/>
                  </a:lnTo>
                  <a:lnTo>
                    <a:pt x="24451" y="24618"/>
                  </a:lnTo>
                  <a:lnTo>
                    <a:pt x="28121" y="7206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7"/>
            <p:cNvSpPr/>
            <p:nvPr/>
          </p:nvSpPr>
          <p:spPr>
            <a:xfrm>
              <a:off x="962525" y="7401575"/>
              <a:ext cx="643825" cy="587100"/>
            </a:xfrm>
            <a:custGeom>
              <a:avLst/>
              <a:gdLst/>
              <a:ahLst/>
              <a:cxnLst/>
              <a:rect l="l" t="t" r="r" b="b"/>
              <a:pathLst>
                <a:path w="25753" h="23484" extrusionOk="0">
                  <a:moveTo>
                    <a:pt x="101" y="0"/>
                  </a:moveTo>
                  <a:lnTo>
                    <a:pt x="0" y="367"/>
                  </a:lnTo>
                  <a:lnTo>
                    <a:pt x="25319" y="6972"/>
                  </a:lnTo>
                  <a:lnTo>
                    <a:pt x="22450" y="23451"/>
                  </a:lnTo>
                  <a:lnTo>
                    <a:pt x="22817" y="23484"/>
                  </a:lnTo>
                  <a:lnTo>
                    <a:pt x="25752" y="6705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7"/>
            <p:cNvSpPr/>
            <p:nvPr/>
          </p:nvSpPr>
          <p:spPr>
            <a:xfrm>
              <a:off x="1435375" y="7583150"/>
              <a:ext cx="129275" cy="104475"/>
            </a:xfrm>
            <a:custGeom>
              <a:avLst/>
              <a:gdLst/>
              <a:ahLst/>
              <a:cxnLst/>
              <a:rect l="l" t="t" r="r" b="b"/>
              <a:pathLst>
                <a:path w="5171" h="4179" extrusionOk="0">
                  <a:moveTo>
                    <a:pt x="1211" y="1"/>
                  </a:moveTo>
                  <a:cubicBezTo>
                    <a:pt x="972" y="1"/>
                    <a:pt x="727" y="148"/>
                    <a:pt x="500" y="510"/>
                  </a:cubicBezTo>
                  <a:cubicBezTo>
                    <a:pt x="0" y="1344"/>
                    <a:pt x="534" y="3212"/>
                    <a:pt x="1401" y="4179"/>
                  </a:cubicBezTo>
                  <a:cubicBezTo>
                    <a:pt x="2969" y="3412"/>
                    <a:pt x="5170" y="1944"/>
                    <a:pt x="4336" y="743"/>
                  </a:cubicBezTo>
                  <a:cubicBezTo>
                    <a:pt x="4117" y="427"/>
                    <a:pt x="3836" y="297"/>
                    <a:pt x="3551" y="297"/>
                  </a:cubicBezTo>
                  <a:cubicBezTo>
                    <a:pt x="3054" y="297"/>
                    <a:pt x="2547" y="690"/>
                    <a:pt x="2335" y="1177"/>
                  </a:cubicBezTo>
                  <a:cubicBezTo>
                    <a:pt x="2115" y="560"/>
                    <a:pt x="1676" y="1"/>
                    <a:pt x="12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7"/>
            <p:cNvSpPr/>
            <p:nvPr/>
          </p:nvSpPr>
          <p:spPr>
            <a:xfrm>
              <a:off x="933325" y="7437425"/>
              <a:ext cx="61750" cy="102600"/>
            </a:xfrm>
            <a:custGeom>
              <a:avLst/>
              <a:gdLst/>
              <a:ahLst/>
              <a:cxnLst/>
              <a:rect l="l" t="t" r="r" b="b"/>
              <a:pathLst>
                <a:path w="2470" h="4104" extrusionOk="0">
                  <a:moveTo>
                    <a:pt x="1" y="1"/>
                  </a:moveTo>
                  <a:lnTo>
                    <a:pt x="301" y="3870"/>
                  </a:lnTo>
                  <a:lnTo>
                    <a:pt x="1902" y="4104"/>
                  </a:lnTo>
                  <a:lnTo>
                    <a:pt x="2469" y="368"/>
                  </a:lnTo>
                  <a:cubicBezTo>
                    <a:pt x="2469" y="368"/>
                    <a:pt x="168" y="6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7"/>
            <p:cNvSpPr/>
            <p:nvPr/>
          </p:nvSpPr>
          <p:spPr>
            <a:xfrm>
              <a:off x="924175" y="7710125"/>
              <a:ext cx="61725" cy="103425"/>
            </a:xfrm>
            <a:custGeom>
              <a:avLst/>
              <a:gdLst/>
              <a:ahLst/>
              <a:cxnLst/>
              <a:rect l="l" t="t" r="r" b="b"/>
              <a:pathLst>
                <a:path w="2469" h="4137" extrusionOk="0">
                  <a:moveTo>
                    <a:pt x="0" y="1"/>
                  </a:moveTo>
                  <a:lnTo>
                    <a:pt x="300" y="3870"/>
                  </a:lnTo>
                  <a:lnTo>
                    <a:pt x="1868" y="4137"/>
                  </a:lnTo>
                  <a:lnTo>
                    <a:pt x="2468" y="368"/>
                  </a:lnTo>
                  <a:cubicBezTo>
                    <a:pt x="2468" y="368"/>
                    <a:pt x="167" y="10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7"/>
            <p:cNvSpPr/>
            <p:nvPr/>
          </p:nvSpPr>
          <p:spPr>
            <a:xfrm>
              <a:off x="964200" y="6916225"/>
              <a:ext cx="806425" cy="402825"/>
            </a:xfrm>
            <a:custGeom>
              <a:avLst/>
              <a:gdLst/>
              <a:ahLst/>
              <a:cxnLst/>
              <a:rect l="l" t="t" r="r" b="b"/>
              <a:pathLst>
                <a:path w="32257" h="16113" extrusionOk="0">
                  <a:moveTo>
                    <a:pt x="501" y="1"/>
                  </a:moveTo>
                  <a:lnTo>
                    <a:pt x="0" y="16045"/>
                  </a:lnTo>
                  <a:lnTo>
                    <a:pt x="30355" y="16112"/>
                  </a:lnTo>
                  <a:lnTo>
                    <a:pt x="322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7"/>
            <p:cNvSpPr/>
            <p:nvPr/>
          </p:nvSpPr>
          <p:spPr>
            <a:xfrm>
              <a:off x="1552950" y="6970975"/>
              <a:ext cx="144300" cy="122900"/>
            </a:xfrm>
            <a:custGeom>
              <a:avLst/>
              <a:gdLst/>
              <a:ahLst/>
              <a:cxnLst/>
              <a:rect l="l" t="t" r="r" b="b"/>
              <a:pathLst>
                <a:path w="5772" h="4916" extrusionOk="0">
                  <a:moveTo>
                    <a:pt x="3815" y="1"/>
                  </a:moveTo>
                  <a:cubicBezTo>
                    <a:pt x="3140" y="1"/>
                    <a:pt x="2519" y="700"/>
                    <a:pt x="2469" y="1380"/>
                  </a:cubicBezTo>
                  <a:cubicBezTo>
                    <a:pt x="2106" y="903"/>
                    <a:pt x="1559" y="503"/>
                    <a:pt x="1094" y="503"/>
                  </a:cubicBezTo>
                  <a:cubicBezTo>
                    <a:pt x="745" y="503"/>
                    <a:pt x="443" y="727"/>
                    <a:pt x="301" y="1313"/>
                  </a:cubicBezTo>
                  <a:cubicBezTo>
                    <a:pt x="0" y="2380"/>
                    <a:pt x="1201" y="4215"/>
                    <a:pt x="2469" y="4916"/>
                  </a:cubicBezTo>
                  <a:cubicBezTo>
                    <a:pt x="3870" y="3648"/>
                    <a:pt x="5771" y="1346"/>
                    <a:pt x="4470" y="246"/>
                  </a:cubicBezTo>
                  <a:cubicBezTo>
                    <a:pt x="4258" y="74"/>
                    <a:pt x="4033" y="1"/>
                    <a:pt x="3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7"/>
            <p:cNvSpPr/>
            <p:nvPr/>
          </p:nvSpPr>
          <p:spPr>
            <a:xfrm>
              <a:off x="940850" y="6959600"/>
              <a:ext cx="62550" cy="95075"/>
            </a:xfrm>
            <a:custGeom>
              <a:avLst/>
              <a:gdLst/>
              <a:ahLst/>
              <a:cxnLst/>
              <a:rect l="l" t="t" r="r" b="b"/>
              <a:pathLst>
                <a:path w="2502" h="3803" extrusionOk="0">
                  <a:moveTo>
                    <a:pt x="2502" y="0"/>
                  </a:moveTo>
                  <a:cubicBezTo>
                    <a:pt x="2502" y="0"/>
                    <a:pt x="1464" y="15"/>
                    <a:pt x="723" y="15"/>
                  </a:cubicBezTo>
                  <a:cubicBezTo>
                    <a:pt x="352" y="15"/>
                    <a:pt x="56" y="11"/>
                    <a:pt x="0" y="0"/>
                  </a:cubicBezTo>
                  <a:lnTo>
                    <a:pt x="0" y="0"/>
                  </a:lnTo>
                  <a:lnTo>
                    <a:pt x="901" y="3803"/>
                  </a:lnTo>
                  <a:lnTo>
                    <a:pt x="2502" y="380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7"/>
            <p:cNvSpPr/>
            <p:nvPr/>
          </p:nvSpPr>
          <p:spPr>
            <a:xfrm>
              <a:off x="932500" y="7168900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2" y="1"/>
                  </a:moveTo>
                  <a:cubicBezTo>
                    <a:pt x="2502" y="1"/>
                    <a:pt x="1465" y="30"/>
                    <a:pt x="723" y="30"/>
                  </a:cubicBezTo>
                  <a:cubicBezTo>
                    <a:pt x="353" y="30"/>
                    <a:pt x="56" y="23"/>
                    <a:pt x="1" y="1"/>
                  </a:cubicBezTo>
                  <a:lnTo>
                    <a:pt x="1" y="1"/>
                  </a:lnTo>
                  <a:lnTo>
                    <a:pt x="868" y="3804"/>
                  </a:lnTo>
                  <a:lnTo>
                    <a:pt x="2502" y="3804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7"/>
            <p:cNvSpPr/>
            <p:nvPr/>
          </p:nvSpPr>
          <p:spPr>
            <a:xfrm>
              <a:off x="72725" y="7376550"/>
              <a:ext cx="780575" cy="479550"/>
            </a:xfrm>
            <a:custGeom>
              <a:avLst/>
              <a:gdLst/>
              <a:ahLst/>
              <a:cxnLst/>
              <a:rect l="l" t="t" r="r" b="b"/>
              <a:pathLst>
                <a:path w="31223" h="19182" extrusionOk="0">
                  <a:moveTo>
                    <a:pt x="0" y="1"/>
                  </a:moveTo>
                  <a:lnTo>
                    <a:pt x="2135" y="19181"/>
                  </a:lnTo>
                  <a:lnTo>
                    <a:pt x="31223" y="18781"/>
                  </a:lnTo>
                  <a:lnTo>
                    <a:pt x="30556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7"/>
            <p:cNvSpPr/>
            <p:nvPr/>
          </p:nvSpPr>
          <p:spPr>
            <a:xfrm>
              <a:off x="631450" y="7432025"/>
              <a:ext cx="144300" cy="123025"/>
            </a:xfrm>
            <a:custGeom>
              <a:avLst/>
              <a:gdLst/>
              <a:ahLst/>
              <a:cxnLst/>
              <a:rect l="l" t="t" r="r" b="b"/>
              <a:pathLst>
                <a:path w="5772" h="4921" extrusionOk="0">
                  <a:moveTo>
                    <a:pt x="3790" y="1"/>
                  </a:moveTo>
                  <a:cubicBezTo>
                    <a:pt x="3115" y="1"/>
                    <a:pt x="2519" y="683"/>
                    <a:pt x="2469" y="1384"/>
                  </a:cubicBezTo>
                  <a:cubicBezTo>
                    <a:pt x="2104" y="904"/>
                    <a:pt x="1550" y="501"/>
                    <a:pt x="1083" y="501"/>
                  </a:cubicBezTo>
                  <a:cubicBezTo>
                    <a:pt x="739" y="501"/>
                    <a:pt x="442" y="719"/>
                    <a:pt x="301" y="1284"/>
                  </a:cubicBezTo>
                  <a:cubicBezTo>
                    <a:pt x="1" y="2385"/>
                    <a:pt x="1202" y="4220"/>
                    <a:pt x="2469" y="4920"/>
                  </a:cubicBezTo>
                  <a:cubicBezTo>
                    <a:pt x="3837" y="3586"/>
                    <a:pt x="5771" y="1284"/>
                    <a:pt x="4471" y="250"/>
                  </a:cubicBezTo>
                  <a:cubicBezTo>
                    <a:pt x="4246" y="76"/>
                    <a:pt x="4014" y="1"/>
                    <a:pt x="37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7"/>
            <p:cNvSpPr/>
            <p:nvPr/>
          </p:nvSpPr>
          <p:spPr>
            <a:xfrm>
              <a:off x="45200" y="7416575"/>
              <a:ext cx="62575" cy="94275"/>
            </a:xfrm>
            <a:custGeom>
              <a:avLst/>
              <a:gdLst/>
              <a:ahLst/>
              <a:cxnLst/>
              <a:rect l="l" t="t" r="r" b="b"/>
              <a:pathLst>
                <a:path w="2503" h="3771" extrusionOk="0">
                  <a:moveTo>
                    <a:pt x="2502" y="1"/>
                  </a:moveTo>
                  <a:cubicBezTo>
                    <a:pt x="2502" y="1"/>
                    <a:pt x="1465" y="16"/>
                    <a:pt x="723" y="16"/>
                  </a:cubicBezTo>
                  <a:cubicBezTo>
                    <a:pt x="353" y="16"/>
                    <a:pt x="56" y="12"/>
                    <a:pt x="1" y="1"/>
                  </a:cubicBezTo>
                  <a:lnTo>
                    <a:pt x="1" y="1"/>
                  </a:lnTo>
                  <a:lnTo>
                    <a:pt x="901" y="3770"/>
                  </a:lnTo>
                  <a:lnTo>
                    <a:pt x="2502" y="3770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7"/>
            <p:cNvSpPr/>
            <p:nvPr/>
          </p:nvSpPr>
          <p:spPr>
            <a:xfrm>
              <a:off x="85225" y="7710125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3" y="1"/>
                  </a:moveTo>
                  <a:cubicBezTo>
                    <a:pt x="2503" y="1"/>
                    <a:pt x="1465" y="15"/>
                    <a:pt x="724" y="15"/>
                  </a:cubicBezTo>
                  <a:cubicBezTo>
                    <a:pt x="353" y="15"/>
                    <a:pt x="56" y="12"/>
                    <a:pt x="1" y="1"/>
                  </a:cubicBezTo>
                  <a:lnTo>
                    <a:pt x="1" y="1"/>
                  </a:lnTo>
                  <a:lnTo>
                    <a:pt x="868" y="3803"/>
                  </a:lnTo>
                  <a:lnTo>
                    <a:pt x="2503" y="3803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7"/>
            <p:cNvSpPr/>
            <p:nvPr/>
          </p:nvSpPr>
          <p:spPr>
            <a:xfrm>
              <a:off x="309550" y="6117325"/>
              <a:ext cx="640500" cy="549575"/>
            </a:xfrm>
            <a:custGeom>
              <a:avLst/>
              <a:gdLst/>
              <a:ahLst/>
              <a:cxnLst/>
              <a:rect l="l" t="t" r="r" b="b"/>
              <a:pathLst>
                <a:path w="25620" h="21983" extrusionOk="0">
                  <a:moveTo>
                    <a:pt x="3303" y="0"/>
                  </a:moveTo>
                  <a:lnTo>
                    <a:pt x="2870" y="7939"/>
                  </a:lnTo>
                  <a:lnTo>
                    <a:pt x="1" y="14144"/>
                  </a:lnTo>
                  <a:lnTo>
                    <a:pt x="2202" y="21983"/>
                  </a:lnTo>
                  <a:lnTo>
                    <a:pt x="19882" y="21883"/>
                  </a:lnTo>
                  <a:lnTo>
                    <a:pt x="19882" y="21716"/>
                  </a:lnTo>
                  <a:lnTo>
                    <a:pt x="25619" y="2202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7"/>
            <p:cNvSpPr/>
            <p:nvPr/>
          </p:nvSpPr>
          <p:spPr>
            <a:xfrm>
              <a:off x="49375" y="6578825"/>
              <a:ext cx="107600" cy="145525"/>
            </a:xfrm>
            <a:custGeom>
              <a:avLst/>
              <a:gdLst/>
              <a:ahLst/>
              <a:cxnLst/>
              <a:rect l="l" t="t" r="r" b="b"/>
              <a:pathLst>
                <a:path w="4304" h="5821" extrusionOk="0">
                  <a:moveTo>
                    <a:pt x="1423" y="1"/>
                  </a:moveTo>
                  <a:cubicBezTo>
                    <a:pt x="1312" y="1"/>
                    <a:pt x="1205" y="18"/>
                    <a:pt x="1101" y="54"/>
                  </a:cubicBezTo>
                  <a:cubicBezTo>
                    <a:pt x="234" y="354"/>
                    <a:pt x="0" y="1888"/>
                    <a:pt x="601" y="3489"/>
                  </a:cubicBezTo>
                  <a:cubicBezTo>
                    <a:pt x="1096" y="4858"/>
                    <a:pt x="2049" y="5820"/>
                    <a:pt x="2882" y="5820"/>
                  </a:cubicBezTo>
                  <a:cubicBezTo>
                    <a:pt x="3003" y="5820"/>
                    <a:pt x="3122" y="5800"/>
                    <a:pt x="3236" y="5758"/>
                  </a:cubicBezTo>
                  <a:cubicBezTo>
                    <a:pt x="4103" y="5491"/>
                    <a:pt x="4303" y="3923"/>
                    <a:pt x="3736" y="2355"/>
                  </a:cubicBezTo>
                  <a:cubicBezTo>
                    <a:pt x="3208" y="945"/>
                    <a:pt x="2239" y="1"/>
                    <a:pt x="1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7"/>
            <p:cNvSpPr/>
            <p:nvPr/>
          </p:nvSpPr>
          <p:spPr>
            <a:xfrm>
              <a:off x="-15675" y="6260450"/>
              <a:ext cx="485375" cy="410625"/>
            </a:xfrm>
            <a:custGeom>
              <a:avLst/>
              <a:gdLst/>
              <a:ahLst/>
              <a:cxnLst/>
              <a:rect l="l" t="t" r="r" b="b"/>
              <a:pathLst>
                <a:path w="19415" h="16425" extrusionOk="0">
                  <a:moveTo>
                    <a:pt x="8654" y="0"/>
                  </a:moveTo>
                  <a:cubicBezTo>
                    <a:pt x="6215" y="0"/>
                    <a:pt x="4270" y="480"/>
                    <a:pt x="4270" y="480"/>
                  </a:cubicBezTo>
                  <a:lnTo>
                    <a:pt x="6072" y="10287"/>
                  </a:lnTo>
                  <a:lnTo>
                    <a:pt x="6072" y="10287"/>
                  </a:lnTo>
                  <a:lnTo>
                    <a:pt x="1" y="9253"/>
                  </a:lnTo>
                  <a:lnTo>
                    <a:pt x="1" y="9253"/>
                  </a:lnTo>
                  <a:lnTo>
                    <a:pt x="1568" y="16425"/>
                  </a:lnTo>
                  <a:lnTo>
                    <a:pt x="16846" y="16224"/>
                  </a:lnTo>
                  <a:cubicBezTo>
                    <a:pt x="19414" y="8486"/>
                    <a:pt x="18280" y="4383"/>
                    <a:pt x="15845" y="2248"/>
                  </a:cubicBezTo>
                  <a:cubicBezTo>
                    <a:pt x="13871" y="454"/>
                    <a:pt x="11028" y="0"/>
                    <a:pt x="8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7"/>
            <p:cNvSpPr/>
            <p:nvPr/>
          </p:nvSpPr>
          <p:spPr>
            <a:xfrm>
              <a:off x="-3175" y="6547300"/>
              <a:ext cx="836475" cy="130450"/>
            </a:xfrm>
            <a:custGeom>
              <a:avLst/>
              <a:gdLst/>
              <a:ahLst/>
              <a:cxnLst/>
              <a:rect l="l" t="t" r="r" b="b"/>
              <a:pathLst>
                <a:path w="33459" h="5218" extrusionOk="0">
                  <a:moveTo>
                    <a:pt x="27320" y="1"/>
                  </a:moveTo>
                  <a:cubicBezTo>
                    <a:pt x="27243" y="1"/>
                    <a:pt x="27166" y="5"/>
                    <a:pt x="27087" y="14"/>
                  </a:cubicBezTo>
                  <a:cubicBezTo>
                    <a:pt x="25252" y="180"/>
                    <a:pt x="25252" y="2315"/>
                    <a:pt x="25386" y="3616"/>
                  </a:cubicBezTo>
                  <a:lnTo>
                    <a:pt x="12777" y="4183"/>
                  </a:lnTo>
                  <a:cubicBezTo>
                    <a:pt x="12777" y="4183"/>
                    <a:pt x="11108" y="847"/>
                    <a:pt x="9553" y="847"/>
                  </a:cubicBezTo>
                  <a:cubicBezTo>
                    <a:pt x="9538" y="847"/>
                    <a:pt x="9523" y="847"/>
                    <a:pt x="9508" y="848"/>
                  </a:cubicBezTo>
                  <a:cubicBezTo>
                    <a:pt x="7907" y="948"/>
                    <a:pt x="8073" y="4183"/>
                    <a:pt x="8073" y="4183"/>
                  </a:cubicBezTo>
                  <a:lnTo>
                    <a:pt x="1" y="3783"/>
                  </a:lnTo>
                  <a:lnTo>
                    <a:pt x="268" y="5217"/>
                  </a:lnTo>
                  <a:lnTo>
                    <a:pt x="33458" y="5217"/>
                  </a:lnTo>
                  <a:lnTo>
                    <a:pt x="33458" y="3249"/>
                  </a:lnTo>
                  <a:lnTo>
                    <a:pt x="30856" y="3349"/>
                  </a:lnTo>
                  <a:cubicBezTo>
                    <a:pt x="30250" y="2072"/>
                    <a:pt x="29032" y="1"/>
                    <a:pt x="27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7"/>
            <p:cNvSpPr/>
            <p:nvPr/>
          </p:nvSpPr>
          <p:spPr>
            <a:xfrm>
              <a:off x="207825" y="6591400"/>
              <a:ext cx="107600" cy="145450"/>
            </a:xfrm>
            <a:custGeom>
              <a:avLst/>
              <a:gdLst/>
              <a:ahLst/>
              <a:cxnLst/>
              <a:rect l="l" t="t" r="r" b="b"/>
              <a:pathLst>
                <a:path w="4304" h="5818" extrusionOk="0">
                  <a:moveTo>
                    <a:pt x="1408" y="0"/>
                  </a:moveTo>
                  <a:cubicBezTo>
                    <a:pt x="1303" y="0"/>
                    <a:pt x="1200" y="17"/>
                    <a:pt x="1101" y="51"/>
                  </a:cubicBezTo>
                  <a:cubicBezTo>
                    <a:pt x="234" y="351"/>
                    <a:pt x="0" y="1886"/>
                    <a:pt x="601" y="3487"/>
                  </a:cubicBezTo>
                  <a:cubicBezTo>
                    <a:pt x="1096" y="4856"/>
                    <a:pt x="2049" y="5818"/>
                    <a:pt x="2882" y="5818"/>
                  </a:cubicBezTo>
                  <a:cubicBezTo>
                    <a:pt x="3003" y="5818"/>
                    <a:pt x="3122" y="5797"/>
                    <a:pt x="3236" y="5755"/>
                  </a:cubicBezTo>
                  <a:cubicBezTo>
                    <a:pt x="4103" y="5488"/>
                    <a:pt x="4303" y="3920"/>
                    <a:pt x="3736" y="2353"/>
                  </a:cubicBezTo>
                  <a:cubicBezTo>
                    <a:pt x="3204" y="993"/>
                    <a:pt x="2227" y="0"/>
                    <a:pt x="1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7"/>
            <p:cNvSpPr/>
            <p:nvPr/>
          </p:nvSpPr>
          <p:spPr>
            <a:xfrm>
              <a:off x="644800" y="6568825"/>
              <a:ext cx="107600" cy="145500"/>
            </a:xfrm>
            <a:custGeom>
              <a:avLst/>
              <a:gdLst/>
              <a:ahLst/>
              <a:cxnLst/>
              <a:rect l="l" t="t" r="r" b="b"/>
              <a:pathLst>
                <a:path w="4304" h="5820" extrusionOk="0">
                  <a:moveTo>
                    <a:pt x="1414" y="0"/>
                  </a:moveTo>
                  <a:cubicBezTo>
                    <a:pt x="1306" y="0"/>
                    <a:pt x="1201" y="17"/>
                    <a:pt x="1101" y="53"/>
                  </a:cubicBezTo>
                  <a:cubicBezTo>
                    <a:pt x="201" y="320"/>
                    <a:pt x="0" y="1888"/>
                    <a:pt x="601" y="3456"/>
                  </a:cubicBezTo>
                  <a:cubicBezTo>
                    <a:pt x="1096" y="4854"/>
                    <a:pt x="2049" y="5820"/>
                    <a:pt x="2861" y="5820"/>
                  </a:cubicBezTo>
                  <a:cubicBezTo>
                    <a:pt x="2978" y="5820"/>
                    <a:pt x="3093" y="5800"/>
                    <a:pt x="3203" y="5757"/>
                  </a:cubicBezTo>
                  <a:cubicBezTo>
                    <a:pt x="4103" y="5457"/>
                    <a:pt x="4303" y="3923"/>
                    <a:pt x="3703" y="2322"/>
                  </a:cubicBezTo>
                  <a:cubicBezTo>
                    <a:pt x="3204" y="941"/>
                    <a:pt x="2213" y="0"/>
                    <a:pt x="1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7"/>
            <p:cNvSpPr/>
            <p:nvPr/>
          </p:nvSpPr>
          <p:spPr>
            <a:xfrm>
              <a:off x="406300" y="6236575"/>
              <a:ext cx="501200" cy="28375"/>
            </a:xfrm>
            <a:custGeom>
              <a:avLst/>
              <a:gdLst/>
              <a:ahLst/>
              <a:cxnLst/>
              <a:rect l="l" t="t" r="r" b="b"/>
              <a:pathLst>
                <a:path w="20048" h="1135" extrusionOk="0">
                  <a:moveTo>
                    <a:pt x="0" y="0"/>
                  </a:moveTo>
                  <a:lnTo>
                    <a:pt x="0" y="401"/>
                  </a:lnTo>
                  <a:lnTo>
                    <a:pt x="20048" y="1135"/>
                  </a:lnTo>
                  <a:lnTo>
                    <a:pt x="20048" y="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7"/>
            <p:cNvSpPr/>
            <p:nvPr/>
          </p:nvSpPr>
          <p:spPr>
            <a:xfrm>
              <a:off x="415475" y="6334975"/>
              <a:ext cx="443675" cy="46725"/>
            </a:xfrm>
            <a:custGeom>
              <a:avLst/>
              <a:gdLst/>
              <a:ahLst/>
              <a:cxnLst/>
              <a:rect l="l" t="t" r="r" b="b"/>
              <a:pathLst>
                <a:path w="17747" h="1869" extrusionOk="0">
                  <a:moveTo>
                    <a:pt x="34" y="1"/>
                  </a:moveTo>
                  <a:lnTo>
                    <a:pt x="0" y="434"/>
                  </a:lnTo>
                  <a:lnTo>
                    <a:pt x="17713" y="1869"/>
                  </a:lnTo>
                  <a:lnTo>
                    <a:pt x="17746" y="14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7"/>
            <p:cNvSpPr/>
            <p:nvPr/>
          </p:nvSpPr>
          <p:spPr>
            <a:xfrm>
              <a:off x="464675" y="6485075"/>
              <a:ext cx="377800" cy="10875"/>
            </a:xfrm>
            <a:custGeom>
              <a:avLst/>
              <a:gdLst/>
              <a:ahLst/>
              <a:cxnLst/>
              <a:rect l="l" t="t" r="r" b="b"/>
              <a:pathLst>
                <a:path w="15112" h="435" extrusionOk="0">
                  <a:moveTo>
                    <a:pt x="0" y="1"/>
                  </a:moveTo>
                  <a:lnTo>
                    <a:pt x="0" y="435"/>
                  </a:lnTo>
                  <a:lnTo>
                    <a:pt x="15111" y="435"/>
                  </a:lnTo>
                  <a:lnTo>
                    <a:pt x="15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7"/>
            <p:cNvSpPr/>
            <p:nvPr/>
          </p:nvSpPr>
          <p:spPr>
            <a:xfrm>
              <a:off x="115250" y="6283275"/>
              <a:ext cx="209350" cy="243525"/>
            </a:xfrm>
            <a:custGeom>
              <a:avLst/>
              <a:gdLst/>
              <a:ahLst/>
              <a:cxnLst/>
              <a:rect l="l" t="t" r="r" b="b"/>
              <a:pathLst>
                <a:path w="8374" h="9741" extrusionOk="0">
                  <a:moveTo>
                    <a:pt x="1" y="0"/>
                  </a:moveTo>
                  <a:lnTo>
                    <a:pt x="1435" y="9307"/>
                  </a:lnTo>
                  <a:lnTo>
                    <a:pt x="8373" y="9741"/>
                  </a:lnTo>
                  <a:lnTo>
                    <a:pt x="7506" y="8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7"/>
            <p:cNvSpPr/>
            <p:nvPr/>
          </p:nvSpPr>
          <p:spPr>
            <a:xfrm>
              <a:off x="318725" y="6314125"/>
              <a:ext cx="155975" cy="212675"/>
            </a:xfrm>
            <a:custGeom>
              <a:avLst/>
              <a:gdLst/>
              <a:ahLst/>
              <a:cxnLst/>
              <a:rect l="l" t="t" r="r" b="b"/>
              <a:pathLst>
                <a:path w="6239" h="8507" extrusionOk="0">
                  <a:moveTo>
                    <a:pt x="1" y="1"/>
                  </a:moveTo>
                  <a:lnTo>
                    <a:pt x="1335" y="8507"/>
                  </a:lnTo>
                  <a:lnTo>
                    <a:pt x="3470" y="8340"/>
                  </a:lnTo>
                  <a:cubicBezTo>
                    <a:pt x="6239" y="196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7"/>
            <p:cNvSpPr/>
            <p:nvPr/>
          </p:nvSpPr>
          <p:spPr>
            <a:xfrm>
              <a:off x="680650" y="6614300"/>
              <a:ext cx="35050" cy="54625"/>
            </a:xfrm>
            <a:custGeom>
              <a:avLst/>
              <a:gdLst/>
              <a:ahLst/>
              <a:cxnLst/>
              <a:rect l="l" t="t" r="r" b="b"/>
              <a:pathLst>
                <a:path w="1402" h="2185" extrusionOk="0">
                  <a:moveTo>
                    <a:pt x="471" y="0"/>
                  </a:moveTo>
                  <a:cubicBezTo>
                    <a:pt x="459" y="0"/>
                    <a:pt x="446" y="1"/>
                    <a:pt x="434" y="2"/>
                  </a:cubicBezTo>
                  <a:cubicBezTo>
                    <a:pt x="134" y="102"/>
                    <a:pt x="1" y="636"/>
                    <a:pt x="134" y="1236"/>
                  </a:cubicBezTo>
                  <a:cubicBezTo>
                    <a:pt x="255" y="1779"/>
                    <a:pt x="593" y="2185"/>
                    <a:pt x="878" y="2185"/>
                  </a:cubicBezTo>
                  <a:cubicBezTo>
                    <a:pt x="909" y="2185"/>
                    <a:pt x="939" y="2180"/>
                    <a:pt x="968" y="2170"/>
                  </a:cubicBezTo>
                  <a:cubicBezTo>
                    <a:pt x="1268" y="2104"/>
                    <a:pt x="1402" y="1570"/>
                    <a:pt x="1268" y="970"/>
                  </a:cubicBezTo>
                  <a:cubicBezTo>
                    <a:pt x="1172" y="423"/>
                    <a:pt x="797" y="0"/>
                    <a:pt x="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7"/>
            <p:cNvSpPr/>
            <p:nvPr/>
          </p:nvSpPr>
          <p:spPr>
            <a:xfrm>
              <a:off x="243675" y="6633475"/>
              <a:ext cx="35050" cy="54450"/>
            </a:xfrm>
            <a:custGeom>
              <a:avLst/>
              <a:gdLst/>
              <a:ahLst/>
              <a:cxnLst/>
              <a:rect l="l" t="t" r="r" b="b"/>
              <a:pathLst>
                <a:path w="1402" h="2178" extrusionOk="0">
                  <a:moveTo>
                    <a:pt x="507" y="1"/>
                  </a:moveTo>
                  <a:cubicBezTo>
                    <a:pt x="494" y="1"/>
                    <a:pt x="481" y="1"/>
                    <a:pt x="468" y="2"/>
                  </a:cubicBezTo>
                  <a:cubicBezTo>
                    <a:pt x="134" y="69"/>
                    <a:pt x="1" y="636"/>
                    <a:pt x="134" y="1203"/>
                  </a:cubicBezTo>
                  <a:cubicBezTo>
                    <a:pt x="289" y="1791"/>
                    <a:pt x="615" y="2178"/>
                    <a:pt x="902" y="2178"/>
                  </a:cubicBezTo>
                  <a:cubicBezTo>
                    <a:pt x="924" y="2178"/>
                    <a:pt x="946" y="2176"/>
                    <a:pt x="968" y="2171"/>
                  </a:cubicBezTo>
                  <a:cubicBezTo>
                    <a:pt x="1302" y="2071"/>
                    <a:pt x="1402" y="1537"/>
                    <a:pt x="1302" y="936"/>
                  </a:cubicBezTo>
                  <a:cubicBezTo>
                    <a:pt x="1173" y="391"/>
                    <a:pt x="829" y="1"/>
                    <a:pt x="5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7"/>
            <p:cNvSpPr/>
            <p:nvPr/>
          </p:nvSpPr>
          <p:spPr>
            <a:xfrm>
              <a:off x="144450" y="6359150"/>
              <a:ext cx="66725" cy="106775"/>
            </a:xfrm>
            <a:custGeom>
              <a:avLst/>
              <a:gdLst/>
              <a:ahLst/>
              <a:cxnLst/>
              <a:rect l="l" t="t" r="r" b="b"/>
              <a:pathLst>
                <a:path w="2669" h="4271" extrusionOk="0">
                  <a:moveTo>
                    <a:pt x="1334" y="1"/>
                  </a:moveTo>
                  <a:cubicBezTo>
                    <a:pt x="601" y="1"/>
                    <a:pt x="0" y="968"/>
                    <a:pt x="0" y="2136"/>
                  </a:cubicBezTo>
                  <a:cubicBezTo>
                    <a:pt x="0" y="3303"/>
                    <a:pt x="601" y="4271"/>
                    <a:pt x="1334" y="4271"/>
                  </a:cubicBezTo>
                  <a:cubicBezTo>
                    <a:pt x="2102" y="4271"/>
                    <a:pt x="2669" y="3303"/>
                    <a:pt x="2669" y="2136"/>
                  </a:cubicBezTo>
                  <a:cubicBezTo>
                    <a:pt x="2669" y="935"/>
                    <a:pt x="2102" y="1"/>
                    <a:pt x="1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7"/>
            <p:cNvSpPr/>
            <p:nvPr/>
          </p:nvSpPr>
          <p:spPr>
            <a:xfrm>
              <a:off x="215325" y="6355000"/>
              <a:ext cx="70900" cy="114275"/>
            </a:xfrm>
            <a:custGeom>
              <a:avLst/>
              <a:gdLst/>
              <a:ahLst/>
              <a:cxnLst/>
              <a:rect l="l" t="t" r="r" b="b"/>
              <a:pathLst>
                <a:path w="2836" h="4571" extrusionOk="0">
                  <a:moveTo>
                    <a:pt x="1435" y="0"/>
                  </a:moveTo>
                  <a:cubicBezTo>
                    <a:pt x="634" y="0"/>
                    <a:pt x="0" y="1034"/>
                    <a:pt x="0" y="2302"/>
                  </a:cubicBezTo>
                  <a:cubicBezTo>
                    <a:pt x="0" y="3536"/>
                    <a:pt x="634" y="4570"/>
                    <a:pt x="1435" y="4570"/>
                  </a:cubicBezTo>
                  <a:cubicBezTo>
                    <a:pt x="2202" y="4570"/>
                    <a:pt x="2836" y="3536"/>
                    <a:pt x="2836" y="2302"/>
                  </a:cubicBezTo>
                  <a:cubicBezTo>
                    <a:pt x="2836" y="1001"/>
                    <a:pt x="2202" y="0"/>
                    <a:pt x="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7"/>
            <p:cNvSpPr/>
            <p:nvPr/>
          </p:nvSpPr>
          <p:spPr>
            <a:xfrm>
              <a:off x="177800" y="6387525"/>
              <a:ext cx="25050" cy="47550"/>
            </a:xfrm>
            <a:custGeom>
              <a:avLst/>
              <a:gdLst/>
              <a:ahLst/>
              <a:cxnLst/>
              <a:rect l="l" t="t" r="r" b="b"/>
              <a:pathLst>
                <a:path w="1002" h="1902" extrusionOk="0">
                  <a:moveTo>
                    <a:pt x="501" y="0"/>
                  </a:moveTo>
                  <a:cubicBezTo>
                    <a:pt x="201" y="0"/>
                    <a:pt x="0" y="400"/>
                    <a:pt x="0" y="967"/>
                  </a:cubicBezTo>
                  <a:cubicBezTo>
                    <a:pt x="0" y="1501"/>
                    <a:pt x="201" y="1901"/>
                    <a:pt x="501" y="1901"/>
                  </a:cubicBezTo>
                  <a:cubicBezTo>
                    <a:pt x="801" y="1901"/>
                    <a:pt x="1001" y="1501"/>
                    <a:pt x="1001" y="967"/>
                  </a:cubicBezTo>
                  <a:cubicBezTo>
                    <a:pt x="1001" y="467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7"/>
            <p:cNvSpPr/>
            <p:nvPr/>
          </p:nvSpPr>
          <p:spPr>
            <a:xfrm>
              <a:off x="219500" y="6392475"/>
              <a:ext cx="25025" cy="48425"/>
            </a:xfrm>
            <a:custGeom>
              <a:avLst/>
              <a:gdLst/>
              <a:ahLst/>
              <a:cxnLst/>
              <a:rect l="l" t="t" r="r" b="b"/>
              <a:pathLst>
                <a:path w="1001" h="1937" extrusionOk="0">
                  <a:moveTo>
                    <a:pt x="531" y="1"/>
                  </a:moveTo>
                  <a:cubicBezTo>
                    <a:pt x="521" y="1"/>
                    <a:pt x="511" y="1"/>
                    <a:pt x="501" y="2"/>
                  </a:cubicBezTo>
                  <a:cubicBezTo>
                    <a:pt x="200" y="2"/>
                    <a:pt x="0" y="436"/>
                    <a:pt x="0" y="970"/>
                  </a:cubicBezTo>
                  <a:cubicBezTo>
                    <a:pt x="0" y="1503"/>
                    <a:pt x="200" y="1937"/>
                    <a:pt x="501" y="1937"/>
                  </a:cubicBezTo>
                  <a:cubicBezTo>
                    <a:pt x="801" y="1937"/>
                    <a:pt x="1001" y="1503"/>
                    <a:pt x="1001" y="970"/>
                  </a:cubicBezTo>
                  <a:cubicBezTo>
                    <a:pt x="1001" y="454"/>
                    <a:pt x="814" y="1"/>
                    <a:pt x="5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7"/>
            <p:cNvSpPr/>
            <p:nvPr/>
          </p:nvSpPr>
          <p:spPr>
            <a:xfrm>
              <a:off x="24350" y="6531775"/>
              <a:ext cx="175150" cy="89600"/>
            </a:xfrm>
            <a:custGeom>
              <a:avLst/>
              <a:gdLst/>
              <a:ahLst/>
              <a:cxnLst/>
              <a:rect l="l" t="t" r="r" b="b"/>
              <a:pathLst>
                <a:path w="7006" h="3584" extrusionOk="0">
                  <a:moveTo>
                    <a:pt x="1" y="1"/>
                  </a:moveTo>
                  <a:cubicBezTo>
                    <a:pt x="1" y="1"/>
                    <a:pt x="1" y="3036"/>
                    <a:pt x="2603" y="3503"/>
                  </a:cubicBezTo>
                  <a:cubicBezTo>
                    <a:pt x="2878" y="3559"/>
                    <a:pt x="3138" y="3584"/>
                    <a:pt x="3384" y="3584"/>
                  </a:cubicBezTo>
                  <a:cubicBezTo>
                    <a:pt x="6107" y="3584"/>
                    <a:pt x="7006" y="468"/>
                    <a:pt x="7006" y="468"/>
                  </a:cubicBezTo>
                  <a:lnTo>
                    <a:pt x="7006" y="468"/>
                  </a:lnTo>
                  <a:cubicBezTo>
                    <a:pt x="5621" y="1210"/>
                    <a:pt x="4442" y="1470"/>
                    <a:pt x="3468" y="1470"/>
                  </a:cubicBezTo>
                  <a:cubicBezTo>
                    <a:pt x="1157" y="147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7"/>
            <p:cNvSpPr/>
            <p:nvPr/>
          </p:nvSpPr>
          <p:spPr>
            <a:xfrm>
              <a:off x="17675" y="6580150"/>
              <a:ext cx="181825" cy="14200"/>
            </a:xfrm>
            <a:custGeom>
              <a:avLst/>
              <a:gdLst/>
              <a:ahLst/>
              <a:cxnLst/>
              <a:rect l="l" t="t" r="r" b="b"/>
              <a:pathLst>
                <a:path w="7273" h="568" extrusionOk="0">
                  <a:moveTo>
                    <a:pt x="1" y="1"/>
                  </a:moveTo>
                  <a:lnTo>
                    <a:pt x="1" y="167"/>
                  </a:lnTo>
                  <a:lnTo>
                    <a:pt x="7273" y="568"/>
                  </a:lnTo>
                  <a:lnTo>
                    <a:pt x="7273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7"/>
            <p:cNvSpPr/>
            <p:nvPr/>
          </p:nvSpPr>
          <p:spPr>
            <a:xfrm>
              <a:off x="61050" y="6554300"/>
              <a:ext cx="15875" cy="68400"/>
            </a:xfrm>
            <a:custGeom>
              <a:avLst/>
              <a:gdLst/>
              <a:ahLst/>
              <a:cxnLst/>
              <a:rect l="l" t="t" r="r" b="b"/>
              <a:pathLst>
                <a:path w="635" h="2736" extrusionOk="0">
                  <a:moveTo>
                    <a:pt x="467" y="1"/>
                  </a:moveTo>
                  <a:lnTo>
                    <a:pt x="0" y="2702"/>
                  </a:lnTo>
                  <a:lnTo>
                    <a:pt x="167" y="2736"/>
                  </a:lnTo>
                  <a:lnTo>
                    <a:pt x="634" y="34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7"/>
            <p:cNvSpPr/>
            <p:nvPr/>
          </p:nvSpPr>
          <p:spPr>
            <a:xfrm>
              <a:off x="101900" y="6565975"/>
              <a:ext cx="9200" cy="65075"/>
            </a:xfrm>
            <a:custGeom>
              <a:avLst/>
              <a:gdLst/>
              <a:ahLst/>
              <a:cxnLst/>
              <a:rect l="l" t="t" r="r" b="b"/>
              <a:pathLst>
                <a:path w="368" h="2603" extrusionOk="0">
                  <a:moveTo>
                    <a:pt x="201" y="1"/>
                  </a:moveTo>
                  <a:lnTo>
                    <a:pt x="1" y="2602"/>
                  </a:lnTo>
                  <a:lnTo>
                    <a:pt x="168" y="2602"/>
                  </a:lnTo>
                  <a:lnTo>
                    <a:pt x="368" y="3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7"/>
            <p:cNvSpPr/>
            <p:nvPr/>
          </p:nvSpPr>
          <p:spPr>
            <a:xfrm>
              <a:off x="136925" y="6544300"/>
              <a:ext cx="13375" cy="84250"/>
            </a:xfrm>
            <a:custGeom>
              <a:avLst/>
              <a:gdLst/>
              <a:ahLst/>
              <a:cxnLst/>
              <a:rect l="l" t="t" r="r" b="b"/>
              <a:pathLst>
                <a:path w="535" h="3370" extrusionOk="0">
                  <a:moveTo>
                    <a:pt x="1" y="0"/>
                  </a:moveTo>
                  <a:lnTo>
                    <a:pt x="368" y="3369"/>
                  </a:lnTo>
                  <a:lnTo>
                    <a:pt x="535" y="3336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7"/>
            <p:cNvSpPr/>
            <p:nvPr/>
          </p:nvSpPr>
          <p:spPr>
            <a:xfrm>
              <a:off x="1281925" y="6507300"/>
              <a:ext cx="452850" cy="156325"/>
            </a:xfrm>
            <a:custGeom>
              <a:avLst/>
              <a:gdLst/>
              <a:ahLst/>
              <a:cxnLst/>
              <a:rect l="l" t="t" r="r" b="b"/>
              <a:pathLst>
                <a:path w="18114" h="6253" extrusionOk="0">
                  <a:moveTo>
                    <a:pt x="8797" y="0"/>
                  </a:moveTo>
                  <a:cubicBezTo>
                    <a:pt x="2910" y="0"/>
                    <a:pt x="0" y="1447"/>
                    <a:pt x="0" y="1447"/>
                  </a:cubicBezTo>
                  <a:cubicBezTo>
                    <a:pt x="0" y="1447"/>
                    <a:pt x="3445" y="6252"/>
                    <a:pt x="8705" y="6252"/>
                  </a:cubicBezTo>
                  <a:cubicBezTo>
                    <a:pt x="11429" y="6252"/>
                    <a:pt x="14641" y="4963"/>
                    <a:pt x="18113" y="1047"/>
                  </a:cubicBezTo>
                  <a:cubicBezTo>
                    <a:pt x="14447" y="271"/>
                    <a:pt x="11343" y="0"/>
                    <a:pt x="8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7"/>
            <p:cNvSpPr/>
            <p:nvPr/>
          </p:nvSpPr>
          <p:spPr>
            <a:xfrm>
              <a:off x="1251900" y="6128625"/>
              <a:ext cx="452025" cy="494075"/>
            </a:xfrm>
            <a:custGeom>
              <a:avLst/>
              <a:gdLst/>
              <a:ahLst/>
              <a:cxnLst/>
              <a:rect l="l" t="t" r="r" b="b"/>
              <a:pathLst>
                <a:path w="18081" h="19763" extrusionOk="0">
                  <a:moveTo>
                    <a:pt x="9697" y="1"/>
                  </a:moveTo>
                  <a:cubicBezTo>
                    <a:pt x="9625" y="1"/>
                    <a:pt x="9550" y="6"/>
                    <a:pt x="9474" y="15"/>
                  </a:cubicBezTo>
                  <a:cubicBezTo>
                    <a:pt x="5538" y="516"/>
                    <a:pt x="6905" y="10156"/>
                    <a:pt x="6905" y="10156"/>
                  </a:cubicBezTo>
                  <a:lnTo>
                    <a:pt x="2769" y="9889"/>
                  </a:lnTo>
                  <a:cubicBezTo>
                    <a:pt x="2769" y="9889"/>
                    <a:pt x="2899" y="6351"/>
                    <a:pt x="1896" y="6351"/>
                  </a:cubicBezTo>
                  <a:cubicBezTo>
                    <a:pt x="1763" y="6351"/>
                    <a:pt x="1610" y="6413"/>
                    <a:pt x="1435" y="6553"/>
                  </a:cubicBezTo>
                  <a:cubicBezTo>
                    <a:pt x="0" y="7721"/>
                    <a:pt x="234" y="12157"/>
                    <a:pt x="234" y="12157"/>
                  </a:cubicBezTo>
                  <a:lnTo>
                    <a:pt x="6405" y="11690"/>
                  </a:lnTo>
                  <a:lnTo>
                    <a:pt x="6872" y="19763"/>
                  </a:lnTo>
                  <a:lnTo>
                    <a:pt x="6872" y="19729"/>
                  </a:lnTo>
                  <a:lnTo>
                    <a:pt x="13343" y="19729"/>
                  </a:lnTo>
                  <a:lnTo>
                    <a:pt x="14044" y="13025"/>
                  </a:lnTo>
                  <a:lnTo>
                    <a:pt x="18080" y="13425"/>
                  </a:lnTo>
                  <a:cubicBezTo>
                    <a:pt x="18080" y="13425"/>
                    <a:pt x="17504" y="7981"/>
                    <a:pt x="15943" y="7981"/>
                  </a:cubicBezTo>
                  <a:cubicBezTo>
                    <a:pt x="15911" y="7981"/>
                    <a:pt x="15878" y="7983"/>
                    <a:pt x="15845" y="7988"/>
                  </a:cubicBezTo>
                  <a:cubicBezTo>
                    <a:pt x="14211" y="8188"/>
                    <a:pt x="15845" y="11690"/>
                    <a:pt x="15845" y="11690"/>
                  </a:cubicBezTo>
                  <a:lnTo>
                    <a:pt x="13043" y="12091"/>
                  </a:lnTo>
                  <a:cubicBezTo>
                    <a:pt x="13043" y="12091"/>
                    <a:pt x="13364" y="1"/>
                    <a:pt x="9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7"/>
            <p:cNvSpPr/>
            <p:nvPr/>
          </p:nvSpPr>
          <p:spPr>
            <a:xfrm>
              <a:off x="1439525" y="6204875"/>
              <a:ext cx="34225" cy="342775"/>
            </a:xfrm>
            <a:custGeom>
              <a:avLst/>
              <a:gdLst/>
              <a:ahLst/>
              <a:cxnLst/>
              <a:rect l="l" t="t" r="r" b="b"/>
              <a:pathLst>
                <a:path w="1369" h="13711" extrusionOk="0">
                  <a:moveTo>
                    <a:pt x="368" y="1"/>
                  </a:moveTo>
                  <a:lnTo>
                    <a:pt x="1" y="34"/>
                  </a:lnTo>
                  <a:lnTo>
                    <a:pt x="1002" y="13711"/>
                  </a:lnTo>
                  <a:lnTo>
                    <a:pt x="1368" y="13677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7"/>
            <p:cNvSpPr/>
            <p:nvPr/>
          </p:nvSpPr>
          <p:spPr>
            <a:xfrm>
              <a:off x="1475400" y="6290775"/>
              <a:ext cx="14200" cy="181000"/>
            </a:xfrm>
            <a:custGeom>
              <a:avLst/>
              <a:gdLst/>
              <a:ahLst/>
              <a:cxnLst/>
              <a:rect l="l" t="t" r="r" b="b"/>
              <a:pathLst>
                <a:path w="568" h="7240" extrusionOk="0">
                  <a:moveTo>
                    <a:pt x="0" y="1"/>
                  </a:moveTo>
                  <a:lnTo>
                    <a:pt x="200" y="7239"/>
                  </a:lnTo>
                  <a:lnTo>
                    <a:pt x="567" y="7239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7"/>
            <p:cNvSpPr/>
            <p:nvPr/>
          </p:nvSpPr>
          <p:spPr>
            <a:xfrm>
              <a:off x="1515425" y="6173200"/>
              <a:ext cx="21700" cy="374450"/>
            </a:xfrm>
            <a:custGeom>
              <a:avLst/>
              <a:gdLst/>
              <a:ahLst/>
              <a:cxnLst/>
              <a:rect l="l" t="t" r="r" b="b"/>
              <a:pathLst>
                <a:path w="868" h="14978" extrusionOk="0">
                  <a:moveTo>
                    <a:pt x="367" y="0"/>
                  </a:moveTo>
                  <a:lnTo>
                    <a:pt x="0" y="34"/>
                  </a:lnTo>
                  <a:lnTo>
                    <a:pt x="501" y="14978"/>
                  </a:lnTo>
                  <a:lnTo>
                    <a:pt x="868" y="14978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7"/>
            <p:cNvSpPr/>
            <p:nvPr/>
          </p:nvSpPr>
          <p:spPr>
            <a:xfrm>
              <a:off x="1270250" y="6404200"/>
              <a:ext cx="82575" cy="9200"/>
            </a:xfrm>
            <a:custGeom>
              <a:avLst/>
              <a:gdLst/>
              <a:ahLst/>
              <a:cxnLst/>
              <a:rect l="l" t="t" r="r" b="b"/>
              <a:pathLst>
                <a:path w="3303" h="368" extrusionOk="0">
                  <a:moveTo>
                    <a:pt x="0" y="0"/>
                  </a:moveTo>
                  <a:lnTo>
                    <a:pt x="0" y="367"/>
                  </a:lnTo>
                  <a:lnTo>
                    <a:pt x="3303" y="367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7"/>
            <p:cNvSpPr/>
            <p:nvPr/>
          </p:nvSpPr>
          <p:spPr>
            <a:xfrm>
              <a:off x="1291100" y="6387525"/>
              <a:ext cx="140125" cy="13350"/>
            </a:xfrm>
            <a:custGeom>
              <a:avLst/>
              <a:gdLst/>
              <a:ahLst/>
              <a:cxnLst/>
              <a:rect l="l" t="t" r="r" b="b"/>
              <a:pathLst>
                <a:path w="5605" h="534" extrusionOk="0">
                  <a:moveTo>
                    <a:pt x="34" y="0"/>
                  </a:moveTo>
                  <a:lnTo>
                    <a:pt x="0" y="367"/>
                  </a:lnTo>
                  <a:lnTo>
                    <a:pt x="5604" y="534"/>
                  </a:lnTo>
                  <a:lnTo>
                    <a:pt x="5604" y="1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7"/>
            <p:cNvSpPr/>
            <p:nvPr/>
          </p:nvSpPr>
          <p:spPr>
            <a:xfrm>
              <a:off x="1587975" y="6420050"/>
              <a:ext cx="99250" cy="23350"/>
            </a:xfrm>
            <a:custGeom>
              <a:avLst/>
              <a:gdLst/>
              <a:ahLst/>
              <a:cxnLst/>
              <a:rect l="l" t="t" r="r" b="b"/>
              <a:pathLst>
                <a:path w="3970" h="934" extrusionOk="0">
                  <a:moveTo>
                    <a:pt x="3937" y="0"/>
                  </a:moveTo>
                  <a:lnTo>
                    <a:pt x="0" y="567"/>
                  </a:lnTo>
                  <a:lnTo>
                    <a:pt x="67" y="934"/>
                  </a:lnTo>
                  <a:lnTo>
                    <a:pt x="3970" y="367"/>
                  </a:lnTo>
                  <a:lnTo>
                    <a:pt x="39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7"/>
            <p:cNvSpPr/>
            <p:nvPr/>
          </p:nvSpPr>
          <p:spPr>
            <a:xfrm>
              <a:off x="1629675" y="6436725"/>
              <a:ext cx="63400" cy="14200"/>
            </a:xfrm>
            <a:custGeom>
              <a:avLst/>
              <a:gdLst/>
              <a:ahLst/>
              <a:cxnLst/>
              <a:rect l="l" t="t" r="r" b="b"/>
              <a:pathLst>
                <a:path w="2536" h="568" extrusionOk="0">
                  <a:moveTo>
                    <a:pt x="2502" y="0"/>
                  </a:moveTo>
                  <a:lnTo>
                    <a:pt x="0" y="200"/>
                  </a:lnTo>
                  <a:lnTo>
                    <a:pt x="34" y="567"/>
                  </a:lnTo>
                  <a:lnTo>
                    <a:pt x="2535" y="367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7"/>
            <p:cNvSpPr/>
            <p:nvPr/>
          </p:nvSpPr>
          <p:spPr>
            <a:xfrm>
              <a:off x="1282750" y="6533450"/>
              <a:ext cx="452025" cy="226025"/>
            </a:xfrm>
            <a:custGeom>
              <a:avLst/>
              <a:gdLst/>
              <a:ahLst/>
              <a:cxnLst/>
              <a:rect l="l" t="t" r="r" b="b"/>
              <a:pathLst>
                <a:path w="18081" h="9041" extrusionOk="0">
                  <a:moveTo>
                    <a:pt x="18080" y="1"/>
                  </a:moveTo>
                  <a:cubicBezTo>
                    <a:pt x="14988" y="1463"/>
                    <a:pt x="11803" y="1934"/>
                    <a:pt x="8984" y="1934"/>
                  </a:cubicBezTo>
                  <a:cubicBezTo>
                    <a:pt x="3896" y="1934"/>
                    <a:pt x="1" y="401"/>
                    <a:pt x="1" y="401"/>
                  </a:cubicBezTo>
                  <a:lnTo>
                    <a:pt x="1" y="401"/>
                  </a:lnTo>
                  <a:lnTo>
                    <a:pt x="3537" y="9040"/>
                  </a:lnTo>
                  <a:lnTo>
                    <a:pt x="14444" y="9040"/>
                  </a:lnTo>
                  <a:lnTo>
                    <a:pt x="180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7"/>
            <p:cNvSpPr/>
            <p:nvPr/>
          </p:nvSpPr>
          <p:spPr>
            <a:xfrm>
              <a:off x="1307775" y="6567650"/>
              <a:ext cx="399475" cy="74250"/>
            </a:xfrm>
            <a:custGeom>
              <a:avLst/>
              <a:gdLst/>
              <a:ahLst/>
              <a:cxnLst/>
              <a:rect l="l" t="t" r="r" b="b"/>
              <a:pathLst>
                <a:path w="15979" h="2970" extrusionOk="0">
                  <a:moveTo>
                    <a:pt x="15311" y="0"/>
                  </a:moveTo>
                  <a:lnTo>
                    <a:pt x="13944" y="1701"/>
                  </a:lnTo>
                  <a:lnTo>
                    <a:pt x="12810" y="701"/>
                  </a:lnTo>
                  <a:lnTo>
                    <a:pt x="11509" y="2302"/>
                  </a:lnTo>
                  <a:lnTo>
                    <a:pt x="10508" y="1168"/>
                  </a:lnTo>
                  <a:lnTo>
                    <a:pt x="9274" y="2469"/>
                  </a:lnTo>
                  <a:lnTo>
                    <a:pt x="8006" y="1168"/>
                  </a:lnTo>
                  <a:lnTo>
                    <a:pt x="6739" y="2469"/>
                  </a:lnTo>
                  <a:lnTo>
                    <a:pt x="5504" y="1435"/>
                  </a:lnTo>
                  <a:lnTo>
                    <a:pt x="4103" y="2469"/>
                  </a:lnTo>
                  <a:lnTo>
                    <a:pt x="3069" y="701"/>
                  </a:lnTo>
                  <a:lnTo>
                    <a:pt x="1668" y="1968"/>
                  </a:lnTo>
                  <a:lnTo>
                    <a:pt x="267" y="467"/>
                  </a:lnTo>
                  <a:lnTo>
                    <a:pt x="0" y="667"/>
                  </a:lnTo>
                  <a:lnTo>
                    <a:pt x="1635" y="2502"/>
                  </a:lnTo>
                  <a:lnTo>
                    <a:pt x="2969" y="1268"/>
                  </a:lnTo>
                  <a:lnTo>
                    <a:pt x="3970" y="2969"/>
                  </a:lnTo>
                  <a:lnTo>
                    <a:pt x="5471" y="1868"/>
                  </a:lnTo>
                  <a:lnTo>
                    <a:pt x="6772" y="2969"/>
                  </a:lnTo>
                  <a:lnTo>
                    <a:pt x="8006" y="1668"/>
                  </a:lnTo>
                  <a:lnTo>
                    <a:pt x="9274" y="2969"/>
                  </a:lnTo>
                  <a:lnTo>
                    <a:pt x="10508" y="1701"/>
                  </a:lnTo>
                  <a:lnTo>
                    <a:pt x="11509" y="2836"/>
                  </a:lnTo>
                  <a:lnTo>
                    <a:pt x="12843" y="1268"/>
                  </a:lnTo>
                  <a:lnTo>
                    <a:pt x="14010" y="2202"/>
                  </a:lnTo>
                  <a:lnTo>
                    <a:pt x="15245" y="667"/>
                  </a:lnTo>
                  <a:lnTo>
                    <a:pt x="15645" y="1601"/>
                  </a:lnTo>
                  <a:lnTo>
                    <a:pt x="15978" y="1468"/>
                  </a:lnTo>
                  <a:lnTo>
                    <a:pt x="15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7"/>
            <p:cNvSpPr/>
            <p:nvPr/>
          </p:nvSpPr>
          <p:spPr>
            <a:xfrm>
              <a:off x="1331125" y="6618525"/>
              <a:ext cx="357775" cy="45875"/>
            </a:xfrm>
            <a:custGeom>
              <a:avLst/>
              <a:gdLst/>
              <a:ahLst/>
              <a:cxnLst/>
              <a:rect l="l" t="t" r="r" b="b"/>
              <a:pathLst>
                <a:path w="14311" h="1835" extrusionOk="0">
                  <a:moveTo>
                    <a:pt x="14177" y="0"/>
                  </a:moveTo>
                  <a:cubicBezTo>
                    <a:pt x="11425" y="1150"/>
                    <a:pt x="8407" y="1474"/>
                    <a:pt x="5870" y="1474"/>
                  </a:cubicBezTo>
                  <a:cubicBezTo>
                    <a:pt x="2595" y="1474"/>
                    <a:pt x="123" y="934"/>
                    <a:pt x="67" y="934"/>
                  </a:cubicBezTo>
                  <a:lnTo>
                    <a:pt x="0" y="1268"/>
                  </a:lnTo>
                  <a:cubicBezTo>
                    <a:pt x="34" y="1301"/>
                    <a:pt x="2569" y="1835"/>
                    <a:pt x="5905" y="1835"/>
                  </a:cubicBezTo>
                  <a:cubicBezTo>
                    <a:pt x="8440" y="1835"/>
                    <a:pt x="11509" y="1501"/>
                    <a:pt x="14311" y="334"/>
                  </a:cubicBezTo>
                  <a:lnTo>
                    <a:pt x="14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7"/>
            <p:cNvSpPr/>
            <p:nvPr/>
          </p:nvSpPr>
          <p:spPr>
            <a:xfrm>
              <a:off x="1367825" y="6704400"/>
              <a:ext cx="291900" cy="35050"/>
            </a:xfrm>
            <a:custGeom>
              <a:avLst/>
              <a:gdLst/>
              <a:ahLst/>
              <a:cxnLst/>
              <a:rect l="l" t="t" r="r" b="b"/>
              <a:pathLst>
                <a:path w="11676" h="1402" extrusionOk="0">
                  <a:moveTo>
                    <a:pt x="11542" y="1"/>
                  </a:moveTo>
                  <a:cubicBezTo>
                    <a:pt x="9372" y="848"/>
                    <a:pt x="6956" y="1090"/>
                    <a:pt x="4902" y="1090"/>
                  </a:cubicBezTo>
                  <a:cubicBezTo>
                    <a:pt x="2186" y="1090"/>
                    <a:pt x="105" y="668"/>
                    <a:pt x="67" y="668"/>
                  </a:cubicBezTo>
                  <a:lnTo>
                    <a:pt x="0" y="1002"/>
                  </a:lnTo>
                  <a:cubicBezTo>
                    <a:pt x="33" y="1002"/>
                    <a:pt x="2068" y="1402"/>
                    <a:pt x="4837" y="1402"/>
                  </a:cubicBezTo>
                  <a:cubicBezTo>
                    <a:pt x="6905" y="1402"/>
                    <a:pt x="9407" y="1168"/>
                    <a:pt x="11675" y="301"/>
                  </a:cubicBezTo>
                  <a:lnTo>
                    <a:pt x="115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7"/>
            <p:cNvSpPr/>
            <p:nvPr/>
          </p:nvSpPr>
          <p:spPr>
            <a:xfrm>
              <a:off x="1348625" y="6653550"/>
              <a:ext cx="324425" cy="75075"/>
            </a:xfrm>
            <a:custGeom>
              <a:avLst/>
              <a:gdLst/>
              <a:ahLst/>
              <a:cxnLst/>
              <a:rect l="l" t="t" r="r" b="b"/>
              <a:pathLst>
                <a:path w="12977" h="3003" extrusionOk="0">
                  <a:moveTo>
                    <a:pt x="12176" y="0"/>
                  </a:moveTo>
                  <a:lnTo>
                    <a:pt x="11176" y="1401"/>
                  </a:lnTo>
                  <a:lnTo>
                    <a:pt x="10108" y="400"/>
                  </a:lnTo>
                  <a:lnTo>
                    <a:pt x="8974" y="2168"/>
                  </a:lnTo>
                  <a:lnTo>
                    <a:pt x="7806" y="834"/>
                  </a:lnTo>
                  <a:lnTo>
                    <a:pt x="6539" y="2435"/>
                  </a:lnTo>
                  <a:lnTo>
                    <a:pt x="5138" y="867"/>
                  </a:lnTo>
                  <a:lnTo>
                    <a:pt x="3937" y="2202"/>
                  </a:lnTo>
                  <a:lnTo>
                    <a:pt x="2603" y="567"/>
                  </a:lnTo>
                  <a:lnTo>
                    <a:pt x="1268" y="1901"/>
                  </a:lnTo>
                  <a:lnTo>
                    <a:pt x="268" y="967"/>
                  </a:lnTo>
                  <a:lnTo>
                    <a:pt x="1" y="1234"/>
                  </a:lnTo>
                  <a:lnTo>
                    <a:pt x="1268" y="2402"/>
                  </a:lnTo>
                  <a:lnTo>
                    <a:pt x="2603" y="1067"/>
                  </a:lnTo>
                  <a:lnTo>
                    <a:pt x="3937" y="2735"/>
                  </a:lnTo>
                  <a:lnTo>
                    <a:pt x="5138" y="1368"/>
                  </a:lnTo>
                  <a:lnTo>
                    <a:pt x="6539" y="3002"/>
                  </a:lnTo>
                  <a:lnTo>
                    <a:pt x="7840" y="1401"/>
                  </a:lnTo>
                  <a:lnTo>
                    <a:pt x="9007" y="2735"/>
                  </a:lnTo>
                  <a:lnTo>
                    <a:pt x="10141" y="934"/>
                  </a:lnTo>
                  <a:lnTo>
                    <a:pt x="11209" y="1935"/>
                  </a:lnTo>
                  <a:lnTo>
                    <a:pt x="12210" y="567"/>
                  </a:lnTo>
                  <a:lnTo>
                    <a:pt x="12677" y="1101"/>
                  </a:lnTo>
                  <a:lnTo>
                    <a:pt x="12977" y="867"/>
                  </a:lnTo>
                  <a:lnTo>
                    <a:pt x="121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47"/>
          <p:cNvGrpSpPr/>
          <p:nvPr/>
        </p:nvGrpSpPr>
        <p:grpSpPr>
          <a:xfrm flipH="1">
            <a:off x="1102592" y="683905"/>
            <a:ext cx="1876302" cy="1714160"/>
            <a:chOff x="9235925" y="5997225"/>
            <a:chExt cx="2315850" cy="2115725"/>
          </a:xfrm>
        </p:grpSpPr>
        <p:sp>
          <p:nvSpPr>
            <p:cNvPr id="1723" name="Google Shape;1723;p47"/>
            <p:cNvSpPr/>
            <p:nvPr/>
          </p:nvSpPr>
          <p:spPr>
            <a:xfrm>
              <a:off x="9235925" y="5997225"/>
              <a:ext cx="2264150" cy="2115725"/>
            </a:xfrm>
            <a:custGeom>
              <a:avLst/>
              <a:gdLst/>
              <a:ahLst/>
              <a:cxnLst/>
              <a:rect l="l" t="t" r="r" b="b"/>
              <a:pathLst>
                <a:path w="90566" h="84629" extrusionOk="0">
                  <a:moveTo>
                    <a:pt x="29088" y="49303"/>
                  </a:moveTo>
                  <a:lnTo>
                    <a:pt x="29088" y="49303"/>
                  </a:lnTo>
                  <a:cubicBezTo>
                    <a:pt x="29288" y="49370"/>
                    <a:pt x="29522" y="49470"/>
                    <a:pt x="29755" y="49536"/>
                  </a:cubicBezTo>
                  <a:cubicBezTo>
                    <a:pt x="29589" y="49603"/>
                    <a:pt x="29455" y="49636"/>
                    <a:pt x="29355" y="49670"/>
                  </a:cubicBezTo>
                  <a:cubicBezTo>
                    <a:pt x="29222" y="49536"/>
                    <a:pt x="29122" y="49436"/>
                    <a:pt x="29088" y="49303"/>
                  </a:cubicBezTo>
                  <a:close/>
                  <a:moveTo>
                    <a:pt x="32691" y="50537"/>
                  </a:moveTo>
                  <a:cubicBezTo>
                    <a:pt x="34459" y="51104"/>
                    <a:pt x="36127" y="51504"/>
                    <a:pt x="37628" y="51805"/>
                  </a:cubicBezTo>
                  <a:lnTo>
                    <a:pt x="35426" y="53839"/>
                  </a:lnTo>
                  <a:cubicBezTo>
                    <a:pt x="35259" y="54006"/>
                    <a:pt x="35126" y="54173"/>
                    <a:pt x="35026" y="54340"/>
                  </a:cubicBezTo>
                  <a:cubicBezTo>
                    <a:pt x="34892" y="54340"/>
                    <a:pt x="34759" y="54373"/>
                    <a:pt x="34626" y="54373"/>
                  </a:cubicBezTo>
                  <a:cubicBezTo>
                    <a:pt x="34058" y="54373"/>
                    <a:pt x="33458" y="54206"/>
                    <a:pt x="32924" y="53973"/>
                  </a:cubicBezTo>
                  <a:cubicBezTo>
                    <a:pt x="33591" y="52539"/>
                    <a:pt x="33258" y="51771"/>
                    <a:pt x="33124" y="51338"/>
                  </a:cubicBezTo>
                  <a:cubicBezTo>
                    <a:pt x="33024" y="51037"/>
                    <a:pt x="32891" y="50804"/>
                    <a:pt x="32691" y="50537"/>
                  </a:cubicBezTo>
                  <a:close/>
                  <a:moveTo>
                    <a:pt x="52238" y="67816"/>
                  </a:moveTo>
                  <a:lnTo>
                    <a:pt x="52405" y="68316"/>
                  </a:lnTo>
                  <a:lnTo>
                    <a:pt x="52138" y="68850"/>
                  </a:lnTo>
                  <a:cubicBezTo>
                    <a:pt x="52038" y="69050"/>
                    <a:pt x="51905" y="69284"/>
                    <a:pt x="51871" y="69517"/>
                  </a:cubicBezTo>
                  <a:lnTo>
                    <a:pt x="50437" y="72620"/>
                  </a:lnTo>
                  <a:cubicBezTo>
                    <a:pt x="50537" y="71552"/>
                    <a:pt x="50403" y="69984"/>
                    <a:pt x="49703" y="68216"/>
                  </a:cubicBezTo>
                  <a:cubicBezTo>
                    <a:pt x="50604" y="68150"/>
                    <a:pt x="51471" y="67983"/>
                    <a:pt x="52238" y="67816"/>
                  </a:cubicBezTo>
                  <a:close/>
                  <a:moveTo>
                    <a:pt x="46267" y="1"/>
                  </a:moveTo>
                  <a:cubicBezTo>
                    <a:pt x="35126" y="1"/>
                    <a:pt x="24352" y="4504"/>
                    <a:pt x="16613" y="12310"/>
                  </a:cubicBezTo>
                  <a:cubicBezTo>
                    <a:pt x="11676" y="17347"/>
                    <a:pt x="8874" y="22984"/>
                    <a:pt x="8907" y="27787"/>
                  </a:cubicBezTo>
                  <a:cubicBezTo>
                    <a:pt x="9041" y="36627"/>
                    <a:pt x="12576" y="43199"/>
                    <a:pt x="19448" y="47435"/>
                  </a:cubicBezTo>
                  <a:cubicBezTo>
                    <a:pt x="19148" y="47602"/>
                    <a:pt x="18914" y="47835"/>
                    <a:pt x="18647" y="48102"/>
                  </a:cubicBezTo>
                  <a:cubicBezTo>
                    <a:pt x="18147" y="48702"/>
                    <a:pt x="17947" y="49536"/>
                    <a:pt x="18114" y="50370"/>
                  </a:cubicBezTo>
                  <a:cubicBezTo>
                    <a:pt x="18180" y="50604"/>
                    <a:pt x="18214" y="50837"/>
                    <a:pt x="18381" y="51171"/>
                  </a:cubicBezTo>
                  <a:cubicBezTo>
                    <a:pt x="17113" y="51938"/>
                    <a:pt x="17013" y="53206"/>
                    <a:pt x="17013" y="53372"/>
                  </a:cubicBezTo>
                  <a:cubicBezTo>
                    <a:pt x="16946" y="54140"/>
                    <a:pt x="17213" y="54874"/>
                    <a:pt x="17747" y="55507"/>
                  </a:cubicBezTo>
                  <a:cubicBezTo>
                    <a:pt x="17914" y="55707"/>
                    <a:pt x="18214" y="56008"/>
                    <a:pt x="18781" y="56308"/>
                  </a:cubicBezTo>
                  <a:cubicBezTo>
                    <a:pt x="18714" y="56775"/>
                    <a:pt x="18714" y="57175"/>
                    <a:pt x="18848" y="57642"/>
                  </a:cubicBezTo>
                  <a:cubicBezTo>
                    <a:pt x="18948" y="58143"/>
                    <a:pt x="19615" y="59777"/>
                    <a:pt x="22050" y="59777"/>
                  </a:cubicBezTo>
                  <a:cubicBezTo>
                    <a:pt x="23084" y="59777"/>
                    <a:pt x="24518" y="59443"/>
                    <a:pt x="25619" y="59143"/>
                  </a:cubicBezTo>
                  <a:cubicBezTo>
                    <a:pt x="26720" y="60544"/>
                    <a:pt x="27921" y="61478"/>
                    <a:pt x="29055" y="62045"/>
                  </a:cubicBezTo>
                  <a:cubicBezTo>
                    <a:pt x="29622" y="62946"/>
                    <a:pt x="30423" y="63780"/>
                    <a:pt x="31523" y="64514"/>
                  </a:cubicBezTo>
                  <a:cubicBezTo>
                    <a:pt x="30856" y="65514"/>
                    <a:pt x="30456" y="66615"/>
                    <a:pt x="30289" y="67616"/>
                  </a:cubicBezTo>
                  <a:lnTo>
                    <a:pt x="23718" y="61712"/>
                  </a:lnTo>
                  <a:cubicBezTo>
                    <a:pt x="23251" y="61311"/>
                    <a:pt x="22684" y="61111"/>
                    <a:pt x="22050" y="61111"/>
                  </a:cubicBezTo>
                  <a:cubicBezTo>
                    <a:pt x="21750" y="61111"/>
                    <a:pt x="21516" y="61145"/>
                    <a:pt x="21216" y="61211"/>
                  </a:cubicBezTo>
                  <a:lnTo>
                    <a:pt x="1769" y="68050"/>
                  </a:lnTo>
                  <a:cubicBezTo>
                    <a:pt x="1002" y="68350"/>
                    <a:pt x="401" y="68984"/>
                    <a:pt x="201" y="69784"/>
                  </a:cubicBezTo>
                  <a:cubicBezTo>
                    <a:pt x="1" y="70551"/>
                    <a:pt x="168" y="71385"/>
                    <a:pt x="701" y="72019"/>
                  </a:cubicBezTo>
                  <a:lnTo>
                    <a:pt x="10542" y="83728"/>
                  </a:lnTo>
                  <a:cubicBezTo>
                    <a:pt x="11042" y="84328"/>
                    <a:pt x="11743" y="84628"/>
                    <a:pt x="12443" y="84628"/>
                  </a:cubicBezTo>
                  <a:cubicBezTo>
                    <a:pt x="12843" y="84628"/>
                    <a:pt x="13244" y="84528"/>
                    <a:pt x="13577" y="84328"/>
                  </a:cubicBezTo>
                  <a:lnTo>
                    <a:pt x="32858" y="74421"/>
                  </a:lnTo>
                  <a:cubicBezTo>
                    <a:pt x="33591" y="74054"/>
                    <a:pt x="34092" y="73353"/>
                    <a:pt x="34192" y="72519"/>
                  </a:cubicBezTo>
                  <a:lnTo>
                    <a:pt x="34192" y="72052"/>
                  </a:lnTo>
                  <a:cubicBezTo>
                    <a:pt x="34792" y="72186"/>
                    <a:pt x="35426" y="72253"/>
                    <a:pt x="36027" y="72253"/>
                  </a:cubicBezTo>
                  <a:cubicBezTo>
                    <a:pt x="37561" y="72253"/>
                    <a:pt x="38795" y="71852"/>
                    <a:pt x="39763" y="71152"/>
                  </a:cubicBezTo>
                  <a:cubicBezTo>
                    <a:pt x="41097" y="73554"/>
                    <a:pt x="43599" y="74888"/>
                    <a:pt x="46868" y="74888"/>
                  </a:cubicBezTo>
                  <a:cubicBezTo>
                    <a:pt x="47235" y="74888"/>
                    <a:pt x="47601" y="74888"/>
                    <a:pt x="47968" y="74854"/>
                  </a:cubicBezTo>
                  <a:cubicBezTo>
                    <a:pt x="48569" y="74821"/>
                    <a:pt x="49103" y="74554"/>
                    <a:pt x="49469" y="74187"/>
                  </a:cubicBezTo>
                  <a:lnTo>
                    <a:pt x="49469" y="74187"/>
                  </a:lnTo>
                  <a:lnTo>
                    <a:pt x="49269" y="74588"/>
                  </a:lnTo>
                  <a:cubicBezTo>
                    <a:pt x="49103" y="74854"/>
                    <a:pt x="48969" y="75155"/>
                    <a:pt x="48902" y="75422"/>
                  </a:cubicBezTo>
                  <a:lnTo>
                    <a:pt x="48769" y="75688"/>
                  </a:lnTo>
                  <a:cubicBezTo>
                    <a:pt x="48602" y="75922"/>
                    <a:pt x="48435" y="76222"/>
                    <a:pt x="48402" y="76522"/>
                  </a:cubicBezTo>
                  <a:lnTo>
                    <a:pt x="48135" y="77023"/>
                  </a:lnTo>
                  <a:cubicBezTo>
                    <a:pt x="47635" y="78157"/>
                    <a:pt x="47968" y="79424"/>
                    <a:pt x="49036" y="80158"/>
                  </a:cubicBezTo>
                  <a:cubicBezTo>
                    <a:pt x="52071" y="82193"/>
                    <a:pt x="55240" y="83227"/>
                    <a:pt x="58543" y="83227"/>
                  </a:cubicBezTo>
                  <a:cubicBezTo>
                    <a:pt x="64580" y="83227"/>
                    <a:pt x="68717" y="79658"/>
                    <a:pt x="68883" y="79491"/>
                  </a:cubicBezTo>
                  <a:cubicBezTo>
                    <a:pt x="69651" y="78757"/>
                    <a:pt x="69917" y="77657"/>
                    <a:pt x="69551" y="76689"/>
                  </a:cubicBezTo>
                  <a:lnTo>
                    <a:pt x="69250" y="75989"/>
                  </a:lnTo>
                  <a:cubicBezTo>
                    <a:pt x="69217" y="75588"/>
                    <a:pt x="69050" y="75255"/>
                    <a:pt x="68817" y="74988"/>
                  </a:cubicBezTo>
                  <a:lnTo>
                    <a:pt x="68750" y="74821"/>
                  </a:lnTo>
                  <a:cubicBezTo>
                    <a:pt x="68717" y="74387"/>
                    <a:pt x="68550" y="74021"/>
                    <a:pt x="68283" y="73687"/>
                  </a:cubicBezTo>
                  <a:lnTo>
                    <a:pt x="66548" y="69317"/>
                  </a:lnTo>
                  <a:cubicBezTo>
                    <a:pt x="66482" y="68917"/>
                    <a:pt x="66315" y="68550"/>
                    <a:pt x="66115" y="68250"/>
                  </a:cubicBezTo>
                  <a:cubicBezTo>
                    <a:pt x="66081" y="68016"/>
                    <a:pt x="65981" y="67749"/>
                    <a:pt x="65881" y="67516"/>
                  </a:cubicBezTo>
                  <a:lnTo>
                    <a:pt x="70284" y="61311"/>
                  </a:lnTo>
                  <a:cubicBezTo>
                    <a:pt x="70718" y="60711"/>
                    <a:pt x="70885" y="59977"/>
                    <a:pt x="70651" y="59243"/>
                  </a:cubicBezTo>
                  <a:cubicBezTo>
                    <a:pt x="70485" y="58543"/>
                    <a:pt x="69984" y="57976"/>
                    <a:pt x="69317" y="57642"/>
                  </a:cubicBezTo>
                  <a:lnTo>
                    <a:pt x="67115" y="56541"/>
                  </a:lnTo>
                  <a:cubicBezTo>
                    <a:pt x="66749" y="56375"/>
                    <a:pt x="66382" y="56308"/>
                    <a:pt x="65981" y="56308"/>
                  </a:cubicBezTo>
                  <a:cubicBezTo>
                    <a:pt x="65081" y="56308"/>
                    <a:pt x="64213" y="56808"/>
                    <a:pt x="63780" y="57642"/>
                  </a:cubicBezTo>
                  <a:lnTo>
                    <a:pt x="63713" y="57809"/>
                  </a:lnTo>
                  <a:lnTo>
                    <a:pt x="61478" y="57342"/>
                  </a:lnTo>
                  <a:cubicBezTo>
                    <a:pt x="61445" y="57309"/>
                    <a:pt x="61411" y="57209"/>
                    <a:pt x="61311" y="57175"/>
                  </a:cubicBezTo>
                  <a:cubicBezTo>
                    <a:pt x="60878" y="56675"/>
                    <a:pt x="60211" y="56408"/>
                    <a:pt x="59543" y="56408"/>
                  </a:cubicBezTo>
                  <a:lnTo>
                    <a:pt x="59210" y="56408"/>
                  </a:lnTo>
                  <a:lnTo>
                    <a:pt x="56575" y="56742"/>
                  </a:lnTo>
                  <a:cubicBezTo>
                    <a:pt x="56141" y="56808"/>
                    <a:pt x="55774" y="56975"/>
                    <a:pt x="55474" y="57175"/>
                  </a:cubicBezTo>
                  <a:cubicBezTo>
                    <a:pt x="54940" y="56975"/>
                    <a:pt x="54373" y="56842"/>
                    <a:pt x="53739" y="56808"/>
                  </a:cubicBezTo>
                  <a:cubicBezTo>
                    <a:pt x="53706" y="55874"/>
                    <a:pt x="53139" y="55040"/>
                    <a:pt x="52305" y="54673"/>
                  </a:cubicBezTo>
                  <a:lnTo>
                    <a:pt x="50637" y="53406"/>
                  </a:lnTo>
                  <a:cubicBezTo>
                    <a:pt x="51137" y="53372"/>
                    <a:pt x="51638" y="53339"/>
                    <a:pt x="52205" y="53306"/>
                  </a:cubicBezTo>
                  <a:cubicBezTo>
                    <a:pt x="52238" y="53339"/>
                    <a:pt x="52238" y="53406"/>
                    <a:pt x="52272" y="53473"/>
                  </a:cubicBezTo>
                  <a:cubicBezTo>
                    <a:pt x="52705" y="54240"/>
                    <a:pt x="53472" y="54807"/>
                    <a:pt x="54373" y="54840"/>
                  </a:cubicBezTo>
                  <a:cubicBezTo>
                    <a:pt x="54406" y="54840"/>
                    <a:pt x="55274" y="54874"/>
                    <a:pt x="56708" y="54874"/>
                  </a:cubicBezTo>
                  <a:cubicBezTo>
                    <a:pt x="62912" y="54874"/>
                    <a:pt x="78090" y="53973"/>
                    <a:pt x="85629" y="45634"/>
                  </a:cubicBezTo>
                  <a:cubicBezTo>
                    <a:pt x="89565" y="41597"/>
                    <a:pt x="90566" y="35360"/>
                    <a:pt x="88597" y="28621"/>
                  </a:cubicBezTo>
                  <a:cubicBezTo>
                    <a:pt x="85762" y="18914"/>
                    <a:pt x="76189" y="6672"/>
                    <a:pt x="57942" y="1635"/>
                  </a:cubicBezTo>
                  <a:cubicBezTo>
                    <a:pt x="54073" y="535"/>
                    <a:pt x="50137" y="1"/>
                    <a:pt x="46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7"/>
            <p:cNvSpPr/>
            <p:nvPr/>
          </p:nvSpPr>
          <p:spPr>
            <a:xfrm>
              <a:off x="9763800" y="6187375"/>
              <a:ext cx="1095825" cy="1155025"/>
            </a:xfrm>
            <a:custGeom>
              <a:avLst/>
              <a:gdLst/>
              <a:ahLst/>
              <a:cxnLst/>
              <a:rect l="l" t="t" r="r" b="b"/>
              <a:pathLst>
                <a:path w="43833" h="46201" extrusionOk="0">
                  <a:moveTo>
                    <a:pt x="25019" y="0"/>
                  </a:moveTo>
                  <a:cubicBezTo>
                    <a:pt x="24852" y="167"/>
                    <a:pt x="1" y="12376"/>
                    <a:pt x="1" y="12376"/>
                  </a:cubicBezTo>
                  <a:lnTo>
                    <a:pt x="1" y="33191"/>
                  </a:lnTo>
                  <a:cubicBezTo>
                    <a:pt x="4437" y="39829"/>
                    <a:pt x="17814" y="42064"/>
                    <a:pt x="20882" y="42497"/>
                  </a:cubicBezTo>
                  <a:lnTo>
                    <a:pt x="20582" y="43898"/>
                  </a:lnTo>
                  <a:lnTo>
                    <a:pt x="20482" y="46100"/>
                  </a:lnTo>
                  <a:lnTo>
                    <a:pt x="23251" y="46200"/>
                  </a:lnTo>
                  <a:lnTo>
                    <a:pt x="23684" y="45533"/>
                  </a:lnTo>
                  <a:lnTo>
                    <a:pt x="23518" y="44332"/>
                  </a:lnTo>
                  <a:lnTo>
                    <a:pt x="23418" y="43065"/>
                  </a:lnTo>
                  <a:lnTo>
                    <a:pt x="23418" y="43065"/>
                  </a:lnTo>
                  <a:cubicBezTo>
                    <a:pt x="24326" y="43201"/>
                    <a:pt x="26011" y="43403"/>
                    <a:pt x="28069" y="43403"/>
                  </a:cubicBezTo>
                  <a:cubicBezTo>
                    <a:pt x="31526" y="43403"/>
                    <a:pt x="36037" y="42834"/>
                    <a:pt x="39696" y="40429"/>
                  </a:cubicBezTo>
                  <a:lnTo>
                    <a:pt x="43832" y="12676"/>
                  </a:lnTo>
                  <a:cubicBezTo>
                    <a:pt x="43832" y="12676"/>
                    <a:pt x="25186" y="200"/>
                    <a:pt x="25019" y="0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7"/>
            <p:cNvSpPr/>
            <p:nvPr/>
          </p:nvSpPr>
          <p:spPr>
            <a:xfrm>
              <a:off x="9870550" y="6625650"/>
              <a:ext cx="339425" cy="218050"/>
            </a:xfrm>
            <a:custGeom>
              <a:avLst/>
              <a:gdLst/>
              <a:ahLst/>
              <a:cxnLst/>
              <a:rect l="l" t="t" r="r" b="b"/>
              <a:pathLst>
                <a:path w="13577" h="8722" extrusionOk="0">
                  <a:moveTo>
                    <a:pt x="7212" y="0"/>
                  </a:moveTo>
                  <a:cubicBezTo>
                    <a:pt x="2186" y="0"/>
                    <a:pt x="32" y="6490"/>
                    <a:pt x="1" y="6553"/>
                  </a:cubicBezTo>
                  <a:lnTo>
                    <a:pt x="334" y="6653"/>
                  </a:lnTo>
                  <a:cubicBezTo>
                    <a:pt x="366" y="6558"/>
                    <a:pt x="2461" y="303"/>
                    <a:pt x="7256" y="303"/>
                  </a:cubicBezTo>
                  <a:cubicBezTo>
                    <a:pt x="7488" y="303"/>
                    <a:pt x="7728" y="318"/>
                    <a:pt x="7973" y="349"/>
                  </a:cubicBezTo>
                  <a:cubicBezTo>
                    <a:pt x="13210" y="1016"/>
                    <a:pt x="12376" y="8621"/>
                    <a:pt x="12376" y="8688"/>
                  </a:cubicBezTo>
                  <a:lnTo>
                    <a:pt x="12710" y="8721"/>
                  </a:lnTo>
                  <a:cubicBezTo>
                    <a:pt x="12743" y="8655"/>
                    <a:pt x="13577" y="682"/>
                    <a:pt x="7973" y="49"/>
                  </a:cubicBezTo>
                  <a:cubicBezTo>
                    <a:pt x="7713" y="16"/>
                    <a:pt x="7459" y="0"/>
                    <a:pt x="7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7"/>
            <p:cNvSpPr/>
            <p:nvPr/>
          </p:nvSpPr>
          <p:spPr>
            <a:xfrm>
              <a:off x="9848025" y="6737775"/>
              <a:ext cx="44225" cy="21700"/>
            </a:xfrm>
            <a:custGeom>
              <a:avLst/>
              <a:gdLst/>
              <a:ahLst/>
              <a:cxnLst/>
              <a:rect l="l" t="t" r="r" b="b"/>
              <a:pathLst>
                <a:path w="1769" h="868" extrusionOk="0">
                  <a:moveTo>
                    <a:pt x="101" y="0"/>
                  </a:moveTo>
                  <a:lnTo>
                    <a:pt x="1" y="300"/>
                  </a:lnTo>
                  <a:lnTo>
                    <a:pt x="1669" y="867"/>
                  </a:lnTo>
                  <a:lnTo>
                    <a:pt x="1769" y="5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7"/>
            <p:cNvSpPr/>
            <p:nvPr/>
          </p:nvSpPr>
          <p:spPr>
            <a:xfrm>
              <a:off x="9864725" y="6704400"/>
              <a:ext cx="35050" cy="39225"/>
            </a:xfrm>
            <a:custGeom>
              <a:avLst/>
              <a:gdLst/>
              <a:ahLst/>
              <a:cxnLst/>
              <a:rect l="l" t="t" r="r" b="b"/>
              <a:pathLst>
                <a:path w="1402" h="1569" extrusionOk="0">
                  <a:moveTo>
                    <a:pt x="234" y="1"/>
                  </a:moveTo>
                  <a:lnTo>
                    <a:pt x="0" y="201"/>
                  </a:lnTo>
                  <a:lnTo>
                    <a:pt x="1168" y="1569"/>
                  </a:lnTo>
                  <a:lnTo>
                    <a:pt x="1401" y="133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7"/>
            <p:cNvSpPr/>
            <p:nvPr/>
          </p:nvSpPr>
          <p:spPr>
            <a:xfrm>
              <a:off x="9888900" y="6684400"/>
              <a:ext cx="23375" cy="40050"/>
            </a:xfrm>
            <a:custGeom>
              <a:avLst/>
              <a:gdLst/>
              <a:ahLst/>
              <a:cxnLst/>
              <a:rect l="l" t="t" r="r" b="b"/>
              <a:pathLst>
                <a:path w="935" h="1602" extrusionOk="0">
                  <a:moveTo>
                    <a:pt x="301" y="0"/>
                  </a:moveTo>
                  <a:lnTo>
                    <a:pt x="0" y="134"/>
                  </a:lnTo>
                  <a:lnTo>
                    <a:pt x="634" y="1601"/>
                  </a:lnTo>
                  <a:lnTo>
                    <a:pt x="934" y="146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7"/>
            <p:cNvSpPr/>
            <p:nvPr/>
          </p:nvSpPr>
          <p:spPr>
            <a:xfrm>
              <a:off x="10263325" y="6683250"/>
              <a:ext cx="338600" cy="239675"/>
            </a:xfrm>
            <a:custGeom>
              <a:avLst/>
              <a:gdLst/>
              <a:ahLst/>
              <a:cxnLst/>
              <a:rect l="l" t="t" r="r" b="b"/>
              <a:pathLst>
                <a:path w="13544" h="9587" extrusionOk="0">
                  <a:moveTo>
                    <a:pt x="6584" y="0"/>
                  </a:moveTo>
                  <a:cubicBezTo>
                    <a:pt x="1909" y="0"/>
                    <a:pt x="31" y="6723"/>
                    <a:pt x="1" y="6784"/>
                  </a:cubicBezTo>
                  <a:lnTo>
                    <a:pt x="334" y="6884"/>
                  </a:lnTo>
                  <a:cubicBezTo>
                    <a:pt x="334" y="6793"/>
                    <a:pt x="2155" y="342"/>
                    <a:pt x="6567" y="342"/>
                  </a:cubicBezTo>
                  <a:cubicBezTo>
                    <a:pt x="6969" y="342"/>
                    <a:pt x="7393" y="396"/>
                    <a:pt x="7840" y="513"/>
                  </a:cubicBezTo>
                  <a:cubicBezTo>
                    <a:pt x="13210" y="1914"/>
                    <a:pt x="12810" y="9453"/>
                    <a:pt x="12810" y="9553"/>
                  </a:cubicBezTo>
                  <a:lnTo>
                    <a:pt x="13144" y="9586"/>
                  </a:lnTo>
                  <a:cubicBezTo>
                    <a:pt x="13144" y="9520"/>
                    <a:pt x="13544" y="1681"/>
                    <a:pt x="7940" y="180"/>
                  </a:cubicBezTo>
                  <a:cubicBezTo>
                    <a:pt x="7464" y="56"/>
                    <a:pt x="7012" y="0"/>
                    <a:pt x="6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7"/>
            <p:cNvSpPr/>
            <p:nvPr/>
          </p:nvSpPr>
          <p:spPr>
            <a:xfrm>
              <a:off x="10585225" y="6879525"/>
              <a:ext cx="50075" cy="11700"/>
            </a:xfrm>
            <a:custGeom>
              <a:avLst/>
              <a:gdLst/>
              <a:ahLst/>
              <a:cxnLst/>
              <a:rect l="l" t="t" r="r" b="b"/>
              <a:pathLst>
                <a:path w="2003" h="468" extrusionOk="0">
                  <a:moveTo>
                    <a:pt x="34" y="1"/>
                  </a:moveTo>
                  <a:lnTo>
                    <a:pt x="1" y="334"/>
                  </a:lnTo>
                  <a:lnTo>
                    <a:pt x="1969" y="468"/>
                  </a:lnTo>
                  <a:lnTo>
                    <a:pt x="2002" y="13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7"/>
            <p:cNvSpPr/>
            <p:nvPr/>
          </p:nvSpPr>
          <p:spPr>
            <a:xfrm>
              <a:off x="10584400" y="6845350"/>
              <a:ext cx="45875" cy="25875"/>
            </a:xfrm>
            <a:custGeom>
              <a:avLst/>
              <a:gdLst/>
              <a:ahLst/>
              <a:cxnLst/>
              <a:rect l="l" t="t" r="r" b="b"/>
              <a:pathLst>
                <a:path w="1835" h="1035" extrusionOk="0">
                  <a:moveTo>
                    <a:pt x="1735" y="0"/>
                  </a:moveTo>
                  <a:lnTo>
                    <a:pt x="0" y="734"/>
                  </a:lnTo>
                  <a:lnTo>
                    <a:pt x="100" y="1034"/>
                  </a:lnTo>
                  <a:lnTo>
                    <a:pt x="1835" y="300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7"/>
            <p:cNvSpPr/>
            <p:nvPr/>
          </p:nvSpPr>
          <p:spPr>
            <a:xfrm>
              <a:off x="10579400" y="6815325"/>
              <a:ext cx="38375" cy="34200"/>
            </a:xfrm>
            <a:custGeom>
              <a:avLst/>
              <a:gdLst/>
              <a:ahLst/>
              <a:cxnLst/>
              <a:rect l="l" t="t" r="r" b="b"/>
              <a:pathLst>
                <a:path w="1535" h="1368" extrusionOk="0">
                  <a:moveTo>
                    <a:pt x="1335" y="0"/>
                  </a:moveTo>
                  <a:lnTo>
                    <a:pt x="0" y="1134"/>
                  </a:lnTo>
                  <a:lnTo>
                    <a:pt x="200" y="1368"/>
                  </a:lnTo>
                  <a:lnTo>
                    <a:pt x="1535" y="267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7"/>
            <p:cNvSpPr/>
            <p:nvPr/>
          </p:nvSpPr>
          <p:spPr>
            <a:xfrm>
              <a:off x="9995650" y="6521775"/>
              <a:ext cx="190975" cy="83425"/>
            </a:xfrm>
            <a:custGeom>
              <a:avLst/>
              <a:gdLst/>
              <a:ahLst/>
              <a:cxnLst/>
              <a:rect l="l" t="t" r="r" b="b"/>
              <a:pathLst>
                <a:path w="7639" h="3337" extrusionOk="0">
                  <a:moveTo>
                    <a:pt x="0" y="1"/>
                  </a:moveTo>
                  <a:lnTo>
                    <a:pt x="200" y="3336"/>
                  </a:lnTo>
                  <a:lnTo>
                    <a:pt x="7639" y="12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7"/>
            <p:cNvSpPr/>
            <p:nvPr/>
          </p:nvSpPr>
          <p:spPr>
            <a:xfrm>
              <a:off x="10363400" y="6559300"/>
              <a:ext cx="190175" cy="118450"/>
            </a:xfrm>
            <a:custGeom>
              <a:avLst/>
              <a:gdLst/>
              <a:ahLst/>
              <a:cxnLst/>
              <a:rect l="l" t="t" r="r" b="b"/>
              <a:pathLst>
                <a:path w="7607" h="4738" extrusionOk="0">
                  <a:moveTo>
                    <a:pt x="1435" y="1"/>
                  </a:moveTo>
                  <a:lnTo>
                    <a:pt x="1" y="3036"/>
                  </a:lnTo>
                  <a:lnTo>
                    <a:pt x="7606" y="4737"/>
                  </a:lnTo>
                  <a:lnTo>
                    <a:pt x="7606" y="473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7"/>
            <p:cNvSpPr/>
            <p:nvPr/>
          </p:nvSpPr>
          <p:spPr>
            <a:xfrm>
              <a:off x="10089050" y="6766950"/>
              <a:ext cx="316075" cy="406150"/>
            </a:xfrm>
            <a:custGeom>
              <a:avLst/>
              <a:gdLst/>
              <a:ahLst/>
              <a:cxnLst/>
              <a:rect l="l" t="t" r="r" b="b"/>
              <a:pathLst>
                <a:path w="12643" h="16246" extrusionOk="0">
                  <a:moveTo>
                    <a:pt x="5471" y="1"/>
                  </a:moveTo>
                  <a:lnTo>
                    <a:pt x="3736" y="4404"/>
                  </a:lnTo>
                  <a:cubicBezTo>
                    <a:pt x="3262" y="3929"/>
                    <a:pt x="1948" y="2826"/>
                    <a:pt x="1046" y="2826"/>
                  </a:cubicBezTo>
                  <a:cubicBezTo>
                    <a:pt x="996" y="2826"/>
                    <a:pt x="948" y="2829"/>
                    <a:pt x="901" y="2836"/>
                  </a:cubicBezTo>
                  <a:cubicBezTo>
                    <a:pt x="634" y="2869"/>
                    <a:pt x="434" y="3003"/>
                    <a:pt x="300" y="3236"/>
                  </a:cubicBezTo>
                  <a:cubicBezTo>
                    <a:pt x="0" y="3837"/>
                    <a:pt x="234" y="4704"/>
                    <a:pt x="834" y="5471"/>
                  </a:cubicBezTo>
                  <a:cubicBezTo>
                    <a:pt x="1430" y="6141"/>
                    <a:pt x="2432" y="6738"/>
                    <a:pt x="3731" y="6738"/>
                  </a:cubicBezTo>
                  <a:cubicBezTo>
                    <a:pt x="4177" y="6738"/>
                    <a:pt x="4659" y="6667"/>
                    <a:pt x="5171" y="6505"/>
                  </a:cubicBezTo>
                  <a:lnTo>
                    <a:pt x="5171" y="6505"/>
                  </a:lnTo>
                  <a:lnTo>
                    <a:pt x="5104" y="8273"/>
                  </a:lnTo>
                  <a:lnTo>
                    <a:pt x="5237" y="8340"/>
                  </a:lnTo>
                  <a:cubicBezTo>
                    <a:pt x="5272" y="8357"/>
                    <a:pt x="5692" y="8482"/>
                    <a:pt x="6233" y="8482"/>
                  </a:cubicBezTo>
                  <a:cubicBezTo>
                    <a:pt x="6735" y="8482"/>
                    <a:pt x="7341" y="8374"/>
                    <a:pt x="7839" y="7973"/>
                  </a:cubicBezTo>
                  <a:cubicBezTo>
                    <a:pt x="8440" y="7506"/>
                    <a:pt x="8706" y="6772"/>
                    <a:pt x="8706" y="5771"/>
                  </a:cubicBezTo>
                  <a:cubicBezTo>
                    <a:pt x="9640" y="6939"/>
                    <a:pt x="12276" y="10575"/>
                    <a:pt x="11942" y="13844"/>
                  </a:cubicBezTo>
                  <a:cubicBezTo>
                    <a:pt x="11842" y="14711"/>
                    <a:pt x="11508" y="15345"/>
                    <a:pt x="10941" y="15679"/>
                  </a:cubicBezTo>
                  <a:cubicBezTo>
                    <a:pt x="10609" y="15860"/>
                    <a:pt x="10217" y="15930"/>
                    <a:pt x="9809" y="15930"/>
                  </a:cubicBezTo>
                  <a:cubicBezTo>
                    <a:pt x="8414" y="15930"/>
                    <a:pt x="6831" y="15111"/>
                    <a:pt x="6805" y="15111"/>
                  </a:cubicBezTo>
                  <a:lnTo>
                    <a:pt x="6638" y="15412"/>
                  </a:lnTo>
                  <a:cubicBezTo>
                    <a:pt x="6772" y="15478"/>
                    <a:pt x="8306" y="16246"/>
                    <a:pt x="9774" y="16246"/>
                  </a:cubicBezTo>
                  <a:cubicBezTo>
                    <a:pt x="10274" y="16246"/>
                    <a:pt x="10741" y="16179"/>
                    <a:pt x="11075" y="16012"/>
                  </a:cubicBezTo>
                  <a:cubicBezTo>
                    <a:pt x="11742" y="15612"/>
                    <a:pt x="12142" y="14911"/>
                    <a:pt x="12242" y="13877"/>
                  </a:cubicBezTo>
                  <a:cubicBezTo>
                    <a:pt x="12643" y="9841"/>
                    <a:pt x="8806" y="5371"/>
                    <a:pt x="8640" y="5204"/>
                  </a:cubicBezTo>
                  <a:lnTo>
                    <a:pt x="8306" y="4837"/>
                  </a:lnTo>
                  <a:lnTo>
                    <a:pt x="8339" y="5338"/>
                  </a:lnTo>
                  <a:cubicBezTo>
                    <a:pt x="8440" y="6439"/>
                    <a:pt x="8173" y="7239"/>
                    <a:pt x="7639" y="7706"/>
                  </a:cubicBezTo>
                  <a:cubicBezTo>
                    <a:pt x="7217" y="8070"/>
                    <a:pt x="6674" y="8170"/>
                    <a:pt x="6219" y="8170"/>
                  </a:cubicBezTo>
                  <a:cubicBezTo>
                    <a:pt x="5882" y="8170"/>
                    <a:pt x="5593" y="8116"/>
                    <a:pt x="5437" y="8073"/>
                  </a:cubicBezTo>
                  <a:lnTo>
                    <a:pt x="5504" y="6038"/>
                  </a:lnTo>
                  <a:lnTo>
                    <a:pt x="5271" y="6138"/>
                  </a:lnTo>
                  <a:cubicBezTo>
                    <a:pt x="4710" y="6338"/>
                    <a:pt x="4188" y="6424"/>
                    <a:pt x="3710" y="6424"/>
                  </a:cubicBezTo>
                  <a:cubicBezTo>
                    <a:pt x="2510" y="6424"/>
                    <a:pt x="1593" y="5882"/>
                    <a:pt x="1068" y="5238"/>
                  </a:cubicBezTo>
                  <a:cubicBezTo>
                    <a:pt x="501" y="4637"/>
                    <a:pt x="300" y="3870"/>
                    <a:pt x="567" y="3403"/>
                  </a:cubicBezTo>
                  <a:cubicBezTo>
                    <a:pt x="601" y="3270"/>
                    <a:pt x="734" y="3203"/>
                    <a:pt x="901" y="3170"/>
                  </a:cubicBezTo>
                  <a:cubicBezTo>
                    <a:pt x="936" y="3163"/>
                    <a:pt x="974" y="3160"/>
                    <a:pt x="1012" y="3160"/>
                  </a:cubicBezTo>
                  <a:cubicBezTo>
                    <a:pt x="1777" y="3160"/>
                    <a:pt x="3160" y="4361"/>
                    <a:pt x="3636" y="4837"/>
                  </a:cubicBezTo>
                  <a:lnTo>
                    <a:pt x="3803" y="5004"/>
                  </a:lnTo>
                  <a:lnTo>
                    <a:pt x="5771" y="101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7"/>
            <p:cNvSpPr/>
            <p:nvPr/>
          </p:nvSpPr>
          <p:spPr>
            <a:xfrm>
              <a:off x="10247500" y="6898725"/>
              <a:ext cx="154275" cy="269950"/>
            </a:xfrm>
            <a:custGeom>
              <a:avLst/>
              <a:gdLst/>
              <a:ahLst/>
              <a:cxnLst/>
              <a:rect l="l" t="t" r="r" b="b"/>
              <a:pathLst>
                <a:path w="6171" h="10798" extrusionOk="0">
                  <a:moveTo>
                    <a:pt x="2268" y="0"/>
                  </a:moveTo>
                  <a:lnTo>
                    <a:pt x="2268" y="0"/>
                  </a:lnTo>
                  <a:cubicBezTo>
                    <a:pt x="2268" y="0"/>
                    <a:pt x="2268" y="0"/>
                    <a:pt x="2268" y="0"/>
                  </a:cubicBezTo>
                  <a:lnTo>
                    <a:pt x="2268" y="0"/>
                  </a:lnTo>
                  <a:cubicBezTo>
                    <a:pt x="2268" y="0"/>
                    <a:pt x="2268" y="0"/>
                    <a:pt x="2268" y="0"/>
                  </a:cubicBezTo>
                  <a:close/>
                  <a:moveTo>
                    <a:pt x="2268" y="0"/>
                  </a:moveTo>
                  <a:cubicBezTo>
                    <a:pt x="2435" y="2502"/>
                    <a:pt x="1067" y="3002"/>
                    <a:pt x="0" y="3002"/>
                  </a:cubicBezTo>
                  <a:lnTo>
                    <a:pt x="1935" y="10574"/>
                  </a:lnTo>
                  <a:cubicBezTo>
                    <a:pt x="2401" y="10699"/>
                    <a:pt x="2928" y="10797"/>
                    <a:pt x="3440" y="10797"/>
                  </a:cubicBezTo>
                  <a:cubicBezTo>
                    <a:pt x="4578" y="10797"/>
                    <a:pt x="5643" y="10311"/>
                    <a:pt x="5804" y="8540"/>
                  </a:cubicBezTo>
                  <a:cubicBezTo>
                    <a:pt x="6171" y="4506"/>
                    <a:pt x="2273" y="39"/>
                    <a:pt x="2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7"/>
            <p:cNvSpPr/>
            <p:nvPr/>
          </p:nvSpPr>
          <p:spPr>
            <a:xfrm>
              <a:off x="10261675" y="6922900"/>
              <a:ext cx="87575" cy="66000"/>
            </a:xfrm>
            <a:custGeom>
              <a:avLst/>
              <a:gdLst/>
              <a:ahLst/>
              <a:cxnLst/>
              <a:rect l="l" t="t" r="r" b="b"/>
              <a:pathLst>
                <a:path w="3503" h="2640" extrusionOk="0">
                  <a:moveTo>
                    <a:pt x="1868" y="0"/>
                  </a:moveTo>
                  <a:cubicBezTo>
                    <a:pt x="1768" y="1868"/>
                    <a:pt x="0" y="2135"/>
                    <a:pt x="0" y="2135"/>
                  </a:cubicBezTo>
                  <a:cubicBezTo>
                    <a:pt x="426" y="2506"/>
                    <a:pt x="734" y="2640"/>
                    <a:pt x="957" y="2640"/>
                  </a:cubicBezTo>
                  <a:cubicBezTo>
                    <a:pt x="1535" y="2640"/>
                    <a:pt x="1535" y="1735"/>
                    <a:pt x="1535" y="1735"/>
                  </a:cubicBezTo>
                  <a:cubicBezTo>
                    <a:pt x="1535" y="1735"/>
                    <a:pt x="2137" y="2198"/>
                    <a:pt x="2646" y="2198"/>
                  </a:cubicBezTo>
                  <a:cubicBezTo>
                    <a:pt x="2748" y="2198"/>
                    <a:pt x="2847" y="2180"/>
                    <a:pt x="2936" y="2135"/>
                  </a:cubicBezTo>
                  <a:cubicBezTo>
                    <a:pt x="3503" y="1868"/>
                    <a:pt x="1868" y="0"/>
                    <a:pt x="1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7"/>
            <p:cNvSpPr/>
            <p:nvPr/>
          </p:nvSpPr>
          <p:spPr>
            <a:xfrm>
              <a:off x="10322550" y="7067175"/>
              <a:ext cx="82275" cy="95950"/>
            </a:xfrm>
            <a:custGeom>
              <a:avLst/>
              <a:gdLst/>
              <a:ahLst/>
              <a:cxnLst/>
              <a:rect l="l" t="t" r="r" b="b"/>
              <a:pathLst>
                <a:path w="3291" h="3838" extrusionOk="0">
                  <a:moveTo>
                    <a:pt x="2602" y="0"/>
                  </a:moveTo>
                  <a:lnTo>
                    <a:pt x="2602" y="0"/>
                  </a:lnTo>
                  <a:cubicBezTo>
                    <a:pt x="167" y="200"/>
                    <a:pt x="0" y="3836"/>
                    <a:pt x="0" y="3836"/>
                  </a:cubicBezTo>
                  <a:cubicBezTo>
                    <a:pt x="28" y="3837"/>
                    <a:pt x="56" y="3837"/>
                    <a:pt x="83" y="3837"/>
                  </a:cubicBezTo>
                  <a:cubicBezTo>
                    <a:pt x="3291" y="3837"/>
                    <a:pt x="2602" y="0"/>
                    <a:pt x="2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7"/>
            <p:cNvSpPr/>
            <p:nvPr/>
          </p:nvSpPr>
          <p:spPr>
            <a:xfrm>
              <a:off x="10517600" y="6979600"/>
              <a:ext cx="140675" cy="138750"/>
            </a:xfrm>
            <a:custGeom>
              <a:avLst/>
              <a:gdLst/>
              <a:ahLst/>
              <a:cxnLst/>
              <a:rect l="l" t="t" r="r" b="b"/>
              <a:pathLst>
                <a:path w="5627" h="5550" extrusionOk="0">
                  <a:moveTo>
                    <a:pt x="2139" y="1"/>
                  </a:moveTo>
                  <a:cubicBezTo>
                    <a:pt x="2072" y="34"/>
                    <a:pt x="2005" y="101"/>
                    <a:pt x="1972" y="201"/>
                  </a:cubicBezTo>
                  <a:cubicBezTo>
                    <a:pt x="1171" y="1101"/>
                    <a:pt x="504" y="2269"/>
                    <a:pt x="171" y="3503"/>
                  </a:cubicBezTo>
                  <a:cubicBezTo>
                    <a:pt x="1" y="4154"/>
                    <a:pt x="23" y="5550"/>
                    <a:pt x="849" y="5550"/>
                  </a:cubicBezTo>
                  <a:cubicBezTo>
                    <a:pt x="996" y="5550"/>
                    <a:pt x="1169" y="5506"/>
                    <a:pt x="1371" y="5405"/>
                  </a:cubicBezTo>
                  <a:cubicBezTo>
                    <a:pt x="2125" y="5059"/>
                    <a:pt x="2613" y="3147"/>
                    <a:pt x="3530" y="3147"/>
                  </a:cubicBezTo>
                  <a:cubicBezTo>
                    <a:pt x="3587" y="3147"/>
                    <a:pt x="3646" y="3154"/>
                    <a:pt x="3706" y="3170"/>
                  </a:cubicBezTo>
                  <a:cubicBezTo>
                    <a:pt x="4474" y="3336"/>
                    <a:pt x="4274" y="4704"/>
                    <a:pt x="4841" y="4871"/>
                  </a:cubicBezTo>
                  <a:cubicBezTo>
                    <a:pt x="4884" y="4882"/>
                    <a:pt x="4925" y="4887"/>
                    <a:pt x="4963" y="4887"/>
                  </a:cubicBezTo>
                  <a:cubicBezTo>
                    <a:pt x="5627" y="4887"/>
                    <a:pt x="5502" y="3315"/>
                    <a:pt x="5408" y="2936"/>
                  </a:cubicBezTo>
                  <a:cubicBezTo>
                    <a:pt x="5041" y="1335"/>
                    <a:pt x="3673" y="334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7"/>
            <p:cNvSpPr/>
            <p:nvPr/>
          </p:nvSpPr>
          <p:spPr>
            <a:xfrm>
              <a:off x="9848875" y="6915425"/>
              <a:ext cx="267025" cy="106075"/>
            </a:xfrm>
            <a:custGeom>
              <a:avLst/>
              <a:gdLst/>
              <a:ahLst/>
              <a:cxnLst/>
              <a:rect l="l" t="t" r="r" b="b"/>
              <a:pathLst>
                <a:path w="10681" h="4243" extrusionOk="0">
                  <a:moveTo>
                    <a:pt x="2486" y="0"/>
                  </a:moveTo>
                  <a:cubicBezTo>
                    <a:pt x="1645" y="0"/>
                    <a:pt x="628" y="1084"/>
                    <a:pt x="0" y="2201"/>
                  </a:cubicBezTo>
                  <a:cubicBezTo>
                    <a:pt x="401" y="2301"/>
                    <a:pt x="768" y="2468"/>
                    <a:pt x="1168" y="2601"/>
                  </a:cubicBezTo>
                  <a:cubicBezTo>
                    <a:pt x="3570" y="3435"/>
                    <a:pt x="6005" y="4102"/>
                    <a:pt x="8540" y="4236"/>
                  </a:cubicBezTo>
                  <a:cubicBezTo>
                    <a:pt x="8758" y="4236"/>
                    <a:pt x="8978" y="4243"/>
                    <a:pt x="9189" y="4243"/>
                  </a:cubicBezTo>
                  <a:cubicBezTo>
                    <a:pt x="10010" y="4243"/>
                    <a:pt x="10680" y="4137"/>
                    <a:pt x="10441" y="3101"/>
                  </a:cubicBezTo>
                  <a:cubicBezTo>
                    <a:pt x="10241" y="2034"/>
                    <a:pt x="9374" y="933"/>
                    <a:pt x="8340" y="533"/>
                  </a:cubicBezTo>
                  <a:cubicBezTo>
                    <a:pt x="7913" y="343"/>
                    <a:pt x="7527" y="264"/>
                    <a:pt x="7163" y="264"/>
                  </a:cubicBezTo>
                  <a:cubicBezTo>
                    <a:pt x="6248" y="264"/>
                    <a:pt x="5477" y="765"/>
                    <a:pt x="4570" y="1267"/>
                  </a:cubicBezTo>
                  <a:cubicBezTo>
                    <a:pt x="4315" y="1405"/>
                    <a:pt x="4148" y="1469"/>
                    <a:pt x="4026" y="1469"/>
                  </a:cubicBezTo>
                  <a:cubicBezTo>
                    <a:pt x="3765" y="1469"/>
                    <a:pt x="3709" y="1177"/>
                    <a:pt x="3436" y="700"/>
                  </a:cubicBezTo>
                  <a:cubicBezTo>
                    <a:pt x="3184" y="205"/>
                    <a:pt x="2852" y="0"/>
                    <a:pt x="24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7"/>
            <p:cNvSpPr/>
            <p:nvPr/>
          </p:nvSpPr>
          <p:spPr>
            <a:xfrm>
              <a:off x="10473475" y="7106325"/>
              <a:ext cx="46725" cy="62600"/>
            </a:xfrm>
            <a:custGeom>
              <a:avLst/>
              <a:gdLst/>
              <a:ahLst/>
              <a:cxnLst/>
              <a:rect l="l" t="t" r="r" b="b"/>
              <a:pathLst>
                <a:path w="1869" h="2504" extrusionOk="0">
                  <a:moveTo>
                    <a:pt x="975" y="1"/>
                  </a:moveTo>
                  <a:cubicBezTo>
                    <a:pt x="961" y="1"/>
                    <a:pt x="948" y="1"/>
                    <a:pt x="935" y="2"/>
                  </a:cubicBezTo>
                  <a:cubicBezTo>
                    <a:pt x="434" y="2"/>
                    <a:pt x="1" y="569"/>
                    <a:pt x="1" y="1270"/>
                  </a:cubicBezTo>
                  <a:cubicBezTo>
                    <a:pt x="1" y="1970"/>
                    <a:pt x="434" y="2504"/>
                    <a:pt x="935" y="2504"/>
                  </a:cubicBezTo>
                  <a:cubicBezTo>
                    <a:pt x="1435" y="2504"/>
                    <a:pt x="1869" y="1970"/>
                    <a:pt x="1869" y="1270"/>
                  </a:cubicBezTo>
                  <a:cubicBezTo>
                    <a:pt x="1869" y="588"/>
                    <a:pt x="1458" y="1"/>
                    <a:pt x="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7"/>
            <p:cNvSpPr/>
            <p:nvPr/>
          </p:nvSpPr>
          <p:spPr>
            <a:xfrm>
              <a:off x="10045675" y="7049650"/>
              <a:ext cx="39225" cy="26725"/>
            </a:xfrm>
            <a:custGeom>
              <a:avLst/>
              <a:gdLst/>
              <a:ahLst/>
              <a:cxnLst/>
              <a:rect l="l" t="t" r="r" b="b"/>
              <a:pathLst>
                <a:path w="1569" h="1069" extrusionOk="0">
                  <a:moveTo>
                    <a:pt x="801" y="1"/>
                  </a:moveTo>
                  <a:cubicBezTo>
                    <a:pt x="334" y="1"/>
                    <a:pt x="1" y="234"/>
                    <a:pt x="1" y="534"/>
                  </a:cubicBezTo>
                  <a:cubicBezTo>
                    <a:pt x="1" y="835"/>
                    <a:pt x="368" y="1068"/>
                    <a:pt x="801" y="1068"/>
                  </a:cubicBezTo>
                  <a:cubicBezTo>
                    <a:pt x="1235" y="1068"/>
                    <a:pt x="1568" y="835"/>
                    <a:pt x="1568" y="534"/>
                  </a:cubicBezTo>
                  <a:cubicBezTo>
                    <a:pt x="1568" y="234"/>
                    <a:pt x="1235" y="1"/>
                    <a:pt x="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7"/>
            <p:cNvSpPr/>
            <p:nvPr/>
          </p:nvSpPr>
          <p:spPr>
            <a:xfrm>
              <a:off x="10119900" y="7021300"/>
              <a:ext cx="79250" cy="55900"/>
            </a:xfrm>
            <a:custGeom>
              <a:avLst/>
              <a:gdLst/>
              <a:ahLst/>
              <a:cxnLst/>
              <a:rect l="l" t="t" r="r" b="b"/>
              <a:pathLst>
                <a:path w="3170" h="2236" extrusionOk="0">
                  <a:moveTo>
                    <a:pt x="1568" y="1"/>
                  </a:moveTo>
                  <a:cubicBezTo>
                    <a:pt x="701" y="1"/>
                    <a:pt x="0" y="501"/>
                    <a:pt x="0" y="1135"/>
                  </a:cubicBezTo>
                  <a:cubicBezTo>
                    <a:pt x="0" y="1735"/>
                    <a:pt x="701" y="2236"/>
                    <a:pt x="1568" y="2236"/>
                  </a:cubicBezTo>
                  <a:cubicBezTo>
                    <a:pt x="2435" y="2236"/>
                    <a:pt x="3169" y="1735"/>
                    <a:pt x="3169" y="1135"/>
                  </a:cubicBezTo>
                  <a:cubicBezTo>
                    <a:pt x="3169" y="501"/>
                    <a:pt x="2435" y="1"/>
                    <a:pt x="1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7"/>
            <p:cNvSpPr/>
            <p:nvPr/>
          </p:nvSpPr>
          <p:spPr>
            <a:xfrm>
              <a:off x="9517575" y="6061575"/>
              <a:ext cx="2034200" cy="1247675"/>
            </a:xfrm>
            <a:custGeom>
              <a:avLst/>
              <a:gdLst/>
              <a:ahLst/>
              <a:cxnLst/>
              <a:rect l="l" t="t" r="r" b="b"/>
              <a:pathLst>
                <a:path w="81368" h="49907" extrusionOk="0">
                  <a:moveTo>
                    <a:pt x="34987" y="1"/>
                  </a:moveTo>
                  <a:cubicBezTo>
                    <a:pt x="14723" y="1"/>
                    <a:pt x="1" y="15613"/>
                    <a:pt x="143" y="25247"/>
                  </a:cubicBezTo>
                  <a:cubicBezTo>
                    <a:pt x="343" y="36522"/>
                    <a:pt x="6514" y="42526"/>
                    <a:pt x="15654" y="45528"/>
                  </a:cubicBezTo>
                  <a:cubicBezTo>
                    <a:pt x="15654" y="45528"/>
                    <a:pt x="310" y="20277"/>
                    <a:pt x="33467" y="10870"/>
                  </a:cubicBezTo>
                  <a:cubicBezTo>
                    <a:pt x="33467" y="10870"/>
                    <a:pt x="59185" y="26314"/>
                    <a:pt x="43474" y="49864"/>
                  </a:cubicBezTo>
                  <a:cubicBezTo>
                    <a:pt x="43474" y="49864"/>
                    <a:pt x="44236" y="49906"/>
                    <a:pt x="45528" y="49906"/>
                  </a:cubicBezTo>
                  <a:cubicBezTo>
                    <a:pt x="50962" y="49906"/>
                    <a:pt x="65775" y="49166"/>
                    <a:pt x="72728" y="41458"/>
                  </a:cubicBezTo>
                  <a:cubicBezTo>
                    <a:pt x="81368" y="31885"/>
                    <a:pt x="71727" y="8635"/>
                    <a:pt x="46009" y="1530"/>
                  </a:cubicBezTo>
                  <a:cubicBezTo>
                    <a:pt x="42200" y="473"/>
                    <a:pt x="38510" y="1"/>
                    <a:pt x="349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7"/>
            <p:cNvSpPr/>
            <p:nvPr/>
          </p:nvSpPr>
          <p:spPr>
            <a:xfrm>
              <a:off x="9713775" y="6264100"/>
              <a:ext cx="668825" cy="736375"/>
            </a:xfrm>
            <a:custGeom>
              <a:avLst/>
              <a:gdLst/>
              <a:ahLst/>
              <a:cxnLst/>
              <a:rect l="l" t="t" r="r" b="b"/>
              <a:pathLst>
                <a:path w="26753" h="29455" extrusionOk="0">
                  <a:moveTo>
                    <a:pt x="26653" y="0"/>
                  </a:moveTo>
                  <a:cubicBezTo>
                    <a:pt x="26486" y="67"/>
                    <a:pt x="9107" y="3803"/>
                    <a:pt x="2903" y="14611"/>
                  </a:cubicBezTo>
                  <a:cubicBezTo>
                    <a:pt x="401" y="19014"/>
                    <a:pt x="0" y="24017"/>
                    <a:pt x="1802" y="29455"/>
                  </a:cubicBezTo>
                  <a:lnTo>
                    <a:pt x="2102" y="29355"/>
                  </a:lnTo>
                  <a:cubicBezTo>
                    <a:pt x="334" y="24017"/>
                    <a:pt x="668" y="19114"/>
                    <a:pt x="3169" y="14811"/>
                  </a:cubicBezTo>
                  <a:cubicBezTo>
                    <a:pt x="9307" y="4103"/>
                    <a:pt x="26586" y="401"/>
                    <a:pt x="26753" y="334"/>
                  </a:cubicBezTo>
                  <a:lnTo>
                    <a:pt x="26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7"/>
            <p:cNvSpPr/>
            <p:nvPr/>
          </p:nvSpPr>
          <p:spPr>
            <a:xfrm>
              <a:off x="9607025" y="6304125"/>
              <a:ext cx="521225" cy="696350"/>
            </a:xfrm>
            <a:custGeom>
              <a:avLst/>
              <a:gdLst/>
              <a:ahLst/>
              <a:cxnLst/>
              <a:rect l="l" t="t" r="r" b="b"/>
              <a:pathLst>
                <a:path w="20849" h="27854" extrusionOk="0">
                  <a:moveTo>
                    <a:pt x="20749" y="0"/>
                  </a:moveTo>
                  <a:cubicBezTo>
                    <a:pt x="20615" y="0"/>
                    <a:pt x="7706" y="3236"/>
                    <a:pt x="2669" y="12509"/>
                  </a:cubicBezTo>
                  <a:cubicBezTo>
                    <a:pt x="234" y="17013"/>
                    <a:pt x="1" y="22150"/>
                    <a:pt x="2002" y="27854"/>
                  </a:cubicBezTo>
                  <a:lnTo>
                    <a:pt x="2269" y="27720"/>
                  </a:lnTo>
                  <a:cubicBezTo>
                    <a:pt x="334" y="22150"/>
                    <a:pt x="568" y="17046"/>
                    <a:pt x="2936" y="12676"/>
                  </a:cubicBezTo>
                  <a:cubicBezTo>
                    <a:pt x="7906" y="3570"/>
                    <a:pt x="20716" y="367"/>
                    <a:pt x="20849" y="334"/>
                  </a:cubicBezTo>
                  <a:lnTo>
                    <a:pt x="207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7"/>
            <p:cNvSpPr/>
            <p:nvPr/>
          </p:nvSpPr>
          <p:spPr>
            <a:xfrm>
              <a:off x="10497675" y="6284950"/>
              <a:ext cx="446175" cy="944025"/>
            </a:xfrm>
            <a:custGeom>
              <a:avLst/>
              <a:gdLst/>
              <a:ahLst/>
              <a:cxnLst/>
              <a:rect l="l" t="t" r="r" b="b"/>
              <a:pathLst>
                <a:path w="17847" h="37761" extrusionOk="0">
                  <a:moveTo>
                    <a:pt x="234" y="0"/>
                  </a:moveTo>
                  <a:lnTo>
                    <a:pt x="0" y="267"/>
                  </a:lnTo>
                  <a:cubicBezTo>
                    <a:pt x="100" y="300"/>
                    <a:pt x="5838" y="5104"/>
                    <a:pt x="10107" y="12109"/>
                  </a:cubicBezTo>
                  <a:cubicBezTo>
                    <a:pt x="14010" y="18513"/>
                    <a:pt x="17479" y="28154"/>
                    <a:pt x="11508" y="37594"/>
                  </a:cubicBezTo>
                  <a:lnTo>
                    <a:pt x="11809" y="37761"/>
                  </a:lnTo>
                  <a:cubicBezTo>
                    <a:pt x="17846" y="28187"/>
                    <a:pt x="14344" y="18413"/>
                    <a:pt x="10341" y="11942"/>
                  </a:cubicBezTo>
                  <a:cubicBezTo>
                    <a:pt x="6071" y="4904"/>
                    <a:pt x="267" y="67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7"/>
            <p:cNvSpPr/>
            <p:nvPr/>
          </p:nvSpPr>
          <p:spPr>
            <a:xfrm>
              <a:off x="10662775" y="6354150"/>
              <a:ext cx="431175" cy="696375"/>
            </a:xfrm>
            <a:custGeom>
              <a:avLst/>
              <a:gdLst/>
              <a:ahLst/>
              <a:cxnLst/>
              <a:rect l="l" t="t" r="r" b="b"/>
              <a:pathLst>
                <a:path w="17247" h="27855" extrusionOk="0">
                  <a:moveTo>
                    <a:pt x="134" y="1"/>
                  </a:moveTo>
                  <a:lnTo>
                    <a:pt x="1" y="301"/>
                  </a:lnTo>
                  <a:cubicBezTo>
                    <a:pt x="34" y="334"/>
                    <a:pt x="5038" y="2536"/>
                    <a:pt x="9174" y="7039"/>
                  </a:cubicBezTo>
                  <a:cubicBezTo>
                    <a:pt x="12977" y="11175"/>
                    <a:pt x="16846" y="18080"/>
                    <a:pt x="13644" y="27721"/>
                  </a:cubicBezTo>
                  <a:lnTo>
                    <a:pt x="13978" y="27854"/>
                  </a:lnTo>
                  <a:cubicBezTo>
                    <a:pt x="17247" y="18047"/>
                    <a:pt x="13310" y="11009"/>
                    <a:pt x="9374" y="6772"/>
                  </a:cubicBezTo>
                  <a:cubicBezTo>
                    <a:pt x="5205" y="2269"/>
                    <a:pt x="168" y="34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7"/>
            <p:cNvSpPr/>
            <p:nvPr/>
          </p:nvSpPr>
          <p:spPr>
            <a:xfrm>
              <a:off x="10551875" y="6205725"/>
              <a:ext cx="708850" cy="949875"/>
            </a:xfrm>
            <a:custGeom>
              <a:avLst/>
              <a:gdLst/>
              <a:ahLst/>
              <a:cxnLst/>
              <a:rect l="l" t="t" r="r" b="b"/>
              <a:pathLst>
                <a:path w="28354" h="37995" extrusionOk="0">
                  <a:moveTo>
                    <a:pt x="101" y="0"/>
                  </a:moveTo>
                  <a:lnTo>
                    <a:pt x="0" y="334"/>
                  </a:lnTo>
                  <a:cubicBezTo>
                    <a:pt x="201" y="400"/>
                    <a:pt x="20849" y="6939"/>
                    <a:pt x="25919" y="20248"/>
                  </a:cubicBezTo>
                  <a:cubicBezTo>
                    <a:pt x="27987" y="25752"/>
                    <a:pt x="27153" y="31656"/>
                    <a:pt x="23451" y="37827"/>
                  </a:cubicBezTo>
                  <a:lnTo>
                    <a:pt x="23751" y="37994"/>
                  </a:lnTo>
                  <a:cubicBezTo>
                    <a:pt x="27520" y="31690"/>
                    <a:pt x="28354" y="25685"/>
                    <a:pt x="26253" y="20115"/>
                  </a:cubicBezTo>
                  <a:cubicBezTo>
                    <a:pt x="21116" y="6672"/>
                    <a:pt x="301" y="10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7"/>
            <p:cNvSpPr/>
            <p:nvPr/>
          </p:nvSpPr>
          <p:spPr>
            <a:xfrm>
              <a:off x="9904750" y="7358200"/>
              <a:ext cx="373625" cy="152100"/>
            </a:xfrm>
            <a:custGeom>
              <a:avLst/>
              <a:gdLst/>
              <a:ahLst/>
              <a:cxnLst/>
              <a:rect l="l" t="t" r="r" b="b"/>
              <a:pathLst>
                <a:path w="14945" h="6084" extrusionOk="0">
                  <a:moveTo>
                    <a:pt x="12809" y="1"/>
                  </a:moveTo>
                  <a:cubicBezTo>
                    <a:pt x="11151" y="1879"/>
                    <a:pt x="9440" y="2492"/>
                    <a:pt x="7914" y="2492"/>
                  </a:cubicBezTo>
                  <a:cubicBezTo>
                    <a:pt x="5050" y="2492"/>
                    <a:pt x="2836" y="334"/>
                    <a:pt x="2836" y="334"/>
                  </a:cubicBezTo>
                  <a:lnTo>
                    <a:pt x="2035" y="268"/>
                  </a:lnTo>
                  <a:lnTo>
                    <a:pt x="1501" y="168"/>
                  </a:lnTo>
                  <a:lnTo>
                    <a:pt x="0" y="1836"/>
                  </a:lnTo>
                  <a:cubicBezTo>
                    <a:pt x="1850" y="5027"/>
                    <a:pt x="4157" y="6084"/>
                    <a:pt x="6401" y="6084"/>
                  </a:cubicBezTo>
                  <a:cubicBezTo>
                    <a:pt x="10794" y="6084"/>
                    <a:pt x="14944" y="2036"/>
                    <a:pt x="14944" y="2036"/>
                  </a:cubicBezTo>
                  <a:lnTo>
                    <a:pt x="12809" y="1"/>
                  </a:ln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7"/>
            <p:cNvSpPr/>
            <p:nvPr/>
          </p:nvSpPr>
          <p:spPr>
            <a:xfrm>
              <a:off x="9722950" y="7207650"/>
              <a:ext cx="302750" cy="221625"/>
            </a:xfrm>
            <a:custGeom>
              <a:avLst/>
              <a:gdLst/>
              <a:ahLst/>
              <a:cxnLst/>
              <a:rect l="l" t="t" r="r" b="b"/>
              <a:pathLst>
                <a:path w="12110" h="8865" extrusionOk="0">
                  <a:moveTo>
                    <a:pt x="5656" y="1"/>
                  </a:moveTo>
                  <a:cubicBezTo>
                    <a:pt x="5626" y="1"/>
                    <a:pt x="5597" y="6"/>
                    <a:pt x="5571" y="19"/>
                  </a:cubicBezTo>
                  <a:cubicBezTo>
                    <a:pt x="4670" y="386"/>
                    <a:pt x="7973" y="5422"/>
                    <a:pt x="8073" y="5589"/>
                  </a:cubicBezTo>
                  <a:cubicBezTo>
                    <a:pt x="7920" y="5437"/>
                    <a:pt x="2946" y="1132"/>
                    <a:pt x="1532" y="1132"/>
                  </a:cubicBezTo>
                  <a:cubicBezTo>
                    <a:pt x="1399" y="1132"/>
                    <a:pt x="1298" y="1170"/>
                    <a:pt x="1235" y="1253"/>
                  </a:cubicBezTo>
                  <a:cubicBezTo>
                    <a:pt x="467" y="2220"/>
                    <a:pt x="7272" y="6023"/>
                    <a:pt x="7272" y="6023"/>
                  </a:cubicBezTo>
                  <a:cubicBezTo>
                    <a:pt x="7272" y="6023"/>
                    <a:pt x="3078" y="4782"/>
                    <a:pt x="1105" y="4782"/>
                  </a:cubicBezTo>
                  <a:cubicBezTo>
                    <a:pt x="509" y="4782"/>
                    <a:pt x="116" y="4895"/>
                    <a:pt x="100" y="5189"/>
                  </a:cubicBezTo>
                  <a:cubicBezTo>
                    <a:pt x="0" y="6423"/>
                    <a:pt x="7272" y="6757"/>
                    <a:pt x="7272" y="6757"/>
                  </a:cubicBezTo>
                  <a:cubicBezTo>
                    <a:pt x="7272" y="6757"/>
                    <a:pt x="1568" y="7557"/>
                    <a:pt x="1835" y="8558"/>
                  </a:cubicBezTo>
                  <a:cubicBezTo>
                    <a:pt x="1901" y="8779"/>
                    <a:pt x="2203" y="8865"/>
                    <a:pt x="2633" y="8865"/>
                  </a:cubicBezTo>
                  <a:cubicBezTo>
                    <a:pt x="4152" y="8865"/>
                    <a:pt x="7272" y="7791"/>
                    <a:pt x="7272" y="7791"/>
                  </a:cubicBezTo>
                  <a:cubicBezTo>
                    <a:pt x="7306" y="7791"/>
                    <a:pt x="7306" y="7858"/>
                    <a:pt x="7306" y="7858"/>
                  </a:cubicBezTo>
                  <a:cubicBezTo>
                    <a:pt x="7306" y="7858"/>
                    <a:pt x="7807" y="8112"/>
                    <a:pt x="8392" y="8112"/>
                  </a:cubicBezTo>
                  <a:cubicBezTo>
                    <a:pt x="9062" y="8112"/>
                    <a:pt x="9841" y="7780"/>
                    <a:pt x="10108" y="6356"/>
                  </a:cubicBezTo>
                  <a:cubicBezTo>
                    <a:pt x="10108" y="6356"/>
                    <a:pt x="12109" y="3788"/>
                    <a:pt x="11008" y="3588"/>
                  </a:cubicBezTo>
                  <a:cubicBezTo>
                    <a:pt x="10969" y="3580"/>
                    <a:pt x="10931" y="3577"/>
                    <a:pt x="10893" y="3577"/>
                  </a:cubicBezTo>
                  <a:cubicBezTo>
                    <a:pt x="9905" y="3577"/>
                    <a:pt x="9440" y="6023"/>
                    <a:pt x="9440" y="6023"/>
                  </a:cubicBezTo>
                  <a:cubicBezTo>
                    <a:pt x="9440" y="6023"/>
                    <a:pt x="6618" y="1"/>
                    <a:pt x="5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7"/>
            <p:cNvSpPr/>
            <p:nvPr/>
          </p:nvSpPr>
          <p:spPr>
            <a:xfrm>
              <a:off x="10047350" y="7580025"/>
              <a:ext cx="206825" cy="163250"/>
            </a:xfrm>
            <a:custGeom>
              <a:avLst/>
              <a:gdLst/>
              <a:ahLst/>
              <a:cxnLst/>
              <a:rect l="l" t="t" r="r" b="b"/>
              <a:pathLst>
                <a:path w="8273" h="6530" extrusionOk="0">
                  <a:moveTo>
                    <a:pt x="6171" y="1"/>
                  </a:moveTo>
                  <a:cubicBezTo>
                    <a:pt x="0" y="668"/>
                    <a:pt x="334" y="5738"/>
                    <a:pt x="334" y="5738"/>
                  </a:cubicBezTo>
                  <a:cubicBezTo>
                    <a:pt x="1672" y="6298"/>
                    <a:pt x="2785" y="6529"/>
                    <a:pt x="3710" y="6529"/>
                  </a:cubicBezTo>
                  <a:cubicBezTo>
                    <a:pt x="8136" y="6529"/>
                    <a:pt x="8273" y="1235"/>
                    <a:pt x="8273" y="1235"/>
                  </a:cubicBezTo>
                  <a:lnTo>
                    <a:pt x="61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7"/>
            <p:cNvSpPr/>
            <p:nvPr/>
          </p:nvSpPr>
          <p:spPr>
            <a:xfrm>
              <a:off x="10075700" y="7575875"/>
              <a:ext cx="116775" cy="153450"/>
            </a:xfrm>
            <a:custGeom>
              <a:avLst/>
              <a:gdLst/>
              <a:ahLst/>
              <a:cxnLst/>
              <a:rect l="l" t="t" r="r" b="b"/>
              <a:pathLst>
                <a:path w="4671" h="6138" extrusionOk="0">
                  <a:moveTo>
                    <a:pt x="4504" y="0"/>
                  </a:moveTo>
                  <a:cubicBezTo>
                    <a:pt x="4337" y="134"/>
                    <a:pt x="0" y="2502"/>
                    <a:pt x="501" y="6138"/>
                  </a:cubicBezTo>
                  <a:lnTo>
                    <a:pt x="834" y="6071"/>
                  </a:lnTo>
                  <a:cubicBezTo>
                    <a:pt x="367" y="2702"/>
                    <a:pt x="4637" y="334"/>
                    <a:pt x="4670" y="300"/>
                  </a:cubicBezTo>
                  <a:lnTo>
                    <a:pt x="4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7"/>
            <p:cNvSpPr/>
            <p:nvPr/>
          </p:nvSpPr>
          <p:spPr>
            <a:xfrm>
              <a:off x="10147425" y="7590050"/>
              <a:ext cx="60900" cy="127600"/>
            </a:xfrm>
            <a:custGeom>
              <a:avLst/>
              <a:gdLst/>
              <a:ahLst/>
              <a:cxnLst/>
              <a:rect l="l" t="t" r="r" b="b"/>
              <a:pathLst>
                <a:path w="2436" h="5104" extrusionOk="0">
                  <a:moveTo>
                    <a:pt x="2268" y="0"/>
                  </a:moveTo>
                  <a:cubicBezTo>
                    <a:pt x="2168" y="100"/>
                    <a:pt x="0" y="1568"/>
                    <a:pt x="167" y="3102"/>
                  </a:cubicBezTo>
                  <a:cubicBezTo>
                    <a:pt x="267" y="3903"/>
                    <a:pt x="968" y="4603"/>
                    <a:pt x="2302" y="5104"/>
                  </a:cubicBezTo>
                  <a:lnTo>
                    <a:pt x="2369" y="4804"/>
                  </a:lnTo>
                  <a:cubicBezTo>
                    <a:pt x="1168" y="4337"/>
                    <a:pt x="534" y="3770"/>
                    <a:pt x="467" y="3069"/>
                  </a:cubicBezTo>
                  <a:cubicBezTo>
                    <a:pt x="334" y="1735"/>
                    <a:pt x="2369" y="300"/>
                    <a:pt x="2435" y="300"/>
                  </a:cubicBezTo>
                  <a:lnTo>
                    <a:pt x="2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7"/>
            <p:cNvSpPr/>
            <p:nvPr/>
          </p:nvSpPr>
          <p:spPr>
            <a:xfrm>
              <a:off x="10161600" y="7642575"/>
              <a:ext cx="80900" cy="42550"/>
            </a:xfrm>
            <a:custGeom>
              <a:avLst/>
              <a:gdLst/>
              <a:ahLst/>
              <a:cxnLst/>
              <a:rect l="l" t="t" r="r" b="b"/>
              <a:pathLst>
                <a:path w="3236" h="1702" extrusionOk="0">
                  <a:moveTo>
                    <a:pt x="134" y="1"/>
                  </a:moveTo>
                  <a:lnTo>
                    <a:pt x="0" y="301"/>
                  </a:lnTo>
                  <a:lnTo>
                    <a:pt x="3069" y="1702"/>
                  </a:lnTo>
                  <a:lnTo>
                    <a:pt x="3236" y="1402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7"/>
            <p:cNvSpPr/>
            <p:nvPr/>
          </p:nvSpPr>
          <p:spPr>
            <a:xfrm>
              <a:off x="10177450" y="7623400"/>
              <a:ext cx="73400" cy="24200"/>
            </a:xfrm>
            <a:custGeom>
              <a:avLst/>
              <a:gdLst/>
              <a:ahLst/>
              <a:cxnLst/>
              <a:rect l="l" t="t" r="r" b="b"/>
              <a:pathLst>
                <a:path w="2936" h="968" extrusionOk="0">
                  <a:moveTo>
                    <a:pt x="67" y="0"/>
                  </a:moveTo>
                  <a:lnTo>
                    <a:pt x="0" y="334"/>
                  </a:lnTo>
                  <a:lnTo>
                    <a:pt x="2835" y="968"/>
                  </a:lnTo>
                  <a:lnTo>
                    <a:pt x="2935" y="66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7"/>
            <p:cNvSpPr/>
            <p:nvPr/>
          </p:nvSpPr>
          <p:spPr>
            <a:xfrm>
              <a:off x="10233150" y="7617550"/>
              <a:ext cx="216175" cy="192800"/>
            </a:xfrm>
            <a:custGeom>
              <a:avLst/>
              <a:gdLst/>
              <a:ahLst/>
              <a:cxnLst/>
              <a:rect l="l" t="t" r="r" b="b"/>
              <a:pathLst>
                <a:path w="8647" h="7712" extrusionOk="0">
                  <a:moveTo>
                    <a:pt x="1675" y="1"/>
                  </a:moveTo>
                  <a:cubicBezTo>
                    <a:pt x="1547" y="33"/>
                    <a:pt x="0" y="7711"/>
                    <a:pt x="7113" y="7711"/>
                  </a:cubicBezTo>
                  <a:cubicBezTo>
                    <a:pt x="7399" y="7711"/>
                    <a:pt x="7698" y="7699"/>
                    <a:pt x="8013" y="7673"/>
                  </a:cubicBezTo>
                  <a:cubicBezTo>
                    <a:pt x="8013" y="7673"/>
                    <a:pt x="8646" y="3704"/>
                    <a:pt x="4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7"/>
            <p:cNvSpPr/>
            <p:nvPr/>
          </p:nvSpPr>
          <p:spPr>
            <a:xfrm>
              <a:off x="10328375" y="7612550"/>
              <a:ext cx="101775" cy="192675"/>
            </a:xfrm>
            <a:custGeom>
              <a:avLst/>
              <a:gdLst/>
              <a:ahLst/>
              <a:cxnLst/>
              <a:rect l="l" t="t" r="r" b="b"/>
              <a:pathLst>
                <a:path w="4071" h="7707" extrusionOk="0">
                  <a:moveTo>
                    <a:pt x="234" y="1"/>
                  </a:moveTo>
                  <a:lnTo>
                    <a:pt x="1" y="234"/>
                  </a:lnTo>
                  <a:cubicBezTo>
                    <a:pt x="34" y="268"/>
                    <a:pt x="3703" y="3937"/>
                    <a:pt x="2002" y="7573"/>
                  </a:cubicBezTo>
                  <a:lnTo>
                    <a:pt x="2269" y="7706"/>
                  </a:lnTo>
                  <a:cubicBezTo>
                    <a:pt x="4070" y="3870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7"/>
            <p:cNvSpPr/>
            <p:nvPr/>
          </p:nvSpPr>
          <p:spPr>
            <a:xfrm>
              <a:off x="10287525" y="7615050"/>
              <a:ext cx="70075" cy="120950"/>
            </a:xfrm>
            <a:custGeom>
              <a:avLst/>
              <a:gdLst/>
              <a:ahLst/>
              <a:cxnLst/>
              <a:rect l="l" t="t" r="r" b="b"/>
              <a:pathLst>
                <a:path w="2803" h="4838" extrusionOk="0">
                  <a:moveTo>
                    <a:pt x="968" y="1"/>
                  </a:moveTo>
                  <a:lnTo>
                    <a:pt x="734" y="268"/>
                  </a:lnTo>
                  <a:cubicBezTo>
                    <a:pt x="767" y="268"/>
                    <a:pt x="2435" y="1836"/>
                    <a:pt x="2135" y="3103"/>
                  </a:cubicBezTo>
                  <a:cubicBezTo>
                    <a:pt x="1968" y="3737"/>
                    <a:pt x="1234" y="4237"/>
                    <a:pt x="0" y="4504"/>
                  </a:cubicBezTo>
                  <a:lnTo>
                    <a:pt x="67" y="4838"/>
                  </a:lnTo>
                  <a:cubicBezTo>
                    <a:pt x="1468" y="4504"/>
                    <a:pt x="2235" y="3970"/>
                    <a:pt x="2402" y="3170"/>
                  </a:cubicBezTo>
                  <a:cubicBezTo>
                    <a:pt x="2802" y="1735"/>
                    <a:pt x="1034" y="10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7"/>
            <p:cNvSpPr/>
            <p:nvPr/>
          </p:nvSpPr>
          <p:spPr>
            <a:xfrm>
              <a:off x="10265825" y="7656750"/>
              <a:ext cx="72575" cy="28375"/>
            </a:xfrm>
            <a:custGeom>
              <a:avLst/>
              <a:gdLst/>
              <a:ahLst/>
              <a:cxnLst/>
              <a:rect l="l" t="t" r="r" b="b"/>
              <a:pathLst>
                <a:path w="2903" h="1135" extrusionOk="0">
                  <a:moveTo>
                    <a:pt x="2803" y="1"/>
                  </a:moveTo>
                  <a:lnTo>
                    <a:pt x="1" y="835"/>
                  </a:lnTo>
                  <a:lnTo>
                    <a:pt x="101" y="1135"/>
                  </a:lnTo>
                  <a:lnTo>
                    <a:pt x="2903" y="334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7"/>
            <p:cNvSpPr/>
            <p:nvPr/>
          </p:nvSpPr>
          <p:spPr>
            <a:xfrm>
              <a:off x="10268325" y="7635075"/>
              <a:ext cx="55075" cy="22550"/>
            </a:xfrm>
            <a:custGeom>
              <a:avLst/>
              <a:gdLst/>
              <a:ahLst/>
              <a:cxnLst/>
              <a:rect l="l" t="t" r="r" b="b"/>
              <a:pathLst>
                <a:path w="2203" h="902" extrusionOk="0">
                  <a:moveTo>
                    <a:pt x="2136" y="0"/>
                  </a:moveTo>
                  <a:lnTo>
                    <a:pt x="1" y="568"/>
                  </a:lnTo>
                  <a:lnTo>
                    <a:pt x="68" y="901"/>
                  </a:lnTo>
                  <a:lnTo>
                    <a:pt x="2203" y="334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7"/>
            <p:cNvSpPr/>
            <p:nvPr/>
          </p:nvSpPr>
          <p:spPr>
            <a:xfrm>
              <a:off x="10126575" y="7284000"/>
              <a:ext cx="392800" cy="303575"/>
            </a:xfrm>
            <a:custGeom>
              <a:avLst/>
              <a:gdLst/>
              <a:ahLst/>
              <a:cxnLst/>
              <a:rect l="l" t="t" r="r" b="b"/>
              <a:pathLst>
                <a:path w="15712" h="12143" extrusionOk="0">
                  <a:moveTo>
                    <a:pt x="6105" y="0"/>
                  </a:moveTo>
                  <a:lnTo>
                    <a:pt x="1535" y="4203"/>
                  </a:lnTo>
                  <a:cubicBezTo>
                    <a:pt x="1535" y="4203"/>
                    <a:pt x="1768" y="5204"/>
                    <a:pt x="2669" y="5804"/>
                  </a:cubicBezTo>
                  <a:lnTo>
                    <a:pt x="0" y="10207"/>
                  </a:lnTo>
                  <a:lnTo>
                    <a:pt x="14777" y="12142"/>
                  </a:lnTo>
                  <a:lnTo>
                    <a:pt x="15678" y="9874"/>
                  </a:lnTo>
                  <a:lnTo>
                    <a:pt x="13977" y="7539"/>
                  </a:lnTo>
                  <a:cubicBezTo>
                    <a:pt x="15311" y="6805"/>
                    <a:pt x="15678" y="5504"/>
                    <a:pt x="15711" y="5471"/>
                  </a:cubicBezTo>
                  <a:lnTo>
                    <a:pt x="9107" y="400"/>
                  </a:lnTo>
                  <a:cubicBezTo>
                    <a:pt x="9107" y="400"/>
                    <a:pt x="8539" y="1285"/>
                    <a:pt x="7728" y="1285"/>
                  </a:cubicBezTo>
                  <a:cubicBezTo>
                    <a:pt x="7249" y="1285"/>
                    <a:pt x="6686" y="977"/>
                    <a:pt x="6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7"/>
            <p:cNvSpPr/>
            <p:nvPr/>
          </p:nvSpPr>
          <p:spPr>
            <a:xfrm>
              <a:off x="10123225" y="7327350"/>
              <a:ext cx="134300" cy="215175"/>
            </a:xfrm>
            <a:custGeom>
              <a:avLst/>
              <a:gdLst/>
              <a:ahLst/>
              <a:cxnLst/>
              <a:rect l="l" t="t" r="r" b="b"/>
              <a:pathLst>
                <a:path w="5372" h="8607" extrusionOk="0">
                  <a:moveTo>
                    <a:pt x="5071" y="1"/>
                  </a:moveTo>
                  <a:lnTo>
                    <a:pt x="1" y="8440"/>
                  </a:lnTo>
                  <a:lnTo>
                    <a:pt x="268" y="8607"/>
                  </a:lnTo>
                  <a:lnTo>
                    <a:pt x="5371" y="167"/>
                  </a:lnTo>
                  <a:lnTo>
                    <a:pt x="5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7"/>
            <p:cNvSpPr/>
            <p:nvPr/>
          </p:nvSpPr>
          <p:spPr>
            <a:xfrm>
              <a:off x="9966450" y="7420850"/>
              <a:ext cx="717650" cy="222475"/>
            </a:xfrm>
            <a:custGeom>
              <a:avLst/>
              <a:gdLst/>
              <a:ahLst/>
              <a:cxnLst/>
              <a:rect l="l" t="t" r="r" b="b"/>
              <a:pathLst>
                <a:path w="28706" h="8899" extrusionOk="0">
                  <a:moveTo>
                    <a:pt x="2983" y="0"/>
                  </a:moveTo>
                  <a:cubicBezTo>
                    <a:pt x="2804" y="0"/>
                    <a:pt x="2632" y="10"/>
                    <a:pt x="2469" y="30"/>
                  </a:cubicBezTo>
                  <a:cubicBezTo>
                    <a:pt x="1" y="330"/>
                    <a:pt x="234" y="7035"/>
                    <a:pt x="13043" y="8603"/>
                  </a:cubicBezTo>
                  <a:cubicBezTo>
                    <a:pt x="14678" y="8807"/>
                    <a:pt x="16156" y="8898"/>
                    <a:pt x="17485" y="8898"/>
                  </a:cubicBezTo>
                  <a:cubicBezTo>
                    <a:pt x="26573" y="8898"/>
                    <a:pt x="28706" y="4628"/>
                    <a:pt x="26320" y="2999"/>
                  </a:cubicBezTo>
                  <a:cubicBezTo>
                    <a:pt x="25705" y="2577"/>
                    <a:pt x="25044" y="2413"/>
                    <a:pt x="24386" y="2413"/>
                  </a:cubicBezTo>
                  <a:cubicBezTo>
                    <a:pt x="22077" y="2413"/>
                    <a:pt x="19815" y="4433"/>
                    <a:pt x="19815" y="4433"/>
                  </a:cubicBezTo>
                  <a:lnTo>
                    <a:pt x="13877" y="4767"/>
                  </a:lnTo>
                  <a:lnTo>
                    <a:pt x="13410" y="3599"/>
                  </a:lnTo>
                  <a:lnTo>
                    <a:pt x="10375" y="4166"/>
                  </a:lnTo>
                  <a:cubicBezTo>
                    <a:pt x="9317" y="1895"/>
                    <a:pt x="5471" y="0"/>
                    <a:pt x="29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7"/>
            <p:cNvSpPr/>
            <p:nvPr/>
          </p:nvSpPr>
          <p:spPr>
            <a:xfrm>
              <a:off x="10172425" y="7441600"/>
              <a:ext cx="354450" cy="160150"/>
            </a:xfrm>
            <a:custGeom>
              <a:avLst/>
              <a:gdLst/>
              <a:ahLst/>
              <a:cxnLst/>
              <a:rect l="l" t="t" r="r" b="b"/>
              <a:pathLst>
                <a:path w="14178" h="6406" extrusionOk="0">
                  <a:moveTo>
                    <a:pt x="3970" y="1"/>
                  </a:moveTo>
                  <a:cubicBezTo>
                    <a:pt x="3970" y="1"/>
                    <a:pt x="601" y="1335"/>
                    <a:pt x="1" y="4504"/>
                  </a:cubicBezTo>
                  <a:lnTo>
                    <a:pt x="3904" y="6405"/>
                  </a:lnTo>
                  <a:lnTo>
                    <a:pt x="5004" y="4237"/>
                  </a:lnTo>
                  <a:cubicBezTo>
                    <a:pt x="5004" y="4237"/>
                    <a:pt x="5590" y="5475"/>
                    <a:pt x="6204" y="5475"/>
                  </a:cubicBezTo>
                  <a:cubicBezTo>
                    <a:pt x="6457" y="5475"/>
                    <a:pt x="6715" y="5265"/>
                    <a:pt x="6939" y="4671"/>
                  </a:cubicBezTo>
                  <a:cubicBezTo>
                    <a:pt x="6939" y="4671"/>
                    <a:pt x="8744" y="5774"/>
                    <a:pt x="10552" y="5774"/>
                  </a:cubicBezTo>
                  <a:cubicBezTo>
                    <a:pt x="11502" y="5774"/>
                    <a:pt x="12454" y="5468"/>
                    <a:pt x="13144" y="4537"/>
                  </a:cubicBezTo>
                  <a:cubicBezTo>
                    <a:pt x="14178" y="3170"/>
                    <a:pt x="13777" y="1602"/>
                    <a:pt x="13177" y="401"/>
                  </a:cubicBezTo>
                  <a:lnTo>
                    <a:pt x="13177" y="401"/>
                  </a:lnTo>
                  <a:cubicBezTo>
                    <a:pt x="12677" y="1001"/>
                    <a:pt x="11909" y="1602"/>
                    <a:pt x="10642" y="1769"/>
                  </a:cubicBezTo>
                  <a:cubicBezTo>
                    <a:pt x="10420" y="2561"/>
                    <a:pt x="9897" y="3444"/>
                    <a:pt x="8844" y="3444"/>
                  </a:cubicBezTo>
                  <a:cubicBezTo>
                    <a:pt x="8788" y="3444"/>
                    <a:pt x="8732" y="3441"/>
                    <a:pt x="8674" y="3436"/>
                  </a:cubicBezTo>
                  <a:cubicBezTo>
                    <a:pt x="6572" y="3270"/>
                    <a:pt x="3970" y="1"/>
                    <a:pt x="3970" y="1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7"/>
            <p:cNvSpPr/>
            <p:nvPr/>
          </p:nvSpPr>
          <p:spPr>
            <a:xfrm>
              <a:off x="10358400" y="7359050"/>
              <a:ext cx="165975" cy="132625"/>
            </a:xfrm>
            <a:custGeom>
              <a:avLst/>
              <a:gdLst/>
              <a:ahLst/>
              <a:cxnLst/>
              <a:rect l="l" t="t" r="r" b="b"/>
              <a:pathLst>
                <a:path w="6639" h="5305" extrusionOk="0">
                  <a:moveTo>
                    <a:pt x="334" y="0"/>
                  </a:moveTo>
                  <a:lnTo>
                    <a:pt x="1" y="67"/>
                  </a:lnTo>
                  <a:lnTo>
                    <a:pt x="1535" y="5237"/>
                  </a:lnTo>
                  <a:lnTo>
                    <a:pt x="1668" y="5237"/>
                  </a:lnTo>
                  <a:cubicBezTo>
                    <a:pt x="1969" y="5304"/>
                    <a:pt x="2235" y="5304"/>
                    <a:pt x="2502" y="5304"/>
                  </a:cubicBezTo>
                  <a:cubicBezTo>
                    <a:pt x="5705" y="5304"/>
                    <a:pt x="6572" y="2569"/>
                    <a:pt x="6639" y="2569"/>
                  </a:cubicBezTo>
                  <a:lnTo>
                    <a:pt x="6305" y="2502"/>
                  </a:lnTo>
                  <a:cubicBezTo>
                    <a:pt x="6243" y="2502"/>
                    <a:pt x="5489" y="4982"/>
                    <a:pt x="2542" y="4982"/>
                  </a:cubicBezTo>
                  <a:cubicBezTo>
                    <a:pt x="2319" y="4982"/>
                    <a:pt x="2084" y="4968"/>
                    <a:pt x="1835" y="4937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7"/>
            <p:cNvSpPr/>
            <p:nvPr/>
          </p:nvSpPr>
          <p:spPr>
            <a:xfrm>
              <a:off x="10239150" y="7513325"/>
              <a:ext cx="60900" cy="75900"/>
            </a:xfrm>
            <a:custGeom>
              <a:avLst/>
              <a:gdLst/>
              <a:ahLst/>
              <a:cxnLst/>
              <a:rect l="l" t="t" r="r" b="b"/>
              <a:pathLst>
                <a:path w="2436" h="3036" extrusionOk="0">
                  <a:moveTo>
                    <a:pt x="2335" y="0"/>
                  </a:moveTo>
                  <a:cubicBezTo>
                    <a:pt x="668" y="467"/>
                    <a:pt x="67" y="2869"/>
                    <a:pt x="0" y="2969"/>
                  </a:cubicBezTo>
                  <a:lnTo>
                    <a:pt x="334" y="3036"/>
                  </a:lnTo>
                  <a:cubicBezTo>
                    <a:pt x="334" y="3002"/>
                    <a:pt x="968" y="701"/>
                    <a:pt x="2436" y="334"/>
                  </a:cubicBezTo>
                  <a:lnTo>
                    <a:pt x="2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7"/>
            <p:cNvSpPr/>
            <p:nvPr/>
          </p:nvSpPr>
          <p:spPr>
            <a:xfrm>
              <a:off x="10218300" y="7499975"/>
              <a:ext cx="69250" cy="79250"/>
            </a:xfrm>
            <a:custGeom>
              <a:avLst/>
              <a:gdLst/>
              <a:ahLst/>
              <a:cxnLst/>
              <a:rect l="l" t="t" r="r" b="b"/>
              <a:pathLst>
                <a:path w="2770" h="3170" extrusionOk="0">
                  <a:moveTo>
                    <a:pt x="2636" y="1"/>
                  </a:moveTo>
                  <a:cubicBezTo>
                    <a:pt x="234" y="835"/>
                    <a:pt x="1" y="3069"/>
                    <a:pt x="1" y="3103"/>
                  </a:cubicBezTo>
                  <a:lnTo>
                    <a:pt x="334" y="3170"/>
                  </a:lnTo>
                  <a:cubicBezTo>
                    <a:pt x="334" y="3069"/>
                    <a:pt x="501" y="1068"/>
                    <a:pt x="2769" y="334"/>
                  </a:cubicBezTo>
                  <a:lnTo>
                    <a:pt x="26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7"/>
            <p:cNvSpPr/>
            <p:nvPr/>
          </p:nvSpPr>
          <p:spPr>
            <a:xfrm>
              <a:off x="10194950" y="7479125"/>
              <a:ext cx="77575" cy="88425"/>
            </a:xfrm>
            <a:custGeom>
              <a:avLst/>
              <a:gdLst/>
              <a:ahLst/>
              <a:cxnLst/>
              <a:rect l="l" t="t" r="r" b="b"/>
              <a:pathLst>
                <a:path w="3103" h="3537" extrusionOk="0">
                  <a:moveTo>
                    <a:pt x="3069" y="1"/>
                  </a:moveTo>
                  <a:cubicBezTo>
                    <a:pt x="568" y="234"/>
                    <a:pt x="1" y="3436"/>
                    <a:pt x="1" y="3503"/>
                  </a:cubicBezTo>
                  <a:lnTo>
                    <a:pt x="334" y="3537"/>
                  </a:lnTo>
                  <a:cubicBezTo>
                    <a:pt x="334" y="3503"/>
                    <a:pt x="834" y="534"/>
                    <a:pt x="3103" y="334"/>
                  </a:cubicBezTo>
                  <a:lnTo>
                    <a:pt x="30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7"/>
            <p:cNvSpPr/>
            <p:nvPr/>
          </p:nvSpPr>
          <p:spPr>
            <a:xfrm>
              <a:off x="10551875" y="7509975"/>
              <a:ext cx="107600" cy="266900"/>
            </a:xfrm>
            <a:custGeom>
              <a:avLst/>
              <a:gdLst/>
              <a:ahLst/>
              <a:cxnLst/>
              <a:rect l="l" t="t" r="r" b="b"/>
              <a:pathLst>
                <a:path w="4304" h="10676" extrusionOk="0">
                  <a:moveTo>
                    <a:pt x="2402" y="1"/>
                  </a:moveTo>
                  <a:lnTo>
                    <a:pt x="0" y="501"/>
                  </a:lnTo>
                  <a:lnTo>
                    <a:pt x="3403" y="10675"/>
                  </a:lnTo>
                  <a:lnTo>
                    <a:pt x="4304" y="10175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7"/>
            <p:cNvSpPr/>
            <p:nvPr/>
          </p:nvSpPr>
          <p:spPr>
            <a:xfrm>
              <a:off x="10754525" y="7468300"/>
              <a:ext cx="192650" cy="265200"/>
            </a:xfrm>
            <a:custGeom>
              <a:avLst/>
              <a:gdLst/>
              <a:ahLst/>
              <a:cxnLst/>
              <a:rect l="l" t="t" r="r" b="b"/>
              <a:pathLst>
                <a:path w="7706" h="10608" extrusionOk="0">
                  <a:moveTo>
                    <a:pt x="5504" y="0"/>
                  </a:moveTo>
                  <a:lnTo>
                    <a:pt x="0" y="10608"/>
                  </a:lnTo>
                  <a:lnTo>
                    <a:pt x="968" y="10608"/>
                  </a:lnTo>
                  <a:lnTo>
                    <a:pt x="7706" y="1101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7"/>
            <p:cNvSpPr/>
            <p:nvPr/>
          </p:nvSpPr>
          <p:spPr>
            <a:xfrm>
              <a:off x="10664450" y="7471625"/>
              <a:ext cx="65900" cy="286900"/>
            </a:xfrm>
            <a:custGeom>
              <a:avLst/>
              <a:gdLst/>
              <a:ahLst/>
              <a:cxnLst/>
              <a:rect l="l" t="t" r="r" b="b"/>
              <a:pathLst>
                <a:path w="2636" h="11476" extrusionOk="0">
                  <a:moveTo>
                    <a:pt x="2636" y="0"/>
                  </a:moveTo>
                  <a:lnTo>
                    <a:pt x="1" y="334"/>
                  </a:lnTo>
                  <a:cubicBezTo>
                    <a:pt x="1" y="334"/>
                    <a:pt x="67" y="11375"/>
                    <a:pt x="1" y="11475"/>
                  </a:cubicBezTo>
                  <a:lnTo>
                    <a:pt x="935" y="11475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7"/>
            <p:cNvSpPr/>
            <p:nvPr/>
          </p:nvSpPr>
          <p:spPr>
            <a:xfrm>
              <a:off x="10709475" y="7492475"/>
              <a:ext cx="115950" cy="262700"/>
            </a:xfrm>
            <a:custGeom>
              <a:avLst/>
              <a:gdLst/>
              <a:ahLst/>
              <a:cxnLst/>
              <a:rect l="l" t="t" r="r" b="b"/>
              <a:pathLst>
                <a:path w="4638" h="10508" extrusionOk="0">
                  <a:moveTo>
                    <a:pt x="2036" y="0"/>
                  </a:moveTo>
                  <a:lnTo>
                    <a:pt x="1" y="10508"/>
                  </a:lnTo>
                  <a:lnTo>
                    <a:pt x="1002" y="10508"/>
                  </a:lnTo>
                  <a:lnTo>
                    <a:pt x="4638" y="534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7"/>
            <p:cNvSpPr/>
            <p:nvPr/>
          </p:nvSpPr>
          <p:spPr>
            <a:xfrm>
              <a:off x="10500175" y="7684275"/>
              <a:ext cx="418650" cy="334500"/>
            </a:xfrm>
            <a:custGeom>
              <a:avLst/>
              <a:gdLst/>
              <a:ahLst/>
              <a:cxnLst/>
              <a:rect l="l" t="t" r="r" b="b"/>
              <a:pathLst>
                <a:path w="16746" h="13380" extrusionOk="0">
                  <a:moveTo>
                    <a:pt x="12709" y="1"/>
                  </a:moveTo>
                  <a:cubicBezTo>
                    <a:pt x="10135" y="1731"/>
                    <a:pt x="8289" y="2242"/>
                    <a:pt x="7006" y="2242"/>
                  </a:cubicBezTo>
                  <a:cubicBezTo>
                    <a:pt x="5147" y="2242"/>
                    <a:pt x="4470" y="1168"/>
                    <a:pt x="4470" y="1168"/>
                  </a:cubicBezTo>
                  <a:lnTo>
                    <a:pt x="0" y="10708"/>
                  </a:lnTo>
                  <a:cubicBezTo>
                    <a:pt x="2924" y="12700"/>
                    <a:pt x="5680" y="13379"/>
                    <a:pt x="8079" y="13379"/>
                  </a:cubicBezTo>
                  <a:cubicBezTo>
                    <a:pt x="13235" y="13379"/>
                    <a:pt x="16746" y="10241"/>
                    <a:pt x="16746" y="10241"/>
                  </a:cubicBezTo>
                  <a:lnTo>
                    <a:pt x="12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7"/>
            <p:cNvSpPr/>
            <p:nvPr/>
          </p:nvSpPr>
          <p:spPr>
            <a:xfrm>
              <a:off x="10591900" y="7710125"/>
              <a:ext cx="241025" cy="71750"/>
            </a:xfrm>
            <a:custGeom>
              <a:avLst/>
              <a:gdLst/>
              <a:ahLst/>
              <a:cxnLst/>
              <a:rect l="l" t="t" r="r" b="b"/>
              <a:pathLst>
                <a:path w="9641" h="2870" extrusionOk="0">
                  <a:moveTo>
                    <a:pt x="9374" y="1"/>
                  </a:moveTo>
                  <a:cubicBezTo>
                    <a:pt x="7553" y="1991"/>
                    <a:pt x="5666" y="2572"/>
                    <a:pt x="4081" y="2572"/>
                  </a:cubicBezTo>
                  <a:cubicBezTo>
                    <a:pt x="1919" y="2572"/>
                    <a:pt x="316" y="1493"/>
                    <a:pt x="201" y="1435"/>
                  </a:cubicBezTo>
                  <a:lnTo>
                    <a:pt x="1" y="1702"/>
                  </a:lnTo>
                  <a:cubicBezTo>
                    <a:pt x="34" y="1702"/>
                    <a:pt x="1735" y="2869"/>
                    <a:pt x="4070" y="2869"/>
                  </a:cubicBezTo>
                  <a:cubicBezTo>
                    <a:pt x="5738" y="2869"/>
                    <a:pt x="7739" y="2302"/>
                    <a:pt x="9641" y="201"/>
                  </a:cubicBezTo>
                  <a:lnTo>
                    <a:pt x="93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7"/>
            <p:cNvSpPr/>
            <p:nvPr/>
          </p:nvSpPr>
          <p:spPr>
            <a:xfrm>
              <a:off x="10583575" y="7735150"/>
              <a:ext cx="258525" cy="79250"/>
            </a:xfrm>
            <a:custGeom>
              <a:avLst/>
              <a:gdLst/>
              <a:ahLst/>
              <a:cxnLst/>
              <a:rect l="l" t="t" r="r" b="b"/>
              <a:pathLst>
                <a:path w="10341" h="3170" extrusionOk="0">
                  <a:moveTo>
                    <a:pt x="10074" y="0"/>
                  </a:moveTo>
                  <a:cubicBezTo>
                    <a:pt x="8173" y="2196"/>
                    <a:pt x="6154" y="2842"/>
                    <a:pt x="4440" y="2842"/>
                  </a:cubicBezTo>
                  <a:cubicBezTo>
                    <a:pt x="2092" y="2842"/>
                    <a:pt x="316" y="1631"/>
                    <a:pt x="200" y="1535"/>
                  </a:cubicBezTo>
                  <a:lnTo>
                    <a:pt x="0" y="1835"/>
                  </a:lnTo>
                  <a:cubicBezTo>
                    <a:pt x="33" y="1868"/>
                    <a:pt x="1901" y="3169"/>
                    <a:pt x="4470" y="3169"/>
                  </a:cubicBezTo>
                  <a:cubicBezTo>
                    <a:pt x="6305" y="3169"/>
                    <a:pt x="8373" y="2502"/>
                    <a:pt x="10341" y="200"/>
                  </a:cubicBezTo>
                  <a:lnTo>
                    <a:pt x="100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7"/>
            <p:cNvSpPr/>
            <p:nvPr/>
          </p:nvSpPr>
          <p:spPr>
            <a:xfrm>
              <a:off x="10510175" y="7901925"/>
              <a:ext cx="399475" cy="95925"/>
            </a:xfrm>
            <a:custGeom>
              <a:avLst/>
              <a:gdLst/>
              <a:ahLst/>
              <a:cxnLst/>
              <a:rect l="l" t="t" r="r" b="b"/>
              <a:pathLst>
                <a:path w="15979" h="3837" extrusionOk="0">
                  <a:moveTo>
                    <a:pt x="15745" y="1"/>
                  </a:moveTo>
                  <a:cubicBezTo>
                    <a:pt x="12974" y="2651"/>
                    <a:pt x="10190" y="3500"/>
                    <a:pt x="7761" y="3500"/>
                  </a:cubicBezTo>
                  <a:cubicBezTo>
                    <a:pt x="3464" y="3500"/>
                    <a:pt x="277" y="844"/>
                    <a:pt x="234" y="801"/>
                  </a:cubicBezTo>
                  <a:lnTo>
                    <a:pt x="1" y="1035"/>
                  </a:lnTo>
                  <a:cubicBezTo>
                    <a:pt x="67" y="1102"/>
                    <a:pt x="3336" y="3837"/>
                    <a:pt x="7773" y="3837"/>
                  </a:cubicBezTo>
                  <a:cubicBezTo>
                    <a:pt x="10241" y="3837"/>
                    <a:pt x="13110" y="2970"/>
                    <a:pt x="15979" y="268"/>
                  </a:cubicBezTo>
                  <a:lnTo>
                    <a:pt x="15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7"/>
            <p:cNvSpPr/>
            <p:nvPr/>
          </p:nvSpPr>
          <p:spPr>
            <a:xfrm>
              <a:off x="10521850" y="7872750"/>
              <a:ext cx="374450" cy="99250"/>
            </a:xfrm>
            <a:custGeom>
              <a:avLst/>
              <a:gdLst/>
              <a:ahLst/>
              <a:cxnLst/>
              <a:rect l="l" t="t" r="r" b="b"/>
              <a:pathLst>
                <a:path w="14978" h="3970" extrusionOk="0">
                  <a:moveTo>
                    <a:pt x="14711" y="0"/>
                  </a:moveTo>
                  <a:cubicBezTo>
                    <a:pt x="12351" y="2779"/>
                    <a:pt x="9805" y="3668"/>
                    <a:pt x="7514" y="3668"/>
                  </a:cubicBezTo>
                  <a:cubicBezTo>
                    <a:pt x="3588" y="3668"/>
                    <a:pt x="411" y="1057"/>
                    <a:pt x="201" y="868"/>
                  </a:cubicBezTo>
                  <a:lnTo>
                    <a:pt x="1" y="1134"/>
                  </a:lnTo>
                  <a:cubicBezTo>
                    <a:pt x="101" y="1168"/>
                    <a:pt x="3470" y="3970"/>
                    <a:pt x="7606" y="3970"/>
                  </a:cubicBezTo>
                  <a:cubicBezTo>
                    <a:pt x="9974" y="3970"/>
                    <a:pt x="12610" y="3036"/>
                    <a:pt x="14978" y="200"/>
                  </a:cubicBezTo>
                  <a:lnTo>
                    <a:pt x="14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7"/>
            <p:cNvSpPr/>
            <p:nvPr/>
          </p:nvSpPr>
          <p:spPr>
            <a:xfrm>
              <a:off x="9303475" y="7588375"/>
              <a:ext cx="728875" cy="463700"/>
            </a:xfrm>
            <a:custGeom>
              <a:avLst/>
              <a:gdLst/>
              <a:ahLst/>
              <a:cxnLst/>
              <a:rect l="l" t="t" r="r" b="b"/>
              <a:pathLst>
                <a:path w="29155" h="18548" extrusionOk="0">
                  <a:moveTo>
                    <a:pt x="19415" y="0"/>
                  </a:moveTo>
                  <a:lnTo>
                    <a:pt x="1" y="6805"/>
                  </a:lnTo>
                  <a:lnTo>
                    <a:pt x="9841" y="18547"/>
                  </a:lnTo>
                  <a:lnTo>
                    <a:pt x="29155" y="8640"/>
                  </a:lnTo>
                  <a:lnTo>
                    <a:pt x="19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7"/>
            <p:cNvSpPr/>
            <p:nvPr/>
          </p:nvSpPr>
          <p:spPr>
            <a:xfrm>
              <a:off x="9366025" y="7619225"/>
              <a:ext cx="617125" cy="404475"/>
            </a:xfrm>
            <a:custGeom>
              <a:avLst/>
              <a:gdLst/>
              <a:ahLst/>
              <a:cxnLst/>
              <a:rect l="l" t="t" r="r" b="b"/>
              <a:pathLst>
                <a:path w="24685" h="16179" extrusionOk="0">
                  <a:moveTo>
                    <a:pt x="16746" y="401"/>
                  </a:moveTo>
                  <a:lnTo>
                    <a:pt x="24084" y="7339"/>
                  </a:lnTo>
                  <a:lnTo>
                    <a:pt x="7372" y="15779"/>
                  </a:lnTo>
                  <a:lnTo>
                    <a:pt x="534" y="5905"/>
                  </a:lnTo>
                  <a:lnTo>
                    <a:pt x="16746" y="401"/>
                  </a:lnTo>
                  <a:close/>
                  <a:moveTo>
                    <a:pt x="16846" y="1"/>
                  </a:moveTo>
                  <a:lnTo>
                    <a:pt x="1" y="5738"/>
                  </a:lnTo>
                  <a:lnTo>
                    <a:pt x="7306" y="16179"/>
                  </a:lnTo>
                  <a:lnTo>
                    <a:pt x="24685" y="7439"/>
                  </a:lnTo>
                  <a:lnTo>
                    <a:pt x="168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7"/>
            <p:cNvSpPr/>
            <p:nvPr/>
          </p:nvSpPr>
          <p:spPr>
            <a:xfrm>
              <a:off x="9499450" y="7677575"/>
              <a:ext cx="289400" cy="259225"/>
            </a:xfrm>
            <a:custGeom>
              <a:avLst/>
              <a:gdLst/>
              <a:ahLst/>
              <a:cxnLst/>
              <a:rect l="l" t="t" r="r" b="b"/>
              <a:pathLst>
                <a:path w="11576" h="10369" extrusionOk="0">
                  <a:moveTo>
                    <a:pt x="8559" y="1"/>
                  </a:moveTo>
                  <a:cubicBezTo>
                    <a:pt x="8477" y="1"/>
                    <a:pt x="8393" y="32"/>
                    <a:pt x="8307" y="102"/>
                  </a:cubicBezTo>
                  <a:cubicBezTo>
                    <a:pt x="7406" y="769"/>
                    <a:pt x="9141" y="2837"/>
                    <a:pt x="9141" y="2837"/>
                  </a:cubicBezTo>
                  <a:cubicBezTo>
                    <a:pt x="9141" y="2837"/>
                    <a:pt x="4931" y="1790"/>
                    <a:pt x="2988" y="1790"/>
                  </a:cubicBezTo>
                  <a:cubicBezTo>
                    <a:pt x="2455" y="1790"/>
                    <a:pt x="2093" y="1869"/>
                    <a:pt x="2035" y="2070"/>
                  </a:cubicBezTo>
                  <a:cubicBezTo>
                    <a:pt x="1802" y="2970"/>
                    <a:pt x="7806" y="3638"/>
                    <a:pt x="7973" y="3671"/>
                  </a:cubicBezTo>
                  <a:cubicBezTo>
                    <a:pt x="7706" y="3738"/>
                    <a:pt x="1" y="5072"/>
                    <a:pt x="234" y="6239"/>
                  </a:cubicBezTo>
                  <a:cubicBezTo>
                    <a:pt x="280" y="6439"/>
                    <a:pt x="529" y="6521"/>
                    <a:pt x="910" y="6521"/>
                  </a:cubicBezTo>
                  <a:cubicBezTo>
                    <a:pt x="2762" y="6521"/>
                    <a:pt x="7739" y="4572"/>
                    <a:pt x="7740" y="4572"/>
                  </a:cubicBezTo>
                  <a:lnTo>
                    <a:pt x="7740" y="4572"/>
                  </a:lnTo>
                  <a:cubicBezTo>
                    <a:pt x="7739" y="4572"/>
                    <a:pt x="1635" y="8675"/>
                    <a:pt x="2536" y="9575"/>
                  </a:cubicBezTo>
                  <a:cubicBezTo>
                    <a:pt x="2605" y="9639"/>
                    <a:pt x="2695" y="9669"/>
                    <a:pt x="2804" y="9669"/>
                  </a:cubicBezTo>
                  <a:cubicBezTo>
                    <a:pt x="4163" y="9669"/>
                    <a:pt x="8339" y="5006"/>
                    <a:pt x="8340" y="5005"/>
                  </a:cubicBezTo>
                  <a:lnTo>
                    <a:pt x="8340" y="5005"/>
                  </a:lnTo>
                  <a:cubicBezTo>
                    <a:pt x="8339" y="5006"/>
                    <a:pt x="5338" y="9942"/>
                    <a:pt x="6305" y="10342"/>
                  </a:cubicBezTo>
                  <a:cubicBezTo>
                    <a:pt x="6346" y="10360"/>
                    <a:pt x="6388" y="10369"/>
                    <a:pt x="6432" y="10369"/>
                  </a:cubicBezTo>
                  <a:cubicBezTo>
                    <a:pt x="7455" y="10369"/>
                    <a:pt x="9174" y="5672"/>
                    <a:pt x="9174" y="5672"/>
                  </a:cubicBezTo>
                  <a:lnTo>
                    <a:pt x="9207" y="5672"/>
                  </a:lnTo>
                  <a:cubicBezTo>
                    <a:pt x="9207" y="5672"/>
                    <a:pt x="11576" y="4638"/>
                    <a:pt x="9841" y="2570"/>
                  </a:cubicBezTo>
                  <a:cubicBezTo>
                    <a:pt x="9841" y="2570"/>
                    <a:pt x="9300" y="1"/>
                    <a:pt x="8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7"/>
            <p:cNvSpPr/>
            <p:nvPr/>
          </p:nvSpPr>
          <p:spPr>
            <a:xfrm>
              <a:off x="9787150" y="7785175"/>
              <a:ext cx="37550" cy="62575"/>
            </a:xfrm>
            <a:custGeom>
              <a:avLst/>
              <a:gdLst/>
              <a:ahLst/>
              <a:cxnLst/>
              <a:rect l="l" t="t" r="r" b="b"/>
              <a:pathLst>
                <a:path w="1502" h="2503" extrusionOk="0">
                  <a:moveTo>
                    <a:pt x="735" y="1"/>
                  </a:moveTo>
                  <a:cubicBezTo>
                    <a:pt x="334" y="1"/>
                    <a:pt x="1" y="568"/>
                    <a:pt x="1" y="1268"/>
                  </a:cubicBezTo>
                  <a:cubicBezTo>
                    <a:pt x="1" y="1935"/>
                    <a:pt x="334" y="2503"/>
                    <a:pt x="735" y="2503"/>
                  </a:cubicBezTo>
                  <a:cubicBezTo>
                    <a:pt x="1168" y="2503"/>
                    <a:pt x="1502" y="1935"/>
                    <a:pt x="1502" y="1268"/>
                  </a:cubicBezTo>
                  <a:cubicBezTo>
                    <a:pt x="1502" y="568"/>
                    <a:pt x="1168" y="1"/>
                    <a:pt x="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7"/>
            <p:cNvSpPr/>
            <p:nvPr/>
          </p:nvSpPr>
          <p:spPr>
            <a:xfrm>
              <a:off x="9772150" y="7730025"/>
              <a:ext cx="19200" cy="16825"/>
            </a:xfrm>
            <a:custGeom>
              <a:avLst/>
              <a:gdLst/>
              <a:ahLst/>
              <a:cxnLst/>
              <a:rect l="l" t="t" r="r" b="b"/>
              <a:pathLst>
                <a:path w="768" h="673" extrusionOk="0">
                  <a:moveTo>
                    <a:pt x="459" y="1"/>
                  </a:moveTo>
                  <a:cubicBezTo>
                    <a:pt x="440" y="1"/>
                    <a:pt x="421" y="2"/>
                    <a:pt x="401" y="5"/>
                  </a:cubicBezTo>
                  <a:cubicBezTo>
                    <a:pt x="167" y="5"/>
                    <a:pt x="0" y="139"/>
                    <a:pt x="0" y="339"/>
                  </a:cubicBezTo>
                  <a:cubicBezTo>
                    <a:pt x="0" y="506"/>
                    <a:pt x="167" y="672"/>
                    <a:pt x="401" y="672"/>
                  </a:cubicBezTo>
                  <a:cubicBezTo>
                    <a:pt x="601" y="672"/>
                    <a:pt x="768" y="539"/>
                    <a:pt x="768" y="339"/>
                  </a:cubicBezTo>
                  <a:cubicBezTo>
                    <a:pt x="768" y="156"/>
                    <a:pt x="656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7"/>
            <p:cNvSpPr/>
            <p:nvPr/>
          </p:nvSpPr>
          <p:spPr>
            <a:xfrm>
              <a:off x="9820525" y="7746825"/>
              <a:ext cx="68400" cy="43375"/>
            </a:xfrm>
            <a:custGeom>
              <a:avLst/>
              <a:gdLst/>
              <a:ahLst/>
              <a:cxnLst/>
              <a:rect l="l" t="t" r="r" b="b"/>
              <a:pathLst>
                <a:path w="2736" h="1735" extrusionOk="0">
                  <a:moveTo>
                    <a:pt x="1368" y="0"/>
                  </a:moveTo>
                  <a:cubicBezTo>
                    <a:pt x="601" y="0"/>
                    <a:pt x="0" y="401"/>
                    <a:pt x="0" y="868"/>
                  </a:cubicBezTo>
                  <a:cubicBezTo>
                    <a:pt x="0" y="1335"/>
                    <a:pt x="601" y="1735"/>
                    <a:pt x="1368" y="1735"/>
                  </a:cubicBezTo>
                  <a:cubicBezTo>
                    <a:pt x="2135" y="1735"/>
                    <a:pt x="2735" y="1335"/>
                    <a:pt x="2735" y="868"/>
                  </a:cubicBezTo>
                  <a:cubicBezTo>
                    <a:pt x="2735" y="401"/>
                    <a:pt x="2135" y="0"/>
                    <a:pt x="1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7"/>
            <p:cNvSpPr/>
            <p:nvPr/>
          </p:nvSpPr>
          <p:spPr>
            <a:xfrm>
              <a:off x="9442750" y="7785925"/>
              <a:ext cx="40050" cy="19300"/>
            </a:xfrm>
            <a:custGeom>
              <a:avLst/>
              <a:gdLst/>
              <a:ahLst/>
              <a:cxnLst/>
              <a:rect l="l" t="t" r="r" b="b"/>
              <a:pathLst>
                <a:path w="1602" h="772" extrusionOk="0">
                  <a:moveTo>
                    <a:pt x="902" y="0"/>
                  </a:moveTo>
                  <a:cubicBezTo>
                    <a:pt x="869" y="0"/>
                    <a:pt x="835" y="2"/>
                    <a:pt x="801" y="4"/>
                  </a:cubicBezTo>
                  <a:cubicBezTo>
                    <a:pt x="334" y="4"/>
                    <a:pt x="0" y="171"/>
                    <a:pt x="0" y="404"/>
                  </a:cubicBezTo>
                  <a:cubicBezTo>
                    <a:pt x="0" y="605"/>
                    <a:pt x="401" y="771"/>
                    <a:pt x="801" y="771"/>
                  </a:cubicBezTo>
                  <a:cubicBezTo>
                    <a:pt x="1268" y="771"/>
                    <a:pt x="1602" y="605"/>
                    <a:pt x="1602" y="404"/>
                  </a:cubicBezTo>
                  <a:cubicBezTo>
                    <a:pt x="1602" y="188"/>
                    <a:pt x="1315" y="0"/>
                    <a:pt x="9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7"/>
            <p:cNvSpPr/>
            <p:nvPr/>
          </p:nvSpPr>
          <p:spPr>
            <a:xfrm>
              <a:off x="9486950" y="7765175"/>
              <a:ext cx="41725" cy="29200"/>
            </a:xfrm>
            <a:custGeom>
              <a:avLst/>
              <a:gdLst/>
              <a:ahLst/>
              <a:cxnLst/>
              <a:rect l="l" t="t" r="r" b="b"/>
              <a:pathLst>
                <a:path w="1669" h="1168" extrusionOk="0">
                  <a:moveTo>
                    <a:pt x="834" y="0"/>
                  </a:moveTo>
                  <a:cubicBezTo>
                    <a:pt x="367" y="0"/>
                    <a:pt x="0" y="267"/>
                    <a:pt x="0" y="601"/>
                  </a:cubicBezTo>
                  <a:cubicBezTo>
                    <a:pt x="0" y="934"/>
                    <a:pt x="367" y="1168"/>
                    <a:pt x="834" y="1168"/>
                  </a:cubicBezTo>
                  <a:cubicBezTo>
                    <a:pt x="1301" y="1168"/>
                    <a:pt x="1668" y="934"/>
                    <a:pt x="1668" y="601"/>
                  </a:cubicBezTo>
                  <a:cubicBezTo>
                    <a:pt x="1668" y="267"/>
                    <a:pt x="1301" y="0"/>
                    <a:pt x="8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7728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49"/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EXAMPLES</a:t>
            </a:r>
            <a:endParaRPr dirty="0"/>
          </a:p>
        </p:txBody>
      </p:sp>
      <p:sp>
        <p:nvSpPr>
          <p:cNvPr id="1912" name="Google Shape;1912;p49"/>
          <p:cNvSpPr txBox="1">
            <a:spLocks noGrp="1"/>
          </p:cNvSpPr>
          <p:nvPr>
            <p:ph type="title" idx="2"/>
          </p:nvPr>
        </p:nvSpPr>
        <p:spPr>
          <a:xfrm>
            <a:off x="1185330" y="3520064"/>
            <a:ext cx="22395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 smtClean="0"/>
              <a:t>She knows English and </a:t>
            </a:r>
            <a:r>
              <a:rPr lang="es-CO" sz="3000" dirty="0" smtClean="0">
                <a:solidFill>
                  <a:srgbClr val="FF0000"/>
                </a:solidFill>
              </a:rPr>
              <a:t>also</a:t>
            </a:r>
            <a:r>
              <a:rPr lang="es-CO" sz="3000" dirty="0" smtClean="0"/>
              <a:t> French</a:t>
            </a:r>
            <a:endParaRPr sz="3000" dirty="0"/>
          </a:p>
        </p:txBody>
      </p:sp>
      <p:sp>
        <p:nvSpPr>
          <p:cNvPr id="1914" name="Google Shape;1914;p49"/>
          <p:cNvSpPr txBox="1">
            <a:spLocks noGrp="1"/>
          </p:cNvSpPr>
          <p:nvPr>
            <p:ph type="title" idx="3"/>
          </p:nvPr>
        </p:nvSpPr>
        <p:spPr>
          <a:xfrm>
            <a:off x="5934164" y="3230562"/>
            <a:ext cx="2489836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 smtClean="0"/>
              <a:t>I am a teacher and </a:t>
            </a:r>
            <a:r>
              <a:rPr lang="es-CO" sz="3000" dirty="0" smtClean="0">
                <a:solidFill>
                  <a:srgbClr val="FF0000"/>
                </a:solidFill>
              </a:rPr>
              <a:t>also</a:t>
            </a:r>
            <a:r>
              <a:rPr lang="es-CO" sz="3000" dirty="0" smtClean="0"/>
              <a:t> an engineer</a:t>
            </a:r>
            <a:endParaRPr sz="3000" dirty="0"/>
          </a:p>
        </p:txBody>
      </p:sp>
      <p:grpSp>
        <p:nvGrpSpPr>
          <p:cNvPr id="1920" name="Google Shape;1920;p49"/>
          <p:cNvGrpSpPr/>
          <p:nvPr/>
        </p:nvGrpSpPr>
        <p:grpSpPr>
          <a:xfrm>
            <a:off x="3766867" y="1815850"/>
            <a:ext cx="1764775" cy="1930300"/>
            <a:chOff x="-9054475" y="5451575"/>
            <a:chExt cx="1764775" cy="1930300"/>
          </a:xfrm>
        </p:grpSpPr>
        <p:sp>
          <p:nvSpPr>
            <p:cNvPr id="1921" name="Google Shape;1921;p49"/>
            <p:cNvSpPr/>
            <p:nvPr/>
          </p:nvSpPr>
          <p:spPr>
            <a:xfrm>
              <a:off x="-9054475" y="5451575"/>
              <a:ext cx="1764775" cy="1930300"/>
            </a:xfrm>
            <a:custGeom>
              <a:avLst/>
              <a:gdLst/>
              <a:ahLst/>
              <a:cxnLst/>
              <a:rect l="l" t="t" r="r" b="b"/>
              <a:pathLst>
                <a:path w="70591" h="77212" extrusionOk="0">
                  <a:moveTo>
                    <a:pt x="15397" y="40613"/>
                  </a:moveTo>
                  <a:lnTo>
                    <a:pt x="15952" y="40971"/>
                  </a:lnTo>
                  <a:cubicBezTo>
                    <a:pt x="15626" y="40841"/>
                    <a:pt x="15299" y="40776"/>
                    <a:pt x="15006" y="40645"/>
                  </a:cubicBezTo>
                  <a:cubicBezTo>
                    <a:pt x="15136" y="40645"/>
                    <a:pt x="15267" y="40645"/>
                    <a:pt x="15397" y="40613"/>
                  </a:cubicBezTo>
                  <a:close/>
                  <a:moveTo>
                    <a:pt x="48409" y="1"/>
                  </a:moveTo>
                  <a:cubicBezTo>
                    <a:pt x="40645" y="1"/>
                    <a:pt x="31218" y="3002"/>
                    <a:pt x="23944" y="7503"/>
                  </a:cubicBezTo>
                  <a:cubicBezTo>
                    <a:pt x="19214" y="7666"/>
                    <a:pt x="14321" y="10472"/>
                    <a:pt x="11189" y="14908"/>
                  </a:cubicBezTo>
                  <a:cubicBezTo>
                    <a:pt x="8775" y="18268"/>
                    <a:pt x="7601" y="22182"/>
                    <a:pt x="7764" y="25966"/>
                  </a:cubicBezTo>
                  <a:cubicBezTo>
                    <a:pt x="7797" y="27075"/>
                    <a:pt x="8025" y="28119"/>
                    <a:pt x="8254" y="29098"/>
                  </a:cubicBezTo>
                  <a:cubicBezTo>
                    <a:pt x="7960" y="28967"/>
                    <a:pt x="7699" y="28935"/>
                    <a:pt x="7373" y="28935"/>
                  </a:cubicBezTo>
                  <a:cubicBezTo>
                    <a:pt x="6981" y="28935"/>
                    <a:pt x="6623" y="29032"/>
                    <a:pt x="6296" y="29196"/>
                  </a:cubicBezTo>
                  <a:lnTo>
                    <a:pt x="3067" y="30696"/>
                  </a:lnTo>
                  <a:cubicBezTo>
                    <a:pt x="2415" y="31022"/>
                    <a:pt x="1925" y="31642"/>
                    <a:pt x="1730" y="32327"/>
                  </a:cubicBezTo>
                  <a:cubicBezTo>
                    <a:pt x="1534" y="33012"/>
                    <a:pt x="1730" y="33795"/>
                    <a:pt x="2186" y="34415"/>
                  </a:cubicBezTo>
                  <a:lnTo>
                    <a:pt x="2839" y="35230"/>
                  </a:lnTo>
                  <a:lnTo>
                    <a:pt x="2871" y="35295"/>
                  </a:lnTo>
                  <a:cubicBezTo>
                    <a:pt x="3002" y="35491"/>
                    <a:pt x="3165" y="35720"/>
                    <a:pt x="3328" y="35883"/>
                  </a:cubicBezTo>
                  <a:cubicBezTo>
                    <a:pt x="3458" y="36111"/>
                    <a:pt x="3654" y="36372"/>
                    <a:pt x="3850" y="36535"/>
                  </a:cubicBezTo>
                  <a:lnTo>
                    <a:pt x="4176" y="36926"/>
                  </a:lnTo>
                  <a:cubicBezTo>
                    <a:pt x="2284" y="38655"/>
                    <a:pt x="1" y="41950"/>
                    <a:pt x="1142" y="45669"/>
                  </a:cubicBezTo>
                  <a:cubicBezTo>
                    <a:pt x="1860" y="47887"/>
                    <a:pt x="3654" y="49322"/>
                    <a:pt x="5872" y="49322"/>
                  </a:cubicBezTo>
                  <a:cubicBezTo>
                    <a:pt x="6525" y="49322"/>
                    <a:pt x="7144" y="49192"/>
                    <a:pt x="7764" y="48996"/>
                  </a:cubicBezTo>
                  <a:cubicBezTo>
                    <a:pt x="9558" y="51279"/>
                    <a:pt x="12461" y="53367"/>
                    <a:pt x="16735" y="53367"/>
                  </a:cubicBezTo>
                  <a:cubicBezTo>
                    <a:pt x="19638" y="53367"/>
                    <a:pt x="22835" y="52421"/>
                    <a:pt x="26358" y="50562"/>
                  </a:cubicBezTo>
                  <a:cubicBezTo>
                    <a:pt x="26879" y="51149"/>
                    <a:pt x="27467" y="51638"/>
                    <a:pt x="28021" y="52062"/>
                  </a:cubicBezTo>
                  <a:cubicBezTo>
                    <a:pt x="28054" y="52356"/>
                    <a:pt x="28152" y="52617"/>
                    <a:pt x="28282" y="52878"/>
                  </a:cubicBezTo>
                  <a:lnTo>
                    <a:pt x="26586" y="63707"/>
                  </a:lnTo>
                  <a:cubicBezTo>
                    <a:pt x="25901" y="63805"/>
                    <a:pt x="25281" y="64164"/>
                    <a:pt x="24922" y="64686"/>
                  </a:cubicBezTo>
                  <a:cubicBezTo>
                    <a:pt x="24727" y="64980"/>
                    <a:pt x="24596" y="65273"/>
                    <a:pt x="24531" y="65599"/>
                  </a:cubicBezTo>
                  <a:cubicBezTo>
                    <a:pt x="23976" y="65469"/>
                    <a:pt x="23487" y="65338"/>
                    <a:pt x="22998" y="65273"/>
                  </a:cubicBezTo>
                  <a:cubicBezTo>
                    <a:pt x="22443" y="65012"/>
                    <a:pt x="21986" y="64947"/>
                    <a:pt x="21856" y="64914"/>
                  </a:cubicBezTo>
                  <a:cubicBezTo>
                    <a:pt x="21758" y="64849"/>
                    <a:pt x="21595" y="64849"/>
                    <a:pt x="21465" y="64849"/>
                  </a:cubicBezTo>
                  <a:cubicBezTo>
                    <a:pt x="21171" y="64849"/>
                    <a:pt x="20877" y="64914"/>
                    <a:pt x="20616" y="65012"/>
                  </a:cubicBezTo>
                  <a:lnTo>
                    <a:pt x="20551" y="65012"/>
                  </a:lnTo>
                  <a:cubicBezTo>
                    <a:pt x="13831" y="65012"/>
                    <a:pt x="11255" y="70558"/>
                    <a:pt x="11189" y="74276"/>
                  </a:cubicBezTo>
                  <a:cubicBezTo>
                    <a:pt x="11157" y="75451"/>
                    <a:pt x="11972" y="76494"/>
                    <a:pt x="13114" y="76723"/>
                  </a:cubicBezTo>
                  <a:cubicBezTo>
                    <a:pt x="14614" y="77049"/>
                    <a:pt x="16213" y="77212"/>
                    <a:pt x="17844" y="77212"/>
                  </a:cubicBezTo>
                  <a:cubicBezTo>
                    <a:pt x="26521" y="77212"/>
                    <a:pt x="34480" y="72678"/>
                    <a:pt x="34806" y="72515"/>
                  </a:cubicBezTo>
                  <a:cubicBezTo>
                    <a:pt x="35491" y="72123"/>
                    <a:pt x="35980" y="71373"/>
                    <a:pt x="36013" y="70558"/>
                  </a:cubicBezTo>
                  <a:lnTo>
                    <a:pt x="36078" y="69807"/>
                  </a:lnTo>
                  <a:lnTo>
                    <a:pt x="36633" y="61424"/>
                  </a:lnTo>
                  <a:lnTo>
                    <a:pt x="39373" y="71145"/>
                  </a:lnTo>
                  <a:lnTo>
                    <a:pt x="39569" y="71797"/>
                  </a:lnTo>
                  <a:cubicBezTo>
                    <a:pt x="39699" y="72156"/>
                    <a:pt x="39895" y="72515"/>
                    <a:pt x="40188" y="72808"/>
                  </a:cubicBezTo>
                  <a:cubicBezTo>
                    <a:pt x="40547" y="73167"/>
                    <a:pt x="43907" y="76429"/>
                    <a:pt x="51768" y="76429"/>
                  </a:cubicBezTo>
                  <a:cubicBezTo>
                    <a:pt x="55030" y="76429"/>
                    <a:pt x="58651" y="75875"/>
                    <a:pt x="62533" y="74733"/>
                  </a:cubicBezTo>
                  <a:cubicBezTo>
                    <a:pt x="63512" y="74439"/>
                    <a:pt x="64197" y="73591"/>
                    <a:pt x="64262" y="72580"/>
                  </a:cubicBezTo>
                  <a:cubicBezTo>
                    <a:pt x="64262" y="72450"/>
                    <a:pt x="64327" y="71993"/>
                    <a:pt x="64262" y="71373"/>
                  </a:cubicBezTo>
                  <a:cubicBezTo>
                    <a:pt x="64327" y="71014"/>
                    <a:pt x="64262" y="70623"/>
                    <a:pt x="64164" y="70231"/>
                  </a:cubicBezTo>
                  <a:cubicBezTo>
                    <a:pt x="63903" y="68927"/>
                    <a:pt x="63381" y="67296"/>
                    <a:pt x="62109" y="65958"/>
                  </a:cubicBezTo>
                  <a:cubicBezTo>
                    <a:pt x="61130" y="64914"/>
                    <a:pt x="59336" y="63642"/>
                    <a:pt x="56335" y="63642"/>
                  </a:cubicBezTo>
                  <a:cubicBezTo>
                    <a:pt x="55389" y="63642"/>
                    <a:pt x="54411" y="63773"/>
                    <a:pt x="53334" y="64001"/>
                  </a:cubicBezTo>
                  <a:cubicBezTo>
                    <a:pt x="53236" y="64001"/>
                    <a:pt x="53106" y="63968"/>
                    <a:pt x="52975" y="63968"/>
                  </a:cubicBezTo>
                  <a:cubicBezTo>
                    <a:pt x="52617" y="63968"/>
                    <a:pt x="52258" y="64034"/>
                    <a:pt x="51866" y="64262"/>
                  </a:cubicBezTo>
                  <a:cubicBezTo>
                    <a:pt x="51703" y="64327"/>
                    <a:pt x="51507" y="64458"/>
                    <a:pt x="51312" y="64588"/>
                  </a:cubicBezTo>
                  <a:cubicBezTo>
                    <a:pt x="50822" y="64751"/>
                    <a:pt x="50333" y="64914"/>
                    <a:pt x="49811" y="65110"/>
                  </a:cubicBezTo>
                  <a:cubicBezTo>
                    <a:pt x="49681" y="64784"/>
                    <a:pt x="49518" y="64458"/>
                    <a:pt x="49257" y="64197"/>
                  </a:cubicBezTo>
                  <a:cubicBezTo>
                    <a:pt x="48833" y="63707"/>
                    <a:pt x="48180" y="63446"/>
                    <a:pt x="47495" y="63446"/>
                  </a:cubicBezTo>
                  <a:cubicBezTo>
                    <a:pt x="47365" y="63446"/>
                    <a:pt x="47267" y="63446"/>
                    <a:pt x="47169" y="63479"/>
                  </a:cubicBezTo>
                  <a:cubicBezTo>
                    <a:pt x="47104" y="63479"/>
                    <a:pt x="47039" y="63479"/>
                    <a:pt x="46875" y="63512"/>
                  </a:cubicBezTo>
                  <a:lnTo>
                    <a:pt x="44364" y="56792"/>
                  </a:lnTo>
                  <a:lnTo>
                    <a:pt x="44364" y="56792"/>
                  </a:lnTo>
                  <a:cubicBezTo>
                    <a:pt x="45310" y="57020"/>
                    <a:pt x="46288" y="57151"/>
                    <a:pt x="47234" y="57151"/>
                  </a:cubicBezTo>
                  <a:cubicBezTo>
                    <a:pt x="49485" y="57151"/>
                    <a:pt x="51312" y="56433"/>
                    <a:pt x="52453" y="55031"/>
                  </a:cubicBezTo>
                  <a:cubicBezTo>
                    <a:pt x="53138" y="54182"/>
                    <a:pt x="53889" y="52714"/>
                    <a:pt x="53465" y="50496"/>
                  </a:cubicBezTo>
                  <a:cubicBezTo>
                    <a:pt x="53171" y="48996"/>
                    <a:pt x="52290" y="47463"/>
                    <a:pt x="50822" y="45995"/>
                  </a:cubicBezTo>
                  <a:cubicBezTo>
                    <a:pt x="50953" y="45669"/>
                    <a:pt x="50986" y="45342"/>
                    <a:pt x="51018" y="44951"/>
                  </a:cubicBezTo>
                  <a:cubicBezTo>
                    <a:pt x="51051" y="44266"/>
                    <a:pt x="50888" y="43614"/>
                    <a:pt x="50627" y="43059"/>
                  </a:cubicBezTo>
                  <a:lnTo>
                    <a:pt x="50627" y="43059"/>
                  </a:lnTo>
                  <a:cubicBezTo>
                    <a:pt x="52617" y="44201"/>
                    <a:pt x="55259" y="44853"/>
                    <a:pt x="57966" y="44853"/>
                  </a:cubicBezTo>
                  <a:cubicBezTo>
                    <a:pt x="61424" y="44853"/>
                    <a:pt x="64360" y="43777"/>
                    <a:pt x="66219" y="41852"/>
                  </a:cubicBezTo>
                  <a:cubicBezTo>
                    <a:pt x="67687" y="40384"/>
                    <a:pt x="68274" y="38557"/>
                    <a:pt x="67915" y="36698"/>
                  </a:cubicBezTo>
                  <a:cubicBezTo>
                    <a:pt x="67622" y="35295"/>
                    <a:pt x="66839" y="33958"/>
                    <a:pt x="65730" y="32849"/>
                  </a:cubicBezTo>
                  <a:lnTo>
                    <a:pt x="65828" y="32555"/>
                  </a:lnTo>
                  <a:cubicBezTo>
                    <a:pt x="66023" y="31838"/>
                    <a:pt x="65828" y="31055"/>
                    <a:pt x="65436" y="30500"/>
                  </a:cubicBezTo>
                  <a:cubicBezTo>
                    <a:pt x="66252" y="27467"/>
                    <a:pt x="66610" y="24009"/>
                    <a:pt x="66382" y="20584"/>
                  </a:cubicBezTo>
                  <a:cubicBezTo>
                    <a:pt x="66513" y="20584"/>
                    <a:pt x="66676" y="20551"/>
                    <a:pt x="66806" y="20551"/>
                  </a:cubicBezTo>
                  <a:cubicBezTo>
                    <a:pt x="67524" y="20388"/>
                    <a:pt x="68144" y="19899"/>
                    <a:pt x="68470" y="19181"/>
                  </a:cubicBezTo>
                  <a:lnTo>
                    <a:pt x="69448" y="17159"/>
                  </a:lnTo>
                  <a:cubicBezTo>
                    <a:pt x="69546" y="16996"/>
                    <a:pt x="69579" y="16833"/>
                    <a:pt x="69611" y="16670"/>
                  </a:cubicBezTo>
                  <a:cubicBezTo>
                    <a:pt x="69775" y="16539"/>
                    <a:pt x="69938" y="16376"/>
                    <a:pt x="70068" y="16180"/>
                  </a:cubicBezTo>
                  <a:cubicBezTo>
                    <a:pt x="70460" y="15593"/>
                    <a:pt x="70590" y="14875"/>
                    <a:pt x="70427" y="14190"/>
                  </a:cubicBezTo>
                  <a:lnTo>
                    <a:pt x="68894" y="7895"/>
                  </a:lnTo>
                  <a:cubicBezTo>
                    <a:pt x="68698" y="7047"/>
                    <a:pt x="67980" y="6362"/>
                    <a:pt x="67132" y="6101"/>
                  </a:cubicBezTo>
                  <a:cubicBezTo>
                    <a:pt x="66937" y="6068"/>
                    <a:pt x="66741" y="6035"/>
                    <a:pt x="66513" y="6035"/>
                  </a:cubicBezTo>
                  <a:cubicBezTo>
                    <a:pt x="65860" y="6035"/>
                    <a:pt x="65208" y="6296"/>
                    <a:pt x="64784" y="6786"/>
                  </a:cubicBezTo>
                  <a:lnTo>
                    <a:pt x="63153" y="8515"/>
                  </a:lnTo>
                  <a:cubicBezTo>
                    <a:pt x="60250" y="3328"/>
                    <a:pt x="55650" y="360"/>
                    <a:pt x="49974" y="33"/>
                  </a:cubicBezTo>
                  <a:cubicBezTo>
                    <a:pt x="49485" y="1"/>
                    <a:pt x="48963" y="1"/>
                    <a:pt x="48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9"/>
            <p:cNvSpPr/>
            <p:nvPr/>
          </p:nvSpPr>
          <p:spPr>
            <a:xfrm>
              <a:off x="-8336825" y="6712350"/>
              <a:ext cx="425700" cy="534175"/>
            </a:xfrm>
            <a:custGeom>
              <a:avLst/>
              <a:gdLst/>
              <a:ahLst/>
              <a:cxnLst/>
              <a:rect l="l" t="t" r="r" b="b"/>
              <a:pathLst>
                <a:path w="17028" h="21367" extrusionOk="0">
                  <a:moveTo>
                    <a:pt x="10699" y="0"/>
                  </a:moveTo>
                  <a:lnTo>
                    <a:pt x="2381" y="620"/>
                  </a:lnTo>
                  <a:lnTo>
                    <a:pt x="0" y="15788"/>
                  </a:lnTo>
                  <a:lnTo>
                    <a:pt x="0" y="19637"/>
                  </a:lnTo>
                  <a:lnTo>
                    <a:pt x="1109" y="20616"/>
                  </a:lnTo>
                  <a:lnTo>
                    <a:pt x="3751" y="19768"/>
                  </a:lnTo>
                  <a:lnTo>
                    <a:pt x="4958" y="19213"/>
                  </a:lnTo>
                  <a:lnTo>
                    <a:pt x="6035" y="2805"/>
                  </a:lnTo>
                  <a:lnTo>
                    <a:pt x="8253" y="3066"/>
                  </a:lnTo>
                  <a:lnTo>
                    <a:pt x="13048" y="20061"/>
                  </a:lnTo>
                  <a:lnTo>
                    <a:pt x="15234" y="21366"/>
                  </a:lnTo>
                  <a:lnTo>
                    <a:pt x="17028" y="20224"/>
                  </a:lnTo>
                  <a:lnTo>
                    <a:pt x="16604" y="15984"/>
                  </a:lnTo>
                  <a:lnTo>
                    <a:pt x="106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9"/>
            <p:cNvSpPr/>
            <p:nvPr/>
          </p:nvSpPr>
          <p:spPr>
            <a:xfrm>
              <a:off x="-8713600" y="7105325"/>
              <a:ext cx="500750" cy="216275"/>
            </a:xfrm>
            <a:custGeom>
              <a:avLst/>
              <a:gdLst/>
              <a:ahLst/>
              <a:cxnLst/>
              <a:rect l="l" t="t" r="r" b="b"/>
              <a:pathLst>
                <a:path w="20030" h="8651" extrusionOk="0">
                  <a:moveTo>
                    <a:pt x="13539" y="0"/>
                  </a:moveTo>
                  <a:cubicBezTo>
                    <a:pt x="13375" y="0"/>
                    <a:pt x="13277" y="4"/>
                    <a:pt x="13277" y="4"/>
                  </a:cubicBezTo>
                  <a:lnTo>
                    <a:pt x="14158" y="3201"/>
                  </a:lnTo>
                  <a:cubicBezTo>
                    <a:pt x="11163" y="1869"/>
                    <a:pt x="8802" y="1347"/>
                    <a:pt x="6940" y="1347"/>
                  </a:cubicBezTo>
                  <a:cubicBezTo>
                    <a:pt x="181" y="1347"/>
                    <a:pt x="1" y="8224"/>
                    <a:pt x="1" y="8224"/>
                  </a:cubicBezTo>
                  <a:cubicBezTo>
                    <a:pt x="1377" y="8523"/>
                    <a:pt x="2776" y="8651"/>
                    <a:pt x="4161" y="8651"/>
                  </a:cubicBezTo>
                  <a:cubicBezTo>
                    <a:pt x="12295" y="8651"/>
                    <a:pt x="19964" y="4244"/>
                    <a:pt x="19964" y="4244"/>
                  </a:cubicBezTo>
                  <a:lnTo>
                    <a:pt x="20029" y="3494"/>
                  </a:lnTo>
                  <a:lnTo>
                    <a:pt x="20029" y="3494"/>
                  </a:lnTo>
                  <a:cubicBezTo>
                    <a:pt x="19290" y="3800"/>
                    <a:pt x="18643" y="3906"/>
                    <a:pt x="18100" y="3906"/>
                  </a:cubicBezTo>
                  <a:cubicBezTo>
                    <a:pt x="16871" y="3906"/>
                    <a:pt x="16175" y="3363"/>
                    <a:pt x="16148" y="3363"/>
                  </a:cubicBezTo>
                  <a:cubicBezTo>
                    <a:pt x="16148" y="3363"/>
                    <a:pt x="16148" y="3363"/>
                    <a:pt x="16148" y="3363"/>
                  </a:cubicBezTo>
                  <a:lnTo>
                    <a:pt x="16148" y="3363"/>
                  </a:lnTo>
                  <a:cubicBezTo>
                    <a:pt x="18333" y="1048"/>
                    <a:pt x="16637" y="297"/>
                    <a:pt x="15071" y="102"/>
                  </a:cubicBezTo>
                  <a:cubicBezTo>
                    <a:pt x="14462" y="15"/>
                    <a:pt x="13868" y="0"/>
                    <a:pt x="135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9"/>
            <p:cNvSpPr/>
            <p:nvPr/>
          </p:nvSpPr>
          <p:spPr>
            <a:xfrm>
              <a:off x="-8705450" y="7196750"/>
              <a:ext cx="490150" cy="104400"/>
            </a:xfrm>
            <a:custGeom>
              <a:avLst/>
              <a:gdLst/>
              <a:ahLst/>
              <a:cxnLst/>
              <a:rect l="l" t="t" r="r" b="b"/>
              <a:pathLst>
                <a:path w="19606" h="4176" extrusionOk="0">
                  <a:moveTo>
                    <a:pt x="19442" y="0"/>
                  </a:moveTo>
                  <a:cubicBezTo>
                    <a:pt x="12745" y="3018"/>
                    <a:pt x="7972" y="3784"/>
                    <a:pt x="4854" y="3784"/>
                  </a:cubicBezTo>
                  <a:cubicBezTo>
                    <a:pt x="1670" y="3784"/>
                    <a:pt x="213" y="2985"/>
                    <a:pt x="197" y="2969"/>
                  </a:cubicBezTo>
                  <a:lnTo>
                    <a:pt x="1" y="3295"/>
                  </a:lnTo>
                  <a:cubicBezTo>
                    <a:pt x="66" y="3328"/>
                    <a:pt x="1599" y="4176"/>
                    <a:pt x="4861" y="4176"/>
                  </a:cubicBezTo>
                  <a:cubicBezTo>
                    <a:pt x="8025" y="4176"/>
                    <a:pt x="12853" y="3360"/>
                    <a:pt x="19606" y="359"/>
                  </a:cubicBezTo>
                  <a:lnTo>
                    <a:pt x="194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9"/>
            <p:cNvSpPr/>
            <p:nvPr/>
          </p:nvSpPr>
          <p:spPr>
            <a:xfrm>
              <a:off x="-8518700" y="7135575"/>
              <a:ext cx="70975" cy="153350"/>
            </a:xfrm>
            <a:custGeom>
              <a:avLst/>
              <a:gdLst/>
              <a:ahLst/>
              <a:cxnLst/>
              <a:rect l="l" t="t" r="r" b="b"/>
              <a:pathLst>
                <a:path w="2839" h="6134" extrusionOk="0">
                  <a:moveTo>
                    <a:pt x="66" y="1"/>
                  </a:moveTo>
                  <a:lnTo>
                    <a:pt x="1" y="360"/>
                  </a:lnTo>
                  <a:cubicBezTo>
                    <a:pt x="34" y="360"/>
                    <a:pt x="1436" y="653"/>
                    <a:pt x="1991" y="1828"/>
                  </a:cubicBezTo>
                  <a:cubicBezTo>
                    <a:pt x="2447" y="2839"/>
                    <a:pt x="2219" y="4241"/>
                    <a:pt x="1306" y="5938"/>
                  </a:cubicBezTo>
                  <a:lnTo>
                    <a:pt x="1632" y="6133"/>
                  </a:lnTo>
                  <a:cubicBezTo>
                    <a:pt x="2611" y="4307"/>
                    <a:pt x="2839" y="2806"/>
                    <a:pt x="2317" y="1664"/>
                  </a:cubicBezTo>
                  <a:cubicBezTo>
                    <a:pt x="1665" y="327"/>
                    <a:pt x="164" y="1"/>
                    <a:pt x="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9"/>
            <p:cNvSpPr/>
            <p:nvPr/>
          </p:nvSpPr>
          <p:spPr>
            <a:xfrm>
              <a:off x="-8391475" y="7188600"/>
              <a:ext cx="42425" cy="28550"/>
            </a:xfrm>
            <a:custGeom>
              <a:avLst/>
              <a:gdLst/>
              <a:ahLst/>
              <a:cxnLst/>
              <a:rect l="l" t="t" r="r" b="b"/>
              <a:pathLst>
                <a:path w="1697" h="1142" extrusionOk="0">
                  <a:moveTo>
                    <a:pt x="196" y="0"/>
                  </a:moveTo>
                  <a:lnTo>
                    <a:pt x="1" y="359"/>
                  </a:lnTo>
                  <a:lnTo>
                    <a:pt x="1501" y="1142"/>
                  </a:lnTo>
                  <a:lnTo>
                    <a:pt x="1697" y="783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9"/>
            <p:cNvSpPr/>
            <p:nvPr/>
          </p:nvSpPr>
          <p:spPr>
            <a:xfrm>
              <a:off x="-8371900" y="7182075"/>
              <a:ext cx="33450" cy="16325"/>
            </a:xfrm>
            <a:custGeom>
              <a:avLst/>
              <a:gdLst/>
              <a:ahLst/>
              <a:cxnLst/>
              <a:rect l="l" t="t" r="r" b="b"/>
              <a:pathLst>
                <a:path w="1338" h="653" extrusionOk="0">
                  <a:moveTo>
                    <a:pt x="98" y="0"/>
                  </a:moveTo>
                  <a:lnTo>
                    <a:pt x="1" y="359"/>
                  </a:lnTo>
                  <a:lnTo>
                    <a:pt x="1240" y="653"/>
                  </a:lnTo>
                  <a:lnTo>
                    <a:pt x="1338" y="32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9"/>
            <p:cNvSpPr/>
            <p:nvPr/>
          </p:nvSpPr>
          <p:spPr>
            <a:xfrm>
              <a:off x="-8011450" y="7099700"/>
              <a:ext cx="514225" cy="202400"/>
            </a:xfrm>
            <a:custGeom>
              <a:avLst/>
              <a:gdLst/>
              <a:ahLst/>
              <a:cxnLst/>
              <a:rect l="l" t="t" r="r" b="b"/>
              <a:pathLst>
                <a:path w="20569" h="8096" extrusionOk="0">
                  <a:moveTo>
                    <a:pt x="5774" y="1"/>
                  </a:moveTo>
                  <a:cubicBezTo>
                    <a:pt x="5774" y="1"/>
                    <a:pt x="4665" y="164"/>
                    <a:pt x="3589" y="490"/>
                  </a:cubicBezTo>
                  <a:cubicBezTo>
                    <a:pt x="1925" y="1012"/>
                    <a:pt x="425" y="2023"/>
                    <a:pt x="3165" y="3784"/>
                  </a:cubicBezTo>
                  <a:cubicBezTo>
                    <a:pt x="3165" y="3784"/>
                    <a:pt x="2164" y="4601"/>
                    <a:pt x="564" y="4601"/>
                  </a:cubicBezTo>
                  <a:cubicBezTo>
                    <a:pt x="384" y="4601"/>
                    <a:pt x="196" y="4590"/>
                    <a:pt x="0" y="4567"/>
                  </a:cubicBezTo>
                  <a:lnTo>
                    <a:pt x="0" y="4567"/>
                  </a:lnTo>
                  <a:lnTo>
                    <a:pt x="196" y="5220"/>
                  </a:lnTo>
                  <a:cubicBezTo>
                    <a:pt x="196" y="5220"/>
                    <a:pt x="2987" y="8095"/>
                    <a:pt x="10017" y="8095"/>
                  </a:cubicBezTo>
                  <a:cubicBezTo>
                    <a:pt x="12722" y="8095"/>
                    <a:pt x="16053" y="7670"/>
                    <a:pt x="20094" y="6492"/>
                  </a:cubicBezTo>
                  <a:cubicBezTo>
                    <a:pt x="20094" y="6492"/>
                    <a:pt x="20568" y="193"/>
                    <a:pt x="14580" y="193"/>
                  </a:cubicBezTo>
                  <a:cubicBezTo>
                    <a:pt x="12403" y="193"/>
                    <a:pt x="9372" y="1025"/>
                    <a:pt x="5154" y="3295"/>
                  </a:cubicBezTo>
                  <a:lnTo>
                    <a:pt x="5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9"/>
            <p:cNvSpPr/>
            <p:nvPr/>
          </p:nvSpPr>
          <p:spPr>
            <a:xfrm>
              <a:off x="-7910325" y="7173900"/>
              <a:ext cx="35900" cy="16350"/>
            </a:xfrm>
            <a:custGeom>
              <a:avLst/>
              <a:gdLst/>
              <a:ahLst/>
              <a:cxnLst/>
              <a:rect l="l" t="t" r="r" b="b"/>
              <a:pathLst>
                <a:path w="1436" h="654" extrusionOk="0">
                  <a:moveTo>
                    <a:pt x="1338" y="1"/>
                  </a:moveTo>
                  <a:lnTo>
                    <a:pt x="0" y="262"/>
                  </a:lnTo>
                  <a:lnTo>
                    <a:pt x="66" y="653"/>
                  </a:lnTo>
                  <a:lnTo>
                    <a:pt x="1436" y="392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9"/>
            <p:cNvSpPr/>
            <p:nvPr/>
          </p:nvSpPr>
          <p:spPr>
            <a:xfrm>
              <a:off x="-7896475" y="7181250"/>
              <a:ext cx="39175" cy="29375"/>
            </a:xfrm>
            <a:custGeom>
              <a:avLst/>
              <a:gdLst/>
              <a:ahLst/>
              <a:cxnLst/>
              <a:rect l="l" t="t" r="r" b="b"/>
              <a:pathLst>
                <a:path w="1567" h="1175" extrusionOk="0">
                  <a:moveTo>
                    <a:pt x="1371" y="1"/>
                  </a:moveTo>
                  <a:lnTo>
                    <a:pt x="1" y="881"/>
                  </a:lnTo>
                  <a:lnTo>
                    <a:pt x="197" y="1175"/>
                  </a:lnTo>
                  <a:lnTo>
                    <a:pt x="1567" y="29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9"/>
            <p:cNvSpPr/>
            <p:nvPr/>
          </p:nvSpPr>
          <p:spPr>
            <a:xfrm>
              <a:off x="-8003300" y="7217950"/>
              <a:ext cx="494225" cy="64450"/>
            </a:xfrm>
            <a:custGeom>
              <a:avLst/>
              <a:gdLst/>
              <a:ahLst/>
              <a:cxnLst/>
              <a:rect l="l" t="t" r="r" b="b"/>
              <a:pathLst>
                <a:path w="19769" h="2578" extrusionOk="0">
                  <a:moveTo>
                    <a:pt x="164" y="0"/>
                  </a:moveTo>
                  <a:lnTo>
                    <a:pt x="1" y="327"/>
                  </a:lnTo>
                  <a:cubicBezTo>
                    <a:pt x="99" y="359"/>
                    <a:pt x="4274" y="2577"/>
                    <a:pt x="10211" y="2577"/>
                  </a:cubicBezTo>
                  <a:cubicBezTo>
                    <a:pt x="13049" y="2577"/>
                    <a:pt x="16343" y="2023"/>
                    <a:pt x="19768" y="490"/>
                  </a:cubicBezTo>
                  <a:lnTo>
                    <a:pt x="19605" y="131"/>
                  </a:lnTo>
                  <a:cubicBezTo>
                    <a:pt x="16231" y="1663"/>
                    <a:pt x="12987" y="2178"/>
                    <a:pt x="10148" y="2178"/>
                  </a:cubicBezTo>
                  <a:cubicBezTo>
                    <a:pt x="4342" y="2178"/>
                    <a:pt x="230" y="22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9"/>
            <p:cNvSpPr/>
            <p:nvPr/>
          </p:nvSpPr>
          <p:spPr>
            <a:xfrm>
              <a:off x="-7827150" y="7111925"/>
              <a:ext cx="101150" cy="164775"/>
            </a:xfrm>
            <a:custGeom>
              <a:avLst/>
              <a:gdLst/>
              <a:ahLst/>
              <a:cxnLst/>
              <a:rect l="l" t="t" r="r" b="b"/>
              <a:pathLst>
                <a:path w="4046" h="6591" extrusionOk="0">
                  <a:moveTo>
                    <a:pt x="3882" y="1"/>
                  </a:moveTo>
                  <a:cubicBezTo>
                    <a:pt x="3850" y="33"/>
                    <a:pt x="1" y="2089"/>
                    <a:pt x="1240" y="6590"/>
                  </a:cubicBezTo>
                  <a:lnTo>
                    <a:pt x="1599" y="6492"/>
                  </a:lnTo>
                  <a:cubicBezTo>
                    <a:pt x="457" y="2252"/>
                    <a:pt x="3882" y="392"/>
                    <a:pt x="4045" y="327"/>
                  </a:cubicBezTo>
                  <a:lnTo>
                    <a:pt x="38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9"/>
            <p:cNvSpPr/>
            <p:nvPr/>
          </p:nvSpPr>
          <p:spPr>
            <a:xfrm>
              <a:off x="-8852225" y="6479925"/>
              <a:ext cx="559450" cy="244425"/>
            </a:xfrm>
            <a:custGeom>
              <a:avLst/>
              <a:gdLst/>
              <a:ahLst/>
              <a:cxnLst/>
              <a:rect l="l" t="t" r="r" b="b"/>
              <a:pathLst>
                <a:path w="22378" h="9777" extrusionOk="0">
                  <a:moveTo>
                    <a:pt x="2414" y="0"/>
                  </a:moveTo>
                  <a:lnTo>
                    <a:pt x="0" y="3262"/>
                  </a:lnTo>
                  <a:cubicBezTo>
                    <a:pt x="0" y="3262"/>
                    <a:pt x="1778" y="9777"/>
                    <a:pt x="8676" y="9777"/>
                  </a:cubicBezTo>
                  <a:cubicBezTo>
                    <a:pt x="11840" y="9777"/>
                    <a:pt x="16083" y="8405"/>
                    <a:pt x="21725" y="4404"/>
                  </a:cubicBezTo>
                  <a:lnTo>
                    <a:pt x="22378" y="2447"/>
                  </a:lnTo>
                  <a:lnTo>
                    <a:pt x="22378" y="2447"/>
                  </a:lnTo>
                  <a:cubicBezTo>
                    <a:pt x="22377" y="2447"/>
                    <a:pt x="19341" y="3388"/>
                    <a:pt x="15089" y="3388"/>
                  </a:cubicBezTo>
                  <a:cubicBezTo>
                    <a:pt x="11385" y="3388"/>
                    <a:pt x="6758" y="2674"/>
                    <a:pt x="2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9"/>
            <p:cNvSpPr/>
            <p:nvPr/>
          </p:nvSpPr>
          <p:spPr>
            <a:xfrm>
              <a:off x="-8388200" y="6470950"/>
              <a:ext cx="675250" cy="294425"/>
            </a:xfrm>
            <a:custGeom>
              <a:avLst/>
              <a:gdLst/>
              <a:ahLst/>
              <a:cxnLst/>
              <a:rect l="l" t="t" r="r" b="b"/>
              <a:pathLst>
                <a:path w="27010" h="11777" extrusionOk="0">
                  <a:moveTo>
                    <a:pt x="16473" y="1"/>
                  </a:moveTo>
                  <a:lnTo>
                    <a:pt x="6687" y="262"/>
                  </a:lnTo>
                  <a:cubicBezTo>
                    <a:pt x="6687" y="262"/>
                    <a:pt x="0" y="2806"/>
                    <a:pt x="457" y="5742"/>
                  </a:cubicBezTo>
                  <a:cubicBezTo>
                    <a:pt x="881" y="8678"/>
                    <a:pt x="4110" y="9982"/>
                    <a:pt x="4110" y="9982"/>
                  </a:cubicBezTo>
                  <a:lnTo>
                    <a:pt x="3849" y="10994"/>
                  </a:lnTo>
                  <a:lnTo>
                    <a:pt x="20127" y="11776"/>
                  </a:lnTo>
                  <a:lnTo>
                    <a:pt x="20127" y="11776"/>
                  </a:lnTo>
                  <a:lnTo>
                    <a:pt x="18920" y="6557"/>
                  </a:lnTo>
                  <a:cubicBezTo>
                    <a:pt x="18920" y="6525"/>
                    <a:pt x="27009" y="4176"/>
                    <a:pt x="16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9"/>
            <p:cNvSpPr/>
            <p:nvPr/>
          </p:nvSpPr>
          <p:spPr>
            <a:xfrm>
              <a:off x="-8277300" y="6718050"/>
              <a:ext cx="332750" cy="18775"/>
            </a:xfrm>
            <a:custGeom>
              <a:avLst/>
              <a:gdLst/>
              <a:ahLst/>
              <a:cxnLst/>
              <a:rect l="l" t="t" r="r" b="b"/>
              <a:pathLst>
                <a:path w="13310" h="751" extrusionOk="0">
                  <a:moveTo>
                    <a:pt x="0" y="0"/>
                  </a:moveTo>
                  <a:lnTo>
                    <a:pt x="0" y="359"/>
                  </a:lnTo>
                  <a:lnTo>
                    <a:pt x="13277" y="751"/>
                  </a:lnTo>
                  <a:lnTo>
                    <a:pt x="13309" y="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9"/>
            <p:cNvSpPr/>
            <p:nvPr/>
          </p:nvSpPr>
          <p:spPr>
            <a:xfrm>
              <a:off x="-8244675" y="6467700"/>
              <a:ext cx="142725" cy="261800"/>
            </a:xfrm>
            <a:custGeom>
              <a:avLst/>
              <a:gdLst/>
              <a:ahLst/>
              <a:cxnLst/>
              <a:rect l="l" t="t" r="r" b="b"/>
              <a:pathLst>
                <a:path w="5709" h="10472" extrusionOk="0">
                  <a:moveTo>
                    <a:pt x="5415" y="0"/>
                  </a:moveTo>
                  <a:cubicBezTo>
                    <a:pt x="5382" y="33"/>
                    <a:pt x="0" y="6035"/>
                    <a:pt x="3817" y="10471"/>
                  </a:cubicBezTo>
                  <a:lnTo>
                    <a:pt x="4110" y="10210"/>
                  </a:lnTo>
                  <a:cubicBezTo>
                    <a:pt x="522" y="6035"/>
                    <a:pt x="5676" y="261"/>
                    <a:pt x="5709" y="228"/>
                  </a:cubicBezTo>
                  <a:lnTo>
                    <a:pt x="54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9"/>
            <p:cNvSpPr/>
            <p:nvPr/>
          </p:nvSpPr>
          <p:spPr>
            <a:xfrm>
              <a:off x="-8272400" y="6501950"/>
              <a:ext cx="345775" cy="103575"/>
            </a:xfrm>
            <a:custGeom>
              <a:avLst/>
              <a:gdLst/>
              <a:ahLst/>
              <a:cxnLst/>
              <a:rect l="l" t="t" r="r" b="b"/>
              <a:pathLst>
                <a:path w="13831" h="4143" extrusionOk="0">
                  <a:moveTo>
                    <a:pt x="294" y="0"/>
                  </a:moveTo>
                  <a:lnTo>
                    <a:pt x="0" y="294"/>
                  </a:lnTo>
                  <a:lnTo>
                    <a:pt x="3849" y="4143"/>
                  </a:lnTo>
                  <a:lnTo>
                    <a:pt x="4012" y="4012"/>
                  </a:lnTo>
                  <a:cubicBezTo>
                    <a:pt x="4045" y="3980"/>
                    <a:pt x="8009" y="618"/>
                    <a:pt x="13593" y="618"/>
                  </a:cubicBezTo>
                  <a:cubicBezTo>
                    <a:pt x="13672" y="618"/>
                    <a:pt x="13751" y="619"/>
                    <a:pt x="13831" y="620"/>
                  </a:cubicBezTo>
                  <a:lnTo>
                    <a:pt x="13831" y="229"/>
                  </a:lnTo>
                  <a:cubicBezTo>
                    <a:pt x="13742" y="227"/>
                    <a:pt x="13654" y="226"/>
                    <a:pt x="13566" y="226"/>
                  </a:cubicBezTo>
                  <a:cubicBezTo>
                    <a:pt x="8448" y="226"/>
                    <a:pt x="4652" y="2979"/>
                    <a:pt x="3882" y="3588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9"/>
            <p:cNvSpPr/>
            <p:nvPr/>
          </p:nvSpPr>
          <p:spPr>
            <a:xfrm>
              <a:off x="-8238975" y="6522325"/>
              <a:ext cx="46500" cy="82400"/>
            </a:xfrm>
            <a:custGeom>
              <a:avLst/>
              <a:gdLst/>
              <a:ahLst/>
              <a:cxnLst/>
              <a:rect l="l" t="t" r="r" b="b"/>
              <a:pathLst>
                <a:path w="1860" h="3296" extrusionOk="0">
                  <a:moveTo>
                    <a:pt x="686" y="1"/>
                  </a:moveTo>
                  <a:lnTo>
                    <a:pt x="1" y="3034"/>
                  </a:lnTo>
                  <a:lnTo>
                    <a:pt x="1175" y="3295"/>
                  </a:lnTo>
                  <a:lnTo>
                    <a:pt x="1860" y="262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9"/>
            <p:cNvSpPr/>
            <p:nvPr/>
          </p:nvSpPr>
          <p:spPr>
            <a:xfrm>
              <a:off x="-8233275" y="6566375"/>
              <a:ext cx="22875" cy="52200"/>
            </a:xfrm>
            <a:custGeom>
              <a:avLst/>
              <a:gdLst/>
              <a:ahLst/>
              <a:cxnLst/>
              <a:rect l="l" t="t" r="r" b="b"/>
              <a:pathLst>
                <a:path w="915" h="2088" extrusionOk="0">
                  <a:moveTo>
                    <a:pt x="523" y="0"/>
                  </a:moveTo>
                  <a:lnTo>
                    <a:pt x="1" y="1990"/>
                  </a:lnTo>
                  <a:lnTo>
                    <a:pt x="392" y="2088"/>
                  </a:lnTo>
                  <a:lnTo>
                    <a:pt x="914" y="98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9"/>
            <p:cNvSpPr/>
            <p:nvPr/>
          </p:nvSpPr>
          <p:spPr>
            <a:xfrm>
              <a:off x="-8113400" y="6526400"/>
              <a:ext cx="29400" cy="75875"/>
            </a:xfrm>
            <a:custGeom>
              <a:avLst/>
              <a:gdLst/>
              <a:ahLst/>
              <a:cxnLst/>
              <a:rect l="l" t="t" r="r" b="b"/>
              <a:pathLst>
                <a:path w="1176" h="3035" extrusionOk="0">
                  <a:moveTo>
                    <a:pt x="1" y="1"/>
                  </a:moveTo>
                  <a:lnTo>
                    <a:pt x="1" y="3034"/>
                  </a:lnTo>
                  <a:lnTo>
                    <a:pt x="1175" y="303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9"/>
            <p:cNvSpPr/>
            <p:nvPr/>
          </p:nvSpPr>
          <p:spPr>
            <a:xfrm>
              <a:off x="-8102775" y="6567175"/>
              <a:ext cx="8975" cy="50600"/>
            </a:xfrm>
            <a:custGeom>
              <a:avLst/>
              <a:gdLst/>
              <a:ahLst/>
              <a:cxnLst/>
              <a:rect l="l" t="t" r="r" b="b"/>
              <a:pathLst>
                <a:path w="359" h="2024" extrusionOk="0">
                  <a:moveTo>
                    <a:pt x="0" y="1"/>
                  </a:moveTo>
                  <a:lnTo>
                    <a:pt x="0" y="2023"/>
                  </a:lnTo>
                  <a:lnTo>
                    <a:pt x="359" y="2023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9"/>
            <p:cNvSpPr/>
            <p:nvPr/>
          </p:nvSpPr>
          <p:spPr>
            <a:xfrm>
              <a:off x="-8910125" y="6277675"/>
              <a:ext cx="212875" cy="122350"/>
            </a:xfrm>
            <a:custGeom>
              <a:avLst/>
              <a:gdLst/>
              <a:ahLst/>
              <a:cxnLst/>
              <a:rect l="l" t="t" r="r" b="b"/>
              <a:pathLst>
                <a:path w="8515" h="4894" extrusionOk="0">
                  <a:moveTo>
                    <a:pt x="457" y="1"/>
                  </a:moveTo>
                  <a:lnTo>
                    <a:pt x="0" y="490"/>
                  </a:lnTo>
                  <a:cubicBezTo>
                    <a:pt x="66" y="588"/>
                    <a:pt x="6394" y="4894"/>
                    <a:pt x="6394" y="4894"/>
                  </a:cubicBezTo>
                  <a:lnTo>
                    <a:pt x="8514" y="336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9"/>
            <p:cNvSpPr/>
            <p:nvPr/>
          </p:nvSpPr>
          <p:spPr>
            <a:xfrm>
              <a:off x="-8685050" y="6378800"/>
              <a:ext cx="556200" cy="367825"/>
            </a:xfrm>
            <a:custGeom>
              <a:avLst/>
              <a:gdLst/>
              <a:ahLst/>
              <a:cxnLst/>
              <a:rect l="l" t="t" r="r" b="b"/>
              <a:pathLst>
                <a:path w="22248" h="14713" extrusionOk="0">
                  <a:moveTo>
                    <a:pt x="457" y="1"/>
                  </a:moveTo>
                  <a:lnTo>
                    <a:pt x="0" y="164"/>
                  </a:lnTo>
                  <a:lnTo>
                    <a:pt x="21725" y="14712"/>
                  </a:lnTo>
                  <a:lnTo>
                    <a:pt x="22247" y="1285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9"/>
            <p:cNvSpPr/>
            <p:nvPr/>
          </p:nvSpPr>
          <p:spPr>
            <a:xfrm>
              <a:off x="-8953350" y="6236900"/>
              <a:ext cx="324600" cy="256100"/>
            </a:xfrm>
            <a:custGeom>
              <a:avLst/>
              <a:gdLst/>
              <a:ahLst/>
              <a:cxnLst/>
              <a:rect l="l" t="t" r="r" b="b"/>
              <a:pathLst>
                <a:path w="12984" h="10244" extrusionOk="0">
                  <a:moveTo>
                    <a:pt x="3230" y="1"/>
                  </a:moveTo>
                  <a:lnTo>
                    <a:pt x="1" y="1534"/>
                  </a:lnTo>
                  <a:lnTo>
                    <a:pt x="4274" y="6981"/>
                  </a:lnTo>
                  <a:lnTo>
                    <a:pt x="3132" y="9591"/>
                  </a:lnTo>
                  <a:lnTo>
                    <a:pt x="4045" y="10243"/>
                  </a:lnTo>
                  <a:lnTo>
                    <a:pt x="6003" y="7308"/>
                  </a:lnTo>
                  <a:lnTo>
                    <a:pt x="12983" y="6459"/>
                  </a:lnTo>
                  <a:lnTo>
                    <a:pt x="11874" y="3589"/>
                  </a:lnTo>
                  <a:lnTo>
                    <a:pt x="5089" y="6949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9"/>
            <p:cNvSpPr/>
            <p:nvPr/>
          </p:nvSpPr>
          <p:spPr>
            <a:xfrm>
              <a:off x="-8709525" y="6343725"/>
              <a:ext cx="36725" cy="62825"/>
            </a:xfrm>
            <a:custGeom>
              <a:avLst/>
              <a:gdLst/>
              <a:ahLst/>
              <a:cxnLst/>
              <a:rect l="l" t="t" r="r" b="b"/>
              <a:pathLst>
                <a:path w="1469" h="2513" extrusionOk="0">
                  <a:moveTo>
                    <a:pt x="327" y="1"/>
                  </a:moveTo>
                  <a:lnTo>
                    <a:pt x="1" y="131"/>
                  </a:lnTo>
                  <a:lnTo>
                    <a:pt x="1143" y="2513"/>
                  </a:lnTo>
                  <a:lnTo>
                    <a:pt x="1469" y="2350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9"/>
            <p:cNvSpPr/>
            <p:nvPr/>
          </p:nvSpPr>
          <p:spPr>
            <a:xfrm>
              <a:off x="-8689950" y="6337200"/>
              <a:ext cx="38350" cy="66900"/>
            </a:xfrm>
            <a:custGeom>
              <a:avLst/>
              <a:gdLst/>
              <a:ahLst/>
              <a:cxnLst/>
              <a:rect l="l" t="t" r="r" b="b"/>
              <a:pathLst>
                <a:path w="1534" h="2676" extrusionOk="0">
                  <a:moveTo>
                    <a:pt x="392" y="1"/>
                  </a:moveTo>
                  <a:lnTo>
                    <a:pt x="1" y="164"/>
                  </a:lnTo>
                  <a:lnTo>
                    <a:pt x="1175" y="2676"/>
                  </a:lnTo>
                  <a:lnTo>
                    <a:pt x="1534" y="2513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9"/>
            <p:cNvSpPr/>
            <p:nvPr/>
          </p:nvSpPr>
          <p:spPr>
            <a:xfrm>
              <a:off x="-8923175" y="6281750"/>
              <a:ext cx="66075" cy="36725"/>
            </a:xfrm>
            <a:custGeom>
              <a:avLst/>
              <a:gdLst/>
              <a:ahLst/>
              <a:cxnLst/>
              <a:rect l="l" t="t" r="r" b="b"/>
              <a:pathLst>
                <a:path w="2643" h="1469" extrusionOk="0">
                  <a:moveTo>
                    <a:pt x="2480" y="1"/>
                  </a:moveTo>
                  <a:lnTo>
                    <a:pt x="0" y="1143"/>
                  </a:lnTo>
                  <a:lnTo>
                    <a:pt x="164" y="1469"/>
                  </a:lnTo>
                  <a:lnTo>
                    <a:pt x="2643" y="360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9"/>
            <p:cNvSpPr/>
            <p:nvPr/>
          </p:nvSpPr>
          <p:spPr>
            <a:xfrm>
              <a:off x="-8935400" y="6258100"/>
              <a:ext cx="71775" cy="47325"/>
            </a:xfrm>
            <a:custGeom>
              <a:avLst/>
              <a:gdLst/>
              <a:ahLst/>
              <a:cxnLst/>
              <a:rect l="l" t="t" r="r" b="b"/>
              <a:pathLst>
                <a:path w="2871" h="1893" extrusionOk="0">
                  <a:moveTo>
                    <a:pt x="2675" y="1"/>
                  </a:moveTo>
                  <a:lnTo>
                    <a:pt x="0" y="1534"/>
                  </a:lnTo>
                  <a:lnTo>
                    <a:pt x="196" y="1893"/>
                  </a:lnTo>
                  <a:lnTo>
                    <a:pt x="2871" y="360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9"/>
            <p:cNvSpPr/>
            <p:nvPr/>
          </p:nvSpPr>
          <p:spPr>
            <a:xfrm>
              <a:off x="-8993300" y="6413875"/>
              <a:ext cx="194100" cy="208650"/>
            </a:xfrm>
            <a:custGeom>
              <a:avLst/>
              <a:gdLst/>
              <a:ahLst/>
              <a:cxnLst/>
              <a:rect l="l" t="t" r="r" b="b"/>
              <a:pathLst>
                <a:path w="7764" h="8346" extrusionOk="0">
                  <a:moveTo>
                    <a:pt x="3686" y="0"/>
                  </a:moveTo>
                  <a:cubicBezTo>
                    <a:pt x="3686" y="0"/>
                    <a:pt x="0" y="2936"/>
                    <a:pt x="1077" y="6426"/>
                  </a:cubicBezTo>
                  <a:cubicBezTo>
                    <a:pt x="1480" y="7788"/>
                    <a:pt x="2430" y="8346"/>
                    <a:pt x="3460" y="8346"/>
                  </a:cubicBezTo>
                  <a:cubicBezTo>
                    <a:pt x="5094" y="8346"/>
                    <a:pt x="6931" y="6942"/>
                    <a:pt x="7111" y="5122"/>
                  </a:cubicBezTo>
                  <a:lnTo>
                    <a:pt x="7764" y="1729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9"/>
            <p:cNvSpPr/>
            <p:nvPr/>
          </p:nvSpPr>
          <p:spPr>
            <a:xfrm>
              <a:off x="-8846525" y="6439575"/>
              <a:ext cx="93800" cy="146000"/>
            </a:xfrm>
            <a:custGeom>
              <a:avLst/>
              <a:gdLst/>
              <a:ahLst/>
              <a:cxnLst/>
              <a:rect l="l" t="t" r="r" b="b"/>
              <a:pathLst>
                <a:path w="3752" h="5840" extrusionOk="0">
                  <a:moveTo>
                    <a:pt x="2869" y="0"/>
                  </a:moveTo>
                  <a:cubicBezTo>
                    <a:pt x="2220" y="0"/>
                    <a:pt x="1327" y="1009"/>
                    <a:pt x="718" y="2430"/>
                  </a:cubicBezTo>
                  <a:cubicBezTo>
                    <a:pt x="1" y="3996"/>
                    <a:pt x="1" y="5529"/>
                    <a:pt x="653" y="5790"/>
                  </a:cubicBezTo>
                  <a:cubicBezTo>
                    <a:pt x="727" y="5823"/>
                    <a:pt x="807" y="5839"/>
                    <a:pt x="891" y="5839"/>
                  </a:cubicBezTo>
                  <a:cubicBezTo>
                    <a:pt x="1545" y="5839"/>
                    <a:pt x="2460" y="4858"/>
                    <a:pt x="3067" y="3441"/>
                  </a:cubicBezTo>
                  <a:cubicBezTo>
                    <a:pt x="3752" y="1843"/>
                    <a:pt x="3752" y="310"/>
                    <a:pt x="3100" y="49"/>
                  </a:cubicBezTo>
                  <a:cubicBezTo>
                    <a:pt x="3027" y="16"/>
                    <a:pt x="2950" y="0"/>
                    <a:pt x="2869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9"/>
            <p:cNvSpPr/>
            <p:nvPr/>
          </p:nvSpPr>
          <p:spPr>
            <a:xfrm>
              <a:off x="-8966400" y="6555775"/>
              <a:ext cx="125625" cy="44050"/>
            </a:xfrm>
            <a:custGeom>
              <a:avLst/>
              <a:gdLst/>
              <a:ahLst/>
              <a:cxnLst/>
              <a:rect l="l" t="t" r="r" b="b"/>
              <a:pathLst>
                <a:path w="5025" h="1762" extrusionOk="0">
                  <a:moveTo>
                    <a:pt x="131" y="0"/>
                  </a:moveTo>
                  <a:lnTo>
                    <a:pt x="1" y="424"/>
                  </a:lnTo>
                  <a:lnTo>
                    <a:pt x="4894" y="1762"/>
                  </a:lnTo>
                  <a:lnTo>
                    <a:pt x="5024" y="130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9"/>
            <p:cNvSpPr/>
            <p:nvPr/>
          </p:nvSpPr>
          <p:spPr>
            <a:xfrm>
              <a:off x="-8962325" y="6498675"/>
              <a:ext cx="135400" cy="63650"/>
            </a:xfrm>
            <a:custGeom>
              <a:avLst/>
              <a:gdLst/>
              <a:ahLst/>
              <a:cxnLst/>
              <a:rect l="l" t="t" r="r" b="b"/>
              <a:pathLst>
                <a:path w="5416" h="2546" extrusionOk="0">
                  <a:moveTo>
                    <a:pt x="164" y="1"/>
                  </a:moveTo>
                  <a:lnTo>
                    <a:pt x="1" y="425"/>
                  </a:lnTo>
                  <a:lnTo>
                    <a:pt x="5253" y="2545"/>
                  </a:lnTo>
                  <a:lnTo>
                    <a:pt x="5416" y="2121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9"/>
            <p:cNvSpPr/>
            <p:nvPr/>
          </p:nvSpPr>
          <p:spPr>
            <a:xfrm>
              <a:off x="-8934600" y="6456275"/>
              <a:ext cx="119900" cy="61175"/>
            </a:xfrm>
            <a:custGeom>
              <a:avLst/>
              <a:gdLst/>
              <a:ahLst/>
              <a:cxnLst/>
              <a:rect l="l" t="t" r="r" b="b"/>
              <a:pathLst>
                <a:path w="4796" h="2447" extrusionOk="0">
                  <a:moveTo>
                    <a:pt x="164" y="0"/>
                  </a:moveTo>
                  <a:lnTo>
                    <a:pt x="1" y="425"/>
                  </a:lnTo>
                  <a:lnTo>
                    <a:pt x="4633" y="2447"/>
                  </a:lnTo>
                  <a:lnTo>
                    <a:pt x="4796" y="202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9"/>
            <p:cNvSpPr/>
            <p:nvPr/>
          </p:nvSpPr>
          <p:spPr>
            <a:xfrm>
              <a:off x="-8212875" y="6677200"/>
              <a:ext cx="183500" cy="236500"/>
            </a:xfrm>
            <a:custGeom>
              <a:avLst/>
              <a:gdLst/>
              <a:ahLst/>
              <a:cxnLst/>
              <a:rect l="l" t="t" r="r" b="b"/>
              <a:pathLst>
                <a:path w="7340" h="9460" extrusionOk="0">
                  <a:moveTo>
                    <a:pt x="3821" y="0"/>
                  </a:moveTo>
                  <a:cubicBezTo>
                    <a:pt x="3798" y="0"/>
                    <a:pt x="3775" y="1"/>
                    <a:pt x="3752" y="3"/>
                  </a:cubicBezTo>
                  <a:cubicBezTo>
                    <a:pt x="2969" y="101"/>
                    <a:pt x="2871" y="917"/>
                    <a:pt x="2936" y="1439"/>
                  </a:cubicBezTo>
                  <a:cubicBezTo>
                    <a:pt x="2876" y="1436"/>
                    <a:pt x="2815" y="1434"/>
                    <a:pt x="2755" y="1434"/>
                  </a:cubicBezTo>
                  <a:cubicBezTo>
                    <a:pt x="2159" y="1434"/>
                    <a:pt x="1557" y="1591"/>
                    <a:pt x="1142" y="2124"/>
                  </a:cubicBezTo>
                  <a:cubicBezTo>
                    <a:pt x="0" y="3592"/>
                    <a:pt x="718" y="7408"/>
                    <a:pt x="3165" y="8941"/>
                  </a:cubicBezTo>
                  <a:cubicBezTo>
                    <a:pt x="3710" y="9298"/>
                    <a:pt x="4233" y="9460"/>
                    <a:pt x="4702" y="9460"/>
                  </a:cubicBezTo>
                  <a:cubicBezTo>
                    <a:pt x="6338" y="9460"/>
                    <a:pt x="7324" y="7496"/>
                    <a:pt x="6361" y="4962"/>
                  </a:cubicBezTo>
                  <a:lnTo>
                    <a:pt x="7340" y="4342"/>
                  </a:lnTo>
                  <a:lnTo>
                    <a:pt x="7340" y="2417"/>
                  </a:lnTo>
                  <a:lnTo>
                    <a:pt x="5578" y="2254"/>
                  </a:lnTo>
                  <a:cubicBezTo>
                    <a:pt x="5578" y="2254"/>
                    <a:pt x="4921" y="0"/>
                    <a:pt x="3821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9"/>
            <p:cNvSpPr/>
            <p:nvPr/>
          </p:nvSpPr>
          <p:spPr>
            <a:xfrm>
              <a:off x="-8140300" y="6709075"/>
              <a:ext cx="41625" cy="17150"/>
            </a:xfrm>
            <a:custGeom>
              <a:avLst/>
              <a:gdLst/>
              <a:ahLst/>
              <a:cxnLst/>
              <a:rect l="l" t="t" r="r" b="b"/>
              <a:pathLst>
                <a:path w="1665" h="686" extrusionOk="0">
                  <a:moveTo>
                    <a:pt x="66" y="1"/>
                  </a:moveTo>
                  <a:lnTo>
                    <a:pt x="1" y="359"/>
                  </a:lnTo>
                  <a:lnTo>
                    <a:pt x="1599" y="686"/>
                  </a:lnTo>
                  <a:lnTo>
                    <a:pt x="1664" y="327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9"/>
            <p:cNvSpPr/>
            <p:nvPr/>
          </p:nvSpPr>
          <p:spPr>
            <a:xfrm>
              <a:off x="-8168025" y="6722125"/>
              <a:ext cx="110925" cy="146000"/>
            </a:xfrm>
            <a:custGeom>
              <a:avLst/>
              <a:gdLst/>
              <a:ahLst/>
              <a:cxnLst/>
              <a:rect l="l" t="t" r="r" b="b"/>
              <a:pathLst>
                <a:path w="4437" h="5840" extrusionOk="0">
                  <a:moveTo>
                    <a:pt x="359" y="1"/>
                  </a:moveTo>
                  <a:cubicBezTo>
                    <a:pt x="359" y="98"/>
                    <a:pt x="0" y="2382"/>
                    <a:pt x="1240" y="4078"/>
                  </a:cubicBezTo>
                  <a:cubicBezTo>
                    <a:pt x="1958" y="5057"/>
                    <a:pt x="3001" y="5644"/>
                    <a:pt x="4404" y="5840"/>
                  </a:cubicBezTo>
                  <a:lnTo>
                    <a:pt x="4437" y="5481"/>
                  </a:lnTo>
                  <a:cubicBezTo>
                    <a:pt x="3132" y="5285"/>
                    <a:pt x="2186" y="4730"/>
                    <a:pt x="1534" y="3882"/>
                  </a:cubicBezTo>
                  <a:cubicBezTo>
                    <a:pt x="392" y="2284"/>
                    <a:pt x="718" y="131"/>
                    <a:pt x="718" y="98"/>
                  </a:cubicBezTo>
                  <a:lnTo>
                    <a:pt x="3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9"/>
            <p:cNvSpPr/>
            <p:nvPr/>
          </p:nvSpPr>
          <p:spPr>
            <a:xfrm>
              <a:off x="-8199025" y="6760450"/>
              <a:ext cx="44875" cy="31025"/>
            </a:xfrm>
            <a:custGeom>
              <a:avLst/>
              <a:gdLst/>
              <a:ahLst/>
              <a:cxnLst/>
              <a:rect l="l" t="t" r="r" b="b"/>
              <a:pathLst>
                <a:path w="1795" h="1241" extrusionOk="0">
                  <a:moveTo>
                    <a:pt x="1632" y="1"/>
                  </a:moveTo>
                  <a:lnTo>
                    <a:pt x="1" y="914"/>
                  </a:lnTo>
                  <a:lnTo>
                    <a:pt x="164" y="1240"/>
                  </a:lnTo>
                  <a:lnTo>
                    <a:pt x="1795" y="327"/>
                  </a:lnTo>
                  <a:lnTo>
                    <a:pt x="16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9"/>
            <p:cNvSpPr/>
            <p:nvPr/>
          </p:nvSpPr>
          <p:spPr>
            <a:xfrm>
              <a:off x="-8175375" y="6812650"/>
              <a:ext cx="45700" cy="44875"/>
            </a:xfrm>
            <a:custGeom>
              <a:avLst/>
              <a:gdLst/>
              <a:ahLst/>
              <a:cxnLst/>
              <a:rect l="l" t="t" r="r" b="b"/>
              <a:pathLst>
                <a:path w="1828" h="1795" extrusionOk="0">
                  <a:moveTo>
                    <a:pt x="1567" y="0"/>
                  </a:moveTo>
                  <a:lnTo>
                    <a:pt x="1" y="1533"/>
                  </a:lnTo>
                  <a:lnTo>
                    <a:pt x="229" y="1794"/>
                  </a:lnTo>
                  <a:lnTo>
                    <a:pt x="1828" y="261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9"/>
            <p:cNvSpPr/>
            <p:nvPr/>
          </p:nvSpPr>
          <p:spPr>
            <a:xfrm>
              <a:off x="-8125625" y="6848525"/>
              <a:ext cx="31025" cy="52225"/>
            </a:xfrm>
            <a:custGeom>
              <a:avLst/>
              <a:gdLst/>
              <a:ahLst/>
              <a:cxnLst/>
              <a:rect l="l" t="t" r="r" b="b"/>
              <a:pathLst>
                <a:path w="1241" h="2089" extrusionOk="0">
                  <a:moveTo>
                    <a:pt x="881" y="1"/>
                  </a:moveTo>
                  <a:lnTo>
                    <a:pt x="1" y="1958"/>
                  </a:lnTo>
                  <a:lnTo>
                    <a:pt x="327" y="2088"/>
                  </a:lnTo>
                  <a:lnTo>
                    <a:pt x="1240" y="13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9"/>
            <p:cNvSpPr/>
            <p:nvPr/>
          </p:nvSpPr>
          <p:spPr>
            <a:xfrm>
              <a:off x="-8060375" y="6536200"/>
              <a:ext cx="293825" cy="284700"/>
            </a:xfrm>
            <a:custGeom>
              <a:avLst/>
              <a:gdLst/>
              <a:ahLst/>
              <a:cxnLst/>
              <a:rect l="l" t="t" r="r" b="b"/>
              <a:pathLst>
                <a:path w="11753" h="11388" extrusionOk="0">
                  <a:moveTo>
                    <a:pt x="2806" y="0"/>
                  </a:moveTo>
                  <a:lnTo>
                    <a:pt x="1272" y="555"/>
                  </a:lnTo>
                  <a:lnTo>
                    <a:pt x="4600" y="7372"/>
                  </a:lnTo>
                  <a:lnTo>
                    <a:pt x="0" y="7503"/>
                  </a:lnTo>
                  <a:lnTo>
                    <a:pt x="751" y="10765"/>
                  </a:lnTo>
                  <a:lnTo>
                    <a:pt x="2479" y="9949"/>
                  </a:lnTo>
                  <a:cubicBezTo>
                    <a:pt x="4089" y="10900"/>
                    <a:pt x="5895" y="11387"/>
                    <a:pt x="7455" y="11387"/>
                  </a:cubicBezTo>
                  <a:cubicBezTo>
                    <a:pt x="9910" y="11387"/>
                    <a:pt x="11753" y="10179"/>
                    <a:pt x="11254" y="7666"/>
                  </a:cubicBezTo>
                  <a:cubicBezTo>
                    <a:pt x="10471" y="3523"/>
                    <a:pt x="2806" y="0"/>
                    <a:pt x="28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9"/>
            <p:cNvSpPr/>
            <p:nvPr/>
          </p:nvSpPr>
          <p:spPr>
            <a:xfrm>
              <a:off x="-8040800" y="6764525"/>
              <a:ext cx="39975" cy="26125"/>
            </a:xfrm>
            <a:custGeom>
              <a:avLst/>
              <a:gdLst/>
              <a:ahLst/>
              <a:cxnLst/>
              <a:rect l="l" t="t" r="r" b="b"/>
              <a:pathLst>
                <a:path w="1599" h="1045" extrusionOk="0">
                  <a:moveTo>
                    <a:pt x="1435" y="1"/>
                  </a:moveTo>
                  <a:lnTo>
                    <a:pt x="0" y="751"/>
                  </a:lnTo>
                  <a:lnTo>
                    <a:pt x="196" y="1045"/>
                  </a:lnTo>
                  <a:lnTo>
                    <a:pt x="1599" y="32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9"/>
            <p:cNvSpPr/>
            <p:nvPr/>
          </p:nvSpPr>
          <p:spPr>
            <a:xfrm>
              <a:off x="-8051400" y="6747400"/>
              <a:ext cx="44875" cy="22875"/>
            </a:xfrm>
            <a:custGeom>
              <a:avLst/>
              <a:gdLst/>
              <a:ahLst/>
              <a:cxnLst/>
              <a:rect l="l" t="t" r="r" b="b"/>
              <a:pathLst>
                <a:path w="1795" h="915" extrusionOk="0">
                  <a:moveTo>
                    <a:pt x="1664" y="1"/>
                  </a:moveTo>
                  <a:lnTo>
                    <a:pt x="0" y="523"/>
                  </a:lnTo>
                  <a:lnTo>
                    <a:pt x="131" y="914"/>
                  </a:lnTo>
                  <a:lnTo>
                    <a:pt x="1794" y="392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9"/>
            <p:cNvSpPr/>
            <p:nvPr/>
          </p:nvSpPr>
          <p:spPr>
            <a:xfrm>
              <a:off x="-8049775" y="6733550"/>
              <a:ext cx="39175" cy="10625"/>
            </a:xfrm>
            <a:custGeom>
              <a:avLst/>
              <a:gdLst/>
              <a:ahLst/>
              <a:cxnLst/>
              <a:rect l="l" t="t" r="r" b="b"/>
              <a:pathLst>
                <a:path w="1567" h="425" extrusionOk="0">
                  <a:moveTo>
                    <a:pt x="1533" y="0"/>
                  </a:moveTo>
                  <a:lnTo>
                    <a:pt x="0" y="65"/>
                  </a:lnTo>
                  <a:lnTo>
                    <a:pt x="0" y="424"/>
                  </a:lnTo>
                  <a:lnTo>
                    <a:pt x="1566" y="392"/>
                  </a:lnTo>
                  <a:lnTo>
                    <a:pt x="15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9"/>
            <p:cNvSpPr/>
            <p:nvPr/>
          </p:nvSpPr>
          <p:spPr>
            <a:xfrm>
              <a:off x="-8018800" y="6721300"/>
              <a:ext cx="23675" cy="62025"/>
            </a:xfrm>
            <a:custGeom>
              <a:avLst/>
              <a:gdLst/>
              <a:ahLst/>
              <a:cxnLst/>
              <a:rect l="l" t="t" r="r" b="b"/>
              <a:pathLst>
                <a:path w="947" h="2481" extrusionOk="0">
                  <a:moveTo>
                    <a:pt x="392" y="1"/>
                  </a:moveTo>
                  <a:lnTo>
                    <a:pt x="1" y="99"/>
                  </a:lnTo>
                  <a:lnTo>
                    <a:pt x="555" y="2480"/>
                  </a:lnTo>
                  <a:lnTo>
                    <a:pt x="947" y="2382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9"/>
            <p:cNvSpPr/>
            <p:nvPr/>
          </p:nvSpPr>
          <p:spPr>
            <a:xfrm>
              <a:off x="-8598600" y="5513500"/>
              <a:ext cx="1244475" cy="904475"/>
            </a:xfrm>
            <a:custGeom>
              <a:avLst/>
              <a:gdLst/>
              <a:ahLst/>
              <a:cxnLst/>
              <a:rect l="l" t="t" r="r" b="b"/>
              <a:pathLst>
                <a:path w="49779" h="36179" extrusionOk="0">
                  <a:moveTo>
                    <a:pt x="30160" y="1"/>
                  </a:moveTo>
                  <a:cubicBezTo>
                    <a:pt x="20376" y="1"/>
                    <a:pt x="6855" y="5241"/>
                    <a:pt x="0" y="12594"/>
                  </a:cubicBezTo>
                  <a:lnTo>
                    <a:pt x="3523" y="21760"/>
                  </a:lnTo>
                  <a:lnTo>
                    <a:pt x="36371" y="36178"/>
                  </a:lnTo>
                  <a:lnTo>
                    <a:pt x="43613" y="30568"/>
                  </a:lnTo>
                  <a:cubicBezTo>
                    <a:pt x="45798" y="26066"/>
                    <a:pt x="46418" y="19216"/>
                    <a:pt x="44983" y="13116"/>
                  </a:cubicBezTo>
                  <a:lnTo>
                    <a:pt x="44983" y="13116"/>
                  </a:lnTo>
                  <a:lnTo>
                    <a:pt x="48017" y="15563"/>
                  </a:lnTo>
                  <a:lnTo>
                    <a:pt x="48963" y="13540"/>
                  </a:lnTo>
                  <a:lnTo>
                    <a:pt x="45472" y="12594"/>
                  </a:lnTo>
                  <a:lnTo>
                    <a:pt x="49778" y="12301"/>
                  </a:lnTo>
                  <a:lnTo>
                    <a:pt x="48245" y="6038"/>
                  </a:lnTo>
                  <a:lnTo>
                    <a:pt x="44135" y="10343"/>
                  </a:lnTo>
                  <a:cubicBezTo>
                    <a:pt x="42080" y="4765"/>
                    <a:pt x="38035" y="394"/>
                    <a:pt x="31511" y="36"/>
                  </a:cubicBezTo>
                  <a:cubicBezTo>
                    <a:pt x="31070" y="12"/>
                    <a:pt x="30619" y="1"/>
                    <a:pt x="30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9"/>
            <p:cNvSpPr/>
            <p:nvPr/>
          </p:nvSpPr>
          <p:spPr>
            <a:xfrm>
              <a:off x="-8063650" y="5648125"/>
              <a:ext cx="129700" cy="216950"/>
            </a:xfrm>
            <a:custGeom>
              <a:avLst/>
              <a:gdLst/>
              <a:ahLst/>
              <a:cxnLst/>
              <a:rect l="l" t="t" r="r" b="b"/>
              <a:pathLst>
                <a:path w="5188" h="8678" extrusionOk="0">
                  <a:moveTo>
                    <a:pt x="392" y="0"/>
                  </a:moveTo>
                  <a:lnTo>
                    <a:pt x="1" y="33"/>
                  </a:lnTo>
                  <a:cubicBezTo>
                    <a:pt x="66" y="326"/>
                    <a:pt x="490" y="6916"/>
                    <a:pt x="5057" y="8677"/>
                  </a:cubicBezTo>
                  <a:lnTo>
                    <a:pt x="5187" y="8253"/>
                  </a:lnTo>
                  <a:cubicBezTo>
                    <a:pt x="816" y="6589"/>
                    <a:pt x="392" y="65"/>
                    <a:pt x="3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9"/>
            <p:cNvSpPr/>
            <p:nvPr/>
          </p:nvSpPr>
          <p:spPr>
            <a:xfrm>
              <a:off x="-8029400" y="5674225"/>
              <a:ext cx="477925" cy="226725"/>
            </a:xfrm>
            <a:custGeom>
              <a:avLst/>
              <a:gdLst/>
              <a:ahLst/>
              <a:cxnLst/>
              <a:rect l="l" t="t" r="r" b="b"/>
              <a:pathLst>
                <a:path w="19117" h="9069" extrusionOk="0">
                  <a:moveTo>
                    <a:pt x="327" y="0"/>
                  </a:moveTo>
                  <a:lnTo>
                    <a:pt x="1" y="196"/>
                  </a:lnTo>
                  <a:cubicBezTo>
                    <a:pt x="66" y="294"/>
                    <a:pt x="5285" y="9068"/>
                    <a:pt x="15202" y="9068"/>
                  </a:cubicBezTo>
                  <a:cubicBezTo>
                    <a:pt x="16409" y="9068"/>
                    <a:pt x="17713" y="8905"/>
                    <a:pt x="19116" y="8612"/>
                  </a:cubicBezTo>
                  <a:lnTo>
                    <a:pt x="19018" y="8253"/>
                  </a:lnTo>
                  <a:cubicBezTo>
                    <a:pt x="17682" y="8547"/>
                    <a:pt x="16414" y="8679"/>
                    <a:pt x="15215" y="8679"/>
                  </a:cubicBezTo>
                  <a:cubicBezTo>
                    <a:pt x="5532" y="8679"/>
                    <a:pt x="385" y="116"/>
                    <a:pt x="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9"/>
            <p:cNvSpPr/>
            <p:nvPr/>
          </p:nvSpPr>
          <p:spPr>
            <a:xfrm>
              <a:off x="-8477100" y="5603275"/>
              <a:ext cx="371075" cy="155775"/>
            </a:xfrm>
            <a:custGeom>
              <a:avLst/>
              <a:gdLst/>
              <a:ahLst/>
              <a:cxnLst/>
              <a:rect l="l" t="t" r="r" b="b"/>
              <a:pathLst>
                <a:path w="14843" h="6231" extrusionOk="0">
                  <a:moveTo>
                    <a:pt x="14582" y="0"/>
                  </a:moveTo>
                  <a:cubicBezTo>
                    <a:pt x="9167" y="4632"/>
                    <a:pt x="66" y="5872"/>
                    <a:pt x="1" y="5872"/>
                  </a:cubicBezTo>
                  <a:lnTo>
                    <a:pt x="33" y="6230"/>
                  </a:lnTo>
                  <a:cubicBezTo>
                    <a:pt x="131" y="6230"/>
                    <a:pt x="9297" y="5024"/>
                    <a:pt x="14843" y="294"/>
                  </a:cubicBezTo>
                  <a:lnTo>
                    <a:pt x="14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9"/>
            <p:cNvSpPr/>
            <p:nvPr/>
          </p:nvSpPr>
          <p:spPr>
            <a:xfrm>
              <a:off x="-8269975" y="5653000"/>
              <a:ext cx="128075" cy="89750"/>
            </a:xfrm>
            <a:custGeom>
              <a:avLst/>
              <a:gdLst/>
              <a:ahLst/>
              <a:cxnLst/>
              <a:rect l="l" t="t" r="r" b="b"/>
              <a:pathLst>
                <a:path w="5123" h="3590" extrusionOk="0">
                  <a:moveTo>
                    <a:pt x="4829" y="1"/>
                  </a:moveTo>
                  <a:cubicBezTo>
                    <a:pt x="2256" y="3119"/>
                    <a:pt x="357" y="3231"/>
                    <a:pt x="71" y="3231"/>
                  </a:cubicBezTo>
                  <a:cubicBezTo>
                    <a:pt x="48" y="3231"/>
                    <a:pt x="36" y="3230"/>
                    <a:pt x="34" y="3230"/>
                  </a:cubicBezTo>
                  <a:lnTo>
                    <a:pt x="1" y="3589"/>
                  </a:lnTo>
                  <a:lnTo>
                    <a:pt x="66" y="3589"/>
                  </a:lnTo>
                  <a:cubicBezTo>
                    <a:pt x="523" y="3589"/>
                    <a:pt x="2480" y="3393"/>
                    <a:pt x="5122" y="262"/>
                  </a:cubicBezTo>
                  <a:lnTo>
                    <a:pt x="48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9"/>
            <p:cNvSpPr/>
            <p:nvPr/>
          </p:nvSpPr>
          <p:spPr>
            <a:xfrm>
              <a:off x="-8755175" y="5684825"/>
              <a:ext cx="1376575" cy="828150"/>
            </a:xfrm>
            <a:custGeom>
              <a:avLst/>
              <a:gdLst/>
              <a:ahLst/>
              <a:cxnLst/>
              <a:rect l="l" t="t" r="r" b="b"/>
              <a:pathLst>
                <a:path w="55063" h="33126" extrusionOk="0">
                  <a:moveTo>
                    <a:pt x="24596" y="0"/>
                  </a:moveTo>
                  <a:lnTo>
                    <a:pt x="24596" y="0"/>
                  </a:lnTo>
                  <a:cubicBezTo>
                    <a:pt x="22574" y="2410"/>
                    <a:pt x="19399" y="5902"/>
                    <a:pt x="17509" y="5902"/>
                  </a:cubicBezTo>
                  <a:cubicBezTo>
                    <a:pt x="17173" y="5902"/>
                    <a:pt x="16877" y="5791"/>
                    <a:pt x="16636" y="5545"/>
                  </a:cubicBezTo>
                  <a:cubicBezTo>
                    <a:pt x="16049" y="4926"/>
                    <a:pt x="16962" y="3132"/>
                    <a:pt x="17648" y="1957"/>
                  </a:cubicBezTo>
                  <a:lnTo>
                    <a:pt x="17648" y="1957"/>
                  </a:lnTo>
                  <a:cubicBezTo>
                    <a:pt x="15853" y="3360"/>
                    <a:pt x="13766" y="4339"/>
                    <a:pt x="11645" y="4958"/>
                  </a:cubicBezTo>
                  <a:cubicBezTo>
                    <a:pt x="11125" y="5111"/>
                    <a:pt x="8561" y="5783"/>
                    <a:pt x="6630" y="5783"/>
                  </a:cubicBezTo>
                  <a:cubicBezTo>
                    <a:pt x="6505" y="5783"/>
                    <a:pt x="6382" y="5780"/>
                    <a:pt x="6263" y="5774"/>
                  </a:cubicBezTo>
                  <a:cubicBezTo>
                    <a:pt x="1664" y="10699"/>
                    <a:pt x="0" y="16669"/>
                    <a:pt x="4469" y="22573"/>
                  </a:cubicBezTo>
                  <a:cubicBezTo>
                    <a:pt x="10485" y="30547"/>
                    <a:pt x="19473" y="32624"/>
                    <a:pt x="27206" y="32624"/>
                  </a:cubicBezTo>
                  <a:cubicBezTo>
                    <a:pt x="31970" y="32624"/>
                    <a:pt x="36256" y="31836"/>
                    <a:pt x="39079" y="31152"/>
                  </a:cubicBezTo>
                  <a:lnTo>
                    <a:pt x="39144" y="31185"/>
                  </a:lnTo>
                  <a:cubicBezTo>
                    <a:pt x="40834" y="32415"/>
                    <a:pt x="43423" y="33126"/>
                    <a:pt x="45973" y="33126"/>
                  </a:cubicBezTo>
                  <a:cubicBezTo>
                    <a:pt x="48494" y="33126"/>
                    <a:pt x="50978" y="32431"/>
                    <a:pt x="52518" y="30858"/>
                  </a:cubicBezTo>
                  <a:cubicBezTo>
                    <a:pt x="55062" y="28281"/>
                    <a:pt x="52551" y="24987"/>
                    <a:pt x="49843" y="23813"/>
                  </a:cubicBezTo>
                  <a:cubicBezTo>
                    <a:pt x="49680" y="23715"/>
                    <a:pt x="49517" y="23649"/>
                    <a:pt x="49354" y="23584"/>
                  </a:cubicBezTo>
                  <a:cubicBezTo>
                    <a:pt x="48510" y="23312"/>
                    <a:pt x="47626" y="23182"/>
                    <a:pt x="46738" y="23182"/>
                  </a:cubicBezTo>
                  <a:cubicBezTo>
                    <a:pt x="45498" y="23182"/>
                    <a:pt x="44250" y="23435"/>
                    <a:pt x="43091" y="23910"/>
                  </a:cubicBezTo>
                  <a:cubicBezTo>
                    <a:pt x="42895" y="23421"/>
                    <a:pt x="42765" y="22932"/>
                    <a:pt x="42634" y="22573"/>
                  </a:cubicBezTo>
                  <a:cubicBezTo>
                    <a:pt x="41754" y="19507"/>
                    <a:pt x="41656" y="16147"/>
                    <a:pt x="42112" y="12820"/>
                  </a:cubicBezTo>
                  <a:cubicBezTo>
                    <a:pt x="39535" y="12363"/>
                    <a:pt x="37383" y="10830"/>
                    <a:pt x="35654" y="8383"/>
                  </a:cubicBezTo>
                  <a:cubicBezTo>
                    <a:pt x="35425" y="8025"/>
                    <a:pt x="35132" y="7633"/>
                    <a:pt x="34903" y="7176"/>
                  </a:cubicBezTo>
                  <a:cubicBezTo>
                    <a:pt x="34672" y="8541"/>
                    <a:pt x="34185" y="9541"/>
                    <a:pt x="33240" y="9541"/>
                  </a:cubicBezTo>
                  <a:cubicBezTo>
                    <a:pt x="32717" y="9541"/>
                    <a:pt x="32054" y="9235"/>
                    <a:pt x="31217" y="8514"/>
                  </a:cubicBezTo>
                  <a:cubicBezTo>
                    <a:pt x="29880" y="7372"/>
                    <a:pt x="28543" y="5121"/>
                    <a:pt x="27923" y="2936"/>
                  </a:cubicBezTo>
                  <a:cubicBezTo>
                    <a:pt x="27792" y="4306"/>
                    <a:pt x="27368" y="5643"/>
                    <a:pt x="26324" y="5774"/>
                  </a:cubicBezTo>
                  <a:cubicBezTo>
                    <a:pt x="26252" y="5785"/>
                    <a:pt x="26183" y="5791"/>
                    <a:pt x="26116" y="5791"/>
                  </a:cubicBezTo>
                  <a:cubicBezTo>
                    <a:pt x="24451" y="5791"/>
                    <a:pt x="24282" y="2383"/>
                    <a:pt x="24596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9"/>
            <p:cNvSpPr/>
            <p:nvPr/>
          </p:nvSpPr>
          <p:spPr>
            <a:xfrm>
              <a:off x="-8190050" y="6214075"/>
              <a:ext cx="163850" cy="226375"/>
            </a:xfrm>
            <a:custGeom>
              <a:avLst/>
              <a:gdLst/>
              <a:ahLst/>
              <a:cxnLst/>
              <a:rect l="l" t="t" r="r" b="b"/>
              <a:pathLst>
                <a:path w="6554" h="9055" extrusionOk="0">
                  <a:moveTo>
                    <a:pt x="1208" y="0"/>
                  </a:moveTo>
                  <a:lnTo>
                    <a:pt x="1208" y="0"/>
                  </a:lnTo>
                  <a:cubicBezTo>
                    <a:pt x="1599" y="1958"/>
                    <a:pt x="914" y="2838"/>
                    <a:pt x="1" y="3197"/>
                  </a:cubicBezTo>
                  <a:lnTo>
                    <a:pt x="1469" y="8971"/>
                  </a:lnTo>
                  <a:cubicBezTo>
                    <a:pt x="1787" y="9026"/>
                    <a:pt x="2119" y="9055"/>
                    <a:pt x="2453" y="9055"/>
                  </a:cubicBezTo>
                  <a:cubicBezTo>
                    <a:pt x="4477" y="9055"/>
                    <a:pt x="6554" y="8001"/>
                    <a:pt x="5938" y="5481"/>
                  </a:cubicBezTo>
                  <a:cubicBezTo>
                    <a:pt x="5024" y="1827"/>
                    <a:pt x="1208" y="1"/>
                    <a:pt x="1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9"/>
            <p:cNvSpPr/>
            <p:nvPr/>
          </p:nvSpPr>
          <p:spPr>
            <a:xfrm>
              <a:off x="-8252025" y="6206725"/>
              <a:ext cx="225100" cy="238150"/>
            </a:xfrm>
            <a:custGeom>
              <a:avLst/>
              <a:gdLst/>
              <a:ahLst/>
              <a:cxnLst/>
              <a:rect l="l" t="t" r="r" b="b"/>
              <a:pathLst>
                <a:path w="9004" h="9526" extrusionOk="0">
                  <a:moveTo>
                    <a:pt x="3393" y="1"/>
                  </a:moveTo>
                  <a:lnTo>
                    <a:pt x="3491" y="360"/>
                  </a:lnTo>
                  <a:cubicBezTo>
                    <a:pt x="3719" y="1534"/>
                    <a:pt x="3556" y="2447"/>
                    <a:pt x="3034" y="2969"/>
                  </a:cubicBezTo>
                  <a:cubicBezTo>
                    <a:pt x="2527" y="3493"/>
                    <a:pt x="1721" y="3615"/>
                    <a:pt x="1082" y="3615"/>
                  </a:cubicBezTo>
                  <a:cubicBezTo>
                    <a:pt x="527" y="3615"/>
                    <a:pt x="98" y="3524"/>
                    <a:pt x="98" y="3524"/>
                  </a:cubicBezTo>
                  <a:lnTo>
                    <a:pt x="1" y="3915"/>
                  </a:lnTo>
                  <a:cubicBezTo>
                    <a:pt x="43" y="3929"/>
                    <a:pt x="460" y="4011"/>
                    <a:pt x="1010" y="4011"/>
                  </a:cubicBezTo>
                  <a:cubicBezTo>
                    <a:pt x="1726" y="4011"/>
                    <a:pt x="2667" y="3872"/>
                    <a:pt x="3295" y="3263"/>
                  </a:cubicBezTo>
                  <a:cubicBezTo>
                    <a:pt x="3882" y="2676"/>
                    <a:pt x="4078" y="1827"/>
                    <a:pt x="3915" y="686"/>
                  </a:cubicBezTo>
                  <a:lnTo>
                    <a:pt x="3915" y="686"/>
                  </a:lnTo>
                  <a:cubicBezTo>
                    <a:pt x="4861" y="1208"/>
                    <a:pt x="7471" y="2969"/>
                    <a:pt x="8188" y="5872"/>
                  </a:cubicBezTo>
                  <a:cubicBezTo>
                    <a:pt x="8482" y="7014"/>
                    <a:pt x="8156" y="7960"/>
                    <a:pt x="7340" y="8515"/>
                  </a:cubicBezTo>
                  <a:cubicBezTo>
                    <a:pt x="6690" y="8974"/>
                    <a:pt x="5817" y="9180"/>
                    <a:pt x="4960" y="9180"/>
                  </a:cubicBezTo>
                  <a:cubicBezTo>
                    <a:pt x="4053" y="9180"/>
                    <a:pt x="3165" y="8950"/>
                    <a:pt x="2578" y="8547"/>
                  </a:cubicBezTo>
                  <a:lnTo>
                    <a:pt x="2382" y="8873"/>
                  </a:lnTo>
                  <a:cubicBezTo>
                    <a:pt x="3034" y="9297"/>
                    <a:pt x="4013" y="9526"/>
                    <a:pt x="4991" y="9526"/>
                  </a:cubicBezTo>
                  <a:cubicBezTo>
                    <a:pt x="5905" y="9526"/>
                    <a:pt x="6883" y="9297"/>
                    <a:pt x="7634" y="8841"/>
                  </a:cubicBezTo>
                  <a:cubicBezTo>
                    <a:pt x="8286" y="8351"/>
                    <a:pt x="9004" y="7438"/>
                    <a:pt x="8612" y="5775"/>
                  </a:cubicBezTo>
                  <a:cubicBezTo>
                    <a:pt x="7666" y="2088"/>
                    <a:pt x="3915" y="229"/>
                    <a:pt x="3752" y="164"/>
                  </a:cubicBezTo>
                  <a:lnTo>
                    <a:pt x="33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9"/>
            <p:cNvSpPr/>
            <p:nvPr/>
          </p:nvSpPr>
          <p:spPr>
            <a:xfrm>
              <a:off x="-8177800" y="6307850"/>
              <a:ext cx="120700" cy="40800"/>
            </a:xfrm>
            <a:custGeom>
              <a:avLst/>
              <a:gdLst/>
              <a:ahLst/>
              <a:cxnLst/>
              <a:rect l="l" t="t" r="r" b="b"/>
              <a:pathLst>
                <a:path w="4828" h="1632" extrusionOk="0">
                  <a:moveTo>
                    <a:pt x="4763" y="1"/>
                  </a:moveTo>
                  <a:lnTo>
                    <a:pt x="0" y="1436"/>
                  </a:lnTo>
                  <a:lnTo>
                    <a:pt x="65" y="1632"/>
                  </a:lnTo>
                  <a:lnTo>
                    <a:pt x="4828" y="196"/>
                  </a:lnTo>
                  <a:lnTo>
                    <a:pt x="4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9"/>
            <p:cNvSpPr/>
            <p:nvPr/>
          </p:nvSpPr>
          <p:spPr>
            <a:xfrm>
              <a:off x="-8174550" y="6281750"/>
              <a:ext cx="59550" cy="159050"/>
            </a:xfrm>
            <a:custGeom>
              <a:avLst/>
              <a:gdLst/>
              <a:ahLst/>
              <a:cxnLst/>
              <a:rect l="l" t="t" r="r" b="b"/>
              <a:pathLst>
                <a:path w="2382" h="6362" extrusionOk="0">
                  <a:moveTo>
                    <a:pt x="164" y="1"/>
                  </a:moveTo>
                  <a:lnTo>
                    <a:pt x="1" y="99"/>
                  </a:lnTo>
                  <a:lnTo>
                    <a:pt x="2219" y="6362"/>
                  </a:lnTo>
                  <a:lnTo>
                    <a:pt x="2382" y="6296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9"/>
            <p:cNvSpPr/>
            <p:nvPr/>
          </p:nvSpPr>
          <p:spPr>
            <a:xfrm>
              <a:off x="-8159875" y="6249150"/>
              <a:ext cx="79950" cy="183500"/>
            </a:xfrm>
            <a:custGeom>
              <a:avLst/>
              <a:gdLst/>
              <a:ahLst/>
              <a:cxnLst/>
              <a:rect l="l" t="t" r="r" b="b"/>
              <a:pathLst>
                <a:path w="3198" h="7340" extrusionOk="0">
                  <a:moveTo>
                    <a:pt x="164" y="0"/>
                  </a:moveTo>
                  <a:lnTo>
                    <a:pt x="1" y="98"/>
                  </a:lnTo>
                  <a:lnTo>
                    <a:pt x="3034" y="7339"/>
                  </a:lnTo>
                  <a:lnTo>
                    <a:pt x="3197" y="7274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9"/>
            <p:cNvSpPr/>
            <p:nvPr/>
          </p:nvSpPr>
          <p:spPr>
            <a:xfrm>
              <a:off x="-8123175" y="6238525"/>
              <a:ext cx="66075" cy="181075"/>
            </a:xfrm>
            <a:custGeom>
              <a:avLst/>
              <a:gdLst/>
              <a:ahLst/>
              <a:cxnLst/>
              <a:rect l="l" t="t" r="r" b="b"/>
              <a:pathLst>
                <a:path w="2643" h="7243" extrusionOk="0">
                  <a:moveTo>
                    <a:pt x="164" y="1"/>
                  </a:moveTo>
                  <a:lnTo>
                    <a:pt x="1" y="34"/>
                  </a:lnTo>
                  <a:lnTo>
                    <a:pt x="2447" y="7243"/>
                  </a:lnTo>
                  <a:lnTo>
                    <a:pt x="2643" y="7210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9"/>
            <p:cNvSpPr/>
            <p:nvPr/>
          </p:nvSpPr>
          <p:spPr>
            <a:xfrm>
              <a:off x="-7956000" y="6084400"/>
              <a:ext cx="42425" cy="99525"/>
            </a:xfrm>
            <a:custGeom>
              <a:avLst/>
              <a:gdLst/>
              <a:ahLst/>
              <a:cxnLst/>
              <a:rect l="l" t="t" r="r" b="b"/>
              <a:pathLst>
                <a:path w="1697" h="3981" extrusionOk="0">
                  <a:moveTo>
                    <a:pt x="849" y="1"/>
                  </a:moveTo>
                  <a:cubicBezTo>
                    <a:pt x="359" y="1"/>
                    <a:pt x="1" y="882"/>
                    <a:pt x="1" y="1991"/>
                  </a:cubicBezTo>
                  <a:cubicBezTo>
                    <a:pt x="1" y="3100"/>
                    <a:pt x="359" y="3980"/>
                    <a:pt x="849" y="3980"/>
                  </a:cubicBezTo>
                  <a:cubicBezTo>
                    <a:pt x="1338" y="3980"/>
                    <a:pt x="1697" y="3100"/>
                    <a:pt x="1697" y="1991"/>
                  </a:cubicBezTo>
                  <a:cubicBezTo>
                    <a:pt x="1697" y="882"/>
                    <a:pt x="1338" y="1"/>
                    <a:pt x="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9"/>
            <p:cNvSpPr/>
            <p:nvPr/>
          </p:nvSpPr>
          <p:spPr>
            <a:xfrm>
              <a:off x="-8361300" y="6025000"/>
              <a:ext cx="68525" cy="90275"/>
            </a:xfrm>
            <a:custGeom>
              <a:avLst/>
              <a:gdLst/>
              <a:ahLst/>
              <a:cxnLst/>
              <a:rect l="l" t="t" r="r" b="b"/>
              <a:pathLst>
                <a:path w="2741" h="3611" extrusionOk="0">
                  <a:moveTo>
                    <a:pt x="2128" y="1"/>
                  </a:moveTo>
                  <a:cubicBezTo>
                    <a:pt x="1688" y="1"/>
                    <a:pt x="1061" y="572"/>
                    <a:pt x="620" y="1398"/>
                  </a:cubicBezTo>
                  <a:cubicBezTo>
                    <a:pt x="98" y="2377"/>
                    <a:pt x="1" y="3290"/>
                    <a:pt x="425" y="3551"/>
                  </a:cubicBezTo>
                  <a:cubicBezTo>
                    <a:pt x="485" y="3592"/>
                    <a:pt x="556" y="3611"/>
                    <a:pt x="633" y="3611"/>
                  </a:cubicBezTo>
                  <a:cubicBezTo>
                    <a:pt x="1053" y="3611"/>
                    <a:pt x="1680" y="3040"/>
                    <a:pt x="2121" y="2214"/>
                  </a:cubicBezTo>
                  <a:cubicBezTo>
                    <a:pt x="2675" y="1268"/>
                    <a:pt x="2741" y="289"/>
                    <a:pt x="2349" y="61"/>
                  </a:cubicBezTo>
                  <a:cubicBezTo>
                    <a:pt x="2283" y="20"/>
                    <a:pt x="2209" y="1"/>
                    <a:pt x="2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9"/>
            <p:cNvSpPr/>
            <p:nvPr/>
          </p:nvSpPr>
          <p:spPr>
            <a:xfrm>
              <a:off x="-8032650" y="5988175"/>
              <a:ext cx="183500" cy="100325"/>
            </a:xfrm>
            <a:custGeom>
              <a:avLst/>
              <a:gdLst/>
              <a:ahLst/>
              <a:cxnLst/>
              <a:rect l="l" t="t" r="r" b="b"/>
              <a:pathLst>
                <a:path w="7340" h="4013" extrusionOk="0">
                  <a:moveTo>
                    <a:pt x="2132" y="0"/>
                  </a:moveTo>
                  <a:cubicBezTo>
                    <a:pt x="1305" y="0"/>
                    <a:pt x="553" y="143"/>
                    <a:pt x="0" y="327"/>
                  </a:cubicBezTo>
                  <a:lnTo>
                    <a:pt x="620" y="2186"/>
                  </a:lnTo>
                  <a:cubicBezTo>
                    <a:pt x="690" y="2158"/>
                    <a:pt x="1339" y="1943"/>
                    <a:pt x="2176" y="1943"/>
                  </a:cubicBezTo>
                  <a:cubicBezTo>
                    <a:pt x="3285" y="1943"/>
                    <a:pt x="4723" y="2321"/>
                    <a:pt x="5578" y="4013"/>
                  </a:cubicBezTo>
                  <a:lnTo>
                    <a:pt x="7340" y="3100"/>
                  </a:lnTo>
                  <a:cubicBezTo>
                    <a:pt x="6109" y="682"/>
                    <a:pt x="3940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9"/>
            <p:cNvSpPr/>
            <p:nvPr/>
          </p:nvSpPr>
          <p:spPr>
            <a:xfrm>
              <a:off x="-8428175" y="5930475"/>
              <a:ext cx="172925" cy="72400"/>
            </a:xfrm>
            <a:custGeom>
              <a:avLst/>
              <a:gdLst/>
              <a:ahLst/>
              <a:cxnLst/>
              <a:rect l="l" t="t" r="r" b="b"/>
              <a:pathLst>
                <a:path w="6917" h="2896" extrusionOk="0">
                  <a:moveTo>
                    <a:pt x="3592" y="0"/>
                  </a:moveTo>
                  <a:cubicBezTo>
                    <a:pt x="1890" y="0"/>
                    <a:pt x="599" y="913"/>
                    <a:pt x="1" y="1656"/>
                  </a:cubicBezTo>
                  <a:lnTo>
                    <a:pt x="1501" y="2896"/>
                  </a:lnTo>
                  <a:cubicBezTo>
                    <a:pt x="1610" y="2765"/>
                    <a:pt x="2361" y="1934"/>
                    <a:pt x="3617" y="1934"/>
                  </a:cubicBezTo>
                  <a:cubicBezTo>
                    <a:pt x="4239" y="1934"/>
                    <a:pt x="4986" y="2138"/>
                    <a:pt x="5840" y="2733"/>
                  </a:cubicBezTo>
                  <a:lnTo>
                    <a:pt x="6916" y="1134"/>
                  </a:lnTo>
                  <a:cubicBezTo>
                    <a:pt x="5706" y="308"/>
                    <a:pt x="4580" y="0"/>
                    <a:pt x="35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9"/>
            <p:cNvSpPr/>
            <p:nvPr/>
          </p:nvSpPr>
          <p:spPr>
            <a:xfrm>
              <a:off x="-8806550" y="5701125"/>
              <a:ext cx="619800" cy="628775"/>
            </a:xfrm>
            <a:custGeom>
              <a:avLst/>
              <a:gdLst/>
              <a:ahLst/>
              <a:cxnLst/>
              <a:rect l="l" t="t" r="r" b="b"/>
              <a:pathLst>
                <a:path w="24792" h="25151" extrusionOk="0">
                  <a:moveTo>
                    <a:pt x="14353" y="751"/>
                  </a:moveTo>
                  <a:cubicBezTo>
                    <a:pt x="16147" y="751"/>
                    <a:pt x="17811" y="1305"/>
                    <a:pt x="19213" y="2186"/>
                  </a:cubicBezTo>
                  <a:cubicBezTo>
                    <a:pt x="23650" y="5383"/>
                    <a:pt x="23943" y="12592"/>
                    <a:pt x="19898" y="18268"/>
                  </a:cubicBezTo>
                  <a:cubicBezTo>
                    <a:pt x="17256" y="22019"/>
                    <a:pt x="13211" y="24335"/>
                    <a:pt x="9329" y="24335"/>
                  </a:cubicBezTo>
                  <a:cubicBezTo>
                    <a:pt x="7535" y="24335"/>
                    <a:pt x="5872" y="23846"/>
                    <a:pt x="4534" y="22867"/>
                  </a:cubicBezTo>
                  <a:cubicBezTo>
                    <a:pt x="2381" y="21366"/>
                    <a:pt x="1142" y="18855"/>
                    <a:pt x="979" y="15854"/>
                  </a:cubicBezTo>
                  <a:cubicBezTo>
                    <a:pt x="816" y="12787"/>
                    <a:pt x="1827" y="9623"/>
                    <a:pt x="3784" y="6851"/>
                  </a:cubicBezTo>
                  <a:cubicBezTo>
                    <a:pt x="6459" y="3099"/>
                    <a:pt x="10471" y="751"/>
                    <a:pt x="14353" y="751"/>
                  </a:cubicBezTo>
                  <a:close/>
                  <a:moveTo>
                    <a:pt x="14353" y="0"/>
                  </a:moveTo>
                  <a:cubicBezTo>
                    <a:pt x="10243" y="0"/>
                    <a:pt x="5970" y="2447"/>
                    <a:pt x="3132" y="6394"/>
                  </a:cubicBezTo>
                  <a:cubicBezTo>
                    <a:pt x="1077" y="9297"/>
                    <a:pt x="0" y="12690"/>
                    <a:pt x="163" y="15886"/>
                  </a:cubicBezTo>
                  <a:cubicBezTo>
                    <a:pt x="326" y="19148"/>
                    <a:pt x="1729" y="21856"/>
                    <a:pt x="4045" y="23519"/>
                  </a:cubicBezTo>
                  <a:cubicBezTo>
                    <a:pt x="5513" y="24596"/>
                    <a:pt x="7340" y="25150"/>
                    <a:pt x="9297" y="25150"/>
                  </a:cubicBezTo>
                  <a:cubicBezTo>
                    <a:pt x="13407" y="25150"/>
                    <a:pt x="17713" y="22704"/>
                    <a:pt x="20518" y="18757"/>
                  </a:cubicBezTo>
                  <a:cubicBezTo>
                    <a:pt x="24791" y="12722"/>
                    <a:pt x="24400" y="5057"/>
                    <a:pt x="19605" y="1631"/>
                  </a:cubicBezTo>
                  <a:cubicBezTo>
                    <a:pt x="18137" y="555"/>
                    <a:pt x="16310" y="0"/>
                    <a:pt x="143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9"/>
            <p:cNvSpPr/>
            <p:nvPr/>
          </p:nvSpPr>
          <p:spPr>
            <a:xfrm>
              <a:off x="-8309100" y="5787575"/>
              <a:ext cx="643450" cy="645900"/>
            </a:xfrm>
            <a:custGeom>
              <a:avLst/>
              <a:gdLst/>
              <a:ahLst/>
              <a:cxnLst/>
              <a:rect l="l" t="t" r="r" b="b"/>
              <a:pathLst>
                <a:path w="25738" h="25836" extrusionOk="0">
                  <a:moveTo>
                    <a:pt x="14973" y="816"/>
                  </a:moveTo>
                  <a:cubicBezTo>
                    <a:pt x="16278" y="816"/>
                    <a:pt x="17550" y="1109"/>
                    <a:pt x="18626" y="1664"/>
                  </a:cubicBezTo>
                  <a:cubicBezTo>
                    <a:pt x="23487" y="4176"/>
                    <a:pt x="24824" y="11254"/>
                    <a:pt x="21660" y="17452"/>
                  </a:cubicBezTo>
                  <a:cubicBezTo>
                    <a:pt x="19279" y="22116"/>
                    <a:pt x="15005" y="25085"/>
                    <a:pt x="10765" y="25085"/>
                  </a:cubicBezTo>
                  <a:cubicBezTo>
                    <a:pt x="9460" y="25085"/>
                    <a:pt x="8253" y="24791"/>
                    <a:pt x="7111" y="24237"/>
                  </a:cubicBezTo>
                  <a:cubicBezTo>
                    <a:pt x="2251" y="21725"/>
                    <a:pt x="914" y="14646"/>
                    <a:pt x="4078" y="8449"/>
                  </a:cubicBezTo>
                  <a:cubicBezTo>
                    <a:pt x="6459" y="3784"/>
                    <a:pt x="10732" y="816"/>
                    <a:pt x="14973" y="816"/>
                  </a:cubicBezTo>
                  <a:close/>
                  <a:moveTo>
                    <a:pt x="14973" y="0"/>
                  </a:moveTo>
                  <a:cubicBezTo>
                    <a:pt x="10439" y="0"/>
                    <a:pt x="5904" y="3132"/>
                    <a:pt x="3393" y="8025"/>
                  </a:cubicBezTo>
                  <a:cubicBezTo>
                    <a:pt x="0" y="14646"/>
                    <a:pt x="1501" y="22182"/>
                    <a:pt x="6720" y="24889"/>
                  </a:cubicBezTo>
                  <a:cubicBezTo>
                    <a:pt x="7959" y="25542"/>
                    <a:pt x="9330" y="25835"/>
                    <a:pt x="10765" y="25835"/>
                  </a:cubicBezTo>
                  <a:cubicBezTo>
                    <a:pt x="15299" y="25835"/>
                    <a:pt x="19833" y="22704"/>
                    <a:pt x="22345" y="17811"/>
                  </a:cubicBezTo>
                  <a:cubicBezTo>
                    <a:pt x="25737" y="11221"/>
                    <a:pt x="24237" y="3686"/>
                    <a:pt x="19018" y="979"/>
                  </a:cubicBezTo>
                  <a:cubicBezTo>
                    <a:pt x="17778" y="326"/>
                    <a:pt x="16408" y="0"/>
                    <a:pt x="14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9"/>
            <p:cNvSpPr/>
            <p:nvPr/>
          </p:nvSpPr>
          <p:spPr>
            <a:xfrm>
              <a:off x="-7753750" y="6179825"/>
              <a:ext cx="284625" cy="150075"/>
            </a:xfrm>
            <a:custGeom>
              <a:avLst/>
              <a:gdLst/>
              <a:ahLst/>
              <a:cxnLst/>
              <a:rect l="l" t="t" r="r" b="b"/>
              <a:pathLst>
                <a:path w="11385" h="6003" extrusionOk="0">
                  <a:moveTo>
                    <a:pt x="490" y="0"/>
                  </a:moveTo>
                  <a:lnTo>
                    <a:pt x="0" y="1892"/>
                  </a:lnTo>
                  <a:lnTo>
                    <a:pt x="10569" y="6002"/>
                  </a:lnTo>
                  <a:lnTo>
                    <a:pt x="11385" y="2871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9"/>
            <p:cNvSpPr/>
            <p:nvPr/>
          </p:nvSpPr>
          <p:spPr>
            <a:xfrm>
              <a:off x="-8392950" y="6130075"/>
              <a:ext cx="123825" cy="106625"/>
            </a:xfrm>
            <a:custGeom>
              <a:avLst/>
              <a:gdLst/>
              <a:ahLst/>
              <a:cxnLst/>
              <a:rect l="l" t="t" r="r" b="b"/>
              <a:pathLst>
                <a:path w="4953" h="4265" extrusionOk="0">
                  <a:moveTo>
                    <a:pt x="4953" y="1"/>
                  </a:moveTo>
                  <a:lnTo>
                    <a:pt x="4039" y="2121"/>
                  </a:lnTo>
                  <a:cubicBezTo>
                    <a:pt x="4039" y="2121"/>
                    <a:pt x="3186" y="344"/>
                    <a:pt x="2026" y="344"/>
                  </a:cubicBezTo>
                  <a:cubicBezTo>
                    <a:pt x="1824" y="344"/>
                    <a:pt x="1614" y="397"/>
                    <a:pt x="1397" y="522"/>
                  </a:cubicBezTo>
                  <a:cubicBezTo>
                    <a:pt x="1" y="1360"/>
                    <a:pt x="966" y="4265"/>
                    <a:pt x="3900" y="4265"/>
                  </a:cubicBezTo>
                  <a:cubicBezTo>
                    <a:pt x="4050" y="4265"/>
                    <a:pt x="4205" y="4257"/>
                    <a:pt x="4365" y="4241"/>
                  </a:cubicBezTo>
                  <a:lnTo>
                    <a:pt x="4953" y="1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9"/>
            <p:cNvSpPr/>
            <p:nvPr/>
          </p:nvSpPr>
          <p:spPr>
            <a:xfrm>
              <a:off x="-8382500" y="6129250"/>
              <a:ext cx="118275" cy="113400"/>
            </a:xfrm>
            <a:custGeom>
              <a:avLst/>
              <a:gdLst/>
              <a:ahLst/>
              <a:cxnLst/>
              <a:rect l="l" t="t" r="r" b="b"/>
              <a:pathLst>
                <a:path w="4731" h="4536" extrusionOk="0">
                  <a:moveTo>
                    <a:pt x="4372" y="1"/>
                  </a:moveTo>
                  <a:lnTo>
                    <a:pt x="3621" y="1697"/>
                  </a:lnTo>
                  <a:cubicBezTo>
                    <a:pt x="3360" y="1273"/>
                    <a:pt x="2773" y="490"/>
                    <a:pt x="2055" y="229"/>
                  </a:cubicBezTo>
                  <a:cubicBezTo>
                    <a:pt x="1933" y="188"/>
                    <a:pt x="1810" y="170"/>
                    <a:pt x="1688" y="170"/>
                  </a:cubicBezTo>
                  <a:cubicBezTo>
                    <a:pt x="1422" y="170"/>
                    <a:pt x="1160" y="258"/>
                    <a:pt x="914" y="392"/>
                  </a:cubicBezTo>
                  <a:cubicBezTo>
                    <a:pt x="261" y="816"/>
                    <a:pt x="0" y="1567"/>
                    <a:pt x="294" y="2447"/>
                  </a:cubicBezTo>
                  <a:cubicBezTo>
                    <a:pt x="620" y="3491"/>
                    <a:pt x="1762" y="4535"/>
                    <a:pt x="3556" y="4535"/>
                  </a:cubicBezTo>
                  <a:cubicBezTo>
                    <a:pt x="3686" y="4535"/>
                    <a:pt x="3850" y="4535"/>
                    <a:pt x="3947" y="4470"/>
                  </a:cubicBezTo>
                  <a:lnTo>
                    <a:pt x="3915" y="4111"/>
                  </a:lnTo>
                  <a:cubicBezTo>
                    <a:pt x="3776" y="4123"/>
                    <a:pt x="3640" y="4129"/>
                    <a:pt x="3509" y="4129"/>
                  </a:cubicBezTo>
                  <a:cubicBezTo>
                    <a:pt x="1919" y="4129"/>
                    <a:pt x="922" y="3251"/>
                    <a:pt x="620" y="2317"/>
                  </a:cubicBezTo>
                  <a:cubicBezTo>
                    <a:pt x="425" y="1665"/>
                    <a:pt x="588" y="1045"/>
                    <a:pt x="1077" y="751"/>
                  </a:cubicBezTo>
                  <a:cubicBezTo>
                    <a:pt x="1251" y="664"/>
                    <a:pt x="1439" y="606"/>
                    <a:pt x="1633" y="606"/>
                  </a:cubicBezTo>
                  <a:cubicBezTo>
                    <a:pt x="1729" y="606"/>
                    <a:pt x="1827" y="621"/>
                    <a:pt x="1925" y="653"/>
                  </a:cubicBezTo>
                  <a:cubicBezTo>
                    <a:pt x="2806" y="947"/>
                    <a:pt x="3458" y="2284"/>
                    <a:pt x="3458" y="2284"/>
                  </a:cubicBezTo>
                  <a:lnTo>
                    <a:pt x="3686" y="2643"/>
                  </a:lnTo>
                  <a:lnTo>
                    <a:pt x="4730" y="164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9"/>
            <p:cNvSpPr/>
            <p:nvPr/>
          </p:nvSpPr>
          <p:spPr>
            <a:xfrm>
              <a:off x="-7669750" y="6370450"/>
              <a:ext cx="172075" cy="83400"/>
            </a:xfrm>
            <a:custGeom>
              <a:avLst/>
              <a:gdLst/>
              <a:ahLst/>
              <a:cxnLst/>
              <a:rect l="l" t="t" r="r" b="b"/>
              <a:pathLst>
                <a:path w="6883" h="3336" extrusionOk="0">
                  <a:moveTo>
                    <a:pt x="3890" y="0"/>
                  </a:moveTo>
                  <a:cubicBezTo>
                    <a:pt x="1794" y="0"/>
                    <a:pt x="55" y="1557"/>
                    <a:pt x="0" y="1639"/>
                  </a:cubicBezTo>
                  <a:lnTo>
                    <a:pt x="229" y="1933"/>
                  </a:lnTo>
                  <a:cubicBezTo>
                    <a:pt x="229" y="1933"/>
                    <a:pt x="852" y="1545"/>
                    <a:pt x="1409" y="1545"/>
                  </a:cubicBezTo>
                  <a:cubicBezTo>
                    <a:pt x="1626" y="1545"/>
                    <a:pt x="1834" y="1605"/>
                    <a:pt x="1990" y="1770"/>
                  </a:cubicBezTo>
                  <a:cubicBezTo>
                    <a:pt x="2512" y="2324"/>
                    <a:pt x="1860" y="3009"/>
                    <a:pt x="1827" y="3075"/>
                  </a:cubicBezTo>
                  <a:lnTo>
                    <a:pt x="2120" y="3336"/>
                  </a:lnTo>
                  <a:cubicBezTo>
                    <a:pt x="2479" y="2977"/>
                    <a:pt x="2936" y="2129"/>
                    <a:pt x="2251" y="1476"/>
                  </a:cubicBezTo>
                  <a:cubicBezTo>
                    <a:pt x="1990" y="1183"/>
                    <a:pt x="1631" y="1150"/>
                    <a:pt x="1305" y="1150"/>
                  </a:cubicBezTo>
                  <a:cubicBezTo>
                    <a:pt x="1967" y="758"/>
                    <a:pt x="2905" y="347"/>
                    <a:pt x="3912" y="347"/>
                  </a:cubicBezTo>
                  <a:cubicBezTo>
                    <a:pt x="4245" y="347"/>
                    <a:pt x="4585" y="392"/>
                    <a:pt x="4926" y="498"/>
                  </a:cubicBezTo>
                  <a:cubicBezTo>
                    <a:pt x="5611" y="693"/>
                    <a:pt x="6035" y="1020"/>
                    <a:pt x="6198" y="1476"/>
                  </a:cubicBezTo>
                  <a:cubicBezTo>
                    <a:pt x="6426" y="2161"/>
                    <a:pt x="5904" y="2912"/>
                    <a:pt x="5904" y="2912"/>
                  </a:cubicBezTo>
                  <a:lnTo>
                    <a:pt x="6231" y="3140"/>
                  </a:lnTo>
                  <a:cubicBezTo>
                    <a:pt x="6263" y="3107"/>
                    <a:pt x="6883" y="2259"/>
                    <a:pt x="6589" y="1378"/>
                  </a:cubicBezTo>
                  <a:cubicBezTo>
                    <a:pt x="6394" y="824"/>
                    <a:pt x="5872" y="400"/>
                    <a:pt x="5056" y="171"/>
                  </a:cubicBezTo>
                  <a:cubicBezTo>
                    <a:pt x="4661" y="51"/>
                    <a:pt x="4270" y="0"/>
                    <a:pt x="3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6012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47"/>
          <p:cNvSpPr txBox="1">
            <a:spLocks noGrp="1"/>
          </p:cNvSpPr>
          <p:nvPr>
            <p:ph type="title"/>
          </p:nvPr>
        </p:nvSpPr>
        <p:spPr>
          <a:xfrm>
            <a:off x="2747293" y="2398075"/>
            <a:ext cx="36507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“HOWEVER”</a:t>
            </a:r>
            <a:endParaRPr dirty="0"/>
          </a:p>
        </p:txBody>
      </p:sp>
      <p:sp>
        <p:nvSpPr>
          <p:cNvPr id="1658" name="Google Shape;1658;p47"/>
          <p:cNvSpPr txBox="1">
            <a:spLocks noGrp="1"/>
          </p:cNvSpPr>
          <p:nvPr>
            <p:ph type="title" idx="2"/>
          </p:nvPr>
        </p:nvSpPr>
        <p:spPr>
          <a:xfrm>
            <a:off x="3868550" y="1362300"/>
            <a:ext cx="1408200" cy="8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1.7</a:t>
            </a:r>
            <a:endParaRPr dirty="0"/>
          </a:p>
        </p:txBody>
      </p:sp>
      <p:sp>
        <p:nvSpPr>
          <p:cNvPr id="1659" name="Google Shape;1659;p47"/>
          <p:cNvSpPr txBox="1">
            <a:spLocks noGrp="1"/>
          </p:cNvSpPr>
          <p:nvPr>
            <p:ph type="subTitle" idx="1"/>
          </p:nvPr>
        </p:nvSpPr>
        <p:spPr>
          <a:xfrm>
            <a:off x="3108192" y="3103825"/>
            <a:ext cx="29352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grpSp>
        <p:nvGrpSpPr>
          <p:cNvPr id="1660" name="Google Shape;1660;p47"/>
          <p:cNvGrpSpPr/>
          <p:nvPr/>
        </p:nvGrpSpPr>
        <p:grpSpPr>
          <a:xfrm rot="522375">
            <a:off x="6417626" y="2731353"/>
            <a:ext cx="1757133" cy="1552919"/>
            <a:chOff x="-250850" y="6054775"/>
            <a:chExt cx="2267475" cy="2003950"/>
          </a:xfrm>
        </p:grpSpPr>
        <p:sp>
          <p:nvSpPr>
            <p:cNvPr id="1661" name="Google Shape;1661;p47"/>
            <p:cNvSpPr/>
            <p:nvPr/>
          </p:nvSpPr>
          <p:spPr>
            <a:xfrm>
              <a:off x="-250850" y="6054775"/>
              <a:ext cx="2267475" cy="2003950"/>
            </a:xfrm>
            <a:custGeom>
              <a:avLst/>
              <a:gdLst/>
              <a:ahLst/>
              <a:cxnLst/>
              <a:rect l="l" t="t" r="r" b="b"/>
              <a:pathLst>
                <a:path w="90699" h="80158" extrusionOk="0">
                  <a:moveTo>
                    <a:pt x="25719" y="1"/>
                  </a:moveTo>
                  <a:cubicBezTo>
                    <a:pt x="25119" y="1"/>
                    <a:pt x="24552" y="201"/>
                    <a:pt x="24085" y="601"/>
                  </a:cubicBezTo>
                  <a:cubicBezTo>
                    <a:pt x="23584" y="1035"/>
                    <a:pt x="23251" y="1668"/>
                    <a:pt x="23184" y="2336"/>
                  </a:cubicBezTo>
                  <a:lnTo>
                    <a:pt x="22984" y="6338"/>
                  </a:lnTo>
                  <a:cubicBezTo>
                    <a:pt x="21516" y="5871"/>
                    <a:pt x="19915" y="5671"/>
                    <a:pt x="18114" y="5671"/>
                  </a:cubicBezTo>
                  <a:cubicBezTo>
                    <a:pt x="15412" y="5671"/>
                    <a:pt x="13244" y="6205"/>
                    <a:pt x="13144" y="6205"/>
                  </a:cubicBezTo>
                  <a:cubicBezTo>
                    <a:pt x="11843" y="6539"/>
                    <a:pt x="11075" y="7806"/>
                    <a:pt x="11276" y="9074"/>
                  </a:cubicBezTo>
                  <a:lnTo>
                    <a:pt x="12443" y="15378"/>
                  </a:lnTo>
                  <a:lnTo>
                    <a:pt x="9841" y="14978"/>
                  </a:lnTo>
                  <a:cubicBezTo>
                    <a:pt x="9741" y="14911"/>
                    <a:pt x="9574" y="14911"/>
                    <a:pt x="9441" y="14911"/>
                  </a:cubicBezTo>
                  <a:cubicBezTo>
                    <a:pt x="8774" y="14911"/>
                    <a:pt x="8107" y="15211"/>
                    <a:pt x="7606" y="15712"/>
                  </a:cubicBezTo>
                  <a:cubicBezTo>
                    <a:pt x="7006" y="16312"/>
                    <a:pt x="6806" y="17180"/>
                    <a:pt x="6972" y="17980"/>
                  </a:cubicBezTo>
                  <a:lnTo>
                    <a:pt x="7640" y="20882"/>
                  </a:lnTo>
                  <a:lnTo>
                    <a:pt x="735" y="29021"/>
                  </a:lnTo>
                  <a:cubicBezTo>
                    <a:pt x="234" y="29588"/>
                    <a:pt x="1" y="30389"/>
                    <a:pt x="168" y="31156"/>
                  </a:cubicBezTo>
                  <a:lnTo>
                    <a:pt x="9741" y="75855"/>
                  </a:lnTo>
                  <a:cubicBezTo>
                    <a:pt x="9975" y="77022"/>
                    <a:pt x="10975" y="77823"/>
                    <a:pt x="12176" y="77823"/>
                  </a:cubicBezTo>
                  <a:lnTo>
                    <a:pt x="63046" y="77823"/>
                  </a:lnTo>
                  <a:lnTo>
                    <a:pt x="70218" y="79558"/>
                  </a:lnTo>
                  <a:cubicBezTo>
                    <a:pt x="70351" y="79591"/>
                    <a:pt x="70485" y="79658"/>
                    <a:pt x="70618" y="79658"/>
                  </a:cubicBezTo>
                  <a:lnTo>
                    <a:pt x="70685" y="79658"/>
                  </a:lnTo>
                  <a:lnTo>
                    <a:pt x="71819" y="80058"/>
                  </a:lnTo>
                  <a:cubicBezTo>
                    <a:pt x="72019" y="80091"/>
                    <a:pt x="72252" y="80158"/>
                    <a:pt x="72419" y="80158"/>
                  </a:cubicBezTo>
                  <a:cubicBezTo>
                    <a:pt x="72853" y="80158"/>
                    <a:pt x="73320" y="80025"/>
                    <a:pt x="73754" y="79758"/>
                  </a:cubicBezTo>
                  <a:cubicBezTo>
                    <a:pt x="74321" y="79391"/>
                    <a:pt x="74688" y="78857"/>
                    <a:pt x="74854" y="78190"/>
                  </a:cubicBezTo>
                  <a:lnTo>
                    <a:pt x="74921" y="77923"/>
                  </a:lnTo>
                  <a:lnTo>
                    <a:pt x="79091" y="77923"/>
                  </a:lnTo>
                  <a:cubicBezTo>
                    <a:pt x="80292" y="77923"/>
                    <a:pt x="81292" y="77089"/>
                    <a:pt x="81526" y="75922"/>
                  </a:cubicBezTo>
                  <a:lnTo>
                    <a:pt x="90532" y="30789"/>
                  </a:lnTo>
                  <a:cubicBezTo>
                    <a:pt x="90699" y="29989"/>
                    <a:pt x="90499" y="29221"/>
                    <a:pt x="90032" y="28654"/>
                  </a:cubicBezTo>
                  <a:lnTo>
                    <a:pt x="81859" y="18647"/>
                  </a:lnTo>
                  <a:lnTo>
                    <a:pt x="81859" y="18614"/>
                  </a:lnTo>
                  <a:cubicBezTo>
                    <a:pt x="81859" y="18547"/>
                    <a:pt x="81826" y="18514"/>
                    <a:pt x="81826" y="18480"/>
                  </a:cubicBezTo>
                  <a:cubicBezTo>
                    <a:pt x="81826" y="18447"/>
                    <a:pt x="81793" y="18380"/>
                    <a:pt x="81793" y="18314"/>
                  </a:cubicBezTo>
                  <a:cubicBezTo>
                    <a:pt x="81793" y="18314"/>
                    <a:pt x="81793" y="18280"/>
                    <a:pt x="81759" y="18280"/>
                  </a:cubicBezTo>
                  <a:cubicBezTo>
                    <a:pt x="81759" y="18214"/>
                    <a:pt x="81693" y="18180"/>
                    <a:pt x="81693" y="18147"/>
                  </a:cubicBezTo>
                  <a:cubicBezTo>
                    <a:pt x="81659" y="18047"/>
                    <a:pt x="81659" y="18013"/>
                    <a:pt x="81626" y="17947"/>
                  </a:cubicBezTo>
                  <a:cubicBezTo>
                    <a:pt x="81559" y="17880"/>
                    <a:pt x="81559" y="17847"/>
                    <a:pt x="81526" y="17813"/>
                  </a:cubicBezTo>
                  <a:cubicBezTo>
                    <a:pt x="81492" y="17780"/>
                    <a:pt x="81459" y="17680"/>
                    <a:pt x="81392" y="17647"/>
                  </a:cubicBezTo>
                  <a:cubicBezTo>
                    <a:pt x="81359" y="17613"/>
                    <a:pt x="81359" y="17546"/>
                    <a:pt x="81326" y="17513"/>
                  </a:cubicBezTo>
                  <a:lnTo>
                    <a:pt x="81159" y="17346"/>
                  </a:lnTo>
                  <a:cubicBezTo>
                    <a:pt x="81125" y="17313"/>
                    <a:pt x="81125" y="17313"/>
                    <a:pt x="81125" y="17280"/>
                  </a:cubicBezTo>
                  <a:cubicBezTo>
                    <a:pt x="81025" y="17180"/>
                    <a:pt x="80892" y="17113"/>
                    <a:pt x="80792" y="17013"/>
                  </a:cubicBezTo>
                  <a:cubicBezTo>
                    <a:pt x="80725" y="17013"/>
                    <a:pt x="80725" y="16979"/>
                    <a:pt x="80692" y="16979"/>
                  </a:cubicBezTo>
                  <a:cubicBezTo>
                    <a:pt x="80658" y="16979"/>
                    <a:pt x="80658" y="16946"/>
                    <a:pt x="80625" y="16946"/>
                  </a:cubicBezTo>
                  <a:cubicBezTo>
                    <a:pt x="80658" y="16679"/>
                    <a:pt x="80692" y="16379"/>
                    <a:pt x="80658" y="16145"/>
                  </a:cubicBezTo>
                  <a:cubicBezTo>
                    <a:pt x="80058" y="11042"/>
                    <a:pt x="78490" y="8473"/>
                    <a:pt x="75988" y="8473"/>
                  </a:cubicBezTo>
                  <a:lnTo>
                    <a:pt x="75655" y="8473"/>
                  </a:lnTo>
                  <a:cubicBezTo>
                    <a:pt x="75521" y="8473"/>
                    <a:pt x="75388" y="8507"/>
                    <a:pt x="75321" y="8507"/>
                  </a:cubicBezTo>
                  <a:cubicBezTo>
                    <a:pt x="74888" y="5204"/>
                    <a:pt x="74120" y="3103"/>
                    <a:pt x="72853" y="1802"/>
                  </a:cubicBezTo>
                  <a:cubicBezTo>
                    <a:pt x="72019" y="935"/>
                    <a:pt x="70952" y="468"/>
                    <a:pt x="69817" y="468"/>
                  </a:cubicBezTo>
                  <a:cubicBezTo>
                    <a:pt x="69651" y="468"/>
                    <a:pt x="69484" y="468"/>
                    <a:pt x="69317" y="501"/>
                  </a:cubicBezTo>
                  <a:cubicBezTo>
                    <a:pt x="68016" y="668"/>
                    <a:pt x="66882" y="1301"/>
                    <a:pt x="66048" y="2369"/>
                  </a:cubicBezTo>
                  <a:cubicBezTo>
                    <a:pt x="64981" y="3803"/>
                    <a:pt x="64514" y="5938"/>
                    <a:pt x="64347" y="7940"/>
                  </a:cubicBezTo>
                  <a:cubicBezTo>
                    <a:pt x="64313" y="7839"/>
                    <a:pt x="64213" y="7806"/>
                    <a:pt x="64180" y="7706"/>
                  </a:cubicBezTo>
                  <a:cubicBezTo>
                    <a:pt x="63613" y="7139"/>
                    <a:pt x="62846" y="6805"/>
                    <a:pt x="62045" y="6805"/>
                  </a:cubicBezTo>
                  <a:cubicBezTo>
                    <a:pt x="61545" y="6805"/>
                    <a:pt x="60811" y="6939"/>
                    <a:pt x="60044" y="7539"/>
                  </a:cubicBezTo>
                  <a:cubicBezTo>
                    <a:pt x="57876" y="9274"/>
                    <a:pt x="57809" y="13143"/>
                    <a:pt x="57876" y="14978"/>
                  </a:cubicBezTo>
                  <a:lnTo>
                    <a:pt x="47635" y="14978"/>
                  </a:lnTo>
                  <a:lnTo>
                    <a:pt x="50470" y="5371"/>
                  </a:lnTo>
                  <a:cubicBezTo>
                    <a:pt x="50670" y="4671"/>
                    <a:pt x="50537" y="3870"/>
                    <a:pt x="50137" y="3303"/>
                  </a:cubicBezTo>
                  <a:cubicBezTo>
                    <a:pt x="49703" y="2702"/>
                    <a:pt x="49036" y="2302"/>
                    <a:pt x="48302" y="2202"/>
                  </a:cubicBezTo>
                  <a:lnTo>
                    <a:pt x="259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7"/>
            <p:cNvSpPr/>
            <p:nvPr/>
          </p:nvSpPr>
          <p:spPr>
            <a:xfrm>
              <a:off x="-185800" y="6492600"/>
              <a:ext cx="2137400" cy="1446875"/>
            </a:xfrm>
            <a:custGeom>
              <a:avLst/>
              <a:gdLst/>
              <a:ahLst/>
              <a:cxnLst/>
              <a:rect l="l" t="t" r="r" b="b"/>
              <a:pathLst>
                <a:path w="85496" h="57875" extrusionOk="0">
                  <a:moveTo>
                    <a:pt x="11209" y="0"/>
                  </a:moveTo>
                  <a:lnTo>
                    <a:pt x="1" y="13176"/>
                  </a:lnTo>
                  <a:lnTo>
                    <a:pt x="9541" y="57875"/>
                  </a:lnTo>
                  <a:lnTo>
                    <a:pt x="76489" y="57875"/>
                  </a:lnTo>
                  <a:lnTo>
                    <a:pt x="85495" y="12709"/>
                  </a:lnTo>
                  <a:lnTo>
                    <a:pt x="750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7"/>
            <p:cNvSpPr/>
            <p:nvPr/>
          </p:nvSpPr>
          <p:spPr>
            <a:xfrm>
              <a:off x="-62375" y="6720250"/>
              <a:ext cx="1792150" cy="44225"/>
            </a:xfrm>
            <a:custGeom>
              <a:avLst/>
              <a:gdLst/>
              <a:ahLst/>
              <a:cxnLst/>
              <a:rect l="l" t="t" r="r" b="b"/>
              <a:pathLst>
                <a:path w="71686" h="1769" extrusionOk="0">
                  <a:moveTo>
                    <a:pt x="71685" y="1"/>
                  </a:moveTo>
                  <a:lnTo>
                    <a:pt x="1" y="1402"/>
                  </a:lnTo>
                  <a:lnTo>
                    <a:pt x="1" y="1769"/>
                  </a:lnTo>
                  <a:lnTo>
                    <a:pt x="71685" y="368"/>
                  </a:lnTo>
                  <a:lnTo>
                    <a:pt x="716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7"/>
            <p:cNvSpPr/>
            <p:nvPr/>
          </p:nvSpPr>
          <p:spPr>
            <a:xfrm>
              <a:off x="100250" y="6670225"/>
              <a:ext cx="1199200" cy="23375"/>
            </a:xfrm>
            <a:custGeom>
              <a:avLst/>
              <a:gdLst/>
              <a:ahLst/>
              <a:cxnLst/>
              <a:rect l="l" t="t" r="r" b="b"/>
              <a:pathLst>
                <a:path w="47968" h="935" extrusionOk="0">
                  <a:moveTo>
                    <a:pt x="47968" y="0"/>
                  </a:moveTo>
                  <a:lnTo>
                    <a:pt x="0" y="567"/>
                  </a:lnTo>
                  <a:lnTo>
                    <a:pt x="0" y="934"/>
                  </a:lnTo>
                  <a:lnTo>
                    <a:pt x="47968" y="367"/>
                  </a:lnTo>
                  <a:lnTo>
                    <a:pt x="479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7"/>
            <p:cNvSpPr/>
            <p:nvPr/>
          </p:nvSpPr>
          <p:spPr>
            <a:xfrm>
              <a:off x="325400" y="6585150"/>
              <a:ext cx="1349325" cy="51725"/>
            </a:xfrm>
            <a:custGeom>
              <a:avLst/>
              <a:gdLst/>
              <a:ahLst/>
              <a:cxnLst/>
              <a:rect l="l" t="t" r="r" b="b"/>
              <a:pathLst>
                <a:path w="53973" h="2069" extrusionOk="0">
                  <a:moveTo>
                    <a:pt x="53973" y="1"/>
                  </a:moveTo>
                  <a:lnTo>
                    <a:pt x="1" y="1702"/>
                  </a:lnTo>
                  <a:lnTo>
                    <a:pt x="1" y="2069"/>
                  </a:lnTo>
                  <a:lnTo>
                    <a:pt x="53973" y="368"/>
                  </a:lnTo>
                  <a:lnTo>
                    <a:pt x="539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7"/>
            <p:cNvSpPr/>
            <p:nvPr/>
          </p:nvSpPr>
          <p:spPr>
            <a:xfrm>
              <a:off x="191975" y="6556800"/>
              <a:ext cx="780575" cy="37550"/>
            </a:xfrm>
            <a:custGeom>
              <a:avLst/>
              <a:gdLst/>
              <a:ahLst/>
              <a:cxnLst/>
              <a:rect l="l" t="t" r="r" b="b"/>
              <a:pathLst>
                <a:path w="31223" h="1502" extrusionOk="0">
                  <a:moveTo>
                    <a:pt x="31189" y="1"/>
                  </a:moveTo>
                  <a:lnTo>
                    <a:pt x="0" y="1101"/>
                  </a:lnTo>
                  <a:lnTo>
                    <a:pt x="0" y="1502"/>
                  </a:lnTo>
                  <a:lnTo>
                    <a:pt x="31223" y="401"/>
                  </a:lnTo>
                  <a:lnTo>
                    <a:pt x="31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7"/>
            <p:cNvSpPr/>
            <p:nvPr/>
          </p:nvSpPr>
          <p:spPr>
            <a:xfrm>
              <a:off x="-157450" y="6806150"/>
              <a:ext cx="2071525" cy="25050"/>
            </a:xfrm>
            <a:custGeom>
              <a:avLst/>
              <a:gdLst/>
              <a:ahLst/>
              <a:cxnLst/>
              <a:rect l="l" t="t" r="r" b="b"/>
              <a:pathLst>
                <a:path w="82861" h="1002" extrusionOk="0">
                  <a:moveTo>
                    <a:pt x="82827" y="0"/>
                  </a:moveTo>
                  <a:lnTo>
                    <a:pt x="1" y="634"/>
                  </a:lnTo>
                  <a:lnTo>
                    <a:pt x="1" y="1001"/>
                  </a:lnTo>
                  <a:lnTo>
                    <a:pt x="82860" y="367"/>
                  </a:lnTo>
                  <a:lnTo>
                    <a:pt x="828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7"/>
            <p:cNvSpPr/>
            <p:nvPr/>
          </p:nvSpPr>
          <p:spPr>
            <a:xfrm>
              <a:off x="22675" y="6916225"/>
              <a:ext cx="812275" cy="401150"/>
            </a:xfrm>
            <a:custGeom>
              <a:avLst/>
              <a:gdLst/>
              <a:ahLst/>
              <a:cxnLst/>
              <a:rect l="l" t="t" r="r" b="b"/>
              <a:pathLst>
                <a:path w="32491" h="16046" extrusionOk="0">
                  <a:moveTo>
                    <a:pt x="1" y="1"/>
                  </a:moveTo>
                  <a:lnTo>
                    <a:pt x="1736" y="16012"/>
                  </a:lnTo>
                  <a:lnTo>
                    <a:pt x="32491" y="16045"/>
                  </a:lnTo>
                  <a:lnTo>
                    <a:pt x="318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7"/>
            <p:cNvSpPr/>
            <p:nvPr/>
          </p:nvSpPr>
          <p:spPr>
            <a:xfrm>
              <a:off x="631450" y="6970975"/>
              <a:ext cx="144300" cy="122900"/>
            </a:xfrm>
            <a:custGeom>
              <a:avLst/>
              <a:gdLst/>
              <a:ahLst/>
              <a:cxnLst/>
              <a:rect l="l" t="t" r="r" b="b"/>
              <a:pathLst>
                <a:path w="5772" h="4916" extrusionOk="0">
                  <a:moveTo>
                    <a:pt x="3801" y="1"/>
                  </a:moveTo>
                  <a:cubicBezTo>
                    <a:pt x="3121" y="1"/>
                    <a:pt x="2520" y="700"/>
                    <a:pt x="2469" y="1380"/>
                  </a:cubicBezTo>
                  <a:cubicBezTo>
                    <a:pt x="2107" y="903"/>
                    <a:pt x="1559" y="503"/>
                    <a:pt x="1094" y="503"/>
                  </a:cubicBezTo>
                  <a:cubicBezTo>
                    <a:pt x="746" y="503"/>
                    <a:pt x="444" y="727"/>
                    <a:pt x="301" y="1313"/>
                  </a:cubicBezTo>
                  <a:cubicBezTo>
                    <a:pt x="1" y="2380"/>
                    <a:pt x="1202" y="4215"/>
                    <a:pt x="2469" y="4916"/>
                  </a:cubicBezTo>
                  <a:cubicBezTo>
                    <a:pt x="3837" y="3648"/>
                    <a:pt x="5771" y="1346"/>
                    <a:pt x="4471" y="246"/>
                  </a:cubicBezTo>
                  <a:cubicBezTo>
                    <a:pt x="4250" y="74"/>
                    <a:pt x="4021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7"/>
            <p:cNvSpPr/>
            <p:nvPr/>
          </p:nvSpPr>
          <p:spPr>
            <a:xfrm>
              <a:off x="-9000" y="6963750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2" y="1"/>
                  </a:moveTo>
                  <a:cubicBezTo>
                    <a:pt x="2502" y="1"/>
                    <a:pt x="1464" y="16"/>
                    <a:pt x="723" y="16"/>
                  </a:cubicBezTo>
                  <a:cubicBezTo>
                    <a:pt x="353" y="16"/>
                    <a:pt x="56" y="12"/>
                    <a:pt x="0" y="1"/>
                  </a:cubicBezTo>
                  <a:lnTo>
                    <a:pt x="0" y="1"/>
                  </a:lnTo>
                  <a:lnTo>
                    <a:pt x="901" y="3804"/>
                  </a:lnTo>
                  <a:lnTo>
                    <a:pt x="2502" y="3804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7"/>
            <p:cNvSpPr/>
            <p:nvPr/>
          </p:nvSpPr>
          <p:spPr>
            <a:xfrm>
              <a:off x="22675" y="7185575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3" y="1"/>
                  </a:moveTo>
                  <a:cubicBezTo>
                    <a:pt x="2503" y="1"/>
                    <a:pt x="1465" y="31"/>
                    <a:pt x="724" y="31"/>
                  </a:cubicBezTo>
                  <a:cubicBezTo>
                    <a:pt x="353" y="31"/>
                    <a:pt x="57" y="23"/>
                    <a:pt x="1" y="1"/>
                  </a:cubicBezTo>
                  <a:lnTo>
                    <a:pt x="1" y="1"/>
                  </a:lnTo>
                  <a:lnTo>
                    <a:pt x="868" y="3804"/>
                  </a:lnTo>
                  <a:lnTo>
                    <a:pt x="2503" y="3804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7"/>
            <p:cNvSpPr/>
            <p:nvPr/>
          </p:nvSpPr>
          <p:spPr>
            <a:xfrm>
              <a:off x="948350" y="7380725"/>
              <a:ext cx="766400" cy="463700"/>
            </a:xfrm>
            <a:custGeom>
              <a:avLst/>
              <a:gdLst/>
              <a:ahLst/>
              <a:cxnLst/>
              <a:rect l="l" t="t" r="r" b="b"/>
              <a:pathLst>
                <a:path w="30656" h="18548" extrusionOk="0">
                  <a:moveTo>
                    <a:pt x="567" y="1"/>
                  </a:moveTo>
                  <a:lnTo>
                    <a:pt x="0" y="18547"/>
                  </a:lnTo>
                  <a:lnTo>
                    <a:pt x="28521" y="18180"/>
                  </a:lnTo>
                  <a:lnTo>
                    <a:pt x="30656" y="201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7"/>
            <p:cNvSpPr/>
            <p:nvPr/>
          </p:nvSpPr>
          <p:spPr>
            <a:xfrm>
              <a:off x="948350" y="7380725"/>
              <a:ext cx="703025" cy="615475"/>
            </a:xfrm>
            <a:custGeom>
              <a:avLst/>
              <a:gdLst/>
              <a:ahLst/>
              <a:cxnLst/>
              <a:rect l="l" t="t" r="r" b="b"/>
              <a:pathLst>
                <a:path w="28121" h="24619" extrusionOk="0">
                  <a:moveTo>
                    <a:pt x="567" y="1"/>
                  </a:moveTo>
                  <a:lnTo>
                    <a:pt x="0" y="18547"/>
                  </a:lnTo>
                  <a:lnTo>
                    <a:pt x="24451" y="24618"/>
                  </a:lnTo>
                  <a:lnTo>
                    <a:pt x="28121" y="7206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7"/>
            <p:cNvSpPr/>
            <p:nvPr/>
          </p:nvSpPr>
          <p:spPr>
            <a:xfrm>
              <a:off x="962525" y="7401575"/>
              <a:ext cx="643825" cy="587100"/>
            </a:xfrm>
            <a:custGeom>
              <a:avLst/>
              <a:gdLst/>
              <a:ahLst/>
              <a:cxnLst/>
              <a:rect l="l" t="t" r="r" b="b"/>
              <a:pathLst>
                <a:path w="25753" h="23484" extrusionOk="0">
                  <a:moveTo>
                    <a:pt x="101" y="0"/>
                  </a:moveTo>
                  <a:lnTo>
                    <a:pt x="0" y="367"/>
                  </a:lnTo>
                  <a:lnTo>
                    <a:pt x="25319" y="6972"/>
                  </a:lnTo>
                  <a:lnTo>
                    <a:pt x="22450" y="23451"/>
                  </a:lnTo>
                  <a:lnTo>
                    <a:pt x="22817" y="23484"/>
                  </a:lnTo>
                  <a:lnTo>
                    <a:pt x="25752" y="6705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7"/>
            <p:cNvSpPr/>
            <p:nvPr/>
          </p:nvSpPr>
          <p:spPr>
            <a:xfrm>
              <a:off x="1435375" y="7583150"/>
              <a:ext cx="129275" cy="104475"/>
            </a:xfrm>
            <a:custGeom>
              <a:avLst/>
              <a:gdLst/>
              <a:ahLst/>
              <a:cxnLst/>
              <a:rect l="l" t="t" r="r" b="b"/>
              <a:pathLst>
                <a:path w="5171" h="4179" extrusionOk="0">
                  <a:moveTo>
                    <a:pt x="1211" y="1"/>
                  </a:moveTo>
                  <a:cubicBezTo>
                    <a:pt x="972" y="1"/>
                    <a:pt x="727" y="148"/>
                    <a:pt x="500" y="510"/>
                  </a:cubicBezTo>
                  <a:cubicBezTo>
                    <a:pt x="0" y="1344"/>
                    <a:pt x="534" y="3212"/>
                    <a:pt x="1401" y="4179"/>
                  </a:cubicBezTo>
                  <a:cubicBezTo>
                    <a:pt x="2969" y="3412"/>
                    <a:pt x="5170" y="1944"/>
                    <a:pt x="4336" y="743"/>
                  </a:cubicBezTo>
                  <a:cubicBezTo>
                    <a:pt x="4117" y="427"/>
                    <a:pt x="3836" y="297"/>
                    <a:pt x="3551" y="297"/>
                  </a:cubicBezTo>
                  <a:cubicBezTo>
                    <a:pt x="3054" y="297"/>
                    <a:pt x="2547" y="690"/>
                    <a:pt x="2335" y="1177"/>
                  </a:cubicBezTo>
                  <a:cubicBezTo>
                    <a:pt x="2115" y="560"/>
                    <a:pt x="1676" y="1"/>
                    <a:pt x="12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7"/>
            <p:cNvSpPr/>
            <p:nvPr/>
          </p:nvSpPr>
          <p:spPr>
            <a:xfrm>
              <a:off x="933325" y="7437425"/>
              <a:ext cx="61750" cy="102600"/>
            </a:xfrm>
            <a:custGeom>
              <a:avLst/>
              <a:gdLst/>
              <a:ahLst/>
              <a:cxnLst/>
              <a:rect l="l" t="t" r="r" b="b"/>
              <a:pathLst>
                <a:path w="2470" h="4104" extrusionOk="0">
                  <a:moveTo>
                    <a:pt x="1" y="1"/>
                  </a:moveTo>
                  <a:lnTo>
                    <a:pt x="301" y="3870"/>
                  </a:lnTo>
                  <a:lnTo>
                    <a:pt x="1902" y="4104"/>
                  </a:lnTo>
                  <a:lnTo>
                    <a:pt x="2469" y="368"/>
                  </a:lnTo>
                  <a:cubicBezTo>
                    <a:pt x="2469" y="368"/>
                    <a:pt x="168" y="6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7"/>
            <p:cNvSpPr/>
            <p:nvPr/>
          </p:nvSpPr>
          <p:spPr>
            <a:xfrm>
              <a:off x="924175" y="7710125"/>
              <a:ext cx="61725" cy="103425"/>
            </a:xfrm>
            <a:custGeom>
              <a:avLst/>
              <a:gdLst/>
              <a:ahLst/>
              <a:cxnLst/>
              <a:rect l="l" t="t" r="r" b="b"/>
              <a:pathLst>
                <a:path w="2469" h="4137" extrusionOk="0">
                  <a:moveTo>
                    <a:pt x="0" y="1"/>
                  </a:moveTo>
                  <a:lnTo>
                    <a:pt x="300" y="3870"/>
                  </a:lnTo>
                  <a:lnTo>
                    <a:pt x="1868" y="4137"/>
                  </a:lnTo>
                  <a:lnTo>
                    <a:pt x="2468" y="368"/>
                  </a:lnTo>
                  <a:cubicBezTo>
                    <a:pt x="2468" y="368"/>
                    <a:pt x="167" y="10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7"/>
            <p:cNvSpPr/>
            <p:nvPr/>
          </p:nvSpPr>
          <p:spPr>
            <a:xfrm>
              <a:off x="964200" y="6916225"/>
              <a:ext cx="806425" cy="402825"/>
            </a:xfrm>
            <a:custGeom>
              <a:avLst/>
              <a:gdLst/>
              <a:ahLst/>
              <a:cxnLst/>
              <a:rect l="l" t="t" r="r" b="b"/>
              <a:pathLst>
                <a:path w="32257" h="16113" extrusionOk="0">
                  <a:moveTo>
                    <a:pt x="501" y="1"/>
                  </a:moveTo>
                  <a:lnTo>
                    <a:pt x="0" y="16045"/>
                  </a:lnTo>
                  <a:lnTo>
                    <a:pt x="30355" y="16112"/>
                  </a:lnTo>
                  <a:lnTo>
                    <a:pt x="322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7"/>
            <p:cNvSpPr/>
            <p:nvPr/>
          </p:nvSpPr>
          <p:spPr>
            <a:xfrm>
              <a:off x="1552950" y="6970975"/>
              <a:ext cx="144300" cy="122900"/>
            </a:xfrm>
            <a:custGeom>
              <a:avLst/>
              <a:gdLst/>
              <a:ahLst/>
              <a:cxnLst/>
              <a:rect l="l" t="t" r="r" b="b"/>
              <a:pathLst>
                <a:path w="5772" h="4916" extrusionOk="0">
                  <a:moveTo>
                    <a:pt x="3815" y="1"/>
                  </a:moveTo>
                  <a:cubicBezTo>
                    <a:pt x="3140" y="1"/>
                    <a:pt x="2519" y="700"/>
                    <a:pt x="2469" y="1380"/>
                  </a:cubicBezTo>
                  <a:cubicBezTo>
                    <a:pt x="2106" y="903"/>
                    <a:pt x="1559" y="503"/>
                    <a:pt x="1094" y="503"/>
                  </a:cubicBezTo>
                  <a:cubicBezTo>
                    <a:pt x="745" y="503"/>
                    <a:pt x="443" y="727"/>
                    <a:pt x="301" y="1313"/>
                  </a:cubicBezTo>
                  <a:cubicBezTo>
                    <a:pt x="0" y="2380"/>
                    <a:pt x="1201" y="4215"/>
                    <a:pt x="2469" y="4916"/>
                  </a:cubicBezTo>
                  <a:cubicBezTo>
                    <a:pt x="3870" y="3648"/>
                    <a:pt x="5771" y="1346"/>
                    <a:pt x="4470" y="246"/>
                  </a:cubicBezTo>
                  <a:cubicBezTo>
                    <a:pt x="4258" y="74"/>
                    <a:pt x="4033" y="1"/>
                    <a:pt x="3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7"/>
            <p:cNvSpPr/>
            <p:nvPr/>
          </p:nvSpPr>
          <p:spPr>
            <a:xfrm>
              <a:off x="940850" y="6959600"/>
              <a:ext cx="62550" cy="95075"/>
            </a:xfrm>
            <a:custGeom>
              <a:avLst/>
              <a:gdLst/>
              <a:ahLst/>
              <a:cxnLst/>
              <a:rect l="l" t="t" r="r" b="b"/>
              <a:pathLst>
                <a:path w="2502" h="3803" extrusionOk="0">
                  <a:moveTo>
                    <a:pt x="2502" y="0"/>
                  </a:moveTo>
                  <a:cubicBezTo>
                    <a:pt x="2502" y="0"/>
                    <a:pt x="1464" y="15"/>
                    <a:pt x="723" y="15"/>
                  </a:cubicBezTo>
                  <a:cubicBezTo>
                    <a:pt x="352" y="15"/>
                    <a:pt x="56" y="11"/>
                    <a:pt x="0" y="0"/>
                  </a:cubicBezTo>
                  <a:lnTo>
                    <a:pt x="0" y="0"/>
                  </a:lnTo>
                  <a:lnTo>
                    <a:pt x="901" y="3803"/>
                  </a:lnTo>
                  <a:lnTo>
                    <a:pt x="2502" y="380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7"/>
            <p:cNvSpPr/>
            <p:nvPr/>
          </p:nvSpPr>
          <p:spPr>
            <a:xfrm>
              <a:off x="932500" y="7168900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2" y="1"/>
                  </a:moveTo>
                  <a:cubicBezTo>
                    <a:pt x="2502" y="1"/>
                    <a:pt x="1465" y="30"/>
                    <a:pt x="723" y="30"/>
                  </a:cubicBezTo>
                  <a:cubicBezTo>
                    <a:pt x="353" y="30"/>
                    <a:pt x="56" y="23"/>
                    <a:pt x="1" y="1"/>
                  </a:cubicBezTo>
                  <a:lnTo>
                    <a:pt x="1" y="1"/>
                  </a:lnTo>
                  <a:lnTo>
                    <a:pt x="868" y="3804"/>
                  </a:lnTo>
                  <a:lnTo>
                    <a:pt x="2502" y="3804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7"/>
            <p:cNvSpPr/>
            <p:nvPr/>
          </p:nvSpPr>
          <p:spPr>
            <a:xfrm>
              <a:off x="72725" y="7376550"/>
              <a:ext cx="780575" cy="479550"/>
            </a:xfrm>
            <a:custGeom>
              <a:avLst/>
              <a:gdLst/>
              <a:ahLst/>
              <a:cxnLst/>
              <a:rect l="l" t="t" r="r" b="b"/>
              <a:pathLst>
                <a:path w="31223" h="19182" extrusionOk="0">
                  <a:moveTo>
                    <a:pt x="0" y="1"/>
                  </a:moveTo>
                  <a:lnTo>
                    <a:pt x="2135" y="19181"/>
                  </a:lnTo>
                  <a:lnTo>
                    <a:pt x="31223" y="18781"/>
                  </a:lnTo>
                  <a:lnTo>
                    <a:pt x="30556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7"/>
            <p:cNvSpPr/>
            <p:nvPr/>
          </p:nvSpPr>
          <p:spPr>
            <a:xfrm>
              <a:off x="631450" y="7432025"/>
              <a:ext cx="144300" cy="123025"/>
            </a:xfrm>
            <a:custGeom>
              <a:avLst/>
              <a:gdLst/>
              <a:ahLst/>
              <a:cxnLst/>
              <a:rect l="l" t="t" r="r" b="b"/>
              <a:pathLst>
                <a:path w="5772" h="4921" extrusionOk="0">
                  <a:moveTo>
                    <a:pt x="3790" y="1"/>
                  </a:moveTo>
                  <a:cubicBezTo>
                    <a:pt x="3115" y="1"/>
                    <a:pt x="2519" y="683"/>
                    <a:pt x="2469" y="1384"/>
                  </a:cubicBezTo>
                  <a:cubicBezTo>
                    <a:pt x="2104" y="904"/>
                    <a:pt x="1550" y="501"/>
                    <a:pt x="1083" y="501"/>
                  </a:cubicBezTo>
                  <a:cubicBezTo>
                    <a:pt x="739" y="501"/>
                    <a:pt x="442" y="719"/>
                    <a:pt x="301" y="1284"/>
                  </a:cubicBezTo>
                  <a:cubicBezTo>
                    <a:pt x="1" y="2385"/>
                    <a:pt x="1202" y="4220"/>
                    <a:pt x="2469" y="4920"/>
                  </a:cubicBezTo>
                  <a:cubicBezTo>
                    <a:pt x="3837" y="3586"/>
                    <a:pt x="5771" y="1284"/>
                    <a:pt x="4471" y="250"/>
                  </a:cubicBezTo>
                  <a:cubicBezTo>
                    <a:pt x="4246" y="76"/>
                    <a:pt x="4014" y="1"/>
                    <a:pt x="37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7"/>
            <p:cNvSpPr/>
            <p:nvPr/>
          </p:nvSpPr>
          <p:spPr>
            <a:xfrm>
              <a:off x="45200" y="7416575"/>
              <a:ext cx="62575" cy="94275"/>
            </a:xfrm>
            <a:custGeom>
              <a:avLst/>
              <a:gdLst/>
              <a:ahLst/>
              <a:cxnLst/>
              <a:rect l="l" t="t" r="r" b="b"/>
              <a:pathLst>
                <a:path w="2503" h="3771" extrusionOk="0">
                  <a:moveTo>
                    <a:pt x="2502" y="1"/>
                  </a:moveTo>
                  <a:cubicBezTo>
                    <a:pt x="2502" y="1"/>
                    <a:pt x="1465" y="16"/>
                    <a:pt x="723" y="16"/>
                  </a:cubicBezTo>
                  <a:cubicBezTo>
                    <a:pt x="353" y="16"/>
                    <a:pt x="56" y="12"/>
                    <a:pt x="1" y="1"/>
                  </a:cubicBezTo>
                  <a:lnTo>
                    <a:pt x="1" y="1"/>
                  </a:lnTo>
                  <a:lnTo>
                    <a:pt x="901" y="3770"/>
                  </a:lnTo>
                  <a:lnTo>
                    <a:pt x="2502" y="3770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7"/>
            <p:cNvSpPr/>
            <p:nvPr/>
          </p:nvSpPr>
          <p:spPr>
            <a:xfrm>
              <a:off x="85225" y="7710125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3" y="1"/>
                  </a:moveTo>
                  <a:cubicBezTo>
                    <a:pt x="2503" y="1"/>
                    <a:pt x="1465" y="15"/>
                    <a:pt x="724" y="15"/>
                  </a:cubicBezTo>
                  <a:cubicBezTo>
                    <a:pt x="353" y="15"/>
                    <a:pt x="56" y="12"/>
                    <a:pt x="1" y="1"/>
                  </a:cubicBezTo>
                  <a:lnTo>
                    <a:pt x="1" y="1"/>
                  </a:lnTo>
                  <a:lnTo>
                    <a:pt x="868" y="3803"/>
                  </a:lnTo>
                  <a:lnTo>
                    <a:pt x="2503" y="3803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7"/>
            <p:cNvSpPr/>
            <p:nvPr/>
          </p:nvSpPr>
          <p:spPr>
            <a:xfrm>
              <a:off x="309550" y="6117325"/>
              <a:ext cx="640500" cy="549575"/>
            </a:xfrm>
            <a:custGeom>
              <a:avLst/>
              <a:gdLst/>
              <a:ahLst/>
              <a:cxnLst/>
              <a:rect l="l" t="t" r="r" b="b"/>
              <a:pathLst>
                <a:path w="25620" h="21983" extrusionOk="0">
                  <a:moveTo>
                    <a:pt x="3303" y="0"/>
                  </a:moveTo>
                  <a:lnTo>
                    <a:pt x="2870" y="7939"/>
                  </a:lnTo>
                  <a:lnTo>
                    <a:pt x="1" y="14144"/>
                  </a:lnTo>
                  <a:lnTo>
                    <a:pt x="2202" y="21983"/>
                  </a:lnTo>
                  <a:lnTo>
                    <a:pt x="19882" y="21883"/>
                  </a:lnTo>
                  <a:lnTo>
                    <a:pt x="19882" y="21716"/>
                  </a:lnTo>
                  <a:lnTo>
                    <a:pt x="25619" y="2202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7"/>
            <p:cNvSpPr/>
            <p:nvPr/>
          </p:nvSpPr>
          <p:spPr>
            <a:xfrm>
              <a:off x="49375" y="6578825"/>
              <a:ext cx="107600" cy="145525"/>
            </a:xfrm>
            <a:custGeom>
              <a:avLst/>
              <a:gdLst/>
              <a:ahLst/>
              <a:cxnLst/>
              <a:rect l="l" t="t" r="r" b="b"/>
              <a:pathLst>
                <a:path w="4304" h="5821" extrusionOk="0">
                  <a:moveTo>
                    <a:pt x="1423" y="1"/>
                  </a:moveTo>
                  <a:cubicBezTo>
                    <a:pt x="1312" y="1"/>
                    <a:pt x="1205" y="18"/>
                    <a:pt x="1101" y="54"/>
                  </a:cubicBezTo>
                  <a:cubicBezTo>
                    <a:pt x="234" y="354"/>
                    <a:pt x="0" y="1888"/>
                    <a:pt x="601" y="3489"/>
                  </a:cubicBezTo>
                  <a:cubicBezTo>
                    <a:pt x="1096" y="4858"/>
                    <a:pt x="2049" y="5820"/>
                    <a:pt x="2882" y="5820"/>
                  </a:cubicBezTo>
                  <a:cubicBezTo>
                    <a:pt x="3003" y="5820"/>
                    <a:pt x="3122" y="5800"/>
                    <a:pt x="3236" y="5758"/>
                  </a:cubicBezTo>
                  <a:cubicBezTo>
                    <a:pt x="4103" y="5491"/>
                    <a:pt x="4303" y="3923"/>
                    <a:pt x="3736" y="2355"/>
                  </a:cubicBezTo>
                  <a:cubicBezTo>
                    <a:pt x="3208" y="945"/>
                    <a:pt x="2239" y="1"/>
                    <a:pt x="1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7"/>
            <p:cNvSpPr/>
            <p:nvPr/>
          </p:nvSpPr>
          <p:spPr>
            <a:xfrm>
              <a:off x="-15675" y="6260450"/>
              <a:ext cx="485375" cy="410625"/>
            </a:xfrm>
            <a:custGeom>
              <a:avLst/>
              <a:gdLst/>
              <a:ahLst/>
              <a:cxnLst/>
              <a:rect l="l" t="t" r="r" b="b"/>
              <a:pathLst>
                <a:path w="19415" h="16425" extrusionOk="0">
                  <a:moveTo>
                    <a:pt x="8654" y="0"/>
                  </a:moveTo>
                  <a:cubicBezTo>
                    <a:pt x="6215" y="0"/>
                    <a:pt x="4270" y="480"/>
                    <a:pt x="4270" y="480"/>
                  </a:cubicBezTo>
                  <a:lnTo>
                    <a:pt x="6072" y="10287"/>
                  </a:lnTo>
                  <a:lnTo>
                    <a:pt x="6072" y="10287"/>
                  </a:lnTo>
                  <a:lnTo>
                    <a:pt x="1" y="9253"/>
                  </a:lnTo>
                  <a:lnTo>
                    <a:pt x="1" y="9253"/>
                  </a:lnTo>
                  <a:lnTo>
                    <a:pt x="1568" y="16425"/>
                  </a:lnTo>
                  <a:lnTo>
                    <a:pt x="16846" y="16224"/>
                  </a:lnTo>
                  <a:cubicBezTo>
                    <a:pt x="19414" y="8486"/>
                    <a:pt x="18280" y="4383"/>
                    <a:pt x="15845" y="2248"/>
                  </a:cubicBezTo>
                  <a:cubicBezTo>
                    <a:pt x="13871" y="454"/>
                    <a:pt x="11028" y="0"/>
                    <a:pt x="8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7"/>
            <p:cNvSpPr/>
            <p:nvPr/>
          </p:nvSpPr>
          <p:spPr>
            <a:xfrm>
              <a:off x="-3175" y="6547300"/>
              <a:ext cx="836475" cy="130450"/>
            </a:xfrm>
            <a:custGeom>
              <a:avLst/>
              <a:gdLst/>
              <a:ahLst/>
              <a:cxnLst/>
              <a:rect l="l" t="t" r="r" b="b"/>
              <a:pathLst>
                <a:path w="33459" h="5218" extrusionOk="0">
                  <a:moveTo>
                    <a:pt x="27320" y="1"/>
                  </a:moveTo>
                  <a:cubicBezTo>
                    <a:pt x="27243" y="1"/>
                    <a:pt x="27166" y="5"/>
                    <a:pt x="27087" y="14"/>
                  </a:cubicBezTo>
                  <a:cubicBezTo>
                    <a:pt x="25252" y="180"/>
                    <a:pt x="25252" y="2315"/>
                    <a:pt x="25386" y="3616"/>
                  </a:cubicBezTo>
                  <a:lnTo>
                    <a:pt x="12777" y="4183"/>
                  </a:lnTo>
                  <a:cubicBezTo>
                    <a:pt x="12777" y="4183"/>
                    <a:pt x="11108" y="847"/>
                    <a:pt x="9553" y="847"/>
                  </a:cubicBezTo>
                  <a:cubicBezTo>
                    <a:pt x="9538" y="847"/>
                    <a:pt x="9523" y="847"/>
                    <a:pt x="9508" y="848"/>
                  </a:cubicBezTo>
                  <a:cubicBezTo>
                    <a:pt x="7907" y="948"/>
                    <a:pt x="8073" y="4183"/>
                    <a:pt x="8073" y="4183"/>
                  </a:cubicBezTo>
                  <a:lnTo>
                    <a:pt x="1" y="3783"/>
                  </a:lnTo>
                  <a:lnTo>
                    <a:pt x="268" y="5217"/>
                  </a:lnTo>
                  <a:lnTo>
                    <a:pt x="33458" y="5217"/>
                  </a:lnTo>
                  <a:lnTo>
                    <a:pt x="33458" y="3249"/>
                  </a:lnTo>
                  <a:lnTo>
                    <a:pt x="30856" y="3349"/>
                  </a:lnTo>
                  <a:cubicBezTo>
                    <a:pt x="30250" y="2072"/>
                    <a:pt x="29032" y="1"/>
                    <a:pt x="27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7"/>
            <p:cNvSpPr/>
            <p:nvPr/>
          </p:nvSpPr>
          <p:spPr>
            <a:xfrm>
              <a:off x="207825" y="6591400"/>
              <a:ext cx="107600" cy="145450"/>
            </a:xfrm>
            <a:custGeom>
              <a:avLst/>
              <a:gdLst/>
              <a:ahLst/>
              <a:cxnLst/>
              <a:rect l="l" t="t" r="r" b="b"/>
              <a:pathLst>
                <a:path w="4304" h="5818" extrusionOk="0">
                  <a:moveTo>
                    <a:pt x="1408" y="0"/>
                  </a:moveTo>
                  <a:cubicBezTo>
                    <a:pt x="1303" y="0"/>
                    <a:pt x="1200" y="17"/>
                    <a:pt x="1101" y="51"/>
                  </a:cubicBezTo>
                  <a:cubicBezTo>
                    <a:pt x="234" y="351"/>
                    <a:pt x="0" y="1886"/>
                    <a:pt x="601" y="3487"/>
                  </a:cubicBezTo>
                  <a:cubicBezTo>
                    <a:pt x="1096" y="4856"/>
                    <a:pt x="2049" y="5818"/>
                    <a:pt x="2882" y="5818"/>
                  </a:cubicBezTo>
                  <a:cubicBezTo>
                    <a:pt x="3003" y="5818"/>
                    <a:pt x="3122" y="5797"/>
                    <a:pt x="3236" y="5755"/>
                  </a:cubicBezTo>
                  <a:cubicBezTo>
                    <a:pt x="4103" y="5488"/>
                    <a:pt x="4303" y="3920"/>
                    <a:pt x="3736" y="2353"/>
                  </a:cubicBezTo>
                  <a:cubicBezTo>
                    <a:pt x="3204" y="993"/>
                    <a:pt x="2227" y="0"/>
                    <a:pt x="1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7"/>
            <p:cNvSpPr/>
            <p:nvPr/>
          </p:nvSpPr>
          <p:spPr>
            <a:xfrm>
              <a:off x="644800" y="6568825"/>
              <a:ext cx="107600" cy="145500"/>
            </a:xfrm>
            <a:custGeom>
              <a:avLst/>
              <a:gdLst/>
              <a:ahLst/>
              <a:cxnLst/>
              <a:rect l="l" t="t" r="r" b="b"/>
              <a:pathLst>
                <a:path w="4304" h="5820" extrusionOk="0">
                  <a:moveTo>
                    <a:pt x="1414" y="0"/>
                  </a:moveTo>
                  <a:cubicBezTo>
                    <a:pt x="1306" y="0"/>
                    <a:pt x="1201" y="17"/>
                    <a:pt x="1101" y="53"/>
                  </a:cubicBezTo>
                  <a:cubicBezTo>
                    <a:pt x="201" y="320"/>
                    <a:pt x="0" y="1888"/>
                    <a:pt x="601" y="3456"/>
                  </a:cubicBezTo>
                  <a:cubicBezTo>
                    <a:pt x="1096" y="4854"/>
                    <a:pt x="2049" y="5820"/>
                    <a:pt x="2861" y="5820"/>
                  </a:cubicBezTo>
                  <a:cubicBezTo>
                    <a:pt x="2978" y="5820"/>
                    <a:pt x="3093" y="5800"/>
                    <a:pt x="3203" y="5757"/>
                  </a:cubicBezTo>
                  <a:cubicBezTo>
                    <a:pt x="4103" y="5457"/>
                    <a:pt x="4303" y="3923"/>
                    <a:pt x="3703" y="2322"/>
                  </a:cubicBezTo>
                  <a:cubicBezTo>
                    <a:pt x="3204" y="941"/>
                    <a:pt x="2213" y="0"/>
                    <a:pt x="1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7"/>
            <p:cNvSpPr/>
            <p:nvPr/>
          </p:nvSpPr>
          <p:spPr>
            <a:xfrm>
              <a:off x="406300" y="6236575"/>
              <a:ext cx="501200" cy="28375"/>
            </a:xfrm>
            <a:custGeom>
              <a:avLst/>
              <a:gdLst/>
              <a:ahLst/>
              <a:cxnLst/>
              <a:rect l="l" t="t" r="r" b="b"/>
              <a:pathLst>
                <a:path w="20048" h="1135" extrusionOk="0">
                  <a:moveTo>
                    <a:pt x="0" y="0"/>
                  </a:moveTo>
                  <a:lnTo>
                    <a:pt x="0" y="401"/>
                  </a:lnTo>
                  <a:lnTo>
                    <a:pt x="20048" y="1135"/>
                  </a:lnTo>
                  <a:lnTo>
                    <a:pt x="20048" y="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7"/>
            <p:cNvSpPr/>
            <p:nvPr/>
          </p:nvSpPr>
          <p:spPr>
            <a:xfrm>
              <a:off x="415475" y="6334975"/>
              <a:ext cx="443675" cy="46725"/>
            </a:xfrm>
            <a:custGeom>
              <a:avLst/>
              <a:gdLst/>
              <a:ahLst/>
              <a:cxnLst/>
              <a:rect l="l" t="t" r="r" b="b"/>
              <a:pathLst>
                <a:path w="17747" h="1869" extrusionOk="0">
                  <a:moveTo>
                    <a:pt x="34" y="1"/>
                  </a:moveTo>
                  <a:lnTo>
                    <a:pt x="0" y="434"/>
                  </a:lnTo>
                  <a:lnTo>
                    <a:pt x="17713" y="1869"/>
                  </a:lnTo>
                  <a:lnTo>
                    <a:pt x="17746" y="14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7"/>
            <p:cNvSpPr/>
            <p:nvPr/>
          </p:nvSpPr>
          <p:spPr>
            <a:xfrm>
              <a:off x="464675" y="6485075"/>
              <a:ext cx="377800" cy="10875"/>
            </a:xfrm>
            <a:custGeom>
              <a:avLst/>
              <a:gdLst/>
              <a:ahLst/>
              <a:cxnLst/>
              <a:rect l="l" t="t" r="r" b="b"/>
              <a:pathLst>
                <a:path w="15112" h="435" extrusionOk="0">
                  <a:moveTo>
                    <a:pt x="0" y="1"/>
                  </a:moveTo>
                  <a:lnTo>
                    <a:pt x="0" y="435"/>
                  </a:lnTo>
                  <a:lnTo>
                    <a:pt x="15111" y="435"/>
                  </a:lnTo>
                  <a:lnTo>
                    <a:pt x="15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7"/>
            <p:cNvSpPr/>
            <p:nvPr/>
          </p:nvSpPr>
          <p:spPr>
            <a:xfrm>
              <a:off x="115250" y="6283275"/>
              <a:ext cx="209350" cy="243525"/>
            </a:xfrm>
            <a:custGeom>
              <a:avLst/>
              <a:gdLst/>
              <a:ahLst/>
              <a:cxnLst/>
              <a:rect l="l" t="t" r="r" b="b"/>
              <a:pathLst>
                <a:path w="8374" h="9741" extrusionOk="0">
                  <a:moveTo>
                    <a:pt x="1" y="0"/>
                  </a:moveTo>
                  <a:lnTo>
                    <a:pt x="1435" y="9307"/>
                  </a:lnTo>
                  <a:lnTo>
                    <a:pt x="8373" y="9741"/>
                  </a:lnTo>
                  <a:lnTo>
                    <a:pt x="7506" y="8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7"/>
            <p:cNvSpPr/>
            <p:nvPr/>
          </p:nvSpPr>
          <p:spPr>
            <a:xfrm>
              <a:off x="318725" y="6314125"/>
              <a:ext cx="155975" cy="212675"/>
            </a:xfrm>
            <a:custGeom>
              <a:avLst/>
              <a:gdLst/>
              <a:ahLst/>
              <a:cxnLst/>
              <a:rect l="l" t="t" r="r" b="b"/>
              <a:pathLst>
                <a:path w="6239" h="8507" extrusionOk="0">
                  <a:moveTo>
                    <a:pt x="1" y="1"/>
                  </a:moveTo>
                  <a:lnTo>
                    <a:pt x="1335" y="8507"/>
                  </a:lnTo>
                  <a:lnTo>
                    <a:pt x="3470" y="8340"/>
                  </a:lnTo>
                  <a:cubicBezTo>
                    <a:pt x="6239" y="196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7"/>
            <p:cNvSpPr/>
            <p:nvPr/>
          </p:nvSpPr>
          <p:spPr>
            <a:xfrm>
              <a:off x="680650" y="6614300"/>
              <a:ext cx="35050" cy="54625"/>
            </a:xfrm>
            <a:custGeom>
              <a:avLst/>
              <a:gdLst/>
              <a:ahLst/>
              <a:cxnLst/>
              <a:rect l="l" t="t" r="r" b="b"/>
              <a:pathLst>
                <a:path w="1402" h="2185" extrusionOk="0">
                  <a:moveTo>
                    <a:pt x="471" y="0"/>
                  </a:moveTo>
                  <a:cubicBezTo>
                    <a:pt x="459" y="0"/>
                    <a:pt x="446" y="1"/>
                    <a:pt x="434" y="2"/>
                  </a:cubicBezTo>
                  <a:cubicBezTo>
                    <a:pt x="134" y="102"/>
                    <a:pt x="1" y="636"/>
                    <a:pt x="134" y="1236"/>
                  </a:cubicBezTo>
                  <a:cubicBezTo>
                    <a:pt x="255" y="1779"/>
                    <a:pt x="593" y="2185"/>
                    <a:pt x="878" y="2185"/>
                  </a:cubicBezTo>
                  <a:cubicBezTo>
                    <a:pt x="909" y="2185"/>
                    <a:pt x="939" y="2180"/>
                    <a:pt x="968" y="2170"/>
                  </a:cubicBezTo>
                  <a:cubicBezTo>
                    <a:pt x="1268" y="2104"/>
                    <a:pt x="1402" y="1570"/>
                    <a:pt x="1268" y="970"/>
                  </a:cubicBezTo>
                  <a:cubicBezTo>
                    <a:pt x="1172" y="423"/>
                    <a:pt x="797" y="0"/>
                    <a:pt x="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7"/>
            <p:cNvSpPr/>
            <p:nvPr/>
          </p:nvSpPr>
          <p:spPr>
            <a:xfrm>
              <a:off x="243675" y="6633475"/>
              <a:ext cx="35050" cy="54450"/>
            </a:xfrm>
            <a:custGeom>
              <a:avLst/>
              <a:gdLst/>
              <a:ahLst/>
              <a:cxnLst/>
              <a:rect l="l" t="t" r="r" b="b"/>
              <a:pathLst>
                <a:path w="1402" h="2178" extrusionOk="0">
                  <a:moveTo>
                    <a:pt x="507" y="1"/>
                  </a:moveTo>
                  <a:cubicBezTo>
                    <a:pt x="494" y="1"/>
                    <a:pt x="481" y="1"/>
                    <a:pt x="468" y="2"/>
                  </a:cubicBezTo>
                  <a:cubicBezTo>
                    <a:pt x="134" y="69"/>
                    <a:pt x="1" y="636"/>
                    <a:pt x="134" y="1203"/>
                  </a:cubicBezTo>
                  <a:cubicBezTo>
                    <a:pt x="289" y="1791"/>
                    <a:pt x="615" y="2178"/>
                    <a:pt x="902" y="2178"/>
                  </a:cubicBezTo>
                  <a:cubicBezTo>
                    <a:pt x="924" y="2178"/>
                    <a:pt x="946" y="2176"/>
                    <a:pt x="968" y="2171"/>
                  </a:cubicBezTo>
                  <a:cubicBezTo>
                    <a:pt x="1302" y="2071"/>
                    <a:pt x="1402" y="1537"/>
                    <a:pt x="1302" y="936"/>
                  </a:cubicBezTo>
                  <a:cubicBezTo>
                    <a:pt x="1173" y="391"/>
                    <a:pt x="829" y="1"/>
                    <a:pt x="5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7"/>
            <p:cNvSpPr/>
            <p:nvPr/>
          </p:nvSpPr>
          <p:spPr>
            <a:xfrm>
              <a:off x="144450" y="6359150"/>
              <a:ext cx="66725" cy="106775"/>
            </a:xfrm>
            <a:custGeom>
              <a:avLst/>
              <a:gdLst/>
              <a:ahLst/>
              <a:cxnLst/>
              <a:rect l="l" t="t" r="r" b="b"/>
              <a:pathLst>
                <a:path w="2669" h="4271" extrusionOk="0">
                  <a:moveTo>
                    <a:pt x="1334" y="1"/>
                  </a:moveTo>
                  <a:cubicBezTo>
                    <a:pt x="601" y="1"/>
                    <a:pt x="0" y="968"/>
                    <a:pt x="0" y="2136"/>
                  </a:cubicBezTo>
                  <a:cubicBezTo>
                    <a:pt x="0" y="3303"/>
                    <a:pt x="601" y="4271"/>
                    <a:pt x="1334" y="4271"/>
                  </a:cubicBezTo>
                  <a:cubicBezTo>
                    <a:pt x="2102" y="4271"/>
                    <a:pt x="2669" y="3303"/>
                    <a:pt x="2669" y="2136"/>
                  </a:cubicBezTo>
                  <a:cubicBezTo>
                    <a:pt x="2669" y="935"/>
                    <a:pt x="2102" y="1"/>
                    <a:pt x="1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7"/>
            <p:cNvSpPr/>
            <p:nvPr/>
          </p:nvSpPr>
          <p:spPr>
            <a:xfrm>
              <a:off x="215325" y="6355000"/>
              <a:ext cx="70900" cy="114275"/>
            </a:xfrm>
            <a:custGeom>
              <a:avLst/>
              <a:gdLst/>
              <a:ahLst/>
              <a:cxnLst/>
              <a:rect l="l" t="t" r="r" b="b"/>
              <a:pathLst>
                <a:path w="2836" h="4571" extrusionOk="0">
                  <a:moveTo>
                    <a:pt x="1435" y="0"/>
                  </a:moveTo>
                  <a:cubicBezTo>
                    <a:pt x="634" y="0"/>
                    <a:pt x="0" y="1034"/>
                    <a:pt x="0" y="2302"/>
                  </a:cubicBezTo>
                  <a:cubicBezTo>
                    <a:pt x="0" y="3536"/>
                    <a:pt x="634" y="4570"/>
                    <a:pt x="1435" y="4570"/>
                  </a:cubicBezTo>
                  <a:cubicBezTo>
                    <a:pt x="2202" y="4570"/>
                    <a:pt x="2836" y="3536"/>
                    <a:pt x="2836" y="2302"/>
                  </a:cubicBezTo>
                  <a:cubicBezTo>
                    <a:pt x="2836" y="1001"/>
                    <a:pt x="2202" y="0"/>
                    <a:pt x="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7"/>
            <p:cNvSpPr/>
            <p:nvPr/>
          </p:nvSpPr>
          <p:spPr>
            <a:xfrm>
              <a:off x="177800" y="6387525"/>
              <a:ext cx="25050" cy="47550"/>
            </a:xfrm>
            <a:custGeom>
              <a:avLst/>
              <a:gdLst/>
              <a:ahLst/>
              <a:cxnLst/>
              <a:rect l="l" t="t" r="r" b="b"/>
              <a:pathLst>
                <a:path w="1002" h="1902" extrusionOk="0">
                  <a:moveTo>
                    <a:pt x="501" y="0"/>
                  </a:moveTo>
                  <a:cubicBezTo>
                    <a:pt x="201" y="0"/>
                    <a:pt x="0" y="400"/>
                    <a:pt x="0" y="967"/>
                  </a:cubicBezTo>
                  <a:cubicBezTo>
                    <a:pt x="0" y="1501"/>
                    <a:pt x="201" y="1901"/>
                    <a:pt x="501" y="1901"/>
                  </a:cubicBezTo>
                  <a:cubicBezTo>
                    <a:pt x="801" y="1901"/>
                    <a:pt x="1001" y="1501"/>
                    <a:pt x="1001" y="967"/>
                  </a:cubicBezTo>
                  <a:cubicBezTo>
                    <a:pt x="1001" y="467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7"/>
            <p:cNvSpPr/>
            <p:nvPr/>
          </p:nvSpPr>
          <p:spPr>
            <a:xfrm>
              <a:off x="219500" y="6392475"/>
              <a:ext cx="25025" cy="48425"/>
            </a:xfrm>
            <a:custGeom>
              <a:avLst/>
              <a:gdLst/>
              <a:ahLst/>
              <a:cxnLst/>
              <a:rect l="l" t="t" r="r" b="b"/>
              <a:pathLst>
                <a:path w="1001" h="1937" extrusionOk="0">
                  <a:moveTo>
                    <a:pt x="531" y="1"/>
                  </a:moveTo>
                  <a:cubicBezTo>
                    <a:pt x="521" y="1"/>
                    <a:pt x="511" y="1"/>
                    <a:pt x="501" y="2"/>
                  </a:cubicBezTo>
                  <a:cubicBezTo>
                    <a:pt x="200" y="2"/>
                    <a:pt x="0" y="436"/>
                    <a:pt x="0" y="970"/>
                  </a:cubicBezTo>
                  <a:cubicBezTo>
                    <a:pt x="0" y="1503"/>
                    <a:pt x="200" y="1937"/>
                    <a:pt x="501" y="1937"/>
                  </a:cubicBezTo>
                  <a:cubicBezTo>
                    <a:pt x="801" y="1937"/>
                    <a:pt x="1001" y="1503"/>
                    <a:pt x="1001" y="970"/>
                  </a:cubicBezTo>
                  <a:cubicBezTo>
                    <a:pt x="1001" y="454"/>
                    <a:pt x="814" y="1"/>
                    <a:pt x="5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7"/>
            <p:cNvSpPr/>
            <p:nvPr/>
          </p:nvSpPr>
          <p:spPr>
            <a:xfrm>
              <a:off x="24350" y="6531775"/>
              <a:ext cx="175150" cy="89600"/>
            </a:xfrm>
            <a:custGeom>
              <a:avLst/>
              <a:gdLst/>
              <a:ahLst/>
              <a:cxnLst/>
              <a:rect l="l" t="t" r="r" b="b"/>
              <a:pathLst>
                <a:path w="7006" h="3584" extrusionOk="0">
                  <a:moveTo>
                    <a:pt x="1" y="1"/>
                  </a:moveTo>
                  <a:cubicBezTo>
                    <a:pt x="1" y="1"/>
                    <a:pt x="1" y="3036"/>
                    <a:pt x="2603" y="3503"/>
                  </a:cubicBezTo>
                  <a:cubicBezTo>
                    <a:pt x="2878" y="3559"/>
                    <a:pt x="3138" y="3584"/>
                    <a:pt x="3384" y="3584"/>
                  </a:cubicBezTo>
                  <a:cubicBezTo>
                    <a:pt x="6107" y="3584"/>
                    <a:pt x="7006" y="468"/>
                    <a:pt x="7006" y="468"/>
                  </a:cubicBezTo>
                  <a:lnTo>
                    <a:pt x="7006" y="468"/>
                  </a:lnTo>
                  <a:cubicBezTo>
                    <a:pt x="5621" y="1210"/>
                    <a:pt x="4442" y="1470"/>
                    <a:pt x="3468" y="1470"/>
                  </a:cubicBezTo>
                  <a:cubicBezTo>
                    <a:pt x="1157" y="147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7"/>
            <p:cNvSpPr/>
            <p:nvPr/>
          </p:nvSpPr>
          <p:spPr>
            <a:xfrm>
              <a:off x="17675" y="6580150"/>
              <a:ext cx="181825" cy="14200"/>
            </a:xfrm>
            <a:custGeom>
              <a:avLst/>
              <a:gdLst/>
              <a:ahLst/>
              <a:cxnLst/>
              <a:rect l="l" t="t" r="r" b="b"/>
              <a:pathLst>
                <a:path w="7273" h="568" extrusionOk="0">
                  <a:moveTo>
                    <a:pt x="1" y="1"/>
                  </a:moveTo>
                  <a:lnTo>
                    <a:pt x="1" y="167"/>
                  </a:lnTo>
                  <a:lnTo>
                    <a:pt x="7273" y="568"/>
                  </a:lnTo>
                  <a:lnTo>
                    <a:pt x="7273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7"/>
            <p:cNvSpPr/>
            <p:nvPr/>
          </p:nvSpPr>
          <p:spPr>
            <a:xfrm>
              <a:off x="61050" y="6554300"/>
              <a:ext cx="15875" cy="68400"/>
            </a:xfrm>
            <a:custGeom>
              <a:avLst/>
              <a:gdLst/>
              <a:ahLst/>
              <a:cxnLst/>
              <a:rect l="l" t="t" r="r" b="b"/>
              <a:pathLst>
                <a:path w="635" h="2736" extrusionOk="0">
                  <a:moveTo>
                    <a:pt x="467" y="1"/>
                  </a:moveTo>
                  <a:lnTo>
                    <a:pt x="0" y="2702"/>
                  </a:lnTo>
                  <a:lnTo>
                    <a:pt x="167" y="2736"/>
                  </a:lnTo>
                  <a:lnTo>
                    <a:pt x="634" y="34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7"/>
            <p:cNvSpPr/>
            <p:nvPr/>
          </p:nvSpPr>
          <p:spPr>
            <a:xfrm>
              <a:off x="101900" y="6565975"/>
              <a:ext cx="9200" cy="65075"/>
            </a:xfrm>
            <a:custGeom>
              <a:avLst/>
              <a:gdLst/>
              <a:ahLst/>
              <a:cxnLst/>
              <a:rect l="l" t="t" r="r" b="b"/>
              <a:pathLst>
                <a:path w="368" h="2603" extrusionOk="0">
                  <a:moveTo>
                    <a:pt x="201" y="1"/>
                  </a:moveTo>
                  <a:lnTo>
                    <a:pt x="1" y="2602"/>
                  </a:lnTo>
                  <a:lnTo>
                    <a:pt x="168" y="2602"/>
                  </a:lnTo>
                  <a:lnTo>
                    <a:pt x="368" y="3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7"/>
            <p:cNvSpPr/>
            <p:nvPr/>
          </p:nvSpPr>
          <p:spPr>
            <a:xfrm>
              <a:off x="136925" y="6544300"/>
              <a:ext cx="13375" cy="84250"/>
            </a:xfrm>
            <a:custGeom>
              <a:avLst/>
              <a:gdLst/>
              <a:ahLst/>
              <a:cxnLst/>
              <a:rect l="l" t="t" r="r" b="b"/>
              <a:pathLst>
                <a:path w="535" h="3370" extrusionOk="0">
                  <a:moveTo>
                    <a:pt x="1" y="0"/>
                  </a:moveTo>
                  <a:lnTo>
                    <a:pt x="368" y="3369"/>
                  </a:lnTo>
                  <a:lnTo>
                    <a:pt x="535" y="3336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7"/>
            <p:cNvSpPr/>
            <p:nvPr/>
          </p:nvSpPr>
          <p:spPr>
            <a:xfrm>
              <a:off x="1281925" y="6507300"/>
              <a:ext cx="452850" cy="156325"/>
            </a:xfrm>
            <a:custGeom>
              <a:avLst/>
              <a:gdLst/>
              <a:ahLst/>
              <a:cxnLst/>
              <a:rect l="l" t="t" r="r" b="b"/>
              <a:pathLst>
                <a:path w="18114" h="6253" extrusionOk="0">
                  <a:moveTo>
                    <a:pt x="8797" y="0"/>
                  </a:moveTo>
                  <a:cubicBezTo>
                    <a:pt x="2910" y="0"/>
                    <a:pt x="0" y="1447"/>
                    <a:pt x="0" y="1447"/>
                  </a:cubicBezTo>
                  <a:cubicBezTo>
                    <a:pt x="0" y="1447"/>
                    <a:pt x="3445" y="6252"/>
                    <a:pt x="8705" y="6252"/>
                  </a:cubicBezTo>
                  <a:cubicBezTo>
                    <a:pt x="11429" y="6252"/>
                    <a:pt x="14641" y="4963"/>
                    <a:pt x="18113" y="1047"/>
                  </a:cubicBezTo>
                  <a:cubicBezTo>
                    <a:pt x="14447" y="271"/>
                    <a:pt x="11343" y="0"/>
                    <a:pt x="8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7"/>
            <p:cNvSpPr/>
            <p:nvPr/>
          </p:nvSpPr>
          <p:spPr>
            <a:xfrm>
              <a:off x="1251900" y="6128625"/>
              <a:ext cx="452025" cy="494075"/>
            </a:xfrm>
            <a:custGeom>
              <a:avLst/>
              <a:gdLst/>
              <a:ahLst/>
              <a:cxnLst/>
              <a:rect l="l" t="t" r="r" b="b"/>
              <a:pathLst>
                <a:path w="18081" h="19763" extrusionOk="0">
                  <a:moveTo>
                    <a:pt x="9697" y="1"/>
                  </a:moveTo>
                  <a:cubicBezTo>
                    <a:pt x="9625" y="1"/>
                    <a:pt x="9550" y="6"/>
                    <a:pt x="9474" y="15"/>
                  </a:cubicBezTo>
                  <a:cubicBezTo>
                    <a:pt x="5538" y="516"/>
                    <a:pt x="6905" y="10156"/>
                    <a:pt x="6905" y="10156"/>
                  </a:cubicBezTo>
                  <a:lnTo>
                    <a:pt x="2769" y="9889"/>
                  </a:lnTo>
                  <a:cubicBezTo>
                    <a:pt x="2769" y="9889"/>
                    <a:pt x="2899" y="6351"/>
                    <a:pt x="1896" y="6351"/>
                  </a:cubicBezTo>
                  <a:cubicBezTo>
                    <a:pt x="1763" y="6351"/>
                    <a:pt x="1610" y="6413"/>
                    <a:pt x="1435" y="6553"/>
                  </a:cubicBezTo>
                  <a:cubicBezTo>
                    <a:pt x="0" y="7721"/>
                    <a:pt x="234" y="12157"/>
                    <a:pt x="234" y="12157"/>
                  </a:cubicBezTo>
                  <a:lnTo>
                    <a:pt x="6405" y="11690"/>
                  </a:lnTo>
                  <a:lnTo>
                    <a:pt x="6872" y="19763"/>
                  </a:lnTo>
                  <a:lnTo>
                    <a:pt x="6872" y="19729"/>
                  </a:lnTo>
                  <a:lnTo>
                    <a:pt x="13343" y="19729"/>
                  </a:lnTo>
                  <a:lnTo>
                    <a:pt x="14044" y="13025"/>
                  </a:lnTo>
                  <a:lnTo>
                    <a:pt x="18080" y="13425"/>
                  </a:lnTo>
                  <a:cubicBezTo>
                    <a:pt x="18080" y="13425"/>
                    <a:pt x="17504" y="7981"/>
                    <a:pt x="15943" y="7981"/>
                  </a:cubicBezTo>
                  <a:cubicBezTo>
                    <a:pt x="15911" y="7981"/>
                    <a:pt x="15878" y="7983"/>
                    <a:pt x="15845" y="7988"/>
                  </a:cubicBezTo>
                  <a:cubicBezTo>
                    <a:pt x="14211" y="8188"/>
                    <a:pt x="15845" y="11690"/>
                    <a:pt x="15845" y="11690"/>
                  </a:cubicBezTo>
                  <a:lnTo>
                    <a:pt x="13043" y="12091"/>
                  </a:lnTo>
                  <a:cubicBezTo>
                    <a:pt x="13043" y="12091"/>
                    <a:pt x="13364" y="1"/>
                    <a:pt x="9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7"/>
            <p:cNvSpPr/>
            <p:nvPr/>
          </p:nvSpPr>
          <p:spPr>
            <a:xfrm>
              <a:off x="1439525" y="6204875"/>
              <a:ext cx="34225" cy="342775"/>
            </a:xfrm>
            <a:custGeom>
              <a:avLst/>
              <a:gdLst/>
              <a:ahLst/>
              <a:cxnLst/>
              <a:rect l="l" t="t" r="r" b="b"/>
              <a:pathLst>
                <a:path w="1369" h="13711" extrusionOk="0">
                  <a:moveTo>
                    <a:pt x="368" y="1"/>
                  </a:moveTo>
                  <a:lnTo>
                    <a:pt x="1" y="34"/>
                  </a:lnTo>
                  <a:lnTo>
                    <a:pt x="1002" y="13711"/>
                  </a:lnTo>
                  <a:lnTo>
                    <a:pt x="1368" y="13677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7"/>
            <p:cNvSpPr/>
            <p:nvPr/>
          </p:nvSpPr>
          <p:spPr>
            <a:xfrm>
              <a:off x="1475400" y="6290775"/>
              <a:ext cx="14200" cy="181000"/>
            </a:xfrm>
            <a:custGeom>
              <a:avLst/>
              <a:gdLst/>
              <a:ahLst/>
              <a:cxnLst/>
              <a:rect l="l" t="t" r="r" b="b"/>
              <a:pathLst>
                <a:path w="568" h="7240" extrusionOk="0">
                  <a:moveTo>
                    <a:pt x="0" y="1"/>
                  </a:moveTo>
                  <a:lnTo>
                    <a:pt x="200" y="7239"/>
                  </a:lnTo>
                  <a:lnTo>
                    <a:pt x="567" y="7239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7"/>
            <p:cNvSpPr/>
            <p:nvPr/>
          </p:nvSpPr>
          <p:spPr>
            <a:xfrm>
              <a:off x="1515425" y="6173200"/>
              <a:ext cx="21700" cy="374450"/>
            </a:xfrm>
            <a:custGeom>
              <a:avLst/>
              <a:gdLst/>
              <a:ahLst/>
              <a:cxnLst/>
              <a:rect l="l" t="t" r="r" b="b"/>
              <a:pathLst>
                <a:path w="868" h="14978" extrusionOk="0">
                  <a:moveTo>
                    <a:pt x="367" y="0"/>
                  </a:moveTo>
                  <a:lnTo>
                    <a:pt x="0" y="34"/>
                  </a:lnTo>
                  <a:lnTo>
                    <a:pt x="501" y="14978"/>
                  </a:lnTo>
                  <a:lnTo>
                    <a:pt x="868" y="14978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7"/>
            <p:cNvSpPr/>
            <p:nvPr/>
          </p:nvSpPr>
          <p:spPr>
            <a:xfrm>
              <a:off x="1270250" y="6404200"/>
              <a:ext cx="82575" cy="9200"/>
            </a:xfrm>
            <a:custGeom>
              <a:avLst/>
              <a:gdLst/>
              <a:ahLst/>
              <a:cxnLst/>
              <a:rect l="l" t="t" r="r" b="b"/>
              <a:pathLst>
                <a:path w="3303" h="368" extrusionOk="0">
                  <a:moveTo>
                    <a:pt x="0" y="0"/>
                  </a:moveTo>
                  <a:lnTo>
                    <a:pt x="0" y="367"/>
                  </a:lnTo>
                  <a:lnTo>
                    <a:pt x="3303" y="367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7"/>
            <p:cNvSpPr/>
            <p:nvPr/>
          </p:nvSpPr>
          <p:spPr>
            <a:xfrm>
              <a:off x="1291100" y="6387525"/>
              <a:ext cx="140125" cy="13350"/>
            </a:xfrm>
            <a:custGeom>
              <a:avLst/>
              <a:gdLst/>
              <a:ahLst/>
              <a:cxnLst/>
              <a:rect l="l" t="t" r="r" b="b"/>
              <a:pathLst>
                <a:path w="5605" h="534" extrusionOk="0">
                  <a:moveTo>
                    <a:pt x="34" y="0"/>
                  </a:moveTo>
                  <a:lnTo>
                    <a:pt x="0" y="367"/>
                  </a:lnTo>
                  <a:lnTo>
                    <a:pt x="5604" y="534"/>
                  </a:lnTo>
                  <a:lnTo>
                    <a:pt x="5604" y="1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7"/>
            <p:cNvSpPr/>
            <p:nvPr/>
          </p:nvSpPr>
          <p:spPr>
            <a:xfrm>
              <a:off x="1587975" y="6420050"/>
              <a:ext cx="99250" cy="23350"/>
            </a:xfrm>
            <a:custGeom>
              <a:avLst/>
              <a:gdLst/>
              <a:ahLst/>
              <a:cxnLst/>
              <a:rect l="l" t="t" r="r" b="b"/>
              <a:pathLst>
                <a:path w="3970" h="934" extrusionOk="0">
                  <a:moveTo>
                    <a:pt x="3937" y="0"/>
                  </a:moveTo>
                  <a:lnTo>
                    <a:pt x="0" y="567"/>
                  </a:lnTo>
                  <a:lnTo>
                    <a:pt x="67" y="934"/>
                  </a:lnTo>
                  <a:lnTo>
                    <a:pt x="3970" y="367"/>
                  </a:lnTo>
                  <a:lnTo>
                    <a:pt x="39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7"/>
            <p:cNvSpPr/>
            <p:nvPr/>
          </p:nvSpPr>
          <p:spPr>
            <a:xfrm>
              <a:off x="1629675" y="6436725"/>
              <a:ext cx="63400" cy="14200"/>
            </a:xfrm>
            <a:custGeom>
              <a:avLst/>
              <a:gdLst/>
              <a:ahLst/>
              <a:cxnLst/>
              <a:rect l="l" t="t" r="r" b="b"/>
              <a:pathLst>
                <a:path w="2536" h="568" extrusionOk="0">
                  <a:moveTo>
                    <a:pt x="2502" y="0"/>
                  </a:moveTo>
                  <a:lnTo>
                    <a:pt x="0" y="200"/>
                  </a:lnTo>
                  <a:lnTo>
                    <a:pt x="34" y="567"/>
                  </a:lnTo>
                  <a:lnTo>
                    <a:pt x="2535" y="367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7"/>
            <p:cNvSpPr/>
            <p:nvPr/>
          </p:nvSpPr>
          <p:spPr>
            <a:xfrm>
              <a:off x="1282750" y="6533450"/>
              <a:ext cx="452025" cy="226025"/>
            </a:xfrm>
            <a:custGeom>
              <a:avLst/>
              <a:gdLst/>
              <a:ahLst/>
              <a:cxnLst/>
              <a:rect l="l" t="t" r="r" b="b"/>
              <a:pathLst>
                <a:path w="18081" h="9041" extrusionOk="0">
                  <a:moveTo>
                    <a:pt x="18080" y="1"/>
                  </a:moveTo>
                  <a:cubicBezTo>
                    <a:pt x="14988" y="1463"/>
                    <a:pt x="11803" y="1934"/>
                    <a:pt x="8984" y="1934"/>
                  </a:cubicBezTo>
                  <a:cubicBezTo>
                    <a:pt x="3896" y="1934"/>
                    <a:pt x="1" y="401"/>
                    <a:pt x="1" y="401"/>
                  </a:cubicBezTo>
                  <a:lnTo>
                    <a:pt x="1" y="401"/>
                  </a:lnTo>
                  <a:lnTo>
                    <a:pt x="3537" y="9040"/>
                  </a:lnTo>
                  <a:lnTo>
                    <a:pt x="14444" y="9040"/>
                  </a:lnTo>
                  <a:lnTo>
                    <a:pt x="180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7"/>
            <p:cNvSpPr/>
            <p:nvPr/>
          </p:nvSpPr>
          <p:spPr>
            <a:xfrm>
              <a:off x="1307775" y="6567650"/>
              <a:ext cx="399475" cy="74250"/>
            </a:xfrm>
            <a:custGeom>
              <a:avLst/>
              <a:gdLst/>
              <a:ahLst/>
              <a:cxnLst/>
              <a:rect l="l" t="t" r="r" b="b"/>
              <a:pathLst>
                <a:path w="15979" h="2970" extrusionOk="0">
                  <a:moveTo>
                    <a:pt x="15311" y="0"/>
                  </a:moveTo>
                  <a:lnTo>
                    <a:pt x="13944" y="1701"/>
                  </a:lnTo>
                  <a:lnTo>
                    <a:pt x="12810" y="701"/>
                  </a:lnTo>
                  <a:lnTo>
                    <a:pt x="11509" y="2302"/>
                  </a:lnTo>
                  <a:lnTo>
                    <a:pt x="10508" y="1168"/>
                  </a:lnTo>
                  <a:lnTo>
                    <a:pt x="9274" y="2469"/>
                  </a:lnTo>
                  <a:lnTo>
                    <a:pt x="8006" y="1168"/>
                  </a:lnTo>
                  <a:lnTo>
                    <a:pt x="6739" y="2469"/>
                  </a:lnTo>
                  <a:lnTo>
                    <a:pt x="5504" y="1435"/>
                  </a:lnTo>
                  <a:lnTo>
                    <a:pt x="4103" y="2469"/>
                  </a:lnTo>
                  <a:lnTo>
                    <a:pt x="3069" y="701"/>
                  </a:lnTo>
                  <a:lnTo>
                    <a:pt x="1668" y="1968"/>
                  </a:lnTo>
                  <a:lnTo>
                    <a:pt x="267" y="467"/>
                  </a:lnTo>
                  <a:lnTo>
                    <a:pt x="0" y="667"/>
                  </a:lnTo>
                  <a:lnTo>
                    <a:pt x="1635" y="2502"/>
                  </a:lnTo>
                  <a:lnTo>
                    <a:pt x="2969" y="1268"/>
                  </a:lnTo>
                  <a:lnTo>
                    <a:pt x="3970" y="2969"/>
                  </a:lnTo>
                  <a:lnTo>
                    <a:pt x="5471" y="1868"/>
                  </a:lnTo>
                  <a:lnTo>
                    <a:pt x="6772" y="2969"/>
                  </a:lnTo>
                  <a:lnTo>
                    <a:pt x="8006" y="1668"/>
                  </a:lnTo>
                  <a:lnTo>
                    <a:pt x="9274" y="2969"/>
                  </a:lnTo>
                  <a:lnTo>
                    <a:pt x="10508" y="1701"/>
                  </a:lnTo>
                  <a:lnTo>
                    <a:pt x="11509" y="2836"/>
                  </a:lnTo>
                  <a:lnTo>
                    <a:pt x="12843" y="1268"/>
                  </a:lnTo>
                  <a:lnTo>
                    <a:pt x="14010" y="2202"/>
                  </a:lnTo>
                  <a:lnTo>
                    <a:pt x="15245" y="667"/>
                  </a:lnTo>
                  <a:lnTo>
                    <a:pt x="15645" y="1601"/>
                  </a:lnTo>
                  <a:lnTo>
                    <a:pt x="15978" y="1468"/>
                  </a:lnTo>
                  <a:lnTo>
                    <a:pt x="15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7"/>
            <p:cNvSpPr/>
            <p:nvPr/>
          </p:nvSpPr>
          <p:spPr>
            <a:xfrm>
              <a:off x="1331125" y="6618525"/>
              <a:ext cx="357775" cy="45875"/>
            </a:xfrm>
            <a:custGeom>
              <a:avLst/>
              <a:gdLst/>
              <a:ahLst/>
              <a:cxnLst/>
              <a:rect l="l" t="t" r="r" b="b"/>
              <a:pathLst>
                <a:path w="14311" h="1835" extrusionOk="0">
                  <a:moveTo>
                    <a:pt x="14177" y="0"/>
                  </a:moveTo>
                  <a:cubicBezTo>
                    <a:pt x="11425" y="1150"/>
                    <a:pt x="8407" y="1474"/>
                    <a:pt x="5870" y="1474"/>
                  </a:cubicBezTo>
                  <a:cubicBezTo>
                    <a:pt x="2595" y="1474"/>
                    <a:pt x="123" y="934"/>
                    <a:pt x="67" y="934"/>
                  </a:cubicBezTo>
                  <a:lnTo>
                    <a:pt x="0" y="1268"/>
                  </a:lnTo>
                  <a:cubicBezTo>
                    <a:pt x="34" y="1301"/>
                    <a:pt x="2569" y="1835"/>
                    <a:pt x="5905" y="1835"/>
                  </a:cubicBezTo>
                  <a:cubicBezTo>
                    <a:pt x="8440" y="1835"/>
                    <a:pt x="11509" y="1501"/>
                    <a:pt x="14311" y="334"/>
                  </a:cubicBezTo>
                  <a:lnTo>
                    <a:pt x="14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7"/>
            <p:cNvSpPr/>
            <p:nvPr/>
          </p:nvSpPr>
          <p:spPr>
            <a:xfrm>
              <a:off x="1367825" y="6704400"/>
              <a:ext cx="291900" cy="35050"/>
            </a:xfrm>
            <a:custGeom>
              <a:avLst/>
              <a:gdLst/>
              <a:ahLst/>
              <a:cxnLst/>
              <a:rect l="l" t="t" r="r" b="b"/>
              <a:pathLst>
                <a:path w="11676" h="1402" extrusionOk="0">
                  <a:moveTo>
                    <a:pt x="11542" y="1"/>
                  </a:moveTo>
                  <a:cubicBezTo>
                    <a:pt x="9372" y="848"/>
                    <a:pt x="6956" y="1090"/>
                    <a:pt x="4902" y="1090"/>
                  </a:cubicBezTo>
                  <a:cubicBezTo>
                    <a:pt x="2186" y="1090"/>
                    <a:pt x="105" y="668"/>
                    <a:pt x="67" y="668"/>
                  </a:cubicBezTo>
                  <a:lnTo>
                    <a:pt x="0" y="1002"/>
                  </a:lnTo>
                  <a:cubicBezTo>
                    <a:pt x="33" y="1002"/>
                    <a:pt x="2068" y="1402"/>
                    <a:pt x="4837" y="1402"/>
                  </a:cubicBezTo>
                  <a:cubicBezTo>
                    <a:pt x="6905" y="1402"/>
                    <a:pt x="9407" y="1168"/>
                    <a:pt x="11675" y="301"/>
                  </a:cubicBezTo>
                  <a:lnTo>
                    <a:pt x="115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7"/>
            <p:cNvSpPr/>
            <p:nvPr/>
          </p:nvSpPr>
          <p:spPr>
            <a:xfrm>
              <a:off x="1348625" y="6653550"/>
              <a:ext cx="324425" cy="75075"/>
            </a:xfrm>
            <a:custGeom>
              <a:avLst/>
              <a:gdLst/>
              <a:ahLst/>
              <a:cxnLst/>
              <a:rect l="l" t="t" r="r" b="b"/>
              <a:pathLst>
                <a:path w="12977" h="3003" extrusionOk="0">
                  <a:moveTo>
                    <a:pt x="12176" y="0"/>
                  </a:moveTo>
                  <a:lnTo>
                    <a:pt x="11176" y="1401"/>
                  </a:lnTo>
                  <a:lnTo>
                    <a:pt x="10108" y="400"/>
                  </a:lnTo>
                  <a:lnTo>
                    <a:pt x="8974" y="2168"/>
                  </a:lnTo>
                  <a:lnTo>
                    <a:pt x="7806" y="834"/>
                  </a:lnTo>
                  <a:lnTo>
                    <a:pt x="6539" y="2435"/>
                  </a:lnTo>
                  <a:lnTo>
                    <a:pt x="5138" y="867"/>
                  </a:lnTo>
                  <a:lnTo>
                    <a:pt x="3937" y="2202"/>
                  </a:lnTo>
                  <a:lnTo>
                    <a:pt x="2603" y="567"/>
                  </a:lnTo>
                  <a:lnTo>
                    <a:pt x="1268" y="1901"/>
                  </a:lnTo>
                  <a:lnTo>
                    <a:pt x="268" y="967"/>
                  </a:lnTo>
                  <a:lnTo>
                    <a:pt x="1" y="1234"/>
                  </a:lnTo>
                  <a:lnTo>
                    <a:pt x="1268" y="2402"/>
                  </a:lnTo>
                  <a:lnTo>
                    <a:pt x="2603" y="1067"/>
                  </a:lnTo>
                  <a:lnTo>
                    <a:pt x="3937" y="2735"/>
                  </a:lnTo>
                  <a:lnTo>
                    <a:pt x="5138" y="1368"/>
                  </a:lnTo>
                  <a:lnTo>
                    <a:pt x="6539" y="3002"/>
                  </a:lnTo>
                  <a:lnTo>
                    <a:pt x="7840" y="1401"/>
                  </a:lnTo>
                  <a:lnTo>
                    <a:pt x="9007" y="2735"/>
                  </a:lnTo>
                  <a:lnTo>
                    <a:pt x="10141" y="934"/>
                  </a:lnTo>
                  <a:lnTo>
                    <a:pt x="11209" y="1935"/>
                  </a:lnTo>
                  <a:lnTo>
                    <a:pt x="12210" y="567"/>
                  </a:lnTo>
                  <a:lnTo>
                    <a:pt x="12677" y="1101"/>
                  </a:lnTo>
                  <a:lnTo>
                    <a:pt x="12977" y="867"/>
                  </a:lnTo>
                  <a:lnTo>
                    <a:pt x="121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47"/>
          <p:cNvGrpSpPr/>
          <p:nvPr/>
        </p:nvGrpSpPr>
        <p:grpSpPr>
          <a:xfrm flipH="1">
            <a:off x="1102592" y="683905"/>
            <a:ext cx="1876302" cy="1714160"/>
            <a:chOff x="9235925" y="5997225"/>
            <a:chExt cx="2315850" cy="2115725"/>
          </a:xfrm>
        </p:grpSpPr>
        <p:sp>
          <p:nvSpPr>
            <p:cNvPr id="1723" name="Google Shape;1723;p47"/>
            <p:cNvSpPr/>
            <p:nvPr/>
          </p:nvSpPr>
          <p:spPr>
            <a:xfrm>
              <a:off x="9235925" y="5997225"/>
              <a:ext cx="2264150" cy="2115725"/>
            </a:xfrm>
            <a:custGeom>
              <a:avLst/>
              <a:gdLst/>
              <a:ahLst/>
              <a:cxnLst/>
              <a:rect l="l" t="t" r="r" b="b"/>
              <a:pathLst>
                <a:path w="90566" h="84629" extrusionOk="0">
                  <a:moveTo>
                    <a:pt x="29088" y="49303"/>
                  </a:moveTo>
                  <a:lnTo>
                    <a:pt x="29088" y="49303"/>
                  </a:lnTo>
                  <a:cubicBezTo>
                    <a:pt x="29288" y="49370"/>
                    <a:pt x="29522" y="49470"/>
                    <a:pt x="29755" y="49536"/>
                  </a:cubicBezTo>
                  <a:cubicBezTo>
                    <a:pt x="29589" y="49603"/>
                    <a:pt x="29455" y="49636"/>
                    <a:pt x="29355" y="49670"/>
                  </a:cubicBezTo>
                  <a:cubicBezTo>
                    <a:pt x="29222" y="49536"/>
                    <a:pt x="29122" y="49436"/>
                    <a:pt x="29088" y="49303"/>
                  </a:cubicBezTo>
                  <a:close/>
                  <a:moveTo>
                    <a:pt x="32691" y="50537"/>
                  </a:moveTo>
                  <a:cubicBezTo>
                    <a:pt x="34459" y="51104"/>
                    <a:pt x="36127" y="51504"/>
                    <a:pt x="37628" y="51805"/>
                  </a:cubicBezTo>
                  <a:lnTo>
                    <a:pt x="35426" y="53839"/>
                  </a:lnTo>
                  <a:cubicBezTo>
                    <a:pt x="35259" y="54006"/>
                    <a:pt x="35126" y="54173"/>
                    <a:pt x="35026" y="54340"/>
                  </a:cubicBezTo>
                  <a:cubicBezTo>
                    <a:pt x="34892" y="54340"/>
                    <a:pt x="34759" y="54373"/>
                    <a:pt x="34626" y="54373"/>
                  </a:cubicBezTo>
                  <a:cubicBezTo>
                    <a:pt x="34058" y="54373"/>
                    <a:pt x="33458" y="54206"/>
                    <a:pt x="32924" y="53973"/>
                  </a:cubicBezTo>
                  <a:cubicBezTo>
                    <a:pt x="33591" y="52539"/>
                    <a:pt x="33258" y="51771"/>
                    <a:pt x="33124" y="51338"/>
                  </a:cubicBezTo>
                  <a:cubicBezTo>
                    <a:pt x="33024" y="51037"/>
                    <a:pt x="32891" y="50804"/>
                    <a:pt x="32691" y="50537"/>
                  </a:cubicBezTo>
                  <a:close/>
                  <a:moveTo>
                    <a:pt x="52238" y="67816"/>
                  </a:moveTo>
                  <a:lnTo>
                    <a:pt x="52405" y="68316"/>
                  </a:lnTo>
                  <a:lnTo>
                    <a:pt x="52138" y="68850"/>
                  </a:lnTo>
                  <a:cubicBezTo>
                    <a:pt x="52038" y="69050"/>
                    <a:pt x="51905" y="69284"/>
                    <a:pt x="51871" y="69517"/>
                  </a:cubicBezTo>
                  <a:lnTo>
                    <a:pt x="50437" y="72620"/>
                  </a:lnTo>
                  <a:cubicBezTo>
                    <a:pt x="50537" y="71552"/>
                    <a:pt x="50403" y="69984"/>
                    <a:pt x="49703" y="68216"/>
                  </a:cubicBezTo>
                  <a:cubicBezTo>
                    <a:pt x="50604" y="68150"/>
                    <a:pt x="51471" y="67983"/>
                    <a:pt x="52238" y="67816"/>
                  </a:cubicBezTo>
                  <a:close/>
                  <a:moveTo>
                    <a:pt x="46267" y="1"/>
                  </a:moveTo>
                  <a:cubicBezTo>
                    <a:pt x="35126" y="1"/>
                    <a:pt x="24352" y="4504"/>
                    <a:pt x="16613" y="12310"/>
                  </a:cubicBezTo>
                  <a:cubicBezTo>
                    <a:pt x="11676" y="17347"/>
                    <a:pt x="8874" y="22984"/>
                    <a:pt x="8907" y="27787"/>
                  </a:cubicBezTo>
                  <a:cubicBezTo>
                    <a:pt x="9041" y="36627"/>
                    <a:pt x="12576" y="43199"/>
                    <a:pt x="19448" y="47435"/>
                  </a:cubicBezTo>
                  <a:cubicBezTo>
                    <a:pt x="19148" y="47602"/>
                    <a:pt x="18914" y="47835"/>
                    <a:pt x="18647" y="48102"/>
                  </a:cubicBezTo>
                  <a:cubicBezTo>
                    <a:pt x="18147" y="48702"/>
                    <a:pt x="17947" y="49536"/>
                    <a:pt x="18114" y="50370"/>
                  </a:cubicBezTo>
                  <a:cubicBezTo>
                    <a:pt x="18180" y="50604"/>
                    <a:pt x="18214" y="50837"/>
                    <a:pt x="18381" y="51171"/>
                  </a:cubicBezTo>
                  <a:cubicBezTo>
                    <a:pt x="17113" y="51938"/>
                    <a:pt x="17013" y="53206"/>
                    <a:pt x="17013" y="53372"/>
                  </a:cubicBezTo>
                  <a:cubicBezTo>
                    <a:pt x="16946" y="54140"/>
                    <a:pt x="17213" y="54874"/>
                    <a:pt x="17747" y="55507"/>
                  </a:cubicBezTo>
                  <a:cubicBezTo>
                    <a:pt x="17914" y="55707"/>
                    <a:pt x="18214" y="56008"/>
                    <a:pt x="18781" y="56308"/>
                  </a:cubicBezTo>
                  <a:cubicBezTo>
                    <a:pt x="18714" y="56775"/>
                    <a:pt x="18714" y="57175"/>
                    <a:pt x="18848" y="57642"/>
                  </a:cubicBezTo>
                  <a:cubicBezTo>
                    <a:pt x="18948" y="58143"/>
                    <a:pt x="19615" y="59777"/>
                    <a:pt x="22050" y="59777"/>
                  </a:cubicBezTo>
                  <a:cubicBezTo>
                    <a:pt x="23084" y="59777"/>
                    <a:pt x="24518" y="59443"/>
                    <a:pt x="25619" y="59143"/>
                  </a:cubicBezTo>
                  <a:cubicBezTo>
                    <a:pt x="26720" y="60544"/>
                    <a:pt x="27921" y="61478"/>
                    <a:pt x="29055" y="62045"/>
                  </a:cubicBezTo>
                  <a:cubicBezTo>
                    <a:pt x="29622" y="62946"/>
                    <a:pt x="30423" y="63780"/>
                    <a:pt x="31523" y="64514"/>
                  </a:cubicBezTo>
                  <a:cubicBezTo>
                    <a:pt x="30856" y="65514"/>
                    <a:pt x="30456" y="66615"/>
                    <a:pt x="30289" y="67616"/>
                  </a:cubicBezTo>
                  <a:lnTo>
                    <a:pt x="23718" y="61712"/>
                  </a:lnTo>
                  <a:cubicBezTo>
                    <a:pt x="23251" y="61311"/>
                    <a:pt x="22684" y="61111"/>
                    <a:pt x="22050" y="61111"/>
                  </a:cubicBezTo>
                  <a:cubicBezTo>
                    <a:pt x="21750" y="61111"/>
                    <a:pt x="21516" y="61145"/>
                    <a:pt x="21216" y="61211"/>
                  </a:cubicBezTo>
                  <a:lnTo>
                    <a:pt x="1769" y="68050"/>
                  </a:lnTo>
                  <a:cubicBezTo>
                    <a:pt x="1002" y="68350"/>
                    <a:pt x="401" y="68984"/>
                    <a:pt x="201" y="69784"/>
                  </a:cubicBezTo>
                  <a:cubicBezTo>
                    <a:pt x="1" y="70551"/>
                    <a:pt x="168" y="71385"/>
                    <a:pt x="701" y="72019"/>
                  </a:cubicBezTo>
                  <a:lnTo>
                    <a:pt x="10542" y="83728"/>
                  </a:lnTo>
                  <a:cubicBezTo>
                    <a:pt x="11042" y="84328"/>
                    <a:pt x="11743" y="84628"/>
                    <a:pt x="12443" y="84628"/>
                  </a:cubicBezTo>
                  <a:cubicBezTo>
                    <a:pt x="12843" y="84628"/>
                    <a:pt x="13244" y="84528"/>
                    <a:pt x="13577" y="84328"/>
                  </a:cubicBezTo>
                  <a:lnTo>
                    <a:pt x="32858" y="74421"/>
                  </a:lnTo>
                  <a:cubicBezTo>
                    <a:pt x="33591" y="74054"/>
                    <a:pt x="34092" y="73353"/>
                    <a:pt x="34192" y="72519"/>
                  </a:cubicBezTo>
                  <a:lnTo>
                    <a:pt x="34192" y="72052"/>
                  </a:lnTo>
                  <a:cubicBezTo>
                    <a:pt x="34792" y="72186"/>
                    <a:pt x="35426" y="72253"/>
                    <a:pt x="36027" y="72253"/>
                  </a:cubicBezTo>
                  <a:cubicBezTo>
                    <a:pt x="37561" y="72253"/>
                    <a:pt x="38795" y="71852"/>
                    <a:pt x="39763" y="71152"/>
                  </a:cubicBezTo>
                  <a:cubicBezTo>
                    <a:pt x="41097" y="73554"/>
                    <a:pt x="43599" y="74888"/>
                    <a:pt x="46868" y="74888"/>
                  </a:cubicBezTo>
                  <a:cubicBezTo>
                    <a:pt x="47235" y="74888"/>
                    <a:pt x="47601" y="74888"/>
                    <a:pt x="47968" y="74854"/>
                  </a:cubicBezTo>
                  <a:cubicBezTo>
                    <a:pt x="48569" y="74821"/>
                    <a:pt x="49103" y="74554"/>
                    <a:pt x="49469" y="74187"/>
                  </a:cubicBezTo>
                  <a:lnTo>
                    <a:pt x="49469" y="74187"/>
                  </a:lnTo>
                  <a:lnTo>
                    <a:pt x="49269" y="74588"/>
                  </a:lnTo>
                  <a:cubicBezTo>
                    <a:pt x="49103" y="74854"/>
                    <a:pt x="48969" y="75155"/>
                    <a:pt x="48902" y="75422"/>
                  </a:cubicBezTo>
                  <a:lnTo>
                    <a:pt x="48769" y="75688"/>
                  </a:lnTo>
                  <a:cubicBezTo>
                    <a:pt x="48602" y="75922"/>
                    <a:pt x="48435" y="76222"/>
                    <a:pt x="48402" y="76522"/>
                  </a:cubicBezTo>
                  <a:lnTo>
                    <a:pt x="48135" y="77023"/>
                  </a:lnTo>
                  <a:cubicBezTo>
                    <a:pt x="47635" y="78157"/>
                    <a:pt x="47968" y="79424"/>
                    <a:pt x="49036" y="80158"/>
                  </a:cubicBezTo>
                  <a:cubicBezTo>
                    <a:pt x="52071" y="82193"/>
                    <a:pt x="55240" y="83227"/>
                    <a:pt x="58543" y="83227"/>
                  </a:cubicBezTo>
                  <a:cubicBezTo>
                    <a:pt x="64580" y="83227"/>
                    <a:pt x="68717" y="79658"/>
                    <a:pt x="68883" y="79491"/>
                  </a:cubicBezTo>
                  <a:cubicBezTo>
                    <a:pt x="69651" y="78757"/>
                    <a:pt x="69917" y="77657"/>
                    <a:pt x="69551" y="76689"/>
                  </a:cubicBezTo>
                  <a:lnTo>
                    <a:pt x="69250" y="75989"/>
                  </a:lnTo>
                  <a:cubicBezTo>
                    <a:pt x="69217" y="75588"/>
                    <a:pt x="69050" y="75255"/>
                    <a:pt x="68817" y="74988"/>
                  </a:cubicBezTo>
                  <a:lnTo>
                    <a:pt x="68750" y="74821"/>
                  </a:lnTo>
                  <a:cubicBezTo>
                    <a:pt x="68717" y="74387"/>
                    <a:pt x="68550" y="74021"/>
                    <a:pt x="68283" y="73687"/>
                  </a:cubicBezTo>
                  <a:lnTo>
                    <a:pt x="66548" y="69317"/>
                  </a:lnTo>
                  <a:cubicBezTo>
                    <a:pt x="66482" y="68917"/>
                    <a:pt x="66315" y="68550"/>
                    <a:pt x="66115" y="68250"/>
                  </a:cubicBezTo>
                  <a:cubicBezTo>
                    <a:pt x="66081" y="68016"/>
                    <a:pt x="65981" y="67749"/>
                    <a:pt x="65881" y="67516"/>
                  </a:cubicBezTo>
                  <a:lnTo>
                    <a:pt x="70284" y="61311"/>
                  </a:lnTo>
                  <a:cubicBezTo>
                    <a:pt x="70718" y="60711"/>
                    <a:pt x="70885" y="59977"/>
                    <a:pt x="70651" y="59243"/>
                  </a:cubicBezTo>
                  <a:cubicBezTo>
                    <a:pt x="70485" y="58543"/>
                    <a:pt x="69984" y="57976"/>
                    <a:pt x="69317" y="57642"/>
                  </a:cubicBezTo>
                  <a:lnTo>
                    <a:pt x="67115" y="56541"/>
                  </a:lnTo>
                  <a:cubicBezTo>
                    <a:pt x="66749" y="56375"/>
                    <a:pt x="66382" y="56308"/>
                    <a:pt x="65981" y="56308"/>
                  </a:cubicBezTo>
                  <a:cubicBezTo>
                    <a:pt x="65081" y="56308"/>
                    <a:pt x="64213" y="56808"/>
                    <a:pt x="63780" y="57642"/>
                  </a:cubicBezTo>
                  <a:lnTo>
                    <a:pt x="63713" y="57809"/>
                  </a:lnTo>
                  <a:lnTo>
                    <a:pt x="61478" y="57342"/>
                  </a:lnTo>
                  <a:cubicBezTo>
                    <a:pt x="61445" y="57309"/>
                    <a:pt x="61411" y="57209"/>
                    <a:pt x="61311" y="57175"/>
                  </a:cubicBezTo>
                  <a:cubicBezTo>
                    <a:pt x="60878" y="56675"/>
                    <a:pt x="60211" y="56408"/>
                    <a:pt x="59543" y="56408"/>
                  </a:cubicBezTo>
                  <a:lnTo>
                    <a:pt x="59210" y="56408"/>
                  </a:lnTo>
                  <a:lnTo>
                    <a:pt x="56575" y="56742"/>
                  </a:lnTo>
                  <a:cubicBezTo>
                    <a:pt x="56141" y="56808"/>
                    <a:pt x="55774" y="56975"/>
                    <a:pt x="55474" y="57175"/>
                  </a:cubicBezTo>
                  <a:cubicBezTo>
                    <a:pt x="54940" y="56975"/>
                    <a:pt x="54373" y="56842"/>
                    <a:pt x="53739" y="56808"/>
                  </a:cubicBezTo>
                  <a:cubicBezTo>
                    <a:pt x="53706" y="55874"/>
                    <a:pt x="53139" y="55040"/>
                    <a:pt x="52305" y="54673"/>
                  </a:cubicBezTo>
                  <a:lnTo>
                    <a:pt x="50637" y="53406"/>
                  </a:lnTo>
                  <a:cubicBezTo>
                    <a:pt x="51137" y="53372"/>
                    <a:pt x="51638" y="53339"/>
                    <a:pt x="52205" y="53306"/>
                  </a:cubicBezTo>
                  <a:cubicBezTo>
                    <a:pt x="52238" y="53339"/>
                    <a:pt x="52238" y="53406"/>
                    <a:pt x="52272" y="53473"/>
                  </a:cubicBezTo>
                  <a:cubicBezTo>
                    <a:pt x="52705" y="54240"/>
                    <a:pt x="53472" y="54807"/>
                    <a:pt x="54373" y="54840"/>
                  </a:cubicBezTo>
                  <a:cubicBezTo>
                    <a:pt x="54406" y="54840"/>
                    <a:pt x="55274" y="54874"/>
                    <a:pt x="56708" y="54874"/>
                  </a:cubicBezTo>
                  <a:cubicBezTo>
                    <a:pt x="62912" y="54874"/>
                    <a:pt x="78090" y="53973"/>
                    <a:pt x="85629" y="45634"/>
                  </a:cubicBezTo>
                  <a:cubicBezTo>
                    <a:pt x="89565" y="41597"/>
                    <a:pt x="90566" y="35360"/>
                    <a:pt x="88597" y="28621"/>
                  </a:cubicBezTo>
                  <a:cubicBezTo>
                    <a:pt x="85762" y="18914"/>
                    <a:pt x="76189" y="6672"/>
                    <a:pt x="57942" y="1635"/>
                  </a:cubicBezTo>
                  <a:cubicBezTo>
                    <a:pt x="54073" y="535"/>
                    <a:pt x="50137" y="1"/>
                    <a:pt x="46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7"/>
            <p:cNvSpPr/>
            <p:nvPr/>
          </p:nvSpPr>
          <p:spPr>
            <a:xfrm>
              <a:off x="9763800" y="6187375"/>
              <a:ext cx="1095825" cy="1155025"/>
            </a:xfrm>
            <a:custGeom>
              <a:avLst/>
              <a:gdLst/>
              <a:ahLst/>
              <a:cxnLst/>
              <a:rect l="l" t="t" r="r" b="b"/>
              <a:pathLst>
                <a:path w="43833" h="46201" extrusionOk="0">
                  <a:moveTo>
                    <a:pt x="25019" y="0"/>
                  </a:moveTo>
                  <a:cubicBezTo>
                    <a:pt x="24852" y="167"/>
                    <a:pt x="1" y="12376"/>
                    <a:pt x="1" y="12376"/>
                  </a:cubicBezTo>
                  <a:lnTo>
                    <a:pt x="1" y="33191"/>
                  </a:lnTo>
                  <a:cubicBezTo>
                    <a:pt x="4437" y="39829"/>
                    <a:pt x="17814" y="42064"/>
                    <a:pt x="20882" y="42497"/>
                  </a:cubicBezTo>
                  <a:lnTo>
                    <a:pt x="20582" y="43898"/>
                  </a:lnTo>
                  <a:lnTo>
                    <a:pt x="20482" y="46100"/>
                  </a:lnTo>
                  <a:lnTo>
                    <a:pt x="23251" y="46200"/>
                  </a:lnTo>
                  <a:lnTo>
                    <a:pt x="23684" y="45533"/>
                  </a:lnTo>
                  <a:lnTo>
                    <a:pt x="23518" y="44332"/>
                  </a:lnTo>
                  <a:lnTo>
                    <a:pt x="23418" y="43065"/>
                  </a:lnTo>
                  <a:lnTo>
                    <a:pt x="23418" y="43065"/>
                  </a:lnTo>
                  <a:cubicBezTo>
                    <a:pt x="24326" y="43201"/>
                    <a:pt x="26011" y="43403"/>
                    <a:pt x="28069" y="43403"/>
                  </a:cubicBezTo>
                  <a:cubicBezTo>
                    <a:pt x="31526" y="43403"/>
                    <a:pt x="36037" y="42834"/>
                    <a:pt x="39696" y="40429"/>
                  </a:cubicBezTo>
                  <a:lnTo>
                    <a:pt x="43832" y="12676"/>
                  </a:lnTo>
                  <a:cubicBezTo>
                    <a:pt x="43832" y="12676"/>
                    <a:pt x="25186" y="200"/>
                    <a:pt x="25019" y="0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7"/>
            <p:cNvSpPr/>
            <p:nvPr/>
          </p:nvSpPr>
          <p:spPr>
            <a:xfrm>
              <a:off x="9870550" y="6625650"/>
              <a:ext cx="339425" cy="218050"/>
            </a:xfrm>
            <a:custGeom>
              <a:avLst/>
              <a:gdLst/>
              <a:ahLst/>
              <a:cxnLst/>
              <a:rect l="l" t="t" r="r" b="b"/>
              <a:pathLst>
                <a:path w="13577" h="8722" extrusionOk="0">
                  <a:moveTo>
                    <a:pt x="7212" y="0"/>
                  </a:moveTo>
                  <a:cubicBezTo>
                    <a:pt x="2186" y="0"/>
                    <a:pt x="32" y="6490"/>
                    <a:pt x="1" y="6553"/>
                  </a:cubicBezTo>
                  <a:lnTo>
                    <a:pt x="334" y="6653"/>
                  </a:lnTo>
                  <a:cubicBezTo>
                    <a:pt x="366" y="6558"/>
                    <a:pt x="2461" y="303"/>
                    <a:pt x="7256" y="303"/>
                  </a:cubicBezTo>
                  <a:cubicBezTo>
                    <a:pt x="7488" y="303"/>
                    <a:pt x="7728" y="318"/>
                    <a:pt x="7973" y="349"/>
                  </a:cubicBezTo>
                  <a:cubicBezTo>
                    <a:pt x="13210" y="1016"/>
                    <a:pt x="12376" y="8621"/>
                    <a:pt x="12376" y="8688"/>
                  </a:cubicBezTo>
                  <a:lnTo>
                    <a:pt x="12710" y="8721"/>
                  </a:lnTo>
                  <a:cubicBezTo>
                    <a:pt x="12743" y="8655"/>
                    <a:pt x="13577" y="682"/>
                    <a:pt x="7973" y="49"/>
                  </a:cubicBezTo>
                  <a:cubicBezTo>
                    <a:pt x="7713" y="16"/>
                    <a:pt x="7459" y="0"/>
                    <a:pt x="7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7"/>
            <p:cNvSpPr/>
            <p:nvPr/>
          </p:nvSpPr>
          <p:spPr>
            <a:xfrm>
              <a:off x="9848025" y="6737775"/>
              <a:ext cx="44225" cy="21700"/>
            </a:xfrm>
            <a:custGeom>
              <a:avLst/>
              <a:gdLst/>
              <a:ahLst/>
              <a:cxnLst/>
              <a:rect l="l" t="t" r="r" b="b"/>
              <a:pathLst>
                <a:path w="1769" h="868" extrusionOk="0">
                  <a:moveTo>
                    <a:pt x="101" y="0"/>
                  </a:moveTo>
                  <a:lnTo>
                    <a:pt x="1" y="300"/>
                  </a:lnTo>
                  <a:lnTo>
                    <a:pt x="1669" y="867"/>
                  </a:lnTo>
                  <a:lnTo>
                    <a:pt x="1769" y="5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7"/>
            <p:cNvSpPr/>
            <p:nvPr/>
          </p:nvSpPr>
          <p:spPr>
            <a:xfrm>
              <a:off x="9864725" y="6704400"/>
              <a:ext cx="35050" cy="39225"/>
            </a:xfrm>
            <a:custGeom>
              <a:avLst/>
              <a:gdLst/>
              <a:ahLst/>
              <a:cxnLst/>
              <a:rect l="l" t="t" r="r" b="b"/>
              <a:pathLst>
                <a:path w="1402" h="1569" extrusionOk="0">
                  <a:moveTo>
                    <a:pt x="234" y="1"/>
                  </a:moveTo>
                  <a:lnTo>
                    <a:pt x="0" y="201"/>
                  </a:lnTo>
                  <a:lnTo>
                    <a:pt x="1168" y="1569"/>
                  </a:lnTo>
                  <a:lnTo>
                    <a:pt x="1401" y="133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7"/>
            <p:cNvSpPr/>
            <p:nvPr/>
          </p:nvSpPr>
          <p:spPr>
            <a:xfrm>
              <a:off x="9888900" y="6684400"/>
              <a:ext cx="23375" cy="40050"/>
            </a:xfrm>
            <a:custGeom>
              <a:avLst/>
              <a:gdLst/>
              <a:ahLst/>
              <a:cxnLst/>
              <a:rect l="l" t="t" r="r" b="b"/>
              <a:pathLst>
                <a:path w="935" h="1602" extrusionOk="0">
                  <a:moveTo>
                    <a:pt x="301" y="0"/>
                  </a:moveTo>
                  <a:lnTo>
                    <a:pt x="0" y="134"/>
                  </a:lnTo>
                  <a:lnTo>
                    <a:pt x="634" y="1601"/>
                  </a:lnTo>
                  <a:lnTo>
                    <a:pt x="934" y="146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7"/>
            <p:cNvSpPr/>
            <p:nvPr/>
          </p:nvSpPr>
          <p:spPr>
            <a:xfrm>
              <a:off x="10263325" y="6683250"/>
              <a:ext cx="338600" cy="239675"/>
            </a:xfrm>
            <a:custGeom>
              <a:avLst/>
              <a:gdLst/>
              <a:ahLst/>
              <a:cxnLst/>
              <a:rect l="l" t="t" r="r" b="b"/>
              <a:pathLst>
                <a:path w="13544" h="9587" extrusionOk="0">
                  <a:moveTo>
                    <a:pt x="6584" y="0"/>
                  </a:moveTo>
                  <a:cubicBezTo>
                    <a:pt x="1909" y="0"/>
                    <a:pt x="31" y="6723"/>
                    <a:pt x="1" y="6784"/>
                  </a:cubicBezTo>
                  <a:lnTo>
                    <a:pt x="334" y="6884"/>
                  </a:lnTo>
                  <a:cubicBezTo>
                    <a:pt x="334" y="6793"/>
                    <a:pt x="2155" y="342"/>
                    <a:pt x="6567" y="342"/>
                  </a:cubicBezTo>
                  <a:cubicBezTo>
                    <a:pt x="6969" y="342"/>
                    <a:pt x="7393" y="396"/>
                    <a:pt x="7840" y="513"/>
                  </a:cubicBezTo>
                  <a:cubicBezTo>
                    <a:pt x="13210" y="1914"/>
                    <a:pt x="12810" y="9453"/>
                    <a:pt x="12810" y="9553"/>
                  </a:cubicBezTo>
                  <a:lnTo>
                    <a:pt x="13144" y="9586"/>
                  </a:lnTo>
                  <a:cubicBezTo>
                    <a:pt x="13144" y="9520"/>
                    <a:pt x="13544" y="1681"/>
                    <a:pt x="7940" y="180"/>
                  </a:cubicBezTo>
                  <a:cubicBezTo>
                    <a:pt x="7464" y="56"/>
                    <a:pt x="7012" y="0"/>
                    <a:pt x="6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7"/>
            <p:cNvSpPr/>
            <p:nvPr/>
          </p:nvSpPr>
          <p:spPr>
            <a:xfrm>
              <a:off x="10585225" y="6879525"/>
              <a:ext cx="50075" cy="11700"/>
            </a:xfrm>
            <a:custGeom>
              <a:avLst/>
              <a:gdLst/>
              <a:ahLst/>
              <a:cxnLst/>
              <a:rect l="l" t="t" r="r" b="b"/>
              <a:pathLst>
                <a:path w="2003" h="468" extrusionOk="0">
                  <a:moveTo>
                    <a:pt x="34" y="1"/>
                  </a:moveTo>
                  <a:lnTo>
                    <a:pt x="1" y="334"/>
                  </a:lnTo>
                  <a:lnTo>
                    <a:pt x="1969" y="468"/>
                  </a:lnTo>
                  <a:lnTo>
                    <a:pt x="2002" y="13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7"/>
            <p:cNvSpPr/>
            <p:nvPr/>
          </p:nvSpPr>
          <p:spPr>
            <a:xfrm>
              <a:off x="10584400" y="6845350"/>
              <a:ext cx="45875" cy="25875"/>
            </a:xfrm>
            <a:custGeom>
              <a:avLst/>
              <a:gdLst/>
              <a:ahLst/>
              <a:cxnLst/>
              <a:rect l="l" t="t" r="r" b="b"/>
              <a:pathLst>
                <a:path w="1835" h="1035" extrusionOk="0">
                  <a:moveTo>
                    <a:pt x="1735" y="0"/>
                  </a:moveTo>
                  <a:lnTo>
                    <a:pt x="0" y="734"/>
                  </a:lnTo>
                  <a:lnTo>
                    <a:pt x="100" y="1034"/>
                  </a:lnTo>
                  <a:lnTo>
                    <a:pt x="1835" y="300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7"/>
            <p:cNvSpPr/>
            <p:nvPr/>
          </p:nvSpPr>
          <p:spPr>
            <a:xfrm>
              <a:off x="10579400" y="6815325"/>
              <a:ext cx="38375" cy="34200"/>
            </a:xfrm>
            <a:custGeom>
              <a:avLst/>
              <a:gdLst/>
              <a:ahLst/>
              <a:cxnLst/>
              <a:rect l="l" t="t" r="r" b="b"/>
              <a:pathLst>
                <a:path w="1535" h="1368" extrusionOk="0">
                  <a:moveTo>
                    <a:pt x="1335" y="0"/>
                  </a:moveTo>
                  <a:lnTo>
                    <a:pt x="0" y="1134"/>
                  </a:lnTo>
                  <a:lnTo>
                    <a:pt x="200" y="1368"/>
                  </a:lnTo>
                  <a:lnTo>
                    <a:pt x="1535" y="267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7"/>
            <p:cNvSpPr/>
            <p:nvPr/>
          </p:nvSpPr>
          <p:spPr>
            <a:xfrm>
              <a:off x="9995650" y="6521775"/>
              <a:ext cx="190975" cy="83425"/>
            </a:xfrm>
            <a:custGeom>
              <a:avLst/>
              <a:gdLst/>
              <a:ahLst/>
              <a:cxnLst/>
              <a:rect l="l" t="t" r="r" b="b"/>
              <a:pathLst>
                <a:path w="7639" h="3337" extrusionOk="0">
                  <a:moveTo>
                    <a:pt x="0" y="1"/>
                  </a:moveTo>
                  <a:lnTo>
                    <a:pt x="200" y="3336"/>
                  </a:lnTo>
                  <a:lnTo>
                    <a:pt x="7639" y="12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7"/>
            <p:cNvSpPr/>
            <p:nvPr/>
          </p:nvSpPr>
          <p:spPr>
            <a:xfrm>
              <a:off x="10363400" y="6559300"/>
              <a:ext cx="190175" cy="118450"/>
            </a:xfrm>
            <a:custGeom>
              <a:avLst/>
              <a:gdLst/>
              <a:ahLst/>
              <a:cxnLst/>
              <a:rect l="l" t="t" r="r" b="b"/>
              <a:pathLst>
                <a:path w="7607" h="4738" extrusionOk="0">
                  <a:moveTo>
                    <a:pt x="1435" y="1"/>
                  </a:moveTo>
                  <a:lnTo>
                    <a:pt x="1" y="3036"/>
                  </a:lnTo>
                  <a:lnTo>
                    <a:pt x="7606" y="4737"/>
                  </a:lnTo>
                  <a:lnTo>
                    <a:pt x="7606" y="473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7"/>
            <p:cNvSpPr/>
            <p:nvPr/>
          </p:nvSpPr>
          <p:spPr>
            <a:xfrm>
              <a:off x="10089050" y="6766950"/>
              <a:ext cx="316075" cy="406150"/>
            </a:xfrm>
            <a:custGeom>
              <a:avLst/>
              <a:gdLst/>
              <a:ahLst/>
              <a:cxnLst/>
              <a:rect l="l" t="t" r="r" b="b"/>
              <a:pathLst>
                <a:path w="12643" h="16246" extrusionOk="0">
                  <a:moveTo>
                    <a:pt x="5471" y="1"/>
                  </a:moveTo>
                  <a:lnTo>
                    <a:pt x="3736" y="4404"/>
                  </a:lnTo>
                  <a:cubicBezTo>
                    <a:pt x="3262" y="3929"/>
                    <a:pt x="1948" y="2826"/>
                    <a:pt x="1046" y="2826"/>
                  </a:cubicBezTo>
                  <a:cubicBezTo>
                    <a:pt x="996" y="2826"/>
                    <a:pt x="948" y="2829"/>
                    <a:pt x="901" y="2836"/>
                  </a:cubicBezTo>
                  <a:cubicBezTo>
                    <a:pt x="634" y="2869"/>
                    <a:pt x="434" y="3003"/>
                    <a:pt x="300" y="3236"/>
                  </a:cubicBezTo>
                  <a:cubicBezTo>
                    <a:pt x="0" y="3837"/>
                    <a:pt x="234" y="4704"/>
                    <a:pt x="834" y="5471"/>
                  </a:cubicBezTo>
                  <a:cubicBezTo>
                    <a:pt x="1430" y="6141"/>
                    <a:pt x="2432" y="6738"/>
                    <a:pt x="3731" y="6738"/>
                  </a:cubicBezTo>
                  <a:cubicBezTo>
                    <a:pt x="4177" y="6738"/>
                    <a:pt x="4659" y="6667"/>
                    <a:pt x="5171" y="6505"/>
                  </a:cubicBezTo>
                  <a:lnTo>
                    <a:pt x="5171" y="6505"/>
                  </a:lnTo>
                  <a:lnTo>
                    <a:pt x="5104" y="8273"/>
                  </a:lnTo>
                  <a:lnTo>
                    <a:pt x="5237" y="8340"/>
                  </a:lnTo>
                  <a:cubicBezTo>
                    <a:pt x="5272" y="8357"/>
                    <a:pt x="5692" y="8482"/>
                    <a:pt x="6233" y="8482"/>
                  </a:cubicBezTo>
                  <a:cubicBezTo>
                    <a:pt x="6735" y="8482"/>
                    <a:pt x="7341" y="8374"/>
                    <a:pt x="7839" y="7973"/>
                  </a:cubicBezTo>
                  <a:cubicBezTo>
                    <a:pt x="8440" y="7506"/>
                    <a:pt x="8706" y="6772"/>
                    <a:pt x="8706" y="5771"/>
                  </a:cubicBezTo>
                  <a:cubicBezTo>
                    <a:pt x="9640" y="6939"/>
                    <a:pt x="12276" y="10575"/>
                    <a:pt x="11942" y="13844"/>
                  </a:cubicBezTo>
                  <a:cubicBezTo>
                    <a:pt x="11842" y="14711"/>
                    <a:pt x="11508" y="15345"/>
                    <a:pt x="10941" y="15679"/>
                  </a:cubicBezTo>
                  <a:cubicBezTo>
                    <a:pt x="10609" y="15860"/>
                    <a:pt x="10217" y="15930"/>
                    <a:pt x="9809" y="15930"/>
                  </a:cubicBezTo>
                  <a:cubicBezTo>
                    <a:pt x="8414" y="15930"/>
                    <a:pt x="6831" y="15111"/>
                    <a:pt x="6805" y="15111"/>
                  </a:cubicBezTo>
                  <a:lnTo>
                    <a:pt x="6638" y="15412"/>
                  </a:lnTo>
                  <a:cubicBezTo>
                    <a:pt x="6772" y="15478"/>
                    <a:pt x="8306" y="16246"/>
                    <a:pt x="9774" y="16246"/>
                  </a:cubicBezTo>
                  <a:cubicBezTo>
                    <a:pt x="10274" y="16246"/>
                    <a:pt x="10741" y="16179"/>
                    <a:pt x="11075" y="16012"/>
                  </a:cubicBezTo>
                  <a:cubicBezTo>
                    <a:pt x="11742" y="15612"/>
                    <a:pt x="12142" y="14911"/>
                    <a:pt x="12242" y="13877"/>
                  </a:cubicBezTo>
                  <a:cubicBezTo>
                    <a:pt x="12643" y="9841"/>
                    <a:pt x="8806" y="5371"/>
                    <a:pt x="8640" y="5204"/>
                  </a:cubicBezTo>
                  <a:lnTo>
                    <a:pt x="8306" y="4837"/>
                  </a:lnTo>
                  <a:lnTo>
                    <a:pt x="8339" y="5338"/>
                  </a:lnTo>
                  <a:cubicBezTo>
                    <a:pt x="8440" y="6439"/>
                    <a:pt x="8173" y="7239"/>
                    <a:pt x="7639" y="7706"/>
                  </a:cubicBezTo>
                  <a:cubicBezTo>
                    <a:pt x="7217" y="8070"/>
                    <a:pt x="6674" y="8170"/>
                    <a:pt x="6219" y="8170"/>
                  </a:cubicBezTo>
                  <a:cubicBezTo>
                    <a:pt x="5882" y="8170"/>
                    <a:pt x="5593" y="8116"/>
                    <a:pt x="5437" y="8073"/>
                  </a:cubicBezTo>
                  <a:lnTo>
                    <a:pt x="5504" y="6038"/>
                  </a:lnTo>
                  <a:lnTo>
                    <a:pt x="5271" y="6138"/>
                  </a:lnTo>
                  <a:cubicBezTo>
                    <a:pt x="4710" y="6338"/>
                    <a:pt x="4188" y="6424"/>
                    <a:pt x="3710" y="6424"/>
                  </a:cubicBezTo>
                  <a:cubicBezTo>
                    <a:pt x="2510" y="6424"/>
                    <a:pt x="1593" y="5882"/>
                    <a:pt x="1068" y="5238"/>
                  </a:cubicBezTo>
                  <a:cubicBezTo>
                    <a:pt x="501" y="4637"/>
                    <a:pt x="300" y="3870"/>
                    <a:pt x="567" y="3403"/>
                  </a:cubicBezTo>
                  <a:cubicBezTo>
                    <a:pt x="601" y="3270"/>
                    <a:pt x="734" y="3203"/>
                    <a:pt x="901" y="3170"/>
                  </a:cubicBezTo>
                  <a:cubicBezTo>
                    <a:pt x="936" y="3163"/>
                    <a:pt x="974" y="3160"/>
                    <a:pt x="1012" y="3160"/>
                  </a:cubicBezTo>
                  <a:cubicBezTo>
                    <a:pt x="1777" y="3160"/>
                    <a:pt x="3160" y="4361"/>
                    <a:pt x="3636" y="4837"/>
                  </a:cubicBezTo>
                  <a:lnTo>
                    <a:pt x="3803" y="5004"/>
                  </a:lnTo>
                  <a:lnTo>
                    <a:pt x="5771" y="101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7"/>
            <p:cNvSpPr/>
            <p:nvPr/>
          </p:nvSpPr>
          <p:spPr>
            <a:xfrm>
              <a:off x="10247500" y="6898725"/>
              <a:ext cx="154275" cy="269950"/>
            </a:xfrm>
            <a:custGeom>
              <a:avLst/>
              <a:gdLst/>
              <a:ahLst/>
              <a:cxnLst/>
              <a:rect l="l" t="t" r="r" b="b"/>
              <a:pathLst>
                <a:path w="6171" h="10798" extrusionOk="0">
                  <a:moveTo>
                    <a:pt x="2268" y="0"/>
                  </a:moveTo>
                  <a:lnTo>
                    <a:pt x="2268" y="0"/>
                  </a:lnTo>
                  <a:cubicBezTo>
                    <a:pt x="2268" y="0"/>
                    <a:pt x="2268" y="0"/>
                    <a:pt x="2268" y="0"/>
                  </a:cubicBezTo>
                  <a:lnTo>
                    <a:pt x="2268" y="0"/>
                  </a:lnTo>
                  <a:cubicBezTo>
                    <a:pt x="2268" y="0"/>
                    <a:pt x="2268" y="0"/>
                    <a:pt x="2268" y="0"/>
                  </a:cubicBezTo>
                  <a:close/>
                  <a:moveTo>
                    <a:pt x="2268" y="0"/>
                  </a:moveTo>
                  <a:cubicBezTo>
                    <a:pt x="2435" y="2502"/>
                    <a:pt x="1067" y="3002"/>
                    <a:pt x="0" y="3002"/>
                  </a:cubicBezTo>
                  <a:lnTo>
                    <a:pt x="1935" y="10574"/>
                  </a:lnTo>
                  <a:cubicBezTo>
                    <a:pt x="2401" y="10699"/>
                    <a:pt x="2928" y="10797"/>
                    <a:pt x="3440" y="10797"/>
                  </a:cubicBezTo>
                  <a:cubicBezTo>
                    <a:pt x="4578" y="10797"/>
                    <a:pt x="5643" y="10311"/>
                    <a:pt x="5804" y="8540"/>
                  </a:cubicBezTo>
                  <a:cubicBezTo>
                    <a:pt x="6171" y="4506"/>
                    <a:pt x="2273" y="39"/>
                    <a:pt x="2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7"/>
            <p:cNvSpPr/>
            <p:nvPr/>
          </p:nvSpPr>
          <p:spPr>
            <a:xfrm>
              <a:off x="10261675" y="6922900"/>
              <a:ext cx="87575" cy="66000"/>
            </a:xfrm>
            <a:custGeom>
              <a:avLst/>
              <a:gdLst/>
              <a:ahLst/>
              <a:cxnLst/>
              <a:rect l="l" t="t" r="r" b="b"/>
              <a:pathLst>
                <a:path w="3503" h="2640" extrusionOk="0">
                  <a:moveTo>
                    <a:pt x="1868" y="0"/>
                  </a:moveTo>
                  <a:cubicBezTo>
                    <a:pt x="1768" y="1868"/>
                    <a:pt x="0" y="2135"/>
                    <a:pt x="0" y="2135"/>
                  </a:cubicBezTo>
                  <a:cubicBezTo>
                    <a:pt x="426" y="2506"/>
                    <a:pt x="734" y="2640"/>
                    <a:pt x="957" y="2640"/>
                  </a:cubicBezTo>
                  <a:cubicBezTo>
                    <a:pt x="1535" y="2640"/>
                    <a:pt x="1535" y="1735"/>
                    <a:pt x="1535" y="1735"/>
                  </a:cubicBezTo>
                  <a:cubicBezTo>
                    <a:pt x="1535" y="1735"/>
                    <a:pt x="2137" y="2198"/>
                    <a:pt x="2646" y="2198"/>
                  </a:cubicBezTo>
                  <a:cubicBezTo>
                    <a:pt x="2748" y="2198"/>
                    <a:pt x="2847" y="2180"/>
                    <a:pt x="2936" y="2135"/>
                  </a:cubicBezTo>
                  <a:cubicBezTo>
                    <a:pt x="3503" y="1868"/>
                    <a:pt x="1868" y="0"/>
                    <a:pt x="1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7"/>
            <p:cNvSpPr/>
            <p:nvPr/>
          </p:nvSpPr>
          <p:spPr>
            <a:xfrm>
              <a:off x="10322550" y="7067175"/>
              <a:ext cx="82275" cy="95950"/>
            </a:xfrm>
            <a:custGeom>
              <a:avLst/>
              <a:gdLst/>
              <a:ahLst/>
              <a:cxnLst/>
              <a:rect l="l" t="t" r="r" b="b"/>
              <a:pathLst>
                <a:path w="3291" h="3838" extrusionOk="0">
                  <a:moveTo>
                    <a:pt x="2602" y="0"/>
                  </a:moveTo>
                  <a:lnTo>
                    <a:pt x="2602" y="0"/>
                  </a:lnTo>
                  <a:cubicBezTo>
                    <a:pt x="167" y="200"/>
                    <a:pt x="0" y="3836"/>
                    <a:pt x="0" y="3836"/>
                  </a:cubicBezTo>
                  <a:cubicBezTo>
                    <a:pt x="28" y="3837"/>
                    <a:pt x="56" y="3837"/>
                    <a:pt x="83" y="3837"/>
                  </a:cubicBezTo>
                  <a:cubicBezTo>
                    <a:pt x="3291" y="3837"/>
                    <a:pt x="2602" y="0"/>
                    <a:pt x="2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7"/>
            <p:cNvSpPr/>
            <p:nvPr/>
          </p:nvSpPr>
          <p:spPr>
            <a:xfrm>
              <a:off x="10517600" y="6979600"/>
              <a:ext cx="140675" cy="138750"/>
            </a:xfrm>
            <a:custGeom>
              <a:avLst/>
              <a:gdLst/>
              <a:ahLst/>
              <a:cxnLst/>
              <a:rect l="l" t="t" r="r" b="b"/>
              <a:pathLst>
                <a:path w="5627" h="5550" extrusionOk="0">
                  <a:moveTo>
                    <a:pt x="2139" y="1"/>
                  </a:moveTo>
                  <a:cubicBezTo>
                    <a:pt x="2072" y="34"/>
                    <a:pt x="2005" y="101"/>
                    <a:pt x="1972" y="201"/>
                  </a:cubicBezTo>
                  <a:cubicBezTo>
                    <a:pt x="1171" y="1101"/>
                    <a:pt x="504" y="2269"/>
                    <a:pt x="171" y="3503"/>
                  </a:cubicBezTo>
                  <a:cubicBezTo>
                    <a:pt x="1" y="4154"/>
                    <a:pt x="23" y="5550"/>
                    <a:pt x="849" y="5550"/>
                  </a:cubicBezTo>
                  <a:cubicBezTo>
                    <a:pt x="996" y="5550"/>
                    <a:pt x="1169" y="5506"/>
                    <a:pt x="1371" y="5405"/>
                  </a:cubicBezTo>
                  <a:cubicBezTo>
                    <a:pt x="2125" y="5059"/>
                    <a:pt x="2613" y="3147"/>
                    <a:pt x="3530" y="3147"/>
                  </a:cubicBezTo>
                  <a:cubicBezTo>
                    <a:pt x="3587" y="3147"/>
                    <a:pt x="3646" y="3154"/>
                    <a:pt x="3706" y="3170"/>
                  </a:cubicBezTo>
                  <a:cubicBezTo>
                    <a:pt x="4474" y="3336"/>
                    <a:pt x="4274" y="4704"/>
                    <a:pt x="4841" y="4871"/>
                  </a:cubicBezTo>
                  <a:cubicBezTo>
                    <a:pt x="4884" y="4882"/>
                    <a:pt x="4925" y="4887"/>
                    <a:pt x="4963" y="4887"/>
                  </a:cubicBezTo>
                  <a:cubicBezTo>
                    <a:pt x="5627" y="4887"/>
                    <a:pt x="5502" y="3315"/>
                    <a:pt x="5408" y="2936"/>
                  </a:cubicBezTo>
                  <a:cubicBezTo>
                    <a:pt x="5041" y="1335"/>
                    <a:pt x="3673" y="334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7"/>
            <p:cNvSpPr/>
            <p:nvPr/>
          </p:nvSpPr>
          <p:spPr>
            <a:xfrm>
              <a:off x="9848875" y="6915425"/>
              <a:ext cx="267025" cy="106075"/>
            </a:xfrm>
            <a:custGeom>
              <a:avLst/>
              <a:gdLst/>
              <a:ahLst/>
              <a:cxnLst/>
              <a:rect l="l" t="t" r="r" b="b"/>
              <a:pathLst>
                <a:path w="10681" h="4243" extrusionOk="0">
                  <a:moveTo>
                    <a:pt x="2486" y="0"/>
                  </a:moveTo>
                  <a:cubicBezTo>
                    <a:pt x="1645" y="0"/>
                    <a:pt x="628" y="1084"/>
                    <a:pt x="0" y="2201"/>
                  </a:cubicBezTo>
                  <a:cubicBezTo>
                    <a:pt x="401" y="2301"/>
                    <a:pt x="768" y="2468"/>
                    <a:pt x="1168" y="2601"/>
                  </a:cubicBezTo>
                  <a:cubicBezTo>
                    <a:pt x="3570" y="3435"/>
                    <a:pt x="6005" y="4102"/>
                    <a:pt x="8540" y="4236"/>
                  </a:cubicBezTo>
                  <a:cubicBezTo>
                    <a:pt x="8758" y="4236"/>
                    <a:pt x="8978" y="4243"/>
                    <a:pt x="9189" y="4243"/>
                  </a:cubicBezTo>
                  <a:cubicBezTo>
                    <a:pt x="10010" y="4243"/>
                    <a:pt x="10680" y="4137"/>
                    <a:pt x="10441" y="3101"/>
                  </a:cubicBezTo>
                  <a:cubicBezTo>
                    <a:pt x="10241" y="2034"/>
                    <a:pt x="9374" y="933"/>
                    <a:pt x="8340" y="533"/>
                  </a:cubicBezTo>
                  <a:cubicBezTo>
                    <a:pt x="7913" y="343"/>
                    <a:pt x="7527" y="264"/>
                    <a:pt x="7163" y="264"/>
                  </a:cubicBezTo>
                  <a:cubicBezTo>
                    <a:pt x="6248" y="264"/>
                    <a:pt x="5477" y="765"/>
                    <a:pt x="4570" y="1267"/>
                  </a:cubicBezTo>
                  <a:cubicBezTo>
                    <a:pt x="4315" y="1405"/>
                    <a:pt x="4148" y="1469"/>
                    <a:pt x="4026" y="1469"/>
                  </a:cubicBezTo>
                  <a:cubicBezTo>
                    <a:pt x="3765" y="1469"/>
                    <a:pt x="3709" y="1177"/>
                    <a:pt x="3436" y="700"/>
                  </a:cubicBezTo>
                  <a:cubicBezTo>
                    <a:pt x="3184" y="205"/>
                    <a:pt x="2852" y="0"/>
                    <a:pt x="24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7"/>
            <p:cNvSpPr/>
            <p:nvPr/>
          </p:nvSpPr>
          <p:spPr>
            <a:xfrm>
              <a:off x="10473475" y="7106325"/>
              <a:ext cx="46725" cy="62600"/>
            </a:xfrm>
            <a:custGeom>
              <a:avLst/>
              <a:gdLst/>
              <a:ahLst/>
              <a:cxnLst/>
              <a:rect l="l" t="t" r="r" b="b"/>
              <a:pathLst>
                <a:path w="1869" h="2504" extrusionOk="0">
                  <a:moveTo>
                    <a:pt x="975" y="1"/>
                  </a:moveTo>
                  <a:cubicBezTo>
                    <a:pt x="961" y="1"/>
                    <a:pt x="948" y="1"/>
                    <a:pt x="935" y="2"/>
                  </a:cubicBezTo>
                  <a:cubicBezTo>
                    <a:pt x="434" y="2"/>
                    <a:pt x="1" y="569"/>
                    <a:pt x="1" y="1270"/>
                  </a:cubicBezTo>
                  <a:cubicBezTo>
                    <a:pt x="1" y="1970"/>
                    <a:pt x="434" y="2504"/>
                    <a:pt x="935" y="2504"/>
                  </a:cubicBezTo>
                  <a:cubicBezTo>
                    <a:pt x="1435" y="2504"/>
                    <a:pt x="1869" y="1970"/>
                    <a:pt x="1869" y="1270"/>
                  </a:cubicBezTo>
                  <a:cubicBezTo>
                    <a:pt x="1869" y="588"/>
                    <a:pt x="1458" y="1"/>
                    <a:pt x="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7"/>
            <p:cNvSpPr/>
            <p:nvPr/>
          </p:nvSpPr>
          <p:spPr>
            <a:xfrm>
              <a:off x="10045675" y="7049650"/>
              <a:ext cx="39225" cy="26725"/>
            </a:xfrm>
            <a:custGeom>
              <a:avLst/>
              <a:gdLst/>
              <a:ahLst/>
              <a:cxnLst/>
              <a:rect l="l" t="t" r="r" b="b"/>
              <a:pathLst>
                <a:path w="1569" h="1069" extrusionOk="0">
                  <a:moveTo>
                    <a:pt x="801" y="1"/>
                  </a:moveTo>
                  <a:cubicBezTo>
                    <a:pt x="334" y="1"/>
                    <a:pt x="1" y="234"/>
                    <a:pt x="1" y="534"/>
                  </a:cubicBezTo>
                  <a:cubicBezTo>
                    <a:pt x="1" y="835"/>
                    <a:pt x="368" y="1068"/>
                    <a:pt x="801" y="1068"/>
                  </a:cubicBezTo>
                  <a:cubicBezTo>
                    <a:pt x="1235" y="1068"/>
                    <a:pt x="1568" y="835"/>
                    <a:pt x="1568" y="534"/>
                  </a:cubicBezTo>
                  <a:cubicBezTo>
                    <a:pt x="1568" y="234"/>
                    <a:pt x="1235" y="1"/>
                    <a:pt x="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7"/>
            <p:cNvSpPr/>
            <p:nvPr/>
          </p:nvSpPr>
          <p:spPr>
            <a:xfrm>
              <a:off x="10119900" y="7021300"/>
              <a:ext cx="79250" cy="55900"/>
            </a:xfrm>
            <a:custGeom>
              <a:avLst/>
              <a:gdLst/>
              <a:ahLst/>
              <a:cxnLst/>
              <a:rect l="l" t="t" r="r" b="b"/>
              <a:pathLst>
                <a:path w="3170" h="2236" extrusionOk="0">
                  <a:moveTo>
                    <a:pt x="1568" y="1"/>
                  </a:moveTo>
                  <a:cubicBezTo>
                    <a:pt x="701" y="1"/>
                    <a:pt x="0" y="501"/>
                    <a:pt x="0" y="1135"/>
                  </a:cubicBezTo>
                  <a:cubicBezTo>
                    <a:pt x="0" y="1735"/>
                    <a:pt x="701" y="2236"/>
                    <a:pt x="1568" y="2236"/>
                  </a:cubicBezTo>
                  <a:cubicBezTo>
                    <a:pt x="2435" y="2236"/>
                    <a:pt x="3169" y="1735"/>
                    <a:pt x="3169" y="1135"/>
                  </a:cubicBezTo>
                  <a:cubicBezTo>
                    <a:pt x="3169" y="501"/>
                    <a:pt x="2435" y="1"/>
                    <a:pt x="1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7"/>
            <p:cNvSpPr/>
            <p:nvPr/>
          </p:nvSpPr>
          <p:spPr>
            <a:xfrm>
              <a:off x="9517575" y="6061575"/>
              <a:ext cx="2034200" cy="1247675"/>
            </a:xfrm>
            <a:custGeom>
              <a:avLst/>
              <a:gdLst/>
              <a:ahLst/>
              <a:cxnLst/>
              <a:rect l="l" t="t" r="r" b="b"/>
              <a:pathLst>
                <a:path w="81368" h="49907" extrusionOk="0">
                  <a:moveTo>
                    <a:pt x="34987" y="1"/>
                  </a:moveTo>
                  <a:cubicBezTo>
                    <a:pt x="14723" y="1"/>
                    <a:pt x="1" y="15613"/>
                    <a:pt x="143" y="25247"/>
                  </a:cubicBezTo>
                  <a:cubicBezTo>
                    <a:pt x="343" y="36522"/>
                    <a:pt x="6514" y="42526"/>
                    <a:pt x="15654" y="45528"/>
                  </a:cubicBezTo>
                  <a:cubicBezTo>
                    <a:pt x="15654" y="45528"/>
                    <a:pt x="310" y="20277"/>
                    <a:pt x="33467" y="10870"/>
                  </a:cubicBezTo>
                  <a:cubicBezTo>
                    <a:pt x="33467" y="10870"/>
                    <a:pt x="59185" y="26314"/>
                    <a:pt x="43474" y="49864"/>
                  </a:cubicBezTo>
                  <a:cubicBezTo>
                    <a:pt x="43474" y="49864"/>
                    <a:pt x="44236" y="49906"/>
                    <a:pt x="45528" y="49906"/>
                  </a:cubicBezTo>
                  <a:cubicBezTo>
                    <a:pt x="50962" y="49906"/>
                    <a:pt x="65775" y="49166"/>
                    <a:pt x="72728" y="41458"/>
                  </a:cubicBezTo>
                  <a:cubicBezTo>
                    <a:pt x="81368" y="31885"/>
                    <a:pt x="71727" y="8635"/>
                    <a:pt x="46009" y="1530"/>
                  </a:cubicBezTo>
                  <a:cubicBezTo>
                    <a:pt x="42200" y="473"/>
                    <a:pt x="38510" y="1"/>
                    <a:pt x="349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7"/>
            <p:cNvSpPr/>
            <p:nvPr/>
          </p:nvSpPr>
          <p:spPr>
            <a:xfrm>
              <a:off x="9713775" y="6264100"/>
              <a:ext cx="668825" cy="736375"/>
            </a:xfrm>
            <a:custGeom>
              <a:avLst/>
              <a:gdLst/>
              <a:ahLst/>
              <a:cxnLst/>
              <a:rect l="l" t="t" r="r" b="b"/>
              <a:pathLst>
                <a:path w="26753" h="29455" extrusionOk="0">
                  <a:moveTo>
                    <a:pt x="26653" y="0"/>
                  </a:moveTo>
                  <a:cubicBezTo>
                    <a:pt x="26486" y="67"/>
                    <a:pt x="9107" y="3803"/>
                    <a:pt x="2903" y="14611"/>
                  </a:cubicBezTo>
                  <a:cubicBezTo>
                    <a:pt x="401" y="19014"/>
                    <a:pt x="0" y="24017"/>
                    <a:pt x="1802" y="29455"/>
                  </a:cubicBezTo>
                  <a:lnTo>
                    <a:pt x="2102" y="29355"/>
                  </a:lnTo>
                  <a:cubicBezTo>
                    <a:pt x="334" y="24017"/>
                    <a:pt x="668" y="19114"/>
                    <a:pt x="3169" y="14811"/>
                  </a:cubicBezTo>
                  <a:cubicBezTo>
                    <a:pt x="9307" y="4103"/>
                    <a:pt x="26586" y="401"/>
                    <a:pt x="26753" y="334"/>
                  </a:cubicBezTo>
                  <a:lnTo>
                    <a:pt x="26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7"/>
            <p:cNvSpPr/>
            <p:nvPr/>
          </p:nvSpPr>
          <p:spPr>
            <a:xfrm>
              <a:off x="9607025" y="6304125"/>
              <a:ext cx="521225" cy="696350"/>
            </a:xfrm>
            <a:custGeom>
              <a:avLst/>
              <a:gdLst/>
              <a:ahLst/>
              <a:cxnLst/>
              <a:rect l="l" t="t" r="r" b="b"/>
              <a:pathLst>
                <a:path w="20849" h="27854" extrusionOk="0">
                  <a:moveTo>
                    <a:pt x="20749" y="0"/>
                  </a:moveTo>
                  <a:cubicBezTo>
                    <a:pt x="20615" y="0"/>
                    <a:pt x="7706" y="3236"/>
                    <a:pt x="2669" y="12509"/>
                  </a:cubicBezTo>
                  <a:cubicBezTo>
                    <a:pt x="234" y="17013"/>
                    <a:pt x="1" y="22150"/>
                    <a:pt x="2002" y="27854"/>
                  </a:cubicBezTo>
                  <a:lnTo>
                    <a:pt x="2269" y="27720"/>
                  </a:lnTo>
                  <a:cubicBezTo>
                    <a:pt x="334" y="22150"/>
                    <a:pt x="568" y="17046"/>
                    <a:pt x="2936" y="12676"/>
                  </a:cubicBezTo>
                  <a:cubicBezTo>
                    <a:pt x="7906" y="3570"/>
                    <a:pt x="20716" y="367"/>
                    <a:pt x="20849" y="334"/>
                  </a:cubicBezTo>
                  <a:lnTo>
                    <a:pt x="207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7"/>
            <p:cNvSpPr/>
            <p:nvPr/>
          </p:nvSpPr>
          <p:spPr>
            <a:xfrm>
              <a:off x="10497675" y="6284950"/>
              <a:ext cx="446175" cy="944025"/>
            </a:xfrm>
            <a:custGeom>
              <a:avLst/>
              <a:gdLst/>
              <a:ahLst/>
              <a:cxnLst/>
              <a:rect l="l" t="t" r="r" b="b"/>
              <a:pathLst>
                <a:path w="17847" h="37761" extrusionOk="0">
                  <a:moveTo>
                    <a:pt x="234" y="0"/>
                  </a:moveTo>
                  <a:lnTo>
                    <a:pt x="0" y="267"/>
                  </a:lnTo>
                  <a:cubicBezTo>
                    <a:pt x="100" y="300"/>
                    <a:pt x="5838" y="5104"/>
                    <a:pt x="10107" y="12109"/>
                  </a:cubicBezTo>
                  <a:cubicBezTo>
                    <a:pt x="14010" y="18513"/>
                    <a:pt x="17479" y="28154"/>
                    <a:pt x="11508" y="37594"/>
                  </a:cubicBezTo>
                  <a:lnTo>
                    <a:pt x="11809" y="37761"/>
                  </a:lnTo>
                  <a:cubicBezTo>
                    <a:pt x="17846" y="28187"/>
                    <a:pt x="14344" y="18413"/>
                    <a:pt x="10341" y="11942"/>
                  </a:cubicBezTo>
                  <a:cubicBezTo>
                    <a:pt x="6071" y="4904"/>
                    <a:pt x="267" y="67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7"/>
            <p:cNvSpPr/>
            <p:nvPr/>
          </p:nvSpPr>
          <p:spPr>
            <a:xfrm>
              <a:off x="10662775" y="6354150"/>
              <a:ext cx="431175" cy="696375"/>
            </a:xfrm>
            <a:custGeom>
              <a:avLst/>
              <a:gdLst/>
              <a:ahLst/>
              <a:cxnLst/>
              <a:rect l="l" t="t" r="r" b="b"/>
              <a:pathLst>
                <a:path w="17247" h="27855" extrusionOk="0">
                  <a:moveTo>
                    <a:pt x="134" y="1"/>
                  </a:moveTo>
                  <a:lnTo>
                    <a:pt x="1" y="301"/>
                  </a:lnTo>
                  <a:cubicBezTo>
                    <a:pt x="34" y="334"/>
                    <a:pt x="5038" y="2536"/>
                    <a:pt x="9174" y="7039"/>
                  </a:cubicBezTo>
                  <a:cubicBezTo>
                    <a:pt x="12977" y="11175"/>
                    <a:pt x="16846" y="18080"/>
                    <a:pt x="13644" y="27721"/>
                  </a:cubicBezTo>
                  <a:lnTo>
                    <a:pt x="13978" y="27854"/>
                  </a:lnTo>
                  <a:cubicBezTo>
                    <a:pt x="17247" y="18047"/>
                    <a:pt x="13310" y="11009"/>
                    <a:pt x="9374" y="6772"/>
                  </a:cubicBezTo>
                  <a:cubicBezTo>
                    <a:pt x="5205" y="2269"/>
                    <a:pt x="168" y="34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7"/>
            <p:cNvSpPr/>
            <p:nvPr/>
          </p:nvSpPr>
          <p:spPr>
            <a:xfrm>
              <a:off x="10551875" y="6205725"/>
              <a:ext cx="708850" cy="949875"/>
            </a:xfrm>
            <a:custGeom>
              <a:avLst/>
              <a:gdLst/>
              <a:ahLst/>
              <a:cxnLst/>
              <a:rect l="l" t="t" r="r" b="b"/>
              <a:pathLst>
                <a:path w="28354" h="37995" extrusionOk="0">
                  <a:moveTo>
                    <a:pt x="101" y="0"/>
                  </a:moveTo>
                  <a:lnTo>
                    <a:pt x="0" y="334"/>
                  </a:lnTo>
                  <a:cubicBezTo>
                    <a:pt x="201" y="400"/>
                    <a:pt x="20849" y="6939"/>
                    <a:pt x="25919" y="20248"/>
                  </a:cubicBezTo>
                  <a:cubicBezTo>
                    <a:pt x="27987" y="25752"/>
                    <a:pt x="27153" y="31656"/>
                    <a:pt x="23451" y="37827"/>
                  </a:cubicBezTo>
                  <a:lnTo>
                    <a:pt x="23751" y="37994"/>
                  </a:lnTo>
                  <a:cubicBezTo>
                    <a:pt x="27520" y="31690"/>
                    <a:pt x="28354" y="25685"/>
                    <a:pt x="26253" y="20115"/>
                  </a:cubicBezTo>
                  <a:cubicBezTo>
                    <a:pt x="21116" y="6672"/>
                    <a:pt x="301" y="10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7"/>
            <p:cNvSpPr/>
            <p:nvPr/>
          </p:nvSpPr>
          <p:spPr>
            <a:xfrm>
              <a:off x="9904750" y="7358200"/>
              <a:ext cx="373625" cy="152100"/>
            </a:xfrm>
            <a:custGeom>
              <a:avLst/>
              <a:gdLst/>
              <a:ahLst/>
              <a:cxnLst/>
              <a:rect l="l" t="t" r="r" b="b"/>
              <a:pathLst>
                <a:path w="14945" h="6084" extrusionOk="0">
                  <a:moveTo>
                    <a:pt x="12809" y="1"/>
                  </a:moveTo>
                  <a:cubicBezTo>
                    <a:pt x="11151" y="1879"/>
                    <a:pt x="9440" y="2492"/>
                    <a:pt x="7914" y="2492"/>
                  </a:cubicBezTo>
                  <a:cubicBezTo>
                    <a:pt x="5050" y="2492"/>
                    <a:pt x="2836" y="334"/>
                    <a:pt x="2836" y="334"/>
                  </a:cubicBezTo>
                  <a:lnTo>
                    <a:pt x="2035" y="268"/>
                  </a:lnTo>
                  <a:lnTo>
                    <a:pt x="1501" y="168"/>
                  </a:lnTo>
                  <a:lnTo>
                    <a:pt x="0" y="1836"/>
                  </a:lnTo>
                  <a:cubicBezTo>
                    <a:pt x="1850" y="5027"/>
                    <a:pt x="4157" y="6084"/>
                    <a:pt x="6401" y="6084"/>
                  </a:cubicBezTo>
                  <a:cubicBezTo>
                    <a:pt x="10794" y="6084"/>
                    <a:pt x="14944" y="2036"/>
                    <a:pt x="14944" y="2036"/>
                  </a:cubicBezTo>
                  <a:lnTo>
                    <a:pt x="12809" y="1"/>
                  </a:ln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7"/>
            <p:cNvSpPr/>
            <p:nvPr/>
          </p:nvSpPr>
          <p:spPr>
            <a:xfrm>
              <a:off x="9722950" y="7207650"/>
              <a:ext cx="302750" cy="221625"/>
            </a:xfrm>
            <a:custGeom>
              <a:avLst/>
              <a:gdLst/>
              <a:ahLst/>
              <a:cxnLst/>
              <a:rect l="l" t="t" r="r" b="b"/>
              <a:pathLst>
                <a:path w="12110" h="8865" extrusionOk="0">
                  <a:moveTo>
                    <a:pt x="5656" y="1"/>
                  </a:moveTo>
                  <a:cubicBezTo>
                    <a:pt x="5626" y="1"/>
                    <a:pt x="5597" y="6"/>
                    <a:pt x="5571" y="19"/>
                  </a:cubicBezTo>
                  <a:cubicBezTo>
                    <a:pt x="4670" y="386"/>
                    <a:pt x="7973" y="5422"/>
                    <a:pt x="8073" y="5589"/>
                  </a:cubicBezTo>
                  <a:cubicBezTo>
                    <a:pt x="7920" y="5437"/>
                    <a:pt x="2946" y="1132"/>
                    <a:pt x="1532" y="1132"/>
                  </a:cubicBezTo>
                  <a:cubicBezTo>
                    <a:pt x="1399" y="1132"/>
                    <a:pt x="1298" y="1170"/>
                    <a:pt x="1235" y="1253"/>
                  </a:cubicBezTo>
                  <a:cubicBezTo>
                    <a:pt x="467" y="2220"/>
                    <a:pt x="7272" y="6023"/>
                    <a:pt x="7272" y="6023"/>
                  </a:cubicBezTo>
                  <a:cubicBezTo>
                    <a:pt x="7272" y="6023"/>
                    <a:pt x="3078" y="4782"/>
                    <a:pt x="1105" y="4782"/>
                  </a:cubicBezTo>
                  <a:cubicBezTo>
                    <a:pt x="509" y="4782"/>
                    <a:pt x="116" y="4895"/>
                    <a:pt x="100" y="5189"/>
                  </a:cubicBezTo>
                  <a:cubicBezTo>
                    <a:pt x="0" y="6423"/>
                    <a:pt x="7272" y="6757"/>
                    <a:pt x="7272" y="6757"/>
                  </a:cubicBezTo>
                  <a:cubicBezTo>
                    <a:pt x="7272" y="6757"/>
                    <a:pt x="1568" y="7557"/>
                    <a:pt x="1835" y="8558"/>
                  </a:cubicBezTo>
                  <a:cubicBezTo>
                    <a:pt x="1901" y="8779"/>
                    <a:pt x="2203" y="8865"/>
                    <a:pt x="2633" y="8865"/>
                  </a:cubicBezTo>
                  <a:cubicBezTo>
                    <a:pt x="4152" y="8865"/>
                    <a:pt x="7272" y="7791"/>
                    <a:pt x="7272" y="7791"/>
                  </a:cubicBezTo>
                  <a:cubicBezTo>
                    <a:pt x="7306" y="7791"/>
                    <a:pt x="7306" y="7858"/>
                    <a:pt x="7306" y="7858"/>
                  </a:cubicBezTo>
                  <a:cubicBezTo>
                    <a:pt x="7306" y="7858"/>
                    <a:pt x="7807" y="8112"/>
                    <a:pt x="8392" y="8112"/>
                  </a:cubicBezTo>
                  <a:cubicBezTo>
                    <a:pt x="9062" y="8112"/>
                    <a:pt x="9841" y="7780"/>
                    <a:pt x="10108" y="6356"/>
                  </a:cubicBezTo>
                  <a:cubicBezTo>
                    <a:pt x="10108" y="6356"/>
                    <a:pt x="12109" y="3788"/>
                    <a:pt x="11008" y="3588"/>
                  </a:cubicBezTo>
                  <a:cubicBezTo>
                    <a:pt x="10969" y="3580"/>
                    <a:pt x="10931" y="3577"/>
                    <a:pt x="10893" y="3577"/>
                  </a:cubicBezTo>
                  <a:cubicBezTo>
                    <a:pt x="9905" y="3577"/>
                    <a:pt x="9440" y="6023"/>
                    <a:pt x="9440" y="6023"/>
                  </a:cubicBezTo>
                  <a:cubicBezTo>
                    <a:pt x="9440" y="6023"/>
                    <a:pt x="6618" y="1"/>
                    <a:pt x="5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7"/>
            <p:cNvSpPr/>
            <p:nvPr/>
          </p:nvSpPr>
          <p:spPr>
            <a:xfrm>
              <a:off x="10047350" y="7580025"/>
              <a:ext cx="206825" cy="163250"/>
            </a:xfrm>
            <a:custGeom>
              <a:avLst/>
              <a:gdLst/>
              <a:ahLst/>
              <a:cxnLst/>
              <a:rect l="l" t="t" r="r" b="b"/>
              <a:pathLst>
                <a:path w="8273" h="6530" extrusionOk="0">
                  <a:moveTo>
                    <a:pt x="6171" y="1"/>
                  </a:moveTo>
                  <a:cubicBezTo>
                    <a:pt x="0" y="668"/>
                    <a:pt x="334" y="5738"/>
                    <a:pt x="334" y="5738"/>
                  </a:cubicBezTo>
                  <a:cubicBezTo>
                    <a:pt x="1672" y="6298"/>
                    <a:pt x="2785" y="6529"/>
                    <a:pt x="3710" y="6529"/>
                  </a:cubicBezTo>
                  <a:cubicBezTo>
                    <a:pt x="8136" y="6529"/>
                    <a:pt x="8273" y="1235"/>
                    <a:pt x="8273" y="1235"/>
                  </a:cubicBezTo>
                  <a:lnTo>
                    <a:pt x="61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7"/>
            <p:cNvSpPr/>
            <p:nvPr/>
          </p:nvSpPr>
          <p:spPr>
            <a:xfrm>
              <a:off x="10075700" y="7575875"/>
              <a:ext cx="116775" cy="153450"/>
            </a:xfrm>
            <a:custGeom>
              <a:avLst/>
              <a:gdLst/>
              <a:ahLst/>
              <a:cxnLst/>
              <a:rect l="l" t="t" r="r" b="b"/>
              <a:pathLst>
                <a:path w="4671" h="6138" extrusionOk="0">
                  <a:moveTo>
                    <a:pt x="4504" y="0"/>
                  </a:moveTo>
                  <a:cubicBezTo>
                    <a:pt x="4337" y="134"/>
                    <a:pt x="0" y="2502"/>
                    <a:pt x="501" y="6138"/>
                  </a:cubicBezTo>
                  <a:lnTo>
                    <a:pt x="834" y="6071"/>
                  </a:lnTo>
                  <a:cubicBezTo>
                    <a:pt x="367" y="2702"/>
                    <a:pt x="4637" y="334"/>
                    <a:pt x="4670" y="300"/>
                  </a:cubicBezTo>
                  <a:lnTo>
                    <a:pt x="4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7"/>
            <p:cNvSpPr/>
            <p:nvPr/>
          </p:nvSpPr>
          <p:spPr>
            <a:xfrm>
              <a:off x="10147425" y="7590050"/>
              <a:ext cx="60900" cy="127600"/>
            </a:xfrm>
            <a:custGeom>
              <a:avLst/>
              <a:gdLst/>
              <a:ahLst/>
              <a:cxnLst/>
              <a:rect l="l" t="t" r="r" b="b"/>
              <a:pathLst>
                <a:path w="2436" h="5104" extrusionOk="0">
                  <a:moveTo>
                    <a:pt x="2268" y="0"/>
                  </a:moveTo>
                  <a:cubicBezTo>
                    <a:pt x="2168" y="100"/>
                    <a:pt x="0" y="1568"/>
                    <a:pt x="167" y="3102"/>
                  </a:cubicBezTo>
                  <a:cubicBezTo>
                    <a:pt x="267" y="3903"/>
                    <a:pt x="968" y="4603"/>
                    <a:pt x="2302" y="5104"/>
                  </a:cubicBezTo>
                  <a:lnTo>
                    <a:pt x="2369" y="4804"/>
                  </a:lnTo>
                  <a:cubicBezTo>
                    <a:pt x="1168" y="4337"/>
                    <a:pt x="534" y="3770"/>
                    <a:pt x="467" y="3069"/>
                  </a:cubicBezTo>
                  <a:cubicBezTo>
                    <a:pt x="334" y="1735"/>
                    <a:pt x="2369" y="300"/>
                    <a:pt x="2435" y="300"/>
                  </a:cubicBezTo>
                  <a:lnTo>
                    <a:pt x="2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7"/>
            <p:cNvSpPr/>
            <p:nvPr/>
          </p:nvSpPr>
          <p:spPr>
            <a:xfrm>
              <a:off x="10161600" y="7642575"/>
              <a:ext cx="80900" cy="42550"/>
            </a:xfrm>
            <a:custGeom>
              <a:avLst/>
              <a:gdLst/>
              <a:ahLst/>
              <a:cxnLst/>
              <a:rect l="l" t="t" r="r" b="b"/>
              <a:pathLst>
                <a:path w="3236" h="1702" extrusionOk="0">
                  <a:moveTo>
                    <a:pt x="134" y="1"/>
                  </a:moveTo>
                  <a:lnTo>
                    <a:pt x="0" y="301"/>
                  </a:lnTo>
                  <a:lnTo>
                    <a:pt x="3069" y="1702"/>
                  </a:lnTo>
                  <a:lnTo>
                    <a:pt x="3236" y="1402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7"/>
            <p:cNvSpPr/>
            <p:nvPr/>
          </p:nvSpPr>
          <p:spPr>
            <a:xfrm>
              <a:off x="10177450" y="7623400"/>
              <a:ext cx="73400" cy="24200"/>
            </a:xfrm>
            <a:custGeom>
              <a:avLst/>
              <a:gdLst/>
              <a:ahLst/>
              <a:cxnLst/>
              <a:rect l="l" t="t" r="r" b="b"/>
              <a:pathLst>
                <a:path w="2936" h="968" extrusionOk="0">
                  <a:moveTo>
                    <a:pt x="67" y="0"/>
                  </a:moveTo>
                  <a:lnTo>
                    <a:pt x="0" y="334"/>
                  </a:lnTo>
                  <a:lnTo>
                    <a:pt x="2835" y="968"/>
                  </a:lnTo>
                  <a:lnTo>
                    <a:pt x="2935" y="66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7"/>
            <p:cNvSpPr/>
            <p:nvPr/>
          </p:nvSpPr>
          <p:spPr>
            <a:xfrm>
              <a:off x="10233150" y="7617550"/>
              <a:ext cx="216175" cy="192800"/>
            </a:xfrm>
            <a:custGeom>
              <a:avLst/>
              <a:gdLst/>
              <a:ahLst/>
              <a:cxnLst/>
              <a:rect l="l" t="t" r="r" b="b"/>
              <a:pathLst>
                <a:path w="8647" h="7712" extrusionOk="0">
                  <a:moveTo>
                    <a:pt x="1675" y="1"/>
                  </a:moveTo>
                  <a:cubicBezTo>
                    <a:pt x="1547" y="33"/>
                    <a:pt x="0" y="7711"/>
                    <a:pt x="7113" y="7711"/>
                  </a:cubicBezTo>
                  <a:cubicBezTo>
                    <a:pt x="7399" y="7711"/>
                    <a:pt x="7698" y="7699"/>
                    <a:pt x="8013" y="7673"/>
                  </a:cubicBezTo>
                  <a:cubicBezTo>
                    <a:pt x="8013" y="7673"/>
                    <a:pt x="8646" y="3704"/>
                    <a:pt x="4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7"/>
            <p:cNvSpPr/>
            <p:nvPr/>
          </p:nvSpPr>
          <p:spPr>
            <a:xfrm>
              <a:off x="10328375" y="7612550"/>
              <a:ext cx="101775" cy="192675"/>
            </a:xfrm>
            <a:custGeom>
              <a:avLst/>
              <a:gdLst/>
              <a:ahLst/>
              <a:cxnLst/>
              <a:rect l="l" t="t" r="r" b="b"/>
              <a:pathLst>
                <a:path w="4071" h="7707" extrusionOk="0">
                  <a:moveTo>
                    <a:pt x="234" y="1"/>
                  </a:moveTo>
                  <a:lnTo>
                    <a:pt x="1" y="234"/>
                  </a:lnTo>
                  <a:cubicBezTo>
                    <a:pt x="34" y="268"/>
                    <a:pt x="3703" y="3937"/>
                    <a:pt x="2002" y="7573"/>
                  </a:cubicBezTo>
                  <a:lnTo>
                    <a:pt x="2269" y="7706"/>
                  </a:lnTo>
                  <a:cubicBezTo>
                    <a:pt x="4070" y="3870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7"/>
            <p:cNvSpPr/>
            <p:nvPr/>
          </p:nvSpPr>
          <p:spPr>
            <a:xfrm>
              <a:off x="10287525" y="7615050"/>
              <a:ext cx="70075" cy="120950"/>
            </a:xfrm>
            <a:custGeom>
              <a:avLst/>
              <a:gdLst/>
              <a:ahLst/>
              <a:cxnLst/>
              <a:rect l="l" t="t" r="r" b="b"/>
              <a:pathLst>
                <a:path w="2803" h="4838" extrusionOk="0">
                  <a:moveTo>
                    <a:pt x="968" y="1"/>
                  </a:moveTo>
                  <a:lnTo>
                    <a:pt x="734" y="268"/>
                  </a:lnTo>
                  <a:cubicBezTo>
                    <a:pt x="767" y="268"/>
                    <a:pt x="2435" y="1836"/>
                    <a:pt x="2135" y="3103"/>
                  </a:cubicBezTo>
                  <a:cubicBezTo>
                    <a:pt x="1968" y="3737"/>
                    <a:pt x="1234" y="4237"/>
                    <a:pt x="0" y="4504"/>
                  </a:cubicBezTo>
                  <a:lnTo>
                    <a:pt x="67" y="4838"/>
                  </a:lnTo>
                  <a:cubicBezTo>
                    <a:pt x="1468" y="4504"/>
                    <a:pt x="2235" y="3970"/>
                    <a:pt x="2402" y="3170"/>
                  </a:cubicBezTo>
                  <a:cubicBezTo>
                    <a:pt x="2802" y="1735"/>
                    <a:pt x="1034" y="10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7"/>
            <p:cNvSpPr/>
            <p:nvPr/>
          </p:nvSpPr>
          <p:spPr>
            <a:xfrm>
              <a:off x="10265825" y="7656750"/>
              <a:ext cx="72575" cy="28375"/>
            </a:xfrm>
            <a:custGeom>
              <a:avLst/>
              <a:gdLst/>
              <a:ahLst/>
              <a:cxnLst/>
              <a:rect l="l" t="t" r="r" b="b"/>
              <a:pathLst>
                <a:path w="2903" h="1135" extrusionOk="0">
                  <a:moveTo>
                    <a:pt x="2803" y="1"/>
                  </a:moveTo>
                  <a:lnTo>
                    <a:pt x="1" y="835"/>
                  </a:lnTo>
                  <a:lnTo>
                    <a:pt x="101" y="1135"/>
                  </a:lnTo>
                  <a:lnTo>
                    <a:pt x="2903" y="334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7"/>
            <p:cNvSpPr/>
            <p:nvPr/>
          </p:nvSpPr>
          <p:spPr>
            <a:xfrm>
              <a:off x="10268325" y="7635075"/>
              <a:ext cx="55075" cy="22550"/>
            </a:xfrm>
            <a:custGeom>
              <a:avLst/>
              <a:gdLst/>
              <a:ahLst/>
              <a:cxnLst/>
              <a:rect l="l" t="t" r="r" b="b"/>
              <a:pathLst>
                <a:path w="2203" h="902" extrusionOk="0">
                  <a:moveTo>
                    <a:pt x="2136" y="0"/>
                  </a:moveTo>
                  <a:lnTo>
                    <a:pt x="1" y="568"/>
                  </a:lnTo>
                  <a:lnTo>
                    <a:pt x="68" y="901"/>
                  </a:lnTo>
                  <a:lnTo>
                    <a:pt x="2203" y="334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7"/>
            <p:cNvSpPr/>
            <p:nvPr/>
          </p:nvSpPr>
          <p:spPr>
            <a:xfrm>
              <a:off x="10126575" y="7284000"/>
              <a:ext cx="392800" cy="303575"/>
            </a:xfrm>
            <a:custGeom>
              <a:avLst/>
              <a:gdLst/>
              <a:ahLst/>
              <a:cxnLst/>
              <a:rect l="l" t="t" r="r" b="b"/>
              <a:pathLst>
                <a:path w="15712" h="12143" extrusionOk="0">
                  <a:moveTo>
                    <a:pt x="6105" y="0"/>
                  </a:moveTo>
                  <a:lnTo>
                    <a:pt x="1535" y="4203"/>
                  </a:lnTo>
                  <a:cubicBezTo>
                    <a:pt x="1535" y="4203"/>
                    <a:pt x="1768" y="5204"/>
                    <a:pt x="2669" y="5804"/>
                  </a:cubicBezTo>
                  <a:lnTo>
                    <a:pt x="0" y="10207"/>
                  </a:lnTo>
                  <a:lnTo>
                    <a:pt x="14777" y="12142"/>
                  </a:lnTo>
                  <a:lnTo>
                    <a:pt x="15678" y="9874"/>
                  </a:lnTo>
                  <a:lnTo>
                    <a:pt x="13977" y="7539"/>
                  </a:lnTo>
                  <a:cubicBezTo>
                    <a:pt x="15311" y="6805"/>
                    <a:pt x="15678" y="5504"/>
                    <a:pt x="15711" y="5471"/>
                  </a:cubicBezTo>
                  <a:lnTo>
                    <a:pt x="9107" y="400"/>
                  </a:lnTo>
                  <a:cubicBezTo>
                    <a:pt x="9107" y="400"/>
                    <a:pt x="8539" y="1285"/>
                    <a:pt x="7728" y="1285"/>
                  </a:cubicBezTo>
                  <a:cubicBezTo>
                    <a:pt x="7249" y="1285"/>
                    <a:pt x="6686" y="977"/>
                    <a:pt x="6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7"/>
            <p:cNvSpPr/>
            <p:nvPr/>
          </p:nvSpPr>
          <p:spPr>
            <a:xfrm>
              <a:off x="10123225" y="7327350"/>
              <a:ext cx="134300" cy="215175"/>
            </a:xfrm>
            <a:custGeom>
              <a:avLst/>
              <a:gdLst/>
              <a:ahLst/>
              <a:cxnLst/>
              <a:rect l="l" t="t" r="r" b="b"/>
              <a:pathLst>
                <a:path w="5372" h="8607" extrusionOk="0">
                  <a:moveTo>
                    <a:pt x="5071" y="1"/>
                  </a:moveTo>
                  <a:lnTo>
                    <a:pt x="1" y="8440"/>
                  </a:lnTo>
                  <a:lnTo>
                    <a:pt x="268" y="8607"/>
                  </a:lnTo>
                  <a:lnTo>
                    <a:pt x="5371" y="167"/>
                  </a:lnTo>
                  <a:lnTo>
                    <a:pt x="5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7"/>
            <p:cNvSpPr/>
            <p:nvPr/>
          </p:nvSpPr>
          <p:spPr>
            <a:xfrm>
              <a:off x="9966450" y="7420850"/>
              <a:ext cx="717650" cy="222475"/>
            </a:xfrm>
            <a:custGeom>
              <a:avLst/>
              <a:gdLst/>
              <a:ahLst/>
              <a:cxnLst/>
              <a:rect l="l" t="t" r="r" b="b"/>
              <a:pathLst>
                <a:path w="28706" h="8899" extrusionOk="0">
                  <a:moveTo>
                    <a:pt x="2983" y="0"/>
                  </a:moveTo>
                  <a:cubicBezTo>
                    <a:pt x="2804" y="0"/>
                    <a:pt x="2632" y="10"/>
                    <a:pt x="2469" y="30"/>
                  </a:cubicBezTo>
                  <a:cubicBezTo>
                    <a:pt x="1" y="330"/>
                    <a:pt x="234" y="7035"/>
                    <a:pt x="13043" y="8603"/>
                  </a:cubicBezTo>
                  <a:cubicBezTo>
                    <a:pt x="14678" y="8807"/>
                    <a:pt x="16156" y="8898"/>
                    <a:pt x="17485" y="8898"/>
                  </a:cubicBezTo>
                  <a:cubicBezTo>
                    <a:pt x="26573" y="8898"/>
                    <a:pt x="28706" y="4628"/>
                    <a:pt x="26320" y="2999"/>
                  </a:cubicBezTo>
                  <a:cubicBezTo>
                    <a:pt x="25705" y="2577"/>
                    <a:pt x="25044" y="2413"/>
                    <a:pt x="24386" y="2413"/>
                  </a:cubicBezTo>
                  <a:cubicBezTo>
                    <a:pt x="22077" y="2413"/>
                    <a:pt x="19815" y="4433"/>
                    <a:pt x="19815" y="4433"/>
                  </a:cubicBezTo>
                  <a:lnTo>
                    <a:pt x="13877" y="4767"/>
                  </a:lnTo>
                  <a:lnTo>
                    <a:pt x="13410" y="3599"/>
                  </a:lnTo>
                  <a:lnTo>
                    <a:pt x="10375" y="4166"/>
                  </a:lnTo>
                  <a:cubicBezTo>
                    <a:pt x="9317" y="1895"/>
                    <a:pt x="5471" y="0"/>
                    <a:pt x="29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7"/>
            <p:cNvSpPr/>
            <p:nvPr/>
          </p:nvSpPr>
          <p:spPr>
            <a:xfrm>
              <a:off x="10172425" y="7441600"/>
              <a:ext cx="354450" cy="160150"/>
            </a:xfrm>
            <a:custGeom>
              <a:avLst/>
              <a:gdLst/>
              <a:ahLst/>
              <a:cxnLst/>
              <a:rect l="l" t="t" r="r" b="b"/>
              <a:pathLst>
                <a:path w="14178" h="6406" extrusionOk="0">
                  <a:moveTo>
                    <a:pt x="3970" y="1"/>
                  </a:moveTo>
                  <a:cubicBezTo>
                    <a:pt x="3970" y="1"/>
                    <a:pt x="601" y="1335"/>
                    <a:pt x="1" y="4504"/>
                  </a:cubicBezTo>
                  <a:lnTo>
                    <a:pt x="3904" y="6405"/>
                  </a:lnTo>
                  <a:lnTo>
                    <a:pt x="5004" y="4237"/>
                  </a:lnTo>
                  <a:cubicBezTo>
                    <a:pt x="5004" y="4237"/>
                    <a:pt x="5590" y="5475"/>
                    <a:pt x="6204" y="5475"/>
                  </a:cubicBezTo>
                  <a:cubicBezTo>
                    <a:pt x="6457" y="5475"/>
                    <a:pt x="6715" y="5265"/>
                    <a:pt x="6939" y="4671"/>
                  </a:cubicBezTo>
                  <a:cubicBezTo>
                    <a:pt x="6939" y="4671"/>
                    <a:pt x="8744" y="5774"/>
                    <a:pt x="10552" y="5774"/>
                  </a:cubicBezTo>
                  <a:cubicBezTo>
                    <a:pt x="11502" y="5774"/>
                    <a:pt x="12454" y="5468"/>
                    <a:pt x="13144" y="4537"/>
                  </a:cubicBezTo>
                  <a:cubicBezTo>
                    <a:pt x="14178" y="3170"/>
                    <a:pt x="13777" y="1602"/>
                    <a:pt x="13177" y="401"/>
                  </a:cubicBezTo>
                  <a:lnTo>
                    <a:pt x="13177" y="401"/>
                  </a:lnTo>
                  <a:cubicBezTo>
                    <a:pt x="12677" y="1001"/>
                    <a:pt x="11909" y="1602"/>
                    <a:pt x="10642" y="1769"/>
                  </a:cubicBezTo>
                  <a:cubicBezTo>
                    <a:pt x="10420" y="2561"/>
                    <a:pt x="9897" y="3444"/>
                    <a:pt x="8844" y="3444"/>
                  </a:cubicBezTo>
                  <a:cubicBezTo>
                    <a:pt x="8788" y="3444"/>
                    <a:pt x="8732" y="3441"/>
                    <a:pt x="8674" y="3436"/>
                  </a:cubicBezTo>
                  <a:cubicBezTo>
                    <a:pt x="6572" y="3270"/>
                    <a:pt x="3970" y="1"/>
                    <a:pt x="3970" y="1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7"/>
            <p:cNvSpPr/>
            <p:nvPr/>
          </p:nvSpPr>
          <p:spPr>
            <a:xfrm>
              <a:off x="10358400" y="7359050"/>
              <a:ext cx="165975" cy="132625"/>
            </a:xfrm>
            <a:custGeom>
              <a:avLst/>
              <a:gdLst/>
              <a:ahLst/>
              <a:cxnLst/>
              <a:rect l="l" t="t" r="r" b="b"/>
              <a:pathLst>
                <a:path w="6639" h="5305" extrusionOk="0">
                  <a:moveTo>
                    <a:pt x="334" y="0"/>
                  </a:moveTo>
                  <a:lnTo>
                    <a:pt x="1" y="67"/>
                  </a:lnTo>
                  <a:lnTo>
                    <a:pt x="1535" y="5237"/>
                  </a:lnTo>
                  <a:lnTo>
                    <a:pt x="1668" y="5237"/>
                  </a:lnTo>
                  <a:cubicBezTo>
                    <a:pt x="1969" y="5304"/>
                    <a:pt x="2235" y="5304"/>
                    <a:pt x="2502" y="5304"/>
                  </a:cubicBezTo>
                  <a:cubicBezTo>
                    <a:pt x="5705" y="5304"/>
                    <a:pt x="6572" y="2569"/>
                    <a:pt x="6639" y="2569"/>
                  </a:cubicBezTo>
                  <a:lnTo>
                    <a:pt x="6305" y="2502"/>
                  </a:lnTo>
                  <a:cubicBezTo>
                    <a:pt x="6243" y="2502"/>
                    <a:pt x="5489" y="4982"/>
                    <a:pt x="2542" y="4982"/>
                  </a:cubicBezTo>
                  <a:cubicBezTo>
                    <a:pt x="2319" y="4982"/>
                    <a:pt x="2084" y="4968"/>
                    <a:pt x="1835" y="4937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7"/>
            <p:cNvSpPr/>
            <p:nvPr/>
          </p:nvSpPr>
          <p:spPr>
            <a:xfrm>
              <a:off x="10239150" y="7513325"/>
              <a:ext cx="60900" cy="75900"/>
            </a:xfrm>
            <a:custGeom>
              <a:avLst/>
              <a:gdLst/>
              <a:ahLst/>
              <a:cxnLst/>
              <a:rect l="l" t="t" r="r" b="b"/>
              <a:pathLst>
                <a:path w="2436" h="3036" extrusionOk="0">
                  <a:moveTo>
                    <a:pt x="2335" y="0"/>
                  </a:moveTo>
                  <a:cubicBezTo>
                    <a:pt x="668" y="467"/>
                    <a:pt x="67" y="2869"/>
                    <a:pt x="0" y="2969"/>
                  </a:cubicBezTo>
                  <a:lnTo>
                    <a:pt x="334" y="3036"/>
                  </a:lnTo>
                  <a:cubicBezTo>
                    <a:pt x="334" y="3002"/>
                    <a:pt x="968" y="701"/>
                    <a:pt x="2436" y="334"/>
                  </a:cubicBezTo>
                  <a:lnTo>
                    <a:pt x="2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7"/>
            <p:cNvSpPr/>
            <p:nvPr/>
          </p:nvSpPr>
          <p:spPr>
            <a:xfrm>
              <a:off x="10218300" y="7499975"/>
              <a:ext cx="69250" cy="79250"/>
            </a:xfrm>
            <a:custGeom>
              <a:avLst/>
              <a:gdLst/>
              <a:ahLst/>
              <a:cxnLst/>
              <a:rect l="l" t="t" r="r" b="b"/>
              <a:pathLst>
                <a:path w="2770" h="3170" extrusionOk="0">
                  <a:moveTo>
                    <a:pt x="2636" y="1"/>
                  </a:moveTo>
                  <a:cubicBezTo>
                    <a:pt x="234" y="835"/>
                    <a:pt x="1" y="3069"/>
                    <a:pt x="1" y="3103"/>
                  </a:cubicBezTo>
                  <a:lnTo>
                    <a:pt x="334" y="3170"/>
                  </a:lnTo>
                  <a:cubicBezTo>
                    <a:pt x="334" y="3069"/>
                    <a:pt x="501" y="1068"/>
                    <a:pt x="2769" y="334"/>
                  </a:cubicBezTo>
                  <a:lnTo>
                    <a:pt x="26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7"/>
            <p:cNvSpPr/>
            <p:nvPr/>
          </p:nvSpPr>
          <p:spPr>
            <a:xfrm>
              <a:off x="10194950" y="7479125"/>
              <a:ext cx="77575" cy="88425"/>
            </a:xfrm>
            <a:custGeom>
              <a:avLst/>
              <a:gdLst/>
              <a:ahLst/>
              <a:cxnLst/>
              <a:rect l="l" t="t" r="r" b="b"/>
              <a:pathLst>
                <a:path w="3103" h="3537" extrusionOk="0">
                  <a:moveTo>
                    <a:pt x="3069" y="1"/>
                  </a:moveTo>
                  <a:cubicBezTo>
                    <a:pt x="568" y="234"/>
                    <a:pt x="1" y="3436"/>
                    <a:pt x="1" y="3503"/>
                  </a:cubicBezTo>
                  <a:lnTo>
                    <a:pt x="334" y="3537"/>
                  </a:lnTo>
                  <a:cubicBezTo>
                    <a:pt x="334" y="3503"/>
                    <a:pt x="834" y="534"/>
                    <a:pt x="3103" y="334"/>
                  </a:cubicBezTo>
                  <a:lnTo>
                    <a:pt x="30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7"/>
            <p:cNvSpPr/>
            <p:nvPr/>
          </p:nvSpPr>
          <p:spPr>
            <a:xfrm>
              <a:off x="10551875" y="7509975"/>
              <a:ext cx="107600" cy="266900"/>
            </a:xfrm>
            <a:custGeom>
              <a:avLst/>
              <a:gdLst/>
              <a:ahLst/>
              <a:cxnLst/>
              <a:rect l="l" t="t" r="r" b="b"/>
              <a:pathLst>
                <a:path w="4304" h="10676" extrusionOk="0">
                  <a:moveTo>
                    <a:pt x="2402" y="1"/>
                  </a:moveTo>
                  <a:lnTo>
                    <a:pt x="0" y="501"/>
                  </a:lnTo>
                  <a:lnTo>
                    <a:pt x="3403" y="10675"/>
                  </a:lnTo>
                  <a:lnTo>
                    <a:pt x="4304" y="10175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7"/>
            <p:cNvSpPr/>
            <p:nvPr/>
          </p:nvSpPr>
          <p:spPr>
            <a:xfrm>
              <a:off x="10754525" y="7468300"/>
              <a:ext cx="192650" cy="265200"/>
            </a:xfrm>
            <a:custGeom>
              <a:avLst/>
              <a:gdLst/>
              <a:ahLst/>
              <a:cxnLst/>
              <a:rect l="l" t="t" r="r" b="b"/>
              <a:pathLst>
                <a:path w="7706" h="10608" extrusionOk="0">
                  <a:moveTo>
                    <a:pt x="5504" y="0"/>
                  </a:moveTo>
                  <a:lnTo>
                    <a:pt x="0" y="10608"/>
                  </a:lnTo>
                  <a:lnTo>
                    <a:pt x="968" y="10608"/>
                  </a:lnTo>
                  <a:lnTo>
                    <a:pt x="7706" y="1101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7"/>
            <p:cNvSpPr/>
            <p:nvPr/>
          </p:nvSpPr>
          <p:spPr>
            <a:xfrm>
              <a:off x="10664450" y="7471625"/>
              <a:ext cx="65900" cy="286900"/>
            </a:xfrm>
            <a:custGeom>
              <a:avLst/>
              <a:gdLst/>
              <a:ahLst/>
              <a:cxnLst/>
              <a:rect l="l" t="t" r="r" b="b"/>
              <a:pathLst>
                <a:path w="2636" h="11476" extrusionOk="0">
                  <a:moveTo>
                    <a:pt x="2636" y="0"/>
                  </a:moveTo>
                  <a:lnTo>
                    <a:pt x="1" y="334"/>
                  </a:lnTo>
                  <a:cubicBezTo>
                    <a:pt x="1" y="334"/>
                    <a:pt x="67" y="11375"/>
                    <a:pt x="1" y="11475"/>
                  </a:cubicBezTo>
                  <a:lnTo>
                    <a:pt x="935" y="11475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7"/>
            <p:cNvSpPr/>
            <p:nvPr/>
          </p:nvSpPr>
          <p:spPr>
            <a:xfrm>
              <a:off x="10709475" y="7492475"/>
              <a:ext cx="115950" cy="262700"/>
            </a:xfrm>
            <a:custGeom>
              <a:avLst/>
              <a:gdLst/>
              <a:ahLst/>
              <a:cxnLst/>
              <a:rect l="l" t="t" r="r" b="b"/>
              <a:pathLst>
                <a:path w="4638" h="10508" extrusionOk="0">
                  <a:moveTo>
                    <a:pt x="2036" y="0"/>
                  </a:moveTo>
                  <a:lnTo>
                    <a:pt x="1" y="10508"/>
                  </a:lnTo>
                  <a:lnTo>
                    <a:pt x="1002" y="10508"/>
                  </a:lnTo>
                  <a:lnTo>
                    <a:pt x="4638" y="534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7"/>
            <p:cNvSpPr/>
            <p:nvPr/>
          </p:nvSpPr>
          <p:spPr>
            <a:xfrm>
              <a:off x="10500175" y="7684275"/>
              <a:ext cx="418650" cy="334500"/>
            </a:xfrm>
            <a:custGeom>
              <a:avLst/>
              <a:gdLst/>
              <a:ahLst/>
              <a:cxnLst/>
              <a:rect l="l" t="t" r="r" b="b"/>
              <a:pathLst>
                <a:path w="16746" h="13380" extrusionOk="0">
                  <a:moveTo>
                    <a:pt x="12709" y="1"/>
                  </a:moveTo>
                  <a:cubicBezTo>
                    <a:pt x="10135" y="1731"/>
                    <a:pt x="8289" y="2242"/>
                    <a:pt x="7006" y="2242"/>
                  </a:cubicBezTo>
                  <a:cubicBezTo>
                    <a:pt x="5147" y="2242"/>
                    <a:pt x="4470" y="1168"/>
                    <a:pt x="4470" y="1168"/>
                  </a:cubicBezTo>
                  <a:lnTo>
                    <a:pt x="0" y="10708"/>
                  </a:lnTo>
                  <a:cubicBezTo>
                    <a:pt x="2924" y="12700"/>
                    <a:pt x="5680" y="13379"/>
                    <a:pt x="8079" y="13379"/>
                  </a:cubicBezTo>
                  <a:cubicBezTo>
                    <a:pt x="13235" y="13379"/>
                    <a:pt x="16746" y="10241"/>
                    <a:pt x="16746" y="10241"/>
                  </a:cubicBezTo>
                  <a:lnTo>
                    <a:pt x="12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7"/>
            <p:cNvSpPr/>
            <p:nvPr/>
          </p:nvSpPr>
          <p:spPr>
            <a:xfrm>
              <a:off x="10591900" y="7710125"/>
              <a:ext cx="241025" cy="71750"/>
            </a:xfrm>
            <a:custGeom>
              <a:avLst/>
              <a:gdLst/>
              <a:ahLst/>
              <a:cxnLst/>
              <a:rect l="l" t="t" r="r" b="b"/>
              <a:pathLst>
                <a:path w="9641" h="2870" extrusionOk="0">
                  <a:moveTo>
                    <a:pt x="9374" y="1"/>
                  </a:moveTo>
                  <a:cubicBezTo>
                    <a:pt x="7553" y="1991"/>
                    <a:pt x="5666" y="2572"/>
                    <a:pt x="4081" y="2572"/>
                  </a:cubicBezTo>
                  <a:cubicBezTo>
                    <a:pt x="1919" y="2572"/>
                    <a:pt x="316" y="1493"/>
                    <a:pt x="201" y="1435"/>
                  </a:cubicBezTo>
                  <a:lnTo>
                    <a:pt x="1" y="1702"/>
                  </a:lnTo>
                  <a:cubicBezTo>
                    <a:pt x="34" y="1702"/>
                    <a:pt x="1735" y="2869"/>
                    <a:pt x="4070" y="2869"/>
                  </a:cubicBezTo>
                  <a:cubicBezTo>
                    <a:pt x="5738" y="2869"/>
                    <a:pt x="7739" y="2302"/>
                    <a:pt x="9641" y="201"/>
                  </a:cubicBezTo>
                  <a:lnTo>
                    <a:pt x="93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7"/>
            <p:cNvSpPr/>
            <p:nvPr/>
          </p:nvSpPr>
          <p:spPr>
            <a:xfrm>
              <a:off x="10583575" y="7735150"/>
              <a:ext cx="258525" cy="79250"/>
            </a:xfrm>
            <a:custGeom>
              <a:avLst/>
              <a:gdLst/>
              <a:ahLst/>
              <a:cxnLst/>
              <a:rect l="l" t="t" r="r" b="b"/>
              <a:pathLst>
                <a:path w="10341" h="3170" extrusionOk="0">
                  <a:moveTo>
                    <a:pt x="10074" y="0"/>
                  </a:moveTo>
                  <a:cubicBezTo>
                    <a:pt x="8173" y="2196"/>
                    <a:pt x="6154" y="2842"/>
                    <a:pt x="4440" y="2842"/>
                  </a:cubicBezTo>
                  <a:cubicBezTo>
                    <a:pt x="2092" y="2842"/>
                    <a:pt x="316" y="1631"/>
                    <a:pt x="200" y="1535"/>
                  </a:cubicBezTo>
                  <a:lnTo>
                    <a:pt x="0" y="1835"/>
                  </a:lnTo>
                  <a:cubicBezTo>
                    <a:pt x="33" y="1868"/>
                    <a:pt x="1901" y="3169"/>
                    <a:pt x="4470" y="3169"/>
                  </a:cubicBezTo>
                  <a:cubicBezTo>
                    <a:pt x="6305" y="3169"/>
                    <a:pt x="8373" y="2502"/>
                    <a:pt x="10341" y="200"/>
                  </a:cubicBezTo>
                  <a:lnTo>
                    <a:pt x="100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7"/>
            <p:cNvSpPr/>
            <p:nvPr/>
          </p:nvSpPr>
          <p:spPr>
            <a:xfrm>
              <a:off x="10510175" y="7901925"/>
              <a:ext cx="399475" cy="95925"/>
            </a:xfrm>
            <a:custGeom>
              <a:avLst/>
              <a:gdLst/>
              <a:ahLst/>
              <a:cxnLst/>
              <a:rect l="l" t="t" r="r" b="b"/>
              <a:pathLst>
                <a:path w="15979" h="3837" extrusionOk="0">
                  <a:moveTo>
                    <a:pt x="15745" y="1"/>
                  </a:moveTo>
                  <a:cubicBezTo>
                    <a:pt x="12974" y="2651"/>
                    <a:pt x="10190" y="3500"/>
                    <a:pt x="7761" y="3500"/>
                  </a:cubicBezTo>
                  <a:cubicBezTo>
                    <a:pt x="3464" y="3500"/>
                    <a:pt x="277" y="844"/>
                    <a:pt x="234" y="801"/>
                  </a:cubicBezTo>
                  <a:lnTo>
                    <a:pt x="1" y="1035"/>
                  </a:lnTo>
                  <a:cubicBezTo>
                    <a:pt x="67" y="1102"/>
                    <a:pt x="3336" y="3837"/>
                    <a:pt x="7773" y="3837"/>
                  </a:cubicBezTo>
                  <a:cubicBezTo>
                    <a:pt x="10241" y="3837"/>
                    <a:pt x="13110" y="2970"/>
                    <a:pt x="15979" y="268"/>
                  </a:cubicBezTo>
                  <a:lnTo>
                    <a:pt x="15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7"/>
            <p:cNvSpPr/>
            <p:nvPr/>
          </p:nvSpPr>
          <p:spPr>
            <a:xfrm>
              <a:off x="10521850" y="7872750"/>
              <a:ext cx="374450" cy="99250"/>
            </a:xfrm>
            <a:custGeom>
              <a:avLst/>
              <a:gdLst/>
              <a:ahLst/>
              <a:cxnLst/>
              <a:rect l="l" t="t" r="r" b="b"/>
              <a:pathLst>
                <a:path w="14978" h="3970" extrusionOk="0">
                  <a:moveTo>
                    <a:pt x="14711" y="0"/>
                  </a:moveTo>
                  <a:cubicBezTo>
                    <a:pt x="12351" y="2779"/>
                    <a:pt x="9805" y="3668"/>
                    <a:pt x="7514" y="3668"/>
                  </a:cubicBezTo>
                  <a:cubicBezTo>
                    <a:pt x="3588" y="3668"/>
                    <a:pt x="411" y="1057"/>
                    <a:pt x="201" y="868"/>
                  </a:cubicBezTo>
                  <a:lnTo>
                    <a:pt x="1" y="1134"/>
                  </a:lnTo>
                  <a:cubicBezTo>
                    <a:pt x="101" y="1168"/>
                    <a:pt x="3470" y="3970"/>
                    <a:pt x="7606" y="3970"/>
                  </a:cubicBezTo>
                  <a:cubicBezTo>
                    <a:pt x="9974" y="3970"/>
                    <a:pt x="12610" y="3036"/>
                    <a:pt x="14978" y="200"/>
                  </a:cubicBezTo>
                  <a:lnTo>
                    <a:pt x="14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7"/>
            <p:cNvSpPr/>
            <p:nvPr/>
          </p:nvSpPr>
          <p:spPr>
            <a:xfrm>
              <a:off x="9303475" y="7588375"/>
              <a:ext cx="728875" cy="463700"/>
            </a:xfrm>
            <a:custGeom>
              <a:avLst/>
              <a:gdLst/>
              <a:ahLst/>
              <a:cxnLst/>
              <a:rect l="l" t="t" r="r" b="b"/>
              <a:pathLst>
                <a:path w="29155" h="18548" extrusionOk="0">
                  <a:moveTo>
                    <a:pt x="19415" y="0"/>
                  </a:moveTo>
                  <a:lnTo>
                    <a:pt x="1" y="6805"/>
                  </a:lnTo>
                  <a:lnTo>
                    <a:pt x="9841" y="18547"/>
                  </a:lnTo>
                  <a:lnTo>
                    <a:pt x="29155" y="8640"/>
                  </a:lnTo>
                  <a:lnTo>
                    <a:pt x="19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7"/>
            <p:cNvSpPr/>
            <p:nvPr/>
          </p:nvSpPr>
          <p:spPr>
            <a:xfrm>
              <a:off x="9366025" y="7619225"/>
              <a:ext cx="617125" cy="404475"/>
            </a:xfrm>
            <a:custGeom>
              <a:avLst/>
              <a:gdLst/>
              <a:ahLst/>
              <a:cxnLst/>
              <a:rect l="l" t="t" r="r" b="b"/>
              <a:pathLst>
                <a:path w="24685" h="16179" extrusionOk="0">
                  <a:moveTo>
                    <a:pt x="16746" y="401"/>
                  </a:moveTo>
                  <a:lnTo>
                    <a:pt x="24084" y="7339"/>
                  </a:lnTo>
                  <a:lnTo>
                    <a:pt x="7372" y="15779"/>
                  </a:lnTo>
                  <a:lnTo>
                    <a:pt x="534" y="5905"/>
                  </a:lnTo>
                  <a:lnTo>
                    <a:pt x="16746" y="401"/>
                  </a:lnTo>
                  <a:close/>
                  <a:moveTo>
                    <a:pt x="16846" y="1"/>
                  </a:moveTo>
                  <a:lnTo>
                    <a:pt x="1" y="5738"/>
                  </a:lnTo>
                  <a:lnTo>
                    <a:pt x="7306" y="16179"/>
                  </a:lnTo>
                  <a:lnTo>
                    <a:pt x="24685" y="7439"/>
                  </a:lnTo>
                  <a:lnTo>
                    <a:pt x="168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7"/>
            <p:cNvSpPr/>
            <p:nvPr/>
          </p:nvSpPr>
          <p:spPr>
            <a:xfrm>
              <a:off x="9499450" y="7677575"/>
              <a:ext cx="289400" cy="259225"/>
            </a:xfrm>
            <a:custGeom>
              <a:avLst/>
              <a:gdLst/>
              <a:ahLst/>
              <a:cxnLst/>
              <a:rect l="l" t="t" r="r" b="b"/>
              <a:pathLst>
                <a:path w="11576" h="10369" extrusionOk="0">
                  <a:moveTo>
                    <a:pt x="8559" y="1"/>
                  </a:moveTo>
                  <a:cubicBezTo>
                    <a:pt x="8477" y="1"/>
                    <a:pt x="8393" y="32"/>
                    <a:pt x="8307" y="102"/>
                  </a:cubicBezTo>
                  <a:cubicBezTo>
                    <a:pt x="7406" y="769"/>
                    <a:pt x="9141" y="2837"/>
                    <a:pt x="9141" y="2837"/>
                  </a:cubicBezTo>
                  <a:cubicBezTo>
                    <a:pt x="9141" y="2837"/>
                    <a:pt x="4931" y="1790"/>
                    <a:pt x="2988" y="1790"/>
                  </a:cubicBezTo>
                  <a:cubicBezTo>
                    <a:pt x="2455" y="1790"/>
                    <a:pt x="2093" y="1869"/>
                    <a:pt x="2035" y="2070"/>
                  </a:cubicBezTo>
                  <a:cubicBezTo>
                    <a:pt x="1802" y="2970"/>
                    <a:pt x="7806" y="3638"/>
                    <a:pt x="7973" y="3671"/>
                  </a:cubicBezTo>
                  <a:cubicBezTo>
                    <a:pt x="7706" y="3738"/>
                    <a:pt x="1" y="5072"/>
                    <a:pt x="234" y="6239"/>
                  </a:cubicBezTo>
                  <a:cubicBezTo>
                    <a:pt x="280" y="6439"/>
                    <a:pt x="529" y="6521"/>
                    <a:pt x="910" y="6521"/>
                  </a:cubicBezTo>
                  <a:cubicBezTo>
                    <a:pt x="2762" y="6521"/>
                    <a:pt x="7739" y="4572"/>
                    <a:pt x="7740" y="4572"/>
                  </a:cubicBezTo>
                  <a:lnTo>
                    <a:pt x="7740" y="4572"/>
                  </a:lnTo>
                  <a:cubicBezTo>
                    <a:pt x="7739" y="4572"/>
                    <a:pt x="1635" y="8675"/>
                    <a:pt x="2536" y="9575"/>
                  </a:cubicBezTo>
                  <a:cubicBezTo>
                    <a:pt x="2605" y="9639"/>
                    <a:pt x="2695" y="9669"/>
                    <a:pt x="2804" y="9669"/>
                  </a:cubicBezTo>
                  <a:cubicBezTo>
                    <a:pt x="4163" y="9669"/>
                    <a:pt x="8339" y="5006"/>
                    <a:pt x="8340" y="5005"/>
                  </a:cubicBezTo>
                  <a:lnTo>
                    <a:pt x="8340" y="5005"/>
                  </a:lnTo>
                  <a:cubicBezTo>
                    <a:pt x="8339" y="5006"/>
                    <a:pt x="5338" y="9942"/>
                    <a:pt x="6305" y="10342"/>
                  </a:cubicBezTo>
                  <a:cubicBezTo>
                    <a:pt x="6346" y="10360"/>
                    <a:pt x="6388" y="10369"/>
                    <a:pt x="6432" y="10369"/>
                  </a:cubicBezTo>
                  <a:cubicBezTo>
                    <a:pt x="7455" y="10369"/>
                    <a:pt x="9174" y="5672"/>
                    <a:pt x="9174" y="5672"/>
                  </a:cubicBezTo>
                  <a:lnTo>
                    <a:pt x="9207" y="5672"/>
                  </a:lnTo>
                  <a:cubicBezTo>
                    <a:pt x="9207" y="5672"/>
                    <a:pt x="11576" y="4638"/>
                    <a:pt x="9841" y="2570"/>
                  </a:cubicBezTo>
                  <a:cubicBezTo>
                    <a:pt x="9841" y="2570"/>
                    <a:pt x="9300" y="1"/>
                    <a:pt x="8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7"/>
            <p:cNvSpPr/>
            <p:nvPr/>
          </p:nvSpPr>
          <p:spPr>
            <a:xfrm>
              <a:off x="9787150" y="7785175"/>
              <a:ext cx="37550" cy="62575"/>
            </a:xfrm>
            <a:custGeom>
              <a:avLst/>
              <a:gdLst/>
              <a:ahLst/>
              <a:cxnLst/>
              <a:rect l="l" t="t" r="r" b="b"/>
              <a:pathLst>
                <a:path w="1502" h="2503" extrusionOk="0">
                  <a:moveTo>
                    <a:pt x="735" y="1"/>
                  </a:moveTo>
                  <a:cubicBezTo>
                    <a:pt x="334" y="1"/>
                    <a:pt x="1" y="568"/>
                    <a:pt x="1" y="1268"/>
                  </a:cubicBezTo>
                  <a:cubicBezTo>
                    <a:pt x="1" y="1935"/>
                    <a:pt x="334" y="2503"/>
                    <a:pt x="735" y="2503"/>
                  </a:cubicBezTo>
                  <a:cubicBezTo>
                    <a:pt x="1168" y="2503"/>
                    <a:pt x="1502" y="1935"/>
                    <a:pt x="1502" y="1268"/>
                  </a:cubicBezTo>
                  <a:cubicBezTo>
                    <a:pt x="1502" y="568"/>
                    <a:pt x="1168" y="1"/>
                    <a:pt x="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7"/>
            <p:cNvSpPr/>
            <p:nvPr/>
          </p:nvSpPr>
          <p:spPr>
            <a:xfrm>
              <a:off x="9772150" y="7730025"/>
              <a:ext cx="19200" cy="16825"/>
            </a:xfrm>
            <a:custGeom>
              <a:avLst/>
              <a:gdLst/>
              <a:ahLst/>
              <a:cxnLst/>
              <a:rect l="l" t="t" r="r" b="b"/>
              <a:pathLst>
                <a:path w="768" h="673" extrusionOk="0">
                  <a:moveTo>
                    <a:pt x="459" y="1"/>
                  </a:moveTo>
                  <a:cubicBezTo>
                    <a:pt x="440" y="1"/>
                    <a:pt x="421" y="2"/>
                    <a:pt x="401" y="5"/>
                  </a:cubicBezTo>
                  <a:cubicBezTo>
                    <a:pt x="167" y="5"/>
                    <a:pt x="0" y="139"/>
                    <a:pt x="0" y="339"/>
                  </a:cubicBezTo>
                  <a:cubicBezTo>
                    <a:pt x="0" y="506"/>
                    <a:pt x="167" y="672"/>
                    <a:pt x="401" y="672"/>
                  </a:cubicBezTo>
                  <a:cubicBezTo>
                    <a:pt x="601" y="672"/>
                    <a:pt x="768" y="539"/>
                    <a:pt x="768" y="339"/>
                  </a:cubicBezTo>
                  <a:cubicBezTo>
                    <a:pt x="768" y="156"/>
                    <a:pt x="656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7"/>
            <p:cNvSpPr/>
            <p:nvPr/>
          </p:nvSpPr>
          <p:spPr>
            <a:xfrm>
              <a:off x="9820525" y="7746825"/>
              <a:ext cx="68400" cy="43375"/>
            </a:xfrm>
            <a:custGeom>
              <a:avLst/>
              <a:gdLst/>
              <a:ahLst/>
              <a:cxnLst/>
              <a:rect l="l" t="t" r="r" b="b"/>
              <a:pathLst>
                <a:path w="2736" h="1735" extrusionOk="0">
                  <a:moveTo>
                    <a:pt x="1368" y="0"/>
                  </a:moveTo>
                  <a:cubicBezTo>
                    <a:pt x="601" y="0"/>
                    <a:pt x="0" y="401"/>
                    <a:pt x="0" y="868"/>
                  </a:cubicBezTo>
                  <a:cubicBezTo>
                    <a:pt x="0" y="1335"/>
                    <a:pt x="601" y="1735"/>
                    <a:pt x="1368" y="1735"/>
                  </a:cubicBezTo>
                  <a:cubicBezTo>
                    <a:pt x="2135" y="1735"/>
                    <a:pt x="2735" y="1335"/>
                    <a:pt x="2735" y="868"/>
                  </a:cubicBezTo>
                  <a:cubicBezTo>
                    <a:pt x="2735" y="401"/>
                    <a:pt x="2135" y="0"/>
                    <a:pt x="1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7"/>
            <p:cNvSpPr/>
            <p:nvPr/>
          </p:nvSpPr>
          <p:spPr>
            <a:xfrm>
              <a:off x="9442750" y="7785925"/>
              <a:ext cx="40050" cy="19300"/>
            </a:xfrm>
            <a:custGeom>
              <a:avLst/>
              <a:gdLst/>
              <a:ahLst/>
              <a:cxnLst/>
              <a:rect l="l" t="t" r="r" b="b"/>
              <a:pathLst>
                <a:path w="1602" h="772" extrusionOk="0">
                  <a:moveTo>
                    <a:pt x="902" y="0"/>
                  </a:moveTo>
                  <a:cubicBezTo>
                    <a:pt x="869" y="0"/>
                    <a:pt x="835" y="2"/>
                    <a:pt x="801" y="4"/>
                  </a:cubicBezTo>
                  <a:cubicBezTo>
                    <a:pt x="334" y="4"/>
                    <a:pt x="0" y="171"/>
                    <a:pt x="0" y="404"/>
                  </a:cubicBezTo>
                  <a:cubicBezTo>
                    <a:pt x="0" y="605"/>
                    <a:pt x="401" y="771"/>
                    <a:pt x="801" y="771"/>
                  </a:cubicBezTo>
                  <a:cubicBezTo>
                    <a:pt x="1268" y="771"/>
                    <a:pt x="1602" y="605"/>
                    <a:pt x="1602" y="404"/>
                  </a:cubicBezTo>
                  <a:cubicBezTo>
                    <a:pt x="1602" y="188"/>
                    <a:pt x="1315" y="0"/>
                    <a:pt x="9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7"/>
            <p:cNvSpPr/>
            <p:nvPr/>
          </p:nvSpPr>
          <p:spPr>
            <a:xfrm>
              <a:off x="9486950" y="7765175"/>
              <a:ext cx="41725" cy="29200"/>
            </a:xfrm>
            <a:custGeom>
              <a:avLst/>
              <a:gdLst/>
              <a:ahLst/>
              <a:cxnLst/>
              <a:rect l="l" t="t" r="r" b="b"/>
              <a:pathLst>
                <a:path w="1669" h="1168" extrusionOk="0">
                  <a:moveTo>
                    <a:pt x="834" y="0"/>
                  </a:moveTo>
                  <a:cubicBezTo>
                    <a:pt x="367" y="0"/>
                    <a:pt x="0" y="267"/>
                    <a:pt x="0" y="601"/>
                  </a:cubicBezTo>
                  <a:cubicBezTo>
                    <a:pt x="0" y="934"/>
                    <a:pt x="367" y="1168"/>
                    <a:pt x="834" y="1168"/>
                  </a:cubicBezTo>
                  <a:cubicBezTo>
                    <a:pt x="1301" y="1168"/>
                    <a:pt x="1668" y="934"/>
                    <a:pt x="1668" y="601"/>
                  </a:cubicBezTo>
                  <a:cubicBezTo>
                    <a:pt x="1668" y="267"/>
                    <a:pt x="1301" y="0"/>
                    <a:pt x="8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9503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49"/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EXAMPLES</a:t>
            </a:r>
            <a:endParaRPr dirty="0"/>
          </a:p>
        </p:txBody>
      </p:sp>
      <p:sp>
        <p:nvSpPr>
          <p:cNvPr id="1912" name="Google Shape;1912;p49"/>
          <p:cNvSpPr txBox="1">
            <a:spLocks noGrp="1"/>
          </p:cNvSpPr>
          <p:nvPr>
            <p:ph type="title" idx="2"/>
          </p:nvPr>
        </p:nvSpPr>
        <p:spPr>
          <a:xfrm>
            <a:off x="1039857" y="3821400"/>
            <a:ext cx="2374012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 smtClean="0"/>
              <a:t>I am really tired, </a:t>
            </a:r>
            <a:r>
              <a:rPr lang="es-CO" sz="3000" dirty="0" smtClean="0">
                <a:solidFill>
                  <a:srgbClr val="FF0000"/>
                </a:solidFill>
              </a:rPr>
              <a:t>however</a:t>
            </a:r>
            <a:r>
              <a:rPr lang="es-CO" sz="3000" dirty="0" smtClean="0"/>
              <a:t>, i need to finish my homework</a:t>
            </a:r>
            <a:endParaRPr sz="3000" dirty="0"/>
          </a:p>
        </p:txBody>
      </p:sp>
      <p:sp>
        <p:nvSpPr>
          <p:cNvPr id="1914" name="Google Shape;1914;p49"/>
          <p:cNvSpPr txBox="1">
            <a:spLocks noGrp="1"/>
          </p:cNvSpPr>
          <p:nvPr>
            <p:ph type="title" idx="3"/>
          </p:nvPr>
        </p:nvSpPr>
        <p:spPr>
          <a:xfrm>
            <a:off x="5934164" y="3476200"/>
            <a:ext cx="2489836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 smtClean="0"/>
              <a:t>Its raining, </a:t>
            </a:r>
            <a:r>
              <a:rPr lang="es-CO" sz="3000" dirty="0" smtClean="0">
                <a:solidFill>
                  <a:srgbClr val="FF0000"/>
                </a:solidFill>
              </a:rPr>
              <a:t>however</a:t>
            </a:r>
            <a:r>
              <a:rPr lang="es-CO" sz="3000" dirty="0" smtClean="0"/>
              <a:t>, i am in home</a:t>
            </a:r>
            <a:endParaRPr sz="3000" dirty="0"/>
          </a:p>
        </p:txBody>
      </p:sp>
      <p:grpSp>
        <p:nvGrpSpPr>
          <p:cNvPr id="1920" name="Google Shape;1920;p49"/>
          <p:cNvGrpSpPr/>
          <p:nvPr/>
        </p:nvGrpSpPr>
        <p:grpSpPr>
          <a:xfrm>
            <a:off x="3766867" y="1815850"/>
            <a:ext cx="1764775" cy="1930300"/>
            <a:chOff x="-9054475" y="5451575"/>
            <a:chExt cx="1764775" cy="1930300"/>
          </a:xfrm>
        </p:grpSpPr>
        <p:sp>
          <p:nvSpPr>
            <p:cNvPr id="1921" name="Google Shape;1921;p49"/>
            <p:cNvSpPr/>
            <p:nvPr/>
          </p:nvSpPr>
          <p:spPr>
            <a:xfrm>
              <a:off x="-9054475" y="5451575"/>
              <a:ext cx="1764775" cy="1930300"/>
            </a:xfrm>
            <a:custGeom>
              <a:avLst/>
              <a:gdLst/>
              <a:ahLst/>
              <a:cxnLst/>
              <a:rect l="l" t="t" r="r" b="b"/>
              <a:pathLst>
                <a:path w="70591" h="77212" extrusionOk="0">
                  <a:moveTo>
                    <a:pt x="15397" y="40613"/>
                  </a:moveTo>
                  <a:lnTo>
                    <a:pt x="15952" y="40971"/>
                  </a:lnTo>
                  <a:cubicBezTo>
                    <a:pt x="15626" y="40841"/>
                    <a:pt x="15299" y="40776"/>
                    <a:pt x="15006" y="40645"/>
                  </a:cubicBezTo>
                  <a:cubicBezTo>
                    <a:pt x="15136" y="40645"/>
                    <a:pt x="15267" y="40645"/>
                    <a:pt x="15397" y="40613"/>
                  </a:cubicBezTo>
                  <a:close/>
                  <a:moveTo>
                    <a:pt x="48409" y="1"/>
                  </a:moveTo>
                  <a:cubicBezTo>
                    <a:pt x="40645" y="1"/>
                    <a:pt x="31218" y="3002"/>
                    <a:pt x="23944" y="7503"/>
                  </a:cubicBezTo>
                  <a:cubicBezTo>
                    <a:pt x="19214" y="7666"/>
                    <a:pt x="14321" y="10472"/>
                    <a:pt x="11189" y="14908"/>
                  </a:cubicBezTo>
                  <a:cubicBezTo>
                    <a:pt x="8775" y="18268"/>
                    <a:pt x="7601" y="22182"/>
                    <a:pt x="7764" y="25966"/>
                  </a:cubicBezTo>
                  <a:cubicBezTo>
                    <a:pt x="7797" y="27075"/>
                    <a:pt x="8025" y="28119"/>
                    <a:pt x="8254" y="29098"/>
                  </a:cubicBezTo>
                  <a:cubicBezTo>
                    <a:pt x="7960" y="28967"/>
                    <a:pt x="7699" y="28935"/>
                    <a:pt x="7373" y="28935"/>
                  </a:cubicBezTo>
                  <a:cubicBezTo>
                    <a:pt x="6981" y="28935"/>
                    <a:pt x="6623" y="29032"/>
                    <a:pt x="6296" y="29196"/>
                  </a:cubicBezTo>
                  <a:lnTo>
                    <a:pt x="3067" y="30696"/>
                  </a:lnTo>
                  <a:cubicBezTo>
                    <a:pt x="2415" y="31022"/>
                    <a:pt x="1925" y="31642"/>
                    <a:pt x="1730" y="32327"/>
                  </a:cubicBezTo>
                  <a:cubicBezTo>
                    <a:pt x="1534" y="33012"/>
                    <a:pt x="1730" y="33795"/>
                    <a:pt x="2186" y="34415"/>
                  </a:cubicBezTo>
                  <a:lnTo>
                    <a:pt x="2839" y="35230"/>
                  </a:lnTo>
                  <a:lnTo>
                    <a:pt x="2871" y="35295"/>
                  </a:lnTo>
                  <a:cubicBezTo>
                    <a:pt x="3002" y="35491"/>
                    <a:pt x="3165" y="35720"/>
                    <a:pt x="3328" y="35883"/>
                  </a:cubicBezTo>
                  <a:cubicBezTo>
                    <a:pt x="3458" y="36111"/>
                    <a:pt x="3654" y="36372"/>
                    <a:pt x="3850" y="36535"/>
                  </a:cubicBezTo>
                  <a:lnTo>
                    <a:pt x="4176" y="36926"/>
                  </a:lnTo>
                  <a:cubicBezTo>
                    <a:pt x="2284" y="38655"/>
                    <a:pt x="1" y="41950"/>
                    <a:pt x="1142" y="45669"/>
                  </a:cubicBezTo>
                  <a:cubicBezTo>
                    <a:pt x="1860" y="47887"/>
                    <a:pt x="3654" y="49322"/>
                    <a:pt x="5872" y="49322"/>
                  </a:cubicBezTo>
                  <a:cubicBezTo>
                    <a:pt x="6525" y="49322"/>
                    <a:pt x="7144" y="49192"/>
                    <a:pt x="7764" y="48996"/>
                  </a:cubicBezTo>
                  <a:cubicBezTo>
                    <a:pt x="9558" y="51279"/>
                    <a:pt x="12461" y="53367"/>
                    <a:pt x="16735" y="53367"/>
                  </a:cubicBezTo>
                  <a:cubicBezTo>
                    <a:pt x="19638" y="53367"/>
                    <a:pt x="22835" y="52421"/>
                    <a:pt x="26358" y="50562"/>
                  </a:cubicBezTo>
                  <a:cubicBezTo>
                    <a:pt x="26879" y="51149"/>
                    <a:pt x="27467" y="51638"/>
                    <a:pt x="28021" y="52062"/>
                  </a:cubicBezTo>
                  <a:cubicBezTo>
                    <a:pt x="28054" y="52356"/>
                    <a:pt x="28152" y="52617"/>
                    <a:pt x="28282" y="52878"/>
                  </a:cubicBezTo>
                  <a:lnTo>
                    <a:pt x="26586" y="63707"/>
                  </a:lnTo>
                  <a:cubicBezTo>
                    <a:pt x="25901" y="63805"/>
                    <a:pt x="25281" y="64164"/>
                    <a:pt x="24922" y="64686"/>
                  </a:cubicBezTo>
                  <a:cubicBezTo>
                    <a:pt x="24727" y="64980"/>
                    <a:pt x="24596" y="65273"/>
                    <a:pt x="24531" y="65599"/>
                  </a:cubicBezTo>
                  <a:cubicBezTo>
                    <a:pt x="23976" y="65469"/>
                    <a:pt x="23487" y="65338"/>
                    <a:pt x="22998" y="65273"/>
                  </a:cubicBezTo>
                  <a:cubicBezTo>
                    <a:pt x="22443" y="65012"/>
                    <a:pt x="21986" y="64947"/>
                    <a:pt x="21856" y="64914"/>
                  </a:cubicBezTo>
                  <a:cubicBezTo>
                    <a:pt x="21758" y="64849"/>
                    <a:pt x="21595" y="64849"/>
                    <a:pt x="21465" y="64849"/>
                  </a:cubicBezTo>
                  <a:cubicBezTo>
                    <a:pt x="21171" y="64849"/>
                    <a:pt x="20877" y="64914"/>
                    <a:pt x="20616" y="65012"/>
                  </a:cubicBezTo>
                  <a:lnTo>
                    <a:pt x="20551" y="65012"/>
                  </a:lnTo>
                  <a:cubicBezTo>
                    <a:pt x="13831" y="65012"/>
                    <a:pt x="11255" y="70558"/>
                    <a:pt x="11189" y="74276"/>
                  </a:cubicBezTo>
                  <a:cubicBezTo>
                    <a:pt x="11157" y="75451"/>
                    <a:pt x="11972" y="76494"/>
                    <a:pt x="13114" y="76723"/>
                  </a:cubicBezTo>
                  <a:cubicBezTo>
                    <a:pt x="14614" y="77049"/>
                    <a:pt x="16213" y="77212"/>
                    <a:pt x="17844" y="77212"/>
                  </a:cubicBezTo>
                  <a:cubicBezTo>
                    <a:pt x="26521" y="77212"/>
                    <a:pt x="34480" y="72678"/>
                    <a:pt x="34806" y="72515"/>
                  </a:cubicBezTo>
                  <a:cubicBezTo>
                    <a:pt x="35491" y="72123"/>
                    <a:pt x="35980" y="71373"/>
                    <a:pt x="36013" y="70558"/>
                  </a:cubicBezTo>
                  <a:lnTo>
                    <a:pt x="36078" y="69807"/>
                  </a:lnTo>
                  <a:lnTo>
                    <a:pt x="36633" y="61424"/>
                  </a:lnTo>
                  <a:lnTo>
                    <a:pt x="39373" y="71145"/>
                  </a:lnTo>
                  <a:lnTo>
                    <a:pt x="39569" y="71797"/>
                  </a:lnTo>
                  <a:cubicBezTo>
                    <a:pt x="39699" y="72156"/>
                    <a:pt x="39895" y="72515"/>
                    <a:pt x="40188" y="72808"/>
                  </a:cubicBezTo>
                  <a:cubicBezTo>
                    <a:pt x="40547" y="73167"/>
                    <a:pt x="43907" y="76429"/>
                    <a:pt x="51768" y="76429"/>
                  </a:cubicBezTo>
                  <a:cubicBezTo>
                    <a:pt x="55030" y="76429"/>
                    <a:pt x="58651" y="75875"/>
                    <a:pt x="62533" y="74733"/>
                  </a:cubicBezTo>
                  <a:cubicBezTo>
                    <a:pt x="63512" y="74439"/>
                    <a:pt x="64197" y="73591"/>
                    <a:pt x="64262" y="72580"/>
                  </a:cubicBezTo>
                  <a:cubicBezTo>
                    <a:pt x="64262" y="72450"/>
                    <a:pt x="64327" y="71993"/>
                    <a:pt x="64262" y="71373"/>
                  </a:cubicBezTo>
                  <a:cubicBezTo>
                    <a:pt x="64327" y="71014"/>
                    <a:pt x="64262" y="70623"/>
                    <a:pt x="64164" y="70231"/>
                  </a:cubicBezTo>
                  <a:cubicBezTo>
                    <a:pt x="63903" y="68927"/>
                    <a:pt x="63381" y="67296"/>
                    <a:pt x="62109" y="65958"/>
                  </a:cubicBezTo>
                  <a:cubicBezTo>
                    <a:pt x="61130" y="64914"/>
                    <a:pt x="59336" y="63642"/>
                    <a:pt x="56335" y="63642"/>
                  </a:cubicBezTo>
                  <a:cubicBezTo>
                    <a:pt x="55389" y="63642"/>
                    <a:pt x="54411" y="63773"/>
                    <a:pt x="53334" y="64001"/>
                  </a:cubicBezTo>
                  <a:cubicBezTo>
                    <a:pt x="53236" y="64001"/>
                    <a:pt x="53106" y="63968"/>
                    <a:pt x="52975" y="63968"/>
                  </a:cubicBezTo>
                  <a:cubicBezTo>
                    <a:pt x="52617" y="63968"/>
                    <a:pt x="52258" y="64034"/>
                    <a:pt x="51866" y="64262"/>
                  </a:cubicBezTo>
                  <a:cubicBezTo>
                    <a:pt x="51703" y="64327"/>
                    <a:pt x="51507" y="64458"/>
                    <a:pt x="51312" y="64588"/>
                  </a:cubicBezTo>
                  <a:cubicBezTo>
                    <a:pt x="50822" y="64751"/>
                    <a:pt x="50333" y="64914"/>
                    <a:pt x="49811" y="65110"/>
                  </a:cubicBezTo>
                  <a:cubicBezTo>
                    <a:pt x="49681" y="64784"/>
                    <a:pt x="49518" y="64458"/>
                    <a:pt x="49257" y="64197"/>
                  </a:cubicBezTo>
                  <a:cubicBezTo>
                    <a:pt x="48833" y="63707"/>
                    <a:pt x="48180" y="63446"/>
                    <a:pt x="47495" y="63446"/>
                  </a:cubicBezTo>
                  <a:cubicBezTo>
                    <a:pt x="47365" y="63446"/>
                    <a:pt x="47267" y="63446"/>
                    <a:pt x="47169" y="63479"/>
                  </a:cubicBezTo>
                  <a:cubicBezTo>
                    <a:pt x="47104" y="63479"/>
                    <a:pt x="47039" y="63479"/>
                    <a:pt x="46875" y="63512"/>
                  </a:cubicBezTo>
                  <a:lnTo>
                    <a:pt x="44364" y="56792"/>
                  </a:lnTo>
                  <a:lnTo>
                    <a:pt x="44364" y="56792"/>
                  </a:lnTo>
                  <a:cubicBezTo>
                    <a:pt x="45310" y="57020"/>
                    <a:pt x="46288" y="57151"/>
                    <a:pt x="47234" y="57151"/>
                  </a:cubicBezTo>
                  <a:cubicBezTo>
                    <a:pt x="49485" y="57151"/>
                    <a:pt x="51312" y="56433"/>
                    <a:pt x="52453" y="55031"/>
                  </a:cubicBezTo>
                  <a:cubicBezTo>
                    <a:pt x="53138" y="54182"/>
                    <a:pt x="53889" y="52714"/>
                    <a:pt x="53465" y="50496"/>
                  </a:cubicBezTo>
                  <a:cubicBezTo>
                    <a:pt x="53171" y="48996"/>
                    <a:pt x="52290" y="47463"/>
                    <a:pt x="50822" y="45995"/>
                  </a:cubicBezTo>
                  <a:cubicBezTo>
                    <a:pt x="50953" y="45669"/>
                    <a:pt x="50986" y="45342"/>
                    <a:pt x="51018" y="44951"/>
                  </a:cubicBezTo>
                  <a:cubicBezTo>
                    <a:pt x="51051" y="44266"/>
                    <a:pt x="50888" y="43614"/>
                    <a:pt x="50627" y="43059"/>
                  </a:cubicBezTo>
                  <a:lnTo>
                    <a:pt x="50627" y="43059"/>
                  </a:lnTo>
                  <a:cubicBezTo>
                    <a:pt x="52617" y="44201"/>
                    <a:pt x="55259" y="44853"/>
                    <a:pt x="57966" y="44853"/>
                  </a:cubicBezTo>
                  <a:cubicBezTo>
                    <a:pt x="61424" y="44853"/>
                    <a:pt x="64360" y="43777"/>
                    <a:pt x="66219" y="41852"/>
                  </a:cubicBezTo>
                  <a:cubicBezTo>
                    <a:pt x="67687" y="40384"/>
                    <a:pt x="68274" y="38557"/>
                    <a:pt x="67915" y="36698"/>
                  </a:cubicBezTo>
                  <a:cubicBezTo>
                    <a:pt x="67622" y="35295"/>
                    <a:pt x="66839" y="33958"/>
                    <a:pt x="65730" y="32849"/>
                  </a:cubicBezTo>
                  <a:lnTo>
                    <a:pt x="65828" y="32555"/>
                  </a:lnTo>
                  <a:cubicBezTo>
                    <a:pt x="66023" y="31838"/>
                    <a:pt x="65828" y="31055"/>
                    <a:pt x="65436" y="30500"/>
                  </a:cubicBezTo>
                  <a:cubicBezTo>
                    <a:pt x="66252" y="27467"/>
                    <a:pt x="66610" y="24009"/>
                    <a:pt x="66382" y="20584"/>
                  </a:cubicBezTo>
                  <a:cubicBezTo>
                    <a:pt x="66513" y="20584"/>
                    <a:pt x="66676" y="20551"/>
                    <a:pt x="66806" y="20551"/>
                  </a:cubicBezTo>
                  <a:cubicBezTo>
                    <a:pt x="67524" y="20388"/>
                    <a:pt x="68144" y="19899"/>
                    <a:pt x="68470" y="19181"/>
                  </a:cubicBezTo>
                  <a:lnTo>
                    <a:pt x="69448" y="17159"/>
                  </a:lnTo>
                  <a:cubicBezTo>
                    <a:pt x="69546" y="16996"/>
                    <a:pt x="69579" y="16833"/>
                    <a:pt x="69611" y="16670"/>
                  </a:cubicBezTo>
                  <a:cubicBezTo>
                    <a:pt x="69775" y="16539"/>
                    <a:pt x="69938" y="16376"/>
                    <a:pt x="70068" y="16180"/>
                  </a:cubicBezTo>
                  <a:cubicBezTo>
                    <a:pt x="70460" y="15593"/>
                    <a:pt x="70590" y="14875"/>
                    <a:pt x="70427" y="14190"/>
                  </a:cubicBezTo>
                  <a:lnTo>
                    <a:pt x="68894" y="7895"/>
                  </a:lnTo>
                  <a:cubicBezTo>
                    <a:pt x="68698" y="7047"/>
                    <a:pt x="67980" y="6362"/>
                    <a:pt x="67132" y="6101"/>
                  </a:cubicBezTo>
                  <a:cubicBezTo>
                    <a:pt x="66937" y="6068"/>
                    <a:pt x="66741" y="6035"/>
                    <a:pt x="66513" y="6035"/>
                  </a:cubicBezTo>
                  <a:cubicBezTo>
                    <a:pt x="65860" y="6035"/>
                    <a:pt x="65208" y="6296"/>
                    <a:pt x="64784" y="6786"/>
                  </a:cubicBezTo>
                  <a:lnTo>
                    <a:pt x="63153" y="8515"/>
                  </a:lnTo>
                  <a:cubicBezTo>
                    <a:pt x="60250" y="3328"/>
                    <a:pt x="55650" y="360"/>
                    <a:pt x="49974" y="33"/>
                  </a:cubicBezTo>
                  <a:cubicBezTo>
                    <a:pt x="49485" y="1"/>
                    <a:pt x="48963" y="1"/>
                    <a:pt x="48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9"/>
            <p:cNvSpPr/>
            <p:nvPr/>
          </p:nvSpPr>
          <p:spPr>
            <a:xfrm>
              <a:off x="-8336825" y="6712350"/>
              <a:ext cx="425700" cy="534175"/>
            </a:xfrm>
            <a:custGeom>
              <a:avLst/>
              <a:gdLst/>
              <a:ahLst/>
              <a:cxnLst/>
              <a:rect l="l" t="t" r="r" b="b"/>
              <a:pathLst>
                <a:path w="17028" h="21367" extrusionOk="0">
                  <a:moveTo>
                    <a:pt x="10699" y="0"/>
                  </a:moveTo>
                  <a:lnTo>
                    <a:pt x="2381" y="620"/>
                  </a:lnTo>
                  <a:lnTo>
                    <a:pt x="0" y="15788"/>
                  </a:lnTo>
                  <a:lnTo>
                    <a:pt x="0" y="19637"/>
                  </a:lnTo>
                  <a:lnTo>
                    <a:pt x="1109" y="20616"/>
                  </a:lnTo>
                  <a:lnTo>
                    <a:pt x="3751" y="19768"/>
                  </a:lnTo>
                  <a:lnTo>
                    <a:pt x="4958" y="19213"/>
                  </a:lnTo>
                  <a:lnTo>
                    <a:pt x="6035" y="2805"/>
                  </a:lnTo>
                  <a:lnTo>
                    <a:pt x="8253" y="3066"/>
                  </a:lnTo>
                  <a:lnTo>
                    <a:pt x="13048" y="20061"/>
                  </a:lnTo>
                  <a:lnTo>
                    <a:pt x="15234" y="21366"/>
                  </a:lnTo>
                  <a:lnTo>
                    <a:pt x="17028" y="20224"/>
                  </a:lnTo>
                  <a:lnTo>
                    <a:pt x="16604" y="15984"/>
                  </a:lnTo>
                  <a:lnTo>
                    <a:pt x="106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9"/>
            <p:cNvSpPr/>
            <p:nvPr/>
          </p:nvSpPr>
          <p:spPr>
            <a:xfrm>
              <a:off x="-8713600" y="7105325"/>
              <a:ext cx="500750" cy="216275"/>
            </a:xfrm>
            <a:custGeom>
              <a:avLst/>
              <a:gdLst/>
              <a:ahLst/>
              <a:cxnLst/>
              <a:rect l="l" t="t" r="r" b="b"/>
              <a:pathLst>
                <a:path w="20030" h="8651" extrusionOk="0">
                  <a:moveTo>
                    <a:pt x="13539" y="0"/>
                  </a:moveTo>
                  <a:cubicBezTo>
                    <a:pt x="13375" y="0"/>
                    <a:pt x="13277" y="4"/>
                    <a:pt x="13277" y="4"/>
                  </a:cubicBezTo>
                  <a:lnTo>
                    <a:pt x="14158" y="3201"/>
                  </a:lnTo>
                  <a:cubicBezTo>
                    <a:pt x="11163" y="1869"/>
                    <a:pt x="8802" y="1347"/>
                    <a:pt x="6940" y="1347"/>
                  </a:cubicBezTo>
                  <a:cubicBezTo>
                    <a:pt x="181" y="1347"/>
                    <a:pt x="1" y="8224"/>
                    <a:pt x="1" y="8224"/>
                  </a:cubicBezTo>
                  <a:cubicBezTo>
                    <a:pt x="1377" y="8523"/>
                    <a:pt x="2776" y="8651"/>
                    <a:pt x="4161" y="8651"/>
                  </a:cubicBezTo>
                  <a:cubicBezTo>
                    <a:pt x="12295" y="8651"/>
                    <a:pt x="19964" y="4244"/>
                    <a:pt x="19964" y="4244"/>
                  </a:cubicBezTo>
                  <a:lnTo>
                    <a:pt x="20029" y="3494"/>
                  </a:lnTo>
                  <a:lnTo>
                    <a:pt x="20029" y="3494"/>
                  </a:lnTo>
                  <a:cubicBezTo>
                    <a:pt x="19290" y="3800"/>
                    <a:pt x="18643" y="3906"/>
                    <a:pt x="18100" y="3906"/>
                  </a:cubicBezTo>
                  <a:cubicBezTo>
                    <a:pt x="16871" y="3906"/>
                    <a:pt x="16175" y="3363"/>
                    <a:pt x="16148" y="3363"/>
                  </a:cubicBezTo>
                  <a:cubicBezTo>
                    <a:pt x="16148" y="3363"/>
                    <a:pt x="16148" y="3363"/>
                    <a:pt x="16148" y="3363"/>
                  </a:cubicBezTo>
                  <a:lnTo>
                    <a:pt x="16148" y="3363"/>
                  </a:lnTo>
                  <a:cubicBezTo>
                    <a:pt x="18333" y="1048"/>
                    <a:pt x="16637" y="297"/>
                    <a:pt x="15071" y="102"/>
                  </a:cubicBezTo>
                  <a:cubicBezTo>
                    <a:pt x="14462" y="15"/>
                    <a:pt x="13868" y="0"/>
                    <a:pt x="135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9"/>
            <p:cNvSpPr/>
            <p:nvPr/>
          </p:nvSpPr>
          <p:spPr>
            <a:xfrm>
              <a:off x="-8705450" y="7196750"/>
              <a:ext cx="490150" cy="104400"/>
            </a:xfrm>
            <a:custGeom>
              <a:avLst/>
              <a:gdLst/>
              <a:ahLst/>
              <a:cxnLst/>
              <a:rect l="l" t="t" r="r" b="b"/>
              <a:pathLst>
                <a:path w="19606" h="4176" extrusionOk="0">
                  <a:moveTo>
                    <a:pt x="19442" y="0"/>
                  </a:moveTo>
                  <a:cubicBezTo>
                    <a:pt x="12745" y="3018"/>
                    <a:pt x="7972" y="3784"/>
                    <a:pt x="4854" y="3784"/>
                  </a:cubicBezTo>
                  <a:cubicBezTo>
                    <a:pt x="1670" y="3784"/>
                    <a:pt x="213" y="2985"/>
                    <a:pt x="197" y="2969"/>
                  </a:cubicBezTo>
                  <a:lnTo>
                    <a:pt x="1" y="3295"/>
                  </a:lnTo>
                  <a:cubicBezTo>
                    <a:pt x="66" y="3328"/>
                    <a:pt x="1599" y="4176"/>
                    <a:pt x="4861" y="4176"/>
                  </a:cubicBezTo>
                  <a:cubicBezTo>
                    <a:pt x="8025" y="4176"/>
                    <a:pt x="12853" y="3360"/>
                    <a:pt x="19606" y="359"/>
                  </a:cubicBezTo>
                  <a:lnTo>
                    <a:pt x="194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9"/>
            <p:cNvSpPr/>
            <p:nvPr/>
          </p:nvSpPr>
          <p:spPr>
            <a:xfrm>
              <a:off x="-8518700" y="7135575"/>
              <a:ext cx="70975" cy="153350"/>
            </a:xfrm>
            <a:custGeom>
              <a:avLst/>
              <a:gdLst/>
              <a:ahLst/>
              <a:cxnLst/>
              <a:rect l="l" t="t" r="r" b="b"/>
              <a:pathLst>
                <a:path w="2839" h="6134" extrusionOk="0">
                  <a:moveTo>
                    <a:pt x="66" y="1"/>
                  </a:moveTo>
                  <a:lnTo>
                    <a:pt x="1" y="360"/>
                  </a:lnTo>
                  <a:cubicBezTo>
                    <a:pt x="34" y="360"/>
                    <a:pt x="1436" y="653"/>
                    <a:pt x="1991" y="1828"/>
                  </a:cubicBezTo>
                  <a:cubicBezTo>
                    <a:pt x="2447" y="2839"/>
                    <a:pt x="2219" y="4241"/>
                    <a:pt x="1306" y="5938"/>
                  </a:cubicBezTo>
                  <a:lnTo>
                    <a:pt x="1632" y="6133"/>
                  </a:lnTo>
                  <a:cubicBezTo>
                    <a:pt x="2611" y="4307"/>
                    <a:pt x="2839" y="2806"/>
                    <a:pt x="2317" y="1664"/>
                  </a:cubicBezTo>
                  <a:cubicBezTo>
                    <a:pt x="1665" y="327"/>
                    <a:pt x="164" y="1"/>
                    <a:pt x="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9"/>
            <p:cNvSpPr/>
            <p:nvPr/>
          </p:nvSpPr>
          <p:spPr>
            <a:xfrm>
              <a:off x="-8391475" y="7188600"/>
              <a:ext cx="42425" cy="28550"/>
            </a:xfrm>
            <a:custGeom>
              <a:avLst/>
              <a:gdLst/>
              <a:ahLst/>
              <a:cxnLst/>
              <a:rect l="l" t="t" r="r" b="b"/>
              <a:pathLst>
                <a:path w="1697" h="1142" extrusionOk="0">
                  <a:moveTo>
                    <a:pt x="196" y="0"/>
                  </a:moveTo>
                  <a:lnTo>
                    <a:pt x="1" y="359"/>
                  </a:lnTo>
                  <a:lnTo>
                    <a:pt x="1501" y="1142"/>
                  </a:lnTo>
                  <a:lnTo>
                    <a:pt x="1697" y="783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9"/>
            <p:cNvSpPr/>
            <p:nvPr/>
          </p:nvSpPr>
          <p:spPr>
            <a:xfrm>
              <a:off x="-8371900" y="7182075"/>
              <a:ext cx="33450" cy="16325"/>
            </a:xfrm>
            <a:custGeom>
              <a:avLst/>
              <a:gdLst/>
              <a:ahLst/>
              <a:cxnLst/>
              <a:rect l="l" t="t" r="r" b="b"/>
              <a:pathLst>
                <a:path w="1338" h="653" extrusionOk="0">
                  <a:moveTo>
                    <a:pt x="98" y="0"/>
                  </a:moveTo>
                  <a:lnTo>
                    <a:pt x="1" y="359"/>
                  </a:lnTo>
                  <a:lnTo>
                    <a:pt x="1240" y="653"/>
                  </a:lnTo>
                  <a:lnTo>
                    <a:pt x="1338" y="32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9"/>
            <p:cNvSpPr/>
            <p:nvPr/>
          </p:nvSpPr>
          <p:spPr>
            <a:xfrm>
              <a:off x="-8011450" y="7099700"/>
              <a:ext cx="514225" cy="202400"/>
            </a:xfrm>
            <a:custGeom>
              <a:avLst/>
              <a:gdLst/>
              <a:ahLst/>
              <a:cxnLst/>
              <a:rect l="l" t="t" r="r" b="b"/>
              <a:pathLst>
                <a:path w="20569" h="8096" extrusionOk="0">
                  <a:moveTo>
                    <a:pt x="5774" y="1"/>
                  </a:moveTo>
                  <a:cubicBezTo>
                    <a:pt x="5774" y="1"/>
                    <a:pt x="4665" y="164"/>
                    <a:pt x="3589" y="490"/>
                  </a:cubicBezTo>
                  <a:cubicBezTo>
                    <a:pt x="1925" y="1012"/>
                    <a:pt x="425" y="2023"/>
                    <a:pt x="3165" y="3784"/>
                  </a:cubicBezTo>
                  <a:cubicBezTo>
                    <a:pt x="3165" y="3784"/>
                    <a:pt x="2164" y="4601"/>
                    <a:pt x="564" y="4601"/>
                  </a:cubicBezTo>
                  <a:cubicBezTo>
                    <a:pt x="384" y="4601"/>
                    <a:pt x="196" y="4590"/>
                    <a:pt x="0" y="4567"/>
                  </a:cubicBezTo>
                  <a:lnTo>
                    <a:pt x="0" y="4567"/>
                  </a:lnTo>
                  <a:lnTo>
                    <a:pt x="196" y="5220"/>
                  </a:lnTo>
                  <a:cubicBezTo>
                    <a:pt x="196" y="5220"/>
                    <a:pt x="2987" y="8095"/>
                    <a:pt x="10017" y="8095"/>
                  </a:cubicBezTo>
                  <a:cubicBezTo>
                    <a:pt x="12722" y="8095"/>
                    <a:pt x="16053" y="7670"/>
                    <a:pt x="20094" y="6492"/>
                  </a:cubicBezTo>
                  <a:cubicBezTo>
                    <a:pt x="20094" y="6492"/>
                    <a:pt x="20568" y="193"/>
                    <a:pt x="14580" y="193"/>
                  </a:cubicBezTo>
                  <a:cubicBezTo>
                    <a:pt x="12403" y="193"/>
                    <a:pt x="9372" y="1025"/>
                    <a:pt x="5154" y="3295"/>
                  </a:cubicBezTo>
                  <a:lnTo>
                    <a:pt x="5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9"/>
            <p:cNvSpPr/>
            <p:nvPr/>
          </p:nvSpPr>
          <p:spPr>
            <a:xfrm>
              <a:off x="-7910325" y="7173900"/>
              <a:ext cx="35900" cy="16350"/>
            </a:xfrm>
            <a:custGeom>
              <a:avLst/>
              <a:gdLst/>
              <a:ahLst/>
              <a:cxnLst/>
              <a:rect l="l" t="t" r="r" b="b"/>
              <a:pathLst>
                <a:path w="1436" h="654" extrusionOk="0">
                  <a:moveTo>
                    <a:pt x="1338" y="1"/>
                  </a:moveTo>
                  <a:lnTo>
                    <a:pt x="0" y="262"/>
                  </a:lnTo>
                  <a:lnTo>
                    <a:pt x="66" y="653"/>
                  </a:lnTo>
                  <a:lnTo>
                    <a:pt x="1436" y="392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9"/>
            <p:cNvSpPr/>
            <p:nvPr/>
          </p:nvSpPr>
          <p:spPr>
            <a:xfrm>
              <a:off x="-7896475" y="7181250"/>
              <a:ext cx="39175" cy="29375"/>
            </a:xfrm>
            <a:custGeom>
              <a:avLst/>
              <a:gdLst/>
              <a:ahLst/>
              <a:cxnLst/>
              <a:rect l="l" t="t" r="r" b="b"/>
              <a:pathLst>
                <a:path w="1567" h="1175" extrusionOk="0">
                  <a:moveTo>
                    <a:pt x="1371" y="1"/>
                  </a:moveTo>
                  <a:lnTo>
                    <a:pt x="1" y="881"/>
                  </a:lnTo>
                  <a:lnTo>
                    <a:pt x="197" y="1175"/>
                  </a:lnTo>
                  <a:lnTo>
                    <a:pt x="1567" y="29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9"/>
            <p:cNvSpPr/>
            <p:nvPr/>
          </p:nvSpPr>
          <p:spPr>
            <a:xfrm>
              <a:off x="-8003300" y="7217950"/>
              <a:ext cx="494225" cy="64450"/>
            </a:xfrm>
            <a:custGeom>
              <a:avLst/>
              <a:gdLst/>
              <a:ahLst/>
              <a:cxnLst/>
              <a:rect l="l" t="t" r="r" b="b"/>
              <a:pathLst>
                <a:path w="19769" h="2578" extrusionOk="0">
                  <a:moveTo>
                    <a:pt x="164" y="0"/>
                  </a:moveTo>
                  <a:lnTo>
                    <a:pt x="1" y="327"/>
                  </a:lnTo>
                  <a:cubicBezTo>
                    <a:pt x="99" y="359"/>
                    <a:pt x="4274" y="2577"/>
                    <a:pt x="10211" y="2577"/>
                  </a:cubicBezTo>
                  <a:cubicBezTo>
                    <a:pt x="13049" y="2577"/>
                    <a:pt x="16343" y="2023"/>
                    <a:pt x="19768" y="490"/>
                  </a:cubicBezTo>
                  <a:lnTo>
                    <a:pt x="19605" y="131"/>
                  </a:lnTo>
                  <a:cubicBezTo>
                    <a:pt x="16231" y="1663"/>
                    <a:pt x="12987" y="2178"/>
                    <a:pt x="10148" y="2178"/>
                  </a:cubicBezTo>
                  <a:cubicBezTo>
                    <a:pt x="4342" y="2178"/>
                    <a:pt x="230" y="22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9"/>
            <p:cNvSpPr/>
            <p:nvPr/>
          </p:nvSpPr>
          <p:spPr>
            <a:xfrm>
              <a:off x="-7827150" y="7111925"/>
              <a:ext cx="101150" cy="164775"/>
            </a:xfrm>
            <a:custGeom>
              <a:avLst/>
              <a:gdLst/>
              <a:ahLst/>
              <a:cxnLst/>
              <a:rect l="l" t="t" r="r" b="b"/>
              <a:pathLst>
                <a:path w="4046" h="6591" extrusionOk="0">
                  <a:moveTo>
                    <a:pt x="3882" y="1"/>
                  </a:moveTo>
                  <a:cubicBezTo>
                    <a:pt x="3850" y="33"/>
                    <a:pt x="1" y="2089"/>
                    <a:pt x="1240" y="6590"/>
                  </a:cubicBezTo>
                  <a:lnTo>
                    <a:pt x="1599" y="6492"/>
                  </a:lnTo>
                  <a:cubicBezTo>
                    <a:pt x="457" y="2252"/>
                    <a:pt x="3882" y="392"/>
                    <a:pt x="4045" y="327"/>
                  </a:cubicBezTo>
                  <a:lnTo>
                    <a:pt x="38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9"/>
            <p:cNvSpPr/>
            <p:nvPr/>
          </p:nvSpPr>
          <p:spPr>
            <a:xfrm>
              <a:off x="-8852225" y="6479925"/>
              <a:ext cx="559450" cy="244425"/>
            </a:xfrm>
            <a:custGeom>
              <a:avLst/>
              <a:gdLst/>
              <a:ahLst/>
              <a:cxnLst/>
              <a:rect l="l" t="t" r="r" b="b"/>
              <a:pathLst>
                <a:path w="22378" h="9777" extrusionOk="0">
                  <a:moveTo>
                    <a:pt x="2414" y="0"/>
                  </a:moveTo>
                  <a:lnTo>
                    <a:pt x="0" y="3262"/>
                  </a:lnTo>
                  <a:cubicBezTo>
                    <a:pt x="0" y="3262"/>
                    <a:pt x="1778" y="9777"/>
                    <a:pt x="8676" y="9777"/>
                  </a:cubicBezTo>
                  <a:cubicBezTo>
                    <a:pt x="11840" y="9777"/>
                    <a:pt x="16083" y="8405"/>
                    <a:pt x="21725" y="4404"/>
                  </a:cubicBezTo>
                  <a:lnTo>
                    <a:pt x="22378" y="2447"/>
                  </a:lnTo>
                  <a:lnTo>
                    <a:pt x="22378" y="2447"/>
                  </a:lnTo>
                  <a:cubicBezTo>
                    <a:pt x="22377" y="2447"/>
                    <a:pt x="19341" y="3388"/>
                    <a:pt x="15089" y="3388"/>
                  </a:cubicBezTo>
                  <a:cubicBezTo>
                    <a:pt x="11385" y="3388"/>
                    <a:pt x="6758" y="2674"/>
                    <a:pt x="2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9"/>
            <p:cNvSpPr/>
            <p:nvPr/>
          </p:nvSpPr>
          <p:spPr>
            <a:xfrm>
              <a:off x="-8388200" y="6470950"/>
              <a:ext cx="675250" cy="294425"/>
            </a:xfrm>
            <a:custGeom>
              <a:avLst/>
              <a:gdLst/>
              <a:ahLst/>
              <a:cxnLst/>
              <a:rect l="l" t="t" r="r" b="b"/>
              <a:pathLst>
                <a:path w="27010" h="11777" extrusionOk="0">
                  <a:moveTo>
                    <a:pt x="16473" y="1"/>
                  </a:moveTo>
                  <a:lnTo>
                    <a:pt x="6687" y="262"/>
                  </a:lnTo>
                  <a:cubicBezTo>
                    <a:pt x="6687" y="262"/>
                    <a:pt x="0" y="2806"/>
                    <a:pt x="457" y="5742"/>
                  </a:cubicBezTo>
                  <a:cubicBezTo>
                    <a:pt x="881" y="8678"/>
                    <a:pt x="4110" y="9982"/>
                    <a:pt x="4110" y="9982"/>
                  </a:cubicBezTo>
                  <a:lnTo>
                    <a:pt x="3849" y="10994"/>
                  </a:lnTo>
                  <a:lnTo>
                    <a:pt x="20127" y="11776"/>
                  </a:lnTo>
                  <a:lnTo>
                    <a:pt x="20127" y="11776"/>
                  </a:lnTo>
                  <a:lnTo>
                    <a:pt x="18920" y="6557"/>
                  </a:lnTo>
                  <a:cubicBezTo>
                    <a:pt x="18920" y="6525"/>
                    <a:pt x="27009" y="4176"/>
                    <a:pt x="16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9"/>
            <p:cNvSpPr/>
            <p:nvPr/>
          </p:nvSpPr>
          <p:spPr>
            <a:xfrm>
              <a:off x="-8277300" y="6718050"/>
              <a:ext cx="332750" cy="18775"/>
            </a:xfrm>
            <a:custGeom>
              <a:avLst/>
              <a:gdLst/>
              <a:ahLst/>
              <a:cxnLst/>
              <a:rect l="l" t="t" r="r" b="b"/>
              <a:pathLst>
                <a:path w="13310" h="751" extrusionOk="0">
                  <a:moveTo>
                    <a:pt x="0" y="0"/>
                  </a:moveTo>
                  <a:lnTo>
                    <a:pt x="0" y="359"/>
                  </a:lnTo>
                  <a:lnTo>
                    <a:pt x="13277" y="751"/>
                  </a:lnTo>
                  <a:lnTo>
                    <a:pt x="13309" y="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9"/>
            <p:cNvSpPr/>
            <p:nvPr/>
          </p:nvSpPr>
          <p:spPr>
            <a:xfrm>
              <a:off x="-8244675" y="6467700"/>
              <a:ext cx="142725" cy="261800"/>
            </a:xfrm>
            <a:custGeom>
              <a:avLst/>
              <a:gdLst/>
              <a:ahLst/>
              <a:cxnLst/>
              <a:rect l="l" t="t" r="r" b="b"/>
              <a:pathLst>
                <a:path w="5709" h="10472" extrusionOk="0">
                  <a:moveTo>
                    <a:pt x="5415" y="0"/>
                  </a:moveTo>
                  <a:cubicBezTo>
                    <a:pt x="5382" y="33"/>
                    <a:pt x="0" y="6035"/>
                    <a:pt x="3817" y="10471"/>
                  </a:cubicBezTo>
                  <a:lnTo>
                    <a:pt x="4110" y="10210"/>
                  </a:lnTo>
                  <a:cubicBezTo>
                    <a:pt x="522" y="6035"/>
                    <a:pt x="5676" y="261"/>
                    <a:pt x="5709" y="228"/>
                  </a:cubicBezTo>
                  <a:lnTo>
                    <a:pt x="54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9"/>
            <p:cNvSpPr/>
            <p:nvPr/>
          </p:nvSpPr>
          <p:spPr>
            <a:xfrm>
              <a:off x="-8272400" y="6501950"/>
              <a:ext cx="345775" cy="103575"/>
            </a:xfrm>
            <a:custGeom>
              <a:avLst/>
              <a:gdLst/>
              <a:ahLst/>
              <a:cxnLst/>
              <a:rect l="l" t="t" r="r" b="b"/>
              <a:pathLst>
                <a:path w="13831" h="4143" extrusionOk="0">
                  <a:moveTo>
                    <a:pt x="294" y="0"/>
                  </a:moveTo>
                  <a:lnTo>
                    <a:pt x="0" y="294"/>
                  </a:lnTo>
                  <a:lnTo>
                    <a:pt x="3849" y="4143"/>
                  </a:lnTo>
                  <a:lnTo>
                    <a:pt x="4012" y="4012"/>
                  </a:lnTo>
                  <a:cubicBezTo>
                    <a:pt x="4045" y="3980"/>
                    <a:pt x="8009" y="618"/>
                    <a:pt x="13593" y="618"/>
                  </a:cubicBezTo>
                  <a:cubicBezTo>
                    <a:pt x="13672" y="618"/>
                    <a:pt x="13751" y="619"/>
                    <a:pt x="13831" y="620"/>
                  </a:cubicBezTo>
                  <a:lnTo>
                    <a:pt x="13831" y="229"/>
                  </a:lnTo>
                  <a:cubicBezTo>
                    <a:pt x="13742" y="227"/>
                    <a:pt x="13654" y="226"/>
                    <a:pt x="13566" y="226"/>
                  </a:cubicBezTo>
                  <a:cubicBezTo>
                    <a:pt x="8448" y="226"/>
                    <a:pt x="4652" y="2979"/>
                    <a:pt x="3882" y="3588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9"/>
            <p:cNvSpPr/>
            <p:nvPr/>
          </p:nvSpPr>
          <p:spPr>
            <a:xfrm>
              <a:off x="-8238975" y="6522325"/>
              <a:ext cx="46500" cy="82400"/>
            </a:xfrm>
            <a:custGeom>
              <a:avLst/>
              <a:gdLst/>
              <a:ahLst/>
              <a:cxnLst/>
              <a:rect l="l" t="t" r="r" b="b"/>
              <a:pathLst>
                <a:path w="1860" h="3296" extrusionOk="0">
                  <a:moveTo>
                    <a:pt x="686" y="1"/>
                  </a:moveTo>
                  <a:lnTo>
                    <a:pt x="1" y="3034"/>
                  </a:lnTo>
                  <a:lnTo>
                    <a:pt x="1175" y="3295"/>
                  </a:lnTo>
                  <a:lnTo>
                    <a:pt x="1860" y="262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9"/>
            <p:cNvSpPr/>
            <p:nvPr/>
          </p:nvSpPr>
          <p:spPr>
            <a:xfrm>
              <a:off x="-8233275" y="6566375"/>
              <a:ext cx="22875" cy="52200"/>
            </a:xfrm>
            <a:custGeom>
              <a:avLst/>
              <a:gdLst/>
              <a:ahLst/>
              <a:cxnLst/>
              <a:rect l="l" t="t" r="r" b="b"/>
              <a:pathLst>
                <a:path w="915" h="2088" extrusionOk="0">
                  <a:moveTo>
                    <a:pt x="523" y="0"/>
                  </a:moveTo>
                  <a:lnTo>
                    <a:pt x="1" y="1990"/>
                  </a:lnTo>
                  <a:lnTo>
                    <a:pt x="392" y="2088"/>
                  </a:lnTo>
                  <a:lnTo>
                    <a:pt x="914" y="98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9"/>
            <p:cNvSpPr/>
            <p:nvPr/>
          </p:nvSpPr>
          <p:spPr>
            <a:xfrm>
              <a:off x="-8113400" y="6526400"/>
              <a:ext cx="29400" cy="75875"/>
            </a:xfrm>
            <a:custGeom>
              <a:avLst/>
              <a:gdLst/>
              <a:ahLst/>
              <a:cxnLst/>
              <a:rect l="l" t="t" r="r" b="b"/>
              <a:pathLst>
                <a:path w="1176" h="3035" extrusionOk="0">
                  <a:moveTo>
                    <a:pt x="1" y="1"/>
                  </a:moveTo>
                  <a:lnTo>
                    <a:pt x="1" y="3034"/>
                  </a:lnTo>
                  <a:lnTo>
                    <a:pt x="1175" y="303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9"/>
            <p:cNvSpPr/>
            <p:nvPr/>
          </p:nvSpPr>
          <p:spPr>
            <a:xfrm>
              <a:off x="-8102775" y="6567175"/>
              <a:ext cx="8975" cy="50600"/>
            </a:xfrm>
            <a:custGeom>
              <a:avLst/>
              <a:gdLst/>
              <a:ahLst/>
              <a:cxnLst/>
              <a:rect l="l" t="t" r="r" b="b"/>
              <a:pathLst>
                <a:path w="359" h="2024" extrusionOk="0">
                  <a:moveTo>
                    <a:pt x="0" y="1"/>
                  </a:moveTo>
                  <a:lnTo>
                    <a:pt x="0" y="2023"/>
                  </a:lnTo>
                  <a:lnTo>
                    <a:pt x="359" y="2023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9"/>
            <p:cNvSpPr/>
            <p:nvPr/>
          </p:nvSpPr>
          <p:spPr>
            <a:xfrm>
              <a:off x="-8910125" y="6277675"/>
              <a:ext cx="212875" cy="122350"/>
            </a:xfrm>
            <a:custGeom>
              <a:avLst/>
              <a:gdLst/>
              <a:ahLst/>
              <a:cxnLst/>
              <a:rect l="l" t="t" r="r" b="b"/>
              <a:pathLst>
                <a:path w="8515" h="4894" extrusionOk="0">
                  <a:moveTo>
                    <a:pt x="457" y="1"/>
                  </a:moveTo>
                  <a:lnTo>
                    <a:pt x="0" y="490"/>
                  </a:lnTo>
                  <a:cubicBezTo>
                    <a:pt x="66" y="588"/>
                    <a:pt x="6394" y="4894"/>
                    <a:pt x="6394" y="4894"/>
                  </a:cubicBezTo>
                  <a:lnTo>
                    <a:pt x="8514" y="336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9"/>
            <p:cNvSpPr/>
            <p:nvPr/>
          </p:nvSpPr>
          <p:spPr>
            <a:xfrm>
              <a:off x="-8685050" y="6378800"/>
              <a:ext cx="556200" cy="367825"/>
            </a:xfrm>
            <a:custGeom>
              <a:avLst/>
              <a:gdLst/>
              <a:ahLst/>
              <a:cxnLst/>
              <a:rect l="l" t="t" r="r" b="b"/>
              <a:pathLst>
                <a:path w="22248" h="14713" extrusionOk="0">
                  <a:moveTo>
                    <a:pt x="457" y="1"/>
                  </a:moveTo>
                  <a:lnTo>
                    <a:pt x="0" y="164"/>
                  </a:lnTo>
                  <a:lnTo>
                    <a:pt x="21725" y="14712"/>
                  </a:lnTo>
                  <a:lnTo>
                    <a:pt x="22247" y="1285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9"/>
            <p:cNvSpPr/>
            <p:nvPr/>
          </p:nvSpPr>
          <p:spPr>
            <a:xfrm>
              <a:off x="-8953350" y="6236900"/>
              <a:ext cx="324600" cy="256100"/>
            </a:xfrm>
            <a:custGeom>
              <a:avLst/>
              <a:gdLst/>
              <a:ahLst/>
              <a:cxnLst/>
              <a:rect l="l" t="t" r="r" b="b"/>
              <a:pathLst>
                <a:path w="12984" h="10244" extrusionOk="0">
                  <a:moveTo>
                    <a:pt x="3230" y="1"/>
                  </a:moveTo>
                  <a:lnTo>
                    <a:pt x="1" y="1534"/>
                  </a:lnTo>
                  <a:lnTo>
                    <a:pt x="4274" y="6981"/>
                  </a:lnTo>
                  <a:lnTo>
                    <a:pt x="3132" y="9591"/>
                  </a:lnTo>
                  <a:lnTo>
                    <a:pt x="4045" y="10243"/>
                  </a:lnTo>
                  <a:lnTo>
                    <a:pt x="6003" y="7308"/>
                  </a:lnTo>
                  <a:lnTo>
                    <a:pt x="12983" y="6459"/>
                  </a:lnTo>
                  <a:lnTo>
                    <a:pt x="11874" y="3589"/>
                  </a:lnTo>
                  <a:lnTo>
                    <a:pt x="5089" y="6949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9"/>
            <p:cNvSpPr/>
            <p:nvPr/>
          </p:nvSpPr>
          <p:spPr>
            <a:xfrm>
              <a:off x="-8709525" y="6343725"/>
              <a:ext cx="36725" cy="62825"/>
            </a:xfrm>
            <a:custGeom>
              <a:avLst/>
              <a:gdLst/>
              <a:ahLst/>
              <a:cxnLst/>
              <a:rect l="l" t="t" r="r" b="b"/>
              <a:pathLst>
                <a:path w="1469" h="2513" extrusionOk="0">
                  <a:moveTo>
                    <a:pt x="327" y="1"/>
                  </a:moveTo>
                  <a:lnTo>
                    <a:pt x="1" y="131"/>
                  </a:lnTo>
                  <a:lnTo>
                    <a:pt x="1143" y="2513"/>
                  </a:lnTo>
                  <a:lnTo>
                    <a:pt x="1469" y="2350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9"/>
            <p:cNvSpPr/>
            <p:nvPr/>
          </p:nvSpPr>
          <p:spPr>
            <a:xfrm>
              <a:off x="-8689950" y="6337200"/>
              <a:ext cx="38350" cy="66900"/>
            </a:xfrm>
            <a:custGeom>
              <a:avLst/>
              <a:gdLst/>
              <a:ahLst/>
              <a:cxnLst/>
              <a:rect l="l" t="t" r="r" b="b"/>
              <a:pathLst>
                <a:path w="1534" h="2676" extrusionOk="0">
                  <a:moveTo>
                    <a:pt x="392" y="1"/>
                  </a:moveTo>
                  <a:lnTo>
                    <a:pt x="1" y="164"/>
                  </a:lnTo>
                  <a:lnTo>
                    <a:pt x="1175" y="2676"/>
                  </a:lnTo>
                  <a:lnTo>
                    <a:pt x="1534" y="2513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9"/>
            <p:cNvSpPr/>
            <p:nvPr/>
          </p:nvSpPr>
          <p:spPr>
            <a:xfrm>
              <a:off x="-8923175" y="6281750"/>
              <a:ext cx="66075" cy="36725"/>
            </a:xfrm>
            <a:custGeom>
              <a:avLst/>
              <a:gdLst/>
              <a:ahLst/>
              <a:cxnLst/>
              <a:rect l="l" t="t" r="r" b="b"/>
              <a:pathLst>
                <a:path w="2643" h="1469" extrusionOk="0">
                  <a:moveTo>
                    <a:pt x="2480" y="1"/>
                  </a:moveTo>
                  <a:lnTo>
                    <a:pt x="0" y="1143"/>
                  </a:lnTo>
                  <a:lnTo>
                    <a:pt x="164" y="1469"/>
                  </a:lnTo>
                  <a:lnTo>
                    <a:pt x="2643" y="360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9"/>
            <p:cNvSpPr/>
            <p:nvPr/>
          </p:nvSpPr>
          <p:spPr>
            <a:xfrm>
              <a:off x="-8935400" y="6258100"/>
              <a:ext cx="71775" cy="47325"/>
            </a:xfrm>
            <a:custGeom>
              <a:avLst/>
              <a:gdLst/>
              <a:ahLst/>
              <a:cxnLst/>
              <a:rect l="l" t="t" r="r" b="b"/>
              <a:pathLst>
                <a:path w="2871" h="1893" extrusionOk="0">
                  <a:moveTo>
                    <a:pt x="2675" y="1"/>
                  </a:moveTo>
                  <a:lnTo>
                    <a:pt x="0" y="1534"/>
                  </a:lnTo>
                  <a:lnTo>
                    <a:pt x="196" y="1893"/>
                  </a:lnTo>
                  <a:lnTo>
                    <a:pt x="2871" y="360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9"/>
            <p:cNvSpPr/>
            <p:nvPr/>
          </p:nvSpPr>
          <p:spPr>
            <a:xfrm>
              <a:off x="-8993300" y="6413875"/>
              <a:ext cx="194100" cy="208650"/>
            </a:xfrm>
            <a:custGeom>
              <a:avLst/>
              <a:gdLst/>
              <a:ahLst/>
              <a:cxnLst/>
              <a:rect l="l" t="t" r="r" b="b"/>
              <a:pathLst>
                <a:path w="7764" h="8346" extrusionOk="0">
                  <a:moveTo>
                    <a:pt x="3686" y="0"/>
                  </a:moveTo>
                  <a:cubicBezTo>
                    <a:pt x="3686" y="0"/>
                    <a:pt x="0" y="2936"/>
                    <a:pt x="1077" y="6426"/>
                  </a:cubicBezTo>
                  <a:cubicBezTo>
                    <a:pt x="1480" y="7788"/>
                    <a:pt x="2430" y="8346"/>
                    <a:pt x="3460" y="8346"/>
                  </a:cubicBezTo>
                  <a:cubicBezTo>
                    <a:pt x="5094" y="8346"/>
                    <a:pt x="6931" y="6942"/>
                    <a:pt x="7111" y="5122"/>
                  </a:cubicBezTo>
                  <a:lnTo>
                    <a:pt x="7764" y="1729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9"/>
            <p:cNvSpPr/>
            <p:nvPr/>
          </p:nvSpPr>
          <p:spPr>
            <a:xfrm>
              <a:off x="-8846525" y="6439575"/>
              <a:ext cx="93800" cy="146000"/>
            </a:xfrm>
            <a:custGeom>
              <a:avLst/>
              <a:gdLst/>
              <a:ahLst/>
              <a:cxnLst/>
              <a:rect l="l" t="t" r="r" b="b"/>
              <a:pathLst>
                <a:path w="3752" h="5840" extrusionOk="0">
                  <a:moveTo>
                    <a:pt x="2869" y="0"/>
                  </a:moveTo>
                  <a:cubicBezTo>
                    <a:pt x="2220" y="0"/>
                    <a:pt x="1327" y="1009"/>
                    <a:pt x="718" y="2430"/>
                  </a:cubicBezTo>
                  <a:cubicBezTo>
                    <a:pt x="1" y="3996"/>
                    <a:pt x="1" y="5529"/>
                    <a:pt x="653" y="5790"/>
                  </a:cubicBezTo>
                  <a:cubicBezTo>
                    <a:pt x="727" y="5823"/>
                    <a:pt x="807" y="5839"/>
                    <a:pt x="891" y="5839"/>
                  </a:cubicBezTo>
                  <a:cubicBezTo>
                    <a:pt x="1545" y="5839"/>
                    <a:pt x="2460" y="4858"/>
                    <a:pt x="3067" y="3441"/>
                  </a:cubicBezTo>
                  <a:cubicBezTo>
                    <a:pt x="3752" y="1843"/>
                    <a:pt x="3752" y="310"/>
                    <a:pt x="3100" y="49"/>
                  </a:cubicBezTo>
                  <a:cubicBezTo>
                    <a:pt x="3027" y="16"/>
                    <a:pt x="2950" y="0"/>
                    <a:pt x="2869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9"/>
            <p:cNvSpPr/>
            <p:nvPr/>
          </p:nvSpPr>
          <p:spPr>
            <a:xfrm>
              <a:off x="-8966400" y="6555775"/>
              <a:ext cx="125625" cy="44050"/>
            </a:xfrm>
            <a:custGeom>
              <a:avLst/>
              <a:gdLst/>
              <a:ahLst/>
              <a:cxnLst/>
              <a:rect l="l" t="t" r="r" b="b"/>
              <a:pathLst>
                <a:path w="5025" h="1762" extrusionOk="0">
                  <a:moveTo>
                    <a:pt x="131" y="0"/>
                  </a:moveTo>
                  <a:lnTo>
                    <a:pt x="1" y="424"/>
                  </a:lnTo>
                  <a:lnTo>
                    <a:pt x="4894" y="1762"/>
                  </a:lnTo>
                  <a:lnTo>
                    <a:pt x="5024" y="130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9"/>
            <p:cNvSpPr/>
            <p:nvPr/>
          </p:nvSpPr>
          <p:spPr>
            <a:xfrm>
              <a:off x="-8962325" y="6498675"/>
              <a:ext cx="135400" cy="63650"/>
            </a:xfrm>
            <a:custGeom>
              <a:avLst/>
              <a:gdLst/>
              <a:ahLst/>
              <a:cxnLst/>
              <a:rect l="l" t="t" r="r" b="b"/>
              <a:pathLst>
                <a:path w="5416" h="2546" extrusionOk="0">
                  <a:moveTo>
                    <a:pt x="164" y="1"/>
                  </a:moveTo>
                  <a:lnTo>
                    <a:pt x="1" y="425"/>
                  </a:lnTo>
                  <a:lnTo>
                    <a:pt x="5253" y="2545"/>
                  </a:lnTo>
                  <a:lnTo>
                    <a:pt x="5416" y="2121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9"/>
            <p:cNvSpPr/>
            <p:nvPr/>
          </p:nvSpPr>
          <p:spPr>
            <a:xfrm>
              <a:off x="-8934600" y="6456275"/>
              <a:ext cx="119900" cy="61175"/>
            </a:xfrm>
            <a:custGeom>
              <a:avLst/>
              <a:gdLst/>
              <a:ahLst/>
              <a:cxnLst/>
              <a:rect l="l" t="t" r="r" b="b"/>
              <a:pathLst>
                <a:path w="4796" h="2447" extrusionOk="0">
                  <a:moveTo>
                    <a:pt x="164" y="0"/>
                  </a:moveTo>
                  <a:lnTo>
                    <a:pt x="1" y="425"/>
                  </a:lnTo>
                  <a:lnTo>
                    <a:pt x="4633" y="2447"/>
                  </a:lnTo>
                  <a:lnTo>
                    <a:pt x="4796" y="202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9"/>
            <p:cNvSpPr/>
            <p:nvPr/>
          </p:nvSpPr>
          <p:spPr>
            <a:xfrm>
              <a:off x="-8212875" y="6677200"/>
              <a:ext cx="183500" cy="236500"/>
            </a:xfrm>
            <a:custGeom>
              <a:avLst/>
              <a:gdLst/>
              <a:ahLst/>
              <a:cxnLst/>
              <a:rect l="l" t="t" r="r" b="b"/>
              <a:pathLst>
                <a:path w="7340" h="9460" extrusionOk="0">
                  <a:moveTo>
                    <a:pt x="3821" y="0"/>
                  </a:moveTo>
                  <a:cubicBezTo>
                    <a:pt x="3798" y="0"/>
                    <a:pt x="3775" y="1"/>
                    <a:pt x="3752" y="3"/>
                  </a:cubicBezTo>
                  <a:cubicBezTo>
                    <a:pt x="2969" y="101"/>
                    <a:pt x="2871" y="917"/>
                    <a:pt x="2936" y="1439"/>
                  </a:cubicBezTo>
                  <a:cubicBezTo>
                    <a:pt x="2876" y="1436"/>
                    <a:pt x="2815" y="1434"/>
                    <a:pt x="2755" y="1434"/>
                  </a:cubicBezTo>
                  <a:cubicBezTo>
                    <a:pt x="2159" y="1434"/>
                    <a:pt x="1557" y="1591"/>
                    <a:pt x="1142" y="2124"/>
                  </a:cubicBezTo>
                  <a:cubicBezTo>
                    <a:pt x="0" y="3592"/>
                    <a:pt x="718" y="7408"/>
                    <a:pt x="3165" y="8941"/>
                  </a:cubicBezTo>
                  <a:cubicBezTo>
                    <a:pt x="3710" y="9298"/>
                    <a:pt x="4233" y="9460"/>
                    <a:pt x="4702" y="9460"/>
                  </a:cubicBezTo>
                  <a:cubicBezTo>
                    <a:pt x="6338" y="9460"/>
                    <a:pt x="7324" y="7496"/>
                    <a:pt x="6361" y="4962"/>
                  </a:cubicBezTo>
                  <a:lnTo>
                    <a:pt x="7340" y="4342"/>
                  </a:lnTo>
                  <a:lnTo>
                    <a:pt x="7340" y="2417"/>
                  </a:lnTo>
                  <a:lnTo>
                    <a:pt x="5578" y="2254"/>
                  </a:lnTo>
                  <a:cubicBezTo>
                    <a:pt x="5578" y="2254"/>
                    <a:pt x="4921" y="0"/>
                    <a:pt x="3821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9"/>
            <p:cNvSpPr/>
            <p:nvPr/>
          </p:nvSpPr>
          <p:spPr>
            <a:xfrm>
              <a:off x="-8140300" y="6709075"/>
              <a:ext cx="41625" cy="17150"/>
            </a:xfrm>
            <a:custGeom>
              <a:avLst/>
              <a:gdLst/>
              <a:ahLst/>
              <a:cxnLst/>
              <a:rect l="l" t="t" r="r" b="b"/>
              <a:pathLst>
                <a:path w="1665" h="686" extrusionOk="0">
                  <a:moveTo>
                    <a:pt x="66" y="1"/>
                  </a:moveTo>
                  <a:lnTo>
                    <a:pt x="1" y="359"/>
                  </a:lnTo>
                  <a:lnTo>
                    <a:pt x="1599" y="686"/>
                  </a:lnTo>
                  <a:lnTo>
                    <a:pt x="1664" y="327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9"/>
            <p:cNvSpPr/>
            <p:nvPr/>
          </p:nvSpPr>
          <p:spPr>
            <a:xfrm>
              <a:off x="-8168025" y="6722125"/>
              <a:ext cx="110925" cy="146000"/>
            </a:xfrm>
            <a:custGeom>
              <a:avLst/>
              <a:gdLst/>
              <a:ahLst/>
              <a:cxnLst/>
              <a:rect l="l" t="t" r="r" b="b"/>
              <a:pathLst>
                <a:path w="4437" h="5840" extrusionOk="0">
                  <a:moveTo>
                    <a:pt x="359" y="1"/>
                  </a:moveTo>
                  <a:cubicBezTo>
                    <a:pt x="359" y="98"/>
                    <a:pt x="0" y="2382"/>
                    <a:pt x="1240" y="4078"/>
                  </a:cubicBezTo>
                  <a:cubicBezTo>
                    <a:pt x="1958" y="5057"/>
                    <a:pt x="3001" y="5644"/>
                    <a:pt x="4404" y="5840"/>
                  </a:cubicBezTo>
                  <a:lnTo>
                    <a:pt x="4437" y="5481"/>
                  </a:lnTo>
                  <a:cubicBezTo>
                    <a:pt x="3132" y="5285"/>
                    <a:pt x="2186" y="4730"/>
                    <a:pt x="1534" y="3882"/>
                  </a:cubicBezTo>
                  <a:cubicBezTo>
                    <a:pt x="392" y="2284"/>
                    <a:pt x="718" y="131"/>
                    <a:pt x="718" y="98"/>
                  </a:cubicBezTo>
                  <a:lnTo>
                    <a:pt x="3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9"/>
            <p:cNvSpPr/>
            <p:nvPr/>
          </p:nvSpPr>
          <p:spPr>
            <a:xfrm>
              <a:off x="-8199025" y="6760450"/>
              <a:ext cx="44875" cy="31025"/>
            </a:xfrm>
            <a:custGeom>
              <a:avLst/>
              <a:gdLst/>
              <a:ahLst/>
              <a:cxnLst/>
              <a:rect l="l" t="t" r="r" b="b"/>
              <a:pathLst>
                <a:path w="1795" h="1241" extrusionOk="0">
                  <a:moveTo>
                    <a:pt x="1632" y="1"/>
                  </a:moveTo>
                  <a:lnTo>
                    <a:pt x="1" y="914"/>
                  </a:lnTo>
                  <a:lnTo>
                    <a:pt x="164" y="1240"/>
                  </a:lnTo>
                  <a:lnTo>
                    <a:pt x="1795" y="327"/>
                  </a:lnTo>
                  <a:lnTo>
                    <a:pt x="16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9"/>
            <p:cNvSpPr/>
            <p:nvPr/>
          </p:nvSpPr>
          <p:spPr>
            <a:xfrm>
              <a:off x="-8175375" y="6812650"/>
              <a:ext cx="45700" cy="44875"/>
            </a:xfrm>
            <a:custGeom>
              <a:avLst/>
              <a:gdLst/>
              <a:ahLst/>
              <a:cxnLst/>
              <a:rect l="l" t="t" r="r" b="b"/>
              <a:pathLst>
                <a:path w="1828" h="1795" extrusionOk="0">
                  <a:moveTo>
                    <a:pt x="1567" y="0"/>
                  </a:moveTo>
                  <a:lnTo>
                    <a:pt x="1" y="1533"/>
                  </a:lnTo>
                  <a:lnTo>
                    <a:pt x="229" y="1794"/>
                  </a:lnTo>
                  <a:lnTo>
                    <a:pt x="1828" y="261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9"/>
            <p:cNvSpPr/>
            <p:nvPr/>
          </p:nvSpPr>
          <p:spPr>
            <a:xfrm>
              <a:off x="-8125625" y="6848525"/>
              <a:ext cx="31025" cy="52225"/>
            </a:xfrm>
            <a:custGeom>
              <a:avLst/>
              <a:gdLst/>
              <a:ahLst/>
              <a:cxnLst/>
              <a:rect l="l" t="t" r="r" b="b"/>
              <a:pathLst>
                <a:path w="1241" h="2089" extrusionOk="0">
                  <a:moveTo>
                    <a:pt x="881" y="1"/>
                  </a:moveTo>
                  <a:lnTo>
                    <a:pt x="1" y="1958"/>
                  </a:lnTo>
                  <a:lnTo>
                    <a:pt x="327" y="2088"/>
                  </a:lnTo>
                  <a:lnTo>
                    <a:pt x="1240" y="13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9"/>
            <p:cNvSpPr/>
            <p:nvPr/>
          </p:nvSpPr>
          <p:spPr>
            <a:xfrm>
              <a:off x="-8060375" y="6536200"/>
              <a:ext cx="293825" cy="284700"/>
            </a:xfrm>
            <a:custGeom>
              <a:avLst/>
              <a:gdLst/>
              <a:ahLst/>
              <a:cxnLst/>
              <a:rect l="l" t="t" r="r" b="b"/>
              <a:pathLst>
                <a:path w="11753" h="11388" extrusionOk="0">
                  <a:moveTo>
                    <a:pt x="2806" y="0"/>
                  </a:moveTo>
                  <a:lnTo>
                    <a:pt x="1272" y="555"/>
                  </a:lnTo>
                  <a:lnTo>
                    <a:pt x="4600" y="7372"/>
                  </a:lnTo>
                  <a:lnTo>
                    <a:pt x="0" y="7503"/>
                  </a:lnTo>
                  <a:lnTo>
                    <a:pt x="751" y="10765"/>
                  </a:lnTo>
                  <a:lnTo>
                    <a:pt x="2479" y="9949"/>
                  </a:lnTo>
                  <a:cubicBezTo>
                    <a:pt x="4089" y="10900"/>
                    <a:pt x="5895" y="11387"/>
                    <a:pt x="7455" y="11387"/>
                  </a:cubicBezTo>
                  <a:cubicBezTo>
                    <a:pt x="9910" y="11387"/>
                    <a:pt x="11753" y="10179"/>
                    <a:pt x="11254" y="7666"/>
                  </a:cubicBezTo>
                  <a:cubicBezTo>
                    <a:pt x="10471" y="3523"/>
                    <a:pt x="2806" y="0"/>
                    <a:pt x="28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9"/>
            <p:cNvSpPr/>
            <p:nvPr/>
          </p:nvSpPr>
          <p:spPr>
            <a:xfrm>
              <a:off x="-8040800" y="6764525"/>
              <a:ext cx="39975" cy="26125"/>
            </a:xfrm>
            <a:custGeom>
              <a:avLst/>
              <a:gdLst/>
              <a:ahLst/>
              <a:cxnLst/>
              <a:rect l="l" t="t" r="r" b="b"/>
              <a:pathLst>
                <a:path w="1599" h="1045" extrusionOk="0">
                  <a:moveTo>
                    <a:pt x="1435" y="1"/>
                  </a:moveTo>
                  <a:lnTo>
                    <a:pt x="0" y="751"/>
                  </a:lnTo>
                  <a:lnTo>
                    <a:pt x="196" y="1045"/>
                  </a:lnTo>
                  <a:lnTo>
                    <a:pt x="1599" y="32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9"/>
            <p:cNvSpPr/>
            <p:nvPr/>
          </p:nvSpPr>
          <p:spPr>
            <a:xfrm>
              <a:off x="-8051400" y="6747400"/>
              <a:ext cx="44875" cy="22875"/>
            </a:xfrm>
            <a:custGeom>
              <a:avLst/>
              <a:gdLst/>
              <a:ahLst/>
              <a:cxnLst/>
              <a:rect l="l" t="t" r="r" b="b"/>
              <a:pathLst>
                <a:path w="1795" h="915" extrusionOk="0">
                  <a:moveTo>
                    <a:pt x="1664" y="1"/>
                  </a:moveTo>
                  <a:lnTo>
                    <a:pt x="0" y="523"/>
                  </a:lnTo>
                  <a:lnTo>
                    <a:pt x="131" y="914"/>
                  </a:lnTo>
                  <a:lnTo>
                    <a:pt x="1794" y="392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9"/>
            <p:cNvSpPr/>
            <p:nvPr/>
          </p:nvSpPr>
          <p:spPr>
            <a:xfrm>
              <a:off x="-8049775" y="6733550"/>
              <a:ext cx="39175" cy="10625"/>
            </a:xfrm>
            <a:custGeom>
              <a:avLst/>
              <a:gdLst/>
              <a:ahLst/>
              <a:cxnLst/>
              <a:rect l="l" t="t" r="r" b="b"/>
              <a:pathLst>
                <a:path w="1567" h="425" extrusionOk="0">
                  <a:moveTo>
                    <a:pt x="1533" y="0"/>
                  </a:moveTo>
                  <a:lnTo>
                    <a:pt x="0" y="65"/>
                  </a:lnTo>
                  <a:lnTo>
                    <a:pt x="0" y="424"/>
                  </a:lnTo>
                  <a:lnTo>
                    <a:pt x="1566" y="392"/>
                  </a:lnTo>
                  <a:lnTo>
                    <a:pt x="15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9"/>
            <p:cNvSpPr/>
            <p:nvPr/>
          </p:nvSpPr>
          <p:spPr>
            <a:xfrm>
              <a:off x="-8018800" y="6721300"/>
              <a:ext cx="23675" cy="62025"/>
            </a:xfrm>
            <a:custGeom>
              <a:avLst/>
              <a:gdLst/>
              <a:ahLst/>
              <a:cxnLst/>
              <a:rect l="l" t="t" r="r" b="b"/>
              <a:pathLst>
                <a:path w="947" h="2481" extrusionOk="0">
                  <a:moveTo>
                    <a:pt x="392" y="1"/>
                  </a:moveTo>
                  <a:lnTo>
                    <a:pt x="1" y="99"/>
                  </a:lnTo>
                  <a:lnTo>
                    <a:pt x="555" y="2480"/>
                  </a:lnTo>
                  <a:lnTo>
                    <a:pt x="947" y="2382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9"/>
            <p:cNvSpPr/>
            <p:nvPr/>
          </p:nvSpPr>
          <p:spPr>
            <a:xfrm>
              <a:off x="-8598600" y="5513500"/>
              <a:ext cx="1244475" cy="904475"/>
            </a:xfrm>
            <a:custGeom>
              <a:avLst/>
              <a:gdLst/>
              <a:ahLst/>
              <a:cxnLst/>
              <a:rect l="l" t="t" r="r" b="b"/>
              <a:pathLst>
                <a:path w="49779" h="36179" extrusionOk="0">
                  <a:moveTo>
                    <a:pt x="30160" y="1"/>
                  </a:moveTo>
                  <a:cubicBezTo>
                    <a:pt x="20376" y="1"/>
                    <a:pt x="6855" y="5241"/>
                    <a:pt x="0" y="12594"/>
                  </a:cubicBezTo>
                  <a:lnTo>
                    <a:pt x="3523" y="21760"/>
                  </a:lnTo>
                  <a:lnTo>
                    <a:pt x="36371" y="36178"/>
                  </a:lnTo>
                  <a:lnTo>
                    <a:pt x="43613" y="30568"/>
                  </a:lnTo>
                  <a:cubicBezTo>
                    <a:pt x="45798" y="26066"/>
                    <a:pt x="46418" y="19216"/>
                    <a:pt x="44983" y="13116"/>
                  </a:cubicBezTo>
                  <a:lnTo>
                    <a:pt x="44983" y="13116"/>
                  </a:lnTo>
                  <a:lnTo>
                    <a:pt x="48017" y="15563"/>
                  </a:lnTo>
                  <a:lnTo>
                    <a:pt x="48963" y="13540"/>
                  </a:lnTo>
                  <a:lnTo>
                    <a:pt x="45472" y="12594"/>
                  </a:lnTo>
                  <a:lnTo>
                    <a:pt x="49778" y="12301"/>
                  </a:lnTo>
                  <a:lnTo>
                    <a:pt x="48245" y="6038"/>
                  </a:lnTo>
                  <a:lnTo>
                    <a:pt x="44135" y="10343"/>
                  </a:lnTo>
                  <a:cubicBezTo>
                    <a:pt x="42080" y="4765"/>
                    <a:pt x="38035" y="394"/>
                    <a:pt x="31511" y="36"/>
                  </a:cubicBezTo>
                  <a:cubicBezTo>
                    <a:pt x="31070" y="12"/>
                    <a:pt x="30619" y="1"/>
                    <a:pt x="30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9"/>
            <p:cNvSpPr/>
            <p:nvPr/>
          </p:nvSpPr>
          <p:spPr>
            <a:xfrm>
              <a:off x="-8063650" y="5648125"/>
              <a:ext cx="129700" cy="216950"/>
            </a:xfrm>
            <a:custGeom>
              <a:avLst/>
              <a:gdLst/>
              <a:ahLst/>
              <a:cxnLst/>
              <a:rect l="l" t="t" r="r" b="b"/>
              <a:pathLst>
                <a:path w="5188" h="8678" extrusionOk="0">
                  <a:moveTo>
                    <a:pt x="392" y="0"/>
                  </a:moveTo>
                  <a:lnTo>
                    <a:pt x="1" y="33"/>
                  </a:lnTo>
                  <a:cubicBezTo>
                    <a:pt x="66" y="326"/>
                    <a:pt x="490" y="6916"/>
                    <a:pt x="5057" y="8677"/>
                  </a:cubicBezTo>
                  <a:lnTo>
                    <a:pt x="5187" y="8253"/>
                  </a:lnTo>
                  <a:cubicBezTo>
                    <a:pt x="816" y="6589"/>
                    <a:pt x="392" y="65"/>
                    <a:pt x="3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9"/>
            <p:cNvSpPr/>
            <p:nvPr/>
          </p:nvSpPr>
          <p:spPr>
            <a:xfrm>
              <a:off x="-8029400" y="5674225"/>
              <a:ext cx="477925" cy="226725"/>
            </a:xfrm>
            <a:custGeom>
              <a:avLst/>
              <a:gdLst/>
              <a:ahLst/>
              <a:cxnLst/>
              <a:rect l="l" t="t" r="r" b="b"/>
              <a:pathLst>
                <a:path w="19117" h="9069" extrusionOk="0">
                  <a:moveTo>
                    <a:pt x="327" y="0"/>
                  </a:moveTo>
                  <a:lnTo>
                    <a:pt x="1" y="196"/>
                  </a:lnTo>
                  <a:cubicBezTo>
                    <a:pt x="66" y="294"/>
                    <a:pt x="5285" y="9068"/>
                    <a:pt x="15202" y="9068"/>
                  </a:cubicBezTo>
                  <a:cubicBezTo>
                    <a:pt x="16409" y="9068"/>
                    <a:pt x="17713" y="8905"/>
                    <a:pt x="19116" y="8612"/>
                  </a:cubicBezTo>
                  <a:lnTo>
                    <a:pt x="19018" y="8253"/>
                  </a:lnTo>
                  <a:cubicBezTo>
                    <a:pt x="17682" y="8547"/>
                    <a:pt x="16414" y="8679"/>
                    <a:pt x="15215" y="8679"/>
                  </a:cubicBezTo>
                  <a:cubicBezTo>
                    <a:pt x="5532" y="8679"/>
                    <a:pt x="385" y="116"/>
                    <a:pt x="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9"/>
            <p:cNvSpPr/>
            <p:nvPr/>
          </p:nvSpPr>
          <p:spPr>
            <a:xfrm>
              <a:off x="-8477100" y="5603275"/>
              <a:ext cx="371075" cy="155775"/>
            </a:xfrm>
            <a:custGeom>
              <a:avLst/>
              <a:gdLst/>
              <a:ahLst/>
              <a:cxnLst/>
              <a:rect l="l" t="t" r="r" b="b"/>
              <a:pathLst>
                <a:path w="14843" h="6231" extrusionOk="0">
                  <a:moveTo>
                    <a:pt x="14582" y="0"/>
                  </a:moveTo>
                  <a:cubicBezTo>
                    <a:pt x="9167" y="4632"/>
                    <a:pt x="66" y="5872"/>
                    <a:pt x="1" y="5872"/>
                  </a:cubicBezTo>
                  <a:lnTo>
                    <a:pt x="33" y="6230"/>
                  </a:lnTo>
                  <a:cubicBezTo>
                    <a:pt x="131" y="6230"/>
                    <a:pt x="9297" y="5024"/>
                    <a:pt x="14843" y="294"/>
                  </a:cubicBezTo>
                  <a:lnTo>
                    <a:pt x="14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9"/>
            <p:cNvSpPr/>
            <p:nvPr/>
          </p:nvSpPr>
          <p:spPr>
            <a:xfrm>
              <a:off x="-8269975" y="5653000"/>
              <a:ext cx="128075" cy="89750"/>
            </a:xfrm>
            <a:custGeom>
              <a:avLst/>
              <a:gdLst/>
              <a:ahLst/>
              <a:cxnLst/>
              <a:rect l="l" t="t" r="r" b="b"/>
              <a:pathLst>
                <a:path w="5123" h="3590" extrusionOk="0">
                  <a:moveTo>
                    <a:pt x="4829" y="1"/>
                  </a:moveTo>
                  <a:cubicBezTo>
                    <a:pt x="2256" y="3119"/>
                    <a:pt x="357" y="3231"/>
                    <a:pt x="71" y="3231"/>
                  </a:cubicBezTo>
                  <a:cubicBezTo>
                    <a:pt x="48" y="3231"/>
                    <a:pt x="36" y="3230"/>
                    <a:pt x="34" y="3230"/>
                  </a:cubicBezTo>
                  <a:lnTo>
                    <a:pt x="1" y="3589"/>
                  </a:lnTo>
                  <a:lnTo>
                    <a:pt x="66" y="3589"/>
                  </a:lnTo>
                  <a:cubicBezTo>
                    <a:pt x="523" y="3589"/>
                    <a:pt x="2480" y="3393"/>
                    <a:pt x="5122" y="262"/>
                  </a:cubicBezTo>
                  <a:lnTo>
                    <a:pt x="48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9"/>
            <p:cNvSpPr/>
            <p:nvPr/>
          </p:nvSpPr>
          <p:spPr>
            <a:xfrm>
              <a:off x="-8755175" y="5684825"/>
              <a:ext cx="1376575" cy="828150"/>
            </a:xfrm>
            <a:custGeom>
              <a:avLst/>
              <a:gdLst/>
              <a:ahLst/>
              <a:cxnLst/>
              <a:rect l="l" t="t" r="r" b="b"/>
              <a:pathLst>
                <a:path w="55063" h="33126" extrusionOk="0">
                  <a:moveTo>
                    <a:pt x="24596" y="0"/>
                  </a:moveTo>
                  <a:lnTo>
                    <a:pt x="24596" y="0"/>
                  </a:lnTo>
                  <a:cubicBezTo>
                    <a:pt x="22574" y="2410"/>
                    <a:pt x="19399" y="5902"/>
                    <a:pt x="17509" y="5902"/>
                  </a:cubicBezTo>
                  <a:cubicBezTo>
                    <a:pt x="17173" y="5902"/>
                    <a:pt x="16877" y="5791"/>
                    <a:pt x="16636" y="5545"/>
                  </a:cubicBezTo>
                  <a:cubicBezTo>
                    <a:pt x="16049" y="4926"/>
                    <a:pt x="16962" y="3132"/>
                    <a:pt x="17648" y="1957"/>
                  </a:cubicBezTo>
                  <a:lnTo>
                    <a:pt x="17648" y="1957"/>
                  </a:lnTo>
                  <a:cubicBezTo>
                    <a:pt x="15853" y="3360"/>
                    <a:pt x="13766" y="4339"/>
                    <a:pt x="11645" y="4958"/>
                  </a:cubicBezTo>
                  <a:cubicBezTo>
                    <a:pt x="11125" y="5111"/>
                    <a:pt x="8561" y="5783"/>
                    <a:pt x="6630" y="5783"/>
                  </a:cubicBezTo>
                  <a:cubicBezTo>
                    <a:pt x="6505" y="5783"/>
                    <a:pt x="6382" y="5780"/>
                    <a:pt x="6263" y="5774"/>
                  </a:cubicBezTo>
                  <a:cubicBezTo>
                    <a:pt x="1664" y="10699"/>
                    <a:pt x="0" y="16669"/>
                    <a:pt x="4469" y="22573"/>
                  </a:cubicBezTo>
                  <a:cubicBezTo>
                    <a:pt x="10485" y="30547"/>
                    <a:pt x="19473" y="32624"/>
                    <a:pt x="27206" y="32624"/>
                  </a:cubicBezTo>
                  <a:cubicBezTo>
                    <a:pt x="31970" y="32624"/>
                    <a:pt x="36256" y="31836"/>
                    <a:pt x="39079" y="31152"/>
                  </a:cubicBezTo>
                  <a:lnTo>
                    <a:pt x="39144" y="31185"/>
                  </a:lnTo>
                  <a:cubicBezTo>
                    <a:pt x="40834" y="32415"/>
                    <a:pt x="43423" y="33126"/>
                    <a:pt x="45973" y="33126"/>
                  </a:cubicBezTo>
                  <a:cubicBezTo>
                    <a:pt x="48494" y="33126"/>
                    <a:pt x="50978" y="32431"/>
                    <a:pt x="52518" y="30858"/>
                  </a:cubicBezTo>
                  <a:cubicBezTo>
                    <a:pt x="55062" y="28281"/>
                    <a:pt x="52551" y="24987"/>
                    <a:pt x="49843" y="23813"/>
                  </a:cubicBezTo>
                  <a:cubicBezTo>
                    <a:pt x="49680" y="23715"/>
                    <a:pt x="49517" y="23649"/>
                    <a:pt x="49354" y="23584"/>
                  </a:cubicBezTo>
                  <a:cubicBezTo>
                    <a:pt x="48510" y="23312"/>
                    <a:pt x="47626" y="23182"/>
                    <a:pt x="46738" y="23182"/>
                  </a:cubicBezTo>
                  <a:cubicBezTo>
                    <a:pt x="45498" y="23182"/>
                    <a:pt x="44250" y="23435"/>
                    <a:pt x="43091" y="23910"/>
                  </a:cubicBezTo>
                  <a:cubicBezTo>
                    <a:pt x="42895" y="23421"/>
                    <a:pt x="42765" y="22932"/>
                    <a:pt x="42634" y="22573"/>
                  </a:cubicBezTo>
                  <a:cubicBezTo>
                    <a:pt x="41754" y="19507"/>
                    <a:pt x="41656" y="16147"/>
                    <a:pt x="42112" y="12820"/>
                  </a:cubicBezTo>
                  <a:cubicBezTo>
                    <a:pt x="39535" y="12363"/>
                    <a:pt x="37383" y="10830"/>
                    <a:pt x="35654" y="8383"/>
                  </a:cubicBezTo>
                  <a:cubicBezTo>
                    <a:pt x="35425" y="8025"/>
                    <a:pt x="35132" y="7633"/>
                    <a:pt x="34903" y="7176"/>
                  </a:cubicBezTo>
                  <a:cubicBezTo>
                    <a:pt x="34672" y="8541"/>
                    <a:pt x="34185" y="9541"/>
                    <a:pt x="33240" y="9541"/>
                  </a:cubicBezTo>
                  <a:cubicBezTo>
                    <a:pt x="32717" y="9541"/>
                    <a:pt x="32054" y="9235"/>
                    <a:pt x="31217" y="8514"/>
                  </a:cubicBezTo>
                  <a:cubicBezTo>
                    <a:pt x="29880" y="7372"/>
                    <a:pt x="28543" y="5121"/>
                    <a:pt x="27923" y="2936"/>
                  </a:cubicBezTo>
                  <a:cubicBezTo>
                    <a:pt x="27792" y="4306"/>
                    <a:pt x="27368" y="5643"/>
                    <a:pt x="26324" y="5774"/>
                  </a:cubicBezTo>
                  <a:cubicBezTo>
                    <a:pt x="26252" y="5785"/>
                    <a:pt x="26183" y="5791"/>
                    <a:pt x="26116" y="5791"/>
                  </a:cubicBezTo>
                  <a:cubicBezTo>
                    <a:pt x="24451" y="5791"/>
                    <a:pt x="24282" y="2383"/>
                    <a:pt x="24596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9"/>
            <p:cNvSpPr/>
            <p:nvPr/>
          </p:nvSpPr>
          <p:spPr>
            <a:xfrm>
              <a:off x="-8190050" y="6214075"/>
              <a:ext cx="163850" cy="226375"/>
            </a:xfrm>
            <a:custGeom>
              <a:avLst/>
              <a:gdLst/>
              <a:ahLst/>
              <a:cxnLst/>
              <a:rect l="l" t="t" r="r" b="b"/>
              <a:pathLst>
                <a:path w="6554" h="9055" extrusionOk="0">
                  <a:moveTo>
                    <a:pt x="1208" y="0"/>
                  </a:moveTo>
                  <a:lnTo>
                    <a:pt x="1208" y="0"/>
                  </a:lnTo>
                  <a:cubicBezTo>
                    <a:pt x="1599" y="1958"/>
                    <a:pt x="914" y="2838"/>
                    <a:pt x="1" y="3197"/>
                  </a:cubicBezTo>
                  <a:lnTo>
                    <a:pt x="1469" y="8971"/>
                  </a:lnTo>
                  <a:cubicBezTo>
                    <a:pt x="1787" y="9026"/>
                    <a:pt x="2119" y="9055"/>
                    <a:pt x="2453" y="9055"/>
                  </a:cubicBezTo>
                  <a:cubicBezTo>
                    <a:pt x="4477" y="9055"/>
                    <a:pt x="6554" y="8001"/>
                    <a:pt x="5938" y="5481"/>
                  </a:cubicBezTo>
                  <a:cubicBezTo>
                    <a:pt x="5024" y="1827"/>
                    <a:pt x="1208" y="1"/>
                    <a:pt x="1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9"/>
            <p:cNvSpPr/>
            <p:nvPr/>
          </p:nvSpPr>
          <p:spPr>
            <a:xfrm>
              <a:off x="-8252025" y="6206725"/>
              <a:ext cx="225100" cy="238150"/>
            </a:xfrm>
            <a:custGeom>
              <a:avLst/>
              <a:gdLst/>
              <a:ahLst/>
              <a:cxnLst/>
              <a:rect l="l" t="t" r="r" b="b"/>
              <a:pathLst>
                <a:path w="9004" h="9526" extrusionOk="0">
                  <a:moveTo>
                    <a:pt x="3393" y="1"/>
                  </a:moveTo>
                  <a:lnTo>
                    <a:pt x="3491" y="360"/>
                  </a:lnTo>
                  <a:cubicBezTo>
                    <a:pt x="3719" y="1534"/>
                    <a:pt x="3556" y="2447"/>
                    <a:pt x="3034" y="2969"/>
                  </a:cubicBezTo>
                  <a:cubicBezTo>
                    <a:pt x="2527" y="3493"/>
                    <a:pt x="1721" y="3615"/>
                    <a:pt x="1082" y="3615"/>
                  </a:cubicBezTo>
                  <a:cubicBezTo>
                    <a:pt x="527" y="3615"/>
                    <a:pt x="98" y="3524"/>
                    <a:pt x="98" y="3524"/>
                  </a:cubicBezTo>
                  <a:lnTo>
                    <a:pt x="1" y="3915"/>
                  </a:lnTo>
                  <a:cubicBezTo>
                    <a:pt x="43" y="3929"/>
                    <a:pt x="460" y="4011"/>
                    <a:pt x="1010" y="4011"/>
                  </a:cubicBezTo>
                  <a:cubicBezTo>
                    <a:pt x="1726" y="4011"/>
                    <a:pt x="2667" y="3872"/>
                    <a:pt x="3295" y="3263"/>
                  </a:cubicBezTo>
                  <a:cubicBezTo>
                    <a:pt x="3882" y="2676"/>
                    <a:pt x="4078" y="1827"/>
                    <a:pt x="3915" y="686"/>
                  </a:cubicBezTo>
                  <a:lnTo>
                    <a:pt x="3915" y="686"/>
                  </a:lnTo>
                  <a:cubicBezTo>
                    <a:pt x="4861" y="1208"/>
                    <a:pt x="7471" y="2969"/>
                    <a:pt x="8188" y="5872"/>
                  </a:cubicBezTo>
                  <a:cubicBezTo>
                    <a:pt x="8482" y="7014"/>
                    <a:pt x="8156" y="7960"/>
                    <a:pt x="7340" y="8515"/>
                  </a:cubicBezTo>
                  <a:cubicBezTo>
                    <a:pt x="6690" y="8974"/>
                    <a:pt x="5817" y="9180"/>
                    <a:pt x="4960" y="9180"/>
                  </a:cubicBezTo>
                  <a:cubicBezTo>
                    <a:pt x="4053" y="9180"/>
                    <a:pt x="3165" y="8950"/>
                    <a:pt x="2578" y="8547"/>
                  </a:cubicBezTo>
                  <a:lnTo>
                    <a:pt x="2382" y="8873"/>
                  </a:lnTo>
                  <a:cubicBezTo>
                    <a:pt x="3034" y="9297"/>
                    <a:pt x="4013" y="9526"/>
                    <a:pt x="4991" y="9526"/>
                  </a:cubicBezTo>
                  <a:cubicBezTo>
                    <a:pt x="5905" y="9526"/>
                    <a:pt x="6883" y="9297"/>
                    <a:pt x="7634" y="8841"/>
                  </a:cubicBezTo>
                  <a:cubicBezTo>
                    <a:pt x="8286" y="8351"/>
                    <a:pt x="9004" y="7438"/>
                    <a:pt x="8612" y="5775"/>
                  </a:cubicBezTo>
                  <a:cubicBezTo>
                    <a:pt x="7666" y="2088"/>
                    <a:pt x="3915" y="229"/>
                    <a:pt x="3752" y="164"/>
                  </a:cubicBezTo>
                  <a:lnTo>
                    <a:pt x="33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9"/>
            <p:cNvSpPr/>
            <p:nvPr/>
          </p:nvSpPr>
          <p:spPr>
            <a:xfrm>
              <a:off x="-8177800" y="6307850"/>
              <a:ext cx="120700" cy="40800"/>
            </a:xfrm>
            <a:custGeom>
              <a:avLst/>
              <a:gdLst/>
              <a:ahLst/>
              <a:cxnLst/>
              <a:rect l="l" t="t" r="r" b="b"/>
              <a:pathLst>
                <a:path w="4828" h="1632" extrusionOk="0">
                  <a:moveTo>
                    <a:pt x="4763" y="1"/>
                  </a:moveTo>
                  <a:lnTo>
                    <a:pt x="0" y="1436"/>
                  </a:lnTo>
                  <a:lnTo>
                    <a:pt x="65" y="1632"/>
                  </a:lnTo>
                  <a:lnTo>
                    <a:pt x="4828" y="196"/>
                  </a:lnTo>
                  <a:lnTo>
                    <a:pt x="4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9"/>
            <p:cNvSpPr/>
            <p:nvPr/>
          </p:nvSpPr>
          <p:spPr>
            <a:xfrm>
              <a:off x="-8174550" y="6281750"/>
              <a:ext cx="59550" cy="159050"/>
            </a:xfrm>
            <a:custGeom>
              <a:avLst/>
              <a:gdLst/>
              <a:ahLst/>
              <a:cxnLst/>
              <a:rect l="l" t="t" r="r" b="b"/>
              <a:pathLst>
                <a:path w="2382" h="6362" extrusionOk="0">
                  <a:moveTo>
                    <a:pt x="164" y="1"/>
                  </a:moveTo>
                  <a:lnTo>
                    <a:pt x="1" y="99"/>
                  </a:lnTo>
                  <a:lnTo>
                    <a:pt x="2219" y="6362"/>
                  </a:lnTo>
                  <a:lnTo>
                    <a:pt x="2382" y="6296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9"/>
            <p:cNvSpPr/>
            <p:nvPr/>
          </p:nvSpPr>
          <p:spPr>
            <a:xfrm>
              <a:off x="-8159875" y="6249150"/>
              <a:ext cx="79950" cy="183500"/>
            </a:xfrm>
            <a:custGeom>
              <a:avLst/>
              <a:gdLst/>
              <a:ahLst/>
              <a:cxnLst/>
              <a:rect l="l" t="t" r="r" b="b"/>
              <a:pathLst>
                <a:path w="3198" h="7340" extrusionOk="0">
                  <a:moveTo>
                    <a:pt x="164" y="0"/>
                  </a:moveTo>
                  <a:lnTo>
                    <a:pt x="1" y="98"/>
                  </a:lnTo>
                  <a:lnTo>
                    <a:pt x="3034" y="7339"/>
                  </a:lnTo>
                  <a:lnTo>
                    <a:pt x="3197" y="7274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9"/>
            <p:cNvSpPr/>
            <p:nvPr/>
          </p:nvSpPr>
          <p:spPr>
            <a:xfrm>
              <a:off x="-8123175" y="6238525"/>
              <a:ext cx="66075" cy="181075"/>
            </a:xfrm>
            <a:custGeom>
              <a:avLst/>
              <a:gdLst/>
              <a:ahLst/>
              <a:cxnLst/>
              <a:rect l="l" t="t" r="r" b="b"/>
              <a:pathLst>
                <a:path w="2643" h="7243" extrusionOk="0">
                  <a:moveTo>
                    <a:pt x="164" y="1"/>
                  </a:moveTo>
                  <a:lnTo>
                    <a:pt x="1" y="34"/>
                  </a:lnTo>
                  <a:lnTo>
                    <a:pt x="2447" y="7243"/>
                  </a:lnTo>
                  <a:lnTo>
                    <a:pt x="2643" y="7210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9"/>
            <p:cNvSpPr/>
            <p:nvPr/>
          </p:nvSpPr>
          <p:spPr>
            <a:xfrm>
              <a:off x="-7956000" y="6084400"/>
              <a:ext cx="42425" cy="99525"/>
            </a:xfrm>
            <a:custGeom>
              <a:avLst/>
              <a:gdLst/>
              <a:ahLst/>
              <a:cxnLst/>
              <a:rect l="l" t="t" r="r" b="b"/>
              <a:pathLst>
                <a:path w="1697" h="3981" extrusionOk="0">
                  <a:moveTo>
                    <a:pt x="849" y="1"/>
                  </a:moveTo>
                  <a:cubicBezTo>
                    <a:pt x="359" y="1"/>
                    <a:pt x="1" y="882"/>
                    <a:pt x="1" y="1991"/>
                  </a:cubicBezTo>
                  <a:cubicBezTo>
                    <a:pt x="1" y="3100"/>
                    <a:pt x="359" y="3980"/>
                    <a:pt x="849" y="3980"/>
                  </a:cubicBezTo>
                  <a:cubicBezTo>
                    <a:pt x="1338" y="3980"/>
                    <a:pt x="1697" y="3100"/>
                    <a:pt x="1697" y="1991"/>
                  </a:cubicBezTo>
                  <a:cubicBezTo>
                    <a:pt x="1697" y="882"/>
                    <a:pt x="1338" y="1"/>
                    <a:pt x="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9"/>
            <p:cNvSpPr/>
            <p:nvPr/>
          </p:nvSpPr>
          <p:spPr>
            <a:xfrm>
              <a:off x="-8361300" y="6025000"/>
              <a:ext cx="68525" cy="90275"/>
            </a:xfrm>
            <a:custGeom>
              <a:avLst/>
              <a:gdLst/>
              <a:ahLst/>
              <a:cxnLst/>
              <a:rect l="l" t="t" r="r" b="b"/>
              <a:pathLst>
                <a:path w="2741" h="3611" extrusionOk="0">
                  <a:moveTo>
                    <a:pt x="2128" y="1"/>
                  </a:moveTo>
                  <a:cubicBezTo>
                    <a:pt x="1688" y="1"/>
                    <a:pt x="1061" y="572"/>
                    <a:pt x="620" y="1398"/>
                  </a:cubicBezTo>
                  <a:cubicBezTo>
                    <a:pt x="98" y="2377"/>
                    <a:pt x="1" y="3290"/>
                    <a:pt x="425" y="3551"/>
                  </a:cubicBezTo>
                  <a:cubicBezTo>
                    <a:pt x="485" y="3592"/>
                    <a:pt x="556" y="3611"/>
                    <a:pt x="633" y="3611"/>
                  </a:cubicBezTo>
                  <a:cubicBezTo>
                    <a:pt x="1053" y="3611"/>
                    <a:pt x="1680" y="3040"/>
                    <a:pt x="2121" y="2214"/>
                  </a:cubicBezTo>
                  <a:cubicBezTo>
                    <a:pt x="2675" y="1268"/>
                    <a:pt x="2741" y="289"/>
                    <a:pt x="2349" y="61"/>
                  </a:cubicBezTo>
                  <a:cubicBezTo>
                    <a:pt x="2283" y="20"/>
                    <a:pt x="2209" y="1"/>
                    <a:pt x="2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9"/>
            <p:cNvSpPr/>
            <p:nvPr/>
          </p:nvSpPr>
          <p:spPr>
            <a:xfrm>
              <a:off x="-8032650" y="5988175"/>
              <a:ext cx="183500" cy="100325"/>
            </a:xfrm>
            <a:custGeom>
              <a:avLst/>
              <a:gdLst/>
              <a:ahLst/>
              <a:cxnLst/>
              <a:rect l="l" t="t" r="r" b="b"/>
              <a:pathLst>
                <a:path w="7340" h="4013" extrusionOk="0">
                  <a:moveTo>
                    <a:pt x="2132" y="0"/>
                  </a:moveTo>
                  <a:cubicBezTo>
                    <a:pt x="1305" y="0"/>
                    <a:pt x="553" y="143"/>
                    <a:pt x="0" y="327"/>
                  </a:cubicBezTo>
                  <a:lnTo>
                    <a:pt x="620" y="2186"/>
                  </a:lnTo>
                  <a:cubicBezTo>
                    <a:pt x="690" y="2158"/>
                    <a:pt x="1339" y="1943"/>
                    <a:pt x="2176" y="1943"/>
                  </a:cubicBezTo>
                  <a:cubicBezTo>
                    <a:pt x="3285" y="1943"/>
                    <a:pt x="4723" y="2321"/>
                    <a:pt x="5578" y="4013"/>
                  </a:cubicBezTo>
                  <a:lnTo>
                    <a:pt x="7340" y="3100"/>
                  </a:lnTo>
                  <a:cubicBezTo>
                    <a:pt x="6109" y="682"/>
                    <a:pt x="3940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9"/>
            <p:cNvSpPr/>
            <p:nvPr/>
          </p:nvSpPr>
          <p:spPr>
            <a:xfrm>
              <a:off x="-8428175" y="5930475"/>
              <a:ext cx="172925" cy="72400"/>
            </a:xfrm>
            <a:custGeom>
              <a:avLst/>
              <a:gdLst/>
              <a:ahLst/>
              <a:cxnLst/>
              <a:rect l="l" t="t" r="r" b="b"/>
              <a:pathLst>
                <a:path w="6917" h="2896" extrusionOk="0">
                  <a:moveTo>
                    <a:pt x="3592" y="0"/>
                  </a:moveTo>
                  <a:cubicBezTo>
                    <a:pt x="1890" y="0"/>
                    <a:pt x="599" y="913"/>
                    <a:pt x="1" y="1656"/>
                  </a:cubicBezTo>
                  <a:lnTo>
                    <a:pt x="1501" y="2896"/>
                  </a:lnTo>
                  <a:cubicBezTo>
                    <a:pt x="1610" y="2765"/>
                    <a:pt x="2361" y="1934"/>
                    <a:pt x="3617" y="1934"/>
                  </a:cubicBezTo>
                  <a:cubicBezTo>
                    <a:pt x="4239" y="1934"/>
                    <a:pt x="4986" y="2138"/>
                    <a:pt x="5840" y="2733"/>
                  </a:cubicBezTo>
                  <a:lnTo>
                    <a:pt x="6916" y="1134"/>
                  </a:lnTo>
                  <a:cubicBezTo>
                    <a:pt x="5706" y="308"/>
                    <a:pt x="4580" y="0"/>
                    <a:pt x="35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9"/>
            <p:cNvSpPr/>
            <p:nvPr/>
          </p:nvSpPr>
          <p:spPr>
            <a:xfrm>
              <a:off x="-8806550" y="5701125"/>
              <a:ext cx="619800" cy="628775"/>
            </a:xfrm>
            <a:custGeom>
              <a:avLst/>
              <a:gdLst/>
              <a:ahLst/>
              <a:cxnLst/>
              <a:rect l="l" t="t" r="r" b="b"/>
              <a:pathLst>
                <a:path w="24792" h="25151" extrusionOk="0">
                  <a:moveTo>
                    <a:pt x="14353" y="751"/>
                  </a:moveTo>
                  <a:cubicBezTo>
                    <a:pt x="16147" y="751"/>
                    <a:pt x="17811" y="1305"/>
                    <a:pt x="19213" y="2186"/>
                  </a:cubicBezTo>
                  <a:cubicBezTo>
                    <a:pt x="23650" y="5383"/>
                    <a:pt x="23943" y="12592"/>
                    <a:pt x="19898" y="18268"/>
                  </a:cubicBezTo>
                  <a:cubicBezTo>
                    <a:pt x="17256" y="22019"/>
                    <a:pt x="13211" y="24335"/>
                    <a:pt x="9329" y="24335"/>
                  </a:cubicBezTo>
                  <a:cubicBezTo>
                    <a:pt x="7535" y="24335"/>
                    <a:pt x="5872" y="23846"/>
                    <a:pt x="4534" y="22867"/>
                  </a:cubicBezTo>
                  <a:cubicBezTo>
                    <a:pt x="2381" y="21366"/>
                    <a:pt x="1142" y="18855"/>
                    <a:pt x="979" y="15854"/>
                  </a:cubicBezTo>
                  <a:cubicBezTo>
                    <a:pt x="816" y="12787"/>
                    <a:pt x="1827" y="9623"/>
                    <a:pt x="3784" y="6851"/>
                  </a:cubicBezTo>
                  <a:cubicBezTo>
                    <a:pt x="6459" y="3099"/>
                    <a:pt x="10471" y="751"/>
                    <a:pt x="14353" y="751"/>
                  </a:cubicBezTo>
                  <a:close/>
                  <a:moveTo>
                    <a:pt x="14353" y="0"/>
                  </a:moveTo>
                  <a:cubicBezTo>
                    <a:pt x="10243" y="0"/>
                    <a:pt x="5970" y="2447"/>
                    <a:pt x="3132" y="6394"/>
                  </a:cubicBezTo>
                  <a:cubicBezTo>
                    <a:pt x="1077" y="9297"/>
                    <a:pt x="0" y="12690"/>
                    <a:pt x="163" y="15886"/>
                  </a:cubicBezTo>
                  <a:cubicBezTo>
                    <a:pt x="326" y="19148"/>
                    <a:pt x="1729" y="21856"/>
                    <a:pt x="4045" y="23519"/>
                  </a:cubicBezTo>
                  <a:cubicBezTo>
                    <a:pt x="5513" y="24596"/>
                    <a:pt x="7340" y="25150"/>
                    <a:pt x="9297" y="25150"/>
                  </a:cubicBezTo>
                  <a:cubicBezTo>
                    <a:pt x="13407" y="25150"/>
                    <a:pt x="17713" y="22704"/>
                    <a:pt x="20518" y="18757"/>
                  </a:cubicBezTo>
                  <a:cubicBezTo>
                    <a:pt x="24791" y="12722"/>
                    <a:pt x="24400" y="5057"/>
                    <a:pt x="19605" y="1631"/>
                  </a:cubicBezTo>
                  <a:cubicBezTo>
                    <a:pt x="18137" y="555"/>
                    <a:pt x="16310" y="0"/>
                    <a:pt x="143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9"/>
            <p:cNvSpPr/>
            <p:nvPr/>
          </p:nvSpPr>
          <p:spPr>
            <a:xfrm>
              <a:off x="-8309100" y="5787575"/>
              <a:ext cx="643450" cy="645900"/>
            </a:xfrm>
            <a:custGeom>
              <a:avLst/>
              <a:gdLst/>
              <a:ahLst/>
              <a:cxnLst/>
              <a:rect l="l" t="t" r="r" b="b"/>
              <a:pathLst>
                <a:path w="25738" h="25836" extrusionOk="0">
                  <a:moveTo>
                    <a:pt x="14973" y="816"/>
                  </a:moveTo>
                  <a:cubicBezTo>
                    <a:pt x="16278" y="816"/>
                    <a:pt x="17550" y="1109"/>
                    <a:pt x="18626" y="1664"/>
                  </a:cubicBezTo>
                  <a:cubicBezTo>
                    <a:pt x="23487" y="4176"/>
                    <a:pt x="24824" y="11254"/>
                    <a:pt x="21660" y="17452"/>
                  </a:cubicBezTo>
                  <a:cubicBezTo>
                    <a:pt x="19279" y="22116"/>
                    <a:pt x="15005" y="25085"/>
                    <a:pt x="10765" y="25085"/>
                  </a:cubicBezTo>
                  <a:cubicBezTo>
                    <a:pt x="9460" y="25085"/>
                    <a:pt x="8253" y="24791"/>
                    <a:pt x="7111" y="24237"/>
                  </a:cubicBezTo>
                  <a:cubicBezTo>
                    <a:pt x="2251" y="21725"/>
                    <a:pt x="914" y="14646"/>
                    <a:pt x="4078" y="8449"/>
                  </a:cubicBezTo>
                  <a:cubicBezTo>
                    <a:pt x="6459" y="3784"/>
                    <a:pt x="10732" y="816"/>
                    <a:pt x="14973" y="816"/>
                  </a:cubicBezTo>
                  <a:close/>
                  <a:moveTo>
                    <a:pt x="14973" y="0"/>
                  </a:moveTo>
                  <a:cubicBezTo>
                    <a:pt x="10439" y="0"/>
                    <a:pt x="5904" y="3132"/>
                    <a:pt x="3393" y="8025"/>
                  </a:cubicBezTo>
                  <a:cubicBezTo>
                    <a:pt x="0" y="14646"/>
                    <a:pt x="1501" y="22182"/>
                    <a:pt x="6720" y="24889"/>
                  </a:cubicBezTo>
                  <a:cubicBezTo>
                    <a:pt x="7959" y="25542"/>
                    <a:pt x="9330" y="25835"/>
                    <a:pt x="10765" y="25835"/>
                  </a:cubicBezTo>
                  <a:cubicBezTo>
                    <a:pt x="15299" y="25835"/>
                    <a:pt x="19833" y="22704"/>
                    <a:pt x="22345" y="17811"/>
                  </a:cubicBezTo>
                  <a:cubicBezTo>
                    <a:pt x="25737" y="11221"/>
                    <a:pt x="24237" y="3686"/>
                    <a:pt x="19018" y="979"/>
                  </a:cubicBezTo>
                  <a:cubicBezTo>
                    <a:pt x="17778" y="326"/>
                    <a:pt x="16408" y="0"/>
                    <a:pt x="14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9"/>
            <p:cNvSpPr/>
            <p:nvPr/>
          </p:nvSpPr>
          <p:spPr>
            <a:xfrm>
              <a:off x="-7753750" y="6179825"/>
              <a:ext cx="284625" cy="150075"/>
            </a:xfrm>
            <a:custGeom>
              <a:avLst/>
              <a:gdLst/>
              <a:ahLst/>
              <a:cxnLst/>
              <a:rect l="l" t="t" r="r" b="b"/>
              <a:pathLst>
                <a:path w="11385" h="6003" extrusionOk="0">
                  <a:moveTo>
                    <a:pt x="490" y="0"/>
                  </a:moveTo>
                  <a:lnTo>
                    <a:pt x="0" y="1892"/>
                  </a:lnTo>
                  <a:lnTo>
                    <a:pt x="10569" y="6002"/>
                  </a:lnTo>
                  <a:lnTo>
                    <a:pt x="11385" y="2871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9"/>
            <p:cNvSpPr/>
            <p:nvPr/>
          </p:nvSpPr>
          <p:spPr>
            <a:xfrm>
              <a:off x="-8392950" y="6130075"/>
              <a:ext cx="123825" cy="106625"/>
            </a:xfrm>
            <a:custGeom>
              <a:avLst/>
              <a:gdLst/>
              <a:ahLst/>
              <a:cxnLst/>
              <a:rect l="l" t="t" r="r" b="b"/>
              <a:pathLst>
                <a:path w="4953" h="4265" extrusionOk="0">
                  <a:moveTo>
                    <a:pt x="4953" y="1"/>
                  </a:moveTo>
                  <a:lnTo>
                    <a:pt x="4039" y="2121"/>
                  </a:lnTo>
                  <a:cubicBezTo>
                    <a:pt x="4039" y="2121"/>
                    <a:pt x="3186" y="344"/>
                    <a:pt x="2026" y="344"/>
                  </a:cubicBezTo>
                  <a:cubicBezTo>
                    <a:pt x="1824" y="344"/>
                    <a:pt x="1614" y="397"/>
                    <a:pt x="1397" y="522"/>
                  </a:cubicBezTo>
                  <a:cubicBezTo>
                    <a:pt x="1" y="1360"/>
                    <a:pt x="966" y="4265"/>
                    <a:pt x="3900" y="4265"/>
                  </a:cubicBezTo>
                  <a:cubicBezTo>
                    <a:pt x="4050" y="4265"/>
                    <a:pt x="4205" y="4257"/>
                    <a:pt x="4365" y="4241"/>
                  </a:cubicBezTo>
                  <a:lnTo>
                    <a:pt x="4953" y="1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9"/>
            <p:cNvSpPr/>
            <p:nvPr/>
          </p:nvSpPr>
          <p:spPr>
            <a:xfrm>
              <a:off x="-8382500" y="6129250"/>
              <a:ext cx="118275" cy="113400"/>
            </a:xfrm>
            <a:custGeom>
              <a:avLst/>
              <a:gdLst/>
              <a:ahLst/>
              <a:cxnLst/>
              <a:rect l="l" t="t" r="r" b="b"/>
              <a:pathLst>
                <a:path w="4731" h="4536" extrusionOk="0">
                  <a:moveTo>
                    <a:pt x="4372" y="1"/>
                  </a:moveTo>
                  <a:lnTo>
                    <a:pt x="3621" y="1697"/>
                  </a:lnTo>
                  <a:cubicBezTo>
                    <a:pt x="3360" y="1273"/>
                    <a:pt x="2773" y="490"/>
                    <a:pt x="2055" y="229"/>
                  </a:cubicBezTo>
                  <a:cubicBezTo>
                    <a:pt x="1933" y="188"/>
                    <a:pt x="1810" y="170"/>
                    <a:pt x="1688" y="170"/>
                  </a:cubicBezTo>
                  <a:cubicBezTo>
                    <a:pt x="1422" y="170"/>
                    <a:pt x="1160" y="258"/>
                    <a:pt x="914" y="392"/>
                  </a:cubicBezTo>
                  <a:cubicBezTo>
                    <a:pt x="261" y="816"/>
                    <a:pt x="0" y="1567"/>
                    <a:pt x="294" y="2447"/>
                  </a:cubicBezTo>
                  <a:cubicBezTo>
                    <a:pt x="620" y="3491"/>
                    <a:pt x="1762" y="4535"/>
                    <a:pt x="3556" y="4535"/>
                  </a:cubicBezTo>
                  <a:cubicBezTo>
                    <a:pt x="3686" y="4535"/>
                    <a:pt x="3850" y="4535"/>
                    <a:pt x="3947" y="4470"/>
                  </a:cubicBezTo>
                  <a:lnTo>
                    <a:pt x="3915" y="4111"/>
                  </a:lnTo>
                  <a:cubicBezTo>
                    <a:pt x="3776" y="4123"/>
                    <a:pt x="3640" y="4129"/>
                    <a:pt x="3509" y="4129"/>
                  </a:cubicBezTo>
                  <a:cubicBezTo>
                    <a:pt x="1919" y="4129"/>
                    <a:pt x="922" y="3251"/>
                    <a:pt x="620" y="2317"/>
                  </a:cubicBezTo>
                  <a:cubicBezTo>
                    <a:pt x="425" y="1665"/>
                    <a:pt x="588" y="1045"/>
                    <a:pt x="1077" y="751"/>
                  </a:cubicBezTo>
                  <a:cubicBezTo>
                    <a:pt x="1251" y="664"/>
                    <a:pt x="1439" y="606"/>
                    <a:pt x="1633" y="606"/>
                  </a:cubicBezTo>
                  <a:cubicBezTo>
                    <a:pt x="1729" y="606"/>
                    <a:pt x="1827" y="621"/>
                    <a:pt x="1925" y="653"/>
                  </a:cubicBezTo>
                  <a:cubicBezTo>
                    <a:pt x="2806" y="947"/>
                    <a:pt x="3458" y="2284"/>
                    <a:pt x="3458" y="2284"/>
                  </a:cubicBezTo>
                  <a:lnTo>
                    <a:pt x="3686" y="2643"/>
                  </a:lnTo>
                  <a:lnTo>
                    <a:pt x="4730" y="164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9"/>
            <p:cNvSpPr/>
            <p:nvPr/>
          </p:nvSpPr>
          <p:spPr>
            <a:xfrm>
              <a:off x="-7669750" y="6370450"/>
              <a:ext cx="172075" cy="83400"/>
            </a:xfrm>
            <a:custGeom>
              <a:avLst/>
              <a:gdLst/>
              <a:ahLst/>
              <a:cxnLst/>
              <a:rect l="l" t="t" r="r" b="b"/>
              <a:pathLst>
                <a:path w="6883" h="3336" extrusionOk="0">
                  <a:moveTo>
                    <a:pt x="3890" y="0"/>
                  </a:moveTo>
                  <a:cubicBezTo>
                    <a:pt x="1794" y="0"/>
                    <a:pt x="55" y="1557"/>
                    <a:pt x="0" y="1639"/>
                  </a:cubicBezTo>
                  <a:lnTo>
                    <a:pt x="229" y="1933"/>
                  </a:lnTo>
                  <a:cubicBezTo>
                    <a:pt x="229" y="1933"/>
                    <a:pt x="852" y="1545"/>
                    <a:pt x="1409" y="1545"/>
                  </a:cubicBezTo>
                  <a:cubicBezTo>
                    <a:pt x="1626" y="1545"/>
                    <a:pt x="1834" y="1605"/>
                    <a:pt x="1990" y="1770"/>
                  </a:cubicBezTo>
                  <a:cubicBezTo>
                    <a:pt x="2512" y="2324"/>
                    <a:pt x="1860" y="3009"/>
                    <a:pt x="1827" y="3075"/>
                  </a:cubicBezTo>
                  <a:lnTo>
                    <a:pt x="2120" y="3336"/>
                  </a:lnTo>
                  <a:cubicBezTo>
                    <a:pt x="2479" y="2977"/>
                    <a:pt x="2936" y="2129"/>
                    <a:pt x="2251" y="1476"/>
                  </a:cubicBezTo>
                  <a:cubicBezTo>
                    <a:pt x="1990" y="1183"/>
                    <a:pt x="1631" y="1150"/>
                    <a:pt x="1305" y="1150"/>
                  </a:cubicBezTo>
                  <a:cubicBezTo>
                    <a:pt x="1967" y="758"/>
                    <a:pt x="2905" y="347"/>
                    <a:pt x="3912" y="347"/>
                  </a:cubicBezTo>
                  <a:cubicBezTo>
                    <a:pt x="4245" y="347"/>
                    <a:pt x="4585" y="392"/>
                    <a:pt x="4926" y="498"/>
                  </a:cubicBezTo>
                  <a:cubicBezTo>
                    <a:pt x="5611" y="693"/>
                    <a:pt x="6035" y="1020"/>
                    <a:pt x="6198" y="1476"/>
                  </a:cubicBezTo>
                  <a:cubicBezTo>
                    <a:pt x="6426" y="2161"/>
                    <a:pt x="5904" y="2912"/>
                    <a:pt x="5904" y="2912"/>
                  </a:cubicBezTo>
                  <a:lnTo>
                    <a:pt x="6231" y="3140"/>
                  </a:lnTo>
                  <a:cubicBezTo>
                    <a:pt x="6263" y="3107"/>
                    <a:pt x="6883" y="2259"/>
                    <a:pt x="6589" y="1378"/>
                  </a:cubicBezTo>
                  <a:cubicBezTo>
                    <a:pt x="6394" y="824"/>
                    <a:pt x="5872" y="400"/>
                    <a:pt x="5056" y="171"/>
                  </a:cubicBezTo>
                  <a:cubicBezTo>
                    <a:pt x="4661" y="51"/>
                    <a:pt x="4270" y="0"/>
                    <a:pt x="3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700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47"/>
          <p:cNvSpPr txBox="1">
            <a:spLocks noGrp="1"/>
          </p:cNvSpPr>
          <p:nvPr>
            <p:ph type="title"/>
          </p:nvPr>
        </p:nvSpPr>
        <p:spPr>
          <a:xfrm>
            <a:off x="2747293" y="2398075"/>
            <a:ext cx="36507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“IF</a:t>
            </a:r>
            <a:r>
              <a:rPr lang="en" dirty="0" smtClean="0"/>
              <a:t>”</a:t>
            </a:r>
            <a:endParaRPr dirty="0"/>
          </a:p>
        </p:txBody>
      </p:sp>
      <p:sp>
        <p:nvSpPr>
          <p:cNvPr id="1658" name="Google Shape;1658;p47"/>
          <p:cNvSpPr txBox="1">
            <a:spLocks noGrp="1"/>
          </p:cNvSpPr>
          <p:nvPr>
            <p:ph type="title" idx="2"/>
          </p:nvPr>
        </p:nvSpPr>
        <p:spPr>
          <a:xfrm>
            <a:off x="3868550" y="1362300"/>
            <a:ext cx="1408200" cy="8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1.8</a:t>
            </a:r>
            <a:endParaRPr dirty="0"/>
          </a:p>
        </p:txBody>
      </p:sp>
      <p:sp>
        <p:nvSpPr>
          <p:cNvPr id="1659" name="Google Shape;1659;p47"/>
          <p:cNvSpPr txBox="1">
            <a:spLocks noGrp="1"/>
          </p:cNvSpPr>
          <p:nvPr>
            <p:ph type="subTitle" idx="1"/>
          </p:nvPr>
        </p:nvSpPr>
        <p:spPr>
          <a:xfrm>
            <a:off x="3108192" y="3103825"/>
            <a:ext cx="29352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grpSp>
        <p:nvGrpSpPr>
          <p:cNvPr id="1660" name="Google Shape;1660;p47"/>
          <p:cNvGrpSpPr/>
          <p:nvPr/>
        </p:nvGrpSpPr>
        <p:grpSpPr>
          <a:xfrm rot="522375">
            <a:off x="6417626" y="2731353"/>
            <a:ext cx="1757133" cy="1552919"/>
            <a:chOff x="-250850" y="6054775"/>
            <a:chExt cx="2267475" cy="2003950"/>
          </a:xfrm>
        </p:grpSpPr>
        <p:sp>
          <p:nvSpPr>
            <p:cNvPr id="1661" name="Google Shape;1661;p47"/>
            <p:cNvSpPr/>
            <p:nvPr/>
          </p:nvSpPr>
          <p:spPr>
            <a:xfrm>
              <a:off x="-250850" y="6054775"/>
              <a:ext cx="2267475" cy="2003950"/>
            </a:xfrm>
            <a:custGeom>
              <a:avLst/>
              <a:gdLst/>
              <a:ahLst/>
              <a:cxnLst/>
              <a:rect l="l" t="t" r="r" b="b"/>
              <a:pathLst>
                <a:path w="90699" h="80158" extrusionOk="0">
                  <a:moveTo>
                    <a:pt x="25719" y="1"/>
                  </a:moveTo>
                  <a:cubicBezTo>
                    <a:pt x="25119" y="1"/>
                    <a:pt x="24552" y="201"/>
                    <a:pt x="24085" y="601"/>
                  </a:cubicBezTo>
                  <a:cubicBezTo>
                    <a:pt x="23584" y="1035"/>
                    <a:pt x="23251" y="1668"/>
                    <a:pt x="23184" y="2336"/>
                  </a:cubicBezTo>
                  <a:lnTo>
                    <a:pt x="22984" y="6338"/>
                  </a:lnTo>
                  <a:cubicBezTo>
                    <a:pt x="21516" y="5871"/>
                    <a:pt x="19915" y="5671"/>
                    <a:pt x="18114" y="5671"/>
                  </a:cubicBezTo>
                  <a:cubicBezTo>
                    <a:pt x="15412" y="5671"/>
                    <a:pt x="13244" y="6205"/>
                    <a:pt x="13144" y="6205"/>
                  </a:cubicBezTo>
                  <a:cubicBezTo>
                    <a:pt x="11843" y="6539"/>
                    <a:pt x="11075" y="7806"/>
                    <a:pt x="11276" y="9074"/>
                  </a:cubicBezTo>
                  <a:lnTo>
                    <a:pt x="12443" y="15378"/>
                  </a:lnTo>
                  <a:lnTo>
                    <a:pt x="9841" y="14978"/>
                  </a:lnTo>
                  <a:cubicBezTo>
                    <a:pt x="9741" y="14911"/>
                    <a:pt x="9574" y="14911"/>
                    <a:pt x="9441" y="14911"/>
                  </a:cubicBezTo>
                  <a:cubicBezTo>
                    <a:pt x="8774" y="14911"/>
                    <a:pt x="8107" y="15211"/>
                    <a:pt x="7606" y="15712"/>
                  </a:cubicBezTo>
                  <a:cubicBezTo>
                    <a:pt x="7006" y="16312"/>
                    <a:pt x="6806" y="17180"/>
                    <a:pt x="6972" y="17980"/>
                  </a:cubicBezTo>
                  <a:lnTo>
                    <a:pt x="7640" y="20882"/>
                  </a:lnTo>
                  <a:lnTo>
                    <a:pt x="735" y="29021"/>
                  </a:lnTo>
                  <a:cubicBezTo>
                    <a:pt x="234" y="29588"/>
                    <a:pt x="1" y="30389"/>
                    <a:pt x="168" y="31156"/>
                  </a:cubicBezTo>
                  <a:lnTo>
                    <a:pt x="9741" y="75855"/>
                  </a:lnTo>
                  <a:cubicBezTo>
                    <a:pt x="9975" y="77022"/>
                    <a:pt x="10975" y="77823"/>
                    <a:pt x="12176" y="77823"/>
                  </a:cubicBezTo>
                  <a:lnTo>
                    <a:pt x="63046" y="77823"/>
                  </a:lnTo>
                  <a:lnTo>
                    <a:pt x="70218" y="79558"/>
                  </a:lnTo>
                  <a:cubicBezTo>
                    <a:pt x="70351" y="79591"/>
                    <a:pt x="70485" y="79658"/>
                    <a:pt x="70618" y="79658"/>
                  </a:cubicBezTo>
                  <a:lnTo>
                    <a:pt x="70685" y="79658"/>
                  </a:lnTo>
                  <a:lnTo>
                    <a:pt x="71819" y="80058"/>
                  </a:lnTo>
                  <a:cubicBezTo>
                    <a:pt x="72019" y="80091"/>
                    <a:pt x="72252" y="80158"/>
                    <a:pt x="72419" y="80158"/>
                  </a:cubicBezTo>
                  <a:cubicBezTo>
                    <a:pt x="72853" y="80158"/>
                    <a:pt x="73320" y="80025"/>
                    <a:pt x="73754" y="79758"/>
                  </a:cubicBezTo>
                  <a:cubicBezTo>
                    <a:pt x="74321" y="79391"/>
                    <a:pt x="74688" y="78857"/>
                    <a:pt x="74854" y="78190"/>
                  </a:cubicBezTo>
                  <a:lnTo>
                    <a:pt x="74921" y="77923"/>
                  </a:lnTo>
                  <a:lnTo>
                    <a:pt x="79091" y="77923"/>
                  </a:lnTo>
                  <a:cubicBezTo>
                    <a:pt x="80292" y="77923"/>
                    <a:pt x="81292" y="77089"/>
                    <a:pt x="81526" y="75922"/>
                  </a:cubicBezTo>
                  <a:lnTo>
                    <a:pt x="90532" y="30789"/>
                  </a:lnTo>
                  <a:cubicBezTo>
                    <a:pt x="90699" y="29989"/>
                    <a:pt x="90499" y="29221"/>
                    <a:pt x="90032" y="28654"/>
                  </a:cubicBezTo>
                  <a:lnTo>
                    <a:pt x="81859" y="18647"/>
                  </a:lnTo>
                  <a:lnTo>
                    <a:pt x="81859" y="18614"/>
                  </a:lnTo>
                  <a:cubicBezTo>
                    <a:pt x="81859" y="18547"/>
                    <a:pt x="81826" y="18514"/>
                    <a:pt x="81826" y="18480"/>
                  </a:cubicBezTo>
                  <a:cubicBezTo>
                    <a:pt x="81826" y="18447"/>
                    <a:pt x="81793" y="18380"/>
                    <a:pt x="81793" y="18314"/>
                  </a:cubicBezTo>
                  <a:cubicBezTo>
                    <a:pt x="81793" y="18314"/>
                    <a:pt x="81793" y="18280"/>
                    <a:pt x="81759" y="18280"/>
                  </a:cubicBezTo>
                  <a:cubicBezTo>
                    <a:pt x="81759" y="18214"/>
                    <a:pt x="81693" y="18180"/>
                    <a:pt x="81693" y="18147"/>
                  </a:cubicBezTo>
                  <a:cubicBezTo>
                    <a:pt x="81659" y="18047"/>
                    <a:pt x="81659" y="18013"/>
                    <a:pt x="81626" y="17947"/>
                  </a:cubicBezTo>
                  <a:cubicBezTo>
                    <a:pt x="81559" y="17880"/>
                    <a:pt x="81559" y="17847"/>
                    <a:pt x="81526" y="17813"/>
                  </a:cubicBezTo>
                  <a:cubicBezTo>
                    <a:pt x="81492" y="17780"/>
                    <a:pt x="81459" y="17680"/>
                    <a:pt x="81392" y="17647"/>
                  </a:cubicBezTo>
                  <a:cubicBezTo>
                    <a:pt x="81359" y="17613"/>
                    <a:pt x="81359" y="17546"/>
                    <a:pt x="81326" y="17513"/>
                  </a:cubicBezTo>
                  <a:lnTo>
                    <a:pt x="81159" y="17346"/>
                  </a:lnTo>
                  <a:cubicBezTo>
                    <a:pt x="81125" y="17313"/>
                    <a:pt x="81125" y="17313"/>
                    <a:pt x="81125" y="17280"/>
                  </a:cubicBezTo>
                  <a:cubicBezTo>
                    <a:pt x="81025" y="17180"/>
                    <a:pt x="80892" y="17113"/>
                    <a:pt x="80792" y="17013"/>
                  </a:cubicBezTo>
                  <a:cubicBezTo>
                    <a:pt x="80725" y="17013"/>
                    <a:pt x="80725" y="16979"/>
                    <a:pt x="80692" y="16979"/>
                  </a:cubicBezTo>
                  <a:cubicBezTo>
                    <a:pt x="80658" y="16979"/>
                    <a:pt x="80658" y="16946"/>
                    <a:pt x="80625" y="16946"/>
                  </a:cubicBezTo>
                  <a:cubicBezTo>
                    <a:pt x="80658" y="16679"/>
                    <a:pt x="80692" y="16379"/>
                    <a:pt x="80658" y="16145"/>
                  </a:cubicBezTo>
                  <a:cubicBezTo>
                    <a:pt x="80058" y="11042"/>
                    <a:pt x="78490" y="8473"/>
                    <a:pt x="75988" y="8473"/>
                  </a:cubicBezTo>
                  <a:lnTo>
                    <a:pt x="75655" y="8473"/>
                  </a:lnTo>
                  <a:cubicBezTo>
                    <a:pt x="75521" y="8473"/>
                    <a:pt x="75388" y="8507"/>
                    <a:pt x="75321" y="8507"/>
                  </a:cubicBezTo>
                  <a:cubicBezTo>
                    <a:pt x="74888" y="5204"/>
                    <a:pt x="74120" y="3103"/>
                    <a:pt x="72853" y="1802"/>
                  </a:cubicBezTo>
                  <a:cubicBezTo>
                    <a:pt x="72019" y="935"/>
                    <a:pt x="70952" y="468"/>
                    <a:pt x="69817" y="468"/>
                  </a:cubicBezTo>
                  <a:cubicBezTo>
                    <a:pt x="69651" y="468"/>
                    <a:pt x="69484" y="468"/>
                    <a:pt x="69317" y="501"/>
                  </a:cubicBezTo>
                  <a:cubicBezTo>
                    <a:pt x="68016" y="668"/>
                    <a:pt x="66882" y="1301"/>
                    <a:pt x="66048" y="2369"/>
                  </a:cubicBezTo>
                  <a:cubicBezTo>
                    <a:pt x="64981" y="3803"/>
                    <a:pt x="64514" y="5938"/>
                    <a:pt x="64347" y="7940"/>
                  </a:cubicBezTo>
                  <a:cubicBezTo>
                    <a:pt x="64313" y="7839"/>
                    <a:pt x="64213" y="7806"/>
                    <a:pt x="64180" y="7706"/>
                  </a:cubicBezTo>
                  <a:cubicBezTo>
                    <a:pt x="63613" y="7139"/>
                    <a:pt x="62846" y="6805"/>
                    <a:pt x="62045" y="6805"/>
                  </a:cubicBezTo>
                  <a:cubicBezTo>
                    <a:pt x="61545" y="6805"/>
                    <a:pt x="60811" y="6939"/>
                    <a:pt x="60044" y="7539"/>
                  </a:cubicBezTo>
                  <a:cubicBezTo>
                    <a:pt x="57876" y="9274"/>
                    <a:pt x="57809" y="13143"/>
                    <a:pt x="57876" y="14978"/>
                  </a:cubicBezTo>
                  <a:lnTo>
                    <a:pt x="47635" y="14978"/>
                  </a:lnTo>
                  <a:lnTo>
                    <a:pt x="50470" y="5371"/>
                  </a:lnTo>
                  <a:cubicBezTo>
                    <a:pt x="50670" y="4671"/>
                    <a:pt x="50537" y="3870"/>
                    <a:pt x="50137" y="3303"/>
                  </a:cubicBezTo>
                  <a:cubicBezTo>
                    <a:pt x="49703" y="2702"/>
                    <a:pt x="49036" y="2302"/>
                    <a:pt x="48302" y="2202"/>
                  </a:cubicBezTo>
                  <a:lnTo>
                    <a:pt x="259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7"/>
            <p:cNvSpPr/>
            <p:nvPr/>
          </p:nvSpPr>
          <p:spPr>
            <a:xfrm>
              <a:off x="-185800" y="6492600"/>
              <a:ext cx="2137400" cy="1446875"/>
            </a:xfrm>
            <a:custGeom>
              <a:avLst/>
              <a:gdLst/>
              <a:ahLst/>
              <a:cxnLst/>
              <a:rect l="l" t="t" r="r" b="b"/>
              <a:pathLst>
                <a:path w="85496" h="57875" extrusionOk="0">
                  <a:moveTo>
                    <a:pt x="11209" y="0"/>
                  </a:moveTo>
                  <a:lnTo>
                    <a:pt x="1" y="13176"/>
                  </a:lnTo>
                  <a:lnTo>
                    <a:pt x="9541" y="57875"/>
                  </a:lnTo>
                  <a:lnTo>
                    <a:pt x="76489" y="57875"/>
                  </a:lnTo>
                  <a:lnTo>
                    <a:pt x="85495" y="12709"/>
                  </a:lnTo>
                  <a:lnTo>
                    <a:pt x="750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7"/>
            <p:cNvSpPr/>
            <p:nvPr/>
          </p:nvSpPr>
          <p:spPr>
            <a:xfrm>
              <a:off x="-62375" y="6720250"/>
              <a:ext cx="1792150" cy="44225"/>
            </a:xfrm>
            <a:custGeom>
              <a:avLst/>
              <a:gdLst/>
              <a:ahLst/>
              <a:cxnLst/>
              <a:rect l="l" t="t" r="r" b="b"/>
              <a:pathLst>
                <a:path w="71686" h="1769" extrusionOk="0">
                  <a:moveTo>
                    <a:pt x="71685" y="1"/>
                  </a:moveTo>
                  <a:lnTo>
                    <a:pt x="1" y="1402"/>
                  </a:lnTo>
                  <a:lnTo>
                    <a:pt x="1" y="1769"/>
                  </a:lnTo>
                  <a:lnTo>
                    <a:pt x="71685" y="368"/>
                  </a:lnTo>
                  <a:lnTo>
                    <a:pt x="716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7"/>
            <p:cNvSpPr/>
            <p:nvPr/>
          </p:nvSpPr>
          <p:spPr>
            <a:xfrm>
              <a:off x="100250" y="6670225"/>
              <a:ext cx="1199200" cy="23375"/>
            </a:xfrm>
            <a:custGeom>
              <a:avLst/>
              <a:gdLst/>
              <a:ahLst/>
              <a:cxnLst/>
              <a:rect l="l" t="t" r="r" b="b"/>
              <a:pathLst>
                <a:path w="47968" h="935" extrusionOk="0">
                  <a:moveTo>
                    <a:pt x="47968" y="0"/>
                  </a:moveTo>
                  <a:lnTo>
                    <a:pt x="0" y="567"/>
                  </a:lnTo>
                  <a:lnTo>
                    <a:pt x="0" y="934"/>
                  </a:lnTo>
                  <a:lnTo>
                    <a:pt x="47968" y="367"/>
                  </a:lnTo>
                  <a:lnTo>
                    <a:pt x="479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7"/>
            <p:cNvSpPr/>
            <p:nvPr/>
          </p:nvSpPr>
          <p:spPr>
            <a:xfrm>
              <a:off x="325400" y="6585150"/>
              <a:ext cx="1349325" cy="51725"/>
            </a:xfrm>
            <a:custGeom>
              <a:avLst/>
              <a:gdLst/>
              <a:ahLst/>
              <a:cxnLst/>
              <a:rect l="l" t="t" r="r" b="b"/>
              <a:pathLst>
                <a:path w="53973" h="2069" extrusionOk="0">
                  <a:moveTo>
                    <a:pt x="53973" y="1"/>
                  </a:moveTo>
                  <a:lnTo>
                    <a:pt x="1" y="1702"/>
                  </a:lnTo>
                  <a:lnTo>
                    <a:pt x="1" y="2069"/>
                  </a:lnTo>
                  <a:lnTo>
                    <a:pt x="53973" y="368"/>
                  </a:lnTo>
                  <a:lnTo>
                    <a:pt x="539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7"/>
            <p:cNvSpPr/>
            <p:nvPr/>
          </p:nvSpPr>
          <p:spPr>
            <a:xfrm>
              <a:off x="191975" y="6556800"/>
              <a:ext cx="780575" cy="37550"/>
            </a:xfrm>
            <a:custGeom>
              <a:avLst/>
              <a:gdLst/>
              <a:ahLst/>
              <a:cxnLst/>
              <a:rect l="l" t="t" r="r" b="b"/>
              <a:pathLst>
                <a:path w="31223" h="1502" extrusionOk="0">
                  <a:moveTo>
                    <a:pt x="31189" y="1"/>
                  </a:moveTo>
                  <a:lnTo>
                    <a:pt x="0" y="1101"/>
                  </a:lnTo>
                  <a:lnTo>
                    <a:pt x="0" y="1502"/>
                  </a:lnTo>
                  <a:lnTo>
                    <a:pt x="31223" y="401"/>
                  </a:lnTo>
                  <a:lnTo>
                    <a:pt x="31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7"/>
            <p:cNvSpPr/>
            <p:nvPr/>
          </p:nvSpPr>
          <p:spPr>
            <a:xfrm>
              <a:off x="-157450" y="6806150"/>
              <a:ext cx="2071525" cy="25050"/>
            </a:xfrm>
            <a:custGeom>
              <a:avLst/>
              <a:gdLst/>
              <a:ahLst/>
              <a:cxnLst/>
              <a:rect l="l" t="t" r="r" b="b"/>
              <a:pathLst>
                <a:path w="82861" h="1002" extrusionOk="0">
                  <a:moveTo>
                    <a:pt x="82827" y="0"/>
                  </a:moveTo>
                  <a:lnTo>
                    <a:pt x="1" y="634"/>
                  </a:lnTo>
                  <a:lnTo>
                    <a:pt x="1" y="1001"/>
                  </a:lnTo>
                  <a:lnTo>
                    <a:pt x="82860" y="367"/>
                  </a:lnTo>
                  <a:lnTo>
                    <a:pt x="828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7"/>
            <p:cNvSpPr/>
            <p:nvPr/>
          </p:nvSpPr>
          <p:spPr>
            <a:xfrm>
              <a:off x="22675" y="6916225"/>
              <a:ext cx="812275" cy="401150"/>
            </a:xfrm>
            <a:custGeom>
              <a:avLst/>
              <a:gdLst/>
              <a:ahLst/>
              <a:cxnLst/>
              <a:rect l="l" t="t" r="r" b="b"/>
              <a:pathLst>
                <a:path w="32491" h="16046" extrusionOk="0">
                  <a:moveTo>
                    <a:pt x="1" y="1"/>
                  </a:moveTo>
                  <a:lnTo>
                    <a:pt x="1736" y="16012"/>
                  </a:lnTo>
                  <a:lnTo>
                    <a:pt x="32491" y="16045"/>
                  </a:lnTo>
                  <a:lnTo>
                    <a:pt x="318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7"/>
            <p:cNvSpPr/>
            <p:nvPr/>
          </p:nvSpPr>
          <p:spPr>
            <a:xfrm>
              <a:off x="631450" y="6970975"/>
              <a:ext cx="144300" cy="122900"/>
            </a:xfrm>
            <a:custGeom>
              <a:avLst/>
              <a:gdLst/>
              <a:ahLst/>
              <a:cxnLst/>
              <a:rect l="l" t="t" r="r" b="b"/>
              <a:pathLst>
                <a:path w="5772" h="4916" extrusionOk="0">
                  <a:moveTo>
                    <a:pt x="3801" y="1"/>
                  </a:moveTo>
                  <a:cubicBezTo>
                    <a:pt x="3121" y="1"/>
                    <a:pt x="2520" y="700"/>
                    <a:pt x="2469" y="1380"/>
                  </a:cubicBezTo>
                  <a:cubicBezTo>
                    <a:pt x="2107" y="903"/>
                    <a:pt x="1559" y="503"/>
                    <a:pt x="1094" y="503"/>
                  </a:cubicBezTo>
                  <a:cubicBezTo>
                    <a:pt x="746" y="503"/>
                    <a:pt x="444" y="727"/>
                    <a:pt x="301" y="1313"/>
                  </a:cubicBezTo>
                  <a:cubicBezTo>
                    <a:pt x="1" y="2380"/>
                    <a:pt x="1202" y="4215"/>
                    <a:pt x="2469" y="4916"/>
                  </a:cubicBezTo>
                  <a:cubicBezTo>
                    <a:pt x="3837" y="3648"/>
                    <a:pt x="5771" y="1346"/>
                    <a:pt x="4471" y="246"/>
                  </a:cubicBezTo>
                  <a:cubicBezTo>
                    <a:pt x="4250" y="74"/>
                    <a:pt x="4021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7"/>
            <p:cNvSpPr/>
            <p:nvPr/>
          </p:nvSpPr>
          <p:spPr>
            <a:xfrm>
              <a:off x="-9000" y="6963750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2" y="1"/>
                  </a:moveTo>
                  <a:cubicBezTo>
                    <a:pt x="2502" y="1"/>
                    <a:pt x="1464" y="16"/>
                    <a:pt x="723" y="16"/>
                  </a:cubicBezTo>
                  <a:cubicBezTo>
                    <a:pt x="353" y="16"/>
                    <a:pt x="56" y="12"/>
                    <a:pt x="0" y="1"/>
                  </a:cubicBezTo>
                  <a:lnTo>
                    <a:pt x="0" y="1"/>
                  </a:lnTo>
                  <a:lnTo>
                    <a:pt x="901" y="3804"/>
                  </a:lnTo>
                  <a:lnTo>
                    <a:pt x="2502" y="3804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7"/>
            <p:cNvSpPr/>
            <p:nvPr/>
          </p:nvSpPr>
          <p:spPr>
            <a:xfrm>
              <a:off x="22675" y="7185575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3" y="1"/>
                  </a:moveTo>
                  <a:cubicBezTo>
                    <a:pt x="2503" y="1"/>
                    <a:pt x="1465" y="31"/>
                    <a:pt x="724" y="31"/>
                  </a:cubicBezTo>
                  <a:cubicBezTo>
                    <a:pt x="353" y="31"/>
                    <a:pt x="57" y="23"/>
                    <a:pt x="1" y="1"/>
                  </a:cubicBezTo>
                  <a:lnTo>
                    <a:pt x="1" y="1"/>
                  </a:lnTo>
                  <a:lnTo>
                    <a:pt x="868" y="3804"/>
                  </a:lnTo>
                  <a:lnTo>
                    <a:pt x="2503" y="3804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7"/>
            <p:cNvSpPr/>
            <p:nvPr/>
          </p:nvSpPr>
          <p:spPr>
            <a:xfrm>
              <a:off x="948350" y="7380725"/>
              <a:ext cx="766400" cy="463700"/>
            </a:xfrm>
            <a:custGeom>
              <a:avLst/>
              <a:gdLst/>
              <a:ahLst/>
              <a:cxnLst/>
              <a:rect l="l" t="t" r="r" b="b"/>
              <a:pathLst>
                <a:path w="30656" h="18548" extrusionOk="0">
                  <a:moveTo>
                    <a:pt x="567" y="1"/>
                  </a:moveTo>
                  <a:lnTo>
                    <a:pt x="0" y="18547"/>
                  </a:lnTo>
                  <a:lnTo>
                    <a:pt x="28521" y="18180"/>
                  </a:lnTo>
                  <a:lnTo>
                    <a:pt x="30656" y="201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7"/>
            <p:cNvSpPr/>
            <p:nvPr/>
          </p:nvSpPr>
          <p:spPr>
            <a:xfrm>
              <a:off x="948350" y="7380725"/>
              <a:ext cx="703025" cy="615475"/>
            </a:xfrm>
            <a:custGeom>
              <a:avLst/>
              <a:gdLst/>
              <a:ahLst/>
              <a:cxnLst/>
              <a:rect l="l" t="t" r="r" b="b"/>
              <a:pathLst>
                <a:path w="28121" h="24619" extrusionOk="0">
                  <a:moveTo>
                    <a:pt x="567" y="1"/>
                  </a:moveTo>
                  <a:lnTo>
                    <a:pt x="0" y="18547"/>
                  </a:lnTo>
                  <a:lnTo>
                    <a:pt x="24451" y="24618"/>
                  </a:lnTo>
                  <a:lnTo>
                    <a:pt x="28121" y="7206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7"/>
            <p:cNvSpPr/>
            <p:nvPr/>
          </p:nvSpPr>
          <p:spPr>
            <a:xfrm>
              <a:off x="962525" y="7401575"/>
              <a:ext cx="643825" cy="587100"/>
            </a:xfrm>
            <a:custGeom>
              <a:avLst/>
              <a:gdLst/>
              <a:ahLst/>
              <a:cxnLst/>
              <a:rect l="l" t="t" r="r" b="b"/>
              <a:pathLst>
                <a:path w="25753" h="23484" extrusionOk="0">
                  <a:moveTo>
                    <a:pt x="101" y="0"/>
                  </a:moveTo>
                  <a:lnTo>
                    <a:pt x="0" y="367"/>
                  </a:lnTo>
                  <a:lnTo>
                    <a:pt x="25319" y="6972"/>
                  </a:lnTo>
                  <a:lnTo>
                    <a:pt x="22450" y="23451"/>
                  </a:lnTo>
                  <a:lnTo>
                    <a:pt x="22817" y="23484"/>
                  </a:lnTo>
                  <a:lnTo>
                    <a:pt x="25752" y="6705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7"/>
            <p:cNvSpPr/>
            <p:nvPr/>
          </p:nvSpPr>
          <p:spPr>
            <a:xfrm>
              <a:off x="1435375" y="7583150"/>
              <a:ext cx="129275" cy="104475"/>
            </a:xfrm>
            <a:custGeom>
              <a:avLst/>
              <a:gdLst/>
              <a:ahLst/>
              <a:cxnLst/>
              <a:rect l="l" t="t" r="r" b="b"/>
              <a:pathLst>
                <a:path w="5171" h="4179" extrusionOk="0">
                  <a:moveTo>
                    <a:pt x="1211" y="1"/>
                  </a:moveTo>
                  <a:cubicBezTo>
                    <a:pt x="972" y="1"/>
                    <a:pt x="727" y="148"/>
                    <a:pt x="500" y="510"/>
                  </a:cubicBezTo>
                  <a:cubicBezTo>
                    <a:pt x="0" y="1344"/>
                    <a:pt x="534" y="3212"/>
                    <a:pt x="1401" y="4179"/>
                  </a:cubicBezTo>
                  <a:cubicBezTo>
                    <a:pt x="2969" y="3412"/>
                    <a:pt x="5170" y="1944"/>
                    <a:pt x="4336" y="743"/>
                  </a:cubicBezTo>
                  <a:cubicBezTo>
                    <a:pt x="4117" y="427"/>
                    <a:pt x="3836" y="297"/>
                    <a:pt x="3551" y="297"/>
                  </a:cubicBezTo>
                  <a:cubicBezTo>
                    <a:pt x="3054" y="297"/>
                    <a:pt x="2547" y="690"/>
                    <a:pt x="2335" y="1177"/>
                  </a:cubicBezTo>
                  <a:cubicBezTo>
                    <a:pt x="2115" y="560"/>
                    <a:pt x="1676" y="1"/>
                    <a:pt x="12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7"/>
            <p:cNvSpPr/>
            <p:nvPr/>
          </p:nvSpPr>
          <p:spPr>
            <a:xfrm>
              <a:off x="933325" y="7437425"/>
              <a:ext cx="61750" cy="102600"/>
            </a:xfrm>
            <a:custGeom>
              <a:avLst/>
              <a:gdLst/>
              <a:ahLst/>
              <a:cxnLst/>
              <a:rect l="l" t="t" r="r" b="b"/>
              <a:pathLst>
                <a:path w="2470" h="4104" extrusionOk="0">
                  <a:moveTo>
                    <a:pt x="1" y="1"/>
                  </a:moveTo>
                  <a:lnTo>
                    <a:pt x="301" y="3870"/>
                  </a:lnTo>
                  <a:lnTo>
                    <a:pt x="1902" y="4104"/>
                  </a:lnTo>
                  <a:lnTo>
                    <a:pt x="2469" y="368"/>
                  </a:lnTo>
                  <a:cubicBezTo>
                    <a:pt x="2469" y="368"/>
                    <a:pt x="168" y="6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7"/>
            <p:cNvSpPr/>
            <p:nvPr/>
          </p:nvSpPr>
          <p:spPr>
            <a:xfrm>
              <a:off x="924175" y="7710125"/>
              <a:ext cx="61725" cy="103425"/>
            </a:xfrm>
            <a:custGeom>
              <a:avLst/>
              <a:gdLst/>
              <a:ahLst/>
              <a:cxnLst/>
              <a:rect l="l" t="t" r="r" b="b"/>
              <a:pathLst>
                <a:path w="2469" h="4137" extrusionOk="0">
                  <a:moveTo>
                    <a:pt x="0" y="1"/>
                  </a:moveTo>
                  <a:lnTo>
                    <a:pt x="300" y="3870"/>
                  </a:lnTo>
                  <a:lnTo>
                    <a:pt x="1868" y="4137"/>
                  </a:lnTo>
                  <a:lnTo>
                    <a:pt x="2468" y="368"/>
                  </a:lnTo>
                  <a:cubicBezTo>
                    <a:pt x="2468" y="368"/>
                    <a:pt x="167" y="10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7"/>
            <p:cNvSpPr/>
            <p:nvPr/>
          </p:nvSpPr>
          <p:spPr>
            <a:xfrm>
              <a:off x="964200" y="6916225"/>
              <a:ext cx="806425" cy="402825"/>
            </a:xfrm>
            <a:custGeom>
              <a:avLst/>
              <a:gdLst/>
              <a:ahLst/>
              <a:cxnLst/>
              <a:rect l="l" t="t" r="r" b="b"/>
              <a:pathLst>
                <a:path w="32257" h="16113" extrusionOk="0">
                  <a:moveTo>
                    <a:pt x="501" y="1"/>
                  </a:moveTo>
                  <a:lnTo>
                    <a:pt x="0" y="16045"/>
                  </a:lnTo>
                  <a:lnTo>
                    <a:pt x="30355" y="16112"/>
                  </a:lnTo>
                  <a:lnTo>
                    <a:pt x="322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7"/>
            <p:cNvSpPr/>
            <p:nvPr/>
          </p:nvSpPr>
          <p:spPr>
            <a:xfrm>
              <a:off x="1552950" y="6970975"/>
              <a:ext cx="144300" cy="122900"/>
            </a:xfrm>
            <a:custGeom>
              <a:avLst/>
              <a:gdLst/>
              <a:ahLst/>
              <a:cxnLst/>
              <a:rect l="l" t="t" r="r" b="b"/>
              <a:pathLst>
                <a:path w="5772" h="4916" extrusionOk="0">
                  <a:moveTo>
                    <a:pt x="3815" y="1"/>
                  </a:moveTo>
                  <a:cubicBezTo>
                    <a:pt x="3140" y="1"/>
                    <a:pt x="2519" y="700"/>
                    <a:pt x="2469" y="1380"/>
                  </a:cubicBezTo>
                  <a:cubicBezTo>
                    <a:pt x="2106" y="903"/>
                    <a:pt x="1559" y="503"/>
                    <a:pt x="1094" y="503"/>
                  </a:cubicBezTo>
                  <a:cubicBezTo>
                    <a:pt x="745" y="503"/>
                    <a:pt x="443" y="727"/>
                    <a:pt x="301" y="1313"/>
                  </a:cubicBezTo>
                  <a:cubicBezTo>
                    <a:pt x="0" y="2380"/>
                    <a:pt x="1201" y="4215"/>
                    <a:pt x="2469" y="4916"/>
                  </a:cubicBezTo>
                  <a:cubicBezTo>
                    <a:pt x="3870" y="3648"/>
                    <a:pt x="5771" y="1346"/>
                    <a:pt x="4470" y="246"/>
                  </a:cubicBezTo>
                  <a:cubicBezTo>
                    <a:pt x="4258" y="74"/>
                    <a:pt x="4033" y="1"/>
                    <a:pt x="3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7"/>
            <p:cNvSpPr/>
            <p:nvPr/>
          </p:nvSpPr>
          <p:spPr>
            <a:xfrm>
              <a:off x="940850" y="6959600"/>
              <a:ext cx="62550" cy="95075"/>
            </a:xfrm>
            <a:custGeom>
              <a:avLst/>
              <a:gdLst/>
              <a:ahLst/>
              <a:cxnLst/>
              <a:rect l="l" t="t" r="r" b="b"/>
              <a:pathLst>
                <a:path w="2502" h="3803" extrusionOk="0">
                  <a:moveTo>
                    <a:pt x="2502" y="0"/>
                  </a:moveTo>
                  <a:cubicBezTo>
                    <a:pt x="2502" y="0"/>
                    <a:pt x="1464" y="15"/>
                    <a:pt x="723" y="15"/>
                  </a:cubicBezTo>
                  <a:cubicBezTo>
                    <a:pt x="352" y="15"/>
                    <a:pt x="56" y="11"/>
                    <a:pt x="0" y="0"/>
                  </a:cubicBezTo>
                  <a:lnTo>
                    <a:pt x="0" y="0"/>
                  </a:lnTo>
                  <a:lnTo>
                    <a:pt x="901" y="3803"/>
                  </a:lnTo>
                  <a:lnTo>
                    <a:pt x="2502" y="380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7"/>
            <p:cNvSpPr/>
            <p:nvPr/>
          </p:nvSpPr>
          <p:spPr>
            <a:xfrm>
              <a:off x="932500" y="7168900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2" y="1"/>
                  </a:moveTo>
                  <a:cubicBezTo>
                    <a:pt x="2502" y="1"/>
                    <a:pt x="1465" y="30"/>
                    <a:pt x="723" y="30"/>
                  </a:cubicBezTo>
                  <a:cubicBezTo>
                    <a:pt x="353" y="30"/>
                    <a:pt x="56" y="23"/>
                    <a:pt x="1" y="1"/>
                  </a:cubicBezTo>
                  <a:lnTo>
                    <a:pt x="1" y="1"/>
                  </a:lnTo>
                  <a:lnTo>
                    <a:pt x="868" y="3804"/>
                  </a:lnTo>
                  <a:lnTo>
                    <a:pt x="2502" y="3804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7"/>
            <p:cNvSpPr/>
            <p:nvPr/>
          </p:nvSpPr>
          <p:spPr>
            <a:xfrm>
              <a:off x="72725" y="7376550"/>
              <a:ext cx="780575" cy="479550"/>
            </a:xfrm>
            <a:custGeom>
              <a:avLst/>
              <a:gdLst/>
              <a:ahLst/>
              <a:cxnLst/>
              <a:rect l="l" t="t" r="r" b="b"/>
              <a:pathLst>
                <a:path w="31223" h="19182" extrusionOk="0">
                  <a:moveTo>
                    <a:pt x="0" y="1"/>
                  </a:moveTo>
                  <a:lnTo>
                    <a:pt x="2135" y="19181"/>
                  </a:lnTo>
                  <a:lnTo>
                    <a:pt x="31223" y="18781"/>
                  </a:lnTo>
                  <a:lnTo>
                    <a:pt x="30556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7"/>
            <p:cNvSpPr/>
            <p:nvPr/>
          </p:nvSpPr>
          <p:spPr>
            <a:xfrm>
              <a:off x="631450" y="7432025"/>
              <a:ext cx="144300" cy="123025"/>
            </a:xfrm>
            <a:custGeom>
              <a:avLst/>
              <a:gdLst/>
              <a:ahLst/>
              <a:cxnLst/>
              <a:rect l="l" t="t" r="r" b="b"/>
              <a:pathLst>
                <a:path w="5772" h="4921" extrusionOk="0">
                  <a:moveTo>
                    <a:pt x="3790" y="1"/>
                  </a:moveTo>
                  <a:cubicBezTo>
                    <a:pt x="3115" y="1"/>
                    <a:pt x="2519" y="683"/>
                    <a:pt x="2469" y="1384"/>
                  </a:cubicBezTo>
                  <a:cubicBezTo>
                    <a:pt x="2104" y="904"/>
                    <a:pt x="1550" y="501"/>
                    <a:pt x="1083" y="501"/>
                  </a:cubicBezTo>
                  <a:cubicBezTo>
                    <a:pt x="739" y="501"/>
                    <a:pt x="442" y="719"/>
                    <a:pt x="301" y="1284"/>
                  </a:cubicBezTo>
                  <a:cubicBezTo>
                    <a:pt x="1" y="2385"/>
                    <a:pt x="1202" y="4220"/>
                    <a:pt x="2469" y="4920"/>
                  </a:cubicBezTo>
                  <a:cubicBezTo>
                    <a:pt x="3837" y="3586"/>
                    <a:pt x="5771" y="1284"/>
                    <a:pt x="4471" y="250"/>
                  </a:cubicBezTo>
                  <a:cubicBezTo>
                    <a:pt x="4246" y="76"/>
                    <a:pt x="4014" y="1"/>
                    <a:pt x="37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7"/>
            <p:cNvSpPr/>
            <p:nvPr/>
          </p:nvSpPr>
          <p:spPr>
            <a:xfrm>
              <a:off x="45200" y="7416575"/>
              <a:ext cx="62575" cy="94275"/>
            </a:xfrm>
            <a:custGeom>
              <a:avLst/>
              <a:gdLst/>
              <a:ahLst/>
              <a:cxnLst/>
              <a:rect l="l" t="t" r="r" b="b"/>
              <a:pathLst>
                <a:path w="2503" h="3771" extrusionOk="0">
                  <a:moveTo>
                    <a:pt x="2502" y="1"/>
                  </a:moveTo>
                  <a:cubicBezTo>
                    <a:pt x="2502" y="1"/>
                    <a:pt x="1465" y="16"/>
                    <a:pt x="723" y="16"/>
                  </a:cubicBezTo>
                  <a:cubicBezTo>
                    <a:pt x="353" y="16"/>
                    <a:pt x="56" y="12"/>
                    <a:pt x="1" y="1"/>
                  </a:cubicBezTo>
                  <a:lnTo>
                    <a:pt x="1" y="1"/>
                  </a:lnTo>
                  <a:lnTo>
                    <a:pt x="901" y="3770"/>
                  </a:lnTo>
                  <a:lnTo>
                    <a:pt x="2502" y="3770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7"/>
            <p:cNvSpPr/>
            <p:nvPr/>
          </p:nvSpPr>
          <p:spPr>
            <a:xfrm>
              <a:off x="85225" y="7710125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3" y="1"/>
                  </a:moveTo>
                  <a:cubicBezTo>
                    <a:pt x="2503" y="1"/>
                    <a:pt x="1465" y="15"/>
                    <a:pt x="724" y="15"/>
                  </a:cubicBezTo>
                  <a:cubicBezTo>
                    <a:pt x="353" y="15"/>
                    <a:pt x="56" y="12"/>
                    <a:pt x="1" y="1"/>
                  </a:cubicBezTo>
                  <a:lnTo>
                    <a:pt x="1" y="1"/>
                  </a:lnTo>
                  <a:lnTo>
                    <a:pt x="868" y="3803"/>
                  </a:lnTo>
                  <a:lnTo>
                    <a:pt x="2503" y="3803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7"/>
            <p:cNvSpPr/>
            <p:nvPr/>
          </p:nvSpPr>
          <p:spPr>
            <a:xfrm>
              <a:off x="309550" y="6117325"/>
              <a:ext cx="640500" cy="549575"/>
            </a:xfrm>
            <a:custGeom>
              <a:avLst/>
              <a:gdLst/>
              <a:ahLst/>
              <a:cxnLst/>
              <a:rect l="l" t="t" r="r" b="b"/>
              <a:pathLst>
                <a:path w="25620" h="21983" extrusionOk="0">
                  <a:moveTo>
                    <a:pt x="3303" y="0"/>
                  </a:moveTo>
                  <a:lnTo>
                    <a:pt x="2870" y="7939"/>
                  </a:lnTo>
                  <a:lnTo>
                    <a:pt x="1" y="14144"/>
                  </a:lnTo>
                  <a:lnTo>
                    <a:pt x="2202" y="21983"/>
                  </a:lnTo>
                  <a:lnTo>
                    <a:pt x="19882" y="21883"/>
                  </a:lnTo>
                  <a:lnTo>
                    <a:pt x="19882" y="21716"/>
                  </a:lnTo>
                  <a:lnTo>
                    <a:pt x="25619" y="2202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7"/>
            <p:cNvSpPr/>
            <p:nvPr/>
          </p:nvSpPr>
          <p:spPr>
            <a:xfrm>
              <a:off x="49375" y="6578825"/>
              <a:ext cx="107600" cy="145525"/>
            </a:xfrm>
            <a:custGeom>
              <a:avLst/>
              <a:gdLst/>
              <a:ahLst/>
              <a:cxnLst/>
              <a:rect l="l" t="t" r="r" b="b"/>
              <a:pathLst>
                <a:path w="4304" h="5821" extrusionOk="0">
                  <a:moveTo>
                    <a:pt x="1423" y="1"/>
                  </a:moveTo>
                  <a:cubicBezTo>
                    <a:pt x="1312" y="1"/>
                    <a:pt x="1205" y="18"/>
                    <a:pt x="1101" y="54"/>
                  </a:cubicBezTo>
                  <a:cubicBezTo>
                    <a:pt x="234" y="354"/>
                    <a:pt x="0" y="1888"/>
                    <a:pt x="601" y="3489"/>
                  </a:cubicBezTo>
                  <a:cubicBezTo>
                    <a:pt x="1096" y="4858"/>
                    <a:pt x="2049" y="5820"/>
                    <a:pt x="2882" y="5820"/>
                  </a:cubicBezTo>
                  <a:cubicBezTo>
                    <a:pt x="3003" y="5820"/>
                    <a:pt x="3122" y="5800"/>
                    <a:pt x="3236" y="5758"/>
                  </a:cubicBezTo>
                  <a:cubicBezTo>
                    <a:pt x="4103" y="5491"/>
                    <a:pt x="4303" y="3923"/>
                    <a:pt x="3736" y="2355"/>
                  </a:cubicBezTo>
                  <a:cubicBezTo>
                    <a:pt x="3208" y="945"/>
                    <a:pt x="2239" y="1"/>
                    <a:pt x="1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7"/>
            <p:cNvSpPr/>
            <p:nvPr/>
          </p:nvSpPr>
          <p:spPr>
            <a:xfrm>
              <a:off x="-15675" y="6260450"/>
              <a:ext cx="485375" cy="410625"/>
            </a:xfrm>
            <a:custGeom>
              <a:avLst/>
              <a:gdLst/>
              <a:ahLst/>
              <a:cxnLst/>
              <a:rect l="l" t="t" r="r" b="b"/>
              <a:pathLst>
                <a:path w="19415" h="16425" extrusionOk="0">
                  <a:moveTo>
                    <a:pt x="8654" y="0"/>
                  </a:moveTo>
                  <a:cubicBezTo>
                    <a:pt x="6215" y="0"/>
                    <a:pt x="4270" y="480"/>
                    <a:pt x="4270" y="480"/>
                  </a:cubicBezTo>
                  <a:lnTo>
                    <a:pt x="6072" y="10287"/>
                  </a:lnTo>
                  <a:lnTo>
                    <a:pt x="6072" y="10287"/>
                  </a:lnTo>
                  <a:lnTo>
                    <a:pt x="1" y="9253"/>
                  </a:lnTo>
                  <a:lnTo>
                    <a:pt x="1" y="9253"/>
                  </a:lnTo>
                  <a:lnTo>
                    <a:pt x="1568" y="16425"/>
                  </a:lnTo>
                  <a:lnTo>
                    <a:pt x="16846" y="16224"/>
                  </a:lnTo>
                  <a:cubicBezTo>
                    <a:pt x="19414" y="8486"/>
                    <a:pt x="18280" y="4383"/>
                    <a:pt x="15845" y="2248"/>
                  </a:cubicBezTo>
                  <a:cubicBezTo>
                    <a:pt x="13871" y="454"/>
                    <a:pt x="11028" y="0"/>
                    <a:pt x="8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7"/>
            <p:cNvSpPr/>
            <p:nvPr/>
          </p:nvSpPr>
          <p:spPr>
            <a:xfrm>
              <a:off x="-3175" y="6547300"/>
              <a:ext cx="836475" cy="130450"/>
            </a:xfrm>
            <a:custGeom>
              <a:avLst/>
              <a:gdLst/>
              <a:ahLst/>
              <a:cxnLst/>
              <a:rect l="l" t="t" r="r" b="b"/>
              <a:pathLst>
                <a:path w="33459" h="5218" extrusionOk="0">
                  <a:moveTo>
                    <a:pt x="27320" y="1"/>
                  </a:moveTo>
                  <a:cubicBezTo>
                    <a:pt x="27243" y="1"/>
                    <a:pt x="27166" y="5"/>
                    <a:pt x="27087" y="14"/>
                  </a:cubicBezTo>
                  <a:cubicBezTo>
                    <a:pt x="25252" y="180"/>
                    <a:pt x="25252" y="2315"/>
                    <a:pt x="25386" y="3616"/>
                  </a:cubicBezTo>
                  <a:lnTo>
                    <a:pt x="12777" y="4183"/>
                  </a:lnTo>
                  <a:cubicBezTo>
                    <a:pt x="12777" y="4183"/>
                    <a:pt x="11108" y="847"/>
                    <a:pt x="9553" y="847"/>
                  </a:cubicBezTo>
                  <a:cubicBezTo>
                    <a:pt x="9538" y="847"/>
                    <a:pt x="9523" y="847"/>
                    <a:pt x="9508" y="848"/>
                  </a:cubicBezTo>
                  <a:cubicBezTo>
                    <a:pt x="7907" y="948"/>
                    <a:pt x="8073" y="4183"/>
                    <a:pt x="8073" y="4183"/>
                  </a:cubicBezTo>
                  <a:lnTo>
                    <a:pt x="1" y="3783"/>
                  </a:lnTo>
                  <a:lnTo>
                    <a:pt x="268" y="5217"/>
                  </a:lnTo>
                  <a:lnTo>
                    <a:pt x="33458" y="5217"/>
                  </a:lnTo>
                  <a:lnTo>
                    <a:pt x="33458" y="3249"/>
                  </a:lnTo>
                  <a:lnTo>
                    <a:pt x="30856" y="3349"/>
                  </a:lnTo>
                  <a:cubicBezTo>
                    <a:pt x="30250" y="2072"/>
                    <a:pt x="29032" y="1"/>
                    <a:pt x="27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7"/>
            <p:cNvSpPr/>
            <p:nvPr/>
          </p:nvSpPr>
          <p:spPr>
            <a:xfrm>
              <a:off x="207825" y="6591400"/>
              <a:ext cx="107600" cy="145450"/>
            </a:xfrm>
            <a:custGeom>
              <a:avLst/>
              <a:gdLst/>
              <a:ahLst/>
              <a:cxnLst/>
              <a:rect l="l" t="t" r="r" b="b"/>
              <a:pathLst>
                <a:path w="4304" h="5818" extrusionOk="0">
                  <a:moveTo>
                    <a:pt x="1408" y="0"/>
                  </a:moveTo>
                  <a:cubicBezTo>
                    <a:pt x="1303" y="0"/>
                    <a:pt x="1200" y="17"/>
                    <a:pt x="1101" y="51"/>
                  </a:cubicBezTo>
                  <a:cubicBezTo>
                    <a:pt x="234" y="351"/>
                    <a:pt x="0" y="1886"/>
                    <a:pt x="601" y="3487"/>
                  </a:cubicBezTo>
                  <a:cubicBezTo>
                    <a:pt x="1096" y="4856"/>
                    <a:pt x="2049" y="5818"/>
                    <a:pt x="2882" y="5818"/>
                  </a:cubicBezTo>
                  <a:cubicBezTo>
                    <a:pt x="3003" y="5818"/>
                    <a:pt x="3122" y="5797"/>
                    <a:pt x="3236" y="5755"/>
                  </a:cubicBezTo>
                  <a:cubicBezTo>
                    <a:pt x="4103" y="5488"/>
                    <a:pt x="4303" y="3920"/>
                    <a:pt x="3736" y="2353"/>
                  </a:cubicBezTo>
                  <a:cubicBezTo>
                    <a:pt x="3204" y="993"/>
                    <a:pt x="2227" y="0"/>
                    <a:pt x="1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7"/>
            <p:cNvSpPr/>
            <p:nvPr/>
          </p:nvSpPr>
          <p:spPr>
            <a:xfrm>
              <a:off x="644800" y="6568825"/>
              <a:ext cx="107600" cy="145500"/>
            </a:xfrm>
            <a:custGeom>
              <a:avLst/>
              <a:gdLst/>
              <a:ahLst/>
              <a:cxnLst/>
              <a:rect l="l" t="t" r="r" b="b"/>
              <a:pathLst>
                <a:path w="4304" h="5820" extrusionOk="0">
                  <a:moveTo>
                    <a:pt x="1414" y="0"/>
                  </a:moveTo>
                  <a:cubicBezTo>
                    <a:pt x="1306" y="0"/>
                    <a:pt x="1201" y="17"/>
                    <a:pt x="1101" y="53"/>
                  </a:cubicBezTo>
                  <a:cubicBezTo>
                    <a:pt x="201" y="320"/>
                    <a:pt x="0" y="1888"/>
                    <a:pt x="601" y="3456"/>
                  </a:cubicBezTo>
                  <a:cubicBezTo>
                    <a:pt x="1096" y="4854"/>
                    <a:pt x="2049" y="5820"/>
                    <a:pt x="2861" y="5820"/>
                  </a:cubicBezTo>
                  <a:cubicBezTo>
                    <a:pt x="2978" y="5820"/>
                    <a:pt x="3093" y="5800"/>
                    <a:pt x="3203" y="5757"/>
                  </a:cubicBezTo>
                  <a:cubicBezTo>
                    <a:pt x="4103" y="5457"/>
                    <a:pt x="4303" y="3923"/>
                    <a:pt x="3703" y="2322"/>
                  </a:cubicBezTo>
                  <a:cubicBezTo>
                    <a:pt x="3204" y="941"/>
                    <a:pt x="2213" y="0"/>
                    <a:pt x="1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7"/>
            <p:cNvSpPr/>
            <p:nvPr/>
          </p:nvSpPr>
          <p:spPr>
            <a:xfrm>
              <a:off x="406300" y="6236575"/>
              <a:ext cx="501200" cy="28375"/>
            </a:xfrm>
            <a:custGeom>
              <a:avLst/>
              <a:gdLst/>
              <a:ahLst/>
              <a:cxnLst/>
              <a:rect l="l" t="t" r="r" b="b"/>
              <a:pathLst>
                <a:path w="20048" h="1135" extrusionOk="0">
                  <a:moveTo>
                    <a:pt x="0" y="0"/>
                  </a:moveTo>
                  <a:lnTo>
                    <a:pt x="0" y="401"/>
                  </a:lnTo>
                  <a:lnTo>
                    <a:pt x="20048" y="1135"/>
                  </a:lnTo>
                  <a:lnTo>
                    <a:pt x="20048" y="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7"/>
            <p:cNvSpPr/>
            <p:nvPr/>
          </p:nvSpPr>
          <p:spPr>
            <a:xfrm>
              <a:off x="415475" y="6334975"/>
              <a:ext cx="443675" cy="46725"/>
            </a:xfrm>
            <a:custGeom>
              <a:avLst/>
              <a:gdLst/>
              <a:ahLst/>
              <a:cxnLst/>
              <a:rect l="l" t="t" r="r" b="b"/>
              <a:pathLst>
                <a:path w="17747" h="1869" extrusionOk="0">
                  <a:moveTo>
                    <a:pt x="34" y="1"/>
                  </a:moveTo>
                  <a:lnTo>
                    <a:pt x="0" y="434"/>
                  </a:lnTo>
                  <a:lnTo>
                    <a:pt x="17713" y="1869"/>
                  </a:lnTo>
                  <a:lnTo>
                    <a:pt x="17746" y="14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7"/>
            <p:cNvSpPr/>
            <p:nvPr/>
          </p:nvSpPr>
          <p:spPr>
            <a:xfrm>
              <a:off x="464675" y="6485075"/>
              <a:ext cx="377800" cy="10875"/>
            </a:xfrm>
            <a:custGeom>
              <a:avLst/>
              <a:gdLst/>
              <a:ahLst/>
              <a:cxnLst/>
              <a:rect l="l" t="t" r="r" b="b"/>
              <a:pathLst>
                <a:path w="15112" h="435" extrusionOk="0">
                  <a:moveTo>
                    <a:pt x="0" y="1"/>
                  </a:moveTo>
                  <a:lnTo>
                    <a:pt x="0" y="435"/>
                  </a:lnTo>
                  <a:lnTo>
                    <a:pt x="15111" y="435"/>
                  </a:lnTo>
                  <a:lnTo>
                    <a:pt x="15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7"/>
            <p:cNvSpPr/>
            <p:nvPr/>
          </p:nvSpPr>
          <p:spPr>
            <a:xfrm>
              <a:off x="115250" y="6283275"/>
              <a:ext cx="209350" cy="243525"/>
            </a:xfrm>
            <a:custGeom>
              <a:avLst/>
              <a:gdLst/>
              <a:ahLst/>
              <a:cxnLst/>
              <a:rect l="l" t="t" r="r" b="b"/>
              <a:pathLst>
                <a:path w="8374" h="9741" extrusionOk="0">
                  <a:moveTo>
                    <a:pt x="1" y="0"/>
                  </a:moveTo>
                  <a:lnTo>
                    <a:pt x="1435" y="9307"/>
                  </a:lnTo>
                  <a:lnTo>
                    <a:pt x="8373" y="9741"/>
                  </a:lnTo>
                  <a:lnTo>
                    <a:pt x="7506" y="8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7"/>
            <p:cNvSpPr/>
            <p:nvPr/>
          </p:nvSpPr>
          <p:spPr>
            <a:xfrm>
              <a:off x="318725" y="6314125"/>
              <a:ext cx="155975" cy="212675"/>
            </a:xfrm>
            <a:custGeom>
              <a:avLst/>
              <a:gdLst/>
              <a:ahLst/>
              <a:cxnLst/>
              <a:rect l="l" t="t" r="r" b="b"/>
              <a:pathLst>
                <a:path w="6239" h="8507" extrusionOk="0">
                  <a:moveTo>
                    <a:pt x="1" y="1"/>
                  </a:moveTo>
                  <a:lnTo>
                    <a:pt x="1335" y="8507"/>
                  </a:lnTo>
                  <a:lnTo>
                    <a:pt x="3470" y="8340"/>
                  </a:lnTo>
                  <a:cubicBezTo>
                    <a:pt x="6239" y="196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7"/>
            <p:cNvSpPr/>
            <p:nvPr/>
          </p:nvSpPr>
          <p:spPr>
            <a:xfrm>
              <a:off x="680650" y="6614300"/>
              <a:ext cx="35050" cy="54625"/>
            </a:xfrm>
            <a:custGeom>
              <a:avLst/>
              <a:gdLst/>
              <a:ahLst/>
              <a:cxnLst/>
              <a:rect l="l" t="t" r="r" b="b"/>
              <a:pathLst>
                <a:path w="1402" h="2185" extrusionOk="0">
                  <a:moveTo>
                    <a:pt x="471" y="0"/>
                  </a:moveTo>
                  <a:cubicBezTo>
                    <a:pt x="459" y="0"/>
                    <a:pt x="446" y="1"/>
                    <a:pt x="434" y="2"/>
                  </a:cubicBezTo>
                  <a:cubicBezTo>
                    <a:pt x="134" y="102"/>
                    <a:pt x="1" y="636"/>
                    <a:pt x="134" y="1236"/>
                  </a:cubicBezTo>
                  <a:cubicBezTo>
                    <a:pt x="255" y="1779"/>
                    <a:pt x="593" y="2185"/>
                    <a:pt x="878" y="2185"/>
                  </a:cubicBezTo>
                  <a:cubicBezTo>
                    <a:pt x="909" y="2185"/>
                    <a:pt x="939" y="2180"/>
                    <a:pt x="968" y="2170"/>
                  </a:cubicBezTo>
                  <a:cubicBezTo>
                    <a:pt x="1268" y="2104"/>
                    <a:pt x="1402" y="1570"/>
                    <a:pt x="1268" y="970"/>
                  </a:cubicBezTo>
                  <a:cubicBezTo>
                    <a:pt x="1172" y="423"/>
                    <a:pt x="797" y="0"/>
                    <a:pt x="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7"/>
            <p:cNvSpPr/>
            <p:nvPr/>
          </p:nvSpPr>
          <p:spPr>
            <a:xfrm>
              <a:off x="243675" y="6633475"/>
              <a:ext cx="35050" cy="54450"/>
            </a:xfrm>
            <a:custGeom>
              <a:avLst/>
              <a:gdLst/>
              <a:ahLst/>
              <a:cxnLst/>
              <a:rect l="l" t="t" r="r" b="b"/>
              <a:pathLst>
                <a:path w="1402" h="2178" extrusionOk="0">
                  <a:moveTo>
                    <a:pt x="507" y="1"/>
                  </a:moveTo>
                  <a:cubicBezTo>
                    <a:pt x="494" y="1"/>
                    <a:pt x="481" y="1"/>
                    <a:pt x="468" y="2"/>
                  </a:cubicBezTo>
                  <a:cubicBezTo>
                    <a:pt x="134" y="69"/>
                    <a:pt x="1" y="636"/>
                    <a:pt x="134" y="1203"/>
                  </a:cubicBezTo>
                  <a:cubicBezTo>
                    <a:pt x="289" y="1791"/>
                    <a:pt x="615" y="2178"/>
                    <a:pt x="902" y="2178"/>
                  </a:cubicBezTo>
                  <a:cubicBezTo>
                    <a:pt x="924" y="2178"/>
                    <a:pt x="946" y="2176"/>
                    <a:pt x="968" y="2171"/>
                  </a:cubicBezTo>
                  <a:cubicBezTo>
                    <a:pt x="1302" y="2071"/>
                    <a:pt x="1402" y="1537"/>
                    <a:pt x="1302" y="936"/>
                  </a:cubicBezTo>
                  <a:cubicBezTo>
                    <a:pt x="1173" y="391"/>
                    <a:pt x="829" y="1"/>
                    <a:pt x="5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7"/>
            <p:cNvSpPr/>
            <p:nvPr/>
          </p:nvSpPr>
          <p:spPr>
            <a:xfrm>
              <a:off x="144450" y="6359150"/>
              <a:ext cx="66725" cy="106775"/>
            </a:xfrm>
            <a:custGeom>
              <a:avLst/>
              <a:gdLst/>
              <a:ahLst/>
              <a:cxnLst/>
              <a:rect l="l" t="t" r="r" b="b"/>
              <a:pathLst>
                <a:path w="2669" h="4271" extrusionOk="0">
                  <a:moveTo>
                    <a:pt x="1334" y="1"/>
                  </a:moveTo>
                  <a:cubicBezTo>
                    <a:pt x="601" y="1"/>
                    <a:pt x="0" y="968"/>
                    <a:pt x="0" y="2136"/>
                  </a:cubicBezTo>
                  <a:cubicBezTo>
                    <a:pt x="0" y="3303"/>
                    <a:pt x="601" y="4271"/>
                    <a:pt x="1334" y="4271"/>
                  </a:cubicBezTo>
                  <a:cubicBezTo>
                    <a:pt x="2102" y="4271"/>
                    <a:pt x="2669" y="3303"/>
                    <a:pt x="2669" y="2136"/>
                  </a:cubicBezTo>
                  <a:cubicBezTo>
                    <a:pt x="2669" y="935"/>
                    <a:pt x="2102" y="1"/>
                    <a:pt x="1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7"/>
            <p:cNvSpPr/>
            <p:nvPr/>
          </p:nvSpPr>
          <p:spPr>
            <a:xfrm>
              <a:off x="215325" y="6355000"/>
              <a:ext cx="70900" cy="114275"/>
            </a:xfrm>
            <a:custGeom>
              <a:avLst/>
              <a:gdLst/>
              <a:ahLst/>
              <a:cxnLst/>
              <a:rect l="l" t="t" r="r" b="b"/>
              <a:pathLst>
                <a:path w="2836" h="4571" extrusionOk="0">
                  <a:moveTo>
                    <a:pt x="1435" y="0"/>
                  </a:moveTo>
                  <a:cubicBezTo>
                    <a:pt x="634" y="0"/>
                    <a:pt x="0" y="1034"/>
                    <a:pt x="0" y="2302"/>
                  </a:cubicBezTo>
                  <a:cubicBezTo>
                    <a:pt x="0" y="3536"/>
                    <a:pt x="634" y="4570"/>
                    <a:pt x="1435" y="4570"/>
                  </a:cubicBezTo>
                  <a:cubicBezTo>
                    <a:pt x="2202" y="4570"/>
                    <a:pt x="2836" y="3536"/>
                    <a:pt x="2836" y="2302"/>
                  </a:cubicBezTo>
                  <a:cubicBezTo>
                    <a:pt x="2836" y="1001"/>
                    <a:pt x="2202" y="0"/>
                    <a:pt x="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7"/>
            <p:cNvSpPr/>
            <p:nvPr/>
          </p:nvSpPr>
          <p:spPr>
            <a:xfrm>
              <a:off x="177800" y="6387525"/>
              <a:ext cx="25050" cy="47550"/>
            </a:xfrm>
            <a:custGeom>
              <a:avLst/>
              <a:gdLst/>
              <a:ahLst/>
              <a:cxnLst/>
              <a:rect l="l" t="t" r="r" b="b"/>
              <a:pathLst>
                <a:path w="1002" h="1902" extrusionOk="0">
                  <a:moveTo>
                    <a:pt x="501" y="0"/>
                  </a:moveTo>
                  <a:cubicBezTo>
                    <a:pt x="201" y="0"/>
                    <a:pt x="0" y="400"/>
                    <a:pt x="0" y="967"/>
                  </a:cubicBezTo>
                  <a:cubicBezTo>
                    <a:pt x="0" y="1501"/>
                    <a:pt x="201" y="1901"/>
                    <a:pt x="501" y="1901"/>
                  </a:cubicBezTo>
                  <a:cubicBezTo>
                    <a:pt x="801" y="1901"/>
                    <a:pt x="1001" y="1501"/>
                    <a:pt x="1001" y="967"/>
                  </a:cubicBezTo>
                  <a:cubicBezTo>
                    <a:pt x="1001" y="467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7"/>
            <p:cNvSpPr/>
            <p:nvPr/>
          </p:nvSpPr>
          <p:spPr>
            <a:xfrm>
              <a:off x="219500" y="6392475"/>
              <a:ext cx="25025" cy="48425"/>
            </a:xfrm>
            <a:custGeom>
              <a:avLst/>
              <a:gdLst/>
              <a:ahLst/>
              <a:cxnLst/>
              <a:rect l="l" t="t" r="r" b="b"/>
              <a:pathLst>
                <a:path w="1001" h="1937" extrusionOk="0">
                  <a:moveTo>
                    <a:pt x="531" y="1"/>
                  </a:moveTo>
                  <a:cubicBezTo>
                    <a:pt x="521" y="1"/>
                    <a:pt x="511" y="1"/>
                    <a:pt x="501" y="2"/>
                  </a:cubicBezTo>
                  <a:cubicBezTo>
                    <a:pt x="200" y="2"/>
                    <a:pt x="0" y="436"/>
                    <a:pt x="0" y="970"/>
                  </a:cubicBezTo>
                  <a:cubicBezTo>
                    <a:pt x="0" y="1503"/>
                    <a:pt x="200" y="1937"/>
                    <a:pt x="501" y="1937"/>
                  </a:cubicBezTo>
                  <a:cubicBezTo>
                    <a:pt x="801" y="1937"/>
                    <a:pt x="1001" y="1503"/>
                    <a:pt x="1001" y="970"/>
                  </a:cubicBezTo>
                  <a:cubicBezTo>
                    <a:pt x="1001" y="454"/>
                    <a:pt x="814" y="1"/>
                    <a:pt x="5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7"/>
            <p:cNvSpPr/>
            <p:nvPr/>
          </p:nvSpPr>
          <p:spPr>
            <a:xfrm>
              <a:off x="24350" y="6531775"/>
              <a:ext cx="175150" cy="89600"/>
            </a:xfrm>
            <a:custGeom>
              <a:avLst/>
              <a:gdLst/>
              <a:ahLst/>
              <a:cxnLst/>
              <a:rect l="l" t="t" r="r" b="b"/>
              <a:pathLst>
                <a:path w="7006" h="3584" extrusionOk="0">
                  <a:moveTo>
                    <a:pt x="1" y="1"/>
                  </a:moveTo>
                  <a:cubicBezTo>
                    <a:pt x="1" y="1"/>
                    <a:pt x="1" y="3036"/>
                    <a:pt x="2603" y="3503"/>
                  </a:cubicBezTo>
                  <a:cubicBezTo>
                    <a:pt x="2878" y="3559"/>
                    <a:pt x="3138" y="3584"/>
                    <a:pt x="3384" y="3584"/>
                  </a:cubicBezTo>
                  <a:cubicBezTo>
                    <a:pt x="6107" y="3584"/>
                    <a:pt x="7006" y="468"/>
                    <a:pt x="7006" y="468"/>
                  </a:cubicBezTo>
                  <a:lnTo>
                    <a:pt x="7006" y="468"/>
                  </a:lnTo>
                  <a:cubicBezTo>
                    <a:pt x="5621" y="1210"/>
                    <a:pt x="4442" y="1470"/>
                    <a:pt x="3468" y="1470"/>
                  </a:cubicBezTo>
                  <a:cubicBezTo>
                    <a:pt x="1157" y="147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7"/>
            <p:cNvSpPr/>
            <p:nvPr/>
          </p:nvSpPr>
          <p:spPr>
            <a:xfrm>
              <a:off x="17675" y="6580150"/>
              <a:ext cx="181825" cy="14200"/>
            </a:xfrm>
            <a:custGeom>
              <a:avLst/>
              <a:gdLst/>
              <a:ahLst/>
              <a:cxnLst/>
              <a:rect l="l" t="t" r="r" b="b"/>
              <a:pathLst>
                <a:path w="7273" h="568" extrusionOk="0">
                  <a:moveTo>
                    <a:pt x="1" y="1"/>
                  </a:moveTo>
                  <a:lnTo>
                    <a:pt x="1" y="167"/>
                  </a:lnTo>
                  <a:lnTo>
                    <a:pt x="7273" y="568"/>
                  </a:lnTo>
                  <a:lnTo>
                    <a:pt x="7273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7"/>
            <p:cNvSpPr/>
            <p:nvPr/>
          </p:nvSpPr>
          <p:spPr>
            <a:xfrm>
              <a:off x="61050" y="6554300"/>
              <a:ext cx="15875" cy="68400"/>
            </a:xfrm>
            <a:custGeom>
              <a:avLst/>
              <a:gdLst/>
              <a:ahLst/>
              <a:cxnLst/>
              <a:rect l="l" t="t" r="r" b="b"/>
              <a:pathLst>
                <a:path w="635" h="2736" extrusionOk="0">
                  <a:moveTo>
                    <a:pt x="467" y="1"/>
                  </a:moveTo>
                  <a:lnTo>
                    <a:pt x="0" y="2702"/>
                  </a:lnTo>
                  <a:lnTo>
                    <a:pt x="167" y="2736"/>
                  </a:lnTo>
                  <a:lnTo>
                    <a:pt x="634" y="34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7"/>
            <p:cNvSpPr/>
            <p:nvPr/>
          </p:nvSpPr>
          <p:spPr>
            <a:xfrm>
              <a:off x="101900" y="6565975"/>
              <a:ext cx="9200" cy="65075"/>
            </a:xfrm>
            <a:custGeom>
              <a:avLst/>
              <a:gdLst/>
              <a:ahLst/>
              <a:cxnLst/>
              <a:rect l="l" t="t" r="r" b="b"/>
              <a:pathLst>
                <a:path w="368" h="2603" extrusionOk="0">
                  <a:moveTo>
                    <a:pt x="201" y="1"/>
                  </a:moveTo>
                  <a:lnTo>
                    <a:pt x="1" y="2602"/>
                  </a:lnTo>
                  <a:lnTo>
                    <a:pt x="168" y="2602"/>
                  </a:lnTo>
                  <a:lnTo>
                    <a:pt x="368" y="3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7"/>
            <p:cNvSpPr/>
            <p:nvPr/>
          </p:nvSpPr>
          <p:spPr>
            <a:xfrm>
              <a:off x="136925" y="6544300"/>
              <a:ext cx="13375" cy="84250"/>
            </a:xfrm>
            <a:custGeom>
              <a:avLst/>
              <a:gdLst/>
              <a:ahLst/>
              <a:cxnLst/>
              <a:rect l="l" t="t" r="r" b="b"/>
              <a:pathLst>
                <a:path w="535" h="3370" extrusionOk="0">
                  <a:moveTo>
                    <a:pt x="1" y="0"/>
                  </a:moveTo>
                  <a:lnTo>
                    <a:pt x="368" y="3369"/>
                  </a:lnTo>
                  <a:lnTo>
                    <a:pt x="535" y="3336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7"/>
            <p:cNvSpPr/>
            <p:nvPr/>
          </p:nvSpPr>
          <p:spPr>
            <a:xfrm>
              <a:off x="1281925" y="6507300"/>
              <a:ext cx="452850" cy="156325"/>
            </a:xfrm>
            <a:custGeom>
              <a:avLst/>
              <a:gdLst/>
              <a:ahLst/>
              <a:cxnLst/>
              <a:rect l="l" t="t" r="r" b="b"/>
              <a:pathLst>
                <a:path w="18114" h="6253" extrusionOk="0">
                  <a:moveTo>
                    <a:pt x="8797" y="0"/>
                  </a:moveTo>
                  <a:cubicBezTo>
                    <a:pt x="2910" y="0"/>
                    <a:pt x="0" y="1447"/>
                    <a:pt x="0" y="1447"/>
                  </a:cubicBezTo>
                  <a:cubicBezTo>
                    <a:pt x="0" y="1447"/>
                    <a:pt x="3445" y="6252"/>
                    <a:pt x="8705" y="6252"/>
                  </a:cubicBezTo>
                  <a:cubicBezTo>
                    <a:pt x="11429" y="6252"/>
                    <a:pt x="14641" y="4963"/>
                    <a:pt x="18113" y="1047"/>
                  </a:cubicBezTo>
                  <a:cubicBezTo>
                    <a:pt x="14447" y="271"/>
                    <a:pt x="11343" y="0"/>
                    <a:pt x="8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7"/>
            <p:cNvSpPr/>
            <p:nvPr/>
          </p:nvSpPr>
          <p:spPr>
            <a:xfrm>
              <a:off x="1251900" y="6128625"/>
              <a:ext cx="452025" cy="494075"/>
            </a:xfrm>
            <a:custGeom>
              <a:avLst/>
              <a:gdLst/>
              <a:ahLst/>
              <a:cxnLst/>
              <a:rect l="l" t="t" r="r" b="b"/>
              <a:pathLst>
                <a:path w="18081" h="19763" extrusionOk="0">
                  <a:moveTo>
                    <a:pt x="9697" y="1"/>
                  </a:moveTo>
                  <a:cubicBezTo>
                    <a:pt x="9625" y="1"/>
                    <a:pt x="9550" y="6"/>
                    <a:pt x="9474" y="15"/>
                  </a:cubicBezTo>
                  <a:cubicBezTo>
                    <a:pt x="5538" y="516"/>
                    <a:pt x="6905" y="10156"/>
                    <a:pt x="6905" y="10156"/>
                  </a:cubicBezTo>
                  <a:lnTo>
                    <a:pt x="2769" y="9889"/>
                  </a:lnTo>
                  <a:cubicBezTo>
                    <a:pt x="2769" y="9889"/>
                    <a:pt x="2899" y="6351"/>
                    <a:pt x="1896" y="6351"/>
                  </a:cubicBezTo>
                  <a:cubicBezTo>
                    <a:pt x="1763" y="6351"/>
                    <a:pt x="1610" y="6413"/>
                    <a:pt x="1435" y="6553"/>
                  </a:cubicBezTo>
                  <a:cubicBezTo>
                    <a:pt x="0" y="7721"/>
                    <a:pt x="234" y="12157"/>
                    <a:pt x="234" y="12157"/>
                  </a:cubicBezTo>
                  <a:lnTo>
                    <a:pt x="6405" y="11690"/>
                  </a:lnTo>
                  <a:lnTo>
                    <a:pt x="6872" y="19763"/>
                  </a:lnTo>
                  <a:lnTo>
                    <a:pt x="6872" y="19729"/>
                  </a:lnTo>
                  <a:lnTo>
                    <a:pt x="13343" y="19729"/>
                  </a:lnTo>
                  <a:lnTo>
                    <a:pt x="14044" y="13025"/>
                  </a:lnTo>
                  <a:lnTo>
                    <a:pt x="18080" y="13425"/>
                  </a:lnTo>
                  <a:cubicBezTo>
                    <a:pt x="18080" y="13425"/>
                    <a:pt x="17504" y="7981"/>
                    <a:pt x="15943" y="7981"/>
                  </a:cubicBezTo>
                  <a:cubicBezTo>
                    <a:pt x="15911" y="7981"/>
                    <a:pt x="15878" y="7983"/>
                    <a:pt x="15845" y="7988"/>
                  </a:cubicBezTo>
                  <a:cubicBezTo>
                    <a:pt x="14211" y="8188"/>
                    <a:pt x="15845" y="11690"/>
                    <a:pt x="15845" y="11690"/>
                  </a:cubicBezTo>
                  <a:lnTo>
                    <a:pt x="13043" y="12091"/>
                  </a:lnTo>
                  <a:cubicBezTo>
                    <a:pt x="13043" y="12091"/>
                    <a:pt x="13364" y="1"/>
                    <a:pt x="9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7"/>
            <p:cNvSpPr/>
            <p:nvPr/>
          </p:nvSpPr>
          <p:spPr>
            <a:xfrm>
              <a:off x="1439525" y="6204875"/>
              <a:ext cx="34225" cy="342775"/>
            </a:xfrm>
            <a:custGeom>
              <a:avLst/>
              <a:gdLst/>
              <a:ahLst/>
              <a:cxnLst/>
              <a:rect l="l" t="t" r="r" b="b"/>
              <a:pathLst>
                <a:path w="1369" h="13711" extrusionOk="0">
                  <a:moveTo>
                    <a:pt x="368" y="1"/>
                  </a:moveTo>
                  <a:lnTo>
                    <a:pt x="1" y="34"/>
                  </a:lnTo>
                  <a:lnTo>
                    <a:pt x="1002" y="13711"/>
                  </a:lnTo>
                  <a:lnTo>
                    <a:pt x="1368" y="13677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7"/>
            <p:cNvSpPr/>
            <p:nvPr/>
          </p:nvSpPr>
          <p:spPr>
            <a:xfrm>
              <a:off x="1475400" y="6290775"/>
              <a:ext cx="14200" cy="181000"/>
            </a:xfrm>
            <a:custGeom>
              <a:avLst/>
              <a:gdLst/>
              <a:ahLst/>
              <a:cxnLst/>
              <a:rect l="l" t="t" r="r" b="b"/>
              <a:pathLst>
                <a:path w="568" h="7240" extrusionOk="0">
                  <a:moveTo>
                    <a:pt x="0" y="1"/>
                  </a:moveTo>
                  <a:lnTo>
                    <a:pt x="200" y="7239"/>
                  </a:lnTo>
                  <a:lnTo>
                    <a:pt x="567" y="7239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7"/>
            <p:cNvSpPr/>
            <p:nvPr/>
          </p:nvSpPr>
          <p:spPr>
            <a:xfrm>
              <a:off x="1515425" y="6173200"/>
              <a:ext cx="21700" cy="374450"/>
            </a:xfrm>
            <a:custGeom>
              <a:avLst/>
              <a:gdLst/>
              <a:ahLst/>
              <a:cxnLst/>
              <a:rect l="l" t="t" r="r" b="b"/>
              <a:pathLst>
                <a:path w="868" h="14978" extrusionOk="0">
                  <a:moveTo>
                    <a:pt x="367" y="0"/>
                  </a:moveTo>
                  <a:lnTo>
                    <a:pt x="0" y="34"/>
                  </a:lnTo>
                  <a:lnTo>
                    <a:pt x="501" y="14978"/>
                  </a:lnTo>
                  <a:lnTo>
                    <a:pt x="868" y="14978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7"/>
            <p:cNvSpPr/>
            <p:nvPr/>
          </p:nvSpPr>
          <p:spPr>
            <a:xfrm>
              <a:off x="1270250" y="6404200"/>
              <a:ext cx="82575" cy="9200"/>
            </a:xfrm>
            <a:custGeom>
              <a:avLst/>
              <a:gdLst/>
              <a:ahLst/>
              <a:cxnLst/>
              <a:rect l="l" t="t" r="r" b="b"/>
              <a:pathLst>
                <a:path w="3303" h="368" extrusionOk="0">
                  <a:moveTo>
                    <a:pt x="0" y="0"/>
                  </a:moveTo>
                  <a:lnTo>
                    <a:pt x="0" y="367"/>
                  </a:lnTo>
                  <a:lnTo>
                    <a:pt x="3303" y="367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7"/>
            <p:cNvSpPr/>
            <p:nvPr/>
          </p:nvSpPr>
          <p:spPr>
            <a:xfrm>
              <a:off x="1291100" y="6387525"/>
              <a:ext cx="140125" cy="13350"/>
            </a:xfrm>
            <a:custGeom>
              <a:avLst/>
              <a:gdLst/>
              <a:ahLst/>
              <a:cxnLst/>
              <a:rect l="l" t="t" r="r" b="b"/>
              <a:pathLst>
                <a:path w="5605" h="534" extrusionOk="0">
                  <a:moveTo>
                    <a:pt x="34" y="0"/>
                  </a:moveTo>
                  <a:lnTo>
                    <a:pt x="0" y="367"/>
                  </a:lnTo>
                  <a:lnTo>
                    <a:pt x="5604" y="534"/>
                  </a:lnTo>
                  <a:lnTo>
                    <a:pt x="5604" y="1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7"/>
            <p:cNvSpPr/>
            <p:nvPr/>
          </p:nvSpPr>
          <p:spPr>
            <a:xfrm>
              <a:off x="1587975" y="6420050"/>
              <a:ext cx="99250" cy="23350"/>
            </a:xfrm>
            <a:custGeom>
              <a:avLst/>
              <a:gdLst/>
              <a:ahLst/>
              <a:cxnLst/>
              <a:rect l="l" t="t" r="r" b="b"/>
              <a:pathLst>
                <a:path w="3970" h="934" extrusionOk="0">
                  <a:moveTo>
                    <a:pt x="3937" y="0"/>
                  </a:moveTo>
                  <a:lnTo>
                    <a:pt x="0" y="567"/>
                  </a:lnTo>
                  <a:lnTo>
                    <a:pt x="67" y="934"/>
                  </a:lnTo>
                  <a:lnTo>
                    <a:pt x="3970" y="367"/>
                  </a:lnTo>
                  <a:lnTo>
                    <a:pt x="39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7"/>
            <p:cNvSpPr/>
            <p:nvPr/>
          </p:nvSpPr>
          <p:spPr>
            <a:xfrm>
              <a:off x="1629675" y="6436725"/>
              <a:ext cx="63400" cy="14200"/>
            </a:xfrm>
            <a:custGeom>
              <a:avLst/>
              <a:gdLst/>
              <a:ahLst/>
              <a:cxnLst/>
              <a:rect l="l" t="t" r="r" b="b"/>
              <a:pathLst>
                <a:path w="2536" h="568" extrusionOk="0">
                  <a:moveTo>
                    <a:pt x="2502" y="0"/>
                  </a:moveTo>
                  <a:lnTo>
                    <a:pt x="0" y="200"/>
                  </a:lnTo>
                  <a:lnTo>
                    <a:pt x="34" y="567"/>
                  </a:lnTo>
                  <a:lnTo>
                    <a:pt x="2535" y="367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7"/>
            <p:cNvSpPr/>
            <p:nvPr/>
          </p:nvSpPr>
          <p:spPr>
            <a:xfrm>
              <a:off x="1282750" y="6533450"/>
              <a:ext cx="452025" cy="226025"/>
            </a:xfrm>
            <a:custGeom>
              <a:avLst/>
              <a:gdLst/>
              <a:ahLst/>
              <a:cxnLst/>
              <a:rect l="l" t="t" r="r" b="b"/>
              <a:pathLst>
                <a:path w="18081" h="9041" extrusionOk="0">
                  <a:moveTo>
                    <a:pt x="18080" y="1"/>
                  </a:moveTo>
                  <a:cubicBezTo>
                    <a:pt x="14988" y="1463"/>
                    <a:pt x="11803" y="1934"/>
                    <a:pt x="8984" y="1934"/>
                  </a:cubicBezTo>
                  <a:cubicBezTo>
                    <a:pt x="3896" y="1934"/>
                    <a:pt x="1" y="401"/>
                    <a:pt x="1" y="401"/>
                  </a:cubicBezTo>
                  <a:lnTo>
                    <a:pt x="1" y="401"/>
                  </a:lnTo>
                  <a:lnTo>
                    <a:pt x="3537" y="9040"/>
                  </a:lnTo>
                  <a:lnTo>
                    <a:pt x="14444" y="9040"/>
                  </a:lnTo>
                  <a:lnTo>
                    <a:pt x="180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7"/>
            <p:cNvSpPr/>
            <p:nvPr/>
          </p:nvSpPr>
          <p:spPr>
            <a:xfrm>
              <a:off x="1307775" y="6567650"/>
              <a:ext cx="399475" cy="74250"/>
            </a:xfrm>
            <a:custGeom>
              <a:avLst/>
              <a:gdLst/>
              <a:ahLst/>
              <a:cxnLst/>
              <a:rect l="l" t="t" r="r" b="b"/>
              <a:pathLst>
                <a:path w="15979" h="2970" extrusionOk="0">
                  <a:moveTo>
                    <a:pt x="15311" y="0"/>
                  </a:moveTo>
                  <a:lnTo>
                    <a:pt x="13944" y="1701"/>
                  </a:lnTo>
                  <a:lnTo>
                    <a:pt x="12810" y="701"/>
                  </a:lnTo>
                  <a:lnTo>
                    <a:pt x="11509" y="2302"/>
                  </a:lnTo>
                  <a:lnTo>
                    <a:pt x="10508" y="1168"/>
                  </a:lnTo>
                  <a:lnTo>
                    <a:pt x="9274" y="2469"/>
                  </a:lnTo>
                  <a:lnTo>
                    <a:pt x="8006" y="1168"/>
                  </a:lnTo>
                  <a:lnTo>
                    <a:pt x="6739" y="2469"/>
                  </a:lnTo>
                  <a:lnTo>
                    <a:pt x="5504" y="1435"/>
                  </a:lnTo>
                  <a:lnTo>
                    <a:pt x="4103" y="2469"/>
                  </a:lnTo>
                  <a:lnTo>
                    <a:pt x="3069" y="701"/>
                  </a:lnTo>
                  <a:lnTo>
                    <a:pt x="1668" y="1968"/>
                  </a:lnTo>
                  <a:lnTo>
                    <a:pt x="267" y="467"/>
                  </a:lnTo>
                  <a:lnTo>
                    <a:pt x="0" y="667"/>
                  </a:lnTo>
                  <a:lnTo>
                    <a:pt x="1635" y="2502"/>
                  </a:lnTo>
                  <a:lnTo>
                    <a:pt x="2969" y="1268"/>
                  </a:lnTo>
                  <a:lnTo>
                    <a:pt x="3970" y="2969"/>
                  </a:lnTo>
                  <a:lnTo>
                    <a:pt x="5471" y="1868"/>
                  </a:lnTo>
                  <a:lnTo>
                    <a:pt x="6772" y="2969"/>
                  </a:lnTo>
                  <a:lnTo>
                    <a:pt x="8006" y="1668"/>
                  </a:lnTo>
                  <a:lnTo>
                    <a:pt x="9274" y="2969"/>
                  </a:lnTo>
                  <a:lnTo>
                    <a:pt x="10508" y="1701"/>
                  </a:lnTo>
                  <a:lnTo>
                    <a:pt x="11509" y="2836"/>
                  </a:lnTo>
                  <a:lnTo>
                    <a:pt x="12843" y="1268"/>
                  </a:lnTo>
                  <a:lnTo>
                    <a:pt x="14010" y="2202"/>
                  </a:lnTo>
                  <a:lnTo>
                    <a:pt x="15245" y="667"/>
                  </a:lnTo>
                  <a:lnTo>
                    <a:pt x="15645" y="1601"/>
                  </a:lnTo>
                  <a:lnTo>
                    <a:pt x="15978" y="1468"/>
                  </a:lnTo>
                  <a:lnTo>
                    <a:pt x="15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7"/>
            <p:cNvSpPr/>
            <p:nvPr/>
          </p:nvSpPr>
          <p:spPr>
            <a:xfrm>
              <a:off x="1331125" y="6618525"/>
              <a:ext cx="357775" cy="45875"/>
            </a:xfrm>
            <a:custGeom>
              <a:avLst/>
              <a:gdLst/>
              <a:ahLst/>
              <a:cxnLst/>
              <a:rect l="l" t="t" r="r" b="b"/>
              <a:pathLst>
                <a:path w="14311" h="1835" extrusionOk="0">
                  <a:moveTo>
                    <a:pt x="14177" y="0"/>
                  </a:moveTo>
                  <a:cubicBezTo>
                    <a:pt x="11425" y="1150"/>
                    <a:pt x="8407" y="1474"/>
                    <a:pt x="5870" y="1474"/>
                  </a:cubicBezTo>
                  <a:cubicBezTo>
                    <a:pt x="2595" y="1474"/>
                    <a:pt x="123" y="934"/>
                    <a:pt x="67" y="934"/>
                  </a:cubicBezTo>
                  <a:lnTo>
                    <a:pt x="0" y="1268"/>
                  </a:lnTo>
                  <a:cubicBezTo>
                    <a:pt x="34" y="1301"/>
                    <a:pt x="2569" y="1835"/>
                    <a:pt x="5905" y="1835"/>
                  </a:cubicBezTo>
                  <a:cubicBezTo>
                    <a:pt x="8440" y="1835"/>
                    <a:pt x="11509" y="1501"/>
                    <a:pt x="14311" y="334"/>
                  </a:cubicBezTo>
                  <a:lnTo>
                    <a:pt x="14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7"/>
            <p:cNvSpPr/>
            <p:nvPr/>
          </p:nvSpPr>
          <p:spPr>
            <a:xfrm>
              <a:off x="1367825" y="6704400"/>
              <a:ext cx="291900" cy="35050"/>
            </a:xfrm>
            <a:custGeom>
              <a:avLst/>
              <a:gdLst/>
              <a:ahLst/>
              <a:cxnLst/>
              <a:rect l="l" t="t" r="r" b="b"/>
              <a:pathLst>
                <a:path w="11676" h="1402" extrusionOk="0">
                  <a:moveTo>
                    <a:pt x="11542" y="1"/>
                  </a:moveTo>
                  <a:cubicBezTo>
                    <a:pt x="9372" y="848"/>
                    <a:pt x="6956" y="1090"/>
                    <a:pt x="4902" y="1090"/>
                  </a:cubicBezTo>
                  <a:cubicBezTo>
                    <a:pt x="2186" y="1090"/>
                    <a:pt x="105" y="668"/>
                    <a:pt x="67" y="668"/>
                  </a:cubicBezTo>
                  <a:lnTo>
                    <a:pt x="0" y="1002"/>
                  </a:lnTo>
                  <a:cubicBezTo>
                    <a:pt x="33" y="1002"/>
                    <a:pt x="2068" y="1402"/>
                    <a:pt x="4837" y="1402"/>
                  </a:cubicBezTo>
                  <a:cubicBezTo>
                    <a:pt x="6905" y="1402"/>
                    <a:pt x="9407" y="1168"/>
                    <a:pt x="11675" y="301"/>
                  </a:cubicBezTo>
                  <a:lnTo>
                    <a:pt x="115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7"/>
            <p:cNvSpPr/>
            <p:nvPr/>
          </p:nvSpPr>
          <p:spPr>
            <a:xfrm>
              <a:off x="1348625" y="6653550"/>
              <a:ext cx="324425" cy="75075"/>
            </a:xfrm>
            <a:custGeom>
              <a:avLst/>
              <a:gdLst/>
              <a:ahLst/>
              <a:cxnLst/>
              <a:rect l="l" t="t" r="r" b="b"/>
              <a:pathLst>
                <a:path w="12977" h="3003" extrusionOk="0">
                  <a:moveTo>
                    <a:pt x="12176" y="0"/>
                  </a:moveTo>
                  <a:lnTo>
                    <a:pt x="11176" y="1401"/>
                  </a:lnTo>
                  <a:lnTo>
                    <a:pt x="10108" y="400"/>
                  </a:lnTo>
                  <a:lnTo>
                    <a:pt x="8974" y="2168"/>
                  </a:lnTo>
                  <a:lnTo>
                    <a:pt x="7806" y="834"/>
                  </a:lnTo>
                  <a:lnTo>
                    <a:pt x="6539" y="2435"/>
                  </a:lnTo>
                  <a:lnTo>
                    <a:pt x="5138" y="867"/>
                  </a:lnTo>
                  <a:lnTo>
                    <a:pt x="3937" y="2202"/>
                  </a:lnTo>
                  <a:lnTo>
                    <a:pt x="2603" y="567"/>
                  </a:lnTo>
                  <a:lnTo>
                    <a:pt x="1268" y="1901"/>
                  </a:lnTo>
                  <a:lnTo>
                    <a:pt x="268" y="967"/>
                  </a:lnTo>
                  <a:lnTo>
                    <a:pt x="1" y="1234"/>
                  </a:lnTo>
                  <a:lnTo>
                    <a:pt x="1268" y="2402"/>
                  </a:lnTo>
                  <a:lnTo>
                    <a:pt x="2603" y="1067"/>
                  </a:lnTo>
                  <a:lnTo>
                    <a:pt x="3937" y="2735"/>
                  </a:lnTo>
                  <a:lnTo>
                    <a:pt x="5138" y="1368"/>
                  </a:lnTo>
                  <a:lnTo>
                    <a:pt x="6539" y="3002"/>
                  </a:lnTo>
                  <a:lnTo>
                    <a:pt x="7840" y="1401"/>
                  </a:lnTo>
                  <a:lnTo>
                    <a:pt x="9007" y="2735"/>
                  </a:lnTo>
                  <a:lnTo>
                    <a:pt x="10141" y="934"/>
                  </a:lnTo>
                  <a:lnTo>
                    <a:pt x="11209" y="1935"/>
                  </a:lnTo>
                  <a:lnTo>
                    <a:pt x="12210" y="567"/>
                  </a:lnTo>
                  <a:lnTo>
                    <a:pt x="12677" y="1101"/>
                  </a:lnTo>
                  <a:lnTo>
                    <a:pt x="12977" y="867"/>
                  </a:lnTo>
                  <a:lnTo>
                    <a:pt x="121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47"/>
          <p:cNvGrpSpPr/>
          <p:nvPr/>
        </p:nvGrpSpPr>
        <p:grpSpPr>
          <a:xfrm flipH="1">
            <a:off x="1102592" y="683905"/>
            <a:ext cx="1876302" cy="1714160"/>
            <a:chOff x="9235925" y="5997225"/>
            <a:chExt cx="2315850" cy="2115725"/>
          </a:xfrm>
        </p:grpSpPr>
        <p:sp>
          <p:nvSpPr>
            <p:cNvPr id="1723" name="Google Shape;1723;p47"/>
            <p:cNvSpPr/>
            <p:nvPr/>
          </p:nvSpPr>
          <p:spPr>
            <a:xfrm>
              <a:off x="9235925" y="5997225"/>
              <a:ext cx="2264150" cy="2115725"/>
            </a:xfrm>
            <a:custGeom>
              <a:avLst/>
              <a:gdLst/>
              <a:ahLst/>
              <a:cxnLst/>
              <a:rect l="l" t="t" r="r" b="b"/>
              <a:pathLst>
                <a:path w="90566" h="84629" extrusionOk="0">
                  <a:moveTo>
                    <a:pt x="29088" y="49303"/>
                  </a:moveTo>
                  <a:lnTo>
                    <a:pt x="29088" y="49303"/>
                  </a:lnTo>
                  <a:cubicBezTo>
                    <a:pt x="29288" y="49370"/>
                    <a:pt x="29522" y="49470"/>
                    <a:pt x="29755" y="49536"/>
                  </a:cubicBezTo>
                  <a:cubicBezTo>
                    <a:pt x="29589" y="49603"/>
                    <a:pt x="29455" y="49636"/>
                    <a:pt x="29355" y="49670"/>
                  </a:cubicBezTo>
                  <a:cubicBezTo>
                    <a:pt x="29222" y="49536"/>
                    <a:pt x="29122" y="49436"/>
                    <a:pt x="29088" y="49303"/>
                  </a:cubicBezTo>
                  <a:close/>
                  <a:moveTo>
                    <a:pt x="32691" y="50537"/>
                  </a:moveTo>
                  <a:cubicBezTo>
                    <a:pt x="34459" y="51104"/>
                    <a:pt x="36127" y="51504"/>
                    <a:pt x="37628" y="51805"/>
                  </a:cubicBezTo>
                  <a:lnTo>
                    <a:pt x="35426" y="53839"/>
                  </a:lnTo>
                  <a:cubicBezTo>
                    <a:pt x="35259" y="54006"/>
                    <a:pt x="35126" y="54173"/>
                    <a:pt x="35026" y="54340"/>
                  </a:cubicBezTo>
                  <a:cubicBezTo>
                    <a:pt x="34892" y="54340"/>
                    <a:pt x="34759" y="54373"/>
                    <a:pt x="34626" y="54373"/>
                  </a:cubicBezTo>
                  <a:cubicBezTo>
                    <a:pt x="34058" y="54373"/>
                    <a:pt x="33458" y="54206"/>
                    <a:pt x="32924" y="53973"/>
                  </a:cubicBezTo>
                  <a:cubicBezTo>
                    <a:pt x="33591" y="52539"/>
                    <a:pt x="33258" y="51771"/>
                    <a:pt x="33124" y="51338"/>
                  </a:cubicBezTo>
                  <a:cubicBezTo>
                    <a:pt x="33024" y="51037"/>
                    <a:pt x="32891" y="50804"/>
                    <a:pt x="32691" y="50537"/>
                  </a:cubicBezTo>
                  <a:close/>
                  <a:moveTo>
                    <a:pt x="52238" y="67816"/>
                  </a:moveTo>
                  <a:lnTo>
                    <a:pt x="52405" y="68316"/>
                  </a:lnTo>
                  <a:lnTo>
                    <a:pt x="52138" y="68850"/>
                  </a:lnTo>
                  <a:cubicBezTo>
                    <a:pt x="52038" y="69050"/>
                    <a:pt x="51905" y="69284"/>
                    <a:pt x="51871" y="69517"/>
                  </a:cubicBezTo>
                  <a:lnTo>
                    <a:pt x="50437" y="72620"/>
                  </a:lnTo>
                  <a:cubicBezTo>
                    <a:pt x="50537" y="71552"/>
                    <a:pt x="50403" y="69984"/>
                    <a:pt x="49703" y="68216"/>
                  </a:cubicBezTo>
                  <a:cubicBezTo>
                    <a:pt x="50604" y="68150"/>
                    <a:pt x="51471" y="67983"/>
                    <a:pt x="52238" y="67816"/>
                  </a:cubicBezTo>
                  <a:close/>
                  <a:moveTo>
                    <a:pt x="46267" y="1"/>
                  </a:moveTo>
                  <a:cubicBezTo>
                    <a:pt x="35126" y="1"/>
                    <a:pt x="24352" y="4504"/>
                    <a:pt x="16613" y="12310"/>
                  </a:cubicBezTo>
                  <a:cubicBezTo>
                    <a:pt x="11676" y="17347"/>
                    <a:pt x="8874" y="22984"/>
                    <a:pt x="8907" y="27787"/>
                  </a:cubicBezTo>
                  <a:cubicBezTo>
                    <a:pt x="9041" y="36627"/>
                    <a:pt x="12576" y="43199"/>
                    <a:pt x="19448" y="47435"/>
                  </a:cubicBezTo>
                  <a:cubicBezTo>
                    <a:pt x="19148" y="47602"/>
                    <a:pt x="18914" y="47835"/>
                    <a:pt x="18647" y="48102"/>
                  </a:cubicBezTo>
                  <a:cubicBezTo>
                    <a:pt x="18147" y="48702"/>
                    <a:pt x="17947" y="49536"/>
                    <a:pt x="18114" y="50370"/>
                  </a:cubicBezTo>
                  <a:cubicBezTo>
                    <a:pt x="18180" y="50604"/>
                    <a:pt x="18214" y="50837"/>
                    <a:pt x="18381" y="51171"/>
                  </a:cubicBezTo>
                  <a:cubicBezTo>
                    <a:pt x="17113" y="51938"/>
                    <a:pt x="17013" y="53206"/>
                    <a:pt x="17013" y="53372"/>
                  </a:cubicBezTo>
                  <a:cubicBezTo>
                    <a:pt x="16946" y="54140"/>
                    <a:pt x="17213" y="54874"/>
                    <a:pt x="17747" y="55507"/>
                  </a:cubicBezTo>
                  <a:cubicBezTo>
                    <a:pt x="17914" y="55707"/>
                    <a:pt x="18214" y="56008"/>
                    <a:pt x="18781" y="56308"/>
                  </a:cubicBezTo>
                  <a:cubicBezTo>
                    <a:pt x="18714" y="56775"/>
                    <a:pt x="18714" y="57175"/>
                    <a:pt x="18848" y="57642"/>
                  </a:cubicBezTo>
                  <a:cubicBezTo>
                    <a:pt x="18948" y="58143"/>
                    <a:pt x="19615" y="59777"/>
                    <a:pt x="22050" y="59777"/>
                  </a:cubicBezTo>
                  <a:cubicBezTo>
                    <a:pt x="23084" y="59777"/>
                    <a:pt x="24518" y="59443"/>
                    <a:pt x="25619" y="59143"/>
                  </a:cubicBezTo>
                  <a:cubicBezTo>
                    <a:pt x="26720" y="60544"/>
                    <a:pt x="27921" y="61478"/>
                    <a:pt x="29055" y="62045"/>
                  </a:cubicBezTo>
                  <a:cubicBezTo>
                    <a:pt x="29622" y="62946"/>
                    <a:pt x="30423" y="63780"/>
                    <a:pt x="31523" y="64514"/>
                  </a:cubicBezTo>
                  <a:cubicBezTo>
                    <a:pt x="30856" y="65514"/>
                    <a:pt x="30456" y="66615"/>
                    <a:pt x="30289" y="67616"/>
                  </a:cubicBezTo>
                  <a:lnTo>
                    <a:pt x="23718" y="61712"/>
                  </a:lnTo>
                  <a:cubicBezTo>
                    <a:pt x="23251" y="61311"/>
                    <a:pt x="22684" y="61111"/>
                    <a:pt x="22050" y="61111"/>
                  </a:cubicBezTo>
                  <a:cubicBezTo>
                    <a:pt x="21750" y="61111"/>
                    <a:pt x="21516" y="61145"/>
                    <a:pt x="21216" y="61211"/>
                  </a:cubicBezTo>
                  <a:lnTo>
                    <a:pt x="1769" y="68050"/>
                  </a:lnTo>
                  <a:cubicBezTo>
                    <a:pt x="1002" y="68350"/>
                    <a:pt x="401" y="68984"/>
                    <a:pt x="201" y="69784"/>
                  </a:cubicBezTo>
                  <a:cubicBezTo>
                    <a:pt x="1" y="70551"/>
                    <a:pt x="168" y="71385"/>
                    <a:pt x="701" y="72019"/>
                  </a:cubicBezTo>
                  <a:lnTo>
                    <a:pt x="10542" y="83728"/>
                  </a:lnTo>
                  <a:cubicBezTo>
                    <a:pt x="11042" y="84328"/>
                    <a:pt x="11743" y="84628"/>
                    <a:pt x="12443" y="84628"/>
                  </a:cubicBezTo>
                  <a:cubicBezTo>
                    <a:pt x="12843" y="84628"/>
                    <a:pt x="13244" y="84528"/>
                    <a:pt x="13577" y="84328"/>
                  </a:cubicBezTo>
                  <a:lnTo>
                    <a:pt x="32858" y="74421"/>
                  </a:lnTo>
                  <a:cubicBezTo>
                    <a:pt x="33591" y="74054"/>
                    <a:pt x="34092" y="73353"/>
                    <a:pt x="34192" y="72519"/>
                  </a:cubicBezTo>
                  <a:lnTo>
                    <a:pt x="34192" y="72052"/>
                  </a:lnTo>
                  <a:cubicBezTo>
                    <a:pt x="34792" y="72186"/>
                    <a:pt x="35426" y="72253"/>
                    <a:pt x="36027" y="72253"/>
                  </a:cubicBezTo>
                  <a:cubicBezTo>
                    <a:pt x="37561" y="72253"/>
                    <a:pt x="38795" y="71852"/>
                    <a:pt x="39763" y="71152"/>
                  </a:cubicBezTo>
                  <a:cubicBezTo>
                    <a:pt x="41097" y="73554"/>
                    <a:pt x="43599" y="74888"/>
                    <a:pt x="46868" y="74888"/>
                  </a:cubicBezTo>
                  <a:cubicBezTo>
                    <a:pt x="47235" y="74888"/>
                    <a:pt x="47601" y="74888"/>
                    <a:pt x="47968" y="74854"/>
                  </a:cubicBezTo>
                  <a:cubicBezTo>
                    <a:pt x="48569" y="74821"/>
                    <a:pt x="49103" y="74554"/>
                    <a:pt x="49469" y="74187"/>
                  </a:cubicBezTo>
                  <a:lnTo>
                    <a:pt x="49469" y="74187"/>
                  </a:lnTo>
                  <a:lnTo>
                    <a:pt x="49269" y="74588"/>
                  </a:lnTo>
                  <a:cubicBezTo>
                    <a:pt x="49103" y="74854"/>
                    <a:pt x="48969" y="75155"/>
                    <a:pt x="48902" y="75422"/>
                  </a:cubicBezTo>
                  <a:lnTo>
                    <a:pt x="48769" y="75688"/>
                  </a:lnTo>
                  <a:cubicBezTo>
                    <a:pt x="48602" y="75922"/>
                    <a:pt x="48435" y="76222"/>
                    <a:pt x="48402" y="76522"/>
                  </a:cubicBezTo>
                  <a:lnTo>
                    <a:pt x="48135" y="77023"/>
                  </a:lnTo>
                  <a:cubicBezTo>
                    <a:pt x="47635" y="78157"/>
                    <a:pt x="47968" y="79424"/>
                    <a:pt x="49036" y="80158"/>
                  </a:cubicBezTo>
                  <a:cubicBezTo>
                    <a:pt x="52071" y="82193"/>
                    <a:pt x="55240" y="83227"/>
                    <a:pt x="58543" y="83227"/>
                  </a:cubicBezTo>
                  <a:cubicBezTo>
                    <a:pt x="64580" y="83227"/>
                    <a:pt x="68717" y="79658"/>
                    <a:pt x="68883" y="79491"/>
                  </a:cubicBezTo>
                  <a:cubicBezTo>
                    <a:pt x="69651" y="78757"/>
                    <a:pt x="69917" y="77657"/>
                    <a:pt x="69551" y="76689"/>
                  </a:cubicBezTo>
                  <a:lnTo>
                    <a:pt x="69250" y="75989"/>
                  </a:lnTo>
                  <a:cubicBezTo>
                    <a:pt x="69217" y="75588"/>
                    <a:pt x="69050" y="75255"/>
                    <a:pt x="68817" y="74988"/>
                  </a:cubicBezTo>
                  <a:lnTo>
                    <a:pt x="68750" y="74821"/>
                  </a:lnTo>
                  <a:cubicBezTo>
                    <a:pt x="68717" y="74387"/>
                    <a:pt x="68550" y="74021"/>
                    <a:pt x="68283" y="73687"/>
                  </a:cubicBezTo>
                  <a:lnTo>
                    <a:pt x="66548" y="69317"/>
                  </a:lnTo>
                  <a:cubicBezTo>
                    <a:pt x="66482" y="68917"/>
                    <a:pt x="66315" y="68550"/>
                    <a:pt x="66115" y="68250"/>
                  </a:cubicBezTo>
                  <a:cubicBezTo>
                    <a:pt x="66081" y="68016"/>
                    <a:pt x="65981" y="67749"/>
                    <a:pt x="65881" y="67516"/>
                  </a:cubicBezTo>
                  <a:lnTo>
                    <a:pt x="70284" y="61311"/>
                  </a:lnTo>
                  <a:cubicBezTo>
                    <a:pt x="70718" y="60711"/>
                    <a:pt x="70885" y="59977"/>
                    <a:pt x="70651" y="59243"/>
                  </a:cubicBezTo>
                  <a:cubicBezTo>
                    <a:pt x="70485" y="58543"/>
                    <a:pt x="69984" y="57976"/>
                    <a:pt x="69317" y="57642"/>
                  </a:cubicBezTo>
                  <a:lnTo>
                    <a:pt x="67115" y="56541"/>
                  </a:lnTo>
                  <a:cubicBezTo>
                    <a:pt x="66749" y="56375"/>
                    <a:pt x="66382" y="56308"/>
                    <a:pt x="65981" y="56308"/>
                  </a:cubicBezTo>
                  <a:cubicBezTo>
                    <a:pt x="65081" y="56308"/>
                    <a:pt x="64213" y="56808"/>
                    <a:pt x="63780" y="57642"/>
                  </a:cubicBezTo>
                  <a:lnTo>
                    <a:pt x="63713" y="57809"/>
                  </a:lnTo>
                  <a:lnTo>
                    <a:pt x="61478" y="57342"/>
                  </a:lnTo>
                  <a:cubicBezTo>
                    <a:pt x="61445" y="57309"/>
                    <a:pt x="61411" y="57209"/>
                    <a:pt x="61311" y="57175"/>
                  </a:cubicBezTo>
                  <a:cubicBezTo>
                    <a:pt x="60878" y="56675"/>
                    <a:pt x="60211" y="56408"/>
                    <a:pt x="59543" y="56408"/>
                  </a:cubicBezTo>
                  <a:lnTo>
                    <a:pt x="59210" y="56408"/>
                  </a:lnTo>
                  <a:lnTo>
                    <a:pt x="56575" y="56742"/>
                  </a:lnTo>
                  <a:cubicBezTo>
                    <a:pt x="56141" y="56808"/>
                    <a:pt x="55774" y="56975"/>
                    <a:pt x="55474" y="57175"/>
                  </a:cubicBezTo>
                  <a:cubicBezTo>
                    <a:pt x="54940" y="56975"/>
                    <a:pt x="54373" y="56842"/>
                    <a:pt x="53739" y="56808"/>
                  </a:cubicBezTo>
                  <a:cubicBezTo>
                    <a:pt x="53706" y="55874"/>
                    <a:pt x="53139" y="55040"/>
                    <a:pt x="52305" y="54673"/>
                  </a:cubicBezTo>
                  <a:lnTo>
                    <a:pt x="50637" y="53406"/>
                  </a:lnTo>
                  <a:cubicBezTo>
                    <a:pt x="51137" y="53372"/>
                    <a:pt x="51638" y="53339"/>
                    <a:pt x="52205" y="53306"/>
                  </a:cubicBezTo>
                  <a:cubicBezTo>
                    <a:pt x="52238" y="53339"/>
                    <a:pt x="52238" y="53406"/>
                    <a:pt x="52272" y="53473"/>
                  </a:cubicBezTo>
                  <a:cubicBezTo>
                    <a:pt x="52705" y="54240"/>
                    <a:pt x="53472" y="54807"/>
                    <a:pt x="54373" y="54840"/>
                  </a:cubicBezTo>
                  <a:cubicBezTo>
                    <a:pt x="54406" y="54840"/>
                    <a:pt x="55274" y="54874"/>
                    <a:pt x="56708" y="54874"/>
                  </a:cubicBezTo>
                  <a:cubicBezTo>
                    <a:pt x="62912" y="54874"/>
                    <a:pt x="78090" y="53973"/>
                    <a:pt x="85629" y="45634"/>
                  </a:cubicBezTo>
                  <a:cubicBezTo>
                    <a:pt x="89565" y="41597"/>
                    <a:pt x="90566" y="35360"/>
                    <a:pt x="88597" y="28621"/>
                  </a:cubicBezTo>
                  <a:cubicBezTo>
                    <a:pt x="85762" y="18914"/>
                    <a:pt x="76189" y="6672"/>
                    <a:pt x="57942" y="1635"/>
                  </a:cubicBezTo>
                  <a:cubicBezTo>
                    <a:pt x="54073" y="535"/>
                    <a:pt x="50137" y="1"/>
                    <a:pt x="46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7"/>
            <p:cNvSpPr/>
            <p:nvPr/>
          </p:nvSpPr>
          <p:spPr>
            <a:xfrm>
              <a:off x="9763800" y="6187375"/>
              <a:ext cx="1095825" cy="1155025"/>
            </a:xfrm>
            <a:custGeom>
              <a:avLst/>
              <a:gdLst/>
              <a:ahLst/>
              <a:cxnLst/>
              <a:rect l="l" t="t" r="r" b="b"/>
              <a:pathLst>
                <a:path w="43833" h="46201" extrusionOk="0">
                  <a:moveTo>
                    <a:pt x="25019" y="0"/>
                  </a:moveTo>
                  <a:cubicBezTo>
                    <a:pt x="24852" y="167"/>
                    <a:pt x="1" y="12376"/>
                    <a:pt x="1" y="12376"/>
                  </a:cubicBezTo>
                  <a:lnTo>
                    <a:pt x="1" y="33191"/>
                  </a:lnTo>
                  <a:cubicBezTo>
                    <a:pt x="4437" y="39829"/>
                    <a:pt x="17814" y="42064"/>
                    <a:pt x="20882" y="42497"/>
                  </a:cubicBezTo>
                  <a:lnTo>
                    <a:pt x="20582" y="43898"/>
                  </a:lnTo>
                  <a:lnTo>
                    <a:pt x="20482" y="46100"/>
                  </a:lnTo>
                  <a:lnTo>
                    <a:pt x="23251" y="46200"/>
                  </a:lnTo>
                  <a:lnTo>
                    <a:pt x="23684" y="45533"/>
                  </a:lnTo>
                  <a:lnTo>
                    <a:pt x="23518" y="44332"/>
                  </a:lnTo>
                  <a:lnTo>
                    <a:pt x="23418" y="43065"/>
                  </a:lnTo>
                  <a:lnTo>
                    <a:pt x="23418" y="43065"/>
                  </a:lnTo>
                  <a:cubicBezTo>
                    <a:pt x="24326" y="43201"/>
                    <a:pt x="26011" y="43403"/>
                    <a:pt x="28069" y="43403"/>
                  </a:cubicBezTo>
                  <a:cubicBezTo>
                    <a:pt x="31526" y="43403"/>
                    <a:pt x="36037" y="42834"/>
                    <a:pt x="39696" y="40429"/>
                  </a:cubicBezTo>
                  <a:lnTo>
                    <a:pt x="43832" y="12676"/>
                  </a:lnTo>
                  <a:cubicBezTo>
                    <a:pt x="43832" y="12676"/>
                    <a:pt x="25186" y="200"/>
                    <a:pt x="25019" y="0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7"/>
            <p:cNvSpPr/>
            <p:nvPr/>
          </p:nvSpPr>
          <p:spPr>
            <a:xfrm>
              <a:off x="9870550" y="6625650"/>
              <a:ext cx="339425" cy="218050"/>
            </a:xfrm>
            <a:custGeom>
              <a:avLst/>
              <a:gdLst/>
              <a:ahLst/>
              <a:cxnLst/>
              <a:rect l="l" t="t" r="r" b="b"/>
              <a:pathLst>
                <a:path w="13577" h="8722" extrusionOk="0">
                  <a:moveTo>
                    <a:pt x="7212" y="0"/>
                  </a:moveTo>
                  <a:cubicBezTo>
                    <a:pt x="2186" y="0"/>
                    <a:pt x="32" y="6490"/>
                    <a:pt x="1" y="6553"/>
                  </a:cubicBezTo>
                  <a:lnTo>
                    <a:pt x="334" y="6653"/>
                  </a:lnTo>
                  <a:cubicBezTo>
                    <a:pt x="366" y="6558"/>
                    <a:pt x="2461" y="303"/>
                    <a:pt x="7256" y="303"/>
                  </a:cubicBezTo>
                  <a:cubicBezTo>
                    <a:pt x="7488" y="303"/>
                    <a:pt x="7728" y="318"/>
                    <a:pt x="7973" y="349"/>
                  </a:cubicBezTo>
                  <a:cubicBezTo>
                    <a:pt x="13210" y="1016"/>
                    <a:pt x="12376" y="8621"/>
                    <a:pt x="12376" y="8688"/>
                  </a:cubicBezTo>
                  <a:lnTo>
                    <a:pt x="12710" y="8721"/>
                  </a:lnTo>
                  <a:cubicBezTo>
                    <a:pt x="12743" y="8655"/>
                    <a:pt x="13577" y="682"/>
                    <a:pt x="7973" y="49"/>
                  </a:cubicBezTo>
                  <a:cubicBezTo>
                    <a:pt x="7713" y="16"/>
                    <a:pt x="7459" y="0"/>
                    <a:pt x="7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7"/>
            <p:cNvSpPr/>
            <p:nvPr/>
          </p:nvSpPr>
          <p:spPr>
            <a:xfrm>
              <a:off x="9848025" y="6737775"/>
              <a:ext cx="44225" cy="21700"/>
            </a:xfrm>
            <a:custGeom>
              <a:avLst/>
              <a:gdLst/>
              <a:ahLst/>
              <a:cxnLst/>
              <a:rect l="l" t="t" r="r" b="b"/>
              <a:pathLst>
                <a:path w="1769" h="868" extrusionOk="0">
                  <a:moveTo>
                    <a:pt x="101" y="0"/>
                  </a:moveTo>
                  <a:lnTo>
                    <a:pt x="1" y="300"/>
                  </a:lnTo>
                  <a:lnTo>
                    <a:pt x="1669" y="867"/>
                  </a:lnTo>
                  <a:lnTo>
                    <a:pt x="1769" y="5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7"/>
            <p:cNvSpPr/>
            <p:nvPr/>
          </p:nvSpPr>
          <p:spPr>
            <a:xfrm>
              <a:off x="9864725" y="6704400"/>
              <a:ext cx="35050" cy="39225"/>
            </a:xfrm>
            <a:custGeom>
              <a:avLst/>
              <a:gdLst/>
              <a:ahLst/>
              <a:cxnLst/>
              <a:rect l="l" t="t" r="r" b="b"/>
              <a:pathLst>
                <a:path w="1402" h="1569" extrusionOk="0">
                  <a:moveTo>
                    <a:pt x="234" y="1"/>
                  </a:moveTo>
                  <a:lnTo>
                    <a:pt x="0" y="201"/>
                  </a:lnTo>
                  <a:lnTo>
                    <a:pt x="1168" y="1569"/>
                  </a:lnTo>
                  <a:lnTo>
                    <a:pt x="1401" y="133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7"/>
            <p:cNvSpPr/>
            <p:nvPr/>
          </p:nvSpPr>
          <p:spPr>
            <a:xfrm>
              <a:off x="9888900" y="6684400"/>
              <a:ext cx="23375" cy="40050"/>
            </a:xfrm>
            <a:custGeom>
              <a:avLst/>
              <a:gdLst/>
              <a:ahLst/>
              <a:cxnLst/>
              <a:rect l="l" t="t" r="r" b="b"/>
              <a:pathLst>
                <a:path w="935" h="1602" extrusionOk="0">
                  <a:moveTo>
                    <a:pt x="301" y="0"/>
                  </a:moveTo>
                  <a:lnTo>
                    <a:pt x="0" y="134"/>
                  </a:lnTo>
                  <a:lnTo>
                    <a:pt x="634" y="1601"/>
                  </a:lnTo>
                  <a:lnTo>
                    <a:pt x="934" y="146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7"/>
            <p:cNvSpPr/>
            <p:nvPr/>
          </p:nvSpPr>
          <p:spPr>
            <a:xfrm>
              <a:off x="10263325" y="6683250"/>
              <a:ext cx="338600" cy="239675"/>
            </a:xfrm>
            <a:custGeom>
              <a:avLst/>
              <a:gdLst/>
              <a:ahLst/>
              <a:cxnLst/>
              <a:rect l="l" t="t" r="r" b="b"/>
              <a:pathLst>
                <a:path w="13544" h="9587" extrusionOk="0">
                  <a:moveTo>
                    <a:pt x="6584" y="0"/>
                  </a:moveTo>
                  <a:cubicBezTo>
                    <a:pt x="1909" y="0"/>
                    <a:pt x="31" y="6723"/>
                    <a:pt x="1" y="6784"/>
                  </a:cubicBezTo>
                  <a:lnTo>
                    <a:pt x="334" y="6884"/>
                  </a:lnTo>
                  <a:cubicBezTo>
                    <a:pt x="334" y="6793"/>
                    <a:pt x="2155" y="342"/>
                    <a:pt x="6567" y="342"/>
                  </a:cubicBezTo>
                  <a:cubicBezTo>
                    <a:pt x="6969" y="342"/>
                    <a:pt x="7393" y="396"/>
                    <a:pt x="7840" y="513"/>
                  </a:cubicBezTo>
                  <a:cubicBezTo>
                    <a:pt x="13210" y="1914"/>
                    <a:pt x="12810" y="9453"/>
                    <a:pt x="12810" y="9553"/>
                  </a:cubicBezTo>
                  <a:lnTo>
                    <a:pt x="13144" y="9586"/>
                  </a:lnTo>
                  <a:cubicBezTo>
                    <a:pt x="13144" y="9520"/>
                    <a:pt x="13544" y="1681"/>
                    <a:pt x="7940" y="180"/>
                  </a:cubicBezTo>
                  <a:cubicBezTo>
                    <a:pt x="7464" y="56"/>
                    <a:pt x="7012" y="0"/>
                    <a:pt x="6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7"/>
            <p:cNvSpPr/>
            <p:nvPr/>
          </p:nvSpPr>
          <p:spPr>
            <a:xfrm>
              <a:off x="10585225" y="6879525"/>
              <a:ext cx="50075" cy="11700"/>
            </a:xfrm>
            <a:custGeom>
              <a:avLst/>
              <a:gdLst/>
              <a:ahLst/>
              <a:cxnLst/>
              <a:rect l="l" t="t" r="r" b="b"/>
              <a:pathLst>
                <a:path w="2003" h="468" extrusionOk="0">
                  <a:moveTo>
                    <a:pt x="34" y="1"/>
                  </a:moveTo>
                  <a:lnTo>
                    <a:pt x="1" y="334"/>
                  </a:lnTo>
                  <a:lnTo>
                    <a:pt x="1969" y="468"/>
                  </a:lnTo>
                  <a:lnTo>
                    <a:pt x="2002" y="13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7"/>
            <p:cNvSpPr/>
            <p:nvPr/>
          </p:nvSpPr>
          <p:spPr>
            <a:xfrm>
              <a:off x="10584400" y="6845350"/>
              <a:ext cx="45875" cy="25875"/>
            </a:xfrm>
            <a:custGeom>
              <a:avLst/>
              <a:gdLst/>
              <a:ahLst/>
              <a:cxnLst/>
              <a:rect l="l" t="t" r="r" b="b"/>
              <a:pathLst>
                <a:path w="1835" h="1035" extrusionOk="0">
                  <a:moveTo>
                    <a:pt x="1735" y="0"/>
                  </a:moveTo>
                  <a:lnTo>
                    <a:pt x="0" y="734"/>
                  </a:lnTo>
                  <a:lnTo>
                    <a:pt x="100" y="1034"/>
                  </a:lnTo>
                  <a:lnTo>
                    <a:pt x="1835" y="300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7"/>
            <p:cNvSpPr/>
            <p:nvPr/>
          </p:nvSpPr>
          <p:spPr>
            <a:xfrm>
              <a:off x="10579400" y="6815325"/>
              <a:ext cx="38375" cy="34200"/>
            </a:xfrm>
            <a:custGeom>
              <a:avLst/>
              <a:gdLst/>
              <a:ahLst/>
              <a:cxnLst/>
              <a:rect l="l" t="t" r="r" b="b"/>
              <a:pathLst>
                <a:path w="1535" h="1368" extrusionOk="0">
                  <a:moveTo>
                    <a:pt x="1335" y="0"/>
                  </a:moveTo>
                  <a:lnTo>
                    <a:pt x="0" y="1134"/>
                  </a:lnTo>
                  <a:lnTo>
                    <a:pt x="200" y="1368"/>
                  </a:lnTo>
                  <a:lnTo>
                    <a:pt x="1535" y="267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7"/>
            <p:cNvSpPr/>
            <p:nvPr/>
          </p:nvSpPr>
          <p:spPr>
            <a:xfrm>
              <a:off x="9995650" y="6521775"/>
              <a:ext cx="190975" cy="83425"/>
            </a:xfrm>
            <a:custGeom>
              <a:avLst/>
              <a:gdLst/>
              <a:ahLst/>
              <a:cxnLst/>
              <a:rect l="l" t="t" r="r" b="b"/>
              <a:pathLst>
                <a:path w="7639" h="3337" extrusionOk="0">
                  <a:moveTo>
                    <a:pt x="0" y="1"/>
                  </a:moveTo>
                  <a:lnTo>
                    <a:pt x="200" y="3336"/>
                  </a:lnTo>
                  <a:lnTo>
                    <a:pt x="7639" y="12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7"/>
            <p:cNvSpPr/>
            <p:nvPr/>
          </p:nvSpPr>
          <p:spPr>
            <a:xfrm>
              <a:off x="10363400" y="6559300"/>
              <a:ext cx="190175" cy="118450"/>
            </a:xfrm>
            <a:custGeom>
              <a:avLst/>
              <a:gdLst/>
              <a:ahLst/>
              <a:cxnLst/>
              <a:rect l="l" t="t" r="r" b="b"/>
              <a:pathLst>
                <a:path w="7607" h="4738" extrusionOk="0">
                  <a:moveTo>
                    <a:pt x="1435" y="1"/>
                  </a:moveTo>
                  <a:lnTo>
                    <a:pt x="1" y="3036"/>
                  </a:lnTo>
                  <a:lnTo>
                    <a:pt x="7606" y="4737"/>
                  </a:lnTo>
                  <a:lnTo>
                    <a:pt x="7606" y="473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7"/>
            <p:cNvSpPr/>
            <p:nvPr/>
          </p:nvSpPr>
          <p:spPr>
            <a:xfrm>
              <a:off x="10089050" y="6766950"/>
              <a:ext cx="316075" cy="406150"/>
            </a:xfrm>
            <a:custGeom>
              <a:avLst/>
              <a:gdLst/>
              <a:ahLst/>
              <a:cxnLst/>
              <a:rect l="l" t="t" r="r" b="b"/>
              <a:pathLst>
                <a:path w="12643" h="16246" extrusionOk="0">
                  <a:moveTo>
                    <a:pt x="5471" y="1"/>
                  </a:moveTo>
                  <a:lnTo>
                    <a:pt x="3736" y="4404"/>
                  </a:lnTo>
                  <a:cubicBezTo>
                    <a:pt x="3262" y="3929"/>
                    <a:pt x="1948" y="2826"/>
                    <a:pt x="1046" y="2826"/>
                  </a:cubicBezTo>
                  <a:cubicBezTo>
                    <a:pt x="996" y="2826"/>
                    <a:pt x="948" y="2829"/>
                    <a:pt x="901" y="2836"/>
                  </a:cubicBezTo>
                  <a:cubicBezTo>
                    <a:pt x="634" y="2869"/>
                    <a:pt x="434" y="3003"/>
                    <a:pt x="300" y="3236"/>
                  </a:cubicBezTo>
                  <a:cubicBezTo>
                    <a:pt x="0" y="3837"/>
                    <a:pt x="234" y="4704"/>
                    <a:pt x="834" y="5471"/>
                  </a:cubicBezTo>
                  <a:cubicBezTo>
                    <a:pt x="1430" y="6141"/>
                    <a:pt x="2432" y="6738"/>
                    <a:pt x="3731" y="6738"/>
                  </a:cubicBezTo>
                  <a:cubicBezTo>
                    <a:pt x="4177" y="6738"/>
                    <a:pt x="4659" y="6667"/>
                    <a:pt x="5171" y="6505"/>
                  </a:cubicBezTo>
                  <a:lnTo>
                    <a:pt x="5171" y="6505"/>
                  </a:lnTo>
                  <a:lnTo>
                    <a:pt x="5104" y="8273"/>
                  </a:lnTo>
                  <a:lnTo>
                    <a:pt x="5237" y="8340"/>
                  </a:lnTo>
                  <a:cubicBezTo>
                    <a:pt x="5272" y="8357"/>
                    <a:pt x="5692" y="8482"/>
                    <a:pt x="6233" y="8482"/>
                  </a:cubicBezTo>
                  <a:cubicBezTo>
                    <a:pt x="6735" y="8482"/>
                    <a:pt x="7341" y="8374"/>
                    <a:pt x="7839" y="7973"/>
                  </a:cubicBezTo>
                  <a:cubicBezTo>
                    <a:pt x="8440" y="7506"/>
                    <a:pt x="8706" y="6772"/>
                    <a:pt x="8706" y="5771"/>
                  </a:cubicBezTo>
                  <a:cubicBezTo>
                    <a:pt x="9640" y="6939"/>
                    <a:pt x="12276" y="10575"/>
                    <a:pt x="11942" y="13844"/>
                  </a:cubicBezTo>
                  <a:cubicBezTo>
                    <a:pt x="11842" y="14711"/>
                    <a:pt x="11508" y="15345"/>
                    <a:pt x="10941" y="15679"/>
                  </a:cubicBezTo>
                  <a:cubicBezTo>
                    <a:pt x="10609" y="15860"/>
                    <a:pt x="10217" y="15930"/>
                    <a:pt x="9809" y="15930"/>
                  </a:cubicBezTo>
                  <a:cubicBezTo>
                    <a:pt x="8414" y="15930"/>
                    <a:pt x="6831" y="15111"/>
                    <a:pt x="6805" y="15111"/>
                  </a:cubicBezTo>
                  <a:lnTo>
                    <a:pt x="6638" y="15412"/>
                  </a:lnTo>
                  <a:cubicBezTo>
                    <a:pt x="6772" y="15478"/>
                    <a:pt x="8306" y="16246"/>
                    <a:pt x="9774" y="16246"/>
                  </a:cubicBezTo>
                  <a:cubicBezTo>
                    <a:pt x="10274" y="16246"/>
                    <a:pt x="10741" y="16179"/>
                    <a:pt x="11075" y="16012"/>
                  </a:cubicBezTo>
                  <a:cubicBezTo>
                    <a:pt x="11742" y="15612"/>
                    <a:pt x="12142" y="14911"/>
                    <a:pt x="12242" y="13877"/>
                  </a:cubicBezTo>
                  <a:cubicBezTo>
                    <a:pt x="12643" y="9841"/>
                    <a:pt x="8806" y="5371"/>
                    <a:pt x="8640" y="5204"/>
                  </a:cubicBezTo>
                  <a:lnTo>
                    <a:pt x="8306" y="4837"/>
                  </a:lnTo>
                  <a:lnTo>
                    <a:pt x="8339" y="5338"/>
                  </a:lnTo>
                  <a:cubicBezTo>
                    <a:pt x="8440" y="6439"/>
                    <a:pt x="8173" y="7239"/>
                    <a:pt x="7639" y="7706"/>
                  </a:cubicBezTo>
                  <a:cubicBezTo>
                    <a:pt x="7217" y="8070"/>
                    <a:pt x="6674" y="8170"/>
                    <a:pt x="6219" y="8170"/>
                  </a:cubicBezTo>
                  <a:cubicBezTo>
                    <a:pt x="5882" y="8170"/>
                    <a:pt x="5593" y="8116"/>
                    <a:pt x="5437" y="8073"/>
                  </a:cubicBezTo>
                  <a:lnTo>
                    <a:pt x="5504" y="6038"/>
                  </a:lnTo>
                  <a:lnTo>
                    <a:pt x="5271" y="6138"/>
                  </a:lnTo>
                  <a:cubicBezTo>
                    <a:pt x="4710" y="6338"/>
                    <a:pt x="4188" y="6424"/>
                    <a:pt x="3710" y="6424"/>
                  </a:cubicBezTo>
                  <a:cubicBezTo>
                    <a:pt x="2510" y="6424"/>
                    <a:pt x="1593" y="5882"/>
                    <a:pt x="1068" y="5238"/>
                  </a:cubicBezTo>
                  <a:cubicBezTo>
                    <a:pt x="501" y="4637"/>
                    <a:pt x="300" y="3870"/>
                    <a:pt x="567" y="3403"/>
                  </a:cubicBezTo>
                  <a:cubicBezTo>
                    <a:pt x="601" y="3270"/>
                    <a:pt x="734" y="3203"/>
                    <a:pt x="901" y="3170"/>
                  </a:cubicBezTo>
                  <a:cubicBezTo>
                    <a:pt x="936" y="3163"/>
                    <a:pt x="974" y="3160"/>
                    <a:pt x="1012" y="3160"/>
                  </a:cubicBezTo>
                  <a:cubicBezTo>
                    <a:pt x="1777" y="3160"/>
                    <a:pt x="3160" y="4361"/>
                    <a:pt x="3636" y="4837"/>
                  </a:cubicBezTo>
                  <a:lnTo>
                    <a:pt x="3803" y="5004"/>
                  </a:lnTo>
                  <a:lnTo>
                    <a:pt x="5771" y="101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7"/>
            <p:cNvSpPr/>
            <p:nvPr/>
          </p:nvSpPr>
          <p:spPr>
            <a:xfrm>
              <a:off x="10247500" y="6898725"/>
              <a:ext cx="154275" cy="269950"/>
            </a:xfrm>
            <a:custGeom>
              <a:avLst/>
              <a:gdLst/>
              <a:ahLst/>
              <a:cxnLst/>
              <a:rect l="l" t="t" r="r" b="b"/>
              <a:pathLst>
                <a:path w="6171" h="10798" extrusionOk="0">
                  <a:moveTo>
                    <a:pt x="2268" y="0"/>
                  </a:moveTo>
                  <a:lnTo>
                    <a:pt x="2268" y="0"/>
                  </a:lnTo>
                  <a:cubicBezTo>
                    <a:pt x="2268" y="0"/>
                    <a:pt x="2268" y="0"/>
                    <a:pt x="2268" y="0"/>
                  </a:cubicBezTo>
                  <a:lnTo>
                    <a:pt x="2268" y="0"/>
                  </a:lnTo>
                  <a:cubicBezTo>
                    <a:pt x="2268" y="0"/>
                    <a:pt x="2268" y="0"/>
                    <a:pt x="2268" y="0"/>
                  </a:cubicBezTo>
                  <a:close/>
                  <a:moveTo>
                    <a:pt x="2268" y="0"/>
                  </a:moveTo>
                  <a:cubicBezTo>
                    <a:pt x="2435" y="2502"/>
                    <a:pt x="1067" y="3002"/>
                    <a:pt x="0" y="3002"/>
                  </a:cubicBezTo>
                  <a:lnTo>
                    <a:pt x="1935" y="10574"/>
                  </a:lnTo>
                  <a:cubicBezTo>
                    <a:pt x="2401" y="10699"/>
                    <a:pt x="2928" y="10797"/>
                    <a:pt x="3440" y="10797"/>
                  </a:cubicBezTo>
                  <a:cubicBezTo>
                    <a:pt x="4578" y="10797"/>
                    <a:pt x="5643" y="10311"/>
                    <a:pt x="5804" y="8540"/>
                  </a:cubicBezTo>
                  <a:cubicBezTo>
                    <a:pt x="6171" y="4506"/>
                    <a:pt x="2273" y="39"/>
                    <a:pt x="2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7"/>
            <p:cNvSpPr/>
            <p:nvPr/>
          </p:nvSpPr>
          <p:spPr>
            <a:xfrm>
              <a:off x="10261675" y="6922900"/>
              <a:ext cx="87575" cy="66000"/>
            </a:xfrm>
            <a:custGeom>
              <a:avLst/>
              <a:gdLst/>
              <a:ahLst/>
              <a:cxnLst/>
              <a:rect l="l" t="t" r="r" b="b"/>
              <a:pathLst>
                <a:path w="3503" h="2640" extrusionOk="0">
                  <a:moveTo>
                    <a:pt x="1868" y="0"/>
                  </a:moveTo>
                  <a:cubicBezTo>
                    <a:pt x="1768" y="1868"/>
                    <a:pt x="0" y="2135"/>
                    <a:pt x="0" y="2135"/>
                  </a:cubicBezTo>
                  <a:cubicBezTo>
                    <a:pt x="426" y="2506"/>
                    <a:pt x="734" y="2640"/>
                    <a:pt x="957" y="2640"/>
                  </a:cubicBezTo>
                  <a:cubicBezTo>
                    <a:pt x="1535" y="2640"/>
                    <a:pt x="1535" y="1735"/>
                    <a:pt x="1535" y="1735"/>
                  </a:cubicBezTo>
                  <a:cubicBezTo>
                    <a:pt x="1535" y="1735"/>
                    <a:pt x="2137" y="2198"/>
                    <a:pt x="2646" y="2198"/>
                  </a:cubicBezTo>
                  <a:cubicBezTo>
                    <a:pt x="2748" y="2198"/>
                    <a:pt x="2847" y="2180"/>
                    <a:pt x="2936" y="2135"/>
                  </a:cubicBezTo>
                  <a:cubicBezTo>
                    <a:pt x="3503" y="1868"/>
                    <a:pt x="1868" y="0"/>
                    <a:pt x="1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7"/>
            <p:cNvSpPr/>
            <p:nvPr/>
          </p:nvSpPr>
          <p:spPr>
            <a:xfrm>
              <a:off x="10322550" y="7067175"/>
              <a:ext cx="82275" cy="95950"/>
            </a:xfrm>
            <a:custGeom>
              <a:avLst/>
              <a:gdLst/>
              <a:ahLst/>
              <a:cxnLst/>
              <a:rect l="l" t="t" r="r" b="b"/>
              <a:pathLst>
                <a:path w="3291" h="3838" extrusionOk="0">
                  <a:moveTo>
                    <a:pt x="2602" y="0"/>
                  </a:moveTo>
                  <a:lnTo>
                    <a:pt x="2602" y="0"/>
                  </a:lnTo>
                  <a:cubicBezTo>
                    <a:pt x="167" y="200"/>
                    <a:pt x="0" y="3836"/>
                    <a:pt x="0" y="3836"/>
                  </a:cubicBezTo>
                  <a:cubicBezTo>
                    <a:pt x="28" y="3837"/>
                    <a:pt x="56" y="3837"/>
                    <a:pt x="83" y="3837"/>
                  </a:cubicBezTo>
                  <a:cubicBezTo>
                    <a:pt x="3291" y="3837"/>
                    <a:pt x="2602" y="0"/>
                    <a:pt x="2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7"/>
            <p:cNvSpPr/>
            <p:nvPr/>
          </p:nvSpPr>
          <p:spPr>
            <a:xfrm>
              <a:off x="10517600" y="6979600"/>
              <a:ext cx="140675" cy="138750"/>
            </a:xfrm>
            <a:custGeom>
              <a:avLst/>
              <a:gdLst/>
              <a:ahLst/>
              <a:cxnLst/>
              <a:rect l="l" t="t" r="r" b="b"/>
              <a:pathLst>
                <a:path w="5627" h="5550" extrusionOk="0">
                  <a:moveTo>
                    <a:pt x="2139" y="1"/>
                  </a:moveTo>
                  <a:cubicBezTo>
                    <a:pt x="2072" y="34"/>
                    <a:pt x="2005" y="101"/>
                    <a:pt x="1972" y="201"/>
                  </a:cubicBezTo>
                  <a:cubicBezTo>
                    <a:pt x="1171" y="1101"/>
                    <a:pt x="504" y="2269"/>
                    <a:pt x="171" y="3503"/>
                  </a:cubicBezTo>
                  <a:cubicBezTo>
                    <a:pt x="1" y="4154"/>
                    <a:pt x="23" y="5550"/>
                    <a:pt x="849" y="5550"/>
                  </a:cubicBezTo>
                  <a:cubicBezTo>
                    <a:pt x="996" y="5550"/>
                    <a:pt x="1169" y="5506"/>
                    <a:pt x="1371" y="5405"/>
                  </a:cubicBezTo>
                  <a:cubicBezTo>
                    <a:pt x="2125" y="5059"/>
                    <a:pt x="2613" y="3147"/>
                    <a:pt x="3530" y="3147"/>
                  </a:cubicBezTo>
                  <a:cubicBezTo>
                    <a:pt x="3587" y="3147"/>
                    <a:pt x="3646" y="3154"/>
                    <a:pt x="3706" y="3170"/>
                  </a:cubicBezTo>
                  <a:cubicBezTo>
                    <a:pt x="4474" y="3336"/>
                    <a:pt x="4274" y="4704"/>
                    <a:pt x="4841" y="4871"/>
                  </a:cubicBezTo>
                  <a:cubicBezTo>
                    <a:pt x="4884" y="4882"/>
                    <a:pt x="4925" y="4887"/>
                    <a:pt x="4963" y="4887"/>
                  </a:cubicBezTo>
                  <a:cubicBezTo>
                    <a:pt x="5627" y="4887"/>
                    <a:pt x="5502" y="3315"/>
                    <a:pt x="5408" y="2936"/>
                  </a:cubicBezTo>
                  <a:cubicBezTo>
                    <a:pt x="5041" y="1335"/>
                    <a:pt x="3673" y="334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7"/>
            <p:cNvSpPr/>
            <p:nvPr/>
          </p:nvSpPr>
          <p:spPr>
            <a:xfrm>
              <a:off x="9848875" y="6915425"/>
              <a:ext cx="267025" cy="106075"/>
            </a:xfrm>
            <a:custGeom>
              <a:avLst/>
              <a:gdLst/>
              <a:ahLst/>
              <a:cxnLst/>
              <a:rect l="l" t="t" r="r" b="b"/>
              <a:pathLst>
                <a:path w="10681" h="4243" extrusionOk="0">
                  <a:moveTo>
                    <a:pt x="2486" y="0"/>
                  </a:moveTo>
                  <a:cubicBezTo>
                    <a:pt x="1645" y="0"/>
                    <a:pt x="628" y="1084"/>
                    <a:pt x="0" y="2201"/>
                  </a:cubicBezTo>
                  <a:cubicBezTo>
                    <a:pt x="401" y="2301"/>
                    <a:pt x="768" y="2468"/>
                    <a:pt x="1168" y="2601"/>
                  </a:cubicBezTo>
                  <a:cubicBezTo>
                    <a:pt x="3570" y="3435"/>
                    <a:pt x="6005" y="4102"/>
                    <a:pt x="8540" y="4236"/>
                  </a:cubicBezTo>
                  <a:cubicBezTo>
                    <a:pt x="8758" y="4236"/>
                    <a:pt x="8978" y="4243"/>
                    <a:pt x="9189" y="4243"/>
                  </a:cubicBezTo>
                  <a:cubicBezTo>
                    <a:pt x="10010" y="4243"/>
                    <a:pt x="10680" y="4137"/>
                    <a:pt x="10441" y="3101"/>
                  </a:cubicBezTo>
                  <a:cubicBezTo>
                    <a:pt x="10241" y="2034"/>
                    <a:pt x="9374" y="933"/>
                    <a:pt x="8340" y="533"/>
                  </a:cubicBezTo>
                  <a:cubicBezTo>
                    <a:pt x="7913" y="343"/>
                    <a:pt x="7527" y="264"/>
                    <a:pt x="7163" y="264"/>
                  </a:cubicBezTo>
                  <a:cubicBezTo>
                    <a:pt x="6248" y="264"/>
                    <a:pt x="5477" y="765"/>
                    <a:pt x="4570" y="1267"/>
                  </a:cubicBezTo>
                  <a:cubicBezTo>
                    <a:pt x="4315" y="1405"/>
                    <a:pt x="4148" y="1469"/>
                    <a:pt x="4026" y="1469"/>
                  </a:cubicBezTo>
                  <a:cubicBezTo>
                    <a:pt x="3765" y="1469"/>
                    <a:pt x="3709" y="1177"/>
                    <a:pt x="3436" y="700"/>
                  </a:cubicBezTo>
                  <a:cubicBezTo>
                    <a:pt x="3184" y="205"/>
                    <a:pt x="2852" y="0"/>
                    <a:pt x="24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7"/>
            <p:cNvSpPr/>
            <p:nvPr/>
          </p:nvSpPr>
          <p:spPr>
            <a:xfrm>
              <a:off x="10473475" y="7106325"/>
              <a:ext cx="46725" cy="62600"/>
            </a:xfrm>
            <a:custGeom>
              <a:avLst/>
              <a:gdLst/>
              <a:ahLst/>
              <a:cxnLst/>
              <a:rect l="l" t="t" r="r" b="b"/>
              <a:pathLst>
                <a:path w="1869" h="2504" extrusionOk="0">
                  <a:moveTo>
                    <a:pt x="975" y="1"/>
                  </a:moveTo>
                  <a:cubicBezTo>
                    <a:pt x="961" y="1"/>
                    <a:pt x="948" y="1"/>
                    <a:pt x="935" y="2"/>
                  </a:cubicBezTo>
                  <a:cubicBezTo>
                    <a:pt x="434" y="2"/>
                    <a:pt x="1" y="569"/>
                    <a:pt x="1" y="1270"/>
                  </a:cubicBezTo>
                  <a:cubicBezTo>
                    <a:pt x="1" y="1970"/>
                    <a:pt x="434" y="2504"/>
                    <a:pt x="935" y="2504"/>
                  </a:cubicBezTo>
                  <a:cubicBezTo>
                    <a:pt x="1435" y="2504"/>
                    <a:pt x="1869" y="1970"/>
                    <a:pt x="1869" y="1270"/>
                  </a:cubicBezTo>
                  <a:cubicBezTo>
                    <a:pt x="1869" y="588"/>
                    <a:pt x="1458" y="1"/>
                    <a:pt x="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7"/>
            <p:cNvSpPr/>
            <p:nvPr/>
          </p:nvSpPr>
          <p:spPr>
            <a:xfrm>
              <a:off x="10045675" y="7049650"/>
              <a:ext cx="39225" cy="26725"/>
            </a:xfrm>
            <a:custGeom>
              <a:avLst/>
              <a:gdLst/>
              <a:ahLst/>
              <a:cxnLst/>
              <a:rect l="l" t="t" r="r" b="b"/>
              <a:pathLst>
                <a:path w="1569" h="1069" extrusionOk="0">
                  <a:moveTo>
                    <a:pt x="801" y="1"/>
                  </a:moveTo>
                  <a:cubicBezTo>
                    <a:pt x="334" y="1"/>
                    <a:pt x="1" y="234"/>
                    <a:pt x="1" y="534"/>
                  </a:cubicBezTo>
                  <a:cubicBezTo>
                    <a:pt x="1" y="835"/>
                    <a:pt x="368" y="1068"/>
                    <a:pt x="801" y="1068"/>
                  </a:cubicBezTo>
                  <a:cubicBezTo>
                    <a:pt x="1235" y="1068"/>
                    <a:pt x="1568" y="835"/>
                    <a:pt x="1568" y="534"/>
                  </a:cubicBezTo>
                  <a:cubicBezTo>
                    <a:pt x="1568" y="234"/>
                    <a:pt x="1235" y="1"/>
                    <a:pt x="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7"/>
            <p:cNvSpPr/>
            <p:nvPr/>
          </p:nvSpPr>
          <p:spPr>
            <a:xfrm>
              <a:off x="10119900" y="7021300"/>
              <a:ext cx="79250" cy="55900"/>
            </a:xfrm>
            <a:custGeom>
              <a:avLst/>
              <a:gdLst/>
              <a:ahLst/>
              <a:cxnLst/>
              <a:rect l="l" t="t" r="r" b="b"/>
              <a:pathLst>
                <a:path w="3170" h="2236" extrusionOk="0">
                  <a:moveTo>
                    <a:pt x="1568" y="1"/>
                  </a:moveTo>
                  <a:cubicBezTo>
                    <a:pt x="701" y="1"/>
                    <a:pt x="0" y="501"/>
                    <a:pt x="0" y="1135"/>
                  </a:cubicBezTo>
                  <a:cubicBezTo>
                    <a:pt x="0" y="1735"/>
                    <a:pt x="701" y="2236"/>
                    <a:pt x="1568" y="2236"/>
                  </a:cubicBezTo>
                  <a:cubicBezTo>
                    <a:pt x="2435" y="2236"/>
                    <a:pt x="3169" y="1735"/>
                    <a:pt x="3169" y="1135"/>
                  </a:cubicBezTo>
                  <a:cubicBezTo>
                    <a:pt x="3169" y="501"/>
                    <a:pt x="2435" y="1"/>
                    <a:pt x="1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7"/>
            <p:cNvSpPr/>
            <p:nvPr/>
          </p:nvSpPr>
          <p:spPr>
            <a:xfrm>
              <a:off x="9517575" y="6061575"/>
              <a:ext cx="2034200" cy="1247675"/>
            </a:xfrm>
            <a:custGeom>
              <a:avLst/>
              <a:gdLst/>
              <a:ahLst/>
              <a:cxnLst/>
              <a:rect l="l" t="t" r="r" b="b"/>
              <a:pathLst>
                <a:path w="81368" h="49907" extrusionOk="0">
                  <a:moveTo>
                    <a:pt x="34987" y="1"/>
                  </a:moveTo>
                  <a:cubicBezTo>
                    <a:pt x="14723" y="1"/>
                    <a:pt x="1" y="15613"/>
                    <a:pt x="143" y="25247"/>
                  </a:cubicBezTo>
                  <a:cubicBezTo>
                    <a:pt x="343" y="36522"/>
                    <a:pt x="6514" y="42526"/>
                    <a:pt x="15654" y="45528"/>
                  </a:cubicBezTo>
                  <a:cubicBezTo>
                    <a:pt x="15654" y="45528"/>
                    <a:pt x="310" y="20277"/>
                    <a:pt x="33467" y="10870"/>
                  </a:cubicBezTo>
                  <a:cubicBezTo>
                    <a:pt x="33467" y="10870"/>
                    <a:pt x="59185" y="26314"/>
                    <a:pt x="43474" y="49864"/>
                  </a:cubicBezTo>
                  <a:cubicBezTo>
                    <a:pt x="43474" y="49864"/>
                    <a:pt x="44236" y="49906"/>
                    <a:pt x="45528" y="49906"/>
                  </a:cubicBezTo>
                  <a:cubicBezTo>
                    <a:pt x="50962" y="49906"/>
                    <a:pt x="65775" y="49166"/>
                    <a:pt x="72728" y="41458"/>
                  </a:cubicBezTo>
                  <a:cubicBezTo>
                    <a:pt x="81368" y="31885"/>
                    <a:pt x="71727" y="8635"/>
                    <a:pt x="46009" y="1530"/>
                  </a:cubicBezTo>
                  <a:cubicBezTo>
                    <a:pt x="42200" y="473"/>
                    <a:pt x="38510" y="1"/>
                    <a:pt x="349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7"/>
            <p:cNvSpPr/>
            <p:nvPr/>
          </p:nvSpPr>
          <p:spPr>
            <a:xfrm>
              <a:off x="9713775" y="6264100"/>
              <a:ext cx="668825" cy="736375"/>
            </a:xfrm>
            <a:custGeom>
              <a:avLst/>
              <a:gdLst/>
              <a:ahLst/>
              <a:cxnLst/>
              <a:rect l="l" t="t" r="r" b="b"/>
              <a:pathLst>
                <a:path w="26753" h="29455" extrusionOk="0">
                  <a:moveTo>
                    <a:pt x="26653" y="0"/>
                  </a:moveTo>
                  <a:cubicBezTo>
                    <a:pt x="26486" y="67"/>
                    <a:pt x="9107" y="3803"/>
                    <a:pt x="2903" y="14611"/>
                  </a:cubicBezTo>
                  <a:cubicBezTo>
                    <a:pt x="401" y="19014"/>
                    <a:pt x="0" y="24017"/>
                    <a:pt x="1802" y="29455"/>
                  </a:cubicBezTo>
                  <a:lnTo>
                    <a:pt x="2102" y="29355"/>
                  </a:lnTo>
                  <a:cubicBezTo>
                    <a:pt x="334" y="24017"/>
                    <a:pt x="668" y="19114"/>
                    <a:pt x="3169" y="14811"/>
                  </a:cubicBezTo>
                  <a:cubicBezTo>
                    <a:pt x="9307" y="4103"/>
                    <a:pt x="26586" y="401"/>
                    <a:pt x="26753" y="334"/>
                  </a:cubicBezTo>
                  <a:lnTo>
                    <a:pt x="26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7"/>
            <p:cNvSpPr/>
            <p:nvPr/>
          </p:nvSpPr>
          <p:spPr>
            <a:xfrm>
              <a:off x="9607025" y="6304125"/>
              <a:ext cx="521225" cy="696350"/>
            </a:xfrm>
            <a:custGeom>
              <a:avLst/>
              <a:gdLst/>
              <a:ahLst/>
              <a:cxnLst/>
              <a:rect l="l" t="t" r="r" b="b"/>
              <a:pathLst>
                <a:path w="20849" h="27854" extrusionOk="0">
                  <a:moveTo>
                    <a:pt x="20749" y="0"/>
                  </a:moveTo>
                  <a:cubicBezTo>
                    <a:pt x="20615" y="0"/>
                    <a:pt x="7706" y="3236"/>
                    <a:pt x="2669" y="12509"/>
                  </a:cubicBezTo>
                  <a:cubicBezTo>
                    <a:pt x="234" y="17013"/>
                    <a:pt x="1" y="22150"/>
                    <a:pt x="2002" y="27854"/>
                  </a:cubicBezTo>
                  <a:lnTo>
                    <a:pt x="2269" y="27720"/>
                  </a:lnTo>
                  <a:cubicBezTo>
                    <a:pt x="334" y="22150"/>
                    <a:pt x="568" y="17046"/>
                    <a:pt x="2936" y="12676"/>
                  </a:cubicBezTo>
                  <a:cubicBezTo>
                    <a:pt x="7906" y="3570"/>
                    <a:pt x="20716" y="367"/>
                    <a:pt x="20849" y="334"/>
                  </a:cubicBezTo>
                  <a:lnTo>
                    <a:pt x="207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7"/>
            <p:cNvSpPr/>
            <p:nvPr/>
          </p:nvSpPr>
          <p:spPr>
            <a:xfrm>
              <a:off x="10497675" y="6284950"/>
              <a:ext cx="446175" cy="944025"/>
            </a:xfrm>
            <a:custGeom>
              <a:avLst/>
              <a:gdLst/>
              <a:ahLst/>
              <a:cxnLst/>
              <a:rect l="l" t="t" r="r" b="b"/>
              <a:pathLst>
                <a:path w="17847" h="37761" extrusionOk="0">
                  <a:moveTo>
                    <a:pt x="234" y="0"/>
                  </a:moveTo>
                  <a:lnTo>
                    <a:pt x="0" y="267"/>
                  </a:lnTo>
                  <a:cubicBezTo>
                    <a:pt x="100" y="300"/>
                    <a:pt x="5838" y="5104"/>
                    <a:pt x="10107" y="12109"/>
                  </a:cubicBezTo>
                  <a:cubicBezTo>
                    <a:pt x="14010" y="18513"/>
                    <a:pt x="17479" y="28154"/>
                    <a:pt x="11508" y="37594"/>
                  </a:cubicBezTo>
                  <a:lnTo>
                    <a:pt x="11809" y="37761"/>
                  </a:lnTo>
                  <a:cubicBezTo>
                    <a:pt x="17846" y="28187"/>
                    <a:pt x="14344" y="18413"/>
                    <a:pt x="10341" y="11942"/>
                  </a:cubicBezTo>
                  <a:cubicBezTo>
                    <a:pt x="6071" y="4904"/>
                    <a:pt x="267" y="67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7"/>
            <p:cNvSpPr/>
            <p:nvPr/>
          </p:nvSpPr>
          <p:spPr>
            <a:xfrm>
              <a:off x="10662775" y="6354150"/>
              <a:ext cx="431175" cy="696375"/>
            </a:xfrm>
            <a:custGeom>
              <a:avLst/>
              <a:gdLst/>
              <a:ahLst/>
              <a:cxnLst/>
              <a:rect l="l" t="t" r="r" b="b"/>
              <a:pathLst>
                <a:path w="17247" h="27855" extrusionOk="0">
                  <a:moveTo>
                    <a:pt x="134" y="1"/>
                  </a:moveTo>
                  <a:lnTo>
                    <a:pt x="1" y="301"/>
                  </a:lnTo>
                  <a:cubicBezTo>
                    <a:pt x="34" y="334"/>
                    <a:pt x="5038" y="2536"/>
                    <a:pt x="9174" y="7039"/>
                  </a:cubicBezTo>
                  <a:cubicBezTo>
                    <a:pt x="12977" y="11175"/>
                    <a:pt x="16846" y="18080"/>
                    <a:pt x="13644" y="27721"/>
                  </a:cubicBezTo>
                  <a:lnTo>
                    <a:pt x="13978" y="27854"/>
                  </a:lnTo>
                  <a:cubicBezTo>
                    <a:pt x="17247" y="18047"/>
                    <a:pt x="13310" y="11009"/>
                    <a:pt x="9374" y="6772"/>
                  </a:cubicBezTo>
                  <a:cubicBezTo>
                    <a:pt x="5205" y="2269"/>
                    <a:pt x="168" y="34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7"/>
            <p:cNvSpPr/>
            <p:nvPr/>
          </p:nvSpPr>
          <p:spPr>
            <a:xfrm>
              <a:off x="10551875" y="6205725"/>
              <a:ext cx="708850" cy="949875"/>
            </a:xfrm>
            <a:custGeom>
              <a:avLst/>
              <a:gdLst/>
              <a:ahLst/>
              <a:cxnLst/>
              <a:rect l="l" t="t" r="r" b="b"/>
              <a:pathLst>
                <a:path w="28354" h="37995" extrusionOk="0">
                  <a:moveTo>
                    <a:pt x="101" y="0"/>
                  </a:moveTo>
                  <a:lnTo>
                    <a:pt x="0" y="334"/>
                  </a:lnTo>
                  <a:cubicBezTo>
                    <a:pt x="201" y="400"/>
                    <a:pt x="20849" y="6939"/>
                    <a:pt x="25919" y="20248"/>
                  </a:cubicBezTo>
                  <a:cubicBezTo>
                    <a:pt x="27987" y="25752"/>
                    <a:pt x="27153" y="31656"/>
                    <a:pt x="23451" y="37827"/>
                  </a:cubicBezTo>
                  <a:lnTo>
                    <a:pt x="23751" y="37994"/>
                  </a:lnTo>
                  <a:cubicBezTo>
                    <a:pt x="27520" y="31690"/>
                    <a:pt x="28354" y="25685"/>
                    <a:pt x="26253" y="20115"/>
                  </a:cubicBezTo>
                  <a:cubicBezTo>
                    <a:pt x="21116" y="6672"/>
                    <a:pt x="301" y="10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7"/>
            <p:cNvSpPr/>
            <p:nvPr/>
          </p:nvSpPr>
          <p:spPr>
            <a:xfrm>
              <a:off x="9904750" y="7358200"/>
              <a:ext cx="373625" cy="152100"/>
            </a:xfrm>
            <a:custGeom>
              <a:avLst/>
              <a:gdLst/>
              <a:ahLst/>
              <a:cxnLst/>
              <a:rect l="l" t="t" r="r" b="b"/>
              <a:pathLst>
                <a:path w="14945" h="6084" extrusionOk="0">
                  <a:moveTo>
                    <a:pt x="12809" y="1"/>
                  </a:moveTo>
                  <a:cubicBezTo>
                    <a:pt x="11151" y="1879"/>
                    <a:pt x="9440" y="2492"/>
                    <a:pt x="7914" y="2492"/>
                  </a:cubicBezTo>
                  <a:cubicBezTo>
                    <a:pt x="5050" y="2492"/>
                    <a:pt x="2836" y="334"/>
                    <a:pt x="2836" y="334"/>
                  </a:cubicBezTo>
                  <a:lnTo>
                    <a:pt x="2035" y="268"/>
                  </a:lnTo>
                  <a:lnTo>
                    <a:pt x="1501" y="168"/>
                  </a:lnTo>
                  <a:lnTo>
                    <a:pt x="0" y="1836"/>
                  </a:lnTo>
                  <a:cubicBezTo>
                    <a:pt x="1850" y="5027"/>
                    <a:pt x="4157" y="6084"/>
                    <a:pt x="6401" y="6084"/>
                  </a:cubicBezTo>
                  <a:cubicBezTo>
                    <a:pt x="10794" y="6084"/>
                    <a:pt x="14944" y="2036"/>
                    <a:pt x="14944" y="2036"/>
                  </a:cubicBezTo>
                  <a:lnTo>
                    <a:pt x="12809" y="1"/>
                  </a:ln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7"/>
            <p:cNvSpPr/>
            <p:nvPr/>
          </p:nvSpPr>
          <p:spPr>
            <a:xfrm>
              <a:off x="9722950" y="7207650"/>
              <a:ext cx="302750" cy="221625"/>
            </a:xfrm>
            <a:custGeom>
              <a:avLst/>
              <a:gdLst/>
              <a:ahLst/>
              <a:cxnLst/>
              <a:rect l="l" t="t" r="r" b="b"/>
              <a:pathLst>
                <a:path w="12110" h="8865" extrusionOk="0">
                  <a:moveTo>
                    <a:pt x="5656" y="1"/>
                  </a:moveTo>
                  <a:cubicBezTo>
                    <a:pt x="5626" y="1"/>
                    <a:pt x="5597" y="6"/>
                    <a:pt x="5571" y="19"/>
                  </a:cubicBezTo>
                  <a:cubicBezTo>
                    <a:pt x="4670" y="386"/>
                    <a:pt x="7973" y="5422"/>
                    <a:pt x="8073" y="5589"/>
                  </a:cubicBezTo>
                  <a:cubicBezTo>
                    <a:pt x="7920" y="5437"/>
                    <a:pt x="2946" y="1132"/>
                    <a:pt x="1532" y="1132"/>
                  </a:cubicBezTo>
                  <a:cubicBezTo>
                    <a:pt x="1399" y="1132"/>
                    <a:pt x="1298" y="1170"/>
                    <a:pt x="1235" y="1253"/>
                  </a:cubicBezTo>
                  <a:cubicBezTo>
                    <a:pt x="467" y="2220"/>
                    <a:pt x="7272" y="6023"/>
                    <a:pt x="7272" y="6023"/>
                  </a:cubicBezTo>
                  <a:cubicBezTo>
                    <a:pt x="7272" y="6023"/>
                    <a:pt x="3078" y="4782"/>
                    <a:pt x="1105" y="4782"/>
                  </a:cubicBezTo>
                  <a:cubicBezTo>
                    <a:pt x="509" y="4782"/>
                    <a:pt x="116" y="4895"/>
                    <a:pt x="100" y="5189"/>
                  </a:cubicBezTo>
                  <a:cubicBezTo>
                    <a:pt x="0" y="6423"/>
                    <a:pt x="7272" y="6757"/>
                    <a:pt x="7272" y="6757"/>
                  </a:cubicBezTo>
                  <a:cubicBezTo>
                    <a:pt x="7272" y="6757"/>
                    <a:pt x="1568" y="7557"/>
                    <a:pt x="1835" y="8558"/>
                  </a:cubicBezTo>
                  <a:cubicBezTo>
                    <a:pt x="1901" y="8779"/>
                    <a:pt x="2203" y="8865"/>
                    <a:pt x="2633" y="8865"/>
                  </a:cubicBezTo>
                  <a:cubicBezTo>
                    <a:pt x="4152" y="8865"/>
                    <a:pt x="7272" y="7791"/>
                    <a:pt x="7272" y="7791"/>
                  </a:cubicBezTo>
                  <a:cubicBezTo>
                    <a:pt x="7306" y="7791"/>
                    <a:pt x="7306" y="7858"/>
                    <a:pt x="7306" y="7858"/>
                  </a:cubicBezTo>
                  <a:cubicBezTo>
                    <a:pt x="7306" y="7858"/>
                    <a:pt x="7807" y="8112"/>
                    <a:pt x="8392" y="8112"/>
                  </a:cubicBezTo>
                  <a:cubicBezTo>
                    <a:pt x="9062" y="8112"/>
                    <a:pt x="9841" y="7780"/>
                    <a:pt x="10108" y="6356"/>
                  </a:cubicBezTo>
                  <a:cubicBezTo>
                    <a:pt x="10108" y="6356"/>
                    <a:pt x="12109" y="3788"/>
                    <a:pt x="11008" y="3588"/>
                  </a:cubicBezTo>
                  <a:cubicBezTo>
                    <a:pt x="10969" y="3580"/>
                    <a:pt x="10931" y="3577"/>
                    <a:pt x="10893" y="3577"/>
                  </a:cubicBezTo>
                  <a:cubicBezTo>
                    <a:pt x="9905" y="3577"/>
                    <a:pt x="9440" y="6023"/>
                    <a:pt x="9440" y="6023"/>
                  </a:cubicBezTo>
                  <a:cubicBezTo>
                    <a:pt x="9440" y="6023"/>
                    <a:pt x="6618" y="1"/>
                    <a:pt x="5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7"/>
            <p:cNvSpPr/>
            <p:nvPr/>
          </p:nvSpPr>
          <p:spPr>
            <a:xfrm>
              <a:off x="10047350" y="7580025"/>
              <a:ext cx="206825" cy="163250"/>
            </a:xfrm>
            <a:custGeom>
              <a:avLst/>
              <a:gdLst/>
              <a:ahLst/>
              <a:cxnLst/>
              <a:rect l="l" t="t" r="r" b="b"/>
              <a:pathLst>
                <a:path w="8273" h="6530" extrusionOk="0">
                  <a:moveTo>
                    <a:pt x="6171" y="1"/>
                  </a:moveTo>
                  <a:cubicBezTo>
                    <a:pt x="0" y="668"/>
                    <a:pt x="334" y="5738"/>
                    <a:pt x="334" y="5738"/>
                  </a:cubicBezTo>
                  <a:cubicBezTo>
                    <a:pt x="1672" y="6298"/>
                    <a:pt x="2785" y="6529"/>
                    <a:pt x="3710" y="6529"/>
                  </a:cubicBezTo>
                  <a:cubicBezTo>
                    <a:pt x="8136" y="6529"/>
                    <a:pt x="8273" y="1235"/>
                    <a:pt x="8273" y="1235"/>
                  </a:cubicBezTo>
                  <a:lnTo>
                    <a:pt x="61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7"/>
            <p:cNvSpPr/>
            <p:nvPr/>
          </p:nvSpPr>
          <p:spPr>
            <a:xfrm>
              <a:off x="10075700" y="7575875"/>
              <a:ext cx="116775" cy="153450"/>
            </a:xfrm>
            <a:custGeom>
              <a:avLst/>
              <a:gdLst/>
              <a:ahLst/>
              <a:cxnLst/>
              <a:rect l="l" t="t" r="r" b="b"/>
              <a:pathLst>
                <a:path w="4671" h="6138" extrusionOk="0">
                  <a:moveTo>
                    <a:pt x="4504" y="0"/>
                  </a:moveTo>
                  <a:cubicBezTo>
                    <a:pt x="4337" y="134"/>
                    <a:pt x="0" y="2502"/>
                    <a:pt x="501" y="6138"/>
                  </a:cubicBezTo>
                  <a:lnTo>
                    <a:pt x="834" y="6071"/>
                  </a:lnTo>
                  <a:cubicBezTo>
                    <a:pt x="367" y="2702"/>
                    <a:pt x="4637" y="334"/>
                    <a:pt x="4670" y="300"/>
                  </a:cubicBezTo>
                  <a:lnTo>
                    <a:pt x="4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7"/>
            <p:cNvSpPr/>
            <p:nvPr/>
          </p:nvSpPr>
          <p:spPr>
            <a:xfrm>
              <a:off x="10147425" y="7590050"/>
              <a:ext cx="60900" cy="127600"/>
            </a:xfrm>
            <a:custGeom>
              <a:avLst/>
              <a:gdLst/>
              <a:ahLst/>
              <a:cxnLst/>
              <a:rect l="l" t="t" r="r" b="b"/>
              <a:pathLst>
                <a:path w="2436" h="5104" extrusionOk="0">
                  <a:moveTo>
                    <a:pt x="2268" y="0"/>
                  </a:moveTo>
                  <a:cubicBezTo>
                    <a:pt x="2168" y="100"/>
                    <a:pt x="0" y="1568"/>
                    <a:pt x="167" y="3102"/>
                  </a:cubicBezTo>
                  <a:cubicBezTo>
                    <a:pt x="267" y="3903"/>
                    <a:pt x="968" y="4603"/>
                    <a:pt x="2302" y="5104"/>
                  </a:cubicBezTo>
                  <a:lnTo>
                    <a:pt x="2369" y="4804"/>
                  </a:lnTo>
                  <a:cubicBezTo>
                    <a:pt x="1168" y="4337"/>
                    <a:pt x="534" y="3770"/>
                    <a:pt x="467" y="3069"/>
                  </a:cubicBezTo>
                  <a:cubicBezTo>
                    <a:pt x="334" y="1735"/>
                    <a:pt x="2369" y="300"/>
                    <a:pt x="2435" y="300"/>
                  </a:cubicBezTo>
                  <a:lnTo>
                    <a:pt x="2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7"/>
            <p:cNvSpPr/>
            <p:nvPr/>
          </p:nvSpPr>
          <p:spPr>
            <a:xfrm>
              <a:off x="10161600" y="7642575"/>
              <a:ext cx="80900" cy="42550"/>
            </a:xfrm>
            <a:custGeom>
              <a:avLst/>
              <a:gdLst/>
              <a:ahLst/>
              <a:cxnLst/>
              <a:rect l="l" t="t" r="r" b="b"/>
              <a:pathLst>
                <a:path w="3236" h="1702" extrusionOk="0">
                  <a:moveTo>
                    <a:pt x="134" y="1"/>
                  </a:moveTo>
                  <a:lnTo>
                    <a:pt x="0" y="301"/>
                  </a:lnTo>
                  <a:lnTo>
                    <a:pt x="3069" y="1702"/>
                  </a:lnTo>
                  <a:lnTo>
                    <a:pt x="3236" y="1402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7"/>
            <p:cNvSpPr/>
            <p:nvPr/>
          </p:nvSpPr>
          <p:spPr>
            <a:xfrm>
              <a:off x="10177450" y="7623400"/>
              <a:ext cx="73400" cy="24200"/>
            </a:xfrm>
            <a:custGeom>
              <a:avLst/>
              <a:gdLst/>
              <a:ahLst/>
              <a:cxnLst/>
              <a:rect l="l" t="t" r="r" b="b"/>
              <a:pathLst>
                <a:path w="2936" h="968" extrusionOk="0">
                  <a:moveTo>
                    <a:pt x="67" y="0"/>
                  </a:moveTo>
                  <a:lnTo>
                    <a:pt x="0" y="334"/>
                  </a:lnTo>
                  <a:lnTo>
                    <a:pt x="2835" y="968"/>
                  </a:lnTo>
                  <a:lnTo>
                    <a:pt x="2935" y="66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7"/>
            <p:cNvSpPr/>
            <p:nvPr/>
          </p:nvSpPr>
          <p:spPr>
            <a:xfrm>
              <a:off x="10233150" y="7617550"/>
              <a:ext cx="216175" cy="192800"/>
            </a:xfrm>
            <a:custGeom>
              <a:avLst/>
              <a:gdLst/>
              <a:ahLst/>
              <a:cxnLst/>
              <a:rect l="l" t="t" r="r" b="b"/>
              <a:pathLst>
                <a:path w="8647" h="7712" extrusionOk="0">
                  <a:moveTo>
                    <a:pt x="1675" y="1"/>
                  </a:moveTo>
                  <a:cubicBezTo>
                    <a:pt x="1547" y="33"/>
                    <a:pt x="0" y="7711"/>
                    <a:pt x="7113" y="7711"/>
                  </a:cubicBezTo>
                  <a:cubicBezTo>
                    <a:pt x="7399" y="7711"/>
                    <a:pt x="7698" y="7699"/>
                    <a:pt x="8013" y="7673"/>
                  </a:cubicBezTo>
                  <a:cubicBezTo>
                    <a:pt x="8013" y="7673"/>
                    <a:pt x="8646" y="3704"/>
                    <a:pt x="4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7"/>
            <p:cNvSpPr/>
            <p:nvPr/>
          </p:nvSpPr>
          <p:spPr>
            <a:xfrm>
              <a:off x="10328375" y="7612550"/>
              <a:ext cx="101775" cy="192675"/>
            </a:xfrm>
            <a:custGeom>
              <a:avLst/>
              <a:gdLst/>
              <a:ahLst/>
              <a:cxnLst/>
              <a:rect l="l" t="t" r="r" b="b"/>
              <a:pathLst>
                <a:path w="4071" h="7707" extrusionOk="0">
                  <a:moveTo>
                    <a:pt x="234" y="1"/>
                  </a:moveTo>
                  <a:lnTo>
                    <a:pt x="1" y="234"/>
                  </a:lnTo>
                  <a:cubicBezTo>
                    <a:pt x="34" y="268"/>
                    <a:pt x="3703" y="3937"/>
                    <a:pt x="2002" y="7573"/>
                  </a:cubicBezTo>
                  <a:lnTo>
                    <a:pt x="2269" y="7706"/>
                  </a:lnTo>
                  <a:cubicBezTo>
                    <a:pt x="4070" y="3870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7"/>
            <p:cNvSpPr/>
            <p:nvPr/>
          </p:nvSpPr>
          <p:spPr>
            <a:xfrm>
              <a:off x="10287525" y="7615050"/>
              <a:ext cx="70075" cy="120950"/>
            </a:xfrm>
            <a:custGeom>
              <a:avLst/>
              <a:gdLst/>
              <a:ahLst/>
              <a:cxnLst/>
              <a:rect l="l" t="t" r="r" b="b"/>
              <a:pathLst>
                <a:path w="2803" h="4838" extrusionOk="0">
                  <a:moveTo>
                    <a:pt x="968" y="1"/>
                  </a:moveTo>
                  <a:lnTo>
                    <a:pt x="734" y="268"/>
                  </a:lnTo>
                  <a:cubicBezTo>
                    <a:pt x="767" y="268"/>
                    <a:pt x="2435" y="1836"/>
                    <a:pt x="2135" y="3103"/>
                  </a:cubicBezTo>
                  <a:cubicBezTo>
                    <a:pt x="1968" y="3737"/>
                    <a:pt x="1234" y="4237"/>
                    <a:pt x="0" y="4504"/>
                  </a:cubicBezTo>
                  <a:lnTo>
                    <a:pt x="67" y="4838"/>
                  </a:lnTo>
                  <a:cubicBezTo>
                    <a:pt x="1468" y="4504"/>
                    <a:pt x="2235" y="3970"/>
                    <a:pt x="2402" y="3170"/>
                  </a:cubicBezTo>
                  <a:cubicBezTo>
                    <a:pt x="2802" y="1735"/>
                    <a:pt x="1034" y="10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7"/>
            <p:cNvSpPr/>
            <p:nvPr/>
          </p:nvSpPr>
          <p:spPr>
            <a:xfrm>
              <a:off x="10265825" y="7656750"/>
              <a:ext cx="72575" cy="28375"/>
            </a:xfrm>
            <a:custGeom>
              <a:avLst/>
              <a:gdLst/>
              <a:ahLst/>
              <a:cxnLst/>
              <a:rect l="l" t="t" r="r" b="b"/>
              <a:pathLst>
                <a:path w="2903" h="1135" extrusionOk="0">
                  <a:moveTo>
                    <a:pt x="2803" y="1"/>
                  </a:moveTo>
                  <a:lnTo>
                    <a:pt x="1" y="835"/>
                  </a:lnTo>
                  <a:lnTo>
                    <a:pt x="101" y="1135"/>
                  </a:lnTo>
                  <a:lnTo>
                    <a:pt x="2903" y="334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7"/>
            <p:cNvSpPr/>
            <p:nvPr/>
          </p:nvSpPr>
          <p:spPr>
            <a:xfrm>
              <a:off x="10268325" y="7635075"/>
              <a:ext cx="55075" cy="22550"/>
            </a:xfrm>
            <a:custGeom>
              <a:avLst/>
              <a:gdLst/>
              <a:ahLst/>
              <a:cxnLst/>
              <a:rect l="l" t="t" r="r" b="b"/>
              <a:pathLst>
                <a:path w="2203" h="902" extrusionOk="0">
                  <a:moveTo>
                    <a:pt x="2136" y="0"/>
                  </a:moveTo>
                  <a:lnTo>
                    <a:pt x="1" y="568"/>
                  </a:lnTo>
                  <a:lnTo>
                    <a:pt x="68" y="901"/>
                  </a:lnTo>
                  <a:lnTo>
                    <a:pt x="2203" y="334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7"/>
            <p:cNvSpPr/>
            <p:nvPr/>
          </p:nvSpPr>
          <p:spPr>
            <a:xfrm>
              <a:off x="10126575" y="7284000"/>
              <a:ext cx="392800" cy="303575"/>
            </a:xfrm>
            <a:custGeom>
              <a:avLst/>
              <a:gdLst/>
              <a:ahLst/>
              <a:cxnLst/>
              <a:rect l="l" t="t" r="r" b="b"/>
              <a:pathLst>
                <a:path w="15712" h="12143" extrusionOk="0">
                  <a:moveTo>
                    <a:pt x="6105" y="0"/>
                  </a:moveTo>
                  <a:lnTo>
                    <a:pt x="1535" y="4203"/>
                  </a:lnTo>
                  <a:cubicBezTo>
                    <a:pt x="1535" y="4203"/>
                    <a:pt x="1768" y="5204"/>
                    <a:pt x="2669" y="5804"/>
                  </a:cubicBezTo>
                  <a:lnTo>
                    <a:pt x="0" y="10207"/>
                  </a:lnTo>
                  <a:lnTo>
                    <a:pt x="14777" y="12142"/>
                  </a:lnTo>
                  <a:lnTo>
                    <a:pt x="15678" y="9874"/>
                  </a:lnTo>
                  <a:lnTo>
                    <a:pt x="13977" y="7539"/>
                  </a:lnTo>
                  <a:cubicBezTo>
                    <a:pt x="15311" y="6805"/>
                    <a:pt x="15678" y="5504"/>
                    <a:pt x="15711" y="5471"/>
                  </a:cubicBezTo>
                  <a:lnTo>
                    <a:pt x="9107" y="400"/>
                  </a:lnTo>
                  <a:cubicBezTo>
                    <a:pt x="9107" y="400"/>
                    <a:pt x="8539" y="1285"/>
                    <a:pt x="7728" y="1285"/>
                  </a:cubicBezTo>
                  <a:cubicBezTo>
                    <a:pt x="7249" y="1285"/>
                    <a:pt x="6686" y="977"/>
                    <a:pt x="6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7"/>
            <p:cNvSpPr/>
            <p:nvPr/>
          </p:nvSpPr>
          <p:spPr>
            <a:xfrm>
              <a:off x="10123225" y="7327350"/>
              <a:ext cx="134300" cy="215175"/>
            </a:xfrm>
            <a:custGeom>
              <a:avLst/>
              <a:gdLst/>
              <a:ahLst/>
              <a:cxnLst/>
              <a:rect l="l" t="t" r="r" b="b"/>
              <a:pathLst>
                <a:path w="5372" h="8607" extrusionOk="0">
                  <a:moveTo>
                    <a:pt x="5071" y="1"/>
                  </a:moveTo>
                  <a:lnTo>
                    <a:pt x="1" y="8440"/>
                  </a:lnTo>
                  <a:lnTo>
                    <a:pt x="268" y="8607"/>
                  </a:lnTo>
                  <a:lnTo>
                    <a:pt x="5371" y="167"/>
                  </a:lnTo>
                  <a:lnTo>
                    <a:pt x="5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7"/>
            <p:cNvSpPr/>
            <p:nvPr/>
          </p:nvSpPr>
          <p:spPr>
            <a:xfrm>
              <a:off x="9966450" y="7420850"/>
              <a:ext cx="717650" cy="222475"/>
            </a:xfrm>
            <a:custGeom>
              <a:avLst/>
              <a:gdLst/>
              <a:ahLst/>
              <a:cxnLst/>
              <a:rect l="l" t="t" r="r" b="b"/>
              <a:pathLst>
                <a:path w="28706" h="8899" extrusionOk="0">
                  <a:moveTo>
                    <a:pt x="2983" y="0"/>
                  </a:moveTo>
                  <a:cubicBezTo>
                    <a:pt x="2804" y="0"/>
                    <a:pt x="2632" y="10"/>
                    <a:pt x="2469" y="30"/>
                  </a:cubicBezTo>
                  <a:cubicBezTo>
                    <a:pt x="1" y="330"/>
                    <a:pt x="234" y="7035"/>
                    <a:pt x="13043" y="8603"/>
                  </a:cubicBezTo>
                  <a:cubicBezTo>
                    <a:pt x="14678" y="8807"/>
                    <a:pt x="16156" y="8898"/>
                    <a:pt x="17485" y="8898"/>
                  </a:cubicBezTo>
                  <a:cubicBezTo>
                    <a:pt x="26573" y="8898"/>
                    <a:pt x="28706" y="4628"/>
                    <a:pt x="26320" y="2999"/>
                  </a:cubicBezTo>
                  <a:cubicBezTo>
                    <a:pt x="25705" y="2577"/>
                    <a:pt x="25044" y="2413"/>
                    <a:pt x="24386" y="2413"/>
                  </a:cubicBezTo>
                  <a:cubicBezTo>
                    <a:pt x="22077" y="2413"/>
                    <a:pt x="19815" y="4433"/>
                    <a:pt x="19815" y="4433"/>
                  </a:cubicBezTo>
                  <a:lnTo>
                    <a:pt x="13877" y="4767"/>
                  </a:lnTo>
                  <a:lnTo>
                    <a:pt x="13410" y="3599"/>
                  </a:lnTo>
                  <a:lnTo>
                    <a:pt x="10375" y="4166"/>
                  </a:lnTo>
                  <a:cubicBezTo>
                    <a:pt x="9317" y="1895"/>
                    <a:pt x="5471" y="0"/>
                    <a:pt x="29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7"/>
            <p:cNvSpPr/>
            <p:nvPr/>
          </p:nvSpPr>
          <p:spPr>
            <a:xfrm>
              <a:off x="10172425" y="7441600"/>
              <a:ext cx="354450" cy="160150"/>
            </a:xfrm>
            <a:custGeom>
              <a:avLst/>
              <a:gdLst/>
              <a:ahLst/>
              <a:cxnLst/>
              <a:rect l="l" t="t" r="r" b="b"/>
              <a:pathLst>
                <a:path w="14178" h="6406" extrusionOk="0">
                  <a:moveTo>
                    <a:pt x="3970" y="1"/>
                  </a:moveTo>
                  <a:cubicBezTo>
                    <a:pt x="3970" y="1"/>
                    <a:pt x="601" y="1335"/>
                    <a:pt x="1" y="4504"/>
                  </a:cubicBezTo>
                  <a:lnTo>
                    <a:pt x="3904" y="6405"/>
                  </a:lnTo>
                  <a:lnTo>
                    <a:pt x="5004" y="4237"/>
                  </a:lnTo>
                  <a:cubicBezTo>
                    <a:pt x="5004" y="4237"/>
                    <a:pt x="5590" y="5475"/>
                    <a:pt x="6204" y="5475"/>
                  </a:cubicBezTo>
                  <a:cubicBezTo>
                    <a:pt x="6457" y="5475"/>
                    <a:pt x="6715" y="5265"/>
                    <a:pt x="6939" y="4671"/>
                  </a:cubicBezTo>
                  <a:cubicBezTo>
                    <a:pt x="6939" y="4671"/>
                    <a:pt x="8744" y="5774"/>
                    <a:pt x="10552" y="5774"/>
                  </a:cubicBezTo>
                  <a:cubicBezTo>
                    <a:pt x="11502" y="5774"/>
                    <a:pt x="12454" y="5468"/>
                    <a:pt x="13144" y="4537"/>
                  </a:cubicBezTo>
                  <a:cubicBezTo>
                    <a:pt x="14178" y="3170"/>
                    <a:pt x="13777" y="1602"/>
                    <a:pt x="13177" y="401"/>
                  </a:cubicBezTo>
                  <a:lnTo>
                    <a:pt x="13177" y="401"/>
                  </a:lnTo>
                  <a:cubicBezTo>
                    <a:pt x="12677" y="1001"/>
                    <a:pt x="11909" y="1602"/>
                    <a:pt x="10642" y="1769"/>
                  </a:cubicBezTo>
                  <a:cubicBezTo>
                    <a:pt x="10420" y="2561"/>
                    <a:pt x="9897" y="3444"/>
                    <a:pt x="8844" y="3444"/>
                  </a:cubicBezTo>
                  <a:cubicBezTo>
                    <a:pt x="8788" y="3444"/>
                    <a:pt x="8732" y="3441"/>
                    <a:pt x="8674" y="3436"/>
                  </a:cubicBezTo>
                  <a:cubicBezTo>
                    <a:pt x="6572" y="3270"/>
                    <a:pt x="3970" y="1"/>
                    <a:pt x="3970" y="1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7"/>
            <p:cNvSpPr/>
            <p:nvPr/>
          </p:nvSpPr>
          <p:spPr>
            <a:xfrm>
              <a:off x="10358400" y="7359050"/>
              <a:ext cx="165975" cy="132625"/>
            </a:xfrm>
            <a:custGeom>
              <a:avLst/>
              <a:gdLst/>
              <a:ahLst/>
              <a:cxnLst/>
              <a:rect l="l" t="t" r="r" b="b"/>
              <a:pathLst>
                <a:path w="6639" h="5305" extrusionOk="0">
                  <a:moveTo>
                    <a:pt x="334" y="0"/>
                  </a:moveTo>
                  <a:lnTo>
                    <a:pt x="1" y="67"/>
                  </a:lnTo>
                  <a:lnTo>
                    <a:pt x="1535" y="5237"/>
                  </a:lnTo>
                  <a:lnTo>
                    <a:pt x="1668" y="5237"/>
                  </a:lnTo>
                  <a:cubicBezTo>
                    <a:pt x="1969" y="5304"/>
                    <a:pt x="2235" y="5304"/>
                    <a:pt x="2502" y="5304"/>
                  </a:cubicBezTo>
                  <a:cubicBezTo>
                    <a:pt x="5705" y="5304"/>
                    <a:pt x="6572" y="2569"/>
                    <a:pt x="6639" y="2569"/>
                  </a:cubicBezTo>
                  <a:lnTo>
                    <a:pt x="6305" y="2502"/>
                  </a:lnTo>
                  <a:cubicBezTo>
                    <a:pt x="6243" y="2502"/>
                    <a:pt x="5489" y="4982"/>
                    <a:pt x="2542" y="4982"/>
                  </a:cubicBezTo>
                  <a:cubicBezTo>
                    <a:pt x="2319" y="4982"/>
                    <a:pt x="2084" y="4968"/>
                    <a:pt x="1835" y="4937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7"/>
            <p:cNvSpPr/>
            <p:nvPr/>
          </p:nvSpPr>
          <p:spPr>
            <a:xfrm>
              <a:off x="10239150" y="7513325"/>
              <a:ext cx="60900" cy="75900"/>
            </a:xfrm>
            <a:custGeom>
              <a:avLst/>
              <a:gdLst/>
              <a:ahLst/>
              <a:cxnLst/>
              <a:rect l="l" t="t" r="r" b="b"/>
              <a:pathLst>
                <a:path w="2436" h="3036" extrusionOk="0">
                  <a:moveTo>
                    <a:pt x="2335" y="0"/>
                  </a:moveTo>
                  <a:cubicBezTo>
                    <a:pt x="668" y="467"/>
                    <a:pt x="67" y="2869"/>
                    <a:pt x="0" y="2969"/>
                  </a:cubicBezTo>
                  <a:lnTo>
                    <a:pt x="334" y="3036"/>
                  </a:lnTo>
                  <a:cubicBezTo>
                    <a:pt x="334" y="3002"/>
                    <a:pt x="968" y="701"/>
                    <a:pt x="2436" y="334"/>
                  </a:cubicBezTo>
                  <a:lnTo>
                    <a:pt x="2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7"/>
            <p:cNvSpPr/>
            <p:nvPr/>
          </p:nvSpPr>
          <p:spPr>
            <a:xfrm>
              <a:off x="10218300" y="7499975"/>
              <a:ext cx="69250" cy="79250"/>
            </a:xfrm>
            <a:custGeom>
              <a:avLst/>
              <a:gdLst/>
              <a:ahLst/>
              <a:cxnLst/>
              <a:rect l="l" t="t" r="r" b="b"/>
              <a:pathLst>
                <a:path w="2770" h="3170" extrusionOk="0">
                  <a:moveTo>
                    <a:pt x="2636" y="1"/>
                  </a:moveTo>
                  <a:cubicBezTo>
                    <a:pt x="234" y="835"/>
                    <a:pt x="1" y="3069"/>
                    <a:pt x="1" y="3103"/>
                  </a:cubicBezTo>
                  <a:lnTo>
                    <a:pt x="334" y="3170"/>
                  </a:lnTo>
                  <a:cubicBezTo>
                    <a:pt x="334" y="3069"/>
                    <a:pt x="501" y="1068"/>
                    <a:pt x="2769" y="334"/>
                  </a:cubicBezTo>
                  <a:lnTo>
                    <a:pt x="26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7"/>
            <p:cNvSpPr/>
            <p:nvPr/>
          </p:nvSpPr>
          <p:spPr>
            <a:xfrm>
              <a:off x="10194950" y="7479125"/>
              <a:ext cx="77575" cy="88425"/>
            </a:xfrm>
            <a:custGeom>
              <a:avLst/>
              <a:gdLst/>
              <a:ahLst/>
              <a:cxnLst/>
              <a:rect l="l" t="t" r="r" b="b"/>
              <a:pathLst>
                <a:path w="3103" h="3537" extrusionOk="0">
                  <a:moveTo>
                    <a:pt x="3069" y="1"/>
                  </a:moveTo>
                  <a:cubicBezTo>
                    <a:pt x="568" y="234"/>
                    <a:pt x="1" y="3436"/>
                    <a:pt x="1" y="3503"/>
                  </a:cubicBezTo>
                  <a:lnTo>
                    <a:pt x="334" y="3537"/>
                  </a:lnTo>
                  <a:cubicBezTo>
                    <a:pt x="334" y="3503"/>
                    <a:pt x="834" y="534"/>
                    <a:pt x="3103" y="334"/>
                  </a:cubicBezTo>
                  <a:lnTo>
                    <a:pt x="30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7"/>
            <p:cNvSpPr/>
            <p:nvPr/>
          </p:nvSpPr>
          <p:spPr>
            <a:xfrm>
              <a:off x="10551875" y="7509975"/>
              <a:ext cx="107600" cy="266900"/>
            </a:xfrm>
            <a:custGeom>
              <a:avLst/>
              <a:gdLst/>
              <a:ahLst/>
              <a:cxnLst/>
              <a:rect l="l" t="t" r="r" b="b"/>
              <a:pathLst>
                <a:path w="4304" h="10676" extrusionOk="0">
                  <a:moveTo>
                    <a:pt x="2402" y="1"/>
                  </a:moveTo>
                  <a:lnTo>
                    <a:pt x="0" y="501"/>
                  </a:lnTo>
                  <a:lnTo>
                    <a:pt x="3403" y="10675"/>
                  </a:lnTo>
                  <a:lnTo>
                    <a:pt x="4304" y="10175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7"/>
            <p:cNvSpPr/>
            <p:nvPr/>
          </p:nvSpPr>
          <p:spPr>
            <a:xfrm>
              <a:off x="10754525" y="7468300"/>
              <a:ext cx="192650" cy="265200"/>
            </a:xfrm>
            <a:custGeom>
              <a:avLst/>
              <a:gdLst/>
              <a:ahLst/>
              <a:cxnLst/>
              <a:rect l="l" t="t" r="r" b="b"/>
              <a:pathLst>
                <a:path w="7706" h="10608" extrusionOk="0">
                  <a:moveTo>
                    <a:pt x="5504" y="0"/>
                  </a:moveTo>
                  <a:lnTo>
                    <a:pt x="0" y="10608"/>
                  </a:lnTo>
                  <a:lnTo>
                    <a:pt x="968" y="10608"/>
                  </a:lnTo>
                  <a:lnTo>
                    <a:pt x="7706" y="1101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7"/>
            <p:cNvSpPr/>
            <p:nvPr/>
          </p:nvSpPr>
          <p:spPr>
            <a:xfrm>
              <a:off x="10664450" y="7471625"/>
              <a:ext cx="65900" cy="286900"/>
            </a:xfrm>
            <a:custGeom>
              <a:avLst/>
              <a:gdLst/>
              <a:ahLst/>
              <a:cxnLst/>
              <a:rect l="l" t="t" r="r" b="b"/>
              <a:pathLst>
                <a:path w="2636" h="11476" extrusionOk="0">
                  <a:moveTo>
                    <a:pt x="2636" y="0"/>
                  </a:moveTo>
                  <a:lnTo>
                    <a:pt x="1" y="334"/>
                  </a:lnTo>
                  <a:cubicBezTo>
                    <a:pt x="1" y="334"/>
                    <a:pt x="67" y="11375"/>
                    <a:pt x="1" y="11475"/>
                  </a:cubicBezTo>
                  <a:lnTo>
                    <a:pt x="935" y="11475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7"/>
            <p:cNvSpPr/>
            <p:nvPr/>
          </p:nvSpPr>
          <p:spPr>
            <a:xfrm>
              <a:off x="10709475" y="7492475"/>
              <a:ext cx="115950" cy="262700"/>
            </a:xfrm>
            <a:custGeom>
              <a:avLst/>
              <a:gdLst/>
              <a:ahLst/>
              <a:cxnLst/>
              <a:rect l="l" t="t" r="r" b="b"/>
              <a:pathLst>
                <a:path w="4638" h="10508" extrusionOk="0">
                  <a:moveTo>
                    <a:pt x="2036" y="0"/>
                  </a:moveTo>
                  <a:lnTo>
                    <a:pt x="1" y="10508"/>
                  </a:lnTo>
                  <a:lnTo>
                    <a:pt x="1002" y="10508"/>
                  </a:lnTo>
                  <a:lnTo>
                    <a:pt x="4638" y="534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7"/>
            <p:cNvSpPr/>
            <p:nvPr/>
          </p:nvSpPr>
          <p:spPr>
            <a:xfrm>
              <a:off x="10500175" y="7684275"/>
              <a:ext cx="418650" cy="334500"/>
            </a:xfrm>
            <a:custGeom>
              <a:avLst/>
              <a:gdLst/>
              <a:ahLst/>
              <a:cxnLst/>
              <a:rect l="l" t="t" r="r" b="b"/>
              <a:pathLst>
                <a:path w="16746" h="13380" extrusionOk="0">
                  <a:moveTo>
                    <a:pt x="12709" y="1"/>
                  </a:moveTo>
                  <a:cubicBezTo>
                    <a:pt x="10135" y="1731"/>
                    <a:pt x="8289" y="2242"/>
                    <a:pt x="7006" y="2242"/>
                  </a:cubicBezTo>
                  <a:cubicBezTo>
                    <a:pt x="5147" y="2242"/>
                    <a:pt x="4470" y="1168"/>
                    <a:pt x="4470" y="1168"/>
                  </a:cubicBezTo>
                  <a:lnTo>
                    <a:pt x="0" y="10708"/>
                  </a:lnTo>
                  <a:cubicBezTo>
                    <a:pt x="2924" y="12700"/>
                    <a:pt x="5680" y="13379"/>
                    <a:pt x="8079" y="13379"/>
                  </a:cubicBezTo>
                  <a:cubicBezTo>
                    <a:pt x="13235" y="13379"/>
                    <a:pt x="16746" y="10241"/>
                    <a:pt x="16746" y="10241"/>
                  </a:cubicBezTo>
                  <a:lnTo>
                    <a:pt x="12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7"/>
            <p:cNvSpPr/>
            <p:nvPr/>
          </p:nvSpPr>
          <p:spPr>
            <a:xfrm>
              <a:off x="10591900" y="7710125"/>
              <a:ext cx="241025" cy="71750"/>
            </a:xfrm>
            <a:custGeom>
              <a:avLst/>
              <a:gdLst/>
              <a:ahLst/>
              <a:cxnLst/>
              <a:rect l="l" t="t" r="r" b="b"/>
              <a:pathLst>
                <a:path w="9641" h="2870" extrusionOk="0">
                  <a:moveTo>
                    <a:pt x="9374" y="1"/>
                  </a:moveTo>
                  <a:cubicBezTo>
                    <a:pt x="7553" y="1991"/>
                    <a:pt x="5666" y="2572"/>
                    <a:pt x="4081" y="2572"/>
                  </a:cubicBezTo>
                  <a:cubicBezTo>
                    <a:pt x="1919" y="2572"/>
                    <a:pt x="316" y="1493"/>
                    <a:pt x="201" y="1435"/>
                  </a:cubicBezTo>
                  <a:lnTo>
                    <a:pt x="1" y="1702"/>
                  </a:lnTo>
                  <a:cubicBezTo>
                    <a:pt x="34" y="1702"/>
                    <a:pt x="1735" y="2869"/>
                    <a:pt x="4070" y="2869"/>
                  </a:cubicBezTo>
                  <a:cubicBezTo>
                    <a:pt x="5738" y="2869"/>
                    <a:pt x="7739" y="2302"/>
                    <a:pt x="9641" y="201"/>
                  </a:cubicBezTo>
                  <a:lnTo>
                    <a:pt x="93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7"/>
            <p:cNvSpPr/>
            <p:nvPr/>
          </p:nvSpPr>
          <p:spPr>
            <a:xfrm>
              <a:off x="10583575" y="7735150"/>
              <a:ext cx="258525" cy="79250"/>
            </a:xfrm>
            <a:custGeom>
              <a:avLst/>
              <a:gdLst/>
              <a:ahLst/>
              <a:cxnLst/>
              <a:rect l="l" t="t" r="r" b="b"/>
              <a:pathLst>
                <a:path w="10341" h="3170" extrusionOk="0">
                  <a:moveTo>
                    <a:pt x="10074" y="0"/>
                  </a:moveTo>
                  <a:cubicBezTo>
                    <a:pt x="8173" y="2196"/>
                    <a:pt x="6154" y="2842"/>
                    <a:pt x="4440" y="2842"/>
                  </a:cubicBezTo>
                  <a:cubicBezTo>
                    <a:pt x="2092" y="2842"/>
                    <a:pt x="316" y="1631"/>
                    <a:pt x="200" y="1535"/>
                  </a:cubicBezTo>
                  <a:lnTo>
                    <a:pt x="0" y="1835"/>
                  </a:lnTo>
                  <a:cubicBezTo>
                    <a:pt x="33" y="1868"/>
                    <a:pt x="1901" y="3169"/>
                    <a:pt x="4470" y="3169"/>
                  </a:cubicBezTo>
                  <a:cubicBezTo>
                    <a:pt x="6305" y="3169"/>
                    <a:pt x="8373" y="2502"/>
                    <a:pt x="10341" y="200"/>
                  </a:cubicBezTo>
                  <a:lnTo>
                    <a:pt x="100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7"/>
            <p:cNvSpPr/>
            <p:nvPr/>
          </p:nvSpPr>
          <p:spPr>
            <a:xfrm>
              <a:off x="10510175" y="7901925"/>
              <a:ext cx="399475" cy="95925"/>
            </a:xfrm>
            <a:custGeom>
              <a:avLst/>
              <a:gdLst/>
              <a:ahLst/>
              <a:cxnLst/>
              <a:rect l="l" t="t" r="r" b="b"/>
              <a:pathLst>
                <a:path w="15979" h="3837" extrusionOk="0">
                  <a:moveTo>
                    <a:pt x="15745" y="1"/>
                  </a:moveTo>
                  <a:cubicBezTo>
                    <a:pt x="12974" y="2651"/>
                    <a:pt x="10190" y="3500"/>
                    <a:pt x="7761" y="3500"/>
                  </a:cubicBezTo>
                  <a:cubicBezTo>
                    <a:pt x="3464" y="3500"/>
                    <a:pt x="277" y="844"/>
                    <a:pt x="234" y="801"/>
                  </a:cubicBezTo>
                  <a:lnTo>
                    <a:pt x="1" y="1035"/>
                  </a:lnTo>
                  <a:cubicBezTo>
                    <a:pt x="67" y="1102"/>
                    <a:pt x="3336" y="3837"/>
                    <a:pt x="7773" y="3837"/>
                  </a:cubicBezTo>
                  <a:cubicBezTo>
                    <a:pt x="10241" y="3837"/>
                    <a:pt x="13110" y="2970"/>
                    <a:pt x="15979" y="268"/>
                  </a:cubicBezTo>
                  <a:lnTo>
                    <a:pt x="15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7"/>
            <p:cNvSpPr/>
            <p:nvPr/>
          </p:nvSpPr>
          <p:spPr>
            <a:xfrm>
              <a:off x="10521850" y="7872750"/>
              <a:ext cx="374450" cy="99250"/>
            </a:xfrm>
            <a:custGeom>
              <a:avLst/>
              <a:gdLst/>
              <a:ahLst/>
              <a:cxnLst/>
              <a:rect l="l" t="t" r="r" b="b"/>
              <a:pathLst>
                <a:path w="14978" h="3970" extrusionOk="0">
                  <a:moveTo>
                    <a:pt x="14711" y="0"/>
                  </a:moveTo>
                  <a:cubicBezTo>
                    <a:pt x="12351" y="2779"/>
                    <a:pt x="9805" y="3668"/>
                    <a:pt x="7514" y="3668"/>
                  </a:cubicBezTo>
                  <a:cubicBezTo>
                    <a:pt x="3588" y="3668"/>
                    <a:pt x="411" y="1057"/>
                    <a:pt x="201" y="868"/>
                  </a:cubicBezTo>
                  <a:lnTo>
                    <a:pt x="1" y="1134"/>
                  </a:lnTo>
                  <a:cubicBezTo>
                    <a:pt x="101" y="1168"/>
                    <a:pt x="3470" y="3970"/>
                    <a:pt x="7606" y="3970"/>
                  </a:cubicBezTo>
                  <a:cubicBezTo>
                    <a:pt x="9974" y="3970"/>
                    <a:pt x="12610" y="3036"/>
                    <a:pt x="14978" y="200"/>
                  </a:cubicBezTo>
                  <a:lnTo>
                    <a:pt x="14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7"/>
            <p:cNvSpPr/>
            <p:nvPr/>
          </p:nvSpPr>
          <p:spPr>
            <a:xfrm>
              <a:off x="9303475" y="7588375"/>
              <a:ext cx="728875" cy="463700"/>
            </a:xfrm>
            <a:custGeom>
              <a:avLst/>
              <a:gdLst/>
              <a:ahLst/>
              <a:cxnLst/>
              <a:rect l="l" t="t" r="r" b="b"/>
              <a:pathLst>
                <a:path w="29155" h="18548" extrusionOk="0">
                  <a:moveTo>
                    <a:pt x="19415" y="0"/>
                  </a:moveTo>
                  <a:lnTo>
                    <a:pt x="1" y="6805"/>
                  </a:lnTo>
                  <a:lnTo>
                    <a:pt x="9841" y="18547"/>
                  </a:lnTo>
                  <a:lnTo>
                    <a:pt x="29155" y="8640"/>
                  </a:lnTo>
                  <a:lnTo>
                    <a:pt x="19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7"/>
            <p:cNvSpPr/>
            <p:nvPr/>
          </p:nvSpPr>
          <p:spPr>
            <a:xfrm>
              <a:off x="9366025" y="7619225"/>
              <a:ext cx="617125" cy="404475"/>
            </a:xfrm>
            <a:custGeom>
              <a:avLst/>
              <a:gdLst/>
              <a:ahLst/>
              <a:cxnLst/>
              <a:rect l="l" t="t" r="r" b="b"/>
              <a:pathLst>
                <a:path w="24685" h="16179" extrusionOk="0">
                  <a:moveTo>
                    <a:pt x="16746" y="401"/>
                  </a:moveTo>
                  <a:lnTo>
                    <a:pt x="24084" y="7339"/>
                  </a:lnTo>
                  <a:lnTo>
                    <a:pt x="7372" y="15779"/>
                  </a:lnTo>
                  <a:lnTo>
                    <a:pt x="534" y="5905"/>
                  </a:lnTo>
                  <a:lnTo>
                    <a:pt x="16746" y="401"/>
                  </a:lnTo>
                  <a:close/>
                  <a:moveTo>
                    <a:pt x="16846" y="1"/>
                  </a:moveTo>
                  <a:lnTo>
                    <a:pt x="1" y="5738"/>
                  </a:lnTo>
                  <a:lnTo>
                    <a:pt x="7306" y="16179"/>
                  </a:lnTo>
                  <a:lnTo>
                    <a:pt x="24685" y="7439"/>
                  </a:lnTo>
                  <a:lnTo>
                    <a:pt x="168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7"/>
            <p:cNvSpPr/>
            <p:nvPr/>
          </p:nvSpPr>
          <p:spPr>
            <a:xfrm>
              <a:off x="9499450" y="7677575"/>
              <a:ext cx="289400" cy="259225"/>
            </a:xfrm>
            <a:custGeom>
              <a:avLst/>
              <a:gdLst/>
              <a:ahLst/>
              <a:cxnLst/>
              <a:rect l="l" t="t" r="r" b="b"/>
              <a:pathLst>
                <a:path w="11576" h="10369" extrusionOk="0">
                  <a:moveTo>
                    <a:pt x="8559" y="1"/>
                  </a:moveTo>
                  <a:cubicBezTo>
                    <a:pt x="8477" y="1"/>
                    <a:pt x="8393" y="32"/>
                    <a:pt x="8307" y="102"/>
                  </a:cubicBezTo>
                  <a:cubicBezTo>
                    <a:pt x="7406" y="769"/>
                    <a:pt x="9141" y="2837"/>
                    <a:pt x="9141" y="2837"/>
                  </a:cubicBezTo>
                  <a:cubicBezTo>
                    <a:pt x="9141" y="2837"/>
                    <a:pt x="4931" y="1790"/>
                    <a:pt x="2988" y="1790"/>
                  </a:cubicBezTo>
                  <a:cubicBezTo>
                    <a:pt x="2455" y="1790"/>
                    <a:pt x="2093" y="1869"/>
                    <a:pt x="2035" y="2070"/>
                  </a:cubicBezTo>
                  <a:cubicBezTo>
                    <a:pt x="1802" y="2970"/>
                    <a:pt x="7806" y="3638"/>
                    <a:pt x="7973" y="3671"/>
                  </a:cubicBezTo>
                  <a:cubicBezTo>
                    <a:pt x="7706" y="3738"/>
                    <a:pt x="1" y="5072"/>
                    <a:pt x="234" y="6239"/>
                  </a:cubicBezTo>
                  <a:cubicBezTo>
                    <a:pt x="280" y="6439"/>
                    <a:pt x="529" y="6521"/>
                    <a:pt x="910" y="6521"/>
                  </a:cubicBezTo>
                  <a:cubicBezTo>
                    <a:pt x="2762" y="6521"/>
                    <a:pt x="7739" y="4572"/>
                    <a:pt x="7740" y="4572"/>
                  </a:cubicBezTo>
                  <a:lnTo>
                    <a:pt x="7740" y="4572"/>
                  </a:lnTo>
                  <a:cubicBezTo>
                    <a:pt x="7739" y="4572"/>
                    <a:pt x="1635" y="8675"/>
                    <a:pt x="2536" y="9575"/>
                  </a:cubicBezTo>
                  <a:cubicBezTo>
                    <a:pt x="2605" y="9639"/>
                    <a:pt x="2695" y="9669"/>
                    <a:pt x="2804" y="9669"/>
                  </a:cubicBezTo>
                  <a:cubicBezTo>
                    <a:pt x="4163" y="9669"/>
                    <a:pt x="8339" y="5006"/>
                    <a:pt x="8340" y="5005"/>
                  </a:cubicBezTo>
                  <a:lnTo>
                    <a:pt x="8340" y="5005"/>
                  </a:lnTo>
                  <a:cubicBezTo>
                    <a:pt x="8339" y="5006"/>
                    <a:pt x="5338" y="9942"/>
                    <a:pt x="6305" y="10342"/>
                  </a:cubicBezTo>
                  <a:cubicBezTo>
                    <a:pt x="6346" y="10360"/>
                    <a:pt x="6388" y="10369"/>
                    <a:pt x="6432" y="10369"/>
                  </a:cubicBezTo>
                  <a:cubicBezTo>
                    <a:pt x="7455" y="10369"/>
                    <a:pt x="9174" y="5672"/>
                    <a:pt x="9174" y="5672"/>
                  </a:cubicBezTo>
                  <a:lnTo>
                    <a:pt x="9207" y="5672"/>
                  </a:lnTo>
                  <a:cubicBezTo>
                    <a:pt x="9207" y="5672"/>
                    <a:pt x="11576" y="4638"/>
                    <a:pt x="9841" y="2570"/>
                  </a:cubicBezTo>
                  <a:cubicBezTo>
                    <a:pt x="9841" y="2570"/>
                    <a:pt x="9300" y="1"/>
                    <a:pt x="8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7"/>
            <p:cNvSpPr/>
            <p:nvPr/>
          </p:nvSpPr>
          <p:spPr>
            <a:xfrm>
              <a:off x="9787150" y="7785175"/>
              <a:ext cx="37550" cy="62575"/>
            </a:xfrm>
            <a:custGeom>
              <a:avLst/>
              <a:gdLst/>
              <a:ahLst/>
              <a:cxnLst/>
              <a:rect l="l" t="t" r="r" b="b"/>
              <a:pathLst>
                <a:path w="1502" h="2503" extrusionOk="0">
                  <a:moveTo>
                    <a:pt x="735" y="1"/>
                  </a:moveTo>
                  <a:cubicBezTo>
                    <a:pt x="334" y="1"/>
                    <a:pt x="1" y="568"/>
                    <a:pt x="1" y="1268"/>
                  </a:cubicBezTo>
                  <a:cubicBezTo>
                    <a:pt x="1" y="1935"/>
                    <a:pt x="334" y="2503"/>
                    <a:pt x="735" y="2503"/>
                  </a:cubicBezTo>
                  <a:cubicBezTo>
                    <a:pt x="1168" y="2503"/>
                    <a:pt x="1502" y="1935"/>
                    <a:pt x="1502" y="1268"/>
                  </a:cubicBezTo>
                  <a:cubicBezTo>
                    <a:pt x="1502" y="568"/>
                    <a:pt x="1168" y="1"/>
                    <a:pt x="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7"/>
            <p:cNvSpPr/>
            <p:nvPr/>
          </p:nvSpPr>
          <p:spPr>
            <a:xfrm>
              <a:off x="9772150" y="7730025"/>
              <a:ext cx="19200" cy="16825"/>
            </a:xfrm>
            <a:custGeom>
              <a:avLst/>
              <a:gdLst/>
              <a:ahLst/>
              <a:cxnLst/>
              <a:rect l="l" t="t" r="r" b="b"/>
              <a:pathLst>
                <a:path w="768" h="673" extrusionOk="0">
                  <a:moveTo>
                    <a:pt x="459" y="1"/>
                  </a:moveTo>
                  <a:cubicBezTo>
                    <a:pt x="440" y="1"/>
                    <a:pt x="421" y="2"/>
                    <a:pt x="401" y="5"/>
                  </a:cubicBezTo>
                  <a:cubicBezTo>
                    <a:pt x="167" y="5"/>
                    <a:pt x="0" y="139"/>
                    <a:pt x="0" y="339"/>
                  </a:cubicBezTo>
                  <a:cubicBezTo>
                    <a:pt x="0" y="506"/>
                    <a:pt x="167" y="672"/>
                    <a:pt x="401" y="672"/>
                  </a:cubicBezTo>
                  <a:cubicBezTo>
                    <a:pt x="601" y="672"/>
                    <a:pt x="768" y="539"/>
                    <a:pt x="768" y="339"/>
                  </a:cubicBezTo>
                  <a:cubicBezTo>
                    <a:pt x="768" y="156"/>
                    <a:pt x="656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7"/>
            <p:cNvSpPr/>
            <p:nvPr/>
          </p:nvSpPr>
          <p:spPr>
            <a:xfrm>
              <a:off x="9820525" y="7746825"/>
              <a:ext cx="68400" cy="43375"/>
            </a:xfrm>
            <a:custGeom>
              <a:avLst/>
              <a:gdLst/>
              <a:ahLst/>
              <a:cxnLst/>
              <a:rect l="l" t="t" r="r" b="b"/>
              <a:pathLst>
                <a:path w="2736" h="1735" extrusionOk="0">
                  <a:moveTo>
                    <a:pt x="1368" y="0"/>
                  </a:moveTo>
                  <a:cubicBezTo>
                    <a:pt x="601" y="0"/>
                    <a:pt x="0" y="401"/>
                    <a:pt x="0" y="868"/>
                  </a:cubicBezTo>
                  <a:cubicBezTo>
                    <a:pt x="0" y="1335"/>
                    <a:pt x="601" y="1735"/>
                    <a:pt x="1368" y="1735"/>
                  </a:cubicBezTo>
                  <a:cubicBezTo>
                    <a:pt x="2135" y="1735"/>
                    <a:pt x="2735" y="1335"/>
                    <a:pt x="2735" y="868"/>
                  </a:cubicBezTo>
                  <a:cubicBezTo>
                    <a:pt x="2735" y="401"/>
                    <a:pt x="2135" y="0"/>
                    <a:pt x="1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7"/>
            <p:cNvSpPr/>
            <p:nvPr/>
          </p:nvSpPr>
          <p:spPr>
            <a:xfrm>
              <a:off x="9442750" y="7785925"/>
              <a:ext cx="40050" cy="19300"/>
            </a:xfrm>
            <a:custGeom>
              <a:avLst/>
              <a:gdLst/>
              <a:ahLst/>
              <a:cxnLst/>
              <a:rect l="l" t="t" r="r" b="b"/>
              <a:pathLst>
                <a:path w="1602" h="772" extrusionOk="0">
                  <a:moveTo>
                    <a:pt x="902" y="0"/>
                  </a:moveTo>
                  <a:cubicBezTo>
                    <a:pt x="869" y="0"/>
                    <a:pt x="835" y="2"/>
                    <a:pt x="801" y="4"/>
                  </a:cubicBezTo>
                  <a:cubicBezTo>
                    <a:pt x="334" y="4"/>
                    <a:pt x="0" y="171"/>
                    <a:pt x="0" y="404"/>
                  </a:cubicBezTo>
                  <a:cubicBezTo>
                    <a:pt x="0" y="605"/>
                    <a:pt x="401" y="771"/>
                    <a:pt x="801" y="771"/>
                  </a:cubicBezTo>
                  <a:cubicBezTo>
                    <a:pt x="1268" y="771"/>
                    <a:pt x="1602" y="605"/>
                    <a:pt x="1602" y="404"/>
                  </a:cubicBezTo>
                  <a:cubicBezTo>
                    <a:pt x="1602" y="188"/>
                    <a:pt x="1315" y="0"/>
                    <a:pt x="9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7"/>
            <p:cNvSpPr/>
            <p:nvPr/>
          </p:nvSpPr>
          <p:spPr>
            <a:xfrm>
              <a:off x="9486950" y="7765175"/>
              <a:ext cx="41725" cy="29200"/>
            </a:xfrm>
            <a:custGeom>
              <a:avLst/>
              <a:gdLst/>
              <a:ahLst/>
              <a:cxnLst/>
              <a:rect l="l" t="t" r="r" b="b"/>
              <a:pathLst>
                <a:path w="1669" h="1168" extrusionOk="0">
                  <a:moveTo>
                    <a:pt x="834" y="0"/>
                  </a:moveTo>
                  <a:cubicBezTo>
                    <a:pt x="367" y="0"/>
                    <a:pt x="0" y="267"/>
                    <a:pt x="0" y="601"/>
                  </a:cubicBezTo>
                  <a:cubicBezTo>
                    <a:pt x="0" y="934"/>
                    <a:pt x="367" y="1168"/>
                    <a:pt x="834" y="1168"/>
                  </a:cubicBezTo>
                  <a:cubicBezTo>
                    <a:pt x="1301" y="1168"/>
                    <a:pt x="1668" y="934"/>
                    <a:pt x="1668" y="601"/>
                  </a:cubicBezTo>
                  <a:cubicBezTo>
                    <a:pt x="1668" y="267"/>
                    <a:pt x="1301" y="0"/>
                    <a:pt x="8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3532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49"/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EXAMPLES</a:t>
            </a:r>
            <a:endParaRPr dirty="0"/>
          </a:p>
        </p:txBody>
      </p:sp>
      <p:sp>
        <p:nvSpPr>
          <p:cNvPr id="1912" name="Google Shape;1912;p49"/>
          <p:cNvSpPr txBox="1">
            <a:spLocks noGrp="1"/>
          </p:cNvSpPr>
          <p:nvPr>
            <p:ph type="title" idx="2"/>
          </p:nvPr>
        </p:nvSpPr>
        <p:spPr>
          <a:xfrm>
            <a:off x="1000562" y="3124262"/>
            <a:ext cx="2374012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 smtClean="0">
                <a:solidFill>
                  <a:srgbClr val="FF0000"/>
                </a:solidFill>
              </a:rPr>
              <a:t>If</a:t>
            </a:r>
            <a:r>
              <a:rPr lang="es-CO" sz="3000" dirty="0" smtClean="0"/>
              <a:t> it rains, we have to stay home</a:t>
            </a:r>
            <a:endParaRPr sz="3000" dirty="0"/>
          </a:p>
        </p:txBody>
      </p:sp>
      <p:sp>
        <p:nvSpPr>
          <p:cNvPr id="1914" name="Google Shape;1914;p49"/>
          <p:cNvSpPr txBox="1">
            <a:spLocks noGrp="1"/>
          </p:cNvSpPr>
          <p:nvPr>
            <p:ph type="title" idx="3"/>
          </p:nvPr>
        </p:nvSpPr>
        <p:spPr>
          <a:xfrm>
            <a:off x="5934164" y="3185175"/>
            <a:ext cx="2489836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 smtClean="0">
                <a:solidFill>
                  <a:srgbClr val="FF0000"/>
                </a:solidFill>
              </a:rPr>
              <a:t>If</a:t>
            </a:r>
            <a:r>
              <a:rPr lang="es-CO" sz="3000" dirty="0" smtClean="0"/>
              <a:t> i eat fast food, i get fat</a:t>
            </a:r>
            <a:endParaRPr sz="3000" dirty="0"/>
          </a:p>
        </p:txBody>
      </p:sp>
      <p:grpSp>
        <p:nvGrpSpPr>
          <p:cNvPr id="1920" name="Google Shape;1920;p49"/>
          <p:cNvGrpSpPr/>
          <p:nvPr/>
        </p:nvGrpSpPr>
        <p:grpSpPr>
          <a:xfrm>
            <a:off x="3766867" y="1815850"/>
            <a:ext cx="1764775" cy="1930300"/>
            <a:chOff x="-9054475" y="5451575"/>
            <a:chExt cx="1764775" cy="1930300"/>
          </a:xfrm>
        </p:grpSpPr>
        <p:sp>
          <p:nvSpPr>
            <p:cNvPr id="1921" name="Google Shape;1921;p49"/>
            <p:cNvSpPr/>
            <p:nvPr/>
          </p:nvSpPr>
          <p:spPr>
            <a:xfrm>
              <a:off x="-9054475" y="5451575"/>
              <a:ext cx="1764775" cy="1930300"/>
            </a:xfrm>
            <a:custGeom>
              <a:avLst/>
              <a:gdLst/>
              <a:ahLst/>
              <a:cxnLst/>
              <a:rect l="l" t="t" r="r" b="b"/>
              <a:pathLst>
                <a:path w="70591" h="77212" extrusionOk="0">
                  <a:moveTo>
                    <a:pt x="15397" y="40613"/>
                  </a:moveTo>
                  <a:lnTo>
                    <a:pt x="15952" y="40971"/>
                  </a:lnTo>
                  <a:cubicBezTo>
                    <a:pt x="15626" y="40841"/>
                    <a:pt x="15299" y="40776"/>
                    <a:pt x="15006" y="40645"/>
                  </a:cubicBezTo>
                  <a:cubicBezTo>
                    <a:pt x="15136" y="40645"/>
                    <a:pt x="15267" y="40645"/>
                    <a:pt x="15397" y="40613"/>
                  </a:cubicBezTo>
                  <a:close/>
                  <a:moveTo>
                    <a:pt x="48409" y="1"/>
                  </a:moveTo>
                  <a:cubicBezTo>
                    <a:pt x="40645" y="1"/>
                    <a:pt x="31218" y="3002"/>
                    <a:pt x="23944" y="7503"/>
                  </a:cubicBezTo>
                  <a:cubicBezTo>
                    <a:pt x="19214" y="7666"/>
                    <a:pt x="14321" y="10472"/>
                    <a:pt x="11189" y="14908"/>
                  </a:cubicBezTo>
                  <a:cubicBezTo>
                    <a:pt x="8775" y="18268"/>
                    <a:pt x="7601" y="22182"/>
                    <a:pt x="7764" y="25966"/>
                  </a:cubicBezTo>
                  <a:cubicBezTo>
                    <a:pt x="7797" y="27075"/>
                    <a:pt x="8025" y="28119"/>
                    <a:pt x="8254" y="29098"/>
                  </a:cubicBezTo>
                  <a:cubicBezTo>
                    <a:pt x="7960" y="28967"/>
                    <a:pt x="7699" y="28935"/>
                    <a:pt x="7373" y="28935"/>
                  </a:cubicBezTo>
                  <a:cubicBezTo>
                    <a:pt x="6981" y="28935"/>
                    <a:pt x="6623" y="29032"/>
                    <a:pt x="6296" y="29196"/>
                  </a:cubicBezTo>
                  <a:lnTo>
                    <a:pt x="3067" y="30696"/>
                  </a:lnTo>
                  <a:cubicBezTo>
                    <a:pt x="2415" y="31022"/>
                    <a:pt x="1925" y="31642"/>
                    <a:pt x="1730" y="32327"/>
                  </a:cubicBezTo>
                  <a:cubicBezTo>
                    <a:pt x="1534" y="33012"/>
                    <a:pt x="1730" y="33795"/>
                    <a:pt x="2186" y="34415"/>
                  </a:cubicBezTo>
                  <a:lnTo>
                    <a:pt x="2839" y="35230"/>
                  </a:lnTo>
                  <a:lnTo>
                    <a:pt x="2871" y="35295"/>
                  </a:lnTo>
                  <a:cubicBezTo>
                    <a:pt x="3002" y="35491"/>
                    <a:pt x="3165" y="35720"/>
                    <a:pt x="3328" y="35883"/>
                  </a:cubicBezTo>
                  <a:cubicBezTo>
                    <a:pt x="3458" y="36111"/>
                    <a:pt x="3654" y="36372"/>
                    <a:pt x="3850" y="36535"/>
                  </a:cubicBezTo>
                  <a:lnTo>
                    <a:pt x="4176" y="36926"/>
                  </a:lnTo>
                  <a:cubicBezTo>
                    <a:pt x="2284" y="38655"/>
                    <a:pt x="1" y="41950"/>
                    <a:pt x="1142" y="45669"/>
                  </a:cubicBezTo>
                  <a:cubicBezTo>
                    <a:pt x="1860" y="47887"/>
                    <a:pt x="3654" y="49322"/>
                    <a:pt x="5872" y="49322"/>
                  </a:cubicBezTo>
                  <a:cubicBezTo>
                    <a:pt x="6525" y="49322"/>
                    <a:pt x="7144" y="49192"/>
                    <a:pt x="7764" y="48996"/>
                  </a:cubicBezTo>
                  <a:cubicBezTo>
                    <a:pt x="9558" y="51279"/>
                    <a:pt x="12461" y="53367"/>
                    <a:pt x="16735" y="53367"/>
                  </a:cubicBezTo>
                  <a:cubicBezTo>
                    <a:pt x="19638" y="53367"/>
                    <a:pt x="22835" y="52421"/>
                    <a:pt x="26358" y="50562"/>
                  </a:cubicBezTo>
                  <a:cubicBezTo>
                    <a:pt x="26879" y="51149"/>
                    <a:pt x="27467" y="51638"/>
                    <a:pt x="28021" y="52062"/>
                  </a:cubicBezTo>
                  <a:cubicBezTo>
                    <a:pt x="28054" y="52356"/>
                    <a:pt x="28152" y="52617"/>
                    <a:pt x="28282" y="52878"/>
                  </a:cubicBezTo>
                  <a:lnTo>
                    <a:pt x="26586" y="63707"/>
                  </a:lnTo>
                  <a:cubicBezTo>
                    <a:pt x="25901" y="63805"/>
                    <a:pt x="25281" y="64164"/>
                    <a:pt x="24922" y="64686"/>
                  </a:cubicBezTo>
                  <a:cubicBezTo>
                    <a:pt x="24727" y="64980"/>
                    <a:pt x="24596" y="65273"/>
                    <a:pt x="24531" y="65599"/>
                  </a:cubicBezTo>
                  <a:cubicBezTo>
                    <a:pt x="23976" y="65469"/>
                    <a:pt x="23487" y="65338"/>
                    <a:pt x="22998" y="65273"/>
                  </a:cubicBezTo>
                  <a:cubicBezTo>
                    <a:pt x="22443" y="65012"/>
                    <a:pt x="21986" y="64947"/>
                    <a:pt x="21856" y="64914"/>
                  </a:cubicBezTo>
                  <a:cubicBezTo>
                    <a:pt x="21758" y="64849"/>
                    <a:pt x="21595" y="64849"/>
                    <a:pt x="21465" y="64849"/>
                  </a:cubicBezTo>
                  <a:cubicBezTo>
                    <a:pt x="21171" y="64849"/>
                    <a:pt x="20877" y="64914"/>
                    <a:pt x="20616" y="65012"/>
                  </a:cubicBezTo>
                  <a:lnTo>
                    <a:pt x="20551" y="65012"/>
                  </a:lnTo>
                  <a:cubicBezTo>
                    <a:pt x="13831" y="65012"/>
                    <a:pt x="11255" y="70558"/>
                    <a:pt x="11189" y="74276"/>
                  </a:cubicBezTo>
                  <a:cubicBezTo>
                    <a:pt x="11157" y="75451"/>
                    <a:pt x="11972" y="76494"/>
                    <a:pt x="13114" y="76723"/>
                  </a:cubicBezTo>
                  <a:cubicBezTo>
                    <a:pt x="14614" y="77049"/>
                    <a:pt x="16213" y="77212"/>
                    <a:pt x="17844" y="77212"/>
                  </a:cubicBezTo>
                  <a:cubicBezTo>
                    <a:pt x="26521" y="77212"/>
                    <a:pt x="34480" y="72678"/>
                    <a:pt x="34806" y="72515"/>
                  </a:cubicBezTo>
                  <a:cubicBezTo>
                    <a:pt x="35491" y="72123"/>
                    <a:pt x="35980" y="71373"/>
                    <a:pt x="36013" y="70558"/>
                  </a:cubicBezTo>
                  <a:lnTo>
                    <a:pt x="36078" y="69807"/>
                  </a:lnTo>
                  <a:lnTo>
                    <a:pt x="36633" y="61424"/>
                  </a:lnTo>
                  <a:lnTo>
                    <a:pt x="39373" y="71145"/>
                  </a:lnTo>
                  <a:lnTo>
                    <a:pt x="39569" y="71797"/>
                  </a:lnTo>
                  <a:cubicBezTo>
                    <a:pt x="39699" y="72156"/>
                    <a:pt x="39895" y="72515"/>
                    <a:pt x="40188" y="72808"/>
                  </a:cubicBezTo>
                  <a:cubicBezTo>
                    <a:pt x="40547" y="73167"/>
                    <a:pt x="43907" y="76429"/>
                    <a:pt x="51768" y="76429"/>
                  </a:cubicBezTo>
                  <a:cubicBezTo>
                    <a:pt x="55030" y="76429"/>
                    <a:pt x="58651" y="75875"/>
                    <a:pt x="62533" y="74733"/>
                  </a:cubicBezTo>
                  <a:cubicBezTo>
                    <a:pt x="63512" y="74439"/>
                    <a:pt x="64197" y="73591"/>
                    <a:pt x="64262" y="72580"/>
                  </a:cubicBezTo>
                  <a:cubicBezTo>
                    <a:pt x="64262" y="72450"/>
                    <a:pt x="64327" y="71993"/>
                    <a:pt x="64262" y="71373"/>
                  </a:cubicBezTo>
                  <a:cubicBezTo>
                    <a:pt x="64327" y="71014"/>
                    <a:pt x="64262" y="70623"/>
                    <a:pt x="64164" y="70231"/>
                  </a:cubicBezTo>
                  <a:cubicBezTo>
                    <a:pt x="63903" y="68927"/>
                    <a:pt x="63381" y="67296"/>
                    <a:pt x="62109" y="65958"/>
                  </a:cubicBezTo>
                  <a:cubicBezTo>
                    <a:pt x="61130" y="64914"/>
                    <a:pt x="59336" y="63642"/>
                    <a:pt x="56335" y="63642"/>
                  </a:cubicBezTo>
                  <a:cubicBezTo>
                    <a:pt x="55389" y="63642"/>
                    <a:pt x="54411" y="63773"/>
                    <a:pt x="53334" y="64001"/>
                  </a:cubicBezTo>
                  <a:cubicBezTo>
                    <a:pt x="53236" y="64001"/>
                    <a:pt x="53106" y="63968"/>
                    <a:pt x="52975" y="63968"/>
                  </a:cubicBezTo>
                  <a:cubicBezTo>
                    <a:pt x="52617" y="63968"/>
                    <a:pt x="52258" y="64034"/>
                    <a:pt x="51866" y="64262"/>
                  </a:cubicBezTo>
                  <a:cubicBezTo>
                    <a:pt x="51703" y="64327"/>
                    <a:pt x="51507" y="64458"/>
                    <a:pt x="51312" y="64588"/>
                  </a:cubicBezTo>
                  <a:cubicBezTo>
                    <a:pt x="50822" y="64751"/>
                    <a:pt x="50333" y="64914"/>
                    <a:pt x="49811" y="65110"/>
                  </a:cubicBezTo>
                  <a:cubicBezTo>
                    <a:pt x="49681" y="64784"/>
                    <a:pt x="49518" y="64458"/>
                    <a:pt x="49257" y="64197"/>
                  </a:cubicBezTo>
                  <a:cubicBezTo>
                    <a:pt x="48833" y="63707"/>
                    <a:pt x="48180" y="63446"/>
                    <a:pt x="47495" y="63446"/>
                  </a:cubicBezTo>
                  <a:cubicBezTo>
                    <a:pt x="47365" y="63446"/>
                    <a:pt x="47267" y="63446"/>
                    <a:pt x="47169" y="63479"/>
                  </a:cubicBezTo>
                  <a:cubicBezTo>
                    <a:pt x="47104" y="63479"/>
                    <a:pt x="47039" y="63479"/>
                    <a:pt x="46875" y="63512"/>
                  </a:cubicBezTo>
                  <a:lnTo>
                    <a:pt x="44364" y="56792"/>
                  </a:lnTo>
                  <a:lnTo>
                    <a:pt x="44364" y="56792"/>
                  </a:lnTo>
                  <a:cubicBezTo>
                    <a:pt x="45310" y="57020"/>
                    <a:pt x="46288" y="57151"/>
                    <a:pt x="47234" y="57151"/>
                  </a:cubicBezTo>
                  <a:cubicBezTo>
                    <a:pt x="49485" y="57151"/>
                    <a:pt x="51312" y="56433"/>
                    <a:pt x="52453" y="55031"/>
                  </a:cubicBezTo>
                  <a:cubicBezTo>
                    <a:pt x="53138" y="54182"/>
                    <a:pt x="53889" y="52714"/>
                    <a:pt x="53465" y="50496"/>
                  </a:cubicBezTo>
                  <a:cubicBezTo>
                    <a:pt x="53171" y="48996"/>
                    <a:pt x="52290" y="47463"/>
                    <a:pt x="50822" y="45995"/>
                  </a:cubicBezTo>
                  <a:cubicBezTo>
                    <a:pt x="50953" y="45669"/>
                    <a:pt x="50986" y="45342"/>
                    <a:pt x="51018" y="44951"/>
                  </a:cubicBezTo>
                  <a:cubicBezTo>
                    <a:pt x="51051" y="44266"/>
                    <a:pt x="50888" y="43614"/>
                    <a:pt x="50627" y="43059"/>
                  </a:cubicBezTo>
                  <a:lnTo>
                    <a:pt x="50627" y="43059"/>
                  </a:lnTo>
                  <a:cubicBezTo>
                    <a:pt x="52617" y="44201"/>
                    <a:pt x="55259" y="44853"/>
                    <a:pt x="57966" y="44853"/>
                  </a:cubicBezTo>
                  <a:cubicBezTo>
                    <a:pt x="61424" y="44853"/>
                    <a:pt x="64360" y="43777"/>
                    <a:pt x="66219" y="41852"/>
                  </a:cubicBezTo>
                  <a:cubicBezTo>
                    <a:pt x="67687" y="40384"/>
                    <a:pt x="68274" y="38557"/>
                    <a:pt x="67915" y="36698"/>
                  </a:cubicBezTo>
                  <a:cubicBezTo>
                    <a:pt x="67622" y="35295"/>
                    <a:pt x="66839" y="33958"/>
                    <a:pt x="65730" y="32849"/>
                  </a:cubicBezTo>
                  <a:lnTo>
                    <a:pt x="65828" y="32555"/>
                  </a:lnTo>
                  <a:cubicBezTo>
                    <a:pt x="66023" y="31838"/>
                    <a:pt x="65828" y="31055"/>
                    <a:pt x="65436" y="30500"/>
                  </a:cubicBezTo>
                  <a:cubicBezTo>
                    <a:pt x="66252" y="27467"/>
                    <a:pt x="66610" y="24009"/>
                    <a:pt x="66382" y="20584"/>
                  </a:cubicBezTo>
                  <a:cubicBezTo>
                    <a:pt x="66513" y="20584"/>
                    <a:pt x="66676" y="20551"/>
                    <a:pt x="66806" y="20551"/>
                  </a:cubicBezTo>
                  <a:cubicBezTo>
                    <a:pt x="67524" y="20388"/>
                    <a:pt x="68144" y="19899"/>
                    <a:pt x="68470" y="19181"/>
                  </a:cubicBezTo>
                  <a:lnTo>
                    <a:pt x="69448" y="17159"/>
                  </a:lnTo>
                  <a:cubicBezTo>
                    <a:pt x="69546" y="16996"/>
                    <a:pt x="69579" y="16833"/>
                    <a:pt x="69611" y="16670"/>
                  </a:cubicBezTo>
                  <a:cubicBezTo>
                    <a:pt x="69775" y="16539"/>
                    <a:pt x="69938" y="16376"/>
                    <a:pt x="70068" y="16180"/>
                  </a:cubicBezTo>
                  <a:cubicBezTo>
                    <a:pt x="70460" y="15593"/>
                    <a:pt x="70590" y="14875"/>
                    <a:pt x="70427" y="14190"/>
                  </a:cubicBezTo>
                  <a:lnTo>
                    <a:pt x="68894" y="7895"/>
                  </a:lnTo>
                  <a:cubicBezTo>
                    <a:pt x="68698" y="7047"/>
                    <a:pt x="67980" y="6362"/>
                    <a:pt x="67132" y="6101"/>
                  </a:cubicBezTo>
                  <a:cubicBezTo>
                    <a:pt x="66937" y="6068"/>
                    <a:pt x="66741" y="6035"/>
                    <a:pt x="66513" y="6035"/>
                  </a:cubicBezTo>
                  <a:cubicBezTo>
                    <a:pt x="65860" y="6035"/>
                    <a:pt x="65208" y="6296"/>
                    <a:pt x="64784" y="6786"/>
                  </a:cubicBezTo>
                  <a:lnTo>
                    <a:pt x="63153" y="8515"/>
                  </a:lnTo>
                  <a:cubicBezTo>
                    <a:pt x="60250" y="3328"/>
                    <a:pt x="55650" y="360"/>
                    <a:pt x="49974" y="33"/>
                  </a:cubicBezTo>
                  <a:cubicBezTo>
                    <a:pt x="49485" y="1"/>
                    <a:pt x="48963" y="1"/>
                    <a:pt x="48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9"/>
            <p:cNvSpPr/>
            <p:nvPr/>
          </p:nvSpPr>
          <p:spPr>
            <a:xfrm>
              <a:off x="-8336825" y="6712350"/>
              <a:ext cx="425700" cy="534175"/>
            </a:xfrm>
            <a:custGeom>
              <a:avLst/>
              <a:gdLst/>
              <a:ahLst/>
              <a:cxnLst/>
              <a:rect l="l" t="t" r="r" b="b"/>
              <a:pathLst>
                <a:path w="17028" h="21367" extrusionOk="0">
                  <a:moveTo>
                    <a:pt x="10699" y="0"/>
                  </a:moveTo>
                  <a:lnTo>
                    <a:pt x="2381" y="620"/>
                  </a:lnTo>
                  <a:lnTo>
                    <a:pt x="0" y="15788"/>
                  </a:lnTo>
                  <a:lnTo>
                    <a:pt x="0" y="19637"/>
                  </a:lnTo>
                  <a:lnTo>
                    <a:pt x="1109" y="20616"/>
                  </a:lnTo>
                  <a:lnTo>
                    <a:pt x="3751" y="19768"/>
                  </a:lnTo>
                  <a:lnTo>
                    <a:pt x="4958" y="19213"/>
                  </a:lnTo>
                  <a:lnTo>
                    <a:pt x="6035" y="2805"/>
                  </a:lnTo>
                  <a:lnTo>
                    <a:pt x="8253" y="3066"/>
                  </a:lnTo>
                  <a:lnTo>
                    <a:pt x="13048" y="20061"/>
                  </a:lnTo>
                  <a:lnTo>
                    <a:pt x="15234" y="21366"/>
                  </a:lnTo>
                  <a:lnTo>
                    <a:pt x="17028" y="20224"/>
                  </a:lnTo>
                  <a:lnTo>
                    <a:pt x="16604" y="15984"/>
                  </a:lnTo>
                  <a:lnTo>
                    <a:pt x="106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9"/>
            <p:cNvSpPr/>
            <p:nvPr/>
          </p:nvSpPr>
          <p:spPr>
            <a:xfrm>
              <a:off x="-8713600" y="7105325"/>
              <a:ext cx="500750" cy="216275"/>
            </a:xfrm>
            <a:custGeom>
              <a:avLst/>
              <a:gdLst/>
              <a:ahLst/>
              <a:cxnLst/>
              <a:rect l="l" t="t" r="r" b="b"/>
              <a:pathLst>
                <a:path w="20030" h="8651" extrusionOk="0">
                  <a:moveTo>
                    <a:pt x="13539" y="0"/>
                  </a:moveTo>
                  <a:cubicBezTo>
                    <a:pt x="13375" y="0"/>
                    <a:pt x="13277" y="4"/>
                    <a:pt x="13277" y="4"/>
                  </a:cubicBezTo>
                  <a:lnTo>
                    <a:pt x="14158" y="3201"/>
                  </a:lnTo>
                  <a:cubicBezTo>
                    <a:pt x="11163" y="1869"/>
                    <a:pt x="8802" y="1347"/>
                    <a:pt x="6940" y="1347"/>
                  </a:cubicBezTo>
                  <a:cubicBezTo>
                    <a:pt x="181" y="1347"/>
                    <a:pt x="1" y="8224"/>
                    <a:pt x="1" y="8224"/>
                  </a:cubicBezTo>
                  <a:cubicBezTo>
                    <a:pt x="1377" y="8523"/>
                    <a:pt x="2776" y="8651"/>
                    <a:pt x="4161" y="8651"/>
                  </a:cubicBezTo>
                  <a:cubicBezTo>
                    <a:pt x="12295" y="8651"/>
                    <a:pt x="19964" y="4244"/>
                    <a:pt x="19964" y="4244"/>
                  </a:cubicBezTo>
                  <a:lnTo>
                    <a:pt x="20029" y="3494"/>
                  </a:lnTo>
                  <a:lnTo>
                    <a:pt x="20029" y="3494"/>
                  </a:lnTo>
                  <a:cubicBezTo>
                    <a:pt x="19290" y="3800"/>
                    <a:pt x="18643" y="3906"/>
                    <a:pt x="18100" y="3906"/>
                  </a:cubicBezTo>
                  <a:cubicBezTo>
                    <a:pt x="16871" y="3906"/>
                    <a:pt x="16175" y="3363"/>
                    <a:pt x="16148" y="3363"/>
                  </a:cubicBezTo>
                  <a:cubicBezTo>
                    <a:pt x="16148" y="3363"/>
                    <a:pt x="16148" y="3363"/>
                    <a:pt x="16148" y="3363"/>
                  </a:cubicBezTo>
                  <a:lnTo>
                    <a:pt x="16148" y="3363"/>
                  </a:lnTo>
                  <a:cubicBezTo>
                    <a:pt x="18333" y="1048"/>
                    <a:pt x="16637" y="297"/>
                    <a:pt x="15071" y="102"/>
                  </a:cubicBezTo>
                  <a:cubicBezTo>
                    <a:pt x="14462" y="15"/>
                    <a:pt x="13868" y="0"/>
                    <a:pt x="135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9"/>
            <p:cNvSpPr/>
            <p:nvPr/>
          </p:nvSpPr>
          <p:spPr>
            <a:xfrm>
              <a:off x="-8705450" y="7196750"/>
              <a:ext cx="490150" cy="104400"/>
            </a:xfrm>
            <a:custGeom>
              <a:avLst/>
              <a:gdLst/>
              <a:ahLst/>
              <a:cxnLst/>
              <a:rect l="l" t="t" r="r" b="b"/>
              <a:pathLst>
                <a:path w="19606" h="4176" extrusionOk="0">
                  <a:moveTo>
                    <a:pt x="19442" y="0"/>
                  </a:moveTo>
                  <a:cubicBezTo>
                    <a:pt x="12745" y="3018"/>
                    <a:pt x="7972" y="3784"/>
                    <a:pt x="4854" y="3784"/>
                  </a:cubicBezTo>
                  <a:cubicBezTo>
                    <a:pt x="1670" y="3784"/>
                    <a:pt x="213" y="2985"/>
                    <a:pt x="197" y="2969"/>
                  </a:cubicBezTo>
                  <a:lnTo>
                    <a:pt x="1" y="3295"/>
                  </a:lnTo>
                  <a:cubicBezTo>
                    <a:pt x="66" y="3328"/>
                    <a:pt x="1599" y="4176"/>
                    <a:pt x="4861" y="4176"/>
                  </a:cubicBezTo>
                  <a:cubicBezTo>
                    <a:pt x="8025" y="4176"/>
                    <a:pt x="12853" y="3360"/>
                    <a:pt x="19606" y="359"/>
                  </a:cubicBezTo>
                  <a:lnTo>
                    <a:pt x="194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9"/>
            <p:cNvSpPr/>
            <p:nvPr/>
          </p:nvSpPr>
          <p:spPr>
            <a:xfrm>
              <a:off x="-8518700" y="7135575"/>
              <a:ext cx="70975" cy="153350"/>
            </a:xfrm>
            <a:custGeom>
              <a:avLst/>
              <a:gdLst/>
              <a:ahLst/>
              <a:cxnLst/>
              <a:rect l="l" t="t" r="r" b="b"/>
              <a:pathLst>
                <a:path w="2839" h="6134" extrusionOk="0">
                  <a:moveTo>
                    <a:pt x="66" y="1"/>
                  </a:moveTo>
                  <a:lnTo>
                    <a:pt x="1" y="360"/>
                  </a:lnTo>
                  <a:cubicBezTo>
                    <a:pt x="34" y="360"/>
                    <a:pt x="1436" y="653"/>
                    <a:pt x="1991" y="1828"/>
                  </a:cubicBezTo>
                  <a:cubicBezTo>
                    <a:pt x="2447" y="2839"/>
                    <a:pt x="2219" y="4241"/>
                    <a:pt x="1306" y="5938"/>
                  </a:cubicBezTo>
                  <a:lnTo>
                    <a:pt x="1632" y="6133"/>
                  </a:lnTo>
                  <a:cubicBezTo>
                    <a:pt x="2611" y="4307"/>
                    <a:pt x="2839" y="2806"/>
                    <a:pt x="2317" y="1664"/>
                  </a:cubicBezTo>
                  <a:cubicBezTo>
                    <a:pt x="1665" y="327"/>
                    <a:pt x="164" y="1"/>
                    <a:pt x="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9"/>
            <p:cNvSpPr/>
            <p:nvPr/>
          </p:nvSpPr>
          <p:spPr>
            <a:xfrm>
              <a:off x="-8391475" y="7188600"/>
              <a:ext cx="42425" cy="28550"/>
            </a:xfrm>
            <a:custGeom>
              <a:avLst/>
              <a:gdLst/>
              <a:ahLst/>
              <a:cxnLst/>
              <a:rect l="l" t="t" r="r" b="b"/>
              <a:pathLst>
                <a:path w="1697" h="1142" extrusionOk="0">
                  <a:moveTo>
                    <a:pt x="196" y="0"/>
                  </a:moveTo>
                  <a:lnTo>
                    <a:pt x="1" y="359"/>
                  </a:lnTo>
                  <a:lnTo>
                    <a:pt x="1501" y="1142"/>
                  </a:lnTo>
                  <a:lnTo>
                    <a:pt x="1697" y="783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9"/>
            <p:cNvSpPr/>
            <p:nvPr/>
          </p:nvSpPr>
          <p:spPr>
            <a:xfrm>
              <a:off x="-8371900" y="7182075"/>
              <a:ext cx="33450" cy="16325"/>
            </a:xfrm>
            <a:custGeom>
              <a:avLst/>
              <a:gdLst/>
              <a:ahLst/>
              <a:cxnLst/>
              <a:rect l="l" t="t" r="r" b="b"/>
              <a:pathLst>
                <a:path w="1338" h="653" extrusionOk="0">
                  <a:moveTo>
                    <a:pt x="98" y="0"/>
                  </a:moveTo>
                  <a:lnTo>
                    <a:pt x="1" y="359"/>
                  </a:lnTo>
                  <a:lnTo>
                    <a:pt x="1240" y="653"/>
                  </a:lnTo>
                  <a:lnTo>
                    <a:pt x="1338" y="32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9"/>
            <p:cNvSpPr/>
            <p:nvPr/>
          </p:nvSpPr>
          <p:spPr>
            <a:xfrm>
              <a:off x="-8011450" y="7099700"/>
              <a:ext cx="514225" cy="202400"/>
            </a:xfrm>
            <a:custGeom>
              <a:avLst/>
              <a:gdLst/>
              <a:ahLst/>
              <a:cxnLst/>
              <a:rect l="l" t="t" r="r" b="b"/>
              <a:pathLst>
                <a:path w="20569" h="8096" extrusionOk="0">
                  <a:moveTo>
                    <a:pt x="5774" y="1"/>
                  </a:moveTo>
                  <a:cubicBezTo>
                    <a:pt x="5774" y="1"/>
                    <a:pt x="4665" y="164"/>
                    <a:pt x="3589" y="490"/>
                  </a:cubicBezTo>
                  <a:cubicBezTo>
                    <a:pt x="1925" y="1012"/>
                    <a:pt x="425" y="2023"/>
                    <a:pt x="3165" y="3784"/>
                  </a:cubicBezTo>
                  <a:cubicBezTo>
                    <a:pt x="3165" y="3784"/>
                    <a:pt x="2164" y="4601"/>
                    <a:pt x="564" y="4601"/>
                  </a:cubicBezTo>
                  <a:cubicBezTo>
                    <a:pt x="384" y="4601"/>
                    <a:pt x="196" y="4590"/>
                    <a:pt x="0" y="4567"/>
                  </a:cubicBezTo>
                  <a:lnTo>
                    <a:pt x="0" y="4567"/>
                  </a:lnTo>
                  <a:lnTo>
                    <a:pt x="196" y="5220"/>
                  </a:lnTo>
                  <a:cubicBezTo>
                    <a:pt x="196" y="5220"/>
                    <a:pt x="2987" y="8095"/>
                    <a:pt x="10017" y="8095"/>
                  </a:cubicBezTo>
                  <a:cubicBezTo>
                    <a:pt x="12722" y="8095"/>
                    <a:pt x="16053" y="7670"/>
                    <a:pt x="20094" y="6492"/>
                  </a:cubicBezTo>
                  <a:cubicBezTo>
                    <a:pt x="20094" y="6492"/>
                    <a:pt x="20568" y="193"/>
                    <a:pt x="14580" y="193"/>
                  </a:cubicBezTo>
                  <a:cubicBezTo>
                    <a:pt x="12403" y="193"/>
                    <a:pt x="9372" y="1025"/>
                    <a:pt x="5154" y="3295"/>
                  </a:cubicBezTo>
                  <a:lnTo>
                    <a:pt x="5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9"/>
            <p:cNvSpPr/>
            <p:nvPr/>
          </p:nvSpPr>
          <p:spPr>
            <a:xfrm>
              <a:off x="-7910325" y="7173900"/>
              <a:ext cx="35900" cy="16350"/>
            </a:xfrm>
            <a:custGeom>
              <a:avLst/>
              <a:gdLst/>
              <a:ahLst/>
              <a:cxnLst/>
              <a:rect l="l" t="t" r="r" b="b"/>
              <a:pathLst>
                <a:path w="1436" h="654" extrusionOk="0">
                  <a:moveTo>
                    <a:pt x="1338" y="1"/>
                  </a:moveTo>
                  <a:lnTo>
                    <a:pt x="0" y="262"/>
                  </a:lnTo>
                  <a:lnTo>
                    <a:pt x="66" y="653"/>
                  </a:lnTo>
                  <a:lnTo>
                    <a:pt x="1436" y="392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9"/>
            <p:cNvSpPr/>
            <p:nvPr/>
          </p:nvSpPr>
          <p:spPr>
            <a:xfrm>
              <a:off x="-7896475" y="7181250"/>
              <a:ext cx="39175" cy="29375"/>
            </a:xfrm>
            <a:custGeom>
              <a:avLst/>
              <a:gdLst/>
              <a:ahLst/>
              <a:cxnLst/>
              <a:rect l="l" t="t" r="r" b="b"/>
              <a:pathLst>
                <a:path w="1567" h="1175" extrusionOk="0">
                  <a:moveTo>
                    <a:pt x="1371" y="1"/>
                  </a:moveTo>
                  <a:lnTo>
                    <a:pt x="1" y="881"/>
                  </a:lnTo>
                  <a:lnTo>
                    <a:pt x="197" y="1175"/>
                  </a:lnTo>
                  <a:lnTo>
                    <a:pt x="1567" y="29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9"/>
            <p:cNvSpPr/>
            <p:nvPr/>
          </p:nvSpPr>
          <p:spPr>
            <a:xfrm>
              <a:off x="-8003300" y="7217950"/>
              <a:ext cx="494225" cy="64450"/>
            </a:xfrm>
            <a:custGeom>
              <a:avLst/>
              <a:gdLst/>
              <a:ahLst/>
              <a:cxnLst/>
              <a:rect l="l" t="t" r="r" b="b"/>
              <a:pathLst>
                <a:path w="19769" h="2578" extrusionOk="0">
                  <a:moveTo>
                    <a:pt x="164" y="0"/>
                  </a:moveTo>
                  <a:lnTo>
                    <a:pt x="1" y="327"/>
                  </a:lnTo>
                  <a:cubicBezTo>
                    <a:pt x="99" y="359"/>
                    <a:pt x="4274" y="2577"/>
                    <a:pt x="10211" y="2577"/>
                  </a:cubicBezTo>
                  <a:cubicBezTo>
                    <a:pt x="13049" y="2577"/>
                    <a:pt x="16343" y="2023"/>
                    <a:pt x="19768" y="490"/>
                  </a:cubicBezTo>
                  <a:lnTo>
                    <a:pt x="19605" y="131"/>
                  </a:lnTo>
                  <a:cubicBezTo>
                    <a:pt x="16231" y="1663"/>
                    <a:pt x="12987" y="2178"/>
                    <a:pt x="10148" y="2178"/>
                  </a:cubicBezTo>
                  <a:cubicBezTo>
                    <a:pt x="4342" y="2178"/>
                    <a:pt x="230" y="22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9"/>
            <p:cNvSpPr/>
            <p:nvPr/>
          </p:nvSpPr>
          <p:spPr>
            <a:xfrm>
              <a:off x="-7827150" y="7111925"/>
              <a:ext cx="101150" cy="164775"/>
            </a:xfrm>
            <a:custGeom>
              <a:avLst/>
              <a:gdLst/>
              <a:ahLst/>
              <a:cxnLst/>
              <a:rect l="l" t="t" r="r" b="b"/>
              <a:pathLst>
                <a:path w="4046" h="6591" extrusionOk="0">
                  <a:moveTo>
                    <a:pt x="3882" y="1"/>
                  </a:moveTo>
                  <a:cubicBezTo>
                    <a:pt x="3850" y="33"/>
                    <a:pt x="1" y="2089"/>
                    <a:pt x="1240" y="6590"/>
                  </a:cubicBezTo>
                  <a:lnTo>
                    <a:pt x="1599" y="6492"/>
                  </a:lnTo>
                  <a:cubicBezTo>
                    <a:pt x="457" y="2252"/>
                    <a:pt x="3882" y="392"/>
                    <a:pt x="4045" y="327"/>
                  </a:cubicBezTo>
                  <a:lnTo>
                    <a:pt x="38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9"/>
            <p:cNvSpPr/>
            <p:nvPr/>
          </p:nvSpPr>
          <p:spPr>
            <a:xfrm>
              <a:off x="-8852225" y="6479925"/>
              <a:ext cx="559450" cy="244425"/>
            </a:xfrm>
            <a:custGeom>
              <a:avLst/>
              <a:gdLst/>
              <a:ahLst/>
              <a:cxnLst/>
              <a:rect l="l" t="t" r="r" b="b"/>
              <a:pathLst>
                <a:path w="22378" h="9777" extrusionOk="0">
                  <a:moveTo>
                    <a:pt x="2414" y="0"/>
                  </a:moveTo>
                  <a:lnTo>
                    <a:pt x="0" y="3262"/>
                  </a:lnTo>
                  <a:cubicBezTo>
                    <a:pt x="0" y="3262"/>
                    <a:pt x="1778" y="9777"/>
                    <a:pt x="8676" y="9777"/>
                  </a:cubicBezTo>
                  <a:cubicBezTo>
                    <a:pt x="11840" y="9777"/>
                    <a:pt x="16083" y="8405"/>
                    <a:pt x="21725" y="4404"/>
                  </a:cubicBezTo>
                  <a:lnTo>
                    <a:pt x="22378" y="2447"/>
                  </a:lnTo>
                  <a:lnTo>
                    <a:pt x="22378" y="2447"/>
                  </a:lnTo>
                  <a:cubicBezTo>
                    <a:pt x="22377" y="2447"/>
                    <a:pt x="19341" y="3388"/>
                    <a:pt x="15089" y="3388"/>
                  </a:cubicBezTo>
                  <a:cubicBezTo>
                    <a:pt x="11385" y="3388"/>
                    <a:pt x="6758" y="2674"/>
                    <a:pt x="2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9"/>
            <p:cNvSpPr/>
            <p:nvPr/>
          </p:nvSpPr>
          <p:spPr>
            <a:xfrm>
              <a:off x="-8388200" y="6470950"/>
              <a:ext cx="675250" cy="294425"/>
            </a:xfrm>
            <a:custGeom>
              <a:avLst/>
              <a:gdLst/>
              <a:ahLst/>
              <a:cxnLst/>
              <a:rect l="l" t="t" r="r" b="b"/>
              <a:pathLst>
                <a:path w="27010" h="11777" extrusionOk="0">
                  <a:moveTo>
                    <a:pt x="16473" y="1"/>
                  </a:moveTo>
                  <a:lnTo>
                    <a:pt x="6687" y="262"/>
                  </a:lnTo>
                  <a:cubicBezTo>
                    <a:pt x="6687" y="262"/>
                    <a:pt x="0" y="2806"/>
                    <a:pt x="457" y="5742"/>
                  </a:cubicBezTo>
                  <a:cubicBezTo>
                    <a:pt x="881" y="8678"/>
                    <a:pt x="4110" y="9982"/>
                    <a:pt x="4110" y="9982"/>
                  </a:cubicBezTo>
                  <a:lnTo>
                    <a:pt x="3849" y="10994"/>
                  </a:lnTo>
                  <a:lnTo>
                    <a:pt x="20127" y="11776"/>
                  </a:lnTo>
                  <a:lnTo>
                    <a:pt x="20127" y="11776"/>
                  </a:lnTo>
                  <a:lnTo>
                    <a:pt x="18920" y="6557"/>
                  </a:lnTo>
                  <a:cubicBezTo>
                    <a:pt x="18920" y="6525"/>
                    <a:pt x="27009" y="4176"/>
                    <a:pt x="16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9"/>
            <p:cNvSpPr/>
            <p:nvPr/>
          </p:nvSpPr>
          <p:spPr>
            <a:xfrm>
              <a:off x="-8277300" y="6718050"/>
              <a:ext cx="332750" cy="18775"/>
            </a:xfrm>
            <a:custGeom>
              <a:avLst/>
              <a:gdLst/>
              <a:ahLst/>
              <a:cxnLst/>
              <a:rect l="l" t="t" r="r" b="b"/>
              <a:pathLst>
                <a:path w="13310" h="751" extrusionOk="0">
                  <a:moveTo>
                    <a:pt x="0" y="0"/>
                  </a:moveTo>
                  <a:lnTo>
                    <a:pt x="0" y="359"/>
                  </a:lnTo>
                  <a:lnTo>
                    <a:pt x="13277" y="751"/>
                  </a:lnTo>
                  <a:lnTo>
                    <a:pt x="13309" y="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9"/>
            <p:cNvSpPr/>
            <p:nvPr/>
          </p:nvSpPr>
          <p:spPr>
            <a:xfrm>
              <a:off x="-8244675" y="6467700"/>
              <a:ext cx="142725" cy="261800"/>
            </a:xfrm>
            <a:custGeom>
              <a:avLst/>
              <a:gdLst/>
              <a:ahLst/>
              <a:cxnLst/>
              <a:rect l="l" t="t" r="r" b="b"/>
              <a:pathLst>
                <a:path w="5709" h="10472" extrusionOk="0">
                  <a:moveTo>
                    <a:pt x="5415" y="0"/>
                  </a:moveTo>
                  <a:cubicBezTo>
                    <a:pt x="5382" y="33"/>
                    <a:pt x="0" y="6035"/>
                    <a:pt x="3817" y="10471"/>
                  </a:cubicBezTo>
                  <a:lnTo>
                    <a:pt x="4110" y="10210"/>
                  </a:lnTo>
                  <a:cubicBezTo>
                    <a:pt x="522" y="6035"/>
                    <a:pt x="5676" y="261"/>
                    <a:pt x="5709" y="228"/>
                  </a:cubicBezTo>
                  <a:lnTo>
                    <a:pt x="54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9"/>
            <p:cNvSpPr/>
            <p:nvPr/>
          </p:nvSpPr>
          <p:spPr>
            <a:xfrm>
              <a:off x="-8272400" y="6501950"/>
              <a:ext cx="345775" cy="103575"/>
            </a:xfrm>
            <a:custGeom>
              <a:avLst/>
              <a:gdLst/>
              <a:ahLst/>
              <a:cxnLst/>
              <a:rect l="l" t="t" r="r" b="b"/>
              <a:pathLst>
                <a:path w="13831" h="4143" extrusionOk="0">
                  <a:moveTo>
                    <a:pt x="294" y="0"/>
                  </a:moveTo>
                  <a:lnTo>
                    <a:pt x="0" y="294"/>
                  </a:lnTo>
                  <a:lnTo>
                    <a:pt x="3849" y="4143"/>
                  </a:lnTo>
                  <a:lnTo>
                    <a:pt x="4012" y="4012"/>
                  </a:lnTo>
                  <a:cubicBezTo>
                    <a:pt x="4045" y="3980"/>
                    <a:pt x="8009" y="618"/>
                    <a:pt x="13593" y="618"/>
                  </a:cubicBezTo>
                  <a:cubicBezTo>
                    <a:pt x="13672" y="618"/>
                    <a:pt x="13751" y="619"/>
                    <a:pt x="13831" y="620"/>
                  </a:cubicBezTo>
                  <a:lnTo>
                    <a:pt x="13831" y="229"/>
                  </a:lnTo>
                  <a:cubicBezTo>
                    <a:pt x="13742" y="227"/>
                    <a:pt x="13654" y="226"/>
                    <a:pt x="13566" y="226"/>
                  </a:cubicBezTo>
                  <a:cubicBezTo>
                    <a:pt x="8448" y="226"/>
                    <a:pt x="4652" y="2979"/>
                    <a:pt x="3882" y="3588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9"/>
            <p:cNvSpPr/>
            <p:nvPr/>
          </p:nvSpPr>
          <p:spPr>
            <a:xfrm>
              <a:off x="-8238975" y="6522325"/>
              <a:ext cx="46500" cy="82400"/>
            </a:xfrm>
            <a:custGeom>
              <a:avLst/>
              <a:gdLst/>
              <a:ahLst/>
              <a:cxnLst/>
              <a:rect l="l" t="t" r="r" b="b"/>
              <a:pathLst>
                <a:path w="1860" h="3296" extrusionOk="0">
                  <a:moveTo>
                    <a:pt x="686" y="1"/>
                  </a:moveTo>
                  <a:lnTo>
                    <a:pt x="1" y="3034"/>
                  </a:lnTo>
                  <a:lnTo>
                    <a:pt x="1175" y="3295"/>
                  </a:lnTo>
                  <a:lnTo>
                    <a:pt x="1860" y="262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9"/>
            <p:cNvSpPr/>
            <p:nvPr/>
          </p:nvSpPr>
          <p:spPr>
            <a:xfrm>
              <a:off x="-8233275" y="6566375"/>
              <a:ext cx="22875" cy="52200"/>
            </a:xfrm>
            <a:custGeom>
              <a:avLst/>
              <a:gdLst/>
              <a:ahLst/>
              <a:cxnLst/>
              <a:rect l="l" t="t" r="r" b="b"/>
              <a:pathLst>
                <a:path w="915" h="2088" extrusionOk="0">
                  <a:moveTo>
                    <a:pt x="523" y="0"/>
                  </a:moveTo>
                  <a:lnTo>
                    <a:pt x="1" y="1990"/>
                  </a:lnTo>
                  <a:lnTo>
                    <a:pt x="392" y="2088"/>
                  </a:lnTo>
                  <a:lnTo>
                    <a:pt x="914" y="98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9"/>
            <p:cNvSpPr/>
            <p:nvPr/>
          </p:nvSpPr>
          <p:spPr>
            <a:xfrm>
              <a:off x="-8113400" y="6526400"/>
              <a:ext cx="29400" cy="75875"/>
            </a:xfrm>
            <a:custGeom>
              <a:avLst/>
              <a:gdLst/>
              <a:ahLst/>
              <a:cxnLst/>
              <a:rect l="l" t="t" r="r" b="b"/>
              <a:pathLst>
                <a:path w="1176" h="3035" extrusionOk="0">
                  <a:moveTo>
                    <a:pt x="1" y="1"/>
                  </a:moveTo>
                  <a:lnTo>
                    <a:pt x="1" y="3034"/>
                  </a:lnTo>
                  <a:lnTo>
                    <a:pt x="1175" y="303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9"/>
            <p:cNvSpPr/>
            <p:nvPr/>
          </p:nvSpPr>
          <p:spPr>
            <a:xfrm>
              <a:off x="-8102775" y="6567175"/>
              <a:ext cx="8975" cy="50600"/>
            </a:xfrm>
            <a:custGeom>
              <a:avLst/>
              <a:gdLst/>
              <a:ahLst/>
              <a:cxnLst/>
              <a:rect l="l" t="t" r="r" b="b"/>
              <a:pathLst>
                <a:path w="359" h="2024" extrusionOk="0">
                  <a:moveTo>
                    <a:pt x="0" y="1"/>
                  </a:moveTo>
                  <a:lnTo>
                    <a:pt x="0" y="2023"/>
                  </a:lnTo>
                  <a:lnTo>
                    <a:pt x="359" y="2023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9"/>
            <p:cNvSpPr/>
            <p:nvPr/>
          </p:nvSpPr>
          <p:spPr>
            <a:xfrm>
              <a:off x="-8910125" y="6277675"/>
              <a:ext cx="212875" cy="122350"/>
            </a:xfrm>
            <a:custGeom>
              <a:avLst/>
              <a:gdLst/>
              <a:ahLst/>
              <a:cxnLst/>
              <a:rect l="l" t="t" r="r" b="b"/>
              <a:pathLst>
                <a:path w="8515" h="4894" extrusionOk="0">
                  <a:moveTo>
                    <a:pt x="457" y="1"/>
                  </a:moveTo>
                  <a:lnTo>
                    <a:pt x="0" y="490"/>
                  </a:lnTo>
                  <a:cubicBezTo>
                    <a:pt x="66" y="588"/>
                    <a:pt x="6394" y="4894"/>
                    <a:pt x="6394" y="4894"/>
                  </a:cubicBezTo>
                  <a:lnTo>
                    <a:pt x="8514" y="336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9"/>
            <p:cNvSpPr/>
            <p:nvPr/>
          </p:nvSpPr>
          <p:spPr>
            <a:xfrm>
              <a:off x="-8685050" y="6378800"/>
              <a:ext cx="556200" cy="367825"/>
            </a:xfrm>
            <a:custGeom>
              <a:avLst/>
              <a:gdLst/>
              <a:ahLst/>
              <a:cxnLst/>
              <a:rect l="l" t="t" r="r" b="b"/>
              <a:pathLst>
                <a:path w="22248" h="14713" extrusionOk="0">
                  <a:moveTo>
                    <a:pt x="457" y="1"/>
                  </a:moveTo>
                  <a:lnTo>
                    <a:pt x="0" y="164"/>
                  </a:lnTo>
                  <a:lnTo>
                    <a:pt x="21725" y="14712"/>
                  </a:lnTo>
                  <a:lnTo>
                    <a:pt x="22247" y="1285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9"/>
            <p:cNvSpPr/>
            <p:nvPr/>
          </p:nvSpPr>
          <p:spPr>
            <a:xfrm>
              <a:off x="-8953350" y="6236900"/>
              <a:ext cx="324600" cy="256100"/>
            </a:xfrm>
            <a:custGeom>
              <a:avLst/>
              <a:gdLst/>
              <a:ahLst/>
              <a:cxnLst/>
              <a:rect l="l" t="t" r="r" b="b"/>
              <a:pathLst>
                <a:path w="12984" h="10244" extrusionOk="0">
                  <a:moveTo>
                    <a:pt x="3230" y="1"/>
                  </a:moveTo>
                  <a:lnTo>
                    <a:pt x="1" y="1534"/>
                  </a:lnTo>
                  <a:lnTo>
                    <a:pt x="4274" y="6981"/>
                  </a:lnTo>
                  <a:lnTo>
                    <a:pt x="3132" y="9591"/>
                  </a:lnTo>
                  <a:lnTo>
                    <a:pt x="4045" y="10243"/>
                  </a:lnTo>
                  <a:lnTo>
                    <a:pt x="6003" y="7308"/>
                  </a:lnTo>
                  <a:lnTo>
                    <a:pt x="12983" y="6459"/>
                  </a:lnTo>
                  <a:lnTo>
                    <a:pt x="11874" y="3589"/>
                  </a:lnTo>
                  <a:lnTo>
                    <a:pt x="5089" y="6949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9"/>
            <p:cNvSpPr/>
            <p:nvPr/>
          </p:nvSpPr>
          <p:spPr>
            <a:xfrm>
              <a:off x="-8709525" y="6343725"/>
              <a:ext cx="36725" cy="62825"/>
            </a:xfrm>
            <a:custGeom>
              <a:avLst/>
              <a:gdLst/>
              <a:ahLst/>
              <a:cxnLst/>
              <a:rect l="l" t="t" r="r" b="b"/>
              <a:pathLst>
                <a:path w="1469" h="2513" extrusionOk="0">
                  <a:moveTo>
                    <a:pt x="327" y="1"/>
                  </a:moveTo>
                  <a:lnTo>
                    <a:pt x="1" y="131"/>
                  </a:lnTo>
                  <a:lnTo>
                    <a:pt x="1143" y="2513"/>
                  </a:lnTo>
                  <a:lnTo>
                    <a:pt x="1469" y="2350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9"/>
            <p:cNvSpPr/>
            <p:nvPr/>
          </p:nvSpPr>
          <p:spPr>
            <a:xfrm>
              <a:off x="-8689950" y="6337200"/>
              <a:ext cx="38350" cy="66900"/>
            </a:xfrm>
            <a:custGeom>
              <a:avLst/>
              <a:gdLst/>
              <a:ahLst/>
              <a:cxnLst/>
              <a:rect l="l" t="t" r="r" b="b"/>
              <a:pathLst>
                <a:path w="1534" h="2676" extrusionOk="0">
                  <a:moveTo>
                    <a:pt x="392" y="1"/>
                  </a:moveTo>
                  <a:lnTo>
                    <a:pt x="1" y="164"/>
                  </a:lnTo>
                  <a:lnTo>
                    <a:pt x="1175" y="2676"/>
                  </a:lnTo>
                  <a:lnTo>
                    <a:pt x="1534" y="2513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9"/>
            <p:cNvSpPr/>
            <p:nvPr/>
          </p:nvSpPr>
          <p:spPr>
            <a:xfrm>
              <a:off x="-8923175" y="6281750"/>
              <a:ext cx="66075" cy="36725"/>
            </a:xfrm>
            <a:custGeom>
              <a:avLst/>
              <a:gdLst/>
              <a:ahLst/>
              <a:cxnLst/>
              <a:rect l="l" t="t" r="r" b="b"/>
              <a:pathLst>
                <a:path w="2643" h="1469" extrusionOk="0">
                  <a:moveTo>
                    <a:pt x="2480" y="1"/>
                  </a:moveTo>
                  <a:lnTo>
                    <a:pt x="0" y="1143"/>
                  </a:lnTo>
                  <a:lnTo>
                    <a:pt x="164" y="1469"/>
                  </a:lnTo>
                  <a:lnTo>
                    <a:pt x="2643" y="360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9"/>
            <p:cNvSpPr/>
            <p:nvPr/>
          </p:nvSpPr>
          <p:spPr>
            <a:xfrm>
              <a:off x="-8935400" y="6258100"/>
              <a:ext cx="71775" cy="47325"/>
            </a:xfrm>
            <a:custGeom>
              <a:avLst/>
              <a:gdLst/>
              <a:ahLst/>
              <a:cxnLst/>
              <a:rect l="l" t="t" r="r" b="b"/>
              <a:pathLst>
                <a:path w="2871" h="1893" extrusionOk="0">
                  <a:moveTo>
                    <a:pt x="2675" y="1"/>
                  </a:moveTo>
                  <a:lnTo>
                    <a:pt x="0" y="1534"/>
                  </a:lnTo>
                  <a:lnTo>
                    <a:pt x="196" y="1893"/>
                  </a:lnTo>
                  <a:lnTo>
                    <a:pt x="2871" y="360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9"/>
            <p:cNvSpPr/>
            <p:nvPr/>
          </p:nvSpPr>
          <p:spPr>
            <a:xfrm>
              <a:off x="-8993300" y="6413875"/>
              <a:ext cx="194100" cy="208650"/>
            </a:xfrm>
            <a:custGeom>
              <a:avLst/>
              <a:gdLst/>
              <a:ahLst/>
              <a:cxnLst/>
              <a:rect l="l" t="t" r="r" b="b"/>
              <a:pathLst>
                <a:path w="7764" h="8346" extrusionOk="0">
                  <a:moveTo>
                    <a:pt x="3686" y="0"/>
                  </a:moveTo>
                  <a:cubicBezTo>
                    <a:pt x="3686" y="0"/>
                    <a:pt x="0" y="2936"/>
                    <a:pt x="1077" y="6426"/>
                  </a:cubicBezTo>
                  <a:cubicBezTo>
                    <a:pt x="1480" y="7788"/>
                    <a:pt x="2430" y="8346"/>
                    <a:pt x="3460" y="8346"/>
                  </a:cubicBezTo>
                  <a:cubicBezTo>
                    <a:pt x="5094" y="8346"/>
                    <a:pt x="6931" y="6942"/>
                    <a:pt x="7111" y="5122"/>
                  </a:cubicBezTo>
                  <a:lnTo>
                    <a:pt x="7764" y="1729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9"/>
            <p:cNvSpPr/>
            <p:nvPr/>
          </p:nvSpPr>
          <p:spPr>
            <a:xfrm>
              <a:off x="-8846525" y="6439575"/>
              <a:ext cx="93800" cy="146000"/>
            </a:xfrm>
            <a:custGeom>
              <a:avLst/>
              <a:gdLst/>
              <a:ahLst/>
              <a:cxnLst/>
              <a:rect l="l" t="t" r="r" b="b"/>
              <a:pathLst>
                <a:path w="3752" h="5840" extrusionOk="0">
                  <a:moveTo>
                    <a:pt x="2869" y="0"/>
                  </a:moveTo>
                  <a:cubicBezTo>
                    <a:pt x="2220" y="0"/>
                    <a:pt x="1327" y="1009"/>
                    <a:pt x="718" y="2430"/>
                  </a:cubicBezTo>
                  <a:cubicBezTo>
                    <a:pt x="1" y="3996"/>
                    <a:pt x="1" y="5529"/>
                    <a:pt x="653" y="5790"/>
                  </a:cubicBezTo>
                  <a:cubicBezTo>
                    <a:pt x="727" y="5823"/>
                    <a:pt x="807" y="5839"/>
                    <a:pt x="891" y="5839"/>
                  </a:cubicBezTo>
                  <a:cubicBezTo>
                    <a:pt x="1545" y="5839"/>
                    <a:pt x="2460" y="4858"/>
                    <a:pt x="3067" y="3441"/>
                  </a:cubicBezTo>
                  <a:cubicBezTo>
                    <a:pt x="3752" y="1843"/>
                    <a:pt x="3752" y="310"/>
                    <a:pt x="3100" y="49"/>
                  </a:cubicBezTo>
                  <a:cubicBezTo>
                    <a:pt x="3027" y="16"/>
                    <a:pt x="2950" y="0"/>
                    <a:pt x="2869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9"/>
            <p:cNvSpPr/>
            <p:nvPr/>
          </p:nvSpPr>
          <p:spPr>
            <a:xfrm>
              <a:off x="-8966400" y="6555775"/>
              <a:ext cx="125625" cy="44050"/>
            </a:xfrm>
            <a:custGeom>
              <a:avLst/>
              <a:gdLst/>
              <a:ahLst/>
              <a:cxnLst/>
              <a:rect l="l" t="t" r="r" b="b"/>
              <a:pathLst>
                <a:path w="5025" h="1762" extrusionOk="0">
                  <a:moveTo>
                    <a:pt x="131" y="0"/>
                  </a:moveTo>
                  <a:lnTo>
                    <a:pt x="1" y="424"/>
                  </a:lnTo>
                  <a:lnTo>
                    <a:pt x="4894" y="1762"/>
                  </a:lnTo>
                  <a:lnTo>
                    <a:pt x="5024" y="130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9"/>
            <p:cNvSpPr/>
            <p:nvPr/>
          </p:nvSpPr>
          <p:spPr>
            <a:xfrm>
              <a:off x="-8962325" y="6498675"/>
              <a:ext cx="135400" cy="63650"/>
            </a:xfrm>
            <a:custGeom>
              <a:avLst/>
              <a:gdLst/>
              <a:ahLst/>
              <a:cxnLst/>
              <a:rect l="l" t="t" r="r" b="b"/>
              <a:pathLst>
                <a:path w="5416" h="2546" extrusionOk="0">
                  <a:moveTo>
                    <a:pt x="164" y="1"/>
                  </a:moveTo>
                  <a:lnTo>
                    <a:pt x="1" y="425"/>
                  </a:lnTo>
                  <a:lnTo>
                    <a:pt x="5253" y="2545"/>
                  </a:lnTo>
                  <a:lnTo>
                    <a:pt x="5416" y="2121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9"/>
            <p:cNvSpPr/>
            <p:nvPr/>
          </p:nvSpPr>
          <p:spPr>
            <a:xfrm>
              <a:off x="-8934600" y="6456275"/>
              <a:ext cx="119900" cy="61175"/>
            </a:xfrm>
            <a:custGeom>
              <a:avLst/>
              <a:gdLst/>
              <a:ahLst/>
              <a:cxnLst/>
              <a:rect l="l" t="t" r="r" b="b"/>
              <a:pathLst>
                <a:path w="4796" h="2447" extrusionOk="0">
                  <a:moveTo>
                    <a:pt x="164" y="0"/>
                  </a:moveTo>
                  <a:lnTo>
                    <a:pt x="1" y="425"/>
                  </a:lnTo>
                  <a:lnTo>
                    <a:pt x="4633" y="2447"/>
                  </a:lnTo>
                  <a:lnTo>
                    <a:pt x="4796" y="202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9"/>
            <p:cNvSpPr/>
            <p:nvPr/>
          </p:nvSpPr>
          <p:spPr>
            <a:xfrm>
              <a:off x="-8212875" y="6677200"/>
              <a:ext cx="183500" cy="236500"/>
            </a:xfrm>
            <a:custGeom>
              <a:avLst/>
              <a:gdLst/>
              <a:ahLst/>
              <a:cxnLst/>
              <a:rect l="l" t="t" r="r" b="b"/>
              <a:pathLst>
                <a:path w="7340" h="9460" extrusionOk="0">
                  <a:moveTo>
                    <a:pt x="3821" y="0"/>
                  </a:moveTo>
                  <a:cubicBezTo>
                    <a:pt x="3798" y="0"/>
                    <a:pt x="3775" y="1"/>
                    <a:pt x="3752" y="3"/>
                  </a:cubicBezTo>
                  <a:cubicBezTo>
                    <a:pt x="2969" y="101"/>
                    <a:pt x="2871" y="917"/>
                    <a:pt x="2936" y="1439"/>
                  </a:cubicBezTo>
                  <a:cubicBezTo>
                    <a:pt x="2876" y="1436"/>
                    <a:pt x="2815" y="1434"/>
                    <a:pt x="2755" y="1434"/>
                  </a:cubicBezTo>
                  <a:cubicBezTo>
                    <a:pt x="2159" y="1434"/>
                    <a:pt x="1557" y="1591"/>
                    <a:pt x="1142" y="2124"/>
                  </a:cubicBezTo>
                  <a:cubicBezTo>
                    <a:pt x="0" y="3592"/>
                    <a:pt x="718" y="7408"/>
                    <a:pt x="3165" y="8941"/>
                  </a:cubicBezTo>
                  <a:cubicBezTo>
                    <a:pt x="3710" y="9298"/>
                    <a:pt x="4233" y="9460"/>
                    <a:pt x="4702" y="9460"/>
                  </a:cubicBezTo>
                  <a:cubicBezTo>
                    <a:pt x="6338" y="9460"/>
                    <a:pt x="7324" y="7496"/>
                    <a:pt x="6361" y="4962"/>
                  </a:cubicBezTo>
                  <a:lnTo>
                    <a:pt x="7340" y="4342"/>
                  </a:lnTo>
                  <a:lnTo>
                    <a:pt x="7340" y="2417"/>
                  </a:lnTo>
                  <a:lnTo>
                    <a:pt x="5578" y="2254"/>
                  </a:lnTo>
                  <a:cubicBezTo>
                    <a:pt x="5578" y="2254"/>
                    <a:pt x="4921" y="0"/>
                    <a:pt x="3821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9"/>
            <p:cNvSpPr/>
            <p:nvPr/>
          </p:nvSpPr>
          <p:spPr>
            <a:xfrm>
              <a:off x="-8140300" y="6709075"/>
              <a:ext cx="41625" cy="17150"/>
            </a:xfrm>
            <a:custGeom>
              <a:avLst/>
              <a:gdLst/>
              <a:ahLst/>
              <a:cxnLst/>
              <a:rect l="l" t="t" r="r" b="b"/>
              <a:pathLst>
                <a:path w="1665" h="686" extrusionOk="0">
                  <a:moveTo>
                    <a:pt x="66" y="1"/>
                  </a:moveTo>
                  <a:lnTo>
                    <a:pt x="1" y="359"/>
                  </a:lnTo>
                  <a:lnTo>
                    <a:pt x="1599" y="686"/>
                  </a:lnTo>
                  <a:lnTo>
                    <a:pt x="1664" y="327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9"/>
            <p:cNvSpPr/>
            <p:nvPr/>
          </p:nvSpPr>
          <p:spPr>
            <a:xfrm>
              <a:off x="-8168025" y="6722125"/>
              <a:ext cx="110925" cy="146000"/>
            </a:xfrm>
            <a:custGeom>
              <a:avLst/>
              <a:gdLst/>
              <a:ahLst/>
              <a:cxnLst/>
              <a:rect l="l" t="t" r="r" b="b"/>
              <a:pathLst>
                <a:path w="4437" h="5840" extrusionOk="0">
                  <a:moveTo>
                    <a:pt x="359" y="1"/>
                  </a:moveTo>
                  <a:cubicBezTo>
                    <a:pt x="359" y="98"/>
                    <a:pt x="0" y="2382"/>
                    <a:pt x="1240" y="4078"/>
                  </a:cubicBezTo>
                  <a:cubicBezTo>
                    <a:pt x="1958" y="5057"/>
                    <a:pt x="3001" y="5644"/>
                    <a:pt x="4404" y="5840"/>
                  </a:cubicBezTo>
                  <a:lnTo>
                    <a:pt x="4437" y="5481"/>
                  </a:lnTo>
                  <a:cubicBezTo>
                    <a:pt x="3132" y="5285"/>
                    <a:pt x="2186" y="4730"/>
                    <a:pt x="1534" y="3882"/>
                  </a:cubicBezTo>
                  <a:cubicBezTo>
                    <a:pt x="392" y="2284"/>
                    <a:pt x="718" y="131"/>
                    <a:pt x="718" y="98"/>
                  </a:cubicBezTo>
                  <a:lnTo>
                    <a:pt x="3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9"/>
            <p:cNvSpPr/>
            <p:nvPr/>
          </p:nvSpPr>
          <p:spPr>
            <a:xfrm>
              <a:off x="-8199025" y="6760450"/>
              <a:ext cx="44875" cy="31025"/>
            </a:xfrm>
            <a:custGeom>
              <a:avLst/>
              <a:gdLst/>
              <a:ahLst/>
              <a:cxnLst/>
              <a:rect l="l" t="t" r="r" b="b"/>
              <a:pathLst>
                <a:path w="1795" h="1241" extrusionOk="0">
                  <a:moveTo>
                    <a:pt x="1632" y="1"/>
                  </a:moveTo>
                  <a:lnTo>
                    <a:pt x="1" y="914"/>
                  </a:lnTo>
                  <a:lnTo>
                    <a:pt x="164" y="1240"/>
                  </a:lnTo>
                  <a:lnTo>
                    <a:pt x="1795" y="327"/>
                  </a:lnTo>
                  <a:lnTo>
                    <a:pt x="16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9"/>
            <p:cNvSpPr/>
            <p:nvPr/>
          </p:nvSpPr>
          <p:spPr>
            <a:xfrm>
              <a:off x="-8175375" y="6812650"/>
              <a:ext cx="45700" cy="44875"/>
            </a:xfrm>
            <a:custGeom>
              <a:avLst/>
              <a:gdLst/>
              <a:ahLst/>
              <a:cxnLst/>
              <a:rect l="l" t="t" r="r" b="b"/>
              <a:pathLst>
                <a:path w="1828" h="1795" extrusionOk="0">
                  <a:moveTo>
                    <a:pt x="1567" y="0"/>
                  </a:moveTo>
                  <a:lnTo>
                    <a:pt x="1" y="1533"/>
                  </a:lnTo>
                  <a:lnTo>
                    <a:pt x="229" y="1794"/>
                  </a:lnTo>
                  <a:lnTo>
                    <a:pt x="1828" y="261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9"/>
            <p:cNvSpPr/>
            <p:nvPr/>
          </p:nvSpPr>
          <p:spPr>
            <a:xfrm>
              <a:off x="-8125625" y="6848525"/>
              <a:ext cx="31025" cy="52225"/>
            </a:xfrm>
            <a:custGeom>
              <a:avLst/>
              <a:gdLst/>
              <a:ahLst/>
              <a:cxnLst/>
              <a:rect l="l" t="t" r="r" b="b"/>
              <a:pathLst>
                <a:path w="1241" h="2089" extrusionOk="0">
                  <a:moveTo>
                    <a:pt x="881" y="1"/>
                  </a:moveTo>
                  <a:lnTo>
                    <a:pt x="1" y="1958"/>
                  </a:lnTo>
                  <a:lnTo>
                    <a:pt x="327" y="2088"/>
                  </a:lnTo>
                  <a:lnTo>
                    <a:pt x="1240" y="13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9"/>
            <p:cNvSpPr/>
            <p:nvPr/>
          </p:nvSpPr>
          <p:spPr>
            <a:xfrm>
              <a:off x="-8060375" y="6536200"/>
              <a:ext cx="293825" cy="284700"/>
            </a:xfrm>
            <a:custGeom>
              <a:avLst/>
              <a:gdLst/>
              <a:ahLst/>
              <a:cxnLst/>
              <a:rect l="l" t="t" r="r" b="b"/>
              <a:pathLst>
                <a:path w="11753" h="11388" extrusionOk="0">
                  <a:moveTo>
                    <a:pt x="2806" y="0"/>
                  </a:moveTo>
                  <a:lnTo>
                    <a:pt x="1272" y="555"/>
                  </a:lnTo>
                  <a:lnTo>
                    <a:pt x="4600" y="7372"/>
                  </a:lnTo>
                  <a:lnTo>
                    <a:pt x="0" y="7503"/>
                  </a:lnTo>
                  <a:lnTo>
                    <a:pt x="751" y="10765"/>
                  </a:lnTo>
                  <a:lnTo>
                    <a:pt x="2479" y="9949"/>
                  </a:lnTo>
                  <a:cubicBezTo>
                    <a:pt x="4089" y="10900"/>
                    <a:pt x="5895" y="11387"/>
                    <a:pt x="7455" y="11387"/>
                  </a:cubicBezTo>
                  <a:cubicBezTo>
                    <a:pt x="9910" y="11387"/>
                    <a:pt x="11753" y="10179"/>
                    <a:pt x="11254" y="7666"/>
                  </a:cubicBezTo>
                  <a:cubicBezTo>
                    <a:pt x="10471" y="3523"/>
                    <a:pt x="2806" y="0"/>
                    <a:pt x="28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9"/>
            <p:cNvSpPr/>
            <p:nvPr/>
          </p:nvSpPr>
          <p:spPr>
            <a:xfrm>
              <a:off x="-8040800" y="6764525"/>
              <a:ext cx="39975" cy="26125"/>
            </a:xfrm>
            <a:custGeom>
              <a:avLst/>
              <a:gdLst/>
              <a:ahLst/>
              <a:cxnLst/>
              <a:rect l="l" t="t" r="r" b="b"/>
              <a:pathLst>
                <a:path w="1599" h="1045" extrusionOk="0">
                  <a:moveTo>
                    <a:pt x="1435" y="1"/>
                  </a:moveTo>
                  <a:lnTo>
                    <a:pt x="0" y="751"/>
                  </a:lnTo>
                  <a:lnTo>
                    <a:pt x="196" y="1045"/>
                  </a:lnTo>
                  <a:lnTo>
                    <a:pt x="1599" y="32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9"/>
            <p:cNvSpPr/>
            <p:nvPr/>
          </p:nvSpPr>
          <p:spPr>
            <a:xfrm>
              <a:off x="-8051400" y="6747400"/>
              <a:ext cx="44875" cy="22875"/>
            </a:xfrm>
            <a:custGeom>
              <a:avLst/>
              <a:gdLst/>
              <a:ahLst/>
              <a:cxnLst/>
              <a:rect l="l" t="t" r="r" b="b"/>
              <a:pathLst>
                <a:path w="1795" h="915" extrusionOk="0">
                  <a:moveTo>
                    <a:pt x="1664" y="1"/>
                  </a:moveTo>
                  <a:lnTo>
                    <a:pt x="0" y="523"/>
                  </a:lnTo>
                  <a:lnTo>
                    <a:pt x="131" y="914"/>
                  </a:lnTo>
                  <a:lnTo>
                    <a:pt x="1794" y="392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9"/>
            <p:cNvSpPr/>
            <p:nvPr/>
          </p:nvSpPr>
          <p:spPr>
            <a:xfrm>
              <a:off x="-8049775" y="6733550"/>
              <a:ext cx="39175" cy="10625"/>
            </a:xfrm>
            <a:custGeom>
              <a:avLst/>
              <a:gdLst/>
              <a:ahLst/>
              <a:cxnLst/>
              <a:rect l="l" t="t" r="r" b="b"/>
              <a:pathLst>
                <a:path w="1567" h="425" extrusionOk="0">
                  <a:moveTo>
                    <a:pt x="1533" y="0"/>
                  </a:moveTo>
                  <a:lnTo>
                    <a:pt x="0" y="65"/>
                  </a:lnTo>
                  <a:lnTo>
                    <a:pt x="0" y="424"/>
                  </a:lnTo>
                  <a:lnTo>
                    <a:pt x="1566" y="392"/>
                  </a:lnTo>
                  <a:lnTo>
                    <a:pt x="15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9"/>
            <p:cNvSpPr/>
            <p:nvPr/>
          </p:nvSpPr>
          <p:spPr>
            <a:xfrm>
              <a:off x="-8018800" y="6721300"/>
              <a:ext cx="23675" cy="62025"/>
            </a:xfrm>
            <a:custGeom>
              <a:avLst/>
              <a:gdLst/>
              <a:ahLst/>
              <a:cxnLst/>
              <a:rect l="l" t="t" r="r" b="b"/>
              <a:pathLst>
                <a:path w="947" h="2481" extrusionOk="0">
                  <a:moveTo>
                    <a:pt x="392" y="1"/>
                  </a:moveTo>
                  <a:lnTo>
                    <a:pt x="1" y="99"/>
                  </a:lnTo>
                  <a:lnTo>
                    <a:pt x="555" y="2480"/>
                  </a:lnTo>
                  <a:lnTo>
                    <a:pt x="947" y="2382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9"/>
            <p:cNvSpPr/>
            <p:nvPr/>
          </p:nvSpPr>
          <p:spPr>
            <a:xfrm>
              <a:off x="-8598600" y="5513500"/>
              <a:ext cx="1244475" cy="904475"/>
            </a:xfrm>
            <a:custGeom>
              <a:avLst/>
              <a:gdLst/>
              <a:ahLst/>
              <a:cxnLst/>
              <a:rect l="l" t="t" r="r" b="b"/>
              <a:pathLst>
                <a:path w="49779" h="36179" extrusionOk="0">
                  <a:moveTo>
                    <a:pt x="30160" y="1"/>
                  </a:moveTo>
                  <a:cubicBezTo>
                    <a:pt x="20376" y="1"/>
                    <a:pt x="6855" y="5241"/>
                    <a:pt x="0" y="12594"/>
                  </a:cubicBezTo>
                  <a:lnTo>
                    <a:pt x="3523" y="21760"/>
                  </a:lnTo>
                  <a:lnTo>
                    <a:pt x="36371" y="36178"/>
                  </a:lnTo>
                  <a:lnTo>
                    <a:pt x="43613" y="30568"/>
                  </a:lnTo>
                  <a:cubicBezTo>
                    <a:pt x="45798" y="26066"/>
                    <a:pt x="46418" y="19216"/>
                    <a:pt x="44983" y="13116"/>
                  </a:cubicBezTo>
                  <a:lnTo>
                    <a:pt x="44983" y="13116"/>
                  </a:lnTo>
                  <a:lnTo>
                    <a:pt x="48017" y="15563"/>
                  </a:lnTo>
                  <a:lnTo>
                    <a:pt x="48963" y="13540"/>
                  </a:lnTo>
                  <a:lnTo>
                    <a:pt x="45472" y="12594"/>
                  </a:lnTo>
                  <a:lnTo>
                    <a:pt x="49778" y="12301"/>
                  </a:lnTo>
                  <a:lnTo>
                    <a:pt x="48245" y="6038"/>
                  </a:lnTo>
                  <a:lnTo>
                    <a:pt x="44135" y="10343"/>
                  </a:lnTo>
                  <a:cubicBezTo>
                    <a:pt x="42080" y="4765"/>
                    <a:pt x="38035" y="394"/>
                    <a:pt x="31511" y="36"/>
                  </a:cubicBezTo>
                  <a:cubicBezTo>
                    <a:pt x="31070" y="12"/>
                    <a:pt x="30619" y="1"/>
                    <a:pt x="30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9"/>
            <p:cNvSpPr/>
            <p:nvPr/>
          </p:nvSpPr>
          <p:spPr>
            <a:xfrm>
              <a:off x="-8063650" y="5648125"/>
              <a:ext cx="129700" cy="216950"/>
            </a:xfrm>
            <a:custGeom>
              <a:avLst/>
              <a:gdLst/>
              <a:ahLst/>
              <a:cxnLst/>
              <a:rect l="l" t="t" r="r" b="b"/>
              <a:pathLst>
                <a:path w="5188" h="8678" extrusionOk="0">
                  <a:moveTo>
                    <a:pt x="392" y="0"/>
                  </a:moveTo>
                  <a:lnTo>
                    <a:pt x="1" y="33"/>
                  </a:lnTo>
                  <a:cubicBezTo>
                    <a:pt x="66" y="326"/>
                    <a:pt x="490" y="6916"/>
                    <a:pt x="5057" y="8677"/>
                  </a:cubicBezTo>
                  <a:lnTo>
                    <a:pt x="5187" y="8253"/>
                  </a:lnTo>
                  <a:cubicBezTo>
                    <a:pt x="816" y="6589"/>
                    <a:pt x="392" y="65"/>
                    <a:pt x="3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9"/>
            <p:cNvSpPr/>
            <p:nvPr/>
          </p:nvSpPr>
          <p:spPr>
            <a:xfrm>
              <a:off x="-8029400" y="5674225"/>
              <a:ext cx="477925" cy="226725"/>
            </a:xfrm>
            <a:custGeom>
              <a:avLst/>
              <a:gdLst/>
              <a:ahLst/>
              <a:cxnLst/>
              <a:rect l="l" t="t" r="r" b="b"/>
              <a:pathLst>
                <a:path w="19117" h="9069" extrusionOk="0">
                  <a:moveTo>
                    <a:pt x="327" y="0"/>
                  </a:moveTo>
                  <a:lnTo>
                    <a:pt x="1" y="196"/>
                  </a:lnTo>
                  <a:cubicBezTo>
                    <a:pt x="66" y="294"/>
                    <a:pt x="5285" y="9068"/>
                    <a:pt x="15202" y="9068"/>
                  </a:cubicBezTo>
                  <a:cubicBezTo>
                    <a:pt x="16409" y="9068"/>
                    <a:pt x="17713" y="8905"/>
                    <a:pt x="19116" y="8612"/>
                  </a:cubicBezTo>
                  <a:lnTo>
                    <a:pt x="19018" y="8253"/>
                  </a:lnTo>
                  <a:cubicBezTo>
                    <a:pt x="17682" y="8547"/>
                    <a:pt x="16414" y="8679"/>
                    <a:pt x="15215" y="8679"/>
                  </a:cubicBezTo>
                  <a:cubicBezTo>
                    <a:pt x="5532" y="8679"/>
                    <a:pt x="385" y="116"/>
                    <a:pt x="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9"/>
            <p:cNvSpPr/>
            <p:nvPr/>
          </p:nvSpPr>
          <p:spPr>
            <a:xfrm>
              <a:off x="-8477100" y="5603275"/>
              <a:ext cx="371075" cy="155775"/>
            </a:xfrm>
            <a:custGeom>
              <a:avLst/>
              <a:gdLst/>
              <a:ahLst/>
              <a:cxnLst/>
              <a:rect l="l" t="t" r="r" b="b"/>
              <a:pathLst>
                <a:path w="14843" h="6231" extrusionOk="0">
                  <a:moveTo>
                    <a:pt x="14582" y="0"/>
                  </a:moveTo>
                  <a:cubicBezTo>
                    <a:pt x="9167" y="4632"/>
                    <a:pt x="66" y="5872"/>
                    <a:pt x="1" y="5872"/>
                  </a:cubicBezTo>
                  <a:lnTo>
                    <a:pt x="33" y="6230"/>
                  </a:lnTo>
                  <a:cubicBezTo>
                    <a:pt x="131" y="6230"/>
                    <a:pt x="9297" y="5024"/>
                    <a:pt x="14843" y="294"/>
                  </a:cubicBezTo>
                  <a:lnTo>
                    <a:pt x="14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9"/>
            <p:cNvSpPr/>
            <p:nvPr/>
          </p:nvSpPr>
          <p:spPr>
            <a:xfrm>
              <a:off x="-8269975" y="5653000"/>
              <a:ext cx="128075" cy="89750"/>
            </a:xfrm>
            <a:custGeom>
              <a:avLst/>
              <a:gdLst/>
              <a:ahLst/>
              <a:cxnLst/>
              <a:rect l="l" t="t" r="r" b="b"/>
              <a:pathLst>
                <a:path w="5123" h="3590" extrusionOk="0">
                  <a:moveTo>
                    <a:pt x="4829" y="1"/>
                  </a:moveTo>
                  <a:cubicBezTo>
                    <a:pt x="2256" y="3119"/>
                    <a:pt x="357" y="3231"/>
                    <a:pt x="71" y="3231"/>
                  </a:cubicBezTo>
                  <a:cubicBezTo>
                    <a:pt x="48" y="3231"/>
                    <a:pt x="36" y="3230"/>
                    <a:pt x="34" y="3230"/>
                  </a:cubicBezTo>
                  <a:lnTo>
                    <a:pt x="1" y="3589"/>
                  </a:lnTo>
                  <a:lnTo>
                    <a:pt x="66" y="3589"/>
                  </a:lnTo>
                  <a:cubicBezTo>
                    <a:pt x="523" y="3589"/>
                    <a:pt x="2480" y="3393"/>
                    <a:pt x="5122" y="262"/>
                  </a:cubicBezTo>
                  <a:lnTo>
                    <a:pt x="48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9"/>
            <p:cNvSpPr/>
            <p:nvPr/>
          </p:nvSpPr>
          <p:spPr>
            <a:xfrm>
              <a:off x="-8755175" y="5684825"/>
              <a:ext cx="1376575" cy="828150"/>
            </a:xfrm>
            <a:custGeom>
              <a:avLst/>
              <a:gdLst/>
              <a:ahLst/>
              <a:cxnLst/>
              <a:rect l="l" t="t" r="r" b="b"/>
              <a:pathLst>
                <a:path w="55063" h="33126" extrusionOk="0">
                  <a:moveTo>
                    <a:pt x="24596" y="0"/>
                  </a:moveTo>
                  <a:lnTo>
                    <a:pt x="24596" y="0"/>
                  </a:lnTo>
                  <a:cubicBezTo>
                    <a:pt x="22574" y="2410"/>
                    <a:pt x="19399" y="5902"/>
                    <a:pt x="17509" y="5902"/>
                  </a:cubicBezTo>
                  <a:cubicBezTo>
                    <a:pt x="17173" y="5902"/>
                    <a:pt x="16877" y="5791"/>
                    <a:pt x="16636" y="5545"/>
                  </a:cubicBezTo>
                  <a:cubicBezTo>
                    <a:pt x="16049" y="4926"/>
                    <a:pt x="16962" y="3132"/>
                    <a:pt x="17648" y="1957"/>
                  </a:cubicBezTo>
                  <a:lnTo>
                    <a:pt x="17648" y="1957"/>
                  </a:lnTo>
                  <a:cubicBezTo>
                    <a:pt x="15853" y="3360"/>
                    <a:pt x="13766" y="4339"/>
                    <a:pt x="11645" y="4958"/>
                  </a:cubicBezTo>
                  <a:cubicBezTo>
                    <a:pt x="11125" y="5111"/>
                    <a:pt x="8561" y="5783"/>
                    <a:pt x="6630" y="5783"/>
                  </a:cubicBezTo>
                  <a:cubicBezTo>
                    <a:pt x="6505" y="5783"/>
                    <a:pt x="6382" y="5780"/>
                    <a:pt x="6263" y="5774"/>
                  </a:cubicBezTo>
                  <a:cubicBezTo>
                    <a:pt x="1664" y="10699"/>
                    <a:pt x="0" y="16669"/>
                    <a:pt x="4469" y="22573"/>
                  </a:cubicBezTo>
                  <a:cubicBezTo>
                    <a:pt x="10485" y="30547"/>
                    <a:pt x="19473" y="32624"/>
                    <a:pt x="27206" y="32624"/>
                  </a:cubicBezTo>
                  <a:cubicBezTo>
                    <a:pt x="31970" y="32624"/>
                    <a:pt x="36256" y="31836"/>
                    <a:pt x="39079" y="31152"/>
                  </a:cubicBezTo>
                  <a:lnTo>
                    <a:pt x="39144" y="31185"/>
                  </a:lnTo>
                  <a:cubicBezTo>
                    <a:pt x="40834" y="32415"/>
                    <a:pt x="43423" y="33126"/>
                    <a:pt x="45973" y="33126"/>
                  </a:cubicBezTo>
                  <a:cubicBezTo>
                    <a:pt x="48494" y="33126"/>
                    <a:pt x="50978" y="32431"/>
                    <a:pt x="52518" y="30858"/>
                  </a:cubicBezTo>
                  <a:cubicBezTo>
                    <a:pt x="55062" y="28281"/>
                    <a:pt x="52551" y="24987"/>
                    <a:pt x="49843" y="23813"/>
                  </a:cubicBezTo>
                  <a:cubicBezTo>
                    <a:pt x="49680" y="23715"/>
                    <a:pt x="49517" y="23649"/>
                    <a:pt x="49354" y="23584"/>
                  </a:cubicBezTo>
                  <a:cubicBezTo>
                    <a:pt x="48510" y="23312"/>
                    <a:pt x="47626" y="23182"/>
                    <a:pt x="46738" y="23182"/>
                  </a:cubicBezTo>
                  <a:cubicBezTo>
                    <a:pt x="45498" y="23182"/>
                    <a:pt x="44250" y="23435"/>
                    <a:pt x="43091" y="23910"/>
                  </a:cubicBezTo>
                  <a:cubicBezTo>
                    <a:pt x="42895" y="23421"/>
                    <a:pt x="42765" y="22932"/>
                    <a:pt x="42634" y="22573"/>
                  </a:cubicBezTo>
                  <a:cubicBezTo>
                    <a:pt x="41754" y="19507"/>
                    <a:pt x="41656" y="16147"/>
                    <a:pt x="42112" y="12820"/>
                  </a:cubicBezTo>
                  <a:cubicBezTo>
                    <a:pt x="39535" y="12363"/>
                    <a:pt x="37383" y="10830"/>
                    <a:pt x="35654" y="8383"/>
                  </a:cubicBezTo>
                  <a:cubicBezTo>
                    <a:pt x="35425" y="8025"/>
                    <a:pt x="35132" y="7633"/>
                    <a:pt x="34903" y="7176"/>
                  </a:cubicBezTo>
                  <a:cubicBezTo>
                    <a:pt x="34672" y="8541"/>
                    <a:pt x="34185" y="9541"/>
                    <a:pt x="33240" y="9541"/>
                  </a:cubicBezTo>
                  <a:cubicBezTo>
                    <a:pt x="32717" y="9541"/>
                    <a:pt x="32054" y="9235"/>
                    <a:pt x="31217" y="8514"/>
                  </a:cubicBezTo>
                  <a:cubicBezTo>
                    <a:pt x="29880" y="7372"/>
                    <a:pt x="28543" y="5121"/>
                    <a:pt x="27923" y="2936"/>
                  </a:cubicBezTo>
                  <a:cubicBezTo>
                    <a:pt x="27792" y="4306"/>
                    <a:pt x="27368" y="5643"/>
                    <a:pt x="26324" y="5774"/>
                  </a:cubicBezTo>
                  <a:cubicBezTo>
                    <a:pt x="26252" y="5785"/>
                    <a:pt x="26183" y="5791"/>
                    <a:pt x="26116" y="5791"/>
                  </a:cubicBezTo>
                  <a:cubicBezTo>
                    <a:pt x="24451" y="5791"/>
                    <a:pt x="24282" y="2383"/>
                    <a:pt x="24596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9"/>
            <p:cNvSpPr/>
            <p:nvPr/>
          </p:nvSpPr>
          <p:spPr>
            <a:xfrm>
              <a:off x="-8190050" y="6214075"/>
              <a:ext cx="163850" cy="226375"/>
            </a:xfrm>
            <a:custGeom>
              <a:avLst/>
              <a:gdLst/>
              <a:ahLst/>
              <a:cxnLst/>
              <a:rect l="l" t="t" r="r" b="b"/>
              <a:pathLst>
                <a:path w="6554" h="9055" extrusionOk="0">
                  <a:moveTo>
                    <a:pt x="1208" y="0"/>
                  </a:moveTo>
                  <a:lnTo>
                    <a:pt x="1208" y="0"/>
                  </a:lnTo>
                  <a:cubicBezTo>
                    <a:pt x="1599" y="1958"/>
                    <a:pt x="914" y="2838"/>
                    <a:pt x="1" y="3197"/>
                  </a:cubicBezTo>
                  <a:lnTo>
                    <a:pt x="1469" y="8971"/>
                  </a:lnTo>
                  <a:cubicBezTo>
                    <a:pt x="1787" y="9026"/>
                    <a:pt x="2119" y="9055"/>
                    <a:pt x="2453" y="9055"/>
                  </a:cubicBezTo>
                  <a:cubicBezTo>
                    <a:pt x="4477" y="9055"/>
                    <a:pt x="6554" y="8001"/>
                    <a:pt x="5938" y="5481"/>
                  </a:cubicBezTo>
                  <a:cubicBezTo>
                    <a:pt x="5024" y="1827"/>
                    <a:pt x="1208" y="1"/>
                    <a:pt x="1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9"/>
            <p:cNvSpPr/>
            <p:nvPr/>
          </p:nvSpPr>
          <p:spPr>
            <a:xfrm>
              <a:off x="-8252025" y="6206725"/>
              <a:ext cx="225100" cy="238150"/>
            </a:xfrm>
            <a:custGeom>
              <a:avLst/>
              <a:gdLst/>
              <a:ahLst/>
              <a:cxnLst/>
              <a:rect l="l" t="t" r="r" b="b"/>
              <a:pathLst>
                <a:path w="9004" h="9526" extrusionOk="0">
                  <a:moveTo>
                    <a:pt x="3393" y="1"/>
                  </a:moveTo>
                  <a:lnTo>
                    <a:pt x="3491" y="360"/>
                  </a:lnTo>
                  <a:cubicBezTo>
                    <a:pt x="3719" y="1534"/>
                    <a:pt x="3556" y="2447"/>
                    <a:pt x="3034" y="2969"/>
                  </a:cubicBezTo>
                  <a:cubicBezTo>
                    <a:pt x="2527" y="3493"/>
                    <a:pt x="1721" y="3615"/>
                    <a:pt x="1082" y="3615"/>
                  </a:cubicBezTo>
                  <a:cubicBezTo>
                    <a:pt x="527" y="3615"/>
                    <a:pt x="98" y="3524"/>
                    <a:pt x="98" y="3524"/>
                  </a:cubicBezTo>
                  <a:lnTo>
                    <a:pt x="1" y="3915"/>
                  </a:lnTo>
                  <a:cubicBezTo>
                    <a:pt x="43" y="3929"/>
                    <a:pt x="460" y="4011"/>
                    <a:pt x="1010" y="4011"/>
                  </a:cubicBezTo>
                  <a:cubicBezTo>
                    <a:pt x="1726" y="4011"/>
                    <a:pt x="2667" y="3872"/>
                    <a:pt x="3295" y="3263"/>
                  </a:cubicBezTo>
                  <a:cubicBezTo>
                    <a:pt x="3882" y="2676"/>
                    <a:pt x="4078" y="1827"/>
                    <a:pt x="3915" y="686"/>
                  </a:cubicBezTo>
                  <a:lnTo>
                    <a:pt x="3915" y="686"/>
                  </a:lnTo>
                  <a:cubicBezTo>
                    <a:pt x="4861" y="1208"/>
                    <a:pt x="7471" y="2969"/>
                    <a:pt x="8188" y="5872"/>
                  </a:cubicBezTo>
                  <a:cubicBezTo>
                    <a:pt x="8482" y="7014"/>
                    <a:pt x="8156" y="7960"/>
                    <a:pt x="7340" y="8515"/>
                  </a:cubicBezTo>
                  <a:cubicBezTo>
                    <a:pt x="6690" y="8974"/>
                    <a:pt x="5817" y="9180"/>
                    <a:pt x="4960" y="9180"/>
                  </a:cubicBezTo>
                  <a:cubicBezTo>
                    <a:pt x="4053" y="9180"/>
                    <a:pt x="3165" y="8950"/>
                    <a:pt x="2578" y="8547"/>
                  </a:cubicBezTo>
                  <a:lnTo>
                    <a:pt x="2382" y="8873"/>
                  </a:lnTo>
                  <a:cubicBezTo>
                    <a:pt x="3034" y="9297"/>
                    <a:pt x="4013" y="9526"/>
                    <a:pt x="4991" y="9526"/>
                  </a:cubicBezTo>
                  <a:cubicBezTo>
                    <a:pt x="5905" y="9526"/>
                    <a:pt x="6883" y="9297"/>
                    <a:pt x="7634" y="8841"/>
                  </a:cubicBezTo>
                  <a:cubicBezTo>
                    <a:pt x="8286" y="8351"/>
                    <a:pt x="9004" y="7438"/>
                    <a:pt x="8612" y="5775"/>
                  </a:cubicBezTo>
                  <a:cubicBezTo>
                    <a:pt x="7666" y="2088"/>
                    <a:pt x="3915" y="229"/>
                    <a:pt x="3752" y="164"/>
                  </a:cubicBezTo>
                  <a:lnTo>
                    <a:pt x="33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9"/>
            <p:cNvSpPr/>
            <p:nvPr/>
          </p:nvSpPr>
          <p:spPr>
            <a:xfrm>
              <a:off x="-8177800" y="6307850"/>
              <a:ext cx="120700" cy="40800"/>
            </a:xfrm>
            <a:custGeom>
              <a:avLst/>
              <a:gdLst/>
              <a:ahLst/>
              <a:cxnLst/>
              <a:rect l="l" t="t" r="r" b="b"/>
              <a:pathLst>
                <a:path w="4828" h="1632" extrusionOk="0">
                  <a:moveTo>
                    <a:pt x="4763" y="1"/>
                  </a:moveTo>
                  <a:lnTo>
                    <a:pt x="0" y="1436"/>
                  </a:lnTo>
                  <a:lnTo>
                    <a:pt x="65" y="1632"/>
                  </a:lnTo>
                  <a:lnTo>
                    <a:pt x="4828" y="196"/>
                  </a:lnTo>
                  <a:lnTo>
                    <a:pt x="4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9"/>
            <p:cNvSpPr/>
            <p:nvPr/>
          </p:nvSpPr>
          <p:spPr>
            <a:xfrm>
              <a:off x="-8174550" y="6281750"/>
              <a:ext cx="59550" cy="159050"/>
            </a:xfrm>
            <a:custGeom>
              <a:avLst/>
              <a:gdLst/>
              <a:ahLst/>
              <a:cxnLst/>
              <a:rect l="l" t="t" r="r" b="b"/>
              <a:pathLst>
                <a:path w="2382" h="6362" extrusionOk="0">
                  <a:moveTo>
                    <a:pt x="164" y="1"/>
                  </a:moveTo>
                  <a:lnTo>
                    <a:pt x="1" y="99"/>
                  </a:lnTo>
                  <a:lnTo>
                    <a:pt x="2219" y="6362"/>
                  </a:lnTo>
                  <a:lnTo>
                    <a:pt x="2382" y="6296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9"/>
            <p:cNvSpPr/>
            <p:nvPr/>
          </p:nvSpPr>
          <p:spPr>
            <a:xfrm>
              <a:off x="-8159875" y="6249150"/>
              <a:ext cx="79950" cy="183500"/>
            </a:xfrm>
            <a:custGeom>
              <a:avLst/>
              <a:gdLst/>
              <a:ahLst/>
              <a:cxnLst/>
              <a:rect l="l" t="t" r="r" b="b"/>
              <a:pathLst>
                <a:path w="3198" h="7340" extrusionOk="0">
                  <a:moveTo>
                    <a:pt x="164" y="0"/>
                  </a:moveTo>
                  <a:lnTo>
                    <a:pt x="1" y="98"/>
                  </a:lnTo>
                  <a:lnTo>
                    <a:pt x="3034" y="7339"/>
                  </a:lnTo>
                  <a:lnTo>
                    <a:pt x="3197" y="7274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9"/>
            <p:cNvSpPr/>
            <p:nvPr/>
          </p:nvSpPr>
          <p:spPr>
            <a:xfrm>
              <a:off x="-8123175" y="6238525"/>
              <a:ext cx="66075" cy="181075"/>
            </a:xfrm>
            <a:custGeom>
              <a:avLst/>
              <a:gdLst/>
              <a:ahLst/>
              <a:cxnLst/>
              <a:rect l="l" t="t" r="r" b="b"/>
              <a:pathLst>
                <a:path w="2643" h="7243" extrusionOk="0">
                  <a:moveTo>
                    <a:pt x="164" y="1"/>
                  </a:moveTo>
                  <a:lnTo>
                    <a:pt x="1" y="34"/>
                  </a:lnTo>
                  <a:lnTo>
                    <a:pt x="2447" y="7243"/>
                  </a:lnTo>
                  <a:lnTo>
                    <a:pt x="2643" y="7210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9"/>
            <p:cNvSpPr/>
            <p:nvPr/>
          </p:nvSpPr>
          <p:spPr>
            <a:xfrm>
              <a:off x="-7956000" y="6084400"/>
              <a:ext cx="42425" cy="99525"/>
            </a:xfrm>
            <a:custGeom>
              <a:avLst/>
              <a:gdLst/>
              <a:ahLst/>
              <a:cxnLst/>
              <a:rect l="l" t="t" r="r" b="b"/>
              <a:pathLst>
                <a:path w="1697" h="3981" extrusionOk="0">
                  <a:moveTo>
                    <a:pt x="849" y="1"/>
                  </a:moveTo>
                  <a:cubicBezTo>
                    <a:pt x="359" y="1"/>
                    <a:pt x="1" y="882"/>
                    <a:pt x="1" y="1991"/>
                  </a:cubicBezTo>
                  <a:cubicBezTo>
                    <a:pt x="1" y="3100"/>
                    <a:pt x="359" y="3980"/>
                    <a:pt x="849" y="3980"/>
                  </a:cubicBezTo>
                  <a:cubicBezTo>
                    <a:pt x="1338" y="3980"/>
                    <a:pt x="1697" y="3100"/>
                    <a:pt x="1697" y="1991"/>
                  </a:cubicBezTo>
                  <a:cubicBezTo>
                    <a:pt x="1697" y="882"/>
                    <a:pt x="1338" y="1"/>
                    <a:pt x="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9"/>
            <p:cNvSpPr/>
            <p:nvPr/>
          </p:nvSpPr>
          <p:spPr>
            <a:xfrm>
              <a:off x="-8361300" y="6025000"/>
              <a:ext cx="68525" cy="90275"/>
            </a:xfrm>
            <a:custGeom>
              <a:avLst/>
              <a:gdLst/>
              <a:ahLst/>
              <a:cxnLst/>
              <a:rect l="l" t="t" r="r" b="b"/>
              <a:pathLst>
                <a:path w="2741" h="3611" extrusionOk="0">
                  <a:moveTo>
                    <a:pt x="2128" y="1"/>
                  </a:moveTo>
                  <a:cubicBezTo>
                    <a:pt x="1688" y="1"/>
                    <a:pt x="1061" y="572"/>
                    <a:pt x="620" y="1398"/>
                  </a:cubicBezTo>
                  <a:cubicBezTo>
                    <a:pt x="98" y="2377"/>
                    <a:pt x="1" y="3290"/>
                    <a:pt x="425" y="3551"/>
                  </a:cubicBezTo>
                  <a:cubicBezTo>
                    <a:pt x="485" y="3592"/>
                    <a:pt x="556" y="3611"/>
                    <a:pt x="633" y="3611"/>
                  </a:cubicBezTo>
                  <a:cubicBezTo>
                    <a:pt x="1053" y="3611"/>
                    <a:pt x="1680" y="3040"/>
                    <a:pt x="2121" y="2214"/>
                  </a:cubicBezTo>
                  <a:cubicBezTo>
                    <a:pt x="2675" y="1268"/>
                    <a:pt x="2741" y="289"/>
                    <a:pt x="2349" y="61"/>
                  </a:cubicBezTo>
                  <a:cubicBezTo>
                    <a:pt x="2283" y="20"/>
                    <a:pt x="2209" y="1"/>
                    <a:pt x="2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9"/>
            <p:cNvSpPr/>
            <p:nvPr/>
          </p:nvSpPr>
          <p:spPr>
            <a:xfrm>
              <a:off x="-8032650" y="5988175"/>
              <a:ext cx="183500" cy="100325"/>
            </a:xfrm>
            <a:custGeom>
              <a:avLst/>
              <a:gdLst/>
              <a:ahLst/>
              <a:cxnLst/>
              <a:rect l="l" t="t" r="r" b="b"/>
              <a:pathLst>
                <a:path w="7340" h="4013" extrusionOk="0">
                  <a:moveTo>
                    <a:pt x="2132" y="0"/>
                  </a:moveTo>
                  <a:cubicBezTo>
                    <a:pt x="1305" y="0"/>
                    <a:pt x="553" y="143"/>
                    <a:pt x="0" y="327"/>
                  </a:cubicBezTo>
                  <a:lnTo>
                    <a:pt x="620" y="2186"/>
                  </a:lnTo>
                  <a:cubicBezTo>
                    <a:pt x="690" y="2158"/>
                    <a:pt x="1339" y="1943"/>
                    <a:pt x="2176" y="1943"/>
                  </a:cubicBezTo>
                  <a:cubicBezTo>
                    <a:pt x="3285" y="1943"/>
                    <a:pt x="4723" y="2321"/>
                    <a:pt x="5578" y="4013"/>
                  </a:cubicBezTo>
                  <a:lnTo>
                    <a:pt x="7340" y="3100"/>
                  </a:lnTo>
                  <a:cubicBezTo>
                    <a:pt x="6109" y="682"/>
                    <a:pt x="3940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9"/>
            <p:cNvSpPr/>
            <p:nvPr/>
          </p:nvSpPr>
          <p:spPr>
            <a:xfrm>
              <a:off x="-8428175" y="5930475"/>
              <a:ext cx="172925" cy="72400"/>
            </a:xfrm>
            <a:custGeom>
              <a:avLst/>
              <a:gdLst/>
              <a:ahLst/>
              <a:cxnLst/>
              <a:rect l="l" t="t" r="r" b="b"/>
              <a:pathLst>
                <a:path w="6917" h="2896" extrusionOk="0">
                  <a:moveTo>
                    <a:pt x="3592" y="0"/>
                  </a:moveTo>
                  <a:cubicBezTo>
                    <a:pt x="1890" y="0"/>
                    <a:pt x="599" y="913"/>
                    <a:pt x="1" y="1656"/>
                  </a:cubicBezTo>
                  <a:lnTo>
                    <a:pt x="1501" y="2896"/>
                  </a:lnTo>
                  <a:cubicBezTo>
                    <a:pt x="1610" y="2765"/>
                    <a:pt x="2361" y="1934"/>
                    <a:pt x="3617" y="1934"/>
                  </a:cubicBezTo>
                  <a:cubicBezTo>
                    <a:pt x="4239" y="1934"/>
                    <a:pt x="4986" y="2138"/>
                    <a:pt x="5840" y="2733"/>
                  </a:cubicBezTo>
                  <a:lnTo>
                    <a:pt x="6916" y="1134"/>
                  </a:lnTo>
                  <a:cubicBezTo>
                    <a:pt x="5706" y="308"/>
                    <a:pt x="4580" y="0"/>
                    <a:pt x="35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9"/>
            <p:cNvSpPr/>
            <p:nvPr/>
          </p:nvSpPr>
          <p:spPr>
            <a:xfrm>
              <a:off x="-8806550" y="5701125"/>
              <a:ext cx="619800" cy="628775"/>
            </a:xfrm>
            <a:custGeom>
              <a:avLst/>
              <a:gdLst/>
              <a:ahLst/>
              <a:cxnLst/>
              <a:rect l="l" t="t" r="r" b="b"/>
              <a:pathLst>
                <a:path w="24792" h="25151" extrusionOk="0">
                  <a:moveTo>
                    <a:pt x="14353" y="751"/>
                  </a:moveTo>
                  <a:cubicBezTo>
                    <a:pt x="16147" y="751"/>
                    <a:pt x="17811" y="1305"/>
                    <a:pt x="19213" y="2186"/>
                  </a:cubicBezTo>
                  <a:cubicBezTo>
                    <a:pt x="23650" y="5383"/>
                    <a:pt x="23943" y="12592"/>
                    <a:pt x="19898" y="18268"/>
                  </a:cubicBezTo>
                  <a:cubicBezTo>
                    <a:pt x="17256" y="22019"/>
                    <a:pt x="13211" y="24335"/>
                    <a:pt x="9329" y="24335"/>
                  </a:cubicBezTo>
                  <a:cubicBezTo>
                    <a:pt x="7535" y="24335"/>
                    <a:pt x="5872" y="23846"/>
                    <a:pt x="4534" y="22867"/>
                  </a:cubicBezTo>
                  <a:cubicBezTo>
                    <a:pt x="2381" y="21366"/>
                    <a:pt x="1142" y="18855"/>
                    <a:pt x="979" y="15854"/>
                  </a:cubicBezTo>
                  <a:cubicBezTo>
                    <a:pt x="816" y="12787"/>
                    <a:pt x="1827" y="9623"/>
                    <a:pt x="3784" y="6851"/>
                  </a:cubicBezTo>
                  <a:cubicBezTo>
                    <a:pt x="6459" y="3099"/>
                    <a:pt x="10471" y="751"/>
                    <a:pt x="14353" y="751"/>
                  </a:cubicBezTo>
                  <a:close/>
                  <a:moveTo>
                    <a:pt x="14353" y="0"/>
                  </a:moveTo>
                  <a:cubicBezTo>
                    <a:pt x="10243" y="0"/>
                    <a:pt x="5970" y="2447"/>
                    <a:pt x="3132" y="6394"/>
                  </a:cubicBezTo>
                  <a:cubicBezTo>
                    <a:pt x="1077" y="9297"/>
                    <a:pt x="0" y="12690"/>
                    <a:pt x="163" y="15886"/>
                  </a:cubicBezTo>
                  <a:cubicBezTo>
                    <a:pt x="326" y="19148"/>
                    <a:pt x="1729" y="21856"/>
                    <a:pt x="4045" y="23519"/>
                  </a:cubicBezTo>
                  <a:cubicBezTo>
                    <a:pt x="5513" y="24596"/>
                    <a:pt x="7340" y="25150"/>
                    <a:pt x="9297" y="25150"/>
                  </a:cubicBezTo>
                  <a:cubicBezTo>
                    <a:pt x="13407" y="25150"/>
                    <a:pt x="17713" y="22704"/>
                    <a:pt x="20518" y="18757"/>
                  </a:cubicBezTo>
                  <a:cubicBezTo>
                    <a:pt x="24791" y="12722"/>
                    <a:pt x="24400" y="5057"/>
                    <a:pt x="19605" y="1631"/>
                  </a:cubicBezTo>
                  <a:cubicBezTo>
                    <a:pt x="18137" y="555"/>
                    <a:pt x="16310" y="0"/>
                    <a:pt x="143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9"/>
            <p:cNvSpPr/>
            <p:nvPr/>
          </p:nvSpPr>
          <p:spPr>
            <a:xfrm>
              <a:off x="-8309100" y="5787575"/>
              <a:ext cx="643450" cy="645900"/>
            </a:xfrm>
            <a:custGeom>
              <a:avLst/>
              <a:gdLst/>
              <a:ahLst/>
              <a:cxnLst/>
              <a:rect l="l" t="t" r="r" b="b"/>
              <a:pathLst>
                <a:path w="25738" h="25836" extrusionOk="0">
                  <a:moveTo>
                    <a:pt x="14973" y="816"/>
                  </a:moveTo>
                  <a:cubicBezTo>
                    <a:pt x="16278" y="816"/>
                    <a:pt x="17550" y="1109"/>
                    <a:pt x="18626" y="1664"/>
                  </a:cubicBezTo>
                  <a:cubicBezTo>
                    <a:pt x="23487" y="4176"/>
                    <a:pt x="24824" y="11254"/>
                    <a:pt x="21660" y="17452"/>
                  </a:cubicBezTo>
                  <a:cubicBezTo>
                    <a:pt x="19279" y="22116"/>
                    <a:pt x="15005" y="25085"/>
                    <a:pt x="10765" y="25085"/>
                  </a:cubicBezTo>
                  <a:cubicBezTo>
                    <a:pt x="9460" y="25085"/>
                    <a:pt x="8253" y="24791"/>
                    <a:pt x="7111" y="24237"/>
                  </a:cubicBezTo>
                  <a:cubicBezTo>
                    <a:pt x="2251" y="21725"/>
                    <a:pt x="914" y="14646"/>
                    <a:pt x="4078" y="8449"/>
                  </a:cubicBezTo>
                  <a:cubicBezTo>
                    <a:pt x="6459" y="3784"/>
                    <a:pt x="10732" y="816"/>
                    <a:pt x="14973" y="816"/>
                  </a:cubicBezTo>
                  <a:close/>
                  <a:moveTo>
                    <a:pt x="14973" y="0"/>
                  </a:moveTo>
                  <a:cubicBezTo>
                    <a:pt x="10439" y="0"/>
                    <a:pt x="5904" y="3132"/>
                    <a:pt x="3393" y="8025"/>
                  </a:cubicBezTo>
                  <a:cubicBezTo>
                    <a:pt x="0" y="14646"/>
                    <a:pt x="1501" y="22182"/>
                    <a:pt x="6720" y="24889"/>
                  </a:cubicBezTo>
                  <a:cubicBezTo>
                    <a:pt x="7959" y="25542"/>
                    <a:pt x="9330" y="25835"/>
                    <a:pt x="10765" y="25835"/>
                  </a:cubicBezTo>
                  <a:cubicBezTo>
                    <a:pt x="15299" y="25835"/>
                    <a:pt x="19833" y="22704"/>
                    <a:pt x="22345" y="17811"/>
                  </a:cubicBezTo>
                  <a:cubicBezTo>
                    <a:pt x="25737" y="11221"/>
                    <a:pt x="24237" y="3686"/>
                    <a:pt x="19018" y="979"/>
                  </a:cubicBezTo>
                  <a:cubicBezTo>
                    <a:pt x="17778" y="326"/>
                    <a:pt x="16408" y="0"/>
                    <a:pt x="14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9"/>
            <p:cNvSpPr/>
            <p:nvPr/>
          </p:nvSpPr>
          <p:spPr>
            <a:xfrm>
              <a:off x="-7753750" y="6179825"/>
              <a:ext cx="284625" cy="150075"/>
            </a:xfrm>
            <a:custGeom>
              <a:avLst/>
              <a:gdLst/>
              <a:ahLst/>
              <a:cxnLst/>
              <a:rect l="l" t="t" r="r" b="b"/>
              <a:pathLst>
                <a:path w="11385" h="6003" extrusionOk="0">
                  <a:moveTo>
                    <a:pt x="490" y="0"/>
                  </a:moveTo>
                  <a:lnTo>
                    <a:pt x="0" y="1892"/>
                  </a:lnTo>
                  <a:lnTo>
                    <a:pt x="10569" y="6002"/>
                  </a:lnTo>
                  <a:lnTo>
                    <a:pt x="11385" y="2871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9"/>
            <p:cNvSpPr/>
            <p:nvPr/>
          </p:nvSpPr>
          <p:spPr>
            <a:xfrm>
              <a:off x="-8392950" y="6130075"/>
              <a:ext cx="123825" cy="106625"/>
            </a:xfrm>
            <a:custGeom>
              <a:avLst/>
              <a:gdLst/>
              <a:ahLst/>
              <a:cxnLst/>
              <a:rect l="l" t="t" r="r" b="b"/>
              <a:pathLst>
                <a:path w="4953" h="4265" extrusionOk="0">
                  <a:moveTo>
                    <a:pt x="4953" y="1"/>
                  </a:moveTo>
                  <a:lnTo>
                    <a:pt x="4039" y="2121"/>
                  </a:lnTo>
                  <a:cubicBezTo>
                    <a:pt x="4039" y="2121"/>
                    <a:pt x="3186" y="344"/>
                    <a:pt x="2026" y="344"/>
                  </a:cubicBezTo>
                  <a:cubicBezTo>
                    <a:pt x="1824" y="344"/>
                    <a:pt x="1614" y="397"/>
                    <a:pt x="1397" y="522"/>
                  </a:cubicBezTo>
                  <a:cubicBezTo>
                    <a:pt x="1" y="1360"/>
                    <a:pt x="966" y="4265"/>
                    <a:pt x="3900" y="4265"/>
                  </a:cubicBezTo>
                  <a:cubicBezTo>
                    <a:pt x="4050" y="4265"/>
                    <a:pt x="4205" y="4257"/>
                    <a:pt x="4365" y="4241"/>
                  </a:cubicBezTo>
                  <a:lnTo>
                    <a:pt x="4953" y="1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9"/>
            <p:cNvSpPr/>
            <p:nvPr/>
          </p:nvSpPr>
          <p:spPr>
            <a:xfrm>
              <a:off x="-8382500" y="6129250"/>
              <a:ext cx="118275" cy="113400"/>
            </a:xfrm>
            <a:custGeom>
              <a:avLst/>
              <a:gdLst/>
              <a:ahLst/>
              <a:cxnLst/>
              <a:rect l="l" t="t" r="r" b="b"/>
              <a:pathLst>
                <a:path w="4731" h="4536" extrusionOk="0">
                  <a:moveTo>
                    <a:pt x="4372" y="1"/>
                  </a:moveTo>
                  <a:lnTo>
                    <a:pt x="3621" y="1697"/>
                  </a:lnTo>
                  <a:cubicBezTo>
                    <a:pt x="3360" y="1273"/>
                    <a:pt x="2773" y="490"/>
                    <a:pt x="2055" y="229"/>
                  </a:cubicBezTo>
                  <a:cubicBezTo>
                    <a:pt x="1933" y="188"/>
                    <a:pt x="1810" y="170"/>
                    <a:pt x="1688" y="170"/>
                  </a:cubicBezTo>
                  <a:cubicBezTo>
                    <a:pt x="1422" y="170"/>
                    <a:pt x="1160" y="258"/>
                    <a:pt x="914" y="392"/>
                  </a:cubicBezTo>
                  <a:cubicBezTo>
                    <a:pt x="261" y="816"/>
                    <a:pt x="0" y="1567"/>
                    <a:pt x="294" y="2447"/>
                  </a:cubicBezTo>
                  <a:cubicBezTo>
                    <a:pt x="620" y="3491"/>
                    <a:pt x="1762" y="4535"/>
                    <a:pt x="3556" y="4535"/>
                  </a:cubicBezTo>
                  <a:cubicBezTo>
                    <a:pt x="3686" y="4535"/>
                    <a:pt x="3850" y="4535"/>
                    <a:pt x="3947" y="4470"/>
                  </a:cubicBezTo>
                  <a:lnTo>
                    <a:pt x="3915" y="4111"/>
                  </a:lnTo>
                  <a:cubicBezTo>
                    <a:pt x="3776" y="4123"/>
                    <a:pt x="3640" y="4129"/>
                    <a:pt x="3509" y="4129"/>
                  </a:cubicBezTo>
                  <a:cubicBezTo>
                    <a:pt x="1919" y="4129"/>
                    <a:pt x="922" y="3251"/>
                    <a:pt x="620" y="2317"/>
                  </a:cubicBezTo>
                  <a:cubicBezTo>
                    <a:pt x="425" y="1665"/>
                    <a:pt x="588" y="1045"/>
                    <a:pt x="1077" y="751"/>
                  </a:cubicBezTo>
                  <a:cubicBezTo>
                    <a:pt x="1251" y="664"/>
                    <a:pt x="1439" y="606"/>
                    <a:pt x="1633" y="606"/>
                  </a:cubicBezTo>
                  <a:cubicBezTo>
                    <a:pt x="1729" y="606"/>
                    <a:pt x="1827" y="621"/>
                    <a:pt x="1925" y="653"/>
                  </a:cubicBezTo>
                  <a:cubicBezTo>
                    <a:pt x="2806" y="947"/>
                    <a:pt x="3458" y="2284"/>
                    <a:pt x="3458" y="2284"/>
                  </a:cubicBezTo>
                  <a:lnTo>
                    <a:pt x="3686" y="2643"/>
                  </a:lnTo>
                  <a:lnTo>
                    <a:pt x="4730" y="164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9"/>
            <p:cNvSpPr/>
            <p:nvPr/>
          </p:nvSpPr>
          <p:spPr>
            <a:xfrm>
              <a:off x="-7669750" y="6370450"/>
              <a:ext cx="172075" cy="83400"/>
            </a:xfrm>
            <a:custGeom>
              <a:avLst/>
              <a:gdLst/>
              <a:ahLst/>
              <a:cxnLst/>
              <a:rect l="l" t="t" r="r" b="b"/>
              <a:pathLst>
                <a:path w="6883" h="3336" extrusionOk="0">
                  <a:moveTo>
                    <a:pt x="3890" y="0"/>
                  </a:moveTo>
                  <a:cubicBezTo>
                    <a:pt x="1794" y="0"/>
                    <a:pt x="55" y="1557"/>
                    <a:pt x="0" y="1639"/>
                  </a:cubicBezTo>
                  <a:lnTo>
                    <a:pt x="229" y="1933"/>
                  </a:lnTo>
                  <a:cubicBezTo>
                    <a:pt x="229" y="1933"/>
                    <a:pt x="852" y="1545"/>
                    <a:pt x="1409" y="1545"/>
                  </a:cubicBezTo>
                  <a:cubicBezTo>
                    <a:pt x="1626" y="1545"/>
                    <a:pt x="1834" y="1605"/>
                    <a:pt x="1990" y="1770"/>
                  </a:cubicBezTo>
                  <a:cubicBezTo>
                    <a:pt x="2512" y="2324"/>
                    <a:pt x="1860" y="3009"/>
                    <a:pt x="1827" y="3075"/>
                  </a:cubicBezTo>
                  <a:lnTo>
                    <a:pt x="2120" y="3336"/>
                  </a:lnTo>
                  <a:cubicBezTo>
                    <a:pt x="2479" y="2977"/>
                    <a:pt x="2936" y="2129"/>
                    <a:pt x="2251" y="1476"/>
                  </a:cubicBezTo>
                  <a:cubicBezTo>
                    <a:pt x="1990" y="1183"/>
                    <a:pt x="1631" y="1150"/>
                    <a:pt x="1305" y="1150"/>
                  </a:cubicBezTo>
                  <a:cubicBezTo>
                    <a:pt x="1967" y="758"/>
                    <a:pt x="2905" y="347"/>
                    <a:pt x="3912" y="347"/>
                  </a:cubicBezTo>
                  <a:cubicBezTo>
                    <a:pt x="4245" y="347"/>
                    <a:pt x="4585" y="392"/>
                    <a:pt x="4926" y="498"/>
                  </a:cubicBezTo>
                  <a:cubicBezTo>
                    <a:pt x="5611" y="693"/>
                    <a:pt x="6035" y="1020"/>
                    <a:pt x="6198" y="1476"/>
                  </a:cubicBezTo>
                  <a:cubicBezTo>
                    <a:pt x="6426" y="2161"/>
                    <a:pt x="5904" y="2912"/>
                    <a:pt x="5904" y="2912"/>
                  </a:cubicBezTo>
                  <a:lnTo>
                    <a:pt x="6231" y="3140"/>
                  </a:lnTo>
                  <a:cubicBezTo>
                    <a:pt x="6263" y="3107"/>
                    <a:pt x="6883" y="2259"/>
                    <a:pt x="6589" y="1378"/>
                  </a:cubicBezTo>
                  <a:cubicBezTo>
                    <a:pt x="6394" y="824"/>
                    <a:pt x="5872" y="400"/>
                    <a:pt x="5056" y="171"/>
                  </a:cubicBezTo>
                  <a:cubicBezTo>
                    <a:pt x="4661" y="51"/>
                    <a:pt x="4270" y="0"/>
                    <a:pt x="3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2173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p51"/>
          <p:cNvSpPr txBox="1">
            <a:spLocks noGrp="1"/>
          </p:cNvSpPr>
          <p:nvPr>
            <p:ph type="title"/>
          </p:nvPr>
        </p:nvSpPr>
        <p:spPr>
          <a:xfrm>
            <a:off x="1143000" y="1124675"/>
            <a:ext cx="5136900" cy="18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¿POR QUÉ SON IMPORTANTES?</a:t>
            </a:r>
            <a:endParaRPr sz="4000" dirty="0"/>
          </a:p>
        </p:txBody>
      </p:sp>
      <p:grpSp>
        <p:nvGrpSpPr>
          <p:cNvPr id="2033" name="Google Shape;2033;p51"/>
          <p:cNvGrpSpPr/>
          <p:nvPr/>
        </p:nvGrpSpPr>
        <p:grpSpPr>
          <a:xfrm>
            <a:off x="4050331" y="2353694"/>
            <a:ext cx="2687440" cy="2087761"/>
            <a:chOff x="6804200" y="535825"/>
            <a:chExt cx="3049750" cy="2369225"/>
          </a:xfrm>
        </p:grpSpPr>
        <p:sp>
          <p:nvSpPr>
            <p:cNvPr id="2034" name="Google Shape;2034;p51"/>
            <p:cNvSpPr/>
            <p:nvPr/>
          </p:nvSpPr>
          <p:spPr>
            <a:xfrm>
              <a:off x="6804200" y="535825"/>
              <a:ext cx="2963800" cy="2369225"/>
            </a:xfrm>
            <a:custGeom>
              <a:avLst/>
              <a:gdLst/>
              <a:ahLst/>
              <a:cxnLst/>
              <a:rect l="l" t="t" r="r" b="b"/>
              <a:pathLst>
                <a:path w="118552" h="94769" extrusionOk="0">
                  <a:moveTo>
                    <a:pt x="69617" y="50236"/>
                  </a:moveTo>
                  <a:cubicBezTo>
                    <a:pt x="70117" y="50670"/>
                    <a:pt x="70617" y="51104"/>
                    <a:pt x="71151" y="51537"/>
                  </a:cubicBezTo>
                  <a:cubicBezTo>
                    <a:pt x="70017" y="53772"/>
                    <a:pt x="69317" y="55941"/>
                    <a:pt x="68950" y="57108"/>
                  </a:cubicBezTo>
                  <a:cubicBezTo>
                    <a:pt x="68683" y="57942"/>
                    <a:pt x="68916" y="58809"/>
                    <a:pt x="69450" y="59443"/>
                  </a:cubicBezTo>
                  <a:cubicBezTo>
                    <a:pt x="69583" y="59610"/>
                    <a:pt x="69750" y="59743"/>
                    <a:pt x="69917" y="59843"/>
                  </a:cubicBezTo>
                  <a:cubicBezTo>
                    <a:pt x="68483" y="61745"/>
                    <a:pt x="67582" y="64113"/>
                    <a:pt x="68149" y="66682"/>
                  </a:cubicBezTo>
                  <a:cubicBezTo>
                    <a:pt x="68182" y="66815"/>
                    <a:pt x="68182" y="66948"/>
                    <a:pt x="68249" y="67082"/>
                  </a:cubicBezTo>
                  <a:cubicBezTo>
                    <a:pt x="68182" y="67115"/>
                    <a:pt x="68116" y="67149"/>
                    <a:pt x="68082" y="67249"/>
                  </a:cubicBezTo>
                  <a:cubicBezTo>
                    <a:pt x="67315" y="66748"/>
                    <a:pt x="66781" y="66615"/>
                    <a:pt x="66414" y="66515"/>
                  </a:cubicBezTo>
                  <a:cubicBezTo>
                    <a:pt x="65480" y="65514"/>
                    <a:pt x="64480" y="64647"/>
                    <a:pt x="63512" y="63913"/>
                  </a:cubicBezTo>
                  <a:cubicBezTo>
                    <a:pt x="63145" y="61945"/>
                    <a:pt x="62445" y="60511"/>
                    <a:pt x="61644" y="59577"/>
                  </a:cubicBezTo>
                  <a:cubicBezTo>
                    <a:pt x="64913" y="57008"/>
                    <a:pt x="67682" y="53806"/>
                    <a:pt x="69617" y="50236"/>
                  </a:cubicBezTo>
                  <a:close/>
                  <a:moveTo>
                    <a:pt x="99905" y="1"/>
                  </a:moveTo>
                  <a:cubicBezTo>
                    <a:pt x="97904" y="1"/>
                    <a:pt x="95669" y="468"/>
                    <a:pt x="93734" y="1301"/>
                  </a:cubicBezTo>
                  <a:cubicBezTo>
                    <a:pt x="91566" y="2235"/>
                    <a:pt x="89564" y="3570"/>
                    <a:pt x="87963" y="5171"/>
                  </a:cubicBezTo>
                  <a:cubicBezTo>
                    <a:pt x="86862" y="4270"/>
                    <a:pt x="85528" y="3737"/>
                    <a:pt x="84027" y="3737"/>
                  </a:cubicBezTo>
                  <a:cubicBezTo>
                    <a:pt x="83560" y="3737"/>
                    <a:pt x="83093" y="3770"/>
                    <a:pt x="82626" y="3903"/>
                  </a:cubicBezTo>
                  <a:cubicBezTo>
                    <a:pt x="80791" y="4270"/>
                    <a:pt x="79357" y="5471"/>
                    <a:pt x="78356" y="7072"/>
                  </a:cubicBezTo>
                  <a:cubicBezTo>
                    <a:pt x="77956" y="6905"/>
                    <a:pt x="77522" y="6805"/>
                    <a:pt x="77122" y="6805"/>
                  </a:cubicBezTo>
                  <a:cubicBezTo>
                    <a:pt x="76388" y="6805"/>
                    <a:pt x="75688" y="7006"/>
                    <a:pt x="75054" y="7473"/>
                  </a:cubicBezTo>
                  <a:cubicBezTo>
                    <a:pt x="74454" y="7906"/>
                    <a:pt x="73987" y="8507"/>
                    <a:pt x="73686" y="9307"/>
                  </a:cubicBezTo>
                  <a:cubicBezTo>
                    <a:pt x="73286" y="9274"/>
                    <a:pt x="72919" y="9274"/>
                    <a:pt x="72485" y="9274"/>
                  </a:cubicBezTo>
                  <a:cubicBezTo>
                    <a:pt x="67682" y="9274"/>
                    <a:pt x="61978" y="12109"/>
                    <a:pt x="60810" y="17313"/>
                  </a:cubicBezTo>
                  <a:cubicBezTo>
                    <a:pt x="60343" y="19348"/>
                    <a:pt x="60810" y="21616"/>
                    <a:pt x="62011" y="23484"/>
                  </a:cubicBezTo>
                  <a:cubicBezTo>
                    <a:pt x="62512" y="24285"/>
                    <a:pt x="63145" y="24952"/>
                    <a:pt x="63846" y="25485"/>
                  </a:cubicBezTo>
                  <a:lnTo>
                    <a:pt x="63846" y="25619"/>
                  </a:lnTo>
                  <a:cubicBezTo>
                    <a:pt x="63746" y="26753"/>
                    <a:pt x="64146" y="27854"/>
                    <a:pt x="64980" y="28788"/>
                  </a:cubicBezTo>
                  <a:lnTo>
                    <a:pt x="65114" y="28921"/>
                  </a:lnTo>
                  <a:lnTo>
                    <a:pt x="65047" y="28955"/>
                  </a:lnTo>
                  <a:cubicBezTo>
                    <a:pt x="61444" y="26786"/>
                    <a:pt x="56641" y="25519"/>
                    <a:pt x="51470" y="25485"/>
                  </a:cubicBezTo>
                  <a:cubicBezTo>
                    <a:pt x="51504" y="24918"/>
                    <a:pt x="51504" y="24351"/>
                    <a:pt x="51504" y="23984"/>
                  </a:cubicBezTo>
                  <a:lnTo>
                    <a:pt x="51504" y="23751"/>
                  </a:lnTo>
                  <a:cubicBezTo>
                    <a:pt x="51504" y="22183"/>
                    <a:pt x="51571" y="20849"/>
                    <a:pt x="52138" y="20115"/>
                  </a:cubicBezTo>
                  <a:cubicBezTo>
                    <a:pt x="52671" y="19414"/>
                    <a:pt x="53238" y="19281"/>
                    <a:pt x="53639" y="19281"/>
                  </a:cubicBezTo>
                  <a:cubicBezTo>
                    <a:pt x="54306" y="19281"/>
                    <a:pt x="55173" y="19581"/>
                    <a:pt x="56107" y="20148"/>
                  </a:cubicBezTo>
                  <a:cubicBezTo>
                    <a:pt x="56507" y="20415"/>
                    <a:pt x="56974" y="20515"/>
                    <a:pt x="57441" y="20515"/>
                  </a:cubicBezTo>
                  <a:cubicBezTo>
                    <a:pt x="57942" y="20515"/>
                    <a:pt x="58375" y="20415"/>
                    <a:pt x="58809" y="20115"/>
                  </a:cubicBezTo>
                  <a:cubicBezTo>
                    <a:pt x="59610" y="19581"/>
                    <a:pt x="60043" y="18614"/>
                    <a:pt x="59910" y="17646"/>
                  </a:cubicBezTo>
                  <a:cubicBezTo>
                    <a:pt x="59576" y="15512"/>
                    <a:pt x="58942" y="13243"/>
                    <a:pt x="58008" y="11108"/>
                  </a:cubicBezTo>
                  <a:cubicBezTo>
                    <a:pt x="55974" y="6172"/>
                    <a:pt x="53005" y="5138"/>
                    <a:pt x="50937" y="5138"/>
                  </a:cubicBezTo>
                  <a:cubicBezTo>
                    <a:pt x="50436" y="5138"/>
                    <a:pt x="49903" y="5238"/>
                    <a:pt x="49336" y="5338"/>
                  </a:cubicBezTo>
                  <a:cubicBezTo>
                    <a:pt x="46233" y="6138"/>
                    <a:pt x="43732" y="8940"/>
                    <a:pt x="43031" y="12476"/>
                  </a:cubicBezTo>
                  <a:cubicBezTo>
                    <a:pt x="42664" y="14444"/>
                    <a:pt x="42964" y="16179"/>
                    <a:pt x="43198" y="17747"/>
                  </a:cubicBezTo>
                  <a:cubicBezTo>
                    <a:pt x="43265" y="18013"/>
                    <a:pt x="43298" y="18314"/>
                    <a:pt x="43331" y="18580"/>
                  </a:cubicBezTo>
                  <a:cubicBezTo>
                    <a:pt x="42664" y="18414"/>
                    <a:pt x="41930" y="18280"/>
                    <a:pt x="41163" y="18280"/>
                  </a:cubicBezTo>
                  <a:cubicBezTo>
                    <a:pt x="39595" y="18280"/>
                    <a:pt x="38628" y="18947"/>
                    <a:pt x="38094" y="19514"/>
                  </a:cubicBezTo>
                  <a:cubicBezTo>
                    <a:pt x="36460" y="21282"/>
                    <a:pt x="37027" y="23651"/>
                    <a:pt x="37827" y="25352"/>
                  </a:cubicBezTo>
                  <a:cubicBezTo>
                    <a:pt x="36760" y="26153"/>
                    <a:pt x="36126" y="27187"/>
                    <a:pt x="36126" y="28454"/>
                  </a:cubicBezTo>
                  <a:cubicBezTo>
                    <a:pt x="36126" y="28688"/>
                    <a:pt x="36160" y="28955"/>
                    <a:pt x="36193" y="29188"/>
                  </a:cubicBezTo>
                  <a:cubicBezTo>
                    <a:pt x="32357" y="31290"/>
                    <a:pt x="28321" y="34525"/>
                    <a:pt x="25318" y="39762"/>
                  </a:cubicBezTo>
                  <a:lnTo>
                    <a:pt x="24851" y="39762"/>
                  </a:lnTo>
                  <a:cubicBezTo>
                    <a:pt x="24451" y="38028"/>
                    <a:pt x="23951" y="36493"/>
                    <a:pt x="23350" y="34992"/>
                  </a:cubicBezTo>
                  <a:cubicBezTo>
                    <a:pt x="21282" y="29822"/>
                    <a:pt x="17780" y="29088"/>
                    <a:pt x="15845" y="29088"/>
                  </a:cubicBezTo>
                  <a:cubicBezTo>
                    <a:pt x="15011" y="29088"/>
                    <a:pt x="14177" y="29188"/>
                    <a:pt x="13310" y="29488"/>
                  </a:cubicBezTo>
                  <a:cubicBezTo>
                    <a:pt x="9641" y="30622"/>
                    <a:pt x="6839" y="33758"/>
                    <a:pt x="6005" y="37661"/>
                  </a:cubicBezTo>
                  <a:cubicBezTo>
                    <a:pt x="5438" y="40429"/>
                    <a:pt x="6071" y="42931"/>
                    <a:pt x="6572" y="45133"/>
                  </a:cubicBezTo>
                  <a:lnTo>
                    <a:pt x="6805" y="46134"/>
                  </a:lnTo>
                  <a:cubicBezTo>
                    <a:pt x="6105" y="45867"/>
                    <a:pt x="5237" y="45633"/>
                    <a:pt x="4404" y="45633"/>
                  </a:cubicBezTo>
                  <a:cubicBezTo>
                    <a:pt x="2769" y="45633"/>
                    <a:pt x="1435" y="46467"/>
                    <a:pt x="801" y="47868"/>
                  </a:cubicBezTo>
                  <a:cubicBezTo>
                    <a:pt x="0" y="49703"/>
                    <a:pt x="668" y="51838"/>
                    <a:pt x="1101" y="53139"/>
                  </a:cubicBezTo>
                  <a:lnTo>
                    <a:pt x="1101" y="53172"/>
                  </a:lnTo>
                  <a:cubicBezTo>
                    <a:pt x="1668" y="54873"/>
                    <a:pt x="2502" y="56374"/>
                    <a:pt x="3570" y="57675"/>
                  </a:cubicBezTo>
                  <a:cubicBezTo>
                    <a:pt x="3636" y="57775"/>
                    <a:pt x="3736" y="57875"/>
                    <a:pt x="3803" y="57975"/>
                  </a:cubicBezTo>
                  <a:cubicBezTo>
                    <a:pt x="3937" y="58176"/>
                    <a:pt x="4103" y="58342"/>
                    <a:pt x="4270" y="58542"/>
                  </a:cubicBezTo>
                  <a:cubicBezTo>
                    <a:pt x="4770" y="59176"/>
                    <a:pt x="5471" y="59510"/>
                    <a:pt x="6238" y="59510"/>
                  </a:cubicBezTo>
                  <a:cubicBezTo>
                    <a:pt x="6572" y="59510"/>
                    <a:pt x="6905" y="59443"/>
                    <a:pt x="7239" y="59310"/>
                  </a:cubicBezTo>
                  <a:cubicBezTo>
                    <a:pt x="8240" y="58843"/>
                    <a:pt x="8840" y="57809"/>
                    <a:pt x="8673" y="56741"/>
                  </a:cubicBezTo>
                  <a:lnTo>
                    <a:pt x="8673" y="56741"/>
                  </a:lnTo>
                  <a:cubicBezTo>
                    <a:pt x="9807" y="57842"/>
                    <a:pt x="11008" y="58943"/>
                    <a:pt x="12609" y="58976"/>
                  </a:cubicBezTo>
                  <a:lnTo>
                    <a:pt x="12743" y="58976"/>
                  </a:lnTo>
                  <a:cubicBezTo>
                    <a:pt x="13643" y="58976"/>
                    <a:pt x="14477" y="58643"/>
                    <a:pt x="15111" y="57975"/>
                  </a:cubicBezTo>
                  <a:cubicBezTo>
                    <a:pt x="16279" y="56808"/>
                    <a:pt x="16245" y="55173"/>
                    <a:pt x="16245" y="54239"/>
                  </a:cubicBezTo>
                  <a:lnTo>
                    <a:pt x="16245" y="53872"/>
                  </a:lnTo>
                  <a:lnTo>
                    <a:pt x="16112" y="52004"/>
                  </a:lnTo>
                  <a:cubicBezTo>
                    <a:pt x="15978" y="50603"/>
                    <a:pt x="15912" y="49236"/>
                    <a:pt x="16145" y="48102"/>
                  </a:cubicBezTo>
                  <a:cubicBezTo>
                    <a:pt x="16345" y="47168"/>
                    <a:pt x="17046" y="46200"/>
                    <a:pt x="18147" y="46167"/>
                  </a:cubicBezTo>
                  <a:lnTo>
                    <a:pt x="18247" y="46167"/>
                  </a:lnTo>
                  <a:cubicBezTo>
                    <a:pt x="18447" y="46167"/>
                    <a:pt x="18647" y="46167"/>
                    <a:pt x="18847" y="46200"/>
                  </a:cubicBezTo>
                  <a:cubicBezTo>
                    <a:pt x="18447" y="48435"/>
                    <a:pt x="19081" y="50437"/>
                    <a:pt x="20749" y="51337"/>
                  </a:cubicBezTo>
                  <a:cubicBezTo>
                    <a:pt x="20849" y="51437"/>
                    <a:pt x="20982" y="51471"/>
                    <a:pt x="21115" y="51504"/>
                  </a:cubicBezTo>
                  <a:cubicBezTo>
                    <a:pt x="21015" y="51938"/>
                    <a:pt x="20982" y="52305"/>
                    <a:pt x="20915" y="52738"/>
                  </a:cubicBezTo>
                  <a:cubicBezTo>
                    <a:pt x="18914" y="53606"/>
                    <a:pt x="17413" y="54940"/>
                    <a:pt x="16512" y="56674"/>
                  </a:cubicBezTo>
                  <a:cubicBezTo>
                    <a:pt x="15612" y="58609"/>
                    <a:pt x="15645" y="60611"/>
                    <a:pt x="16679" y="62345"/>
                  </a:cubicBezTo>
                  <a:cubicBezTo>
                    <a:pt x="18247" y="64980"/>
                    <a:pt x="21482" y="66281"/>
                    <a:pt x="23851" y="66348"/>
                  </a:cubicBezTo>
                  <a:lnTo>
                    <a:pt x="24485" y="66348"/>
                  </a:lnTo>
                  <a:cubicBezTo>
                    <a:pt x="27453" y="66348"/>
                    <a:pt x="30155" y="65281"/>
                    <a:pt x="32524" y="63179"/>
                  </a:cubicBezTo>
                  <a:cubicBezTo>
                    <a:pt x="33024" y="63413"/>
                    <a:pt x="33524" y="63613"/>
                    <a:pt x="34125" y="63813"/>
                  </a:cubicBezTo>
                  <a:cubicBezTo>
                    <a:pt x="33758" y="65848"/>
                    <a:pt x="33624" y="67682"/>
                    <a:pt x="33591" y="68750"/>
                  </a:cubicBezTo>
                  <a:cubicBezTo>
                    <a:pt x="33524" y="69584"/>
                    <a:pt x="33958" y="70418"/>
                    <a:pt x="34625" y="70918"/>
                  </a:cubicBezTo>
                  <a:cubicBezTo>
                    <a:pt x="34792" y="71018"/>
                    <a:pt x="34959" y="71118"/>
                    <a:pt x="35159" y="71185"/>
                  </a:cubicBezTo>
                  <a:cubicBezTo>
                    <a:pt x="34292" y="73353"/>
                    <a:pt x="33958" y="75922"/>
                    <a:pt x="35125" y="78257"/>
                  </a:cubicBezTo>
                  <a:cubicBezTo>
                    <a:pt x="35159" y="78357"/>
                    <a:pt x="35259" y="78457"/>
                    <a:pt x="35292" y="78590"/>
                  </a:cubicBezTo>
                  <a:cubicBezTo>
                    <a:pt x="35259" y="78623"/>
                    <a:pt x="35192" y="78690"/>
                    <a:pt x="35159" y="78790"/>
                  </a:cubicBezTo>
                  <a:cubicBezTo>
                    <a:pt x="34759" y="78623"/>
                    <a:pt x="34325" y="78523"/>
                    <a:pt x="33958" y="78523"/>
                  </a:cubicBezTo>
                  <a:cubicBezTo>
                    <a:pt x="34158" y="77623"/>
                    <a:pt x="33858" y="76655"/>
                    <a:pt x="33091" y="76022"/>
                  </a:cubicBezTo>
                  <a:lnTo>
                    <a:pt x="32757" y="75788"/>
                  </a:lnTo>
                  <a:cubicBezTo>
                    <a:pt x="32290" y="75421"/>
                    <a:pt x="31756" y="75254"/>
                    <a:pt x="31189" y="75254"/>
                  </a:cubicBezTo>
                  <a:cubicBezTo>
                    <a:pt x="30455" y="75254"/>
                    <a:pt x="29755" y="75588"/>
                    <a:pt x="29255" y="76155"/>
                  </a:cubicBezTo>
                  <a:cubicBezTo>
                    <a:pt x="28921" y="76622"/>
                    <a:pt x="25819" y="80592"/>
                    <a:pt x="26820" y="84928"/>
                  </a:cubicBezTo>
                  <a:cubicBezTo>
                    <a:pt x="27253" y="86663"/>
                    <a:pt x="28454" y="89098"/>
                    <a:pt x="32023" y="90765"/>
                  </a:cubicBezTo>
                  <a:cubicBezTo>
                    <a:pt x="32357" y="90932"/>
                    <a:pt x="32757" y="90999"/>
                    <a:pt x="33091" y="90999"/>
                  </a:cubicBezTo>
                  <a:cubicBezTo>
                    <a:pt x="33925" y="90999"/>
                    <a:pt x="34759" y="90532"/>
                    <a:pt x="35192" y="89798"/>
                  </a:cubicBezTo>
                  <a:cubicBezTo>
                    <a:pt x="38428" y="92967"/>
                    <a:pt x="43465" y="94768"/>
                    <a:pt x="49202" y="94768"/>
                  </a:cubicBezTo>
                  <a:cubicBezTo>
                    <a:pt x="53639" y="94768"/>
                    <a:pt x="58075" y="93634"/>
                    <a:pt x="61578" y="91633"/>
                  </a:cubicBezTo>
                  <a:cubicBezTo>
                    <a:pt x="65447" y="89398"/>
                    <a:pt x="68149" y="86196"/>
                    <a:pt x="69383" y="82359"/>
                  </a:cubicBezTo>
                  <a:cubicBezTo>
                    <a:pt x="73520" y="85362"/>
                    <a:pt x="79090" y="86929"/>
                    <a:pt x="84027" y="86929"/>
                  </a:cubicBezTo>
                  <a:cubicBezTo>
                    <a:pt x="90165" y="86929"/>
                    <a:pt x="95302" y="84795"/>
                    <a:pt x="98637" y="81025"/>
                  </a:cubicBezTo>
                  <a:cubicBezTo>
                    <a:pt x="98971" y="81192"/>
                    <a:pt x="99338" y="81292"/>
                    <a:pt x="99705" y="81292"/>
                  </a:cubicBezTo>
                  <a:cubicBezTo>
                    <a:pt x="100305" y="81292"/>
                    <a:pt x="100872" y="81092"/>
                    <a:pt x="101339" y="80692"/>
                  </a:cubicBezTo>
                  <a:cubicBezTo>
                    <a:pt x="101606" y="80792"/>
                    <a:pt x="101873" y="80825"/>
                    <a:pt x="102173" y="80825"/>
                  </a:cubicBezTo>
                  <a:cubicBezTo>
                    <a:pt x="102740" y="80825"/>
                    <a:pt x="103341" y="80625"/>
                    <a:pt x="103808" y="80258"/>
                  </a:cubicBezTo>
                  <a:cubicBezTo>
                    <a:pt x="105809" y="78523"/>
                    <a:pt x="106877" y="76422"/>
                    <a:pt x="106910" y="74087"/>
                  </a:cubicBezTo>
                  <a:cubicBezTo>
                    <a:pt x="107043" y="69550"/>
                    <a:pt x="103374" y="65948"/>
                    <a:pt x="102974" y="65581"/>
                  </a:cubicBezTo>
                  <a:cubicBezTo>
                    <a:pt x="102640" y="65214"/>
                    <a:pt x="102207" y="65014"/>
                    <a:pt x="101740" y="64947"/>
                  </a:cubicBezTo>
                  <a:cubicBezTo>
                    <a:pt x="101006" y="62946"/>
                    <a:pt x="99872" y="61144"/>
                    <a:pt x="98671" y="59643"/>
                  </a:cubicBezTo>
                  <a:cubicBezTo>
                    <a:pt x="98771" y="57775"/>
                    <a:pt x="98471" y="56374"/>
                    <a:pt x="98104" y="55440"/>
                  </a:cubicBezTo>
                  <a:cubicBezTo>
                    <a:pt x="101873" y="53972"/>
                    <a:pt x="105542" y="51938"/>
                    <a:pt x="108478" y="49403"/>
                  </a:cubicBezTo>
                  <a:cubicBezTo>
                    <a:pt x="113148" y="47768"/>
                    <a:pt x="116850" y="43165"/>
                    <a:pt x="117718" y="37461"/>
                  </a:cubicBezTo>
                  <a:cubicBezTo>
                    <a:pt x="118552" y="33758"/>
                    <a:pt x="117885" y="30055"/>
                    <a:pt x="116050" y="26987"/>
                  </a:cubicBezTo>
                  <a:cubicBezTo>
                    <a:pt x="115449" y="25986"/>
                    <a:pt x="114716" y="25085"/>
                    <a:pt x="113948" y="24318"/>
                  </a:cubicBezTo>
                  <a:cubicBezTo>
                    <a:pt x="114349" y="22483"/>
                    <a:pt x="114182" y="20582"/>
                    <a:pt x="113014" y="18781"/>
                  </a:cubicBezTo>
                  <a:cubicBezTo>
                    <a:pt x="112581" y="18147"/>
                    <a:pt x="112147" y="17646"/>
                    <a:pt x="111547" y="17246"/>
                  </a:cubicBezTo>
                  <a:cubicBezTo>
                    <a:pt x="112514" y="15445"/>
                    <a:pt x="112147" y="14011"/>
                    <a:pt x="111747" y="13277"/>
                  </a:cubicBezTo>
                  <a:cubicBezTo>
                    <a:pt x="111347" y="12409"/>
                    <a:pt x="110246" y="11008"/>
                    <a:pt x="107510" y="10775"/>
                  </a:cubicBezTo>
                  <a:cubicBezTo>
                    <a:pt x="108478" y="8407"/>
                    <a:pt x="108678" y="5805"/>
                    <a:pt x="107244" y="3603"/>
                  </a:cubicBezTo>
                  <a:cubicBezTo>
                    <a:pt x="105809" y="1301"/>
                    <a:pt x="103207" y="1"/>
                    <a:pt x="99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1"/>
            <p:cNvSpPr/>
            <p:nvPr/>
          </p:nvSpPr>
          <p:spPr>
            <a:xfrm>
              <a:off x="9009100" y="1902625"/>
              <a:ext cx="102600" cy="203525"/>
            </a:xfrm>
            <a:custGeom>
              <a:avLst/>
              <a:gdLst/>
              <a:ahLst/>
              <a:cxnLst/>
              <a:rect l="l" t="t" r="r" b="b"/>
              <a:pathLst>
                <a:path w="4104" h="8141" extrusionOk="0">
                  <a:moveTo>
                    <a:pt x="1769" y="1"/>
                  </a:moveTo>
                  <a:lnTo>
                    <a:pt x="1" y="335"/>
                  </a:lnTo>
                  <a:lnTo>
                    <a:pt x="268" y="8140"/>
                  </a:lnTo>
                  <a:lnTo>
                    <a:pt x="4104" y="5138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B762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1"/>
            <p:cNvSpPr/>
            <p:nvPr/>
          </p:nvSpPr>
          <p:spPr>
            <a:xfrm>
              <a:off x="8979075" y="1815075"/>
              <a:ext cx="121775" cy="144300"/>
            </a:xfrm>
            <a:custGeom>
              <a:avLst/>
              <a:gdLst/>
              <a:ahLst/>
              <a:cxnLst/>
              <a:rect l="l" t="t" r="r" b="b"/>
              <a:pathLst>
                <a:path w="4871" h="5772" extrusionOk="0">
                  <a:moveTo>
                    <a:pt x="2703" y="0"/>
                  </a:moveTo>
                  <a:lnTo>
                    <a:pt x="1" y="2035"/>
                  </a:lnTo>
                  <a:lnTo>
                    <a:pt x="801" y="5771"/>
                  </a:lnTo>
                  <a:lnTo>
                    <a:pt x="4871" y="3636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rgbClr val="FF9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1"/>
            <p:cNvSpPr/>
            <p:nvPr/>
          </p:nvSpPr>
          <p:spPr>
            <a:xfrm>
              <a:off x="8690550" y="1809225"/>
              <a:ext cx="351100" cy="291925"/>
            </a:xfrm>
            <a:custGeom>
              <a:avLst/>
              <a:gdLst/>
              <a:ahLst/>
              <a:cxnLst/>
              <a:rect l="l" t="t" r="r" b="b"/>
              <a:pathLst>
                <a:path w="14044" h="11677" extrusionOk="0">
                  <a:moveTo>
                    <a:pt x="2068" y="1"/>
                  </a:moveTo>
                  <a:lnTo>
                    <a:pt x="0" y="8140"/>
                  </a:lnTo>
                  <a:lnTo>
                    <a:pt x="1902" y="11676"/>
                  </a:lnTo>
                  <a:lnTo>
                    <a:pt x="6972" y="8707"/>
                  </a:lnTo>
                  <a:lnTo>
                    <a:pt x="9507" y="10842"/>
                  </a:lnTo>
                  <a:lnTo>
                    <a:pt x="14044" y="9508"/>
                  </a:lnTo>
                  <a:lnTo>
                    <a:pt x="13243" y="1369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1"/>
            <p:cNvSpPr/>
            <p:nvPr/>
          </p:nvSpPr>
          <p:spPr>
            <a:xfrm>
              <a:off x="8698875" y="1920975"/>
              <a:ext cx="333600" cy="60075"/>
            </a:xfrm>
            <a:custGeom>
              <a:avLst/>
              <a:gdLst/>
              <a:ahLst/>
              <a:cxnLst/>
              <a:rect l="l" t="t" r="r" b="b"/>
              <a:pathLst>
                <a:path w="13344" h="2403" extrusionOk="0">
                  <a:moveTo>
                    <a:pt x="13210" y="1"/>
                  </a:moveTo>
                  <a:lnTo>
                    <a:pt x="334" y="1102"/>
                  </a:lnTo>
                  <a:lnTo>
                    <a:pt x="1" y="2403"/>
                  </a:lnTo>
                  <a:lnTo>
                    <a:pt x="13344" y="1235"/>
                  </a:lnTo>
                  <a:lnTo>
                    <a:pt x="132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1"/>
            <p:cNvSpPr/>
            <p:nvPr/>
          </p:nvSpPr>
          <p:spPr>
            <a:xfrm>
              <a:off x="8690550" y="1981025"/>
              <a:ext cx="346925" cy="57575"/>
            </a:xfrm>
            <a:custGeom>
              <a:avLst/>
              <a:gdLst/>
              <a:ahLst/>
              <a:cxnLst/>
              <a:rect l="l" t="t" r="r" b="b"/>
              <a:pathLst>
                <a:path w="13877" h="2303" extrusionOk="0">
                  <a:moveTo>
                    <a:pt x="13743" y="1"/>
                  </a:moveTo>
                  <a:lnTo>
                    <a:pt x="67" y="1035"/>
                  </a:lnTo>
                  <a:lnTo>
                    <a:pt x="0" y="1268"/>
                  </a:lnTo>
                  <a:lnTo>
                    <a:pt x="567" y="2302"/>
                  </a:lnTo>
                  <a:lnTo>
                    <a:pt x="13877" y="1268"/>
                  </a:lnTo>
                  <a:lnTo>
                    <a:pt x="137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1"/>
            <p:cNvSpPr/>
            <p:nvPr/>
          </p:nvSpPr>
          <p:spPr>
            <a:xfrm>
              <a:off x="8719725" y="1868450"/>
              <a:ext cx="308575" cy="38375"/>
            </a:xfrm>
            <a:custGeom>
              <a:avLst/>
              <a:gdLst/>
              <a:ahLst/>
              <a:cxnLst/>
              <a:rect l="l" t="t" r="r" b="b"/>
              <a:pathLst>
                <a:path w="12343" h="1535" extrusionOk="0">
                  <a:moveTo>
                    <a:pt x="301" y="0"/>
                  </a:moveTo>
                  <a:lnTo>
                    <a:pt x="1" y="1268"/>
                  </a:lnTo>
                  <a:lnTo>
                    <a:pt x="12343" y="1535"/>
                  </a:lnTo>
                  <a:lnTo>
                    <a:pt x="12209" y="301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1"/>
            <p:cNvSpPr/>
            <p:nvPr/>
          </p:nvSpPr>
          <p:spPr>
            <a:xfrm>
              <a:off x="8372825" y="599350"/>
              <a:ext cx="1255925" cy="1027275"/>
            </a:xfrm>
            <a:custGeom>
              <a:avLst/>
              <a:gdLst/>
              <a:ahLst/>
              <a:cxnLst/>
              <a:rect l="l" t="t" r="r" b="b"/>
              <a:pathLst>
                <a:path w="50237" h="41091" extrusionOk="0">
                  <a:moveTo>
                    <a:pt x="37238" y="1"/>
                  </a:moveTo>
                  <a:cubicBezTo>
                    <a:pt x="35393" y="1"/>
                    <a:pt x="33479" y="486"/>
                    <a:pt x="32056" y="1095"/>
                  </a:cubicBezTo>
                  <a:cubicBezTo>
                    <a:pt x="29288" y="2263"/>
                    <a:pt x="26719" y="4264"/>
                    <a:pt x="25018" y="6833"/>
                  </a:cubicBezTo>
                  <a:cubicBezTo>
                    <a:pt x="24468" y="5095"/>
                    <a:pt x="23263" y="3734"/>
                    <a:pt x="21338" y="3734"/>
                  </a:cubicBezTo>
                  <a:cubicBezTo>
                    <a:pt x="21047" y="3734"/>
                    <a:pt x="20739" y="3765"/>
                    <a:pt x="20415" y="3831"/>
                  </a:cubicBezTo>
                  <a:cubicBezTo>
                    <a:pt x="18113" y="4264"/>
                    <a:pt x="16679" y="7333"/>
                    <a:pt x="16679" y="9768"/>
                  </a:cubicBezTo>
                  <a:cubicBezTo>
                    <a:pt x="16260" y="8373"/>
                    <a:pt x="15398" y="6768"/>
                    <a:pt x="14386" y="6768"/>
                  </a:cubicBezTo>
                  <a:cubicBezTo>
                    <a:pt x="14188" y="6768"/>
                    <a:pt x="13984" y="6830"/>
                    <a:pt x="13777" y="6966"/>
                  </a:cubicBezTo>
                  <a:cubicBezTo>
                    <a:pt x="13110" y="7433"/>
                    <a:pt x="13009" y="8634"/>
                    <a:pt x="13210" y="9868"/>
                  </a:cubicBezTo>
                  <a:cubicBezTo>
                    <a:pt x="12148" y="9422"/>
                    <a:pt x="10962" y="9212"/>
                    <a:pt x="9752" y="9212"/>
                  </a:cubicBezTo>
                  <a:cubicBezTo>
                    <a:pt x="5716" y="9212"/>
                    <a:pt x="1414" y="11551"/>
                    <a:pt x="567" y="15272"/>
                  </a:cubicBezTo>
                  <a:cubicBezTo>
                    <a:pt x="0" y="17941"/>
                    <a:pt x="1735" y="21143"/>
                    <a:pt x="4503" y="21744"/>
                  </a:cubicBezTo>
                  <a:cubicBezTo>
                    <a:pt x="4570" y="21744"/>
                    <a:pt x="4704" y="21777"/>
                    <a:pt x="4837" y="21777"/>
                  </a:cubicBezTo>
                  <a:cubicBezTo>
                    <a:pt x="3836" y="22444"/>
                    <a:pt x="3202" y="23478"/>
                    <a:pt x="4170" y="24446"/>
                  </a:cubicBezTo>
                  <a:cubicBezTo>
                    <a:pt x="4755" y="25058"/>
                    <a:pt x="5510" y="25245"/>
                    <a:pt x="6317" y="25245"/>
                  </a:cubicBezTo>
                  <a:cubicBezTo>
                    <a:pt x="6522" y="25245"/>
                    <a:pt x="6729" y="25233"/>
                    <a:pt x="6938" y="25213"/>
                  </a:cubicBezTo>
                  <a:lnTo>
                    <a:pt x="6938" y="25213"/>
                  </a:lnTo>
                  <a:cubicBezTo>
                    <a:pt x="3903" y="27915"/>
                    <a:pt x="2102" y="31150"/>
                    <a:pt x="1234" y="32952"/>
                  </a:cubicBezTo>
                  <a:lnTo>
                    <a:pt x="2602" y="37788"/>
                  </a:lnTo>
                  <a:lnTo>
                    <a:pt x="19281" y="41091"/>
                  </a:lnTo>
                  <a:lnTo>
                    <a:pt x="41563" y="35353"/>
                  </a:lnTo>
                  <a:lnTo>
                    <a:pt x="44932" y="26580"/>
                  </a:lnTo>
                  <a:cubicBezTo>
                    <a:pt x="47601" y="24579"/>
                    <a:pt x="50236" y="20776"/>
                    <a:pt x="48201" y="17607"/>
                  </a:cubicBezTo>
                  <a:cubicBezTo>
                    <a:pt x="47418" y="16432"/>
                    <a:pt x="46329" y="16031"/>
                    <a:pt x="45132" y="16031"/>
                  </a:cubicBezTo>
                  <a:cubicBezTo>
                    <a:pt x="44902" y="16031"/>
                    <a:pt x="44668" y="16046"/>
                    <a:pt x="44432" y="16073"/>
                  </a:cubicBezTo>
                  <a:cubicBezTo>
                    <a:pt x="45066" y="15539"/>
                    <a:pt x="45599" y="14939"/>
                    <a:pt x="46100" y="14338"/>
                  </a:cubicBezTo>
                  <a:cubicBezTo>
                    <a:pt x="47942" y="11988"/>
                    <a:pt x="46578" y="10726"/>
                    <a:pt x="44082" y="10726"/>
                  </a:cubicBezTo>
                  <a:cubicBezTo>
                    <a:pt x="43957" y="10726"/>
                    <a:pt x="43829" y="10729"/>
                    <a:pt x="43698" y="10736"/>
                  </a:cubicBezTo>
                  <a:cubicBezTo>
                    <a:pt x="42297" y="10836"/>
                    <a:pt x="40929" y="11103"/>
                    <a:pt x="39595" y="11570"/>
                  </a:cubicBezTo>
                  <a:lnTo>
                    <a:pt x="39762" y="11403"/>
                  </a:lnTo>
                  <a:cubicBezTo>
                    <a:pt x="41763" y="9268"/>
                    <a:pt x="44265" y="5332"/>
                    <a:pt x="42430" y="2396"/>
                  </a:cubicBezTo>
                  <a:cubicBezTo>
                    <a:pt x="41332" y="624"/>
                    <a:pt x="39329" y="1"/>
                    <a:pt x="37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1"/>
            <p:cNvSpPr/>
            <p:nvPr/>
          </p:nvSpPr>
          <p:spPr>
            <a:xfrm>
              <a:off x="8449550" y="897750"/>
              <a:ext cx="526225" cy="301900"/>
            </a:xfrm>
            <a:custGeom>
              <a:avLst/>
              <a:gdLst/>
              <a:ahLst/>
              <a:cxnLst/>
              <a:rect l="l" t="t" r="r" b="b"/>
              <a:pathLst>
                <a:path w="21049" h="12076" extrusionOk="0">
                  <a:moveTo>
                    <a:pt x="6138" y="1335"/>
                  </a:moveTo>
                  <a:cubicBezTo>
                    <a:pt x="6004" y="2102"/>
                    <a:pt x="5170" y="3069"/>
                    <a:pt x="4136" y="3737"/>
                  </a:cubicBezTo>
                  <a:lnTo>
                    <a:pt x="4503" y="2969"/>
                  </a:lnTo>
                  <a:cubicBezTo>
                    <a:pt x="5037" y="1935"/>
                    <a:pt x="5637" y="1335"/>
                    <a:pt x="6038" y="1335"/>
                  </a:cubicBezTo>
                  <a:close/>
                  <a:moveTo>
                    <a:pt x="12843" y="5438"/>
                  </a:moveTo>
                  <a:cubicBezTo>
                    <a:pt x="12876" y="5438"/>
                    <a:pt x="12943" y="5438"/>
                    <a:pt x="12976" y="5471"/>
                  </a:cubicBezTo>
                  <a:cubicBezTo>
                    <a:pt x="13043" y="5504"/>
                    <a:pt x="13109" y="5605"/>
                    <a:pt x="13143" y="5671"/>
                  </a:cubicBezTo>
                  <a:cubicBezTo>
                    <a:pt x="13310" y="6272"/>
                    <a:pt x="12509" y="7773"/>
                    <a:pt x="12209" y="8173"/>
                  </a:cubicBezTo>
                  <a:cubicBezTo>
                    <a:pt x="12175" y="8006"/>
                    <a:pt x="12175" y="7906"/>
                    <a:pt x="12142" y="7739"/>
                  </a:cubicBezTo>
                  <a:cubicBezTo>
                    <a:pt x="12042" y="7339"/>
                    <a:pt x="12175" y="5938"/>
                    <a:pt x="12642" y="5504"/>
                  </a:cubicBezTo>
                  <a:cubicBezTo>
                    <a:pt x="12676" y="5471"/>
                    <a:pt x="12776" y="5438"/>
                    <a:pt x="12843" y="5438"/>
                  </a:cubicBezTo>
                  <a:close/>
                  <a:moveTo>
                    <a:pt x="2902" y="1"/>
                  </a:moveTo>
                  <a:cubicBezTo>
                    <a:pt x="1901" y="201"/>
                    <a:pt x="567" y="1301"/>
                    <a:pt x="200" y="2536"/>
                  </a:cubicBezTo>
                  <a:cubicBezTo>
                    <a:pt x="0" y="3203"/>
                    <a:pt x="167" y="3837"/>
                    <a:pt x="634" y="4337"/>
                  </a:cubicBezTo>
                  <a:cubicBezTo>
                    <a:pt x="981" y="4704"/>
                    <a:pt x="1474" y="4881"/>
                    <a:pt x="2047" y="4881"/>
                  </a:cubicBezTo>
                  <a:cubicBezTo>
                    <a:pt x="2464" y="4881"/>
                    <a:pt x="2924" y="4787"/>
                    <a:pt x="3402" y="4604"/>
                  </a:cubicBezTo>
                  <a:lnTo>
                    <a:pt x="3402" y="4604"/>
                  </a:lnTo>
                  <a:cubicBezTo>
                    <a:pt x="3102" y="5705"/>
                    <a:pt x="3002" y="6839"/>
                    <a:pt x="3269" y="8006"/>
                  </a:cubicBezTo>
                  <a:cubicBezTo>
                    <a:pt x="3603" y="9808"/>
                    <a:pt x="4670" y="10975"/>
                    <a:pt x="6204" y="11309"/>
                  </a:cubicBezTo>
                  <a:cubicBezTo>
                    <a:pt x="6485" y="11362"/>
                    <a:pt x="6775" y="11388"/>
                    <a:pt x="7070" y="11388"/>
                  </a:cubicBezTo>
                  <a:cubicBezTo>
                    <a:pt x="8817" y="11388"/>
                    <a:pt x="10768" y="10486"/>
                    <a:pt x="12109" y="8974"/>
                  </a:cubicBezTo>
                  <a:cubicBezTo>
                    <a:pt x="12709" y="10308"/>
                    <a:pt x="14010" y="11442"/>
                    <a:pt x="15444" y="11909"/>
                  </a:cubicBezTo>
                  <a:cubicBezTo>
                    <a:pt x="15811" y="12009"/>
                    <a:pt x="16178" y="12076"/>
                    <a:pt x="16545" y="12076"/>
                  </a:cubicBezTo>
                  <a:cubicBezTo>
                    <a:pt x="18046" y="12076"/>
                    <a:pt x="19514" y="11275"/>
                    <a:pt x="21048" y="9641"/>
                  </a:cubicBezTo>
                  <a:lnTo>
                    <a:pt x="20748" y="9341"/>
                  </a:lnTo>
                  <a:cubicBezTo>
                    <a:pt x="19380" y="10843"/>
                    <a:pt x="17989" y="11612"/>
                    <a:pt x="16595" y="11612"/>
                  </a:cubicBezTo>
                  <a:cubicBezTo>
                    <a:pt x="16256" y="11612"/>
                    <a:pt x="15917" y="11567"/>
                    <a:pt x="15578" y="11475"/>
                  </a:cubicBezTo>
                  <a:cubicBezTo>
                    <a:pt x="14244" y="11042"/>
                    <a:pt x="13009" y="9874"/>
                    <a:pt x="12476" y="8607"/>
                  </a:cubicBezTo>
                  <a:cubicBezTo>
                    <a:pt x="12509" y="8540"/>
                    <a:pt x="12576" y="8473"/>
                    <a:pt x="12642" y="8373"/>
                  </a:cubicBezTo>
                  <a:cubicBezTo>
                    <a:pt x="12809" y="8173"/>
                    <a:pt x="13877" y="6438"/>
                    <a:pt x="13643" y="5504"/>
                  </a:cubicBezTo>
                  <a:cubicBezTo>
                    <a:pt x="13543" y="5304"/>
                    <a:pt x="13410" y="5138"/>
                    <a:pt x="13209" y="5037"/>
                  </a:cubicBezTo>
                  <a:cubicBezTo>
                    <a:pt x="13119" y="5017"/>
                    <a:pt x="13031" y="5006"/>
                    <a:pt x="12946" y="5006"/>
                  </a:cubicBezTo>
                  <a:cubicBezTo>
                    <a:pt x="12751" y="5006"/>
                    <a:pt x="12572" y="5065"/>
                    <a:pt x="12409" y="5204"/>
                  </a:cubicBezTo>
                  <a:cubicBezTo>
                    <a:pt x="11808" y="5805"/>
                    <a:pt x="11708" y="7473"/>
                    <a:pt x="11808" y="7806"/>
                  </a:cubicBezTo>
                  <a:cubicBezTo>
                    <a:pt x="11842" y="8106"/>
                    <a:pt x="11909" y="8340"/>
                    <a:pt x="12009" y="8607"/>
                  </a:cubicBezTo>
                  <a:cubicBezTo>
                    <a:pt x="10773" y="10072"/>
                    <a:pt x="8846" y="11017"/>
                    <a:pt x="7162" y="11017"/>
                  </a:cubicBezTo>
                  <a:cubicBezTo>
                    <a:pt x="6891" y="11017"/>
                    <a:pt x="6626" y="10993"/>
                    <a:pt x="6371" y="10942"/>
                  </a:cubicBezTo>
                  <a:cubicBezTo>
                    <a:pt x="4970" y="10642"/>
                    <a:pt x="4036" y="9607"/>
                    <a:pt x="3703" y="7940"/>
                  </a:cubicBezTo>
                  <a:cubicBezTo>
                    <a:pt x="3469" y="6705"/>
                    <a:pt x="3536" y="5538"/>
                    <a:pt x="3970" y="4337"/>
                  </a:cubicBezTo>
                  <a:cubicBezTo>
                    <a:pt x="5304" y="3670"/>
                    <a:pt x="6571" y="2336"/>
                    <a:pt x="6638" y="1201"/>
                  </a:cubicBezTo>
                  <a:lnTo>
                    <a:pt x="6638" y="1101"/>
                  </a:lnTo>
                  <a:lnTo>
                    <a:pt x="6505" y="1068"/>
                  </a:lnTo>
                  <a:cubicBezTo>
                    <a:pt x="6393" y="1004"/>
                    <a:pt x="6263" y="963"/>
                    <a:pt x="6115" y="963"/>
                  </a:cubicBezTo>
                  <a:cubicBezTo>
                    <a:pt x="5643" y="963"/>
                    <a:pt x="4990" y="1380"/>
                    <a:pt x="4203" y="2803"/>
                  </a:cubicBezTo>
                  <a:cubicBezTo>
                    <a:pt x="3970" y="3270"/>
                    <a:pt x="3803" y="3670"/>
                    <a:pt x="3636" y="4103"/>
                  </a:cubicBezTo>
                  <a:cubicBezTo>
                    <a:pt x="3503" y="4137"/>
                    <a:pt x="3402" y="4170"/>
                    <a:pt x="3302" y="4204"/>
                  </a:cubicBezTo>
                  <a:cubicBezTo>
                    <a:pt x="2986" y="4327"/>
                    <a:pt x="2531" y="4459"/>
                    <a:pt x="2068" y="4459"/>
                  </a:cubicBezTo>
                  <a:cubicBezTo>
                    <a:pt x="1653" y="4459"/>
                    <a:pt x="1232" y="4352"/>
                    <a:pt x="901" y="4037"/>
                  </a:cubicBezTo>
                  <a:cubicBezTo>
                    <a:pt x="534" y="3670"/>
                    <a:pt x="467" y="3203"/>
                    <a:pt x="634" y="2669"/>
                  </a:cubicBezTo>
                  <a:cubicBezTo>
                    <a:pt x="901" y="1635"/>
                    <a:pt x="2168" y="601"/>
                    <a:pt x="3002" y="434"/>
                  </a:cubicBezTo>
                  <a:lnTo>
                    <a:pt x="29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1"/>
            <p:cNvSpPr/>
            <p:nvPr/>
          </p:nvSpPr>
          <p:spPr>
            <a:xfrm>
              <a:off x="9039950" y="1012825"/>
              <a:ext cx="477875" cy="266900"/>
            </a:xfrm>
            <a:custGeom>
              <a:avLst/>
              <a:gdLst/>
              <a:ahLst/>
              <a:cxnLst/>
              <a:rect l="l" t="t" r="r" b="b"/>
              <a:pathLst>
                <a:path w="19115" h="10676" extrusionOk="0">
                  <a:moveTo>
                    <a:pt x="6572" y="2169"/>
                  </a:moveTo>
                  <a:cubicBezTo>
                    <a:pt x="6706" y="2202"/>
                    <a:pt x="6739" y="2369"/>
                    <a:pt x="6739" y="2669"/>
                  </a:cubicBezTo>
                  <a:cubicBezTo>
                    <a:pt x="6772" y="3470"/>
                    <a:pt x="6072" y="4504"/>
                    <a:pt x="5171" y="5371"/>
                  </a:cubicBezTo>
                  <a:cubicBezTo>
                    <a:pt x="5071" y="4471"/>
                    <a:pt x="5238" y="3503"/>
                    <a:pt x="5705" y="2803"/>
                  </a:cubicBezTo>
                  <a:cubicBezTo>
                    <a:pt x="6005" y="2369"/>
                    <a:pt x="6372" y="2169"/>
                    <a:pt x="6539" y="2169"/>
                  </a:cubicBezTo>
                  <a:close/>
                  <a:moveTo>
                    <a:pt x="4204" y="1"/>
                  </a:moveTo>
                  <a:cubicBezTo>
                    <a:pt x="2903" y="334"/>
                    <a:pt x="1435" y="1702"/>
                    <a:pt x="668" y="3203"/>
                  </a:cubicBezTo>
                  <a:cubicBezTo>
                    <a:pt x="101" y="4304"/>
                    <a:pt x="1" y="5238"/>
                    <a:pt x="334" y="6072"/>
                  </a:cubicBezTo>
                  <a:cubicBezTo>
                    <a:pt x="636" y="6867"/>
                    <a:pt x="1230" y="7301"/>
                    <a:pt x="2025" y="7301"/>
                  </a:cubicBezTo>
                  <a:cubicBezTo>
                    <a:pt x="2198" y="7301"/>
                    <a:pt x="2379" y="7281"/>
                    <a:pt x="2569" y="7239"/>
                  </a:cubicBezTo>
                  <a:cubicBezTo>
                    <a:pt x="3337" y="7139"/>
                    <a:pt x="4104" y="6672"/>
                    <a:pt x="4838" y="6139"/>
                  </a:cubicBezTo>
                  <a:cubicBezTo>
                    <a:pt x="5004" y="7006"/>
                    <a:pt x="5338" y="7806"/>
                    <a:pt x="5772" y="8374"/>
                  </a:cubicBezTo>
                  <a:cubicBezTo>
                    <a:pt x="6906" y="9875"/>
                    <a:pt x="8440" y="10675"/>
                    <a:pt x="10275" y="10675"/>
                  </a:cubicBezTo>
                  <a:cubicBezTo>
                    <a:pt x="10742" y="10675"/>
                    <a:pt x="11176" y="10642"/>
                    <a:pt x="11609" y="10475"/>
                  </a:cubicBezTo>
                  <a:cubicBezTo>
                    <a:pt x="14945" y="9808"/>
                    <a:pt x="18347" y="6806"/>
                    <a:pt x="19115" y="3737"/>
                  </a:cubicBezTo>
                  <a:lnTo>
                    <a:pt x="18714" y="3670"/>
                  </a:lnTo>
                  <a:cubicBezTo>
                    <a:pt x="18014" y="6572"/>
                    <a:pt x="14745" y="9474"/>
                    <a:pt x="11542" y="10075"/>
                  </a:cubicBezTo>
                  <a:cubicBezTo>
                    <a:pt x="11138" y="10151"/>
                    <a:pt x="10695" y="10203"/>
                    <a:pt x="10233" y="10203"/>
                  </a:cubicBezTo>
                  <a:cubicBezTo>
                    <a:pt x="8866" y="10203"/>
                    <a:pt x="7327" y="9744"/>
                    <a:pt x="6105" y="8073"/>
                  </a:cubicBezTo>
                  <a:cubicBezTo>
                    <a:pt x="5672" y="7506"/>
                    <a:pt x="5338" y="6672"/>
                    <a:pt x="5205" y="5805"/>
                  </a:cubicBezTo>
                  <a:cubicBezTo>
                    <a:pt x="6339" y="4804"/>
                    <a:pt x="7206" y="3537"/>
                    <a:pt x="7173" y="2569"/>
                  </a:cubicBezTo>
                  <a:cubicBezTo>
                    <a:pt x="7173" y="2002"/>
                    <a:pt x="6939" y="1802"/>
                    <a:pt x="6739" y="1702"/>
                  </a:cubicBezTo>
                  <a:cubicBezTo>
                    <a:pt x="6670" y="1677"/>
                    <a:pt x="6599" y="1666"/>
                    <a:pt x="6527" y="1666"/>
                  </a:cubicBezTo>
                  <a:cubicBezTo>
                    <a:pt x="6117" y="1666"/>
                    <a:pt x="5684" y="2043"/>
                    <a:pt x="5371" y="2469"/>
                  </a:cubicBezTo>
                  <a:cubicBezTo>
                    <a:pt x="4738" y="3370"/>
                    <a:pt x="4604" y="4537"/>
                    <a:pt x="4738" y="5638"/>
                  </a:cubicBezTo>
                  <a:cubicBezTo>
                    <a:pt x="4037" y="6239"/>
                    <a:pt x="3203" y="6706"/>
                    <a:pt x="2503" y="6839"/>
                  </a:cubicBezTo>
                  <a:cubicBezTo>
                    <a:pt x="2343" y="6869"/>
                    <a:pt x="2193" y="6884"/>
                    <a:pt x="2052" y="6884"/>
                  </a:cubicBezTo>
                  <a:cubicBezTo>
                    <a:pt x="1398" y="6884"/>
                    <a:pt x="948" y="6564"/>
                    <a:pt x="701" y="5905"/>
                  </a:cubicBezTo>
                  <a:cubicBezTo>
                    <a:pt x="368" y="5038"/>
                    <a:pt x="701" y="4070"/>
                    <a:pt x="1035" y="3403"/>
                  </a:cubicBezTo>
                  <a:cubicBezTo>
                    <a:pt x="1735" y="2002"/>
                    <a:pt x="3170" y="701"/>
                    <a:pt x="4337" y="401"/>
                  </a:cubicBezTo>
                  <a:lnTo>
                    <a:pt x="4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1"/>
            <p:cNvSpPr/>
            <p:nvPr/>
          </p:nvSpPr>
          <p:spPr>
            <a:xfrm>
              <a:off x="8821475" y="735125"/>
              <a:ext cx="211850" cy="323600"/>
            </a:xfrm>
            <a:custGeom>
              <a:avLst/>
              <a:gdLst/>
              <a:ahLst/>
              <a:cxnLst/>
              <a:rect l="l" t="t" r="r" b="b"/>
              <a:pathLst>
                <a:path w="8474" h="12944" extrusionOk="0">
                  <a:moveTo>
                    <a:pt x="3403" y="3570"/>
                  </a:moveTo>
                  <a:lnTo>
                    <a:pt x="3403" y="3570"/>
                  </a:lnTo>
                  <a:cubicBezTo>
                    <a:pt x="3169" y="3970"/>
                    <a:pt x="2802" y="4304"/>
                    <a:pt x="2402" y="4571"/>
                  </a:cubicBezTo>
                  <a:cubicBezTo>
                    <a:pt x="2636" y="4171"/>
                    <a:pt x="3069" y="3670"/>
                    <a:pt x="3403" y="3570"/>
                  </a:cubicBezTo>
                  <a:close/>
                  <a:moveTo>
                    <a:pt x="3169" y="1"/>
                  </a:moveTo>
                  <a:cubicBezTo>
                    <a:pt x="2636" y="1"/>
                    <a:pt x="2002" y="334"/>
                    <a:pt x="1435" y="935"/>
                  </a:cubicBezTo>
                  <a:cubicBezTo>
                    <a:pt x="634" y="1769"/>
                    <a:pt x="100" y="2970"/>
                    <a:pt x="167" y="3737"/>
                  </a:cubicBezTo>
                  <a:cubicBezTo>
                    <a:pt x="234" y="4571"/>
                    <a:pt x="634" y="5105"/>
                    <a:pt x="1401" y="5138"/>
                  </a:cubicBezTo>
                  <a:cubicBezTo>
                    <a:pt x="667" y="6139"/>
                    <a:pt x="0" y="7606"/>
                    <a:pt x="234" y="9308"/>
                  </a:cubicBezTo>
                  <a:cubicBezTo>
                    <a:pt x="434" y="10909"/>
                    <a:pt x="1468" y="12643"/>
                    <a:pt x="3303" y="12910"/>
                  </a:cubicBezTo>
                  <a:cubicBezTo>
                    <a:pt x="3436" y="12943"/>
                    <a:pt x="3603" y="12943"/>
                    <a:pt x="3736" y="12943"/>
                  </a:cubicBezTo>
                  <a:cubicBezTo>
                    <a:pt x="5604" y="12943"/>
                    <a:pt x="7239" y="11609"/>
                    <a:pt x="8473" y="10408"/>
                  </a:cubicBezTo>
                  <a:lnTo>
                    <a:pt x="8173" y="10108"/>
                  </a:lnTo>
                  <a:cubicBezTo>
                    <a:pt x="7022" y="11228"/>
                    <a:pt x="5495" y="12463"/>
                    <a:pt x="3779" y="12463"/>
                  </a:cubicBezTo>
                  <a:cubicBezTo>
                    <a:pt x="3655" y="12463"/>
                    <a:pt x="3529" y="12457"/>
                    <a:pt x="3403" y="12443"/>
                  </a:cubicBezTo>
                  <a:cubicBezTo>
                    <a:pt x="1768" y="12243"/>
                    <a:pt x="801" y="10642"/>
                    <a:pt x="634" y="9241"/>
                  </a:cubicBezTo>
                  <a:cubicBezTo>
                    <a:pt x="434" y="7506"/>
                    <a:pt x="1168" y="6005"/>
                    <a:pt x="1935" y="5071"/>
                  </a:cubicBezTo>
                  <a:cubicBezTo>
                    <a:pt x="2769" y="4904"/>
                    <a:pt x="3670" y="4171"/>
                    <a:pt x="3836" y="3303"/>
                  </a:cubicBezTo>
                  <a:lnTo>
                    <a:pt x="3903" y="3103"/>
                  </a:lnTo>
                  <a:lnTo>
                    <a:pt x="3670" y="3070"/>
                  </a:lnTo>
                  <a:cubicBezTo>
                    <a:pt x="3612" y="3056"/>
                    <a:pt x="3554" y="3050"/>
                    <a:pt x="3497" y="3050"/>
                  </a:cubicBezTo>
                  <a:cubicBezTo>
                    <a:pt x="2861" y="3050"/>
                    <a:pt x="2269" y="3853"/>
                    <a:pt x="1902" y="4404"/>
                  </a:cubicBezTo>
                  <a:cubicBezTo>
                    <a:pt x="1835" y="4471"/>
                    <a:pt x="1768" y="4571"/>
                    <a:pt x="1735" y="4638"/>
                  </a:cubicBezTo>
                  <a:lnTo>
                    <a:pt x="1668" y="4671"/>
                  </a:lnTo>
                  <a:lnTo>
                    <a:pt x="1435" y="4671"/>
                  </a:lnTo>
                  <a:cubicBezTo>
                    <a:pt x="901" y="4671"/>
                    <a:pt x="601" y="4304"/>
                    <a:pt x="567" y="3670"/>
                  </a:cubicBezTo>
                  <a:cubicBezTo>
                    <a:pt x="501" y="3003"/>
                    <a:pt x="1001" y="1936"/>
                    <a:pt x="1735" y="1168"/>
                  </a:cubicBezTo>
                  <a:cubicBezTo>
                    <a:pt x="2235" y="668"/>
                    <a:pt x="2736" y="435"/>
                    <a:pt x="3169" y="435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1"/>
            <p:cNvSpPr/>
            <p:nvPr/>
          </p:nvSpPr>
          <p:spPr>
            <a:xfrm>
              <a:off x="9055800" y="631000"/>
              <a:ext cx="336925" cy="325150"/>
            </a:xfrm>
            <a:custGeom>
              <a:avLst/>
              <a:gdLst/>
              <a:ahLst/>
              <a:cxnLst/>
              <a:rect l="l" t="t" r="r" b="b"/>
              <a:pathLst>
                <a:path w="13477" h="13006" extrusionOk="0">
                  <a:moveTo>
                    <a:pt x="5204" y="5400"/>
                  </a:moveTo>
                  <a:cubicBezTo>
                    <a:pt x="5738" y="5500"/>
                    <a:pt x="6238" y="5767"/>
                    <a:pt x="6539" y="6234"/>
                  </a:cubicBezTo>
                  <a:cubicBezTo>
                    <a:pt x="6739" y="6568"/>
                    <a:pt x="6906" y="7301"/>
                    <a:pt x="6739" y="7668"/>
                  </a:cubicBezTo>
                  <a:cubicBezTo>
                    <a:pt x="6639" y="7802"/>
                    <a:pt x="6572" y="7902"/>
                    <a:pt x="6405" y="7902"/>
                  </a:cubicBezTo>
                  <a:cubicBezTo>
                    <a:pt x="6374" y="7910"/>
                    <a:pt x="6340" y="7914"/>
                    <a:pt x="6306" y="7914"/>
                  </a:cubicBezTo>
                  <a:cubicBezTo>
                    <a:pt x="6195" y="7914"/>
                    <a:pt x="6074" y="7870"/>
                    <a:pt x="5972" y="7768"/>
                  </a:cubicBezTo>
                  <a:cubicBezTo>
                    <a:pt x="5438" y="7335"/>
                    <a:pt x="5204" y="6067"/>
                    <a:pt x="5204" y="5467"/>
                  </a:cubicBezTo>
                  <a:lnTo>
                    <a:pt x="5204" y="5400"/>
                  </a:lnTo>
                  <a:close/>
                  <a:moveTo>
                    <a:pt x="10331" y="0"/>
                  </a:moveTo>
                  <a:cubicBezTo>
                    <a:pt x="9466" y="0"/>
                    <a:pt x="8591" y="207"/>
                    <a:pt x="7773" y="630"/>
                  </a:cubicBezTo>
                  <a:cubicBezTo>
                    <a:pt x="6072" y="1464"/>
                    <a:pt x="4971" y="2998"/>
                    <a:pt x="4771" y="4833"/>
                  </a:cubicBezTo>
                  <a:cubicBezTo>
                    <a:pt x="4454" y="4800"/>
                    <a:pt x="4145" y="4783"/>
                    <a:pt x="3858" y="4783"/>
                  </a:cubicBezTo>
                  <a:cubicBezTo>
                    <a:pt x="3570" y="4783"/>
                    <a:pt x="3303" y="4800"/>
                    <a:pt x="3070" y="4833"/>
                  </a:cubicBezTo>
                  <a:cubicBezTo>
                    <a:pt x="1135" y="5000"/>
                    <a:pt x="1" y="6267"/>
                    <a:pt x="101" y="8102"/>
                  </a:cubicBezTo>
                  <a:cubicBezTo>
                    <a:pt x="234" y="9503"/>
                    <a:pt x="801" y="10671"/>
                    <a:pt x="1802" y="11571"/>
                  </a:cubicBezTo>
                  <a:cubicBezTo>
                    <a:pt x="2903" y="12472"/>
                    <a:pt x="4537" y="13006"/>
                    <a:pt x="6238" y="13006"/>
                  </a:cubicBezTo>
                  <a:lnTo>
                    <a:pt x="7039" y="13006"/>
                  </a:lnTo>
                  <a:lnTo>
                    <a:pt x="6972" y="12605"/>
                  </a:lnTo>
                  <a:cubicBezTo>
                    <a:pt x="6739" y="12626"/>
                    <a:pt x="6506" y="12637"/>
                    <a:pt x="6275" y="12637"/>
                  </a:cubicBezTo>
                  <a:cubicBezTo>
                    <a:pt x="4682" y="12637"/>
                    <a:pt x="3155" y="12145"/>
                    <a:pt x="2136" y="11271"/>
                  </a:cubicBezTo>
                  <a:cubicBezTo>
                    <a:pt x="1235" y="10470"/>
                    <a:pt x="701" y="9403"/>
                    <a:pt x="601" y="8102"/>
                  </a:cubicBezTo>
                  <a:cubicBezTo>
                    <a:pt x="534" y="6468"/>
                    <a:pt x="1435" y="5467"/>
                    <a:pt x="3203" y="5300"/>
                  </a:cubicBezTo>
                  <a:cubicBezTo>
                    <a:pt x="3434" y="5281"/>
                    <a:pt x="3732" y="5262"/>
                    <a:pt x="4058" y="5262"/>
                  </a:cubicBezTo>
                  <a:cubicBezTo>
                    <a:pt x="4297" y="5262"/>
                    <a:pt x="4550" y="5272"/>
                    <a:pt x="4804" y="5300"/>
                  </a:cubicBezTo>
                  <a:lnTo>
                    <a:pt x="4804" y="5467"/>
                  </a:lnTo>
                  <a:cubicBezTo>
                    <a:pt x="4804" y="5934"/>
                    <a:pt x="5038" y="7468"/>
                    <a:pt x="5738" y="8069"/>
                  </a:cubicBezTo>
                  <a:cubicBezTo>
                    <a:pt x="5895" y="8226"/>
                    <a:pt x="6114" y="8280"/>
                    <a:pt x="6314" y="8280"/>
                  </a:cubicBezTo>
                  <a:cubicBezTo>
                    <a:pt x="6368" y="8280"/>
                    <a:pt x="6422" y="8276"/>
                    <a:pt x="6472" y="8269"/>
                  </a:cubicBezTo>
                  <a:cubicBezTo>
                    <a:pt x="6772" y="8235"/>
                    <a:pt x="6972" y="8069"/>
                    <a:pt x="7106" y="7802"/>
                  </a:cubicBezTo>
                  <a:cubicBezTo>
                    <a:pt x="7373" y="7268"/>
                    <a:pt x="7139" y="6334"/>
                    <a:pt x="6906" y="5934"/>
                  </a:cubicBezTo>
                  <a:cubicBezTo>
                    <a:pt x="6539" y="5400"/>
                    <a:pt x="5905" y="5100"/>
                    <a:pt x="5238" y="4933"/>
                  </a:cubicBezTo>
                  <a:cubicBezTo>
                    <a:pt x="5405" y="3265"/>
                    <a:pt x="6405" y="1798"/>
                    <a:pt x="7973" y="997"/>
                  </a:cubicBezTo>
                  <a:cubicBezTo>
                    <a:pt x="8736" y="616"/>
                    <a:pt x="9550" y="428"/>
                    <a:pt x="10354" y="428"/>
                  </a:cubicBezTo>
                  <a:cubicBezTo>
                    <a:pt x="11378" y="428"/>
                    <a:pt x="12384" y="733"/>
                    <a:pt x="13243" y="1331"/>
                  </a:cubicBezTo>
                  <a:lnTo>
                    <a:pt x="13477" y="997"/>
                  </a:lnTo>
                  <a:cubicBezTo>
                    <a:pt x="12539" y="341"/>
                    <a:pt x="11443" y="0"/>
                    <a:pt x="10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1"/>
            <p:cNvSpPr/>
            <p:nvPr/>
          </p:nvSpPr>
          <p:spPr>
            <a:xfrm>
              <a:off x="9246775" y="917775"/>
              <a:ext cx="216850" cy="186825"/>
            </a:xfrm>
            <a:custGeom>
              <a:avLst/>
              <a:gdLst/>
              <a:ahLst/>
              <a:cxnLst/>
              <a:rect l="l" t="t" r="r" b="b"/>
              <a:pathLst>
                <a:path w="8674" h="7473" extrusionOk="0">
                  <a:moveTo>
                    <a:pt x="5071" y="2102"/>
                  </a:moveTo>
                  <a:cubicBezTo>
                    <a:pt x="5104" y="2135"/>
                    <a:pt x="5137" y="2335"/>
                    <a:pt x="5137" y="2835"/>
                  </a:cubicBezTo>
                  <a:cubicBezTo>
                    <a:pt x="5071" y="2669"/>
                    <a:pt x="5004" y="2535"/>
                    <a:pt x="4971" y="2435"/>
                  </a:cubicBezTo>
                  <a:cubicBezTo>
                    <a:pt x="4937" y="2202"/>
                    <a:pt x="5004" y="2135"/>
                    <a:pt x="5071" y="2102"/>
                  </a:cubicBezTo>
                  <a:close/>
                  <a:moveTo>
                    <a:pt x="8140" y="0"/>
                  </a:moveTo>
                  <a:lnTo>
                    <a:pt x="7773" y="200"/>
                  </a:lnTo>
                  <a:cubicBezTo>
                    <a:pt x="8240" y="1034"/>
                    <a:pt x="8173" y="2802"/>
                    <a:pt x="7472" y="3536"/>
                  </a:cubicBezTo>
                  <a:cubicBezTo>
                    <a:pt x="7252" y="3797"/>
                    <a:pt x="6982" y="3913"/>
                    <a:pt x="6665" y="3913"/>
                  </a:cubicBezTo>
                  <a:cubicBezTo>
                    <a:pt x="6455" y="3913"/>
                    <a:pt x="6224" y="3862"/>
                    <a:pt x="5971" y="3769"/>
                  </a:cubicBezTo>
                  <a:cubicBezTo>
                    <a:pt x="5838" y="3703"/>
                    <a:pt x="5671" y="3536"/>
                    <a:pt x="5504" y="3369"/>
                  </a:cubicBezTo>
                  <a:lnTo>
                    <a:pt x="5504" y="3102"/>
                  </a:lnTo>
                  <a:lnTo>
                    <a:pt x="5504" y="3002"/>
                  </a:lnTo>
                  <a:cubicBezTo>
                    <a:pt x="5504" y="2302"/>
                    <a:pt x="5471" y="1801"/>
                    <a:pt x="5171" y="1668"/>
                  </a:cubicBezTo>
                  <a:cubicBezTo>
                    <a:pt x="5142" y="1658"/>
                    <a:pt x="5107" y="1651"/>
                    <a:pt x="5067" y="1651"/>
                  </a:cubicBezTo>
                  <a:cubicBezTo>
                    <a:pt x="4968" y="1651"/>
                    <a:pt x="4836" y="1693"/>
                    <a:pt x="4670" y="1835"/>
                  </a:cubicBezTo>
                  <a:cubicBezTo>
                    <a:pt x="4570" y="1968"/>
                    <a:pt x="4437" y="2168"/>
                    <a:pt x="4504" y="2535"/>
                  </a:cubicBezTo>
                  <a:cubicBezTo>
                    <a:pt x="4570" y="2835"/>
                    <a:pt x="4804" y="3202"/>
                    <a:pt x="5071" y="3503"/>
                  </a:cubicBezTo>
                  <a:cubicBezTo>
                    <a:pt x="4937" y="4437"/>
                    <a:pt x="4637" y="5971"/>
                    <a:pt x="3603" y="6705"/>
                  </a:cubicBezTo>
                  <a:cubicBezTo>
                    <a:pt x="3267" y="6945"/>
                    <a:pt x="2801" y="7085"/>
                    <a:pt x="2333" y="7085"/>
                  </a:cubicBezTo>
                  <a:cubicBezTo>
                    <a:pt x="1825" y="7085"/>
                    <a:pt x="1315" y="6920"/>
                    <a:pt x="968" y="6538"/>
                  </a:cubicBezTo>
                  <a:cubicBezTo>
                    <a:pt x="568" y="6104"/>
                    <a:pt x="434" y="5537"/>
                    <a:pt x="501" y="4937"/>
                  </a:cubicBezTo>
                  <a:cubicBezTo>
                    <a:pt x="734" y="3603"/>
                    <a:pt x="2102" y="2035"/>
                    <a:pt x="3236" y="1434"/>
                  </a:cubicBezTo>
                  <a:lnTo>
                    <a:pt x="3003" y="1034"/>
                  </a:lnTo>
                  <a:cubicBezTo>
                    <a:pt x="1969" y="1668"/>
                    <a:pt x="334" y="3202"/>
                    <a:pt x="101" y="4837"/>
                  </a:cubicBezTo>
                  <a:cubicBezTo>
                    <a:pt x="0" y="5571"/>
                    <a:pt x="167" y="6271"/>
                    <a:pt x="668" y="6805"/>
                  </a:cubicBezTo>
                  <a:cubicBezTo>
                    <a:pt x="1135" y="7272"/>
                    <a:pt x="1768" y="7472"/>
                    <a:pt x="2402" y="7472"/>
                  </a:cubicBezTo>
                  <a:cubicBezTo>
                    <a:pt x="2969" y="7472"/>
                    <a:pt x="3503" y="7305"/>
                    <a:pt x="3937" y="7039"/>
                  </a:cubicBezTo>
                  <a:cubicBezTo>
                    <a:pt x="4971" y="6305"/>
                    <a:pt x="5404" y="4970"/>
                    <a:pt x="5504" y="3870"/>
                  </a:cubicBezTo>
                  <a:cubicBezTo>
                    <a:pt x="5638" y="3970"/>
                    <a:pt x="5771" y="4036"/>
                    <a:pt x="5838" y="4103"/>
                  </a:cubicBezTo>
                  <a:cubicBezTo>
                    <a:pt x="6161" y="4232"/>
                    <a:pt x="6445" y="4285"/>
                    <a:pt x="6693" y="4285"/>
                  </a:cubicBezTo>
                  <a:cubicBezTo>
                    <a:pt x="7216" y="4285"/>
                    <a:pt x="7580" y="4052"/>
                    <a:pt x="7806" y="3803"/>
                  </a:cubicBezTo>
                  <a:cubicBezTo>
                    <a:pt x="8640" y="2869"/>
                    <a:pt x="8673" y="967"/>
                    <a:pt x="8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1"/>
            <p:cNvSpPr/>
            <p:nvPr/>
          </p:nvSpPr>
          <p:spPr>
            <a:xfrm>
              <a:off x="8210200" y="1209650"/>
              <a:ext cx="1643750" cy="706000"/>
            </a:xfrm>
            <a:custGeom>
              <a:avLst/>
              <a:gdLst/>
              <a:ahLst/>
              <a:cxnLst/>
              <a:rect l="l" t="t" r="r" b="b"/>
              <a:pathLst>
                <a:path w="65750" h="28240" extrusionOk="0">
                  <a:moveTo>
                    <a:pt x="30522" y="0"/>
                  </a:moveTo>
                  <a:cubicBezTo>
                    <a:pt x="29087" y="1947"/>
                    <a:pt x="27083" y="4124"/>
                    <a:pt x="25289" y="4124"/>
                  </a:cubicBezTo>
                  <a:cubicBezTo>
                    <a:pt x="24623" y="4124"/>
                    <a:pt x="23986" y="3824"/>
                    <a:pt x="23417" y="3102"/>
                  </a:cubicBezTo>
                  <a:cubicBezTo>
                    <a:pt x="23017" y="2602"/>
                    <a:pt x="22850" y="1635"/>
                    <a:pt x="22917" y="634"/>
                  </a:cubicBezTo>
                  <a:lnTo>
                    <a:pt x="22917" y="634"/>
                  </a:lnTo>
                  <a:cubicBezTo>
                    <a:pt x="22240" y="1572"/>
                    <a:pt x="21359" y="2326"/>
                    <a:pt x="20482" y="2326"/>
                  </a:cubicBezTo>
                  <a:cubicBezTo>
                    <a:pt x="20235" y="2326"/>
                    <a:pt x="19989" y="2267"/>
                    <a:pt x="19748" y="2135"/>
                  </a:cubicBezTo>
                  <a:cubicBezTo>
                    <a:pt x="19281" y="1868"/>
                    <a:pt x="19114" y="1334"/>
                    <a:pt x="19114" y="734"/>
                  </a:cubicBezTo>
                  <a:lnTo>
                    <a:pt x="11175" y="12009"/>
                  </a:lnTo>
                  <a:cubicBezTo>
                    <a:pt x="10275" y="10941"/>
                    <a:pt x="9074" y="9474"/>
                    <a:pt x="7739" y="8540"/>
                  </a:cubicBezTo>
                  <a:cubicBezTo>
                    <a:pt x="6918" y="7985"/>
                    <a:pt x="6033" y="7595"/>
                    <a:pt x="5109" y="7595"/>
                  </a:cubicBezTo>
                  <a:cubicBezTo>
                    <a:pt x="4531" y="7595"/>
                    <a:pt x="3939" y="7747"/>
                    <a:pt x="3336" y="8106"/>
                  </a:cubicBezTo>
                  <a:cubicBezTo>
                    <a:pt x="1201" y="9340"/>
                    <a:pt x="1" y="13176"/>
                    <a:pt x="1168" y="15344"/>
                  </a:cubicBezTo>
                  <a:cubicBezTo>
                    <a:pt x="2032" y="17023"/>
                    <a:pt x="3633" y="17600"/>
                    <a:pt x="5410" y="17600"/>
                  </a:cubicBezTo>
                  <a:cubicBezTo>
                    <a:pt x="7200" y="17600"/>
                    <a:pt x="9168" y="17015"/>
                    <a:pt x="10742" y="16379"/>
                  </a:cubicBezTo>
                  <a:cubicBezTo>
                    <a:pt x="12776" y="19581"/>
                    <a:pt x="17747" y="25552"/>
                    <a:pt x="27420" y="27853"/>
                  </a:cubicBezTo>
                  <a:cubicBezTo>
                    <a:pt x="28539" y="28115"/>
                    <a:pt x="29764" y="28239"/>
                    <a:pt x="31059" y="28239"/>
                  </a:cubicBezTo>
                  <a:cubicBezTo>
                    <a:pt x="44619" y="28239"/>
                    <a:pt x="65749" y="14592"/>
                    <a:pt x="51437" y="2168"/>
                  </a:cubicBezTo>
                  <a:lnTo>
                    <a:pt x="51437" y="2168"/>
                  </a:lnTo>
                  <a:cubicBezTo>
                    <a:pt x="51137" y="2402"/>
                    <a:pt x="50870" y="2635"/>
                    <a:pt x="50570" y="2802"/>
                  </a:cubicBezTo>
                  <a:cubicBezTo>
                    <a:pt x="48098" y="4313"/>
                    <a:pt x="44872" y="5305"/>
                    <a:pt x="41755" y="5305"/>
                  </a:cubicBezTo>
                  <a:cubicBezTo>
                    <a:pt x="40329" y="5305"/>
                    <a:pt x="38926" y="5097"/>
                    <a:pt x="37627" y="4637"/>
                  </a:cubicBezTo>
                  <a:cubicBezTo>
                    <a:pt x="36393" y="4170"/>
                    <a:pt x="35359" y="3436"/>
                    <a:pt x="34792" y="2435"/>
                  </a:cubicBezTo>
                  <a:cubicBezTo>
                    <a:pt x="34241" y="3148"/>
                    <a:pt x="33501" y="3704"/>
                    <a:pt x="32663" y="3704"/>
                  </a:cubicBezTo>
                  <a:cubicBezTo>
                    <a:pt x="32639" y="3704"/>
                    <a:pt x="32615" y="3704"/>
                    <a:pt x="32590" y="3703"/>
                  </a:cubicBezTo>
                  <a:cubicBezTo>
                    <a:pt x="30789" y="3669"/>
                    <a:pt x="30456" y="1501"/>
                    <a:pt x="30522" y="0"/>
                  </a:cubicBezTo>
                  <a:close/>
                </a:path>
              </a:pathLst>
            </a:custGeom>
            <a:solidFill>
              <a:srgbClr val="B762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1"/>
            <p:cNvSpPr/>
            <p:nvPr/>
          </p:nvSpPr>
          <p:spPr>
            <a:xfrm>
              <a:off x="8262750" y="1479550"/>
              <a:ext cx="175150" cy="110400"/>
            </a:xfrm>
            <a:custGeom>
              <a:avLst/>
              <a:gdLst/>
              <a:ahLst/>
              <a:cxnLst/>
              <a:rect l="l" t="t" r="r" b="b"/>
              <a:pathLst>
                <a:path w="7006" h="4416" extrusionOk="0">
                  <a:moveTo>
                    <a:pt x="2148" y="1"/>
                  </a:moveTo>
                  <a:cubicBezTo>
                    <a:pt x="1503" y="1"/>
                    <a:pt x="1004" y="182"/>
                    <a:pt x="667" y="546"/>
                  </a:cubicBezTo>
                  <a:cubicBezTo>
                    <a:pt x="0" y="1246"/>
                    <a:pt x="267" y="2380"/>
                    <a:pt x="267" y="2414"/>
                  </a:cubicBezTo>
                  <a:lnTo>
                    <a:pt x="667" y="2247"/>
                  </a:lnTo>
                  <a:cubicBezTo>
                    <a:pt x="667" y="2247"/>
                    <a:pt x="500" y="1313"/>
                    <a:pt x="1001" y="746"/>
                  </a:cubicBezTo>
                  <a:cubicBezTo>
                    <a:pt x="1270" y="476"/>
                    <a:pt x="1713" y="359"/>
                    <a:pt x="2296" y="359"/>
                  </a:cubicBezTo>
                  <a:cubicBezTo>
                    <a:pt x="2434" y="359"/>
                    <a:pt x="2581" y="366"/>
                    <a:pt x="2735" y="379"/>
                  </a:cubicBezTo>
                  <a:cubicBezTo>
                    <a:pt x="4270" y="579"/>
                    <a:pt x="5337" y="1713"/>
                    <a:pt x="5971" y="2647"/>
                  </a:cubicBezTo>
                  <a:cubicBezTo>
                    <a:pt x="5749" y="2558"/>
                    <a:pt x="5511" y="2484"/>
                    <a:pt x="5269" y="2484"/>
                  </a:cubicBezTo>
                  <a:cubicBezTo>
                    <a:pt x="5148" y="2484"/>
                    <a:pt x="5026" y="2503"/>
                    <a:pt x="4904" y="2547"/>
                  </a:cubicBezTo>
                  <a:cubicBezTo>
                    <a:pt x="3970" y="2881"/>
                    <a:pt x="4070" y="3915"/>
                    <a:pt x="4236" y="4415"/>
                  </a:cubicBezTo>
                  <a:lnTo>
                    <a:pt x="4603" y="4315"/>
                  </a:lnTo>
                  <a:cubicBezTo>
                    <a:pt x="4570" y="4248"/>
                    <a:pt x="4236" y="3248"/>
                    <a:pt x="5004" y="2981"/>
                  </a:cubicBezTo>
                  <a:cubicBezTo>
                    <a:pt x="5090" y="2948"/>
                    <a:pt x="5178" y="2934"/>
                    <a:pt x="5264" y="2934"/>
                  </a:cubicBezTo>
                  <a:cubicBezTo>
                    <a:pt x="5975" y="2934"/>
                    <a:pt x="6638" y="3915"/>
                    <a:pt x="6638" y="3915"/>
                  </a:cubicBezTo>
                  <a:lnTo>
                    <a:pt x="7005" y="3715"/>
                  </a:lnTo>
                  <a:cubicBezTo>
                    <a:pt x="6938" y="3581"/>
                    <a:pt x="5604" y="412"/>
                    <a:pt x="2735" y="45"/>
                  </a:cubicBezTo>
                  <a:cubicBezTo>
                    <a:pt x="2528" y="16"/>
                    <a:pt x="2332" y="1"/>
                    <a:pt x="2148" y="1"/>
                  </a:cubicBezTo>
                  <a:close/>
                </a:path>
              </a:pathLst>
            </a:custGeom>
            <a:solidFill>
              <a:srgbClr val="001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1"/>
            <p:cNvSpPr/>
            <p:nvPr/>
          </p:nvSpPr>
          <p:spPr>
            <a:xfrm>
              <a:off x="8822250" y="1567400"/>
              <a:ext cx="177700" cy="264200"/>
            </a:xfrm>
            <a:custGeom>
              <a:avLst/>
              <a:gdLst/>
              <a:ahLst/>
              <a:cxnLst/>
              <a:rect l="l" t="t" r="r" b="b"/>
              <a:pathLst>
                <a:path w="7108" h="10568" extrusionOk="0">
                  <a:moveTo>
                    <a:pt x="6641" y="0"/>
                  </a:moveTo>
                  <a:lnTo>
                    <a:pt x="6641" y="0"/>
                  </a:lnTo>
                  <a:cubicBezTo>
                    <a:pt x="6640" y="1"/>
                    <a:pt x="1871" y="2202"/>
                    <a:pt x="737" y="6572"/>
                  </a:cubicBezTo>
                  <a:cubicBezTo>
                    <a:pt x="1" y="9426"/>
                    <a:pt x="1628" y="10568"/>
                    <a:pt x="3694" y="10568"/>
                  </a:cubicBezTo>
                  <a:cubicBezTo>
                    <a:pt x="3969" y="10568"/>
                    <a:pt x="4253" y="10547"/>
                    <a:pt x="4539" y="10508"/>
                  </a:cubicBezTo>
                  <a:lnTo>
                    <a:pt x="6808" y="7072"/>
                  </a:lnTo>
                  <a:lnTo>
                    <a:pt x="5073" y="5871"/>
                  </a:lnTo>
                  <a:lnTo>
                    <a:pt x="7108" y="3703"/>
                  </a:lnTo>
                  <a:cubicBezTo>
                    <a:pt x="6240" y="3069"/>
                    <a:pt x="5807" y="1902"/>
                    <a:pt x="66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1"/>
            <p:cNvSpPr/>
            <p:nvPr/>
          </p:nvSpPr>
          <p:spPr>
            <a:xfrm>
              <a:off x="8823150" y="1487350"/>
              <a:ext cx="413650" cy="350275"/>
            </a:xfrm>
            <a:custGeom>
              <a:avLst/>
              <a:gdLst/>
              <a:ahLst/>
              <a:cxnLst/>
              <a:rect l="l" t="t" r="r" b="b"/>
              <a:pathLst>
                <a:path w="16546" h="14011" extrusionOk="0">
                  <a:moveTo>
                    <a:pt x="14711" y="0"/>
                  </a:moveTo>
                  <a:lnTo>
                    <a:pt x="13410" y="5838"/>
                  </a:lnTo>
                  <a:lnTo>
                    <a:pt x="13810" y="5571"/>
                  </a:lnTo>
                  <a:cubicBezTo>
                    <a:pt x="14157" y="5397"/>
                    <a:pt x="15008" y="4972"/>
                    <a:pt x="15553" y="4972"/>
                  </a:cubicBezTo>
                  <a:cubicBezTo>
                    <a:pt x="15636" y="4972"/>
                    <a:pt x="15712" y="4982"/>
                    <a:pt x="15778" y="5004"/>
                  </a:cubicBezTo>
                  <a:cubicBezTo>
                    <a:pt x="15878" y="5037"/>
                    <a:pt x="15945" y="5104"/>
                    <a:pt x="15978" y="5204"/>
                  </a:cubicBezTo>
                  <a:cubicBezTo>
                    <a:pt x="16078" y="5504"/>
                    <a:pt x="16045" y="5771"/>
                    <a:pt x="15845" y="6038"/>
                  </a:cubicBezTo>
                  <a:cubicBezTo>
                    <a:pt x="15681" y="6202"/>
                    <a:pt x="15205" y="6611"/>
                    <a:pt x="14015" y="6611"/>
                  </a:cubicBezTo>
                  <a:cubicBezTo>
                    <a:pt x="13508" y="6611"/>
                    <a:pt x="12872" y="6537"/>
                    <a:pt x="12075" y="6338"/>
                  </a:cubicBezTo>
                  <a:lnTo>
                    <a:pt x="11875" y="6271"/>
                  </a:lnTo>
                  <a:lnTo>
                    <a:pt x="11608" y="7572"/>
                  </a:lnTo>
                  <a:cubicBezTo>
                    <a:pt x="11429" y="7598"/>
                    <a:pt x="11092" y="7623"/>
                    <a:pt x="10670" y="7623"/>
                  </a:cubicBezTo>
                  <a:cubicBezTo>
                    <a:pt x="9441" y="7623"/>
                    <a:pt x="7500" y="7406"/>
                    <a:pt x="6705" y="6338"/>
                  </a:cubicBezTo>
                  <a:cubicBezTo>
                    <a:pt x="6204" y="5604"/>
                    <a:pt x="6204" y="4603"/>
                    <a:pt x="6772" y="3336"/>
                  </a:cubicBezTo>
                  <a:lnTo>
                    <a:pt x="7005" y="2835"/>
                  </a:lnTo>
                  <a:lnTo>
                    <a:pt x="6505" y="3036"/>
                  </a:lnTo>
                  <a:cubicBezTo>
                    <a:pt x="6338" y="3102"/>
                    <a:pt x="1601" y="5337"/>
                    <a:pt x="500" y="9740"/>
                  </a:cubicBezTo>
                  <a:cubicBezTo>
                    <a:pt x="0" y="11775"/>
                    <a:pt x="667" y="12843"/>
                    <a:pt x="1334" y="13343"/>
                  </a:cubicBezTo>
                  <a:cubicBezTo>
                    <a:pt x="1901" y="13777"/>
                    <a:pt x="2735" y="14010"/>
                    <a:pt x="3603" y="14010"/>
                  </a:cubicBezTo>
                  <a:cubicBezTo>
                    <a:pt x="4837" y="14010"/>
                    <a:pt x="6104" y="13610"/>
                    <a:pt x="7172" y="13043"/>
                  </a:cubicBezTo>
                  <a:lnTo>
                    <a:pt x="6938" y="12676"/>
                  </a:lnTo>
                  <a:cubicBezTo>
                    <a:pt x="5890" y="13246"/>
                    <a:pt x="4719" y="13543"/>
                    <a:pt x="3684" y="13543"/>
                  </a:cubicBezTo>
                  <a:cubicBezTo>
                    <a:pt x="2843" y="13543"/>
                    <a:pt x="2091" y="13347"/>
                    <a:pt x="1568" y="12943"/>
                  </a:cubicBezTo>
                  <a:cubicBezTo>
                    <a:pt x="767" y="12342"/>
                    <a:pt x="534" y="11241"/>
                    <a:pt x="901" y="9840"/>
                  </a:cubicBezTo>
                  <a:cubicBezTo>
                    <a:pt x="1768" y="6405"/>
                    <a:pt x="4937" y="4303"/>
                    <a:pt x="6204" y="3669"/>
                  </a:cubicBezTo>
                  <a:lnTo>
                    <a:pt x="6204" y="3669"/>
                  </a:lnTo>
                  <a:cubicBezTo>
                    <a:pt x="5771" y="4870"/>
                    <a:pt x="5838" y="5804"/>
                    <a:pt x="6371" y="6571"/>
                  </a:cubicBezTo>
                  <a:cubicBezTo>
                    <a:pt x="7305" y="7847"/>
                    <a:pt x="9437" y="8049"/>
                    <a:pt x="10748" y="8049"/>
                  </a:cubicBezTo>
                  <a:cubicBezTo>
                    <a:pt x="11357" y="8049"/>
                    <a:pt x="11789" y="8006"/>
                    <a:pt x="11842" y="8006"/>
                  </a:cubicBezTo>
                  <a:lnTo>
                    <a:pt x="12009" y="8006"/>
                  </a:lnTo>
                  <a:lnTo>
                    <a:pt x="12142" y="6738"/>
                  </a:lnTo>
                  <a:cubicBezTo>
                    <a:pt x="12879" y="6913"/>
                    <a:pt x="13489" y="6981"/>
                    <a:pt x="13991" y="6981"/>
                  </a:cubicBezTo>
                  <a:cubicBezTo>
                    <a:pt x="15310" y="6981"/>
                    <a:pt x="15894" y="6513"/>
                    <a:pt x="16112" y="6271"/>
                  </a:cubicBezTo>
                  <a:cubicBezTo>
                    <a:pt x="16445" y="5904"/>
                    <a:pt x="16545" y="5437"/>
                    <a:pt x="16378" y="5037"/>
                  </a:cubicBezTo>
                  <a:cubicBezTo>
                    <a:pt x="16278" y="4837"/>
                    <a:pt x="16112" y="4670"/>
                    <a:pt x="15911" y="4570"/>
                  </a:cubicBezTo>
                  <a:cubicBezTo>
                    <a:pt x="15812" y="4539"/>
                    <a:pt x="15702" y="4525"/>
                    <a:pt x="15586" y="4525"/>
                  </a:cubicBezTo>
                  <a:cubicBezTo>
                    <a:pt x="15078" y="4525"/>
                    <a:pt x="14451" y="4787"/>
                    <a:pt x="14043" y="5004"/>
                  </a:cubicBezTo>
                  <a:lnTo>
                    <a:pt x="15111" y="67"/>
                  </a:lnTo>
                  <a:lnTo>
                    <a:pt x="14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1"/>
            <p:cNvSpPr/>
            <p:nvPr/>
          </p:nvSpPr>
          <p:spPr>
            <a:xfrm>
              <a:off x="8872350" y="1660800"/>
              <a:ext cx="122600" cy="85925"/>
            </a:xfrm>
            <a:custGeom>
              <a:avLst/>
              <a:gdLst/>
              <a:ahLst/>
              <a:cxnLst/>
              <a:rect l="l" t="t" r="r" b="b"/>
              <a:pathLst>
                <a:path w="4904" h="3437" extrusionOk="0">
                  <a:moveTo>
                    <a:pt x="100" y="0"/>
                  </a:moveTo>
                  <a:lnTo>
                    <a:pt x="0" y="201"/>
                  </a:lnTo>
                  <a:lnTo>
                    <a:pt x="4770" y="3436"/>
                  </a:lnTo>
                  <a:lnTo>
                    <a:pt x="4904" y="3269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1"/>
            <p:cNvSpPr/>
            <p:nvPr/>
          </p:nvSpPr>
          <p:spPr>
            <a:xfrm>
              <a:off x="8888175" y="1601600"/>
              <a:ext cx="46725" cy="75075"/>
            </a:xfrm>
            <a:custGeom>
              <a:avLst/>
              <a:gdLst/>
              <a:ahLst/>
              <a:cxnLst/>
              <a:rect l="l" t="t" r="r" b="b"/>
              <a:pathLst>
                <a:path w="1869" h="3003" extrusionOk="0">
                  <a:moveTo>
                    <a:pt x="1702" y="0"/>
                  </a:moveTo>
                  <a:lnTo>
                    <a:pt x="1" y="2902"/>
                  </a:lnTo>
                  <a:lnTo>
                    <a:pt x="168" y="3002"/>
                  </a:lnTo>
                  <a:lnTo>
                    <a:pt x="1869" y="10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1"/>
            <p:cNvSpPr/>
            <p:nvPr/>
          </p:nvSpPr>
          <p:spPr>
            <a:xfrm>
              <a:off x="8909875" y="1594925"/>
              <a:ext cx="70900" cy="95925"/>
            </a:xfrm>
            <a:custGeom>
              <a:avLst/>
              <a:gdLst/>
              <a:ahLst/>
              <a:cxnLst/>
              <a:rect l="l" t="t" r="r" b="b"/>
              <a:pathLst>
                <a:path w="2836" h="3837" extrusionOk="0">
                  <a:moveTo>
                    <a:pt x="2669" y="0"/>
                  </a:moveTo>
                  <a:lnTo>
                    <a:pt x="0" y="3736"/>
                  </a:lnTo>
                  <a:lnTo>
                    <a:pt x="167" y="3836"/>
                  </a:lnTo>
                  <a:lnTo>
                    <a:pt x="2836" y="100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1"/>
            <p:cNvSpPr/>
            <p:nvPr/>
          </p:nvSpPr>
          <p:spPr>
            <a:xfrm>
              <a:off x="8934050" y="1644125"/>
              <a:ext cx="47550" cy="63400"/>
            </a:xfrm>
            <a:custGeom>
              <a:avLst/>
              <a:gdLst/>
              <a:ahLst/>
              <a:cxnLst/>
              <a:rect l="l" t="t" r="r" b="b"/>
              <a:pathLst>
                <a:path w="1902" h="2536" extrusionOk="0">
                  <a:moveTo>
                    <a:pt x="1702" y="0"/>
                  </a:moveTo>
                  <a:lnTo>
                    <a:pt x="1" y="2402"/>
                  </a:lnTo>
                  <a:lnTo>
                    <a:pt x="167" y="2535"/>
                  </a:lnTo>
                  <a:lnTo>
                    <a:pt x="1902" y="10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1"/>
            <p:cNvSpPr/>
            <p:nvPr/>
          </p:nvSpPr>
          <p:spPr>
            <a:xfrm>
              <a:off x="8904875" y="1720850"/>
              <a:ext cx="62550" cy="110925"/>
            </a:xfrm>
            <a:custGeom>
              <a:avLst/>
              <a:gdLst/>
              <a:ahLst/>
              <a:cxnLst/>
              <a:rect l="l" t="t" r="r" b="b"/>
              <a:pathLst>
                <a:path w="2502" h="4437" extrusionOk="0">
                  <a:moveTo>
                    <a:pt x="2335" y="0"/>
                  </a:moveTo>
                  <a:lnTo>
                    <a:pt x="0" y="4337"/>
                  </a:lnTo>
                  <a:lnTo>
                    <a:pt x="167" y="4437"/>
                  </a:lnTo>
                  <a:lnTo>
                    <a:pt x="2502" y="100"/>
                  </a:lnTo>
                  <a:lnTo>
                    <a:pt x="2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1"/>
            <p:cNvSpPr/>
            <p:nvPr/>
          </p:nvSpPr>
          <p:spPr>
            <a:xfrm>
              <a:off x="8866500" y="1691650"/>
              <a:ext cx="57575" cy="131800"/>
            </a:xfrm>
            <a:custGeom>
              <a:avLst/>
              <a:gdLst/>
              <a:ahLst/>
              <a:cxnLst/>
              <a:rect l="l" t="t" r="r" b="b"/>
              <a:pathLst>
                <a:path w="2303" h="5272" extrusionOk="0">
                  <a:moveTo>
                    <a:pt x="2135" y="1"/>
                  </a:moveTo>
                  <a:lnTo>
                    <a:pt x="1" y="5204"/>
                  </a:lnTo>
                  <a:lnTo>
                    <a:pt x="201" y="5271"/>
                  </a:lnTo>
                  <a:lnTo>
                    <a:pt x="2302" y="101"/>
                  </a:lnTo>
                  <a:lnTo>
                    <a:pt x="2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1"/>
            <p:cNvSpPr/>
            <p:nvPr/>
          </p:nvSpPr>
          <p:spPr>
            <a:xfrm>
              <a:off x="8838150" y="1679150"/>
              <a:ext cx="61725" cy="112600"/>
            </a:xfrm>
            <a:custGeom>
              <a:avLst/>
              <a:gdLst/>
              <a:ahLst/>
              <a:cxnLst/>
              <a:rect l="l" t="t" r="r" b="b"/>
              <a:pathLst>
                <a:path w="2469" h="4504" extrusionOk="0">
                  <a:moveTo>
                    <a:pt x="2302" y="0"/>
                  </a:moveTo>
                  <a:lnTo>
                    <a:pt x="0" y="4403"/>
                  </a:lnTo>
                  <a:lnTo>
                    <a:pt x="201" y="4503"/>
                  </a:lnTo>
                  <a:lnTo>
                    <a:pt x="2469" y="100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1"/>
            <p:cNvSpPr/>
            <p:nvPr/>
          </p:nvSpPr>
          <p:spPr>
            <a:xfrm>
              <a:off x="8587125" y="1128750"/>
              <a:ext cx="630475" cy="639650"/>
            </a:xfrm>
            <a:custGeom>
              <a:avLst/>
              <a:gdLst/>
              <a:ahLst/>
              <a:cxnLst/>
              <a:rect l="l" t="t" r="r" b="b"/>
              <a:pathLst>
                <a:path w="25219" h="25586" extrusionOk="0">
                  <a:moveTo>
                    <a:pt x="15612" y="834"/>
                  </a:moveTo>
                  <a:cubicBezTo>
                    <a:pt x="17347" y="834"/>
                    <a:pt x="18948" y="1268"/>
                    <a:pt x="20215" y="2202"/>
                  </a:cubicBezTo>
                  <a:cubicBezTo>
                    <a:pt x="22450" y="3703"/>
                    <a:pt x="23818" y="6172"/>
                    <a:pt x="24051" y="9207"/>
                  </a:cubicBezTo>
                  <a:cubicBezTo>
                    <a:pt x="24318" y="12276"/>
                    <a:pt x="23451" y="15545"/>
                    <a:pt x="21516" y="18380"/>
                  </a:cubicBezTo>
                  <a:cubicBezTo>
                    <a:pt x="18848" y="22283"/>
                    <a:pt x="14778" y="24752"/>
                    <a:pt x="10775" y="24752"/>
                  </a:cubicBezTo>
                  <a:cubicBezTo>
                    <a:pt x="9041" y="24752"/>
                    <a:pt x="7440" y="24285"/>
                    <a:pt x="6105" y="23384"/>
                  </a:cubicBezTo>
                  <a:cubicBezTo>
                    <a:pt x="1502" y="20282"/>
                    <a:pt x="935" y="13043"/>
                    <a:pt x="4838" y="7206"/>
                  </a:cubicBezTo>
                  <a:cubicBezTo>
                    <a:pt x="7506" y="3270"/>
                    <a:pt x="11609" y="834"/>
                    <a:pt x="15612" y="834"/>
                  </a:cubicBezTo>
                  <a:close/>
                  <a:moveTo>
                    <a:pt x="15612" y="1"/>
                  </a:moveTo>
                  <a:cubicBezTo>
                    <a:pt x="11342" y="1"/>
                    <a:pt x="6973" y="2569"/>
                    <a:pt x="4171" y="6739"/>
                  </a:cubicBezTo>
                  <a:cubicBezTo>
                    <a:pt x="1" y="13010"/>
                    <a:pt x="668" y="20749"/>
                    <a:pt x="5672" y="24084"/>
                  </a:cubicBezTo>
                  <a:cubicBezTo>
                    <a:pt x="7173" y="25052"/>
                    <a:pt x="8974" y="25585"/>
                    <a:pt x="10842" y="25585"/>
                  </a:cubicBezTo>
                  <a:cubicBezTo>
                    <a:pt x="15112" y="25585"/>
                    <a:pt x="19482" y="23017"/>
                    <a:pt x="22284" y="18847"/>
                  </a:cubicBezTo>
                  <a:cubicBezTo>
                    <a:pt x="24318" y="15845"/>
                    <a:pt x="25219" y="12376"/>
                    <a:pt x="24985" y="9107"/>
                  </a:cubicBezTo>
                  <a:cubicBezTo>
                    <a:pt x="24685" y="5838"/>
                    <a:pt x="23184" y="3103"/>
                    <a:pt x="20782" y="1502"/>
                  </a:cubicBezTo>
                  <a:cubicBezTo>
                    <a:pt x="19281" y="534"/>
                    <a:pt x="17480" y="1"/>
                    <a:pt x="156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1"/>
            <p:cNvSpPr/>
            <p:nvPr/>
          </p:nvSpPr>
          <p:spPr>
            <a:xfrm>
              <a:off x="8386150" y="1452325"/>
              <a:ext cx="250225" cy="77575"/>
            </a:xfrm>
            <a:custGeom>
              <a:avLst/>
              <a:gdLst/>
              <a:ahLst/>
              <a:cxnLst/>
              <a:rect l="l" t="t" r="r" b="b"/>
              <a:pathLst>
                <a:path w="10009" h="3103" extrusionOk="0">
                  <a:moveTo>
                    <a:pt x="201" y="0"/>
                  </a:moveTo>
                  <a:lnTo>
                    <a:pt x="1" y="2068"/>
                  </a:lnTo>
                  <a:lnTo>
                    <a:pt x="9775" y="3102"/>
                  </a:lnTo>
                  <a:lnTo>
                    <a:pt x="10008" y="103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1"/>
            <p:cNvSpPr/>
            <p:nvPr/>
          </p:nvSpPr>
          <p:spPr>
            <a:xfrm>
              <a:off x="9182550" y="1126250"/>
              <a:ext cx="521250" cy="598775"/>
            </a:xfrm>
            <a:custGeom>
              <a:avLst/>
              <a:gdLst/>
              <a:ahLst/>
              <a:cxnLst/>
              <a:rect l="l" t="t" r="r" b="b"/>
              <a:pathLst>
                <a:path w="20850" h="23951" extrusionOk="0">
                  <a:moveTo>
                    <a:pt x="10975" y="834"/>
                  </a:moveTo>
                  <a:cubicBezTo>
                    <a:pt x="11376" y="834"/>
                    <a:pt x="11743" y="868"/>
                    <a:pt x="12143" y="934"/>
                  </a:cubicBezTo>
                  <a:cubicBezTo>
                    <a:pt x="14545" y="1235"/>
                    <a:pt x="16646" y="2769"/>
                    <a:pt x="18047" y="5104"/>
                  </a:cubicBezTo>
                  <a:cubicBezTo>
                    <a:pt x="19482" y="7472"/>
                    <a:pt x="20015" y="10375"/>
                    <a:pt x="19548" y="13343"/>
                  </a:cubicBezTo>
                  <a:cubicBezTo>
                    <a:pt x="18714" y="18947"/>
                    <a:pt x="14578" y="23117"/>
                    <a:pt x="9908" y="23117"/>
                  </a:cubicBezTo>
                  <a:cubicBezTo>
                    <a:pt x="9541" y="23117"/>
                    <a:pt x="9141" y="23050"/>
                    <a:pt x="8741" y="23017"/>
                  </a:cubicBezTo>
                  <a:cubicBezTo>
                    <a:pt x="6339" y="22683"/>
                    <a:pt x="4237" y="21182"/>
                    <a:pt x="2836" y="18847"/>
                  </a:cubicBezTo>
                  <a:cubicBezTo>
                    <a:pt x="1402" y="16479"/>
                    <a:pt x="868" y="13543"/>
                    <a:pt x="1335" y="10608"/>
                  </a:cubicBezTo>
                  <a:cubicBezTo>
                    <a:pt x="2169" y="5004"/>
                    <a:pt x="6305" y="834"/>
                    <a:pt x="10975" y="834"/>
                  </a:cubicBezTo>
                  <a:close/>
                  <a:moveTo>
                    <a:pt x="10909" y="0"/>
                  </a:moveTo>
                  <a:cubicBezTo>
                    <a:pt x="5872" y="0"/>
                    <a:pt x="1369" y="4504"/>
                    <a:pt x="468" y="10475"/>
                  </a:cubicBezTo>
                  <a:cubicBezTo>
                    <a:pt x="1" y="13610"/>
                    <a:pt x="568" y="16779"/>
                    <a:pt x="2069" y="19281"/>
                  </a:cubicBezTo>
                  <a:cubicBezTo>
                    <a:pt x="3637" y="21816"/>
                    <a:pt x="5972" y="23451"/>
                    <a:pt x="8640" y="23851"/>
                  </a:cubicBezTo>
                  <a:cubicBezTo>
                    <a:pt x="9041" y="23884"/>
                    <a:pt x="9508" y="23951"/>
                    <a:pt x="9908" y="23951"/>
                  </a:cubicBezTo>
                  <a:cubicBezTo>
                    <a:pt x="15012" y="23951"/>
                    <a:pt x="19515" y="19448"/>
                    <a:pt x="20382" y="13477"/>
                  </a:cubicBezTo>
                  <a:cubicBezTo>
                    <a:pt x="20849" y="10341"/>
                    <a:pt x="20315" y="7206"/>
                    <a:pt x="18748" y="4670"/>
                  </a:cubicBezTo>
                  <a:cubicBezTo>
                    <a:pt x="17213" y="2135"/>
                    <a:pt x="14878" y="501"/>
                    <a:pt x="12210" y="101"/>
                  </a:cubicBezTo>
                  <a:cubicBezTo>
                    <a:pt x="11809" y="34"/>
                    <a:pt x="11342" y="0"/>
                    <a:pt x="109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1"/>
            <p:cNvSpPr/>
            <p:nvPr/>
          </p:nvSpPr>
          <p:spPr>
            <a:xfrm>
              <a:off x="8892350" y="1456600"/>
              <a:ext cx="198500" cy="69950"/>
            </a:xfrm>
            <a:custGeom>
              <a:avLst/>
              <a:gdLst/>
              <a:ahLst/>
              <a:cxnLst/>
              <a:rect l="l" t="t" r="r" b="b"/>
              <a:pathLst>
                <a:path w="7940" h="2798" extrusionOk="0">
                  <a:moveTo>
                    <a:pt x="4702" y="1"/>
                  </a:moveTo>
                  <a:cubicBezTo>
                    <a:pt x="2353" y="1"/>
                    <a:pt x="126" y="2403"/>
                    <a:pt x="1" y="2498"/>
                  </a:cubicBezTo>
                  <a:lnTo>
                    <a:pt x="301" y="2798"/>
                  </a:lnTo>
                  <a:cubicBezTo>
                    <a:pt x="301" y="2767"/>
                    <a:pt x="2481" y="467"/>
                    <a:pt x="4682" y="467"/>
                  </a:cubicBezTo>
                  <a:cubicBezTo>
                    <a:pt x="4823" y="467"/>
                    <a:pt x="4964" y="476"/>
                    <a:pt x="5104" y="496"/>
                  </a:cubicBezTo>
                  <a:cubicBezTo>
                    <a:pt x="6105" y="630"/>
                    <a:pt x="6939" y="1330"/>
                    <a:pt x="7573" y="2531"/>
                  </a:cubicBezTo>
                  <a:lnTo>
                    <a:pt x="7940" y="2331"/>
                  </a:lnTo>
                  <a:cubicBezTo>
                    <a:pt x="7239" y="963"/>
                    <a:pt x="6272" y="229"/>
                    <a:pt x="5138" y="29"/>
                  </a:cubicBezTo>
                  <a:cubicBezTo>
                    <a:pt x="4992" y="10"/>
                    <a:pt x="4847" y="1"/>
                    <a:pt x="4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1"/>
            <p:cNvSpPr/>
            <p:nvPr/>
          </p:nvSpPr>
          <p:spPr>
            <a:xfrm>
              <a:off x="9236775" y="1451450"/>
              <a:ext cx="180150" cy="74275"/>
            </a:xfrm>
            <a:custGeom>
              <a:avLst/>
              <a:gdLst/>
              <a:ahLst/>
              <a:cxnLst/>
              <a:rect l="l" t="t" r="r" b="b"/>
              <a:pathLst>
                <a:path w="7206" h="2971" extrusionOk="0">
                  <a:moveTo>
                    <a:pt x="3812" y="1"/>
                  </a:moveTo>
                  <a:cubicBezTo>
                    <a:pt x="3787" y="1"/>
                    <a:pt x="3762" y="1"/>
                    <a:pt x="3736" y="2"/>
                  </a:cubicBezTo>
                  <a:cubicBezTo>
                    <a:pt x="1568" y="102"/>
                    <a:pt x="67" y="2637"/>
                    <a:pt x="0" y="2770"/>
                  </a:cubicBezTo>
                  <a:lnTo>
                    <a:pt x="367" y="2971"/>
                  </a:lnTo>
                  <a:cubicBezTo>
                    <a:pt x="367" y="2937"/>
                    <a:pt x="1835" y="502"/>
                    <a:pt x="3736" y="469"/>
                  </a:cubicBezTo>
                  <a:cubicBezTo>
                    <a:pt x="3760" y="468"/>
                    <a:pt x="3784" y="468"/>
                    <a:pt x="3808" y="468"/>
                  </a:cubicBezTo>
                  <a:cubicBezTo>
                    <a:pt x="4882" y="468"/>
                    <a:pt x="5893" y="1201"/>
                    <a:pt x="6872" y="2637"/>
                  </a:cubicBezTo>
                  <a:lnTo>
                    <a:pt x="7205" y="2370"/>
                  </a:lnTo>
                  <a:cubicBezTo>
                    <a:pt x="6192" y="801"/>
                    <a:pt x="5050" y="1"/>
                    <a:pt x="38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51"/>
            <p:cNvSpPr/>
            <p:nvPr/>
          </p:nvSpPr>
          <p:spPr>
            <a:xfrm>
              <a:off x="8901525" y="1348900"/>
              <a:ext cx="188500" cy="106775"/>
            </a:xfrm>
            <a:custGeom>
              <a:avLst/>
              <a:gdLst/>
              <a:ahLst/>
              <a:cxnLst/>
              <a:rect l="l" t="t" r="r" b="b"/>
              <a:pathLst>
                <a:path w="7540" h="4271" extrusionOk="0">
                  <a:moveTo>
                    <a:pt x="7106" y="1"/>
                  </a:moveTo>
                  <a:lnTo>
                    <a:pt x="1" y="968"/>
                  </a:lnTo>
                  <a:lnTo>
                    <a:pt x="434" y="4271"/>
                  </a:lnTo>
                  <a:lnTo>
                    <a:pt x="7539" y="3337"/>
                  </a:lnTo>
                  <a:lnTo>
                    <a:pt x="71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51"/>
            <p:cNvSpPr/>
            <p:nvPr/>
          </p:nvSpPr>
          <p:spPr>
            <a:xfrm>
              <a:off x="9237600" y="1341400"/>
              <a:ext cx="179325" cy="102600"/>
            </a:xfrm>
            <a:custGeom>
              <a:avLst/>
              <a:gdLst/>
              <a:ahLst/>
              <a:cxnLst/>
              <a:rect l="l" t="t" r="r" b="b"/>
              <a:pathLst>
                <a:path w="7173" h="4104" extrusionOk="0">
                  <a:moveTo>
                    <a:pt x="401" y="1"/>
                  </a:moveTo>
                  <a:lnTo>
                    <a:pt x="1" y="3336"/>
                  </a:lnTo>
                  <a:lnTo>
                    <a:pt x="6805" y="4104"/>
                  </a:lnTo>
                  <a:lnTo>
                    <a:pt x="7172" y="80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51"/>
            <p:cNvSpPr/>
            <p:nvPr/>
          </p:nvSpPr>
          <p:spPr>
            <a:xfrm>
              <a:off x="8431775" y="1979350"/>
              <a:ext cx="1001825" cy="668375"/>
            </a:xfrm>
            <a:custGeom>
              <a:avLst/>
              <a:gdLst/>
              <a:ahLst/>
              <a:cxnLst/>
              <a:rect l="l" t="t" r="r" b="b"/>
              <a:pathLst>
                <a:path w="40073" h="26735" extrusionOk="0">
                  <a:moveTo>
                    <a:pt x="28097" y="1"/>
                  </a:moveTo>
                  <a:lnTo>
                    <a:pt x="13420" y="3003"/>
                  </a:lnTo>
                  <a:lnTo>
                    <a:pt x="11018" y="1002"/>
                  </a:lnTo>
                  <a:lnTo>
                    <a:pt x="10218" y="435"/>
                  </a:lnTo>
                  <a:cubicBezTo>
                    <a:pt x="10218" y="435"/>
                    <a:pt x="4514" y="3937"/>
                    <a:pt x="5481" y="8407"/>
                  </a:cubicBezTo>
                  <a:cubicBezTo>
                    <a:pt x="5899" y="10394"/>
                    <a:pt x="7763" y="10942"/>
                    <a:pt x="9693" y="10942"/>
                  </a:cubicBezTo>
                  <a:cubicBezTo>
                    <a:pt x="12072" y="10942"/>
                    <a:pt x="14554" y="10108"/>
                    <a:pt x="14554" y="10108"/>
                  </a:cubicBezTo>
                  <a:lnTo>
                    <a:pt x="14554" y="10108"/>
                  </a:lnTo>
                  <a:cubicBezTo>
                    <a:pt x="11752" y="13410"/>
                    <a:pt x="7016" y="13844"/>
                    <a:pt x="7016" y="13844"/>
                  </a:cubicBezTo>
                  <a:cubicBezTo>
                    <a:pt x="7016" y="13844"/>
                    <a:pt x="5815" y="11083"/>
                    <a:pt x="5008" y="11083"/>
                  </a:cubicBezTo>
                  <a:cubicBezTo>
                    <a:pt x="4965" y="11083"/>
                    <a:pt x="4922" y="11092"/>
                    <a:pt x="4881" y="11109"/>
                  </a:cubicBezTo>
                  <a:cubicBezTo>
                    <a:pt x="4080" y="11442"/>
                    <a:pt x="4214" y="14244"/>
                    <a:pt x="4214" y="14244"/>
                  </a:cubicBezTo>
                  <a:cubicBezTo>
                    <a:pt x="4214" y="14244"/>
                    <a:pt x="1849" y="11247"/>
                    <a:pt x="804" y="11247"/>
                  </a:cubicBezTo>
                  <a:cubicBezTo>
                    <a:pt x="120" y="11247"/>
                    <a:pt x="0" y="12531"/>
                    <a:pt x="1478" y="16780"/>
                  </a:cubicBezTo>
                  <a:cubicBezTo>
                    <a:pt x="3572" y="22908"/>
                    <a:pt x="11540" y="26734"/>
                    <a:pt x="19218" y="26734"/>
                  </a:cubicBezTo>
                  <a:cubicBezTo>
                    <a:pt x="24998" y="26734"/>
                    <a:pt x="30612" y="24567"/>
                    <a:pt x="33434" y="19582"/>
                  </a:cubicBezTo>
                  <a:cubicBezTo>
                    <a:pt x="40072" y="8007"/>
                    <a:pt x="28097" y="1"/>
                    <a:pt x="280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51"/>
            <p:cNvSpPr/>
            <p:nvPr/>
          </p:nvSpPr>
          <p:spPr>
            <a:xfrm>
              <a:off x="8540425" y="2344625"/>
              <a:ext cx="382800" cy="236850"/>
            </a:xfrm>
            <a:custGeom>
              <a:avLst/>
              <a:gdLst/>
              <a:ahLst/>
              <a:cxnLst/>
              <a:rect l="l" t="t" r="r" b="b"/>
              <a:pathLst>
                <a:path w="15312" h="9474" extrusionOk="0">
                  <a:moveTo>
                    <a:pt x="401" y="0"/>
                  </a:moveTo>
                  <a:lnTo>
                    <a:pt x="1" y="134"/>
                  </a:lnTo>
                  <a:cubicBezTo>
                    <a:pt x="34" y="234"/>
                    <a:pt x="3036" y="9474"/>
                    <a:pt x="13077" y="9474"/>
                  </a:cubicBezTo>
                  <a:cubicBezTo>
                    <a:pt x="13811" y="9474"/>
                    <a:pt x="14511" y="9440"/>
                    <a:pt x="15312" y="9340"/>
                  </a:cubicBezTo>
                  <a:lnTo>
                    <a:pt x="15245" y="8940"/>
                  </a:lnTo>
                  <a:cubicBezTo>
                    <a:pt x="14513" y="9030"/>
                    <a:pt x="13814" y="9072"/>
                    <a:pt x="13147" y="9072"/>
                  </a:cubicBezTo>
                  <a:cubicBezTo>
                    <a:pt x="3390" y="9072"/>
                    <a:pt x="464" y="94"/>
                    <a:pt x="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51"/>
            <p:cNvSpPr/>
            <p:nvPr/>
          </p:nvSpPr>
          <p:spPr>
            <a:xfrm>
              <a:off x="8602150" y="2336275"/>
              <a:ext cx="186000" cy="160150"/>
            </a:xfrm>
            <a:custGeom>
              <a:avLst/>
              <a:gdLst/>
              <a:ahLst/>
              <a:cxnLst/>
              <a:rect l="l" t="t" r="r" b="b"/>
              <a:pathLst>
                <a:path w="7440" h="6406" extrusionOk="0">
                  <a:moveTo>
                    <a:pt x="401" y="1"/>
                  </a:moveTo>
                  <a:lnTo>
                    <a:pt x="0" y="67"/>
                  </a:lnTo>
                  <a:cubicBezTo>
                    <a:pt x="0" y="101"/>
                    <a:pt x="601" y="5605"/>
                    <a:pt x="7406" y="6405"/>
                  </a:cubicBezTo>
                  <a:lnTo>
                    <a:pt x="7439" y="5972"/>
                  </a:lnTo>
                  <a:cubicBezTo>
                    <a:pt x="1001" y="5238"/>
                    <a:pt x="401" y="234"/>
                    <a:pt x="4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1"/>
            <p:cNvSpPr/>
            <p:nvPr/>
          </p:nvSpPr>
          <p:spPr>
            <a:xfrm>
              <a:off x="8803950" y="2224525"/>
              <a:ext cx="55900" cy="23375"/>
            </a:xfrm>
            <a:custGeom>
              <a:avLst/>
              <a:gdLst/>
              <a:ahLst/>
              <a:cxnLst/>
              <a:rect l="l" t="t" r="r" b="b"/>
              <a:pathLst>
                <a:path w="2236" h="935" extrusionOk="0">
                  <a:moveTo>
                    <a:pt x="101" y="1"/>
                  </a:moveTo>
                  <a:lnTo>
                    <a:pt x="1" y="401"/>
                  </a:lnTo>
                  <a:lnTo>
                    <a:pt x="2136" y="935"/>
                  </a:lnTo>
                  <a:lnTo>
                    <a:pt x="2236" y="5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51"/>
            <p:cNvSpPr/>
            <p:nvPr/>
          </p:nvSpPr>
          <p:spPr>
            <a:xfrm>
              <a:off x="8789775" y="2172825"/>
              <a:ext cx="78425" cy="55075"/>
            </a:xfrm>
            <a:custGeom>
              <a:avLst/>
              <a:gdLst/>
              <a:ahLst/>
              <a:cxnLst/>
              <a:rect l="l" t="t" r="r" b="b"/>
              <a:pathLst>
                <a:path w="3137" h="2203" extrusionOk="0">
                  <a:moveTo>
                    <a:pt x="2936" y="1"/>
                  </a:moveTo>
                  <a:lnTo>
                    <a:pt x="1" y="1869"/>
                  </a:lnTo>
                  <a:lnTo>
                    <a:pt x="234" y="2202"/>
                  </a:lnTo>
                  <a:lnTo>
                    <a:pt x="3136" y="368"/>
                  </a:lnTo>
                  <a:lnTo>
                    <a:pt x="29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1"/>
            <p:cNvSpPr/>
            <p:nvPr/>
          </p:nvSpPr>
          <p:spPr>
            <a:xfrm>
              <a:off x="8633000" y="1905150"/>
              <a:ext cx="392800" cy="256675"/>
            </a:xfrm>
            <a:custGeom>
              <a:avLst/>
              <a:gdLst/>
              <a:ahLst/>
              <a:cxnLst/>
              <a:rect l="l" t="t" r="r" b="b"/>
              <a:pathLst>
                <a:path w="15712" h="10267" extrusionOk="0">
                  <a:moveTo>
                    <a:pt x="12176" y="0"/>
                  </a:moveTo>
                  <a:cubicBezTo>
                    <a:pt x="12176" y="0"/>
                    <a:pt x="9474" y="4203"/>
                    <a:pt x="6705" y="4637"/>
                  </a:cubicBezTo>
                  <a:cubicBezTo>
                    <a:pt x="6589" y="4654"/>
                    <a:pt x="6479" y="4662"/>
                    <a:pt x="6374" y="4662"/>
                  </a:cubicBezTo>
                  <a:cubicBezTo>
                    <a:pt x="4017" y="4662"/>
                    <a:pt x="4537" y="534"/>
                    <a:pt x="4537" y="534"/>
                  </a:cubicBezTo>
                  <a:lnTo>
                    <a:pt x="4537" y="534"/>
                  </a:lnTo>
                  <a:lnTo>
                    <a:pt x="2202" y="1067"/>
                  </a:lnTo>
                  <a:cubicBezTo>
                    <a:pt x="2202" y="1067"/>
                    <a:pt x="1" y="8239"/>
                    <a:pt x="2436" y="9907"/>
                  </a:cubicBezTo>
                  <a:cubicBezTo>
                    <a:pt x="2785" y="10159"/>
                    <a:pt x="3152" y="10267"/>
                    <a:pt x="3526" y="10267"/>
                  </a:cubicBezTo>
                  <a:cubicBezTo>
                    <a:pt x="5727" y="10267"/>
                    <a:pt x="8140" y="6538"/>
                    <a:pt x="8140" y="6538"/>
                  </a:cubicBezTo>
                  <a:cubicBezTo>
                    <a:pt x="8294" y="7420"/>
                    <a:pt x="8569" y="7716"/>
                    <a:pt x="8867" y="7716"/>
                  </a:cubicBezTo>
                  <a:cubicBezTo>
                    <a:pt x="9472" y="7716"/>
                    <a:pt x="10175" y="6505"/>
                    <a:pt x="10175" y="6505"/>
                  </a:cubicBezTo>
                  <a:lnTo>
                    <a:pt x="10341" y="9874"/>
                  </a:lnTo>
                  <a:lnTo>
                    <a:pt x="14845" y="7539"/>
                  </a:lnTo>
                  <a:cubicBezTo>
                    <a:pt x="15712" y="1535"/>
                    <a:pt x="12176" y="0"/>
                    <a:pt x="12176" y="0"/>
                  </a:cubicBezTo>
                  <a:close/>
                </a:path>
              </a:pathLst>
            </a:custGeom>
            <a:solidFill>
              <a:srgbClr val="B762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1"/>
            <p:cNvSpPr/>
            <p:nvPr/>
          </p:nvSpPr>
          <p:spPr>
            <a:xfrm>
              <a:off x="8894850" y="2013550"/>
              <a:ext cx="40900" cy="125125"/>
            </a:xfrm>
            <a:custGeom>
              <a:avLst/>
              <a:gdLst/>
              <a:ahLst/>
              <a:cxnLst/>
              <a:rect l="l" t="t" r="r" b="b"/>
              <a:pathLst>
                <a:path w="1636" h="5005" extrusionOk="0">
                  <a:moveTo>
                    <a:pt x="34" y="1"/>
                  </a:moveTo>
                  <a:lnTo>
                    <a:pt x="1" y="401"/>
                  </a:lnTo>
                  <a:cubicBezTo>
                    <a:pt x="1" y="401"/>
                    <a:pt x="201" y="468"/>
                    <a:pt x="468" y="801"/>
                  </a:cubicBezTo>
                  <a:cubicBezTo>
                    <a:pt x="835" y="1301"/>
                    <a:pt x="1168" y="2402"/>
                    <a:pt x="701" y="4904"/>
                  </a:cubicBezTo>
                  <a:lnTo>
                    <a:pt x="1135" y="5004"/>
                  </a:lnTo>
                  <a:cubicBezTo>
                    <a:pt x="1635" y="2336"/>
                    <a:pt x="1235" y="1135"/>
                    <a:pt x="768" y="534"/>
                  </a:cubicBezTo>
                  <a:cubicBezTo>
                    <a:pt x="468" y="67"/>
                    <a:pt x="67" y="1"/>
                    <a:pt x="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51"/>
            <p:cNvSpPr/>
            <p:nvPr/>
          </p:nvSpPr>
          <p:spPr>
            <a:xfrm>
              <a:off x="8910700" y="1985200"/>
              <a:ext cx="65075" cy="141800"/>
            </a:xfrm>
            <a:custGeom>
              <a:avLst/>
              <a:gdLst/>
              <a:ahLst/>
              <a:cxnLst/>
              <a:rect l="l" t="t" r="r" b="b"/>
              <a:pathLst>
                <a:path w="2603" h="5672" extrusionOk="0">
                  <a:moveTo>
                    <a:pt x="167" y="0"/>
                  </a:moveTo>
                  <a:lnTo>
                    <a:pt x="1" y="367"/>
                  </a:lnTo>
                  <a:cubicBezTo>
                    <a:pt x="67" y="434"/>
                    <a:pt x="2169" y="1368"/>
                    <a:pt x="1201" y="5604"/>
                  </a:cubicBezTo>
                  <a:lnTo>
                    <a:pt x="1602" y="5671"/>
                  </a:lnTo>
                  <a:cubicBezTo>
                    <a:pt x="2602" y="1101"/>
                    <a:pt x="234" y="34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51"/>
            <p:cNvSpPr/>
            <p:nvPr/>
          </p:nvSpPr>
          <p:spPr>
            <a:xfrm>
              <a:off x="8933225" y="1956850"/>
              <a:ext cx="79250" cy="154300"/>
            </a:xfrm>
            <a:custGeom>
              <a:avLst/>
              <a:gdLst/>
              <a:ahLst/>
              <a:cxnLst/>
              <a:rect l="l" t="t" r="r" b="b"/>
              <a:pathLst>
                <a:path w="3170" h="6172" extrusionOk="0">
                  <a:moveTo>
                    <a:pt x="267" y="0"/>
                  </a:moveTo>
                  <a:lnTo>
                    <a:pt x="0" y="334"/>
                  </a:lnTo>
                  <a:cubicBezTo>
                    <a:pt x="34" y="334"/>
                    <a:pt x="2669" y="2602"/>
                    <a:pt x="1535" y="6038"/>
                  </a:cubicBezTo>
                  <a:lnTo>
                    <a:pt x="1935" y="6171"/>
                  </a:lnTo>
                  <a:cubicBezTo>
                    <a:pt x="3169" y="2469"/>
                    <a:pt x="300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51"/>
            <p:cNvSpPr/>
            <p:nvPr/>
          </p:nvSpPr>
          <p:spPr>
            <a:xfrm>
              <a:off x="9073325" y="1905525"/>
              <a:ext cx="163700" cy="169750"/>
            </a:xfrm>
            <a:custGeom>
              <a:avLst/>
              <a:gdLst/>
              <a:ahLst/>
              <a:cxnLst/>
              <a:rect l="l" t="t" r="r" b="b"/>
              <a:pathLst>
                <a:path w="6548" h="6790" extrusionOk="0">
                  <a:moveTo>
                    <a:pt x="3348" y="0"/>
                  </a:moveTo>
                  <a:cubicBezTo>
                    <a:pt x="2604" y="0"/>
                    <a:pt x="1632" y="343"/>
                    <a:pt x="367" y="1186"/>
                  </a:cubicBezTo>
                  <a:lnTo>
                    <a:pt x="0" y="6790"/>
                  </a:lnTo>
                  <a:lnTo>
                    <a:pt x="0" y="6790"/>
                  </a:lnTo>
                  <a:lnTo>
                    <a:pt x="5537" y="6356"/>
                  </a:lnTo>
                  <a:cubicBezTo>
                    <a:pt x="5537" y="6329"/>
                    <a:pt x="6548" y="0"/>
                    <a:pt x="3348" y="0"/>
                  </a:cubicBezTo>
                  <a:close/>
                </a:path>
              </a:pathLst>
            </a:custGeom>
            <a:solidFill>
              <a:srgbClr val="B762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51"/>
            <p:cNvSpPr/>
            <p:nvPr/>
          </p:nvSpPr>
          <p:spPr>
            <a:xfrm>
              <a:off x="9106675" y="1927650"/>
              <a:ext cx="10025" cy="143475"/>
            </a:xfrm>
            <a:custGeom>
              <a:avLst/>
              <a:gdLst/>
              <a:ahLst/>
              <a:cxnLst/>
              <a:rect l="l" t="t" r="r" b="b"/>
              <a:pathLst>
                <a:path w="401" h="5739" extrusionOk="0">
                  <a:moveTo>
                    <a:pt x="0" y="1"/>
                  </a:moveTo>
                  <a:lnTo>
                    <a:pt x="0" y="5738"/>
                  </a:lnTo>
                  <a:lnTo>
                    <a:pt x="401" y="5738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51"/>
            <p:cNvSpPr/>
            <p:nvPr/>
          </p:nvSpPr>
          <p:spPr>
            <a:xfrm>
              <a:off x="9138375" y="1927650"/>
              <a:ext cx="22525" cy="140975"/>
            </a:xfrm>
            <a:custGeom>
              <a:avLst/>
              <a:gdLst/>
              <a:ahLst/>
              <a:cxnLst/>
              <a:rect l="l" t="t" r="r" b="b"/>
              <a:pathLst>
                <a:path w="901" h="5639" extrusionOk="0">
                  <a:moveTo>
                    <a:pt x="500" y="1"/>
                  </a:moveTo>
                  <a:lnTo>
                    <a:pt x="0" y="5605"/>
                  </a:lnTo>
                  <a:lnTo>
                    <a:pt x="400" y="5638"/>
                  </a:lnTo>
                  <a:lnTo>
                    <a:pt x="901" y="34"/>
                  </a:lnTo>
                  <a:lnTo>
                    <a:pt x="5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51"/>
            <p:cNvSpPr/>
            <p:nvPr/>
          </p:nvSpPr>
          <p:spPr>
            <a:xfrm>
              <a:off x="9175900" y="1936000"/>
              <a:ext cx="20875" cy="130125"/>
            </a:xfrm>
            <a:custGeom>
              <a:avLst/>
              <a:gdLst/>
              <a:ahLst/>
              <a:cxnLst/>
              <a:rect l="l" t="t" r="r" b="b"/>
              <a:pathLst>
                <a:path w="835" h="5205" extrusionOk="0">
                  <a:moveTo>
                    <a:pt x="400" y="0"/>
                  </a:moveTo>
                  <a:lnTo>
                    <a:pt x="0" y="5171"/>
                  </a:lnTo>
                  <a:lnTo>
                    <a:pt x="434" y="5204"/>
                  </a:lnTo>
                  <a:lnTo>
                    <a:pt x="834" y="34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51"/>
            <p:cNvSpPr/>
            <p:nvPr/>
          </p:nvSpPr>
          <p:spPr>
            <a:xfrm>
              <a:off x="8587125" y="1721650"/>
              <a:ext cx="274400" cy="258575"/>
            </a:xfrm>
            <a:custGeom>
              <a:avLst/>
              <a:gdLst/>
              <a:ahLst/>
              <a:cxnLst/>
              <a:rect l="l" t="t" r="r" b="b"/>
              <a:pathLst>
                <a:path w="10976" h="10343" extrusionOk="0">
                  <a:moveTo>
                    <a:pt x="7411" y="1"/>
                  </a:moveTo>
                  <a:cubicBezTo>
                    <a:pt x="3107" y="1"/>
                    <a:pt x="1" y="10342"/>
                    <a:pt x="1" y="10342"/>
                  </a:cubicBezTo>
                  <a:lnTo>
                    <a:pt x="9274" y="9141"/>
                  </a:lnTo>
                  <a:cubicBezTo>
                    <a:pt x="9274" y="9141"/>
                    <a:pt x="10975" y="135"/>
                    <a:pt x="7473" y="1"/>
                  </a:cubicBezTo>
                  <a:cubicBezTo>
                    <a:pt x="7452" y="1"/>
                    <a:pt x="7432" y="1"/>
                    <a:pt x="74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51"/>
            <p:cNvSpPr/>
            <p:nvPr/>
          </p:nvSpPr>
          <p:spPr>
            <a:xfrm>
              <a:off x="8599650" y="1894300"/>
              <a:ext cx="226025" cy="49225"/>
            </a:xfrm>
            <a:custGeom>
              <a:avLst/>
              <a:gdLst/>
              <a:ahLst/>
              <a:cxnLst/>
              <a:rect l="l" t="t" r="r" b="b"/>
              <a:pathLst>
                <a:path w="9041" h="1969" extrusionOk="0">
                  <a:moveTo>
                    <a:pt x="9040" y="0"/>
                  </a:moveTo>
                  <a:lnTo>
                    <a:pt x="501" y="668"/>
                  </a:lnTo>
                  <a:cubicBezTo>
                    <a:pt x="301" y="1135"/>
                    <a:pt x="134" y="1602"/>
                    <a:pt x="0" y="1969"/>
                  </a:cubicBezTo>
                  <a:lnTo>
                    <a:pt x="8873" y="1268"/>
                  </a:lnTo>
                  <a:cubicBezTo>
                    <a:pt x="8940" y="901"/>
                    <a:pt x="8973" y="467"/>
                    <a:pt x="9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51"/>
            <p:cNvSpPr/>
            <p:nvPr/>
          </p:nvSpPr>
          <p:spPr>
            <a:xfrm>
              <a:off x="8628825" y="1831750"/>
              <a:ext cx="200175" cy="41725"/>
            </a:xfrm>
            <a:custGeom>
              <a:avLst/>
              <a:gdLst/>
              <a:ahLst/>
              <a:cxnLst/>
              <a:rect l="l" t="t" r="r" b="b"/>
              <a:pathLst>
                <a:path w="8007" h="1669" extrusionOk="0">
                  <a:moveTo>
                    <a:pt x="7973" y="1"/>
                  </a:moveTo>
                  <a:lnTo>
                    <a:pt x="635" y="434"/>
                  </a:lnTo>
                  <a:cubicBezTo>
                    <a:pt x="434" y="801"/>
                    <a:pt x="201" y="1268"/>
                    <a:pt x="1" y="1668"/>
                  </a:cubicBezTo>
                  <a:lnTo>
                    <a:pt x="7973" y="1268"/>
                  </a:lnTo>
                  <a:cubicBezTo>
                    <a:pt x="7973" y="835"/>
                    <a:pt x="8007" y="434"/>
                    <a:pt x="79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51"/>
            <p:cNvSpPr/>
            <p:nvPr/>
          </p:nvSpPr>
          <p:spPr>
            <a:xfrm>
              <a:off x="8669700" y="1757525"/>
              <a:ext cx="155125" cy="41725"/>
            </a:xfrm>
            <a:custGeom>
              <a:avLst/>
              <a:gdLst/>
              <a:ahLst/>
              <a:cxnLst/>
              <a:rect l="l" t="t" r="r" b="b"/>
              <a:pathLst>
                <a:path w="6205" h="1669" extrusionOk="0">
                  <a:moveTo>
                    <a:pt x="5871" y="1"/>
                  </a:moveTo>
                  <a:lnTo>
                    <a:pt x="1001" y="368"/>
                  </a:lnTo>
                  <a:cubicBezTo>
                    <a:pt x="667" y="768"/>
                    <a:pt x="301" y="1202"/>
                    <a:pt x="0" y="1669"/>
                  </a:cubicBezTo>
                  <a:lnTo>
                    <a:pt x="6205" y="1268"/>
                  </a:lnTo>
                  <a:cubicBezTo>
                    <a:pt x="6138" y="801"/>
                    <a:pt x="6038" y="401"/>
                    <a:pt x="5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51"/>
            <p:cNvSpPr/>
            <p:nvPr/>
          </p:nvSpPr>
          <p:spPr>
            <a:xfrm>
              <a:off x="9298475" y="2268725"/>
              <a:ext cx="87600" cy="237700"/>
            </a:xfrm>
            <a:custGeom>
              <a:avLst/>
              <a:gdLst/>
              <a:ahLst/>
              <a:cxnLst/>
              <a:rect l="l" t="t" r="r" b="b"/>
              <a:pathLst>
                <a:path w="3504" h="9508" extrusionOk="0">
                  <a:moveTo>
                    <a:pt x="1969" y="1"/>
                  </a:moveTo>
                  <a:lnTo>
                    <a:pt x="1668" y="301"/>
                  </a:lnTo>
                  <a:cubicBezTo>
                    <a:pt x="1702" y="301"/>
                    <a:pt x="3069" y="1902"/>
                    <a:pt x="2903" y="4204"/>
                  </a:cubicBezTo>
                  <a:cubicBezTo>
                    <a:pt x="2769" y="5972"/>
                    <a:pt x="1769" y="7640"/>
                    <a:pt x="1" y="9174"/>
                  </a:cubicBezTo>
                  <a:lnTo>
                    <a:pt x="234" y="9508"/>
                  </a:lnTo>
                  <a:cubicBezTo>
                    <a:pt x="2169" y="7873"/>
                    <a:pt x="3170" y="6139"/>
                    <a:pt x="3336" y="4204"/>
                  </a:cubicBezTo>
                  <a:cubicBezTo>
                    <a:pt x="3503" y="1735"/>
                    <a:pt x="2035" y="68"/>
                    <a:pt x="19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51"/>
            <p:cNvSpPr/>
            <p:nvPr/>
          </p:nvSpPr>
          <p:spPr>
            <a:xfrm>
              <a:off x="9336000" y="2221200"/>
              <a:ext cx="89250" cy="273550"/>
            </a:xfrm>
            <a:custGeom>
              <a:avLst/>
              <a:gdLst/>
              <a:ahLst/>
              <a:cxnLst/>
              <a:rect l="l" t="t" r="r" b="b"/>
              <a:pathLst>
                <a:path w="3570" h="10942" extrusionOk="0">
                  <a:moveTo>
                    <a:pt x="268" y="0"/>
                  </a:moveTo>
                  <a:lnTo>
                    <a:pt x="1" y="267"/>
                  </a:lnTo>
                  <a:cubicBezTo>
                    <a:pt x="1" y="267"/>
                    <a:pt x="3103" y="3269"/>
                    <a:pt x="3036" y="6572"/>
                  </a:cubicBezTo>
                  <a:cubicBezTo>
                    <a:pt x="2969" y="8073"/>
                    <a:pt x="2269" y="9441"/>
                    <a:pt x="901" y="10608"/>
                  </a:cubicBezTo>
                  <a:lnTo>
                    <a:pt x="1202" y="10942"/>
                  </a:lnTo>
                  <a:cubicBezTo>
                    <a:pt x="2669" y="9707"/>
                    <a:pt x="3403" y="8240"/>
                    <a:pt x="3503" y="6605"/>
                  </a:cubicBezTo>
                  <a:cubicBezTo>
                    <a:pt x="3570" y="3103"/>
                    <a:pt x="401" y="101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51"/>
            <p:cNvSpPr/>
            <p:nvPr/>
          </p:nvSpPr>
          <p:spPr>
            <a:xfrm>
              <a:off x="8102625" y="2068600"/>
              <a:ext cx="129275" cy="206825"/>
            </a:xfrm>
            <a:custGeom>
              <a:avLst/>
              <a:gdLst/>
              <a:ahLst/>
              <a:cxnLst/>
              <a:rect l="l" t="t" r="r" b="b"/>
              <a:pathLst>
                <a:path w="5171" h="8273" extrusionOk="0">
                  <a:moveTo>
                    <a:pt x="1635" y="0"/>
                  </a:moveTo>
                  <a:lnTo>
                    <a:pt x="0" y="701"/>
                  </a:lnTo>
                  <a:lnTo>
                    <a:pt x="2169" y="8273"/>
                  </a:lnTo>
                  <a:lnTo>
                    <a:pt x="5171" y="4370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51"/>
            <p:cNvSpPr/>
            <p:nvPr/>
          </p:nvSpPr>
          <p:spPr>
            <a:xfrm>
              <a:off x="8061750" y="1985200"/>
              <a:ext cx="128450" cy="150975"/>
            </a:xfrm>
            <a:custGeom>
              <a:avLst/>
              <a:gdLst/>
              <a:ahLst/>
              <a:cxnLst/>
              <a:rect l="l" t="t" r="r" b="b"/>
              <a:pathLst>
                <a:path w="5138" h="6039" extrusionOk="0">
                  <a:moveTo>
                    <a:pt x="2136" y="0"/>
                  </a:moveTo>
                  <a:lnTo>
                    <a:pt x="1" y="2636"/>
                  </a:lnTo>
                  <a:lnTo>
                    <a:pt x="1702" y="6038"/>
                  </a:lnTo>
                  <a:lnTo>
                    <a:pt x="5138" y="2969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51"/>
            <p:cNvSpPr/>
            <p:nvPr/>
          </p:nvSpPr>
          <p:spPr>
            <a:xfrm>
              <a:off x="7819100" y="2018550"/>
              <a:ext cx="347750" cy="319425"/>
            </a:xfrm>
            <a:custGeom>
              <a:avLst/>
              <a:gdLst/>
              <a:ahLst/>
              <a:cxnLst/>
              <a:rect l="l" t="t" r="r" b="b"/>
              <a:pathLst>
                <a:path w="13910" h="12777" extrusionOk="0">
                  <a:moveTo>
                    <a:pt x="11141" y="1"/>
                  </a:moveTo>
                  <a:lnTo>
                    <a:pt x="0" y="1435"/>
                  </a:lnTo>
                  <a:lnTo>
                    <a:pt x="0" y="9808"/>
                  </a:lnTo>
                  <a:lnTo>
                    <a:pt x="2702" y="12776"/>
                  </a:lnTo>
                  <a:lnTo>
                    <a:pt x="6872" y="8640"/>
                  </a:lnTo>
                  <a:lnTo>
                    <a:pt x="9874" y="10041"/>
                  </a:lnTo>
                  <a:lnTo>
                    <a:pt x="13910" y="7673"/>
                  </a:lnTo>
                  <a:lnTo>
                    <a:pt x="11141" y="1"/>
                  </a:lnTo>
                  <a:close/>
                </a:path>
              </a:pathLst>
            </a:custGeom>
            <a:solidFill>
              <a:srgbClr val="485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51"/>
            <p:cNvSpPr/>
            <p:nvPr/>
          </p:nvSpPr>
          <p:spPr>
            <a:xfrm>
              <a:off x="7819100" y="2018550"/>
              <a:ext cx="347750" cy="319425"/>
            </a:xfrm>
            <a:custGeom>
              <a:avLst/>
              <a:gdLst/>
              <a:ahLst/>
              <a:cxnLst/>
              <a:rect l="l" t="t" r="r" b="b"/>
              <a:pathLst>
                <a:path w="13910" h="12777" extrusionOk="0">
                  <a:moveTo>
                    <a:pt x="11141" y="1"/>
                  </a:moveTo>
                  <a:lnTo>
                    <a:pt x="0" y="1435"/>
                  </a:lnTo>
                  <a:lnTo>
                    <a:pt x="0" y="9808"/>
                  </a:lnTo>
                  <a:lnTo>
                    <a:pt x="2702" y="12776"/>
                  </a:lnTo>
                  <a:lnTo>
                    <a:pt x="6872" y="8640"/>
                  </a:lnTo>
                  <a:lnTo>
                    <a:pt x="9874" y="10041"/>
                  </a:lnTo>
                  <a:lnTo>
                    <a:pt x="13910" y="7673"/>
                  </a:lnTo>
                  <a:lnTo>
                    <a:pt x="111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51"/>
            <p:cNvSpPr/>
            <p:nvPr/>
          </p:nvSpPr>
          <p:spPr>
            <a:xfrm>
              <a:off x="6876750" y="1325525"/>
              <a:ext cx="514550" cy="635500"/>
            </a:xfrm>
            <a:custGeom>
              <a:avLst/>
              <a:gdLst/>
              <a:ahLst/>
              <a:cxnLst/>
              <a:rect l="l" t="t" r="r" b="b"/>
              <a:pathLst>
                <a:path w="20582" h="25420" extrusionOk="0">
                  <a:moveTo>
                    <a:pt x="13071" y="0"/>
                  </a:moveTo>
                  <a:cubicBezTo>
                    <a:pt x="12505" y="0"/>
                    <a:pt x="11896" y="96"/>
                    <a:pt x="11242" y="302"/>
                  </a:cubicBezTo>
                  <a:cubicBezTo>
                    <a:pt x="8406" y="1203"/>
                    <a:pt x="6272" y="3671"/>
                    <a:pt x="5671" y="6573"/>
                  </a:cubicBezTo>
                  <a:cubicBezTo>
                    <a:pt x="5037" y="9675"/>
                    <a:pt x="6272" y="12511"/>
                    <a:pt x="6772" y="15546"/>
                  </a:cubicBezTo>
                  <a:cubicBezTo>
                    <a:pt x="6905" y="16080"/>
                    <a:pt x="7206" y="17414"/>
                    <a:pt x="6472" y="17815"/>
                  </a:cubicBezTo>
                  <a:cubicBezTo>
                    <a:pt x="6393" y="17851"/>
                    <a:pt x="6296" y="17866"/>
                    <a:pt x="6188" y="17866"/>
                  </a:cubicBezTo>
                  <a:cubicBezTo>
                    <a:pt x="5705" y="17866"/>
                    <a:pt x="5004" y="17557"/>
                    <a:pt x="4704" y="17448"/>
                  </a:cubicBezTo>
                  <a:cubicBezTo>
                    <a:pt x="4032" y="17166"/>
                    <a:pt x="2728" y="16505"/>
                    <a:pt x="1695" y="16505"/>
                  </a:cubicBezTo>
                  <a:cubicBezTo>
                    <a:pt x="1137" y="16505"/>
                    <a:pt x="658" y="16698"/>
                    <a:pt x="401" y="17247"/>
                  </a:cubicBezTo>
                  <a:cubicBezTo>
                    <a:pt x="0" y="18248"/>
                    <a:pt x="501" y="19783"/>
                    <a:pt x="801" y="20750"/>
                  </a:cubicBezTo>
                  <a:cubicBezTo>
                    <a:pt x="1235" y="22151"/>
                    <a:pt x="1902" y="23385"/>
                    <a:pt x="2836" y="24519"/>
                  </a:cubicBezTo>
                  <a:cubicBezTo>
                    <a:pt x="3069" y="24786"/>
                    <a:pt x="3303" y="25086"/>
                    <a:pt x="3536" y="25420"/>
                  </a:cubicBezTo>
                  <a:cubicBezTo>
                    <a:pt x="3336" y="24252"/>
                    <a:pt x="3169" y="22384"/>
                    <a:pt x="3970" y="21617"/>
                  </a:cubicBezTo>
                  <a:cubicBezTo>
                    <a:pt x="4222" y="21375"/>
                    <a:pt x="4492" y="21271"/>
                    <a:pt x="4775" y="21271"/>
                  </a:cubicBezTo>
                  <a:cubicBezTo>
                    <a:pt x="6441" y="21271"/>
                    <a:pt x="8554" y="24858"/>
                    <a:pt x="10008" y="24886"/>
                  </a:cubicBezTo>
                  <a:cubicBezTo>
                    <a:pt x="10019" y="24887"/>
                    <a:pt x="10031" y="24887"/>
                    <a:pt x="10043" y="24887"/>
                  </a:cubicBezTo>
                  <a:cubicBezTo>
                    <a:pt x="11205" y="24887"/>
                    <a:pt x="11042" y="23244"/>
                    <a:pt x="11042" y="22418"/>
                  </a:cubicBezTo>
                  <a:cubicBezTo>
                    <a:pt x="10942" y="20250"/>
                    <a:pt x="10541" y="18081"/>
                    <a:pt x="11042" y="15980"/>
                  </a:cubicBezTo>
                  <a:cubicBezTo>
                    <a:pt x="11542" y="13878"/>
                    <a:pt x="13143" y="12177"/>
                    <a:pt x="15411" y="12144"/>
                  </a:cubicBezTo>
                  <a:cubicBezTo>
                    <a:pt x="15490" y="12141"/>
                    <a:pt x="15568" y="12140"/>
                    <a:pt x="15646" y="12140"/>
                  </a:cubicBezTo>
                  <a:cubicBezTo>
                    <a:pt x="17484" y="12140"/>
                    <a:pt x="19110" y="12886"/>
                    <a:pt x="20582" y="13878"/>
                  </a:cubicBezTo>
                  <a:cubicBezTo>
                    <a:pt x="20182" y="10643"/>
                    <a:pt x="19481" y="7407"/>
                    <a:pt x="18213" y="4372"/>
                  </a:cubicBezTo>
                  <a:cubicBezTo>
                    <a:pt x="17183" y="1822"/>
                    <a:pt x="15534" y="0"/>
                    <a:pt x="13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1"/>
            <p:cNvSpPr/>
            <p:nvPr/>
          </p:nvSpPr>
          <p:spPr>
            <a:xfrm>
              <a:off x="6945975" y="1381500"/>
              <a:ext cx="405300" cy="453625"/>
            </a:xfrm>
            <a:custGeom>
              <a:avLst/>
              <a:gdLst/>
              <a:ahLst/>
              <a:cxnLst/>
              <a:rect l="l" t="t" r="r" b="b"/>
              <a:pathLst>
                <a:path w="16212" h="18145" extrusionOk="0">
                  <a:moveTo>
                    <a:pt x="10687" y="0"/>
                  </a:moveTo>
                  <a:cubicBezTo>
                    <a:pt x="10233" y="0"/>
                    <a:pt x="9761" y="88"/>
                    <a:pt x="9273" y="265"/>
                  </a:cubicBezTo>
                  <a:cubicBezTo>
                    <a:pt x="5637" y="1499"/>
                    <a:pt x="5904" y="5969"/>
                    <a:pt x="6104" y="9938"/>
                  </a:cubicBezTo>
                  <a:cubicBezTo>
                    <a:pt x="6238" y="12340"/>
                    <a:pt x="6371" y="14608"/>
                    <a:pt x="5704" y="16043"/>
                  </a:cubicBezTo>
                  <a:cubicBezTo>
                    <a:pt x="5271" y="17010"/>
                    <a:pt x="4637" y="17544"/>
                    <a:pt x="3936" y="17677"/>
                  </a:cubicBezTo>
                  <a:cubicBezTo>
                    <a:pt x="3818" y="17698"/>
                    <a:pt x="3698" y="17708"/>
                    <a:pt x="3578" y="17708"/>
                  </a:cubicBezTo>
                  <a:cubicBezTo>
                    <a:pt x="1999" y="17708"/>
                    <a:pt x="300" y="16009"/>
                    <a:pt x="300" y="16009"/>
                  </a:cubicBezTo>
                  <a:lnTo>
                    <a:pt x="0" y="16309"/>
                  </a:lnTo>
                  <a:cubicBezTo>
                    <a:pt x="100" y="16409"/>
                    <a:pt x="1835" y="18144"/>
                    <a:pt x="3603" y="18144"/>
                  </a:cubicBezTo>
                  <a:cubicBezTo>
                    <a:pt x="3769" y="18144"/>
                    <a:pt x="3903" y="18144"/>
                    <a:pt x="4103" y="18111"/>
                  </a:cubicBezTo>
                  <a:cubicBezTo>
                    <a:pt x="4970" y="17944"/>
                    <a:pt x="5637" y="17310"/>
                    <a:pt x="6138" y="16243"/>
                  </a:cubicBezTo>
                  <a:cubicBezTo>
                    <a:pt x="6805" y="14675"/>
                    <a:pt x="6705" y="12407"/>
                    <a:pt x="6571" y="9938"/>
                  </a:cubicBezTo>
                  <a:cubicBezTo>
                    <a:pt x="6371" y="5935"/>
                    <a:pt x="6104" y="1832"/>
                    <a:pt x="9440" y="665"/>
                  </a:cubicBezTo>
                  <a:cubicBezTo>
                    <a:pt x="9879" y="519"/>
                    <a:pt x="10302" y="447"/>
                    <a:pt x="10704" y="447"/>
                  </a:cubicBezTo>
                  <a:cubicBezTo>
                    <a:pt x="11312" y="447"/>
                    <a:pt x="11874" y="611"/>
                    <a:pt x="12376" y="932"/>
                  </a:cubicBezTo>
                  <a:cubicBezTo>
                    <a:pt x="15111" y="2666"/>
                    <a:pt x="15778" y="8737"/>
                    <a:pt x="15778" y="8771"/>
                  </a:cubicBezTo>
                  <a:lnTo>
                    <a:pt x="16212" y="8737"/>
                  </a:lnTo>
                  <a:cubicBezTo>
                    <a:pt x="16145" y="8470"/>
                    <a:pt x="15545" y="2433"/>
                    <a:pt x="12576" y="565"/>
                  </a:cubicBezTo>
                  <a:cubicBezTo>
                    <a:pt x="11982" y="188"/>
                    <a:pt x="11352" y="0"/>
                    <a:pt x="10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51"/>
            <p:cNvSpPr/>
            <p:nvPr/>
          </p:nvSpPr>
          <p:spPr>
            <a:xfrm>
              <a:off x="7023525" y="1356425"/>
              <a:ext cx="160975" cy="329425"/>
            </a:xfrm>
            <a:custGeom>
              <a:avLst/>
              <a:gdLst/>
              <a:ahLst/>
              <a:cxnLst/>
              <a:rect l="l" t="t" r="r" b="b"/>
              <a:pathLst>
                <a:path w="6439" h="13177" extrusionOk="0">
                  <a:moveTo>
                    <a:pt x="6338" y="0"/>
                  </a:moveTo>
                  <a:cubicBezTo>
                    <a:pt x="4604" y="334"/>
                    <a:pt x="3269" y="1234"/>
                    <a:pt x="2369" y="2635"/>
                  </a:cubicBezTo>
                  <a:cubicBezTo>
                    <a:pt x="0" y="6471"/>
                    <a:pt x="1802" y="12909"/>
                    <a:pt x="1868" y="13176"/>
                  </a:cubicBezTo>
                  <a:lnTo>
                    <a:pt x="2269" y="13076"/>
                  </a:lnTo>
                  <a:cubicBezTo>
                    <a:pt x="2202" y="13009"/>
                    <a:pt x="434" y="6571"/>
                    <a:pt x="2702" y="2835"/>
                  </a:cubicBezTo>
                  <a:cubicBezTo>
                    <a:pt x="3536" y="1568"/>
                    <a:pt x="4804" y="734"/>
                    <a:pt x="6438" y="434"/>
                  </a:cubicBezTo>
                  <a:lnTo>
                    <a:pt x="63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1"/>
            <p:cNvSpPr/>
            <p:nvPr/>
          </p:nvSpPr>
          <p:spPr>
            <a:xfrm>
              <a:off x="7778225" y="727300"/>
              <a:ext cx="462850" cy="502375"/>
            </a:xfrm>
            <a:custGeom>
              <a:avLst/>
              <a:gdLst/>
              <a:ahLst/>
              <a:cxnLst/>
              <a:rect l="l" t="t" r="r" b="b"/>
              <a:pathLst>
                <a:path w="18514" h="20095" extrusionOk="0">
                  <a:moveTo>
                    <a:pt x="12041" y="0"/>
                  </a:moveTo>
                  <a:cubicBezTo>
                    <a:pt x="11744" y="0"/>
                    <a:pt x="11433" y="36"/>
                    <a:pt x="11108" y="114"/>
                  </a:cubicBezTo>
                  <a:cubicBezTo>
                    <a:pt x="8673" y="748"/>
                    <a:pt x="7106" y="2949"/>
                    <a:pt x="6639" y="5317"/>
                  </a:cubicBezTo>
                  <a:cubicBezTo>
                    <a:pt x="6172" y="7586"/>
                    <a:pt x="6972" y="9721"/>
                    <a:pt x="7139" y="11922"/>
                  </a:cubicBezTo>
                  <a:cubicBezTo>
                    <a:pt x="7224" y="13316"/>
                    <a:pt x="6657" y="13697"/>
                    <a:pt x="5825" y="13697"/>
                  </a:cubicBezTo>
                  <a:cubicBezTo>
                    <a:pt x="4823" y="13697"/>
                    <a:pt x="3437" y="13144"/>
                    <a:pt x="2345" y="13144"/>
                  </a:cubicBezTo>
                  <a:cubicBezTo>
                    <a:pt x="1849" y="13144"/>
                    <a:pt x="1413" y="13258"/>
                    <a:pt x="1101" y="13590"/>
                  </a:cubicBezTo>
                  <a:cubicBezTo>
                    <a:pt x="1" y="14724"/>
                    <a:pt x="1635" y="17460"/>
                    <a:pt x="2302" y="18394"/>
                  </a:cubicBezTo>
                  <a:cubicBezTo>
                    <a:pt x="2769" y="18961"/>
                    <a:pt x="3303" y="19628"/>
                    <a:pt x="3937" y="20095"/>
                  </a:cubicBezTo>
                  <a:cubicBezTo>
                    <a:pt x="3670" y="18927"/>
                    <a:pt x="3636" y="17560"/>
                    <a:pt x="4304" y="17059"/>
                  </a:cubicBezTo>
                  <a:cubicBezTo>
                    <a:pt x="4465" y="16922"/>
                    <a:pt x="4664" y="16867"/>
                    <a:pt x="4880" y="16867"/>
                  </a:cubicBezTo>
                  <a:cubicBezTo>
                    <a:pt x="5558" y="16867"/>
                    <a:pt x="6409" y="17407"/>
                    <a:pt x="6839" y="17660"/>
                  </a:cubicBezTo>
                  <a:cubicBezTo>
                    <a:pt x="7408" y="17944"/>
                    <a:pt x="8439" y="18885"/>
                    <a:pt x="9227" y="18885"/>
                  </a:cubicBezTo>
                  <a:cubicBezTo>
                    <a:pt x="9362" y="18885"/>
                    <a:pt x="9490" y="18857"/>
                    <a:pt x="9607" y="18794"/>
                  </a:cubicBezTo>
                  <a:cubicBezTo>
                    <a:pt x="10341" y="18427"/>
                    <a:pt x="10141" y="16726"/>
                    <a:pt x="10141" y="16059"/>
                  </a:cubicBezTo>
                  <a:cubicBezTo>
                    <a:pt x="10141" y="14291"/>
                    <a:pt x="10141" y="12322"/>
                    <a:pt x="11275" y="10888"/>
                  </a:cubicBezTo>
                  <a:cubicBezTo>
                    <a:pt x="12276" y="9604"/>
                    <a:pt x="13494" y="9104"/>
                    <a:pt x="14757" y="9104"/>
                  </a:cubicBezTo>
                  <a:cubicBezTo>
                    <a:pt x="16020" y="9104"/>
                    <a:pt x="17330" y="9604"/>
                    <a:pt x="18514" y="10321"/>
                  </a:cubicBezTo>
                  <a:cubicBezTo>
                    <a:pt x="18214" y="8253"/>
                    <a:pt x="17546" y="6151"/>
                    <a:pt x="16813" y="4450"/>
                  </a:cubicBezTo>
                  <a:cubicBezTo>
                    <a:pt x="15952" y="2344"/>
                    <a:pt x="14432" y="0"/>
                    <a:pt x="120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1"/>
            <p:cNvSpPr/>
            <p:nvPr/>
          </p:nvSpPr>
          <p:spPr>
            <a:xfrm>
              <a:off x="7854125" y="764100"/>
              <a:ext cx="296050" cy="350500"/>
            </a:xfrm>
            <a:custGeom>
              <a:avLst/>
              <a:gdLst/>
              <a:ahLst/>
              <a:cxnLst/>
              <a:rect l="l" t="t" r="r" b="b"/>
              <a:pathLst>
                <a:path w="11842" h="14020" extrusionOk="0">
                  <a:moveTo>
                    <a:pt x="8399" y="1"/>
                  </a:moveTo>
                  <a:cubicBezTo>
                    <a:pt x="7606" y="1"/>
                    <a:pt x="6959" y="194"/>
                    <a:pt x="6438" y="576"/>
                  </a:cubicBezTo>
                  <a:cubicBezTo>
                    <a:pt x="4670" y="1844"/>
                    <a:pt x="4937" y="5113"/>
                    <a:pt x="5137" y="7948"/>
                  </a:cubicBezTo>
                  <a:cubicBezTo>
                    <a:pt x="5304" y="9950"/>
                    <a:pt x="5437" y="11818"/>
                    <a:pt x="4837" y="12518"/>
                  </a:cubicBezTo>
                  <a:cubicBezTo>
                    <a:pt x="4097" y="13388"/>
                    <a:pt x="3257" y="13656"/>
                    <a:pt x="2500" y="13656"/>
                  </a:cubicBezTo>
                  <a:cubicBezTo>
                    <a:pt x="1311" y="13656"/>
                    <a:pt x="328" y="12993"/>
                    <a:pt x="267" y="12952"/>
                  </a:cubicBezTo>
                  <a:lnTo>
                    <a:pt x="0" y="13286"/>
                  </a:lnTo>
                  <a:cubicBezTo>
                    <a:pt x="67" y="13286"/>
                    <a:pt x="1134" y="14019"/>
                    <a:pt x="2502" y="14019"/>
                  </a:cubicBezTo>
                  <a:cubicBezTo>
                    <a:pt x="3336" y="14019"/>
                    <a:pt x="4303" y="13753"/>
                    <a:pt x="5137" y="12819"/>
                  </a:cubicBezTo>
                  <a:cubicBezTo>
                    <a:pt x="5904" y="11985"/>
                    <a:pt x="5737" y="10050"/>
                    <a:pt x="5571" y="7882"/>
                  </a:cubicBezTo>
                  <a:cubicBezTo>
                    <a:pt x="5337" y="5146"/>
                    <a:pt x="5104" y="2044"/>
                    <a:pt x="6671" y="877"/>
                  </a:cubicBezTo>
                  <a:cubicBezTo>
                    <a:pt x="7106" y="558"/>
                    <a:pt x="7666" y="403"/>
                    <a:pt x="8351" y="403"/>
                  </a:cubicBezTo>
                  <a:cubicBezTo>
                    <a:pt x="9245" y="403"/>
                    <a:pt x="10353" y="667"/>
                    <a:pt x="11675" y="1177"/>
                  </a:cubicBezTo>
                  <a:lnTo>
                    <a:pt x="11842" y="810"/>
                  </a:lnTo>
                  <a:cubicBezTo>
                    <a:pt x="10470" y="269"/>
                    <a:pt x="9333" y="1"/>
                    <a:pt x="83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1"/>
            <p:cNvSpPr/>
            <p:nvPr/>
          </p:nvSpPr>
          <p:spPr>
            <a:xfrm>
              <a:off x="7981700" y="799500"/>
              <a:ext cx="200175" cy="205025"/>
            </a:xfrm>
            <a:custGeom>
              <a:avLst/>
              <a:gdLst/>
              <a:ahLst/>
              <a:cxnLst/>
              <a:rect l="l" t="t" r="r" b="b"/>
              <a:pathLst>
                <a:path w="8007" h="8201" extrusionOk="0">
                  <a:moveTo>
                    <a:pt x="4184" y="0"/>
                  </a:moveTo>
                  <a:cubicBezTo>
                    <a:pt x="3425" y="0"/>
                    <a:pt x="2798" y="199"/>
                    <a:pt x="2302" y="595"/>
                  </a:cubicBezTo>
                  <a:cubicBezTo>
                    <a:pt x="1" y="2496"/>
                    <a:pt x="1468" y="7933"/>
                    <a:pt x="1502" y="8200"/>
                  </a:cubicBezTo>
                  <a:lnTo>
                    <a:pt x="1902" y="8067"/>
                  </a:lnTo>
                  <a:cubicBezTo>
                    <a:pt x="1902" y="8000"/>
                    <a:pt x="501" y="2596"/>
                    <a:pt x="2569" y="895"/>
                  </a:cubicBezTo>
                  <a:cubicBezTo>
                    <a:pt x="3000" y="559"/>
                    <a:pt x="3538" y="391"/>
                    <a:pt x="4190" y="391"/>
                  </a:cubicBezTo>
                  <a:cubicBezTo>
                    <a:pt x="5155" y="391"/>
                    <a:pt x="6367" y="759"/>
                    <a:pt x="7840" y="1495"/>
                  </a:cubicBezTo>
                  <a:lnTo>
                    <a:pt x="8006" y="1095"/>
                  </a:lnTo>
                  <a:cubicBezTo>
                    <a:pt x="6489" y="365"/>
                    <a:pt x="5215" y="0"/>
                    <a:pt x="41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1"/>
            <p:cNvSpPr/>
            <p:nvPr/>
          </p:nvSpPr>
          <p:spPr>
            <a:xfrm>
              <a:off x="7389625" y="1248000"/>
              <a:ext cx="672600" cy="705350"/>
            </a:xfrm>
            <a:custGeom>
              <a:avLst/>
              <a:gdLst/>
              <a:ahLst/>
              <a:cxnLst/>
              <a:rect l="l" t="t" r="r" b="b"/>
              <a:pathLst>
                <a:path w="26904" h="28214" extrusionOk="0">
                  <a:moveTo>
                    <a:pt x="22083" y="1"/>
                  </a:moveTo>
                  <a:cubicBezTo>
                    <a:pt x="11875" y="2002"/>
                    <a:pt x="1868" y="9607"/>
                    <a:pt x="0" y="26119"/>
                  </a:cubicBezTo>
                  <a:cubicBezTo>
                    <a:pt x="2978" y="27579"/>
                    <a:pt x="5655" y="28214"/>
                    <a:pt x="8045" y="28214"/>
                  </a:cubicBezTo>
                  <a:cubicBezTo>
                    <a:pt x="23406" y="28214"/>
                    <a:pt x="26903" y="1992"/>
                    <a:pt x="220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1"/>
            <p:cNvSpPr/>
            <p:nvPr/>
          </p:nvSpPr>
          <p:spPr>
            <a:xfrm>
              <a:off x="7574750" y="1308050"/>
              <a:ext cx="349450" cy="211000"/>
            </a:xfrm>
            <a:custGeom>
              <a:avLst/>
              <a:gdLst/>
              <a:ahLst/>
              <a:cxnLst/>
              <a:rect l="l" t="t" r="r" b="b"/>
              <a:pathLst>
                <a:path w="13978" h="8440" extrusionOk="0">
                  <a:moveTo>
                    <a:pt x="13577" y="0"/>
                  </a:moveTo>
                  <a:cubicBezTo>
                    <a:pt x="12476" y="3736"/>
                    <a:pt x="10641" y="6205"/>
                    <a:pt x="8106" y="7339"/>
                  </a:cubicBezTo>
                  <a:cubicBezTo>
                    <a:pt x="6974" y="7835"/>
                    <a:pt x="5819" y="8010"/>
                    <a:pt x="4753" y="8010"/>
                  </a:cubicBezTo>
                  <a:cubicBezTo>
                    <a:pt x="2236" y="8010"/>
                    <a:pt x="214" y="7039"/>
                    <a:pt x="167" y="7039"/>
                  </a:cubicBezTo>
                  <a:lnTo>
                    <a:pt x="0" y="7406"/>
                  </a:lnTo>
                  <a:cubicBezTo>
                    <a:pt x="134" y="7506"/>
                    <a:pt x="2169" y="8440"/>
                    <a:pt x="4704" y="8440"/>
                  </a:cubicBezTo>
                  <a:cubicBezTo>
                    <a:pt x="5838" y="8440"/>
                    <a:pt x="7072" y="8240"/>
                    <a:pt x="8306" y="7739"/>
                  </a:cubicBezTo>
                  <a:cubicBezTo>
                    <a:pt x="10942" y="6572"/>
                    <a:pt x="12843" y="3970"/>
                    <a:pt x="13977" y="100"/>
                  </a:cubicBezTo>
                  <a:lnTo>
                    <a:pt x="135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1"/>
            <p:cNvSpPr/>
            <p:nvPr/>
          </p:nvSpPr>
          <p:spPr>
            <a:xfrm>
              <a:off x="7631450" y="1342225"/>
              <a:ext cx="204350" cy="150975"/>
            </a:xfrm>
            <a:custGeom>
              <a:avLst/>
              <a:gdLst/>
              <a:ahLst/>
              <a:cxnLst/>
              <a:rect l="l" t="t" r="r" b="b"/>
              <a:pathLst>
                <a:path w="8174" h="6039" extrusionOk="0">
                  <a:moveTo>
                    <a:pt x="7740" y="1"/>
                  </a:moveTo>
                  <a:cubicBezTo>
                    <a:pt x="7006" y="2536"/>
                    <a:pt x="5771" y="4237"/>
                    <a:pt x="4170" y="5071"/>
                  </a:cubicBezTo>
                  <a:cubicBezTo>
                    <a:pt x="3349" y="5509"/>
                    <a:pt x="2517" y="5638"/>
                    <a:pt x="1821" y="5638"/>
                  </a:cubicBezTo>
                  <a:cubicBezTo>
                    <a:pt x="820" y="5638"/>
                    <a:pt x="101" y="5371"/>
                    <a:pt x="101" y="5371"/>
                  </a:cubicBezTo>
                  <a:lnTo>
                    <a:pt x="1" y="5738"/>
                  </a:lnTo>
                  <a:cubicBezTo>
                    <a:pt x="34" y="5805"/>
                    <a:pt x="768" y="6039"/>
                    <a:pt x="1835" y="6039"/>
                  </a:cubicBezTo>
                  <a:cubicBezTo>
                    <a:pt x="2569" y="6039"/>
                    <a:pt x="3470" y="5905"/>
                    <a:pt x="4370" y="5505"/>
                  </a:cubicBezTo>
                  <a:cubicBezTo>
                    <a:pt x="6138" y="4571"/>
                    <a:pt x="7406" y="2803"/>
                    <a:pt x="8173" y="101"/>
                  </a:cubicBezTo>
                  <a:lnTo>
                    <a:pt x="77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1"/>
            <p:cNvSpPr/>
            <p:nvPr/>
          </p:nvSpPr>
          <p:spPr>
            <a:xfrm>
              <a:off x="7332900" y="1591650"/>
              <a:ext cx="145125" cy="177525"/>
            </a:xfrm>
            <a:custGeom>
              <a:avLst/>
              <a:gdLst/>
              <a:ahLst/>
              <a:cxnLst/>
              <a:rect l="l" t="t" r="r" b="b"/>
              <a:pathLst>
                <a:path w="5805" h="7101" extrusionOk="0">
                  <a:moveTo>
                    <a:pt x="4185" y="0"/>
                  </a:moveTo>
                  <a:cubicBezTo>
                    <a:pt x="3205" y="0"/>
                    <a:pt x="1943" y="1012"/>
                    <a:pt x="1102" y="2533"/>
                  </a:cubicBezTo>
                  <a:cubicBezTo>
                    <a:pt x="68" y="4401"/>
                    <a:pt x="1" y="6402"/>
                    <a:pt x="1002" y="6936"/>
                  </a:cubicBezTo>
                  <a:cubicBezTo>
                    <a:pt x="1188" y="7048"/>
                    <a:pt x="1397" y="7101"/>
                    <a:pt x="1621" y="7101"/>
                  </a:cubicBezTo>
                  <a:cubicBezTo>
                    <a:pt x="2602" y="7101"/>
                    <a:pt x="3869" y="6088"/>
                    <a:pt x="4738" y="4568"/>
                  </a:cubicBezTo>
                  <a:cubicBezTo>
                    <a:pt x="5772" y="2700"/>
                    <a:pt x="5805" y="698"/>
                    <a:pt x="4804" y="165"/>
                  </a:cubicBezTo>
                  <a:cubicBezTo>
                    <a:pt x="4618" y="53"/>
                    <a:pt x="4409" y="0"/>
                    <a:pt x="41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1"/>
            <p:cNvSpPr/>
            <p:nvPr/>
          </p:nvSpPr>
          <p:spPr>
            <a:xfrm>
              <a:off x="7774050" y="1199625"/>
              <a:ext cx="181825" cy="93425"/>
            </a:xfrm>
            <a:custGeom>
              <a:avLst/>
              <a:gdLst/>
              <a:ahLst/>
              <a:cxnLst/>
              <a:rect l="l" t="t" r="r" b="b"/>
              <a:pathLst>
                <a:path w="7273" h="3737" extrusionOk="0">
                  <a:moveTo>
                    <a:pt x="3637" y="1"/>
                  </a:moveTo>
                  <a:cubicBezTo>
                    <a:pt x="1635" y="1"/>
                    <a:pt x="1" y="835"/>
                    <a:pt x="1" y="1869"/>
                  </a:cubicBezTo>
                  <a:cubicBezTo>
                    <a:pt x="1" y="2903"/>
                    <a:pt x="1635" y="3737"/>
                    <a:pt x="3637" y="3737"/>
                  </a:cubicBezTo>
                  <a:cubicBezTo>
                    <a:pt x="5638" y="3737"/>
                    <a:pt x="7273" y="2903"/>
                    <a:pt x="7273" y="1869"/>
                  </a:cubicBezTo>
                  <a:cubicBezTo>
                    <a:pt x="7273" y="835"/>
                    <a:pt x="5638" y="1"/>
                    <a:pt x="3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1"/>
            <p:cNvSpPr/>
            <p:nvPr/>
          </p:nvSpPr>
          <p:spPr>
            <a:xfrm>
              <a:off x="7237000" y="1234275"/>
              <a:ext cx="1429375" cy="899800"/>
            </a:xfrm>
            <a:custGeom>
              <a:avLst/>
              <a:gdLst/>
              <a:ahLst/>
              <a:cxnLst/>
              <a:rect l="l" t="t" r="r" b="b"/>
              <a:pathLst>
                <a:path w="57175" h="35992" extrusionOk="0">
                  <a:moveTo>
                    <a:pt x="33923" y="0"/>
                  </a:moveTo>
                  <a:cubicBezTo>
                    <a:pt x="32043" y="0"/>
                    <a:pt x="30114" y="176"/>
                    <a:pt x="28188" y="550"/>
                  </a:cubicBezTo>
                  <a:cubicBezTo>
                    <a:pt x="29522" y="4152"/>
                    <a:pt x="27620" y="8989"/>
                    <a:pt x="24318" y="11391"/>
                  </a:cubicBezTo>
                  <a:cubicBezTo>
                    <a:pt x="22766" y="12537"/>
                    <a:pt x="20751" y="13239"/>
                    <a:pt x="18765" y="13239"/>
                  </a:cubicBezTo>
                  <a:cubicBezTo>
                    <a:pt x="17977" y="13239"/>
                    <a:pt x="17194" y="13129"/>
                    <a:pt x="16446" y="12892"/>
                  </a:cubicBezTo>
                  <a:cubicBezTo>
                    <a:pt x="16146" y="12825"/>
                    <a:pt x="15779" y="12658"/>
                    <a:pt x="15412" y="12491"/>
                  </a:cubicBezTo>
                  <a:cubicBezTo>
                    <a:pt x="13911" y="17195"/>
                    <a:pt x="13110" y="22399"/>
                    <a:pt x="13977" y="27202"/>
                  </a:cubicBezTo>
                  <a:cubicBezTo>
                    <a:pt x="12610" y="26668"/>
                    <a:pt x="11109" y="26301"/>
                    <a:pt x="9741" y="26235"/>
                  </a:cubicBezTo>
                  <a:cubicBezTo>
                    <a:pt x="9629" y="26231"/>
                    <a:pt x="9515" y="26230"/>
                    <a:pt x="9399" y="26230"/>
                  </a:cubicBezTo>
                  <a:cubicBezTo>
                    <a:pt x="8350" y="26230"/>
                    <a:pt x="7187" y="26368"/>
                    <a:pt x="6105" y="26668"/>
                  </a:cubicBezTo>
                  <a:cubicBezTo>
                    <a:pt x="4270" y="27169"/>
                    <a:pt x="2503" y="28136"/>
                    <a:pt x="1669" y="29871"/>
                  </a:cubicBezTo>
                  <a:cubicBezTo>
                    <a:pt x="1" y="33340"/>
                    <a:pt x="4004" y="35842"/>
                    <a:pt x="6906" y="35975"/>
                  </a:cubicBezTo>
                  <a:cubicBezTo>
                    <a:pt x="7096" y="35986"/>
                    <a:pt x="7284" y="35992"/>
                    <a:pt x="7470" y="35992"/>
                  </a:cubicBezTo>
                  <a:cubicBezTo>
                    <a:pt x="10564" y="35992"/>
                    <a:pt x="12960" y="34446"/>
                    <a:pt x="14911" y="32306"/>
                  </a:cubicBezTo>
                  <a:cubicBezTo>
                    <a:pt x="17119" y="33483"/>
                    <a:pt x="21004" y="34967"/>
                    <a:pt x="26474" y="34967"/>
                  </a:cubicBezTo>
                  <a:cubicBezTo>
                    <a:pt x="28443" y="34967"/>
                    <a:pt x="30616" y="34775"/>
                    <a:pt x="32991" y="34307"/>
                  </a:cubicBezTo>
                  <a:cubicBezTo>
                    <a:pt x="46300" y="31639"/>
                    <a:pt x="57175" y="15127"/>
                    <a:pt x="50170" y="6120"/>
                  </a:cubicBezTo>
                  <a:cubicBezTo>
                    <a:pt x="47250" y="2438"/>
                    <a:pt x="40930" y="0"/>
                    <a:pt x="33923" y="0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1"/>
            <p:cNvSpPr/>
            <p:nvPr/>
          </p:nvSpPr>
          <p:spPr>
            <a:xfrm>
              <a:off x="7819100" y="1653225"/>
              <a:ext cx="291900" cy="167700"/>
            </a:xfrm>
            <a:custGeom>
              <a:avLst/>
              <a:gdLst/>
              <a:ahLst/>
              <a:cxnLst/>
              <a:rect l="l" t="t" r="r" b="b"/>
              <a:pathLst>
                <a:path w="11676" h="6708" extrusionOk="0">
                  <a:moveTo>
                    <a:pt x="9317" y="0"/>
                  </a:moveTo>
                  <a:cubicBezTo>
                    <a:pt x="7555" y="0"/>
                    <a:pt x="6080" y="453"/>
                    <a:pt x="4904" y="1371"/>
                  </a:cubicBezTo>
                  <a:cubicBezTo>
                    <a:pt x="2835" y="2972"/>
                    <a:pt x="2368" y="5574"/>
                    <a:pt x="2302" y="6274"/>
                  </a:cubicBezTo>
                  <a:lnTo>
                    <a:pt x="0" y="6274"/>
                  </a:lnTo>
                  <a:lnTo>
                    <a:pt x="0" y="6708"/>
                  </a:lnTo>
                  <a:lnTo>
                    <a:pt x="2669" y="6708"/>
                  </a:lnTo>
                  <a:lnTo>
                    <a:pt x="2669" y="6474"/>
                  </a:lnTo>
                  <a:cubicBezTo>
                    <a:pt x="2669" y="6441"/>
                    <a:pt x="2902" y="3439"/>
                    <a:pt x="5170" y="1704"/>
                  </a:cubicBezTo>
                  <a:cubicBezTo>
                    <a:pt x="6273" y="836"/>
                    <a:pt x="7657" y="414"/>
                    <a:pt x="9321" y="414"/>
                  </a:cubicBezTo>
                  <a:cubicBezTo>
                    <a:pt x="10023" y="414"/>
                    <a:pt x="10774" y="489"/>
                    <a:pt x="11575" y="637"/>
                  </a:cubicBezTo>
                  <a:lnTo>
                    <a:pt x="11675" y="237"/>
                  </a:lnTo>
                  <a:cubicBezTo>
                    <a:pt x="10839" y="79"/>
                    <a:pt x="10053" y="0"/>
                    <a:pt x="93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1"/>
            <p:cNvSpPr/>
            <p:nvPr/>
          </p:nvSpPr>
          <p:spPr>
            <a:xfrm>
              <a:off x="7813250" y="1764200"/>
              <a:ext cx="79250" cy="26725"/>
            </a:xfrm>
            <a:custGeom>
              <a:avLst/>
              <a:gdLst/>
              <a:ahLst/>
              <a:cxnLst/>
              <a:rect l="l" t="t" r="r" b="b"/>
              <a:pathLst>
                <a:path w="3170" h="1069" extrusionOk="0">
                  <a:moveTo>
                    <a:pt x="67" y="1"/>
                  </a:moveTo>
                  <a:lnTo>
                    <a:pt x="1" y="401"/>
                  </a:lnTo>
                  <a:lnTo>
                    <a:pt x="3069" y="1068"/>
                  </a:lnTo>
                  <a:lnTo>
                    <a:pt x="3169" y="6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1"/>
            <p:cNvSpPr/>
            <p:nvPr/>
          </p:nvSpPr>
          <p:spPr>
            <a:xfrm>
              <a:off x="7828250" y="1725000"/>
              <a:ext cx="74250" cy="40075"/>
            </a:xfrm>
            <a:custGeom>
              <a:avLst/>
              <a:gdLst/>
              <a:ahLst/>
              <a:cxnLst/>
              <a:rect l="l" t="t" r="r" b="b"/>
              <a:pathLst>
                <a:path w="2970" h="1603" extrusionOk="0">
                  <a:moveTo>
                    <a:pt x="168" y="1"/>
                  </a:moveTo>
                  <a:lnTo>
                    <a:pt x="1" y="368"/>
                  </a:lnTo>
                  <a:lnTo>
                    <a:pt x="2803" y="1602"/>
                  </a:lnTo>
                  <a:lnTo>
                    <a:pt x="2970" y="1235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1"/>
            <p:cNvSpPr/>
            <p:nvPr/>
          </p:nvSpPr>
          <p:spPr>
            <a:xfrm>
              <a:off x="8173500" y="1464000"/>
              <a:ext cx="243550" cy="179300"/>
            </a:xfrm>
            <a:custGeom>
              <a:avLst/>
              <a:gdLst/>
              <a:ahLst/>
              <a:cxnLst/>
              <a:rect l="l" t="t" r="r" b="b"/>
              <a:pathLst>
                <a:path w="9742" h="7172" extrusionOk="0">
                  <a:moveTo>
                    <a:pt x="9408" y="0"/>
                  </a:moveTo>
                  <a:lnTo>
                    <a:pt x="7906" y="2335"/>
                  </a:lnTo>
                  <a:cubicBezTo>
                    <a:pt x="7052" y="2121"/>
                    <a:pt x="6250" y="2012"/>
                    <a:pt x="5506" y="2012"/>
                  </a:cubicBezTo>
                  <a:cubicBezTo>
                    <a:pt x="4277" y="2012"/>
                    <a:pt x="3209" y="2312"/>
                    <a:pt x="2336" y="2936"/>
                  </a:cubicBezTo>
                  <a:cubicBezTo>
                    <a:pt x="234" y="4370"/>
                    <a:pt x="1" y="7005"/>
                    <a:pt x="1" y="7139"/>
                  </a:cubicBezTo>
                  <a:lnTo>
                    <a:pt x="401" y="7172"/>
                  </a:lnTo>
                  <a:cubicBezTo>
                    <a:pt x="468" y="7139"/>
                    <a:pt x="668" y="4637"/>
                    <a:pt x="2569" y="3202"/>
                  </a:cubicBezTo>
                  <a:cubicBezTo>
                    <a:pt x="3347" y="2664"/>
                    <a:pt x="4314" y="2388"/>
                    <a:pt x="5451" y="2388"/>
                  </a:cubicBezTo>
                  <a:cubicBezTo>
                    <a:pt x="6217" y="2388"/>
                    <a:pt x="7060" y="2514"/>
                    <a:pt x="7973" y="2769"/>
                  </a:cubicBezTo>
                  <a:lnTo>
                    <a:pt x="8140" y="2802"/>
                  </a:lnTo>
                  <a:lnTo>
                    <a:pt x="9741" y="200"/>
                  </a:lnTo>
                  <a:lnTo>
                    <a:pt x="94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1"/>
            <p:cNvSpPr/>
            <p:nvPr/>
          </p:nvSpPr>
          <p:spPr>
            <a:xfrm>
              <a:off x="8339450" y="1452325"/>
              <a:ext cx="26725" cy="71725"/>
            </a:xfrm>
            <a:custGeom>
              <a:avLst/>
              <a:gdLst/>
              <a:ahLst/>
              <a:cxnLst/>
              <a:rect l="l" t="t" r="r" b="b"/>
              <a:pathLst>
                <a:path w="1069" h="2869" extrusionOk="0">
                  <a:moveTo>
                    <a:pt x="668" y="0"/>
                  </a:moveTo>
                  <a:lnTo>
                    <a:pt x="1" y="2769"/>
                  </a:lnTo>
                  <a:lnTo>
                    <a:pt x="401" y="2869"/>
                  </a:lnTo>
                  <a:lnTo>
                    <a:pt x="1068" y="100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1"/>
            <p:cNvSpPr/>
            <p:nvPr/>
          </p:nvSpPr>
          <p:spPr>
            <a:xfrm>
              <a:off x="8306925" y="1458150"/>
              <a:ext cx="11700" cy="65075"/>
            </a:xfrm>
            <a:custGeom>
              <a:avLst/>
              <a:gdLst/>
              <a:ahLst/>
              <a:cxnLst/>
              <a:rect l="l" t="t" r="r" b="b"/>
              <a:pathLst>
                <a:path w="468" h="2603" extrusionOk="0">
                  <a:moveTo>
                    <a:pt x="68" y="1"/>
                  </a:moveTo>
                  <a:lnTo>
                    <a:pt x="1" y="2569"/>
                  </a:lnTo>
                  <a:lnTo>
                    <a:pt x="401" y="2602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1"/>
            <p:cNvSpPr/>
            <p:nvPr/>
          </p:nvSpPr>
          <p:spPr>
            <a:xfrm>
              <a:off x="8125150" y="1604925"/>
              <a:ext cx="120100" cy="145950"/>
            </a:xfrm>
            <a:custGeom>
              <a:avLst/>
              <a:gdLst/>
              <a:ahLst/>
              <a:cxnLst/>
              <a:rect l="l" t="t" r="r" b="b"/>
              <a:pathLst>
                <a:path w="4804" h="5838" extrusionOk="0">
                  <a:moveTo>
                    <a:pt x="100" y="0"/>
                  </a:moveTo>
                  <a:lnTo>
                    <a:pt x="0" y="401"/>
                  </a:lnTo>
                  <a:cubicBezTo>
                    <a:pt x="100" y="401"/>
                    <a:pt x="1835" y="834"/>
                    <a:pt x="1635" y="3503"/>
                  </a:cubicBezTo>
                  <a:lnTo>
                    <a:pt x="1601" y="4203"/>
                  </a:lnTo>
                  <a:lnTo>
                    <a:pt x="2002" y="3636"/>
                  </a:lnTo>
                  <a:cubicBezTo>
                    <a:pt x="2268" y="3336"/>
                    <a:pt x="2969" y="2502"/>
                    <a:pt x="3569" y="2502"/>
                  </a:cubicBezTo>
                  <a:cubicBezTo>
                    <a:pt x="3769" y="2502"/>
                    <a:pt x="3936" y="2569"/>
                    <a:pt x="4103" y="2802"/>
                  </a:cubicBezTo>
                  <a:cubicBezTo>
                    <a:pt x="4337" y="3136"/>
                    <a:pt x="4403" y="3503"/>
                    <a:pt x="4170" y="3903"/>
                  </a:cubicBezTo>
                  <a:cubicBezTo>
                    <a:pt x="3775" y="4662"/>
                    <a:pt x="2580" y="5393"/>
                    <a:pt x="810" y="5393"/>
                  </a:cubicBezTo>
                  <a:cubicBezTo>
                    <a:pt x="634" y="5393"/>
                    <a:pt x="453" y="5386"/>
                    <a:pt x="267" y="5371"/>
                  </a:cubicBezTo>
                  <a:lnTo>
                    <a:pt x="234" y="5805"/>
                  </a:lnTo>
                  <a:cubicBezTo>
                    <a:pt x="434" y="5838"/>
                    <a:pt x="601" y="5838"/>
                    <a:pt x="801" y="5838"/>
                  </a:cubicBezTo>
                  <a:cubicBezTo>
                    <a:pt x="2769" y="5838"/>
                    <a:pt x="4070" y="5004"/>
                    <a:pt x="4503" y="4070"/>
                  </a:cubicBezTo>
                  <a:cubicBezTo>
                    <a:pt x="4804" y="3536"/>
                    <a:pt x="4770" y="2969"/>
                    <a:pt x="4403" y="2502"/>
                  </a:cubicBezTo>
                  <a:cubicBezTo>
                    <a:pt x="4136" y="2202"/>
                    <a:pt x="3836" y="2069"/>
                    <a:pt x="3503" y="2069"/>
                  </a:cubicBezTo>
                  <a:cubicBezTo>
                    <a:pt x="2969" y="2069"/>
                    <a:pt x="2402" y="2536"/>
                    <a:pt x="2068" y="2903"/>
                  </a:cubicBezTo>
                  <a:cubicBezTo>
                    <a:pt x="1968" y="401"/>
                    <a:pt x="100" y="0"/>
                    <a:pt x="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1"/>
            <p:cNvSpPr/>
            <p:nvPr/>
          </p:nvSpPr>
          <p:spPr>
            <a:xfrm>
              <a:off x="7828250" y="1534875"/>
              <a:ext cx="150150" cy="148475"/>
            </a:xfrm>
            <a:custGeom>
              <a:avLst/>
              <a:gdLst/>
              <a:ahLst/>
              <a:cxnLst/>
              <a:rect l="l" t="t" r="r" b="b"/>
              <a:pathLst>
                <a:path w="6006" h="5939" extrusionOk="0">
                  <a:moveTo>
                    <a:pt x="6005" y="0"/>
                  </a:moveTo>
                  <a:lnTo>
                    <a:pt x="1" y="3536"/>
                  </a:lnTo>
                  <a:lnTo>
                    <a:pt x="2336" y="5938"/>
                  </a:lnTo>
                  <a:lnTo>
                    <a:pt x="6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1"/>
            <p:cNvSpPr/>
            <p:nvPr/>
          </p:nvSpPr>
          <p:spPr>
            <a:xfrm>
              <a:off x="8102625" y="1401450"/>
              <a:ext cx="183500" cy="87575"/>
            </a:xfrm>
            <a:custGeom>
              <a:avLst/>
              <a:gdLst/>
              <a:ahLst/>
              <a:cxnLst/>
              <a:rect l="l" t="t" r="r" b="b"/>
              <a:pathLst>
                <a:path w="7340" h="3503" extrusionOk="0">
                  <a:moveTo>
                    <a:pt x="7339" y="0"/>
                  </a:moveTo>
                  <a:lnTo>
                    <a:pt x="0" y="301"/>
                  </a:lnTo>
                  <a:lnTo>
                    <a:pt x="868" y="3503"/>
                  </a:lnTo>
                  <a:lnTo>
                    <a:pt x="73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1"/>
            <p:cNvSpPr/>
            <p:nvPr/>
          </p:nvSpPr>
          <p:spPr>
            <a:xfrm>
              <a:off x="7987550" y="1750850"/>
              <a:ext cx="150125" cy="301100"/>
            </a:xfrm>
            <a:custGeom>
              <a:avLst/>
              <a:gdLst/>
              <a:ahLst/>
              <a:cxnLst/>
              <a:rect l="l" t="t" r="r" b="b"/>
              <a:pathLst>
                <a:path w="6005" h="12044" extrusionOk="0">
                  <a:moveTo>
                    <a:pt x="1101" y="1"/>
                  </a:moveTo>
                  <a:cubicBezTo>
                    <a:pt x="1101" y="2"/>
                    <a:pt x="0" y="11976"/>
                    <a:pt x="1768" y="12043"/>
                  </a:cubicBezTo>
                  <a:cubicBezTo>
                    <a:pt x="1777" y="12043"/>
                    <a:pt x="1787" y="12044"/>
                    <a:pt x="1796" y="12044"/>
                  </a:cubicBezTo>
                  <a:cubicBezTo>
                    <a:pt x="3530" y="12044"/>
                    <a:pt x="6004" y="2936"/>
                    <a:pt x="6004" y="2936"/>
                  </a:cubicBezTo>
                  <a:lnTo>
                    <a:pt x="1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1"/>
            <p:cNvSpPr/>
            <p:nvPr/>
          </p:nvSpPr>
          <p:spPr>
            <a:xfrm>
              <a:off x="7997550" y="1772550"/>
              <a:ext cx="129275" cy="260875"/>
            </a:xfrm>
            <a:custGeom>
              <a:avLst/>
              <a:gdLst/>
              <a:ahLst/>
              <a:cxnLst/>
              <a:rect l="l" t="t" r="r" b="b"/>
              <a:pathLst>
                <a:path w="5171" h="10435" extrusionOk="0">
                  <a:moveTo>
                    <a:pt x="1035" y="0"/>
                  </a:moveTo>
                  <a:lnTo>
                    <a:pt x="1035" y="167"/>
                  </a:lnTo>
                  <a:cubicBezTo>
                    <a:pt x="1035" y="167"/>
                    <a:pt x="0" y="9974"/>
                    <a:pt x="1335" y="10408"/>
                  </a:cubicBezTo>
                  <a:cubicBezTo>
                    <a:pt x="1386" y="10425"/>
                    <a:pt x="1437" y="10434"/>
                    <a:pt x="1488" y="10434"/>
                  </a:cubicBezTo>
                  <a:cubicBezTo>
                    <a:pt x="2786" y="10434"/>
                    <a:pt x="4237" y="4970"/>
                    <a:pt x="4237" y="4970"/>
                  </a:cubicBezTo>
                  <a:lnTo>
                    <a:pt x="2769" y="4036"/>
                  </a:lnTo>
                  <a:lnTo>
                    <a:pt x="4003" y="4203"/>
                  </a:lnTo>
                  <a:lnTo>
                    <a:pt x="5171" y="2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1"/>
            <p:cNvSpPr/>
            <p:nvPr/>
          </p:nvSpPr>
          <p:spPr>
            <a:xfrm>
              <a:off x="7349575" y="1993300"/>
              <a:ext cx="175150" cy="100325"/>
            </a:xfrm>
            <a:custGeom>
              <a:avLst/>
              <a:gdLst/>
              <a:ahLst/>
              <a:cxnLst/>
              <a:rect l="l" t="t" r="r" b="b"/>
              <a:pathLst>
                <a:path w="7006" h="4013" extrusionOk="0">
                  <a:moveTo>
                    <a:pt x="3727" y="1"/>
                  </a:moveTo>
                  <a:cubicBezTo>
                    <a:pt x="2962" y="1"/>
                    <a:pt x="2152" y="158"/>
                    <a:pt x="1402" y="610"/>
                  </a:cubicBezTo>
                  <a:cubicBezTo>
                    <a:pt x="601" y="1044"/>
                    <a:pt x="134" y="1644"/>
                    <a:pt x="101" y="2278"/>
                  </a:cubicBezTo>
                  <a:cubicBezTo>
                    <a:pt x="1" y="3212"/>
                    <a:pt x="902" y="3979"/>
                    <a:pt x="935" y="4013"/>
                  </a:cubicBezTo>
                  <a:lnTo>
                    <a:pt x="1168" y="3646"/>
                  </a:lnTo>
                  <a:cubicBezTo>
                    <a:pt x="1168" y="3646"/>
                    <a:pt x="435" y="3012"/>
                    <a:pt x="501" y="2278"/>
                  </a:cubicBezTo>
                  <a:cubicBezTo>
                    <a:pt x="568" y="1811"/>
                    <a:pt x="935" y="1344"/>
                    <a:pt x="1602" y="944"/>
                  </a:cubicBezTo>
                  <a:cubicBezTo>
                    <a:pt x="2289" y="532"/>
                    <a:pt x="3029" y="385"/>
                    <a:pt x="3736" y="385"/>
                  </a:cubicBezTo>
                  <a:cubicBezTo>
                    <a:pt x="4402" y="385"/>
                    <a:pt x="5038" y="515"/>
                    <a:pt x="5572" y="677"/>
                  </a:cubicBezTo>
                  <a:cubicBezTo>
                    <a:pt x="5171" y="777"/>
                    <a:pt x="4838" y="944"/>
                    <a:pt x="4638" y="1278"/>
                  </a:cubicBezTo>
                  <a:cubicBezTo>
                    <a:pt x="4104" y="2111"/>
                    <a:pt x="4804" y="2845"/>
                    <a:pt x="5271" y="3146"/>
                  </a:cubicBezTo>
                  <a:lnTo>
                    <a:pt x="5472" y="2812"/>
                  </a:lnTo>
                  <a:cubicBezTo>
                    <a:pt x="5438" y="2812"/>
                    <a:pt x="4504" y="2212"/>
                    <a:pt x="4971" y="1511"/>
                  </a:cubicBezTo>
                  <a:cubicBezTo>
                    <a:pt x="5185" y="1175"/>
                    <a:pt x="5595" y="1084"/>
                    <a:pt x="5977" y="1084"/>
                  </a:cubicBezTo>
                  <a:cubicBezTo>
                    <a:pt x="6428" y="1084"/>
                    <a:pt x="6839" y="1211"/>
                    <a:pt x="6839" y="1211"/>
                  </a:cubicBezTo>
                  <a:lnTo>
                    <a:pt x="7006" y="844"/>
                  </a:lnTo>
                  <a:cubicBezTo>
                    <a:pt x="6937" y="798"/>
                    <a:pt x="5446" y="1"/>
                    <a:pt x="3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1"/>
            <p:cNvSpPr/>
            <p:nvPr/>
          </p:nvSpPr>
          <p:spPr>
            <a:xfrm>
              <a:off x="7631550" y="2121950"/>
              <a:ext cx="947275" cy="721575"/>
            </a:xfrm>
            <a:custGeom>
              <a:avLst/>
              <a:gdLst/>
              <a:ahLst/>
              <a:cxnLst/>
              <a:rect l="l" t="t" r="r" b="b"/>
              <a:pathLst>
                <a:path w="37891" h="28863" extrusionOk="0">
                  <a:moveTo>
                    <a:pt x="24347" y="1"/>
                  </a:moveTo>
                  <a:lnTo>
                    <a:pt x="10871" y="6506"/>
                  </a:lnTo>
                  <a:lnTo>
                    <a:pt x="8036" y="5171"/>
                  </a:lnTo>
                  <a:lnTo>
                    <a:pt x="7168" y="4904"/>
                  </a:lnTo>
                  <a:cubicBezTo>
                    <a:pt x="7168" y="4904"/>
                    <a:pt x="2432" y="9741"/>
                    <a:pt x="4500" y="13811"/>
                  </a:cubicBezTo>
                  <a:cubicBezTo>
                    <a:pt x="5117" y="15035"/>
                    <a:pt x="6206" y="15461"/>
                    <a:pt x="7425" y="15461"/>
                  </a:cubicBezTo>
                  <a:cubicBezTo>
                    <a:pt x="10225" y="15461"/>
                    <a:pt x="13706" y="13211"/>
                    <a:pt x="13706" y="13210"/>
                  </a:cubicBezTo>
                  <a:lnTo>
                    <a:pt x="13706" y="13210"/>
                  </a:lnTo>
                  <a:cubicBezTo>
                    <a:pt x="11838" y="17080"/>
                    <a:pt x="7335" y="18681"/>
                    <a:pt x="7335" y="18681"/>
                  </a:cubicBezTo>
                  <a:cubicBezTo>
                    <a:pt x="7335" y="18681"/>
                    <a:pt x="5582" y="16483"/>
                    <a:pt x="4770" y="16483"/>
                  </a:cubicBezTo>
                  <a:cubicBezTo>
                    <a:pt x="4693" y="16483"/>
                    <a:pt x="4624" y="16503"/>
                    <a:pt x="4567" y="16546"/>
                  </a:cubicBezTo>
                  <a:cubicBezTo>
                    <a:pt x="3899" y="17046"/>
                    <a:pt x="4700" y="19715"/>
                    <a:pt x="4700" y="19715"/>
                  </a:cubicBezTo>
                  <a:cubicBezTo>
                    <a:pt x="4700" y="19715"/>
                    <a:pt x="1998" y="17625"/>
                    <a:pt x="854" y="17625"/>
                  </a:cubicBezTo>
                  <a:cubicBezTo>
                    <a:pt x="0" y="17625"/>
                    <a:pt x="14" y="18789"/>
                    <a:pt x="2665" y="22851"/>
                  </a:cubicBezTo>
                  <a:cubicBezTo>
                    <a:pt x="5285" y="26864"/>
                    <a:pt x="10711" y="28862"/>
                    <a:pt x="16372" y="28862"/>
                  </a:cubicBezTo>
                  <a:cubicBezTo>
                    <a:pt x="24121" y="28862"/>
                    <a:pt x="32312" y="25120"/>
                    <a:pt x="34355" y="17680"/>
                  </a:cubicBezTo>
                  <a:cubicBezTo>
                    <a:pt x="37890" y="4804"/>
                    <a:pt x="24347" y="1"/>
                    <a:pt x="24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1"/>
            <p:cNvSpPr/>
            <p:nvPr/>
          </p:nvSpPr>
          <p:spPr>
            <a:xfrm>
              <a:off x="7752375" y="2623150"/>
              <a:ext cx="362775" cy="95925"/>
            </a:xfrm>
            <a:custGeom>
              <a:avLst/>
              <a:gdLst/>
              <a:ahLst/>
              <a:cxnLst/>
              <a:rect l="l" t="t" r="r" b="b"/>
              <a:pathLst>
                <a:path w="14511" h="3837" extrusionOk="0">
                  <a:moveTo>
                    <a:pt x="301" y="1"/>
                  </a:moveTo>
                  <a:lnTo>
                    <a:pt x="0" y="301"/>
                  </a:lnTo>
                  <a:cubicBezTo>
                    <a:pt x="34" y="334"/>
                    <a:pt x="3603" y="3837"/>
                    <a:pt x="9741" y="3837"/>
                  </a:cubicBezTo>
                  <a:cubicBezTo>
                    <a:pt x="11208" y="3837"/>
                    <a:pt x="12743" y="3637"/>
                    <a:pt x="14511" y="3170"/>
                  </a:cubicBezTo>
                  <a:lnTo>
                    <a:pt x="14377" y="2769"/>
                  </a:lnTo>
                  <a:cubicBezTo>
                    <a:pt x="12719" y="3233"/>
                    <a:pt x="11183" y="3421"/>
                    <a:pt x="9782" y="3421"/>
                  </a:cubicBezTo>
                  <a:cubicBezTo>
                    <a:pt x="3830" y="3421"/>
                    <a:pt x="328" y="28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1"/>
            <p:cNvSpPr/>
            <p:nvPr/>
          </p:nvSpPr>
          <p:spPr>
            <a:xfrm>
              <a:off x="7814925" y="2594800"/>
              <a:ext cx="178475" cy="86750"/>
            </a:xfrm>
            <a:custGeom>
              <a:avLst/>
              <a:gdLst/>
              <a:ahLst/>
              <a:cxnLst/>
              <a:rect l="l" t="t" r="r" b="b"/>
              <a:pathLst>
                <a:path w="7139" h="3470" extrusionOk="0">
                  <a:moveTo>
                    <a:pt x="367" y="0"/>
                  </a:moveTo>
                  <a:lnTo>
                    <a:pt x="0" y="167"/>
                  </a:lnTo>
                  <a:cubicBezTo>
                    <a:pt x="34" y="301"/>
                    <a:pt x="1501" y="3303"/>
                    <a:pt x="7139" y="3470"/>
                  </a:cubicBezTo>
                  <a:lnTo>
                    <a:pt x="7139" y="3069"/>
                  </a:lnTo>
                  <a:cubicBezTo>
                    <a:pt x="1768" y="2936"/>
                    <a:pt x="367" y="67"/>
                    <a:pt x="3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1"/>
            <p:cNvSpPr/>
            <p:nvPr/>
          </p:nvSpPr>
          <p:spPr>
            <a:xfrm>
              <a:off x="7980025" y="2390475"/>
              <a:ext cx="30900" cy="46725"/>
            </a:xfrm>
            <a:custGeom>
              <a:avLst/>
              <a:gdLst/>
              <a:ahLst/>
              <a:cxnLst/>
              <a:rect l="l" t="t" r="r" b="b"/>
              <a:pathLst>
                <a:path w="1236" h="1869" extrusionOk="0">
                  <a:moveTo>
                    <a:pt x="868" y="1"/>
                  </a:moveTo>
                  <a:lnTo>
                    <a:pt x="1" y="1669"/>
                  </a:lnTo>
                  <a:lnTo>
                    <a:pt x="368" y="1869"/>
                  </a:lnTo>
                  <a:lnTo>
                    <a:pt x="1235" y="20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1"/>
            <p:cNvSpPr/>
            <p:nvPr/>
          </p:nvSpPr>
          <p:spPr>
            <a:xfrm>
              <a:off x="7993375" y="2403825"/>
              <a:ext cx="70925" cy="41725"/>
            </a:xfrm>
            <a:custGeom>
              <a:avLst/>
              <a:gdLst/>
              <a:ahLst/>
              <a:cxnLst/>
              <a:rect l="l" t="t" r="r" b="b"/>
              <a:pathLst>
                <a:path w="2837" h="1669" extrusionOk="0">
                  <a:moveTo>
                    <a:pt x="2636" y="1"/>
                  </a:moveTo>
                  <a:lnTo>
                    <a:pt x="1" y="1302"/>
                  </a:lnTo>
                  <a:lnTo>
                    <a:pt x="167" y="1669"/>
                  </a:lnTo>
                  <a:lnTo>
                    <a:pt x="2836" y="368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1"/>
            <p:cNvSpPr/>
            <p:nvPr/>
          </p:nvSpPr>
          <p:spPr>
            <a:xfrm>
              <a:off x="7787400" y="2098600"/>
              <a:ext cx="356950" cy="305050"/>
            </a:xfrm>
            <a:custGeom>
              <a:avLst/>
              <a:gdLst/>
              <a:ahLst/>
              <a:cxnLst/>
              <a:rect l="l" t="t" r="r" b="b"/>
              <a:pathLst>
                <a:path w="14278" h="12202" extrusionOk="0">
                  <a:moveTo>
                    <a:pt x="9774" y="1"/>
                  </a:moveTo>
                  <a:cubicBezTo>
                    <a:pt x="9774" y="1"/>
                    <a:pt x="8173" y="4771"/>
                    <a:pt x="5604" y="5838"/>
                  </a:cubicBezTo>
                  <a:cubicBezTo>
                    <a:pt x="5321" y="5958"/>
                    <a:pt x="5063" y="6012"/>
                    <a:pt x="4827" y="6012"/>
                  </a:cubicBezTo>
                  <a:cubicBezTo>
                    <a:pt x="2900" y="6012"/>
                    <a:pt x="2502" y="2436"/>
                    <a:pt x="2502" y="2436"/>
                  </a:cubicBezTo>
                  <a:lnTo>
                    <a:pt x="367" y="3570"/>
                  </a:lnTo>
                  <a:cubicBezTo>
                    <a:pt x="367" y="3570"/>
                    <a:pt x="0" y="11009"/>
                    <a:pt x="2802" y="12076"/>
                  </a:cubicBezTo>
                  <a:cubicBezTo>
                    <a:pt x="3035" y="12162"/>
                    <a:pt x="3262" y="12202"/>
                    <a:pt x="3481" y="12202"/>
                  </a:cubicBezTo>
                  <a:cubicBezTo>
                    <a:pt x="5902" y="12202"/>
                    <a:pt x="7472" y="7406"/>
                    <a:pt x="7472" y="7406"/>
                  </a:cubicBezTo>
                  <a:cubicBezTo>
                    <a:pt x="7790" y="8109"/>
                    <a:pt x="8091" y="8359"/>
                    <a:pt x="8359" y="8359"/>
                  </a:cubicBezTo>
                  <a:cubicBezTo>
                    <a:pt x="9018" y="8359"/>
                    <a:pt x="9474" y="6839"/>
                    <a:pt x="9474" y="6839"/>
                  </a:cubicBezTo>
                  <a:lnTo>
                    <a:pt x="10475" y="10108"/>
                  </a:lnTo>
                  <a:lnTo>
                    <a:pt x="14277" y="6739"/>
                  </a:lnTo>
                  <a:cubicBezTo>
                    <a:pt x="13577" y="601"/>
                    <a:pt x="9774" y="1"/>
                    <a:pt x="9774" y="1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1"/>
            <p:cNvSpPr/>
            <p:nvPr/>
          </p:nvSpPr>
          <p:spPr>
            <a:xfrm>
              <a:off x="8005050" y="2213700"/>
              <a:ext cx="72575" cy="115925"/>
            </a:xfrm>
            <a:custGeom>
              <a:avLst/>
              <a:gdLst/>
              <a:ahLst/>
              <a:cxnLst/>
              <a:rect l="l" t="t" r="r" b="b"/>
              <a:pathLst>
                <a:path w="2903" h="4637" extrusionOk="0">
                  <a:moveTo>
                    <a:pt x="67" y="0"/>
                  </a:moveTo>
                  <a:lnTo>
                    <a:pt x="1" y="401"/>
                  </a:lnTo>
                  <a:cubicBezTo>
                    <a:pt x="67" y="401"/>
                    <a:pt x="1969" y="734"/>
                    <a:pt x="2536" y="4637"/>
                  </a:cubicBezTo>
                  <a:lnTo>
                    <a:pt x="2903" y="4570"/>
                  </a:lnTo>
                  <a:cubicBezTo>
                    <a:pt x="2302" y="367"/>
                    <a:pt x="134" y="0"/>
                    <a:pt x="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1"/>
            <p:cNvSpPr/>
            <p:nvPr/>
          </p:nvSpPr>
          <p:spPr>
            <a:xfrm>
              <a:off x="8020900" y="2184475"/>
              <a:ext cx="81700" cy="125150"/>
            </a:xfrm>
            <a:custGeom>
              <a:avLst/>
              <a:gdLst/>
              <a:ahLst/>
              <a:cxnLst/>
              <a:rect l="l" t="t" r="r" b="b"/>
              <a:pathLst>
                <a:path w="3268" h="5006" extrusionOk="0">
                  <a:moveTo>
                    <a:pt x="105" y="1"/>
                  </a:moveTo>
                  <a:cubicBezTo>
                    <a:pt x="102" y="1"/>
                    <a:pt x="101" y="1"/>
                    <a:pt x="101" y="2"/>
                  </a:cubicBezTo>
                  <a:lnTo>
                    <a:pt x="0" y="402"/>
                  </a:lnTo>
                  <a:cubicBezTo>
                    <a:pt x="0" y="402"/>
                    <a:pt x="2836" y="969"/>
                    <a:pt x="2769" y="5005"/>
                  </a:cubicBezTo>
                  <a:lnTo>
                    <a:pt x="3169" y="5005"/>
                  </a:lnTo>
                  <a:cubicBezTo>
                    <a:pt x="3267" y="735"/>
                    <a:pt x="243" y="1"/>
                    <a:pt x="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1"/>
            <p:cNvSpPr/>
            <p:nvPr/>
          </p:nvSpPr>
          <p:spPr>
            <a:xfrm>
              <a:off x="8037575" y="2158650"/>
              <a:ext cx="95100" cy="127625"/>
            </a:xfrm>
            <a:custGeom>
              <a:avLst/>
              <a:gdLst/>
              <a:ahLst/>
              <a:cxnLst/>
              <a:rect l="l" t="t" r="r" b="b"/>
              <a:pathLst>
                <a:path w="3804" h="5105" extrusionOk="0">
                  <a:moveTo>
                    <a:pt x="134" y="1"/>
                  </a:moveTo>
                  <a:lnTo>
                    <a:pt x="1" y="368"/>
                  </a:lnTo>
                  <a:cubicBezTo>
                    <a:pt x="134" y="401"/>
                    <a:pt x="3336" y="1669"/>
                    <a:pt x="3136" y="5071"/>
                  </a:cubicBezTo>
                  <a:lnTo>
                    <a:pt x="3570" y="5104"/>
                  </a:lnTo>
                  <a:cubicBezTo>
                    <a:pt x="3803" y="1368"/>
                    <a:pt x="167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1"/>
            <p:cNvSpPr/>
            <p:nvPr/>
          </p:nvSpPr>
          <p:spPr>
            <a:xfrm>
              <a:off x="7710675" y="1961450"/>
              <a:ext cx="216850" cy="297300"/>
            </a:xfrm>
            <a:custGeom>
              <a:avLst/>
              <a:gdLst/>
              <a:ahLst/>
              <a:cxnLst/>
              <a:rect l="l" t="t" r="r" b="b"/>
              <a:pathLst>
                <a:path w="8674" h="11892" extrusionOk="0">
                  <a:moveTo>
                    <a:pt x="5083" y="0"/>
                  </a:moveTo>
                  <a:cubicBezTo>
                    <a:pt x="4950" y="0"/>
                    <a:pt x="4813" y="16"/>
                    <a:pt x="4671" y="50"/>
                  </a:cubicBezTo>
                  <a:cubicBezTo>
                    <a:pt x="468" y="984"/>
                    <a:pt x="1" y="11892"/>
                    <a:pt x="1" y="11892"/>
                  </a:cubicBezTo>
                  <a:lnTo>
                    <a:pt x="8673" y="8422"/>
                  </a:lnTo>
                  <a:cubicBezTo>
                    <a:pt x="8673" y="8422"/>
                    <a:pt x="8122" y="0"/>
                    <a:pt x="50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1"/>
            <p:cNvSpPr/>
            <p:nvPr/>
          </p:nvSpPr>
          <p:spPr>
            <a:xfrm>
              <a:off x="8179350" y="2043650"/>
              <a:ext cx="157625" cy="185925"/>
            </a:xfrm>
            <a:custGeom>
              <a:avLst/>
              <a:gdLst/>
              <a:ahLst/>
              <a:cxnLst/>
              <a:rect l="l" t="t" r="r" b="b"/>
              <a:pathLst>
                <a:path w="6305" h="7437" extrusionOk="0">
                  <a:moveTo>
                    <a:pt x="3110" y="0"/>
                  </a:moveTo>
                  <a:cubicBezTo>
                    <a:pt x="2293" y="0"/>
                    <a:pt x="1272" y="535"/>
                    <a:pt x="0" y="1932"/>
                  </a:cubicBezTo>
                  <a:lnTo>
                    <a:pt x="1001" y="7436"/>
                  </a:lnTo>
                  <a:lnTo>
                    <a:pt x="6305" y="5668"/>
                  </a:lnTo>
                  <a:cubicBezTo>
                    <a:pt x="6279" y="5643"/>
                    <a:pt x="5766" y="0"/>
                    <a:pt x="3110" y="0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1"/>
            <p:cNvSpPr/>
            <p:nvPr/>
          </p:nvSpPr>
          <p:spPr>
            <a:xfrm>
              <a:off x="8216050" y="2088600"/>
              <a:ext cx="27525" cy="130125"/>
            </a:xfrm>
            <a:custGeom>
              <a:avLst/>
              <a:gdLst/>
              <a:ahLst/>
              <a:cxnLst/>
              <a:rect l="l" t="t" r="r" b="b"/>
              <a:pathLst>
                <a:path w="1101" h="5205" extrusionOk="0">
                  <a:moveTo>
                    <a:pt x="400" y="1"/>
                  </a:moveTo>
                  <a:lnTo>
                    <a:pt x="0" y="34"/>
                  </a:lnTo>
                  <a:lnTo>
                    <a:pt x="667" y="5204"/>
                  </a:lnTo>
                  <a:lnTo>
                    <a:pt x="1101" y="5171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1"/>
            <p:cNvSpPr/>
            <p:nvPr/>
          </p:nvSpPr>
          <p:spPr>
            <a:xfrm>
              <a:off x="8252725" y="2066925"/>
              <a:ext cx="24225" cy="139300"/>
            </a:xfrm>
            <a:custGeom>
              <a:avLst/>
              <a:gdLst/>
              <a:ahLst/>
              <a:cxnLst/>
              <a:rect l="l" t="t" r="r" b="b"/>
              <a:pathLst>
                <a:path w="969" h="5572" extrusionOk="0">
                  <a:moveTo>
                    <a:pt x="401" y="0"/>
                  </a:moveTo>
                  <a:lnTo>
                    <a:pt x="1" y="34"/>
                  </a:lnTo>
                  <a:lnTo>
                    <a:pt x="568" y="5571"/>
                  </a:lnTo>
                  <a:lnTo>
                    <a:pt x="968" y="5538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1"/>
            <p:cNvSpPr/>
            <p:nvPr/>
          </p:nvSpPr>
          <p:spPr>
            <a:xfrm>
              <a:off x="8290250" y="2073600"/>
              <a:ext cx="15875" cy="123450"/>
            </a:xfrm>
            <a:custGeom>
              <a:avLst/>
              <a:gdLst/>
              <a:ahLst/>
              <a:cxnLst/>
              <a:rect l="l" t="t" r="r" b="b"/>
              <a:pathLst>
                <a:path w="635" h="4938" extrusionOk="0">
                  <a:moveTo>
                    <a:pt x="401" y="0"/>
                  </a:moveTo>
                  <a:lnTo>
                    <a:pt x="1" y="34"/>
                  </a:lnTo>
                  <a:lnTo>
                    <a:pt x="201" y="4937"/>
                  </a:lnTo>
                  <a:lnTo>
                    <a:pt x="635" y="4904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1"/>
            <p:cNvSpPr/>
            <p:nvPr/>
          </p:nvSpPr>
          <p:spPr>
            <a:xfrm>
              <a:off x="7523050" y="2479725"/>
              <a:ext cx="120100" cy="268550"/>
            </a:xfrm>
            <a:custGeom>
              <a:avLst/>
              <a:gdLst/>
              <a:ahLst/>
              <a:cxnLst/>
              <a:rect l="l" t="t" r="r" b="b"/>
              <a:pathLst>
                <a:path w="4804" h="10742" extrusionOk="0">
                  <a:moveTo>
                    <a:pt x="2669" y="0"/>
                  </a:moveTo>
                  <a:cubicBezTo>
                    <a:pt x="2569" y="100"/>
                    <a:pt x="0" y="3369"/>
                    <a:pt x="734" y="6605"/>
                  </a:cubicBezTo>
                  <a:cubicBezTo>
                    <a:pt x="1168" y="8339"/>
                    <a:pt x="2469" y="9740"/>
                    <a:pt x="4570" y="10741"/>
                  </a:cubicBezTo>
                  <a:lnTo>
                    <a:pt x="4804" y="10408"/>
                  </a:lnTo>
                  <a:cubicBezTo>
                    <a:pt x="2736" y="9440"/>
                    <a:pt x="1535" y="8173"/>
                    <a:pt x="1168" y="6538"/>
                  </a:cubicBezTo>
                  <a:cubicBezTo>
                    <a:pt x="434" y="3503"/>
                    <a:pt x="2936" y="267"/>
                    <a:pt x="3002" y="234"/>
                  </a:cubicBezTo>
                  <a:lnTo>
                    <a:pt x="26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1"/>
            <p:cNvSpPr/>
            <p:nvPr/>
          </p:nvSpPr>
          <p:spPr>
            <a:xfrm>
              <a:off x="7563900" y="2546425"/>
              <a:ext cx="78425" cy="147625"/>
            </a:xfrm>
            <a:custGeom>
              <a:avLst/>
              <a:gdLst/>
              <a:ahLst/>
              <a:cxnLst/>
              <a:rect l="l" t="t" r="r" b="b"/>
              <a:pathLst>
                <a:path w="3137" h="5905" extrusionOk="0">
                  <a:moveTo>
                    <a:pt x="935" y="1"/>
                  </a:moveTo>
                  <a:cubicBezTo>
                    <a:pt x="901" y="34"/>
                    <a:pt x="1" y="1368"/>
                    <a:pt x="368" y="3003"/>
                  </a:cubicBezTo>
                  <a:cubicBezTo>
                    <a:pt x="668" y="4104"/>
                    <a:pt x="1535" y="5104"/>
                    <a:pt x="2936" y="5905"/>
                  </a:cubicBezTo>
                  <a:lnTo>
                    <a:pt x="3136" y="5571"/>
                  </a:lnTo>
                  <a:cubicBezTo>
                    <a:pt x="1802" y="4838"/>
                    <a:pt x="1035" y="3937"/>
                    <a:pt x="768" y="2903"/>
                  </a:cubicBezTo>
                  <a:cubicBezTo>
                    <a:pt x="434" y="1502"/>
                    <a:pt x="1268" y="234"/>
                    <a:pt x="1268" y="234"/>
                  </a:cubicBezTo>
                  <a:lnTo>
                    <a:pt x="9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8" name="Google Shape;2128;p51"/>
          <p:cNvGrpSpPr/>
          <p:nvPr/>
        </p:nvGrpSpPr>
        <p:grpSpPr>
          <a:xfrm rot="161624">
            <a:off x="6998325" y="3230934"/>
            <a:ext cx="1178558" cy="1183481"/>
            <a:chOff x="-9141725" y="3287250"/>
            <a:chExt cx="1957200" cy="1965375"/>
          </a:xfrm>
        </p:grpSpPr>
        <p:sp>
          <p:nvSpPr>
            <p:cNvPr id="2129" name="Google Shape;2129;p51"/>
            <p:cNvSpPr/>
            <p:nvPr/>
          </p:nvSpPr>
          <p:spPr>
            <a:xfrm>
              <a:off x="-9141725" y="3287250"/>
              <a:ext cx="1957200" cy="1965375"/>
            </a:xfrm>
            <a:custGeom>
              <a:avLst/>
              <a:gdLst/>
              <a:ahLst/>
              <a:cxnLst/>
              <a:rect l="l" t="t" r="r" b="b"/>
              <a:pathLst>
                <a:path w="78288" h="78615" extrusionOk="0">
                  <a:moveTo>
                    <a:pt x="28249" y="1"/>
                  </a:moveTo>
                  <a:cubicBezTo>
                    <a:pt x="27564" y="1"/>
                    <a:pt x="26912" y="294"/>
                    <a:pt x="26455" y="784"/>
                  </a:cubicBezTo>
                  <a:cubicBezTo>
                    <a:pt x="25998" y="1273"/>
                    <a:pt x="25770" y="1958"/>
                    <a:pt x="25803" y="2610"/>
                  </a:cubicBezTo>
                  <a:lnTo>
                    <a:pt x="27792" y="28869"/>
                  </a:lnTo>
                  <a:lnTo>
                    <a:pt x="28510" y="37840"/>
                  </a:lnTo>
                  <a:lnTo>
                    <a:pt x="2414" y="38720"/>
                  </a:lnTo>
                  <a:cubicBezTo>
                    <a:pt x="1762" y="38786"/>
                    <a:pt x="1109" y="39047"/>
                    <a:pt x="653" y="39536"/>
                  </a:cubicBezTo>
                  <a:cubicBezTo>
                    <a:pt x="196" y="40025"/>
                    <a:pt x="0" y="40678"/>
                    <a:pt x="33" y="41395"/>
                  </a:cubicBezTo>
                  <a:lnTo>
                    <a:pt x="2186" y="70003"/>
                  </a:lnTo>
                  <a:cubicBezTo>
                    <a:pt x="2284" y="71014"/>
                    <a:pt x="2969" y="71895"/>
                    <a:pt x="3980" y="72156"/>
                  </a:cubicBezTo>
                  <a:lnTo>
                    <a:pt x="25901" y="78321"/>
                  </a:lnTo>
                  <a:cubicBezTo>
                    <a:pt x="26227" y="78484"/>
                    <a:pt x="26586" y="78615"/>
                    <a:pt x="26977" y="78615"/>
                  </a:cubicBezTo>
                  <a:lnTo>
                    <a:pt x="27401" y="78615"/>
                  </a:lnTo>
                  <a:cubicBezTo>
                    <a:pt x="28119" y="78615"/>
                    <a:pt x="28836" y="78288"/>
                    <a:pt x="29260" y="77766"/>
                  </a:cubicBezTo>
                  <a:lnTo>
                    <a:pt x="44690" y="67883"/>
                  </a:lnTo>
                  <a:cubicBezTo>
                    <a:pt x="45309" y="67491"/>
                    <a:pt x="45701" y="66871"/>
                    <a:pt x="45799" y="66121"/>
                  </a:cubicBezTo>
                  <a:lnTo>
                    <a:pt x="46451" y="61359"/>
                  </a:lnTo>
                  <a:lnTo>
                    <a:pt x="52225" y="61783"/>
                  </a:lnTo>
                  <a:cubicBezTo>
                    <a:pt x="52355" y="61815"/>
                    <a:pt x="52518" y="61815"/>
                    <a:pt x="52649" y="61815"/>
                  </a:cubicBezTo>
                  <a:lnTo>
                    <a:pt x="53040" y="61815"/>
                  </a:lnTo>
                  <a:cubicBezTo>
                    <a:pt x="53627" y="61815"/>
                    <a:pt x="54182" y="61620"/>
                    <a:pt x="54606" y="61228"/>
                  </a:cubicBezTo>
                  <a:lnTo>
                    <a:pt x="71666" y="53302"/>
                  </a:lnTo>
                  <a:cubicBezTo>
                    <a:pt x="72449" y="52910"/>
                    <a:pt x="73004" y="52192"/>
                    <a:pt x="73069" y="51344"/>
                  </a:cubicBezTo>
                  <a:lnTo>
                    <a:pt x="75809" y="25444"/>
                  </a:lnTo>
                  <a:lnTo>
                    <a:pt x="78190" y="2676"/>
                  </a:lnTo>
                  <a:cubicBezTo>
                    <a:pt x="78288" y="1990"/>
                    <a:pt x="78027" y="1305"/>
                    <a:pt x="77603" y="816"/>
                  </a:cubicBezTo>
                  <a:cubicBezTo>
                    <a:pt x="77146" y="294"/>
                    <a:pt x="76461" y="1"/>
                    <a:pt x="757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1"/>
            <p:cNvSpPr/>
            <p:nvPr/>
          </p:nvSpPr>
          <p:spPr>
            <a:xfrm>
              <a:off x="-8384125" y="3890725"/>
              <a:ext cx="1078925" cy="881575"/>
            </a:xfrm>
            <a:custGeom>
              <a:avLst/>
              <a:gdLst/>
              <a:ahLst/>
              <a:cxnLst/>
              <a:rect l="l" t="t" r="r" b="b"/>
              <a:pathLst>
                <a:path w="43157" h="35263" extrusionOk="0">
                  <a:moveTo>
                    <a:pt x="43156" y="0"/>
                  </a:moveTo>
                  <a:lnTo>
                    <a:pt x="0" y="4600"/>
                  </a:lnTo>
                  <a:lnTo>
                    <a:pt x="2186" y="33795"/>
                  </a:lnTo>
                  <a:lnTo>
                    <a:pt x="22508" y="35262"/>
                  </a:lnTo>
                  <a:lnTo>
                    <a:pt x="40318" y="26944"/>
                  </a:lnTo>
                  <a:lnTo>
                    <a:pt x="431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1"/>
            <p:cNvSpPr/>
            <p:nvPr/>
          </p:nvSpPr>
          <p:spPr>
            <a:xfrm>
              <a:off x="-8318075" y="4095400"/>
              <a:ext cx="451800" cy="565175"/>
            </a:xfrm>
            <a:custGeom>
              <a:avLst/>
              <a:gdLst/>
              <a:ahLst/>
              <a:cxnLst/>
              <a:rect l="l" t="t" r="r" b="b"/>
              <a:pathLst>
                <a:path w="18072" h="22607" extrusionOk="0">
                  <a:moveTo>
                    <a:pt x="0" y="1"/>
                  </a:moveTo>
                  <a:lnTo>
                    <a:pt x="1109" y="22607"/>
                  </a:lnTo>
                  <a:lnTo>
                    <a:pt x="18072" y="22607"/>
                  </a:lnTo>
                  <a:lnTo>
                    <a:pt x="18072" y="3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1"/>
            <p:cNvSpPr/>
            <p:nvPr/>
          </p:nvSpPr>
          <p:spPr>
            <a:xfrm>
              <a:off x="-7756200" y="4079100"/>
              <a:ext cx="360475" cy="565175"/>
            </a:xfrm>
            <a:custGeom>
              <a:avLst/>
              <a:gdLst/>
              <a:ahLst/>
              <a:cxnLst/>
              <a:rect l="l" t="t" r="r" b="b"/>
              <a:pathLst>
                <a:path w="14419" h="22607" extrusionOk="0">
                  <a:moveTo>
                    <a:pt x="14418" y="1"/>
                  </a:moveTo>
                  <a:lnTo>
                    <a:pt x="0" y="1632"/>
                  </a:lnTo>
                  <a:lnTo>
                    <a:pt x="0" y="22606"/>
                  </a:lnTo>
                  <a:lnTo>
                    <a:pt x="12624" y="18235"/>
                  </a:lnTo>
                  <a:lnTo>
                    <a:pt x="144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1"/>
            <p:cNvSpPr/>
            <p:nvPr/>
          </p:nvSpPr>
          <p:spPr>
            <a:xfrm>
              <a:off x="-7738250" y="4191325"/>
              <a:ext cx="308275" cy="253825"/>
            </a:xfrm>
            <a:custGeom>
              <a:avLst/>
              <a:gdLst/>
              <a:ahLst/>
              <a:cxnLst/>
              <a:rect l="l" t="t" r="r" b="b"/>
              <a:pathLst>
                <a:path w="12331" h="10153" extrusionOk="0">
                  <a:moveTo>
                    <a:pt x="6433" y="1"/>
                  </a:moveTo>
                  <a:cubicBezTo>
                    <a:pt x="5874" y="1"/>
                    <a:pt x="5301" y="78"/>
                    <a:pt x="4730" y="241"/>
                  </a:cubicBezTo>
                  <a:cubicBezTo>
                    <a:pt x="1762" y="1090"/>
                    <a:pt x="0" y="3960"/>
                    <a:pt x="783" y="6635"/>
                  </a:cubicBezTo>
                  <a:cubicBezTo>
                    <a:pt x="1438" y="8783"/>
                    <a:pt x="3502" y="10153"/>
                    <a:pt x="5844" y="10153"/>
                  </a:cubicBezTo>
                  <a:cubicBezTo>
                    <a:pt x="6419" y="10153"/>
                    <a:pt x="7010" y="10070"/>
                    <a:pt x="7601" y="9897"/>
                  </a:cubicBezTo>
                  <a:cubicBezTo>
                    <a:pt x="10569" y="9049"/>
                    <a:pt x="12330" y="6211"/>
                    <a:pt x="11548" y="3503"/>
                  </a:cubicBezTo>
                  <a:cubicBezTo>
                    <a:pt x="10889" y="1369"/>
                    <a:pt x="8783" y="1"/>
                    <a:pt x="64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1"/>
            <p:cNvSpPr/>
            <p:nvPr/>
          </p:nvSpPr>
          <p:spPr>
            <a:xfrm>
              <a:off x="-7624900" y="4237300"/>
              <a:ext cx="26125" cy="65275"/>
            </a:xfrm>
            <a:custGeom>
              <a:avLst/>
              <a:gdLst/>
              <a:ahLst/>
              <a:cxnLst/>
              <a:rect l="l" t="t" r="r" b="b"/>
              <a:pathLst>
                <a:path w="1045" h="2611" extrusionOk="0">
                  <a:moveTo>
                    <a:pt x="522" y="1"/>
                  </a:moveTo>
                  <a:cubicBezTo>
                    <a:pt x="229" y="1"/>
                    <a:pt x="0" y="555"/>
                    <a:pt x="0" y="1306"/>
                  </a:cubicBezTo>
                  <a:cubicBezTo>
                    <a:pt x="0" y="2023"/>
                    <a:pt x="229" y="2610"/>
                    <a:pt x="522" y="2610"/>
                  </a:cubicBezTo>
                  <a:cubicBezTo>
                    <a:pt x="816" y="2610"/>
                    <a:pt x="1044" y="1991"/>
                    <a:pt x="1044" y="1306"/>
                  </a:cubicBezTo>
                  <a:cubicBezTo>
                    <a:pt x="1044" y="621"/>
                    <a:pt x="816" y="1"/>
                    <a:pt x="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1"/>
            <p:cNvSpPr/>
            <p:nvPr/>
          </p:nvSpPr>
          <p:spPr>
            <a:xfrm>
              <a:off x="-7568625" y="4230775"/>
              <a:ext cx="26100" cy="65275"/>
            </a:xfrm>
            <a:custGeom>
              <a:avLst/>
              <a:gdLst/>
              <a:ahLst/>
              <a:cxnLst/>
              <a:rect l="l" t="t" r="r" b="b"/>
              <a:pathLst>
                <a:path w="1044" h="2611" extrusionOk="0">
                  <a:moveTo>
                    <a:pt x="522" y="1"/>
                  </a:moveTo>
                  <a:cubicBezTo>
                    <a:pt x="228" y="1"/>
                    <a:pt x="0" y="588"/>
                    <a:pt x="0" y="1306"/>
                  </a:cubicBezTo>
                  <a:cubicBezTo>
                    <a:pt x="0" y="2056"/>
                    <a:pt x="228" y="2610"/>
                    <a:pt x="522" y="2610"/>
                  </a:cubicBezTo>
                  <a:cubicBezTo>
                    <a:pt x="816" y="2610"/>
                    <a:pt x="1044" y="2023"/>
                    <a:pt x="1044" y="1306"/>
                  </a:cubicBezTo>
                  <a:cubicBezTo>
                    <a:pt x="1044" y="588"/>
                    <a:pt x="816" y="1"/>
                    <a:pt x="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1"/>
            <p:cNvSpPr/>
            <p:nvPr/>
          </p:nvSpPr>
          <p:spPr>
            <a:xfrm>
              <a:off x="-7690950" y="4265850"/>
              <a:ext cx="209600" cy="106850"/>
            </a:xfrm>
            <a:custGeom>
              <a:avLst/>
              <a:gdLst/>
              <a:ahLst/>
              <a:cxnLst/>
              <a:rect l="l" t="t" r="r" b="b"/>
              <a:pathLst>
                <a:path w="8384" h="4274" extrusionOk="0">
                  <a:moveTo>
                    <a:pt x="7176" y="1"/>
                  </a:moveTo>
                  <a:lnTo>
                    <a:pt x="7209" y="327"/>
                  </a:lnTo>
                  <a:cubicBezTo>
                    <a:pt x="7209" y="359"/>
                    <a:pt x="7372" y="1860"/>
                    <a:pt x="6589" y="2904"/>
                  </a:cubicBezTo>
                  <a:cubicBezTo>
                    <a:pt x="6198" y="3426"/>
                    <a:pt x="5611" y="3752"/>
                    <a:pt x="4828" y="3817"/>
                  </a:cubicBezTo>
                  <a:cubicBezTo>
                    <a:pt x="4673" y="3839"/>
                    <a:pt x="4526" y="3850"/>
                    <a:pt x="4385" y="3850"/>
                  </a:cubicBezTo>
                  <a:cubicBezTo>
                    <a:pt x="2059" y="3850"/>
                    <a:pt x="1566" y="972"/>
                    <a:pt x="1566" y="849"/>
                  </a:cubicBezTo>
                  <a:lnTo>
                    <a:pt x="1533" y="620"/>
                  </a:lnTo>
                  <a:lnTo>
                    <a:pt x="0" y="1273"/>
                  </a:lnTo>
                  <a:lnTo>
                    <a:pt x="163" y="1632"/>
                  </a:lnTo>
                  <a:lnTo>
                    <a:pt x="1240" y="1175"/>
                  </a:lnTo>
                  <a:cubicBezTo>
                    <a:pt x="1403" y="1958"/>
                    <a:pt x="2153" y="4274"/>
                    <a:pt x="4436" y="4274"/>
                  </a:cubicBezTo>
                  <a:cubicBezTo>
                    <a:pt x="4599" y="4274"/>
                    <a:pt x="4763" y="4241"/>
                    <a:pt x="4926" y="4241"/>
                  </a:cubicBezTo>
                  <a:cubicBezTo>
                    <a:pt x="5774" y="4111"/>
                    <a:pt x="6459" y="3752"/>
                    <a:pt x="6915" y="3132"/>
                  </a:cubicBezTo>
                  <a:cubicBezTo>
                    <a:pt x="7568" y="2284"/>
                    <a:pt x="7601" y="1142"/>
                    <a:pt x="7601" y="620"/>
                  </a:cubicBezTo>
                  <a:lnTo>
                    <a:pt x="8253" y="849"/>
                  </a:lnTo>
                  <a:lnTo>
                    <a:pt x="8383" y="490"/>
                  </a:lnTo>
                  <a:lnTo>
                    <a:pt x="71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1"/>
            <p:cNvSpPr/>
            <p:nvPr/>
          </p:nvSpPr>
          <p:spPr>
            <a:xfrm>
              <a:off x="-8234075" y="4173700"/>
              <a:ext cx="313175" cy="402875"/>
            </a:xfrm>
            <a:custGeom>
              <a:avLst/>
              <a:gdLst/>
              <a:ahLst/>
              <a:cxnLst/>
              <a:rect l="l" t="t" r="r" b="b"/>
              <a:pathLst>
                <a:path w="12527" h="16115" extrusionOk="0">
                  <a:moveTo>
                    <a:pt x="7862" y="0"/>
                  </a:moveTo>
                  <a:lnTo>
                    <a:pt x="0" y="1892"/>
                  </a:lnTo>
                  <a:lnTo>
                    <a:pt x="522" y="5318"/>
                  </a:lnTo>
                  <a:lnTo>
                    <a:pt x="4763" y="4535"/>
                  </a:lnTo>
                  <a:lnTo>
                    <a:pt x="5317" y="11972"/>
                  </a:lnTo>
                  <a:lnTo>
                    <a:pt x="522" y="12396"/>
                  </a:lnTo>
                  <a:lnTo>
                    <a:pt x="848" y="16115"/>
                  </a:lnTo>
                  <a:lnTo>
                    <a:pt x="12526" y="16115"/>
                  </a:lnTo>
                  <a:lnTo>
                    <a:pt x="12526" y="11254"/>
                  </a:lnTo>
                  <a:lnTo>
                    <a:pt x="7405" y="11744"/>
                  </a:lnTo>
                  <a:lnTo>
                    <a:pt x="7405" y="11744"/>
                  </a:lnTo>
                  <a:lnTo>
                    <a:pt x="78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1"/>
            <p:cNvSpPr/>
            <p:nvPr/>
          </p:nvSpPr>
          <p:spPr>
            <a:xfrm>
              <a:off x="-8434700" y="3348425"/>
              <a:ext cx="1188200" cy="674425"/>
            </a:xfrm>
            <a:custGeom>
              <a:avLst/>
              <a:gdLst/>
              <a:ahLst/>
              <a:cxnLst/>
              <a:rect l="l" t="t" r="r" b="b"/>
              <a:pathLst>
                <a:path w="47528" h="26977" extrusionOk="0">
                  <a:moveTo>
                    <a:pt x="1" y="0"/>
                  </a:moveTo>
                  <a:lnTo>
                    <a:pt x="2023" y="26292"/>
                  </a:lnTo>
                  <a:lnTo>
                    <a:pt x="44657" y="26977"/>
                  </a:lnTo>
                  <a:lnTo>
                    <a:pt x="475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1"/>
            <p:cNvSpPr/>
            <p:nvPr/>
          </p:nvSpPr>
          <p:spPr>
            <a:xfrm>
              <a:off x="-7772500" y="3422625"/>
              <a:ext cx="430600" cy="498300"/>
            </a:xfrm>
            <a:custGeom>
              <a:avLst/>
              <a:gdLst/>
              <a:ahLst/>
              <a:cxnLst/>
              <a:rect l="l" t="t" r="r" b="b"/>
              <a:pathLst>
                <a:path w="17224" h="19932" extrusionOk="0">
                  <a:moveTo>
                    <a:pt x="17223" y="1"/>
                  </a:moveTo>
                  <a:lnTo>
                    <a:pt x="0" y="262"/>
                  </a:lnTo>
                  <a:lnTo>
                    <a:pt x="652" y="19931"/>
                  </a:lnTo>
                  <a:lnTo>
                    <a:pt x="15364" y="18953"/>
                  </a:lnTo>
                  <a:lnTo>
                    <a:pt x="172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1"/>
            <p:cNvSpPr/>
            <p:nvPr/>
          </p:nvSpPr>
          <p:spPr>
            <a:xfrm>
              <a:off x="-8345000" y="3412025"/>
              <a:ext cx="442025" cy="523575"/>
            </a:xfrm>
            <a:custGeom>
              <a:avLst/>
              <a:gdLst/>
              <a:ahLst/>
              <a:cxnLst/>
              <a:rect l="l" t="t" r="r" b="b"/>
              <a:pathLst>
                <a:path w="17681" h="20943" extrusionOk="0">
                  <a:moveTo>
                    <a:pt x="17681" y="1"/>
                  </a:moveTo>
                  <a:lnTo>
                    <a:pt x="1" y="881"/>
                  </a:lnTo>
                  <a:lnTo>
                    <a:pt x="1077" y="20355"/>
                  </a:lnTo>
                  <a:lnTo>
                    <a:pt x="17029" y="20942"/>
                  </a:lnTo>
                  <a:lnTo>
                    <a:pt x="176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1"/>
            <p:cNvSpPr/>
            <p:nvPr/>
          </p:nvSpPr>
          <p:spPr>
            <a:xfrm>
              <a:off x="-8268100" y="3540025"/>
              <a:ext cx="409975" cy="289550"/>
            </a:xfrm>
            <a:custGeom>
              <a:avLst/>
              <a:gdLst/>
              <a:ahLst/>
              <a:cxnLst/>
              <a:rect l="l" t="t" r="r" b="b"/>
              <a:pathLst>
                <a:path w="16399" h="11582" extrusionOk="0">
                  <a:moveTo>
                    <a:pt x="1855" y="1"/>
                  </a:moveTo>
                  <a:cubicBezTo>
                    <a:pt x="720" y="1"/>
                    <a:pt x="0" y="905"/>
                    <a:pt x="24" y="2448"/>
                  </a:cubicBezTo>
                  <a:cubicBezTo>
                    <a:pt x="89" y="5221"/>
                    <a:pt x="5047" y="11582"/>
                    <a:pt x="5047" y="11582"/>
                  </a:cubicBezTo>
                  <a:cubicBezTo>
                    <a:pt x="5047" y="11582"/>
                    <a:pt x="16399" y="719"/>
                    <a:pt x="9060" y="393"/>
                  </a:cubicBezTo>
                  <a:cubicBezTo>
                    <a:pt x="8996" y="391"/>
                    <a:pt x="8933" y="389"/>
                    <a:pt x="8870" y="389"/>
                  </a:cubicBezTo>
                  <a:cubicBezTo>
                    <a:pt x="7303" y="389"/>
                    <a:pt x="5766" y="1159"/>
                    <a:pt x="4982" y="2350"/>
                  </a:cubicBezTo>
                  <a:cubicBezTo>
                    <a:pt x="4558" y="1470"/>
                    <a:pt x="3906" y="719"/>
                    <a:pt x="3286" y="393"/>
                  </a:cubicBezTo>
                  <a:cubicBezTo>
                    <a:pt x="2762" y="127"/>
                    <a:pt x="2280" y="1"/>
                    <a:pt x="18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1"/>
            <p:cNvSpPr/>
            <p:nvPr/>
          </p:nvSpPr>
          <p:spPr>
            <a:xfrm>
              <a:off x="-7751300" y="3531100"/>
              <a:ext cx="353950" cy="271575"/>
            </a:xfrm>
            <a:custGeom>
              <a:avLst/>
              <a:gdLst/>
              <a:ahLst/>
              <a:cxnLst/>
              <a:rect l="l" t="t" r="r" b="b"/>
              <a:pathLst>
                <a:path w="14158" h="10863" extrusionOk="0">
                  <a:moveTo>
                    <a:pt x="13342" y="0"/>
                  </a:moveTo>
                  <a:lnTo>
                    <a:pt x="7177" y="489"/>
                  </a:lnTo>
                  <a:lnTo>
                    <a:pt x="7470" y="2707"/>
                  </a:lnTo>
                  <a:lnTo>
                    <a:pt x="9982" y="2349"/>
                  </a:lnTo>
                  <a:lnTo>
                    <a:pt x="9949" y="4795"/>
                  </a:lnTo>
                  <a:lnTo>
                    <a:pt x="4339" y="5154"/>
                  </a:lnTo>
                  <a:lnTo>
                    <a:pt x="4404" y="2642"/>
                  </a:lnTo>
                  <a:lnTo>
                    <a:pt x="6231" y="2447"/>
                  </a:lnTo>
                  <a:lnTo>
                    <a:pt x="6165" y="652"/>
                  </a:lnTo>
                  <a:lnTo>
                    <a:pt x="0" y="816"/>
                  </a:lnTo>
                  <a:lnTo>
                    <a:pt x="163" y="3034"/>
                  </a:lnTo>
                  <a:lnTo>
                    <a:pt x="2251" y="2838"/>
                  </a:lnTo>
                  <a:lnTo>
                    <a:pt x="2903" y="8873"/>
                  </a:lnTo>
                  <a:lnTo>
                    <a:pt x="620" y="9003"/>
                  </a:lnTo>
                  <a:lnTo>
                    <a:pt x="685" y="10797"/>
                  </a:lnTo>
                  <a:lnTo>
                    <a:pt x="6818" y="10862"/>
                  </a:lnTo>
                  <a:lnTo>
                    <a:pt x="6785" y="8644"/>
                  </a:lnTo>
                  <a:lnTo>
                    <a:pt x="4273" y="8807"/>
                  </a:lnTo>
                  <a:lnTo>
                    <a:pt x="4339" y="6687"/>
                  </a:lnTo>
                  <a:lnTo>
                    <a:pt x="9949" y="5969"/>
                  </a:lnTo>
                  <a:lnTo>
                    <a:pt x="9949" y="8644"/>
                  </a:lnTo>
                  <a:lnTo>
                    <a:pt x="7862" y="8873"/>
                  </a:lnTo>
                  <a:lnTo>
                    <a:pt x="8025" y="10667"/>
                  </a:lnTo>
                  <a:lnTo>
                    <a:pt x="14157" y="10471"/>
                  </a:lnTo>
                  <a:lnTo>
                    <a:pt x="13896" y="8188"/>
                  </a:lnTo>
                  <a:lnTo>
                    <a:pt x="11743" y="8416"/>
                  </a:lnTo>
                  <a:lnTo>
                    <a:pt x="11319" y="2120"/>
                  </a:lnTo>
                  <a:lnTo>
                    <a:pt x="13505" y="1761"/>
                  </a:lnTo>
                  <a:lnTo>
                    <a:pt x="133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1"/>
            <p:cNvSpPr/>
            <p:nvPr/>
          </p:nvSpPr>
          <p:spPr>
            <a:xfrm>
              <a:off x="-7833675" y="3348425"/>
              <a:ext cx="17975" cy="1423875"/>
            </a:xfrm>
            <a:custGeom>
              <a:avLst/>
              <a:gdLst/>
              <a:ahLst/>
              <a:cxnLst/>
              <a:rect l="l" t="t" r="r" b="b"/>
              <a:pathLst>
                <a:path w="719" h="56955" extrusionOk="0">
                  <a:moveTo>
                    <a:pt x="1" y="0"/>
                  </a:moveTo>
                  <a:lnTo>
                    <a:pt x="327" y="56954"/>
                  </a:lnTo>
                  <a:lnTo>
                    <a:pt x="718" y="56954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1"/>
            <p:cNvSpPr/>
            <p:nvPr/>
          </p:nvSpPr>
          <p:spPr>
            <a:xfrm>
              <a:off x="-9078925" y="4279725"/>
              <a:ext cx="1107450" cy="911750"/>
            </a:xfrm>
            <a:custGeom>
              <a:avLst/>
              <a:gdLst/>
              <a:ahLst/>
              <a:cxnLst/>
              <a:rect l="l" t="t" r="r" b="b"/>
              <a:pathLst>
                <a:path w="44298" h="36470" extrusionOk="0">
                  <a:moveTo>
                    <a:pt x="44298" y="0"/>
                  </a:moveTo>
                  <a:lnTo>
                    <a:pt x="0" y="1566"/>
                  </a:lnTo>
                  <a:lnTo>
                    <a:pt x="2120" y="30141"/>
                  </a:lnTo>
                  <a:lnTo>
                    <a:pt x="24693" y="36469"/>
                  </a:lnTo>
                  <a:lnTo>
                    <a:pt x="40840" y="26161"/>
                  </a:lnTo>
                  <a:lnTo>
                    <a:pt x="442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1"/>
            <p:cNvSpPr/>
            <p:nvPr/>
          </p:nvSpPr>
          <p:spPr>
            <a:xfrm>
              <a:off x="-8983525" y="4391425"/>
              <a:ext cx="483625" cy="641825"/>
            </a:xfrm>
            <a:custGeom>
              <a:avLst/>
              <a:gdLst/>
              <a:ahLst/>
              <a:cxnLst/>
              <a:rect l="l" t="t" r="r" b="b"/>
              <a:pathLst>
                <a:path w="19345" h="25673" extrusionOk="0">
                  <a:moveTo>
                    <a:pt x="1" y="1"/>
                  </a:moveTo>
                  <a:lnTo>
                    <a:pt x="979" y="22248"/>
                  </a:lnTo>
                  <a:lnTo>
                    <a:pt x="17648" y="25673"/>
                  </a:lnTo>
                  <a:lnTo>
                    <a:pt x="19344" y="14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1"/>
            <p:cNvSpPr/>
            <p:nvPr/>
          </p:nvSpPr>
          <p:spPr>
            <a:xfrm>
              <a:off x="-8411050" y="4376750"/>
              <a:ext cx="363750" cy="642650"/>
            </a:xfrm>
            <a:custGeom>
              <a:avLst/>
              <a:gdLst/>
              <a:ahLst/>
              <a:cxnLst/>
              <a:rect l="l" t="t" r="r" b="b"/>
              <a:pathLst>
                <a:path w="14550" h="25706" extrusionOk="0">
                  <a:moveTo>
                    <a:pt x="14549" y="1"/>
                  </a:moveTo>
                  <a:lnTo>
                    <a:pt x="1" y="1567"/>
                  </a:lnTo>
                  <a:lnTo>
                    <a:pt x="1" y="25705"/>
                  </a:lnTo>
                  <a:lnTo>
                    <a:pt x="12396" y="19703"/>
                  </a:lnTo>
                  <a:lnTo>
                    <a:pt x="145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1"/>
            <p:cNvSpPr/>
            <p:nvPr/>
          </p:nvSpPr>
          <p:spPr>
            <a:xfrm>
              <a:off x="-8373525" y="4593100"/>
              <a:ext cx="233650" cy="256150"/>
            </a:xfrm>
            <a:custGeom>
              <a:avLst/>
              <a:gdLst/>
              <a:ahLst/>
              <a:cxnLst/>
              <a:rect l="l" t="t" r="r" b="b"/>
              <a:pathLst>
                <a:path w="9346" h="10246" extrusionOk="0">
                  <a:moveTo>
                    <a:pt x="7476" y="1"/>
                  </a:moveTo>
                  <a:cubicBezTo>
                    <a:pt x="7212" y="1"/>
                    <a:pt x="6917" y="78"/>
                    <a:pt x="6589" y="252"/>
                  </a:cubicBezTo>
                  <a:cubicBezTo>
                    <a:pt x="5937" y="578"/>
                    <a:pt x="5285" y="1231"/>
                    <a:pt x="4730" y="1948"/>
                  </a:cubicBezTo>
                  <a:cubicBezTo>
                    <a:pt x="4371" y="1426"/>
                    <a:pt x="3882" y="1002"/>
                    <a:pt x="3099" y="970"/>
                  </a:cubicBezTo>
                  <a:cubicBezTo>
                    <a:pt x="3081" y="969"/>
                    <a:pt x="3063" y="969"/>
                    <a:pt x="3045" y="969"/>
                  </a:cubicBezTo>
                  <a:cubicBezTo>
                    <a:pt x="1991" y="969"/>
                    <a:pt x="1071" y="1900"/>
                    <a:pt x="718" y="2894"/>
                  </a:cubicBezTo>
                  <a:cubicBezTo>
                    <a:pt x="0" y="4721"/>
                    <a:pt x="457" y="6841"/>
                    <a:pt x="1566" y="8407"/>
                  </a:cubicBezTo>
                  <a:cubicBezTo>
                    <a:pt x="2340" y="9477"/>
                    <a:pt x="3417" y="10246"/>
                    <a:pt x="4629" y="10246"/>
                  </a:cubicBezTo>
                  <a:cubicBezTo>
                    <a:pt x="5153" y="10246"/>
                    <a:pt x="5702" y="10102"/>
                    <a:pt x="6263" y="9777"/>
                  </a:cubicBezTo>
                  <a:cubicBezTo>
                    <a:pt x="8384" y="8472"/>
                    <a:pt x="9134" y="5504"/>
                    <a:pt x="9264" y="3188"/>
                  </a:cubicBezTo>
                  <a:cubicBezTo>
                    <a:pt x="9346" y="1911"/>
                    <a:pt x="8794" y="1"/>
                    <a:pt x="74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1"/>
            <p:cNvSpPr/>
            <p:nvPr/>
          </p:nvSpPr>
          <p:spPr>
            <a:xfrm>
              <a:off x="-8329500" y="4535575"/>
              <a:ext cx="76675" cy="73625"/>
            </a:xfrm>
            <a:custGeom>
              <a:avLst/>
              <a:gdLst/>
              <a:ahLst/>
              <a:cxnLst/>
              <a:rect l="l" t="t" r="r" b="b"/>
              <a:pathLst>
                <a:path w="3067" h="2945" extrusionOk="0">
                  <a:moveTo>
                    <a:pt x="1396" y="0"/>
                  </a:moveTo>
                  <a:cubicBezTo>
                    <a:pt x="1284" y="0"/>
                    <a:pt x="1" y="1313"/>
                    <a:pt x="1" y="1313"/>
                  </a:cubicBezTo>
                  <a:lnTo>
                    <a:pt x="3067" y="2944"/>
                  </a:lnTo>
                  <a:cubicBezTo>
                    <a:pt x="3067" y="2944"/>
                    <a:pt x="1403" y="41"/>
                    <a:pt x="1403" y="9"/>
                  </a:cubicBezTo>
                  <a:cubicBezTo>
                    <a:pt x="1403" y="3"/>
                    <a:pt x="1401" y="0"/>
                    <a:pt x="1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1"/>
            <p:cNvSpPr/>
            <p:nvPr/>
          </p:nvSpPr>
          <p:spPr>
            <a:xfrm>
              <a:off x="-8268325" y="4458300"/>
              <a:ext cx="120700" cy="124800"/>
            </a:xfrm>
            <a:custGeom>
              <a:avLst/>
              <a:gdLst/>
              <a:ahLst/>
              <a:cxnLst/>
              <a:rect l="l" t="t" r="r" b="b"/>
              <a:pathLst>
                <a:path w="4828" h="4992" extrusionOk="0">
                  <a:moveTo>
                    <a:pt x="4208" y="1"/>
                  </a:moveTo>
                  <a:cubicBezTo>
                    <a:pt x="0" y="490"/>
                    <a:pt x="1240" y="4992"/>
                    <a:pt x="1240" y="4992"/>
                  </a:cubicBezTo>
                  <a:cubicBezTo>
                    <a:pt x="4828" y="3883"/>
                    <a:pt x="4208" y="1"/>
                    <a:pt x="4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1"/>
            <p:cNvSpPr/>
            <p:nvPr/>
          </p:nvSpPr>
          <p:spPr>
            <a:xfrm>
              <a:off x="-8934600" y="4573300"/>
              <a:ext cx="375150" cy="330300"/>
            </a:xfrm>
            <a:custGeom>
              <a:avLst/>
              <a:gdLst/>
              <a:ahLst/>
              <a:cxnLst/>
              <a:rect l="l" t="t" r="r" b="b"/>
              <a:pathLst>
                <a:path w="15006" h="13212" extrusionOk="0">
                  <a:moveTo>
                    <a:pt x="8580" y="3230"/>
                  </a:moveTo>
                  <a:lnTo>
                    <a:pt x="10048" y="7666"/>
                  </a:lnTo>
                  <a:lnTo>
                    <a:pt x="5970" y="6981"/>
                  </a:lnTo>
                  <a:lnTo>
                    <a:pt x="8580" y="3230"/>
                  </a:lnTo>
                  <a:close/>
                  <a:moveTo>
                    <a:pt x="4078" y="0"/>
                  </a:moveTo>
                  <a:lnTo>
                    <a:pt x="3622" y="2545"/>
                  </a:lnTo>
                  <a:lnTo>
                    <a:pt x="7210" y="3034"/>
                  </a:lnTo>
                  <a:lnTo>
                    <a:pt x="2349" y="8742"/>
                  </a:lnTo>
                  <a:lnTo>
                    <a:pt x="360" y="8384"/>
                  </a:lnTo>
                  <a:lnTo>
                    <a:pt x="1" y="10275"/>
                  </a:lnTo>
                  <a:lnTo>
                    <a:pt x="6557" y="12004"/>
                  </a:lnTo>
                  <a:lnTo>
                    <a:pt x="7079" y="9590"/>
                  </a:lnTo>
                  <a:lnTo>
                    <a:pt x="4568" y="9134"/>
                  </a:lnTo>
                  <a:lnTo>
                    <a:pt x="5318" y="7992"/>
                  </a:lnTo>
                  <a:lnTo>
                    <a:pt x="10472" y="8905"/>
                  </a:lnTo>
                  <a:lnTo>
                    <a:pt x="10928" y="10243"/>
                  </a:lnTo>
                  <a:lnTo>
                    <a:pt x="8221" y="9884"/>
                  </a:lnTo>
                  <a:lnTo>
                    <a:pt x="7927" y="11841"/>
                  </a:lnTo>
                  <a:lnTo>
                    <a:pt x="14549" y="13211"/>
                  </a:lnTo>
                  <a:lnTo>
                    <a:pt x="15006" y="10732"/>
                  </a:lnTo>
                  <a:lnTo>
                    <a:pt x="12559" y="10406"/>
                  </a:lnTo>
                  <a:lnTo>
                    <a:pt x="10667" y="1142"/>
                  </a:lnTo>
                  <a:lnTo>
                    <a:pt x="40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1"/>
            <p:cNvSpPr/>
            <p:nvPr/>
          </p:nvSpPr>
          <p:spPr>
            <a:xfrm>
              <a:off x="-8466500" y="4302550"/>
              <a:ext cx="16325" cy="888925"/>
            </a:xfrm>
            <a:custGeom>
              <a:avLst/>
              <a:gdLst/>
              <a:ahLst/>
              <a:cxnLst/>
              <a:rect l="l" t="t" r="r" b="b"/>
              <a:pathLst>
                <a:path w="653" h="35557" extrusionOk="0">
                  <a:moveTo>
                    <a:pt x="262" y="0"/>
                  </a:moveTo>
                  <a:lnTo>
                    <a:pt x="1" y="35556"/>
                  </a:lnTo>
                  <a:lnTo>
                    <a:pt x="392" y="35556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269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47"/>
          <p:cNvSpPr txBox="1">
            <a:spLocks noGrp="1"/>
          </p:cNvSpPr>
          <p:nvPr>
            <p:ph type="title"/>
          </p:nvPr>
        </p:nvSpPr>
        <p:spPr>
          <a:xfrm>
            <a:off x="2747293" y="2398075"/>
            <a:ext cx="36507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“THEN”</a:t>
            </a:r>
            <a:endParaRPr dirty="0"/>
          </a:p>
        </p:txBody>
      </p:sp>
      <p:sp>
        <p:nvSpPr>
          <p:cNvPr id="1658" name="Google Shape;1658;p47"/>
          <p:cNvSpPr txBox="1">
            <a:spLocks noGrp="1"/>
          </p:cNvSpPr>
          <p:nvPr>
            <p:ph type="title" idx="2"/>
          </p:nvPr>
        </p:nvSpPr>
        <p:spPr>
          <a:xfrm>
            <a:off x="3868550" y="1362300"/>
            <a:ext cx="1408200" cy="8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1.9</a:t>
            </a:r>
            <a:endParaRPr dirty="0"/>
          </a:p>
        </p:txBody>
      </p:sp>
      <p:sp>
        <p:nvSpPr>
          <p:cNvPr id="1659" name="Google Shape;1659;p47"/>
          <p:cNvSpPr txBox="1">
            <a:spLocks noGrp="1"/>
          </p:cNvSpPr>
          <p:nvPr>
            <p:ph type="subTitle" idx="1"/>
          </p:nvPr>
        </p:nvSpPr>
        <p:spPr>
          <a:xfrm>
            <a:off x="3108192" y="3103825"/>
            <a:ext cx="29352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grpSp>
        <p:nvGrpSpPr>
          <p:cNvPr id="1660" name="Google Shape;1660;p47"/>
          <p:cNvGrpSpPr/>
          <p:nvPr/>
        </p:nvGrpSpPr>
        <p:grpSpPr>
          <a:xfrm rot="522375">
            <a:off x="6417626" y="2731353"/>
            <a:ext cx="1757133" cy="1552919"/>
            <a:chOff x="-250850" y="6054775"/>
            <a:chExt cx="2267475" cy="2003950"/>
          </a:xfrm>
        </p:grpSpPr>
        <p:sp>
          <p:nvSpPr>
            <p:cNvPr id="1661" name="Google Shape;1661;p47"/>
            <p:cNvSpPr/>
            <p:nvPr/>
          </p:nvSpPr>
          <p:spPr>
            <a:xfrm>
              <a:off x="-250850" y="6054775"/>
              <a:ext cx="2267475" cy="2003950"/>
            </a:xfrm>
            <a:custGeom>
              <a:avLst/>
              <a:gdLst/>
              <a:ahLst/>
              <a:cxnLst/>
              <a:rect l="l" t="t" r="r" b="b"/>
              <a:pathLst>
                <a:path w="90699" h="80158" extrusionOk="0">
                  <a:moveTo>
                    <a:pt x="25719" y="1"/>
                  </a:moveTo>
                  <a:cubicBezTo>
                    <a:pt x="25119" y="1"/>
                    <a:pt x="24552" y="201"/>
                    <a:pt x="24085" y="601"/>
                  </a:cubicBezTo>
                  <a:cubicBezTo>
                    <a:pt x="23584" y="1035"/>
                    <a:pt x="23251" y="1668"/>
                    <a:pt x="23184" y="2336"/>
                  </a:cubicBezTo>
                  <a:lnTo>
                    <a:pt x="22984" y="6338"/>
                  </a:lnTo>
                  <a:cubicBezTo>
                    <a:pt x="21516" y="5871"/>
                    <a:pt x="19915" y="5671"/>
                    <a:pt x="18114" y="5671"/>
                  </a:cubicBezTo>
                  <a:cubicBezTo>
                    <a:pt x="15412" y="5671"/>
                    <a:pt x="13244" y="6205"/>
                    <a:pt x="13144" y="6205"/>
                  </a:cubicBezTo>
                  <a:cubicBezTo>
                    <a:pt x="11843" y="6539"/>
                    <a:pt x="11075" y="7806"/>
                    <a:pt x="11276" y="9074"/>
                  </a:cubicBezTo>
                  <a:lnTo>
                    <a:pt x="12443" y="15378"/>
                  </a:lnTo>
                  <a:lnTo>
                    <a:pt x="9841" y="14978"/>
                  </a:lnTo>
                  <a:cubicBezTo>
                    <a:pt x="9741" y="14911"/>
                    <a:pt x="9574" y="14911"/>
                    <a:pt x="9441" y="14911"/>
                  </a:cubicBezTo>
                  <a:cubicBezTo>
                    <a:pt x="8774" y="14911"/>
                    <a:pt x="8107" y="15211"/>
                    <a:pt x="7606" y="15712"/>
                  </a:cubicBezTo>
                  <a:cubicBezTo>
                    <a:pt x="7006" y="16312"/>
                    <a:pt x="6806" y="17180"/>
                    <a:pt x="6972" y="17980"/>
                  </a:cubicBezTo>
                  <a:lnTo>
                    <a:pt x="7640" y="20882"/>
                  </a:lnTo>
                  <a:lnTo>
                    <a:pt x="735" y="29021"/>
                  </a:lnTo>
                  <a:cubicBezTo>
                    <a:pt x="234" y="29588"/>
                    <a:pt x="1" y="30389"/>
                    <a:pt x="168" y="31156"/>
                  </a:cubicBezTo>
                  <a:lnTo>
                    <a:pt x="9741" y="75855"/>
                  </a:lnTo>
                  <a:cubicBezTo>
                    <a:pt x="9975" y="77022"/>
                    <a:pt x="10975" y="77823"/>
                    <a:pt x="12176" y="77823"/>
                  </a:cubicBezTo>
                  <a:lnTo>
                    <a:pt x="63046" y="77823"/>
                  </a:lnTo>
                  <a:lnTo>
                    <a:pt x="70218" y="79558"/>
                  </a:lnTo>
                  <a:cubicBezTo>
                    <a:pt x="70351" y="79591"/>
                    <a:pt x="70485" y="79658"/>
                    <a:pt x="70618" y="79658"/>
                  </a:cubicBezTo>
                  <a:lnTo>
                    <a:pt x="70685" y="79658"/>
                  </a:lnTo>
                  <a:lnTo>
                    <a:pt x="71819" y="80058"/>
                  </a:lnTo>
                  <a:cubicBezTo>
                    <a:pt x="72019" y="80091"/>
                    <a:pt x="72252" y="80158"/>
                    <a:pt x="72419" y="80158"/>
                  </a:cubicBezTo>
                  <a:cubicBezTo>
                    <a:pt x="72853" y="80158"/>
                    <a:pt x="73320" y="80025"/>
                    <a:pt x="73754" y="79758"/>
                  </a:cubicBezTo>
                  <a:cubicBezTo>
                    <a:pt x="74321" y="79391"/>
                    <a:pt x="74688" y="78857"/>
                    <a:pt x="74854" y="78190"/>
                  </a:cubicBezTo>
                  <a:lnTo>
                    <a:pt x="74921" y="77923"/>
                  </a:lnTo>
                  <a:lnTo>
                    <a:pt x="79091" y="77923"/>
                  </a:lnTo>
                  <a:cubicBezTo>
                    <a:pt x="80292" y="77923"/>
                    <a:pt x="81292" y="77089"/>
                    <a:pt x="81526" y="75922"/>
                  </a:cubicBezTo>
                  <a:lnTo>
                    <a:pt x="90532" y="30789"/>
                  </a:lnTo>
                  <a:cubicBezTo>
                    <a:pt x="90699" y="29989"/>
                    <a:pt x="90499" y="29221"/>
                    <a:pt x="90032" y="28654"/>
                  </a:cubicBezTo>
                  <a:lnTo>
                    <a:pt x="81859" y="18647"/>
                  </a:lnTo>
                  <a:lnTo>
                    <a:pt x="81859" y="18614"/>
                  </a:lnTo>
                  <a:cubicBezTo>
                    <a:pt x="81859" y="18547"/>
                    <a:pt x="81826" y="18514"/>
                    <a:pt x="81826" y="18480"/>
                  </a:cubicBezTo>
                  <a:cubicBezTo>
                    <a:pt x="81826" y="18447"/>
                    <a:pt x="81793" y="18380"/>
                    <a:pt x="81793" y="18314"/>
                  </a:cubicBezTo>
                  <a:cubicBezTo>
                    <a:pt x="81793" y="18314"/>
                    <a:pt x="81793" y="18280"/>
                    <a:pt x="81759" y="18280"/>
                  </a:cubicBezTo>
                  <a:cubicBezTo>
                    <a:pt x="81759" y="18214"/>
                    <a:pt x="81693" y="18180"/>
                    <a:pt x="81693" y="18147"/>
                  </a:cubicBezTo>
                  <a:cubicBezTo>
                    <a:pt x="81659" y="18047"/>
                    <a:pt x="81659" y="18013"/>
                    <a:pt x="81626" y="17947"/>
                  </a:cubicBezTo>
                  <a:cubicBezTo>
                    <a:pt x="81559" y="17880"/>
                    <a:pt x="81559" y="17847"/>
                    <a:pt x="81526" y="17813"/>
                  </a:cubicBezTo>
                  <a:cubicBezTo>
                    <a:pt x="81492" y="17780"/>
                    <a:pt x="81459" y="17680"/>
                    <a:pt x="81392" y="17647"/>
                  </a:cubicBezTo>
                  <a:cubicBezTo>
                    <a:pt x="81359" y="17613"/>
                    <a:pt x="81359" y="17546"/>
                    <a:pt x="81326" y="17513"/>
                  </a:cubicBezTo>
                  <a:lnTo>
                    <a:pt x="81159" y="17346"/>
                  </a:lnTo>
                  <a:cubicBezTo>
                    <a:pt x="81125" y="17313"/>
                    <a:pt x="81125" y="17313"/>
                    <a:pt x="81125" y="17280"/>
                  </a:cubicBezTo>
                  <a:cubicBezTo>
                    <a:pt x="81025" y="17180"/>
                    <a:pt x="80892" y="17113"/>
                    <a:pt x="80792" y="17013"/>
                  </a:cubicBezTo>
                  <a:cubicBezTo>
                    <a:pt x="80725" y="17013"/>
                    <a:pt x="80725" y="16979"/>
                    <a:pt x="80692" y="16979"/>
                  </a:cubicBezTo>
                  <a:cubicBezTo>
                    <a:pt x="80658" y="16979"/>
                    <a:pt x="80658" y="16946"/>
                    <a:pt x="80625" y="16946"/>
                  </a:cubicBezTo>
                  <a:cubicBezTo>
                    <a:pt x="80658" y="16679"/>
                    <a:pt x="80692" y="16379"/>
                    <a:pt x="80658" y="16145"/>
                  </a:cubicBezTo>
                  <a:cubicBezTo>
                    <a:pt x="80058" y="11042"/>
                    <a:pt x="78490" y="8473"/>
                    <a:pt x="75988" y="8473"/>
                  </a:cubicBezTo>
                  <a:lnTo>
                    <a:pt x="75655" y="8473"/>
                  </a:lnTo>
                  <a:cubicBezTo>
                    <a:pt x="75521" y="8473"/>
                    <a:pt x="75388" y="8507"/>
                    <a:pt x="75321" y="8507"/>
                  </a:cubicBezTo>
                  <a:cubicBezTo>
                    <a:pt x="74888" y="5204"/>
                    <a:pt x="74120" y="3103"/>
                    <a:pt x="72853" y="1802"/>
                  </a:cubicBezTo>
                  <a:cubicBezTo>
                    <a:pt x="72019" y="935"/>
                    <a:pt x="70952" y="468"/>
                    <a:pt x="69817" y="468"/>
                  </a:cubicBezTo>
                  <a:cubicBezTo>
                    <a:pt x="69651" y="468"/>
                    <a:pt x="69484" y="468"/>
                    <a:pt x="69317" y="501"/>
                  </a:cubicBezTo>
                  <a:cubicBezTo>
                    <a:pt x="68016" y="668"/>
                    <a:pt x="66882" y="1301"/>
                    <a:pt x="66048" y="2369"/>
                  </a:cubicBezTo>
                  <a:cubicBezTo>
                    <a:pt x="64981" y="3803"/>
                    <a:pt x="64514" y="5938"/>
                    <a:pt x="64347" y="7940"/>
                  </a:cubicBezTo>
                  <a:cubicBezTo>
                    <a:pt x="64313" y="7839"/>
                    <a:pt x="64213" y="7806"/>
                    <a:pt x="64180" y="7706"/>
                  </a:cubicBezTo>
                  <a:cubicBezTo>
                    <a:pt x="63613" y="7139"/>
                    <a:pt x="62846" y="6805"/>
                    <a:pt x="62045" y="6805"/>
                  </a:cubicBezTo>
                  <a:cubicBezTo>
                    <a:pt x="61545" y="6805"/>
                    <a:pt x="60811" y="6939"/>
                    <a:pt x="60044" y="7539"/>
                  </a:cubicBezTo>
                  <a:cubicBezTo>
                    <a:pt x="57876" y="9274"/>
                    <a:pt x="57809" y="13143"/>
                    <a:pt x="57876" y="14978"/>
                  </a:cubicBezTo>
                  <a:lnTo>
                    <a:pt x="47635" y="14978"/>
                  </a:lnTo>
                  <a:lnTo>
                    <a:pt x="50470" y="5371"/>
                  </a:lnTo>
                  <a:cubicBezTo>
                    <a:pt x="50670" y="4671"/>
                    <a:pt x="50537" y="3870"/>
                    <a:pt x="50137" y="3303"/>
                  </a:cubicBezTo>
                  <a:cubicBezTo>
                    <a:pt x="49703" y="2702"/>
                    <a:pt x="49036" y="2302"/>
                    <a:pt x="48302" y="2202"/>
                  </a:cubicBezTo>
                  <a:lnTo>
                    <a:pt x="259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7"/>
            <p:cNvSpPr/>
            <p:nvPr/>
          </p:nvSpPr>
          <p:spPr>
            <a:xfrm>
              <a:off x="-185800" y="6492600"/>
              <a:ext cx="2137400" cy="1446875"/>
            </a:xfrm>
            <a:custGeom>
              <a:avLst/>
              <a:gdLst/>
              <a:ahLst/>
              <a:cxnLst/>
              <a:rect l="l" t="t" r="r" b="b"/>
              <a:pathLst>
                <a:path w="85496" h="57875" extrusionOk="0">
                  <a:moveTo>
                    <a:pt x="11209" y="0"/>
                  </a:moveTo>
                  <a:lnTo>
                    <a:pt x="1" y="13176"/>
                  </a:lnTo>
                  <a:lnTo>
                    <a:pt x="9541" y="57875"/>
                  </a:lnTo>
                  <a:lnTo>
                    <a:pt x="76489" y="57875"/>
                  </a:lnTo>
                  <a:lnTo>
                    <a:pt x="85495" y="12709"/>
                  </a:lnTo>
                  <a:lnTo>
                    <a:pt x="750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7"/>
            <p:cNvSpPr/>
            <p:nvPr/>
          </p:nvSpPr>
          <p:spPr>
            <a:xfrm>
              <a:off x="-62375" y="6720250"/>
              <a:ext cx="1792150" cy="44225"/>
            </a:xfrm>
            <a:custGeom>
              <a:avLst/>
              <a:gdLst/>
              <a:ahLst/>
              <a:cxnLst/>
              <a:rect l="l" t="t" r="r" b="b"/>
              <a:pathLst>
                <a:path w="71686" h="1769" extrusionOk="0">
                  <a:moveTo>
                    <a:pt x="71685" y="1"/>
                  </a:moveTo>
                  <a:lnTo>
                    <a:pt x="1" y="1402"/>
                  </a:lnTo>
                  <a:lnTo>
                    <a:pt x="1" y="1769"/>
                  </a:lnTo>
                  <a:lnTo>
                    <a:pt x="71685" y="368"/>
                  </a:lnTo>
                  <a:lnTo>
                    <a:pt x="716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7"/>
            <p:cNvSpPr/>
            <p:nvPr/>
          </p:nvSpPr>
          <p:spPr>
            <a:xfrm>
              <a:off x="100250" y="6670225"/>
              <a:ext cx="1199200" cy="23375"/>
            </a:xfrm>
            <a:custGeom>
              <a:avLst/>
              <a:gdLst/>
              <a:ahLst/>
              <a:cxnLst/>
              <a:rect l="l" t="t" r="r" b="b"/>
              <a:pathLst>
                <a:path w="47968" h="935" extrusionOk="0">
                  <a:moveTo>
                    <a:pt x="47968" y="0"/>
                  </a:moveTo>
                  <a:lnTo>
                    <a:pt x="0" y="567"/>
                  </a:lnTo>
                  <a:lnTo>
                    <a:pt x="0" y="934"/>
                  </a:lnTo>
                  <a:lnTo>
                    <a:pt x="47968" y="367"/>
                  </a:lnTo>
                  <a:lnTo>
                    <a:pt x="479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7"/>
            <p:cNvSpPr/>
            <p:nvPr/>
          </p:nvSpPr>
          <p:spPr>
            <a:xfrm>
              <a:off x="325400" y="6585150"/>
              <a:ext cx="1349325" cy="51725"/>
            </a:xfrm>
            <a:custGeom>
              <a:avLst/>
              <a:gdLst/>
              <a:ahLst/>
              <a:cxnLst/>
              <a:rect l="l" t="t" r="r" b="b"/>
              <a:pathLst>
                <a:path w="53973" h="2069" extrusionOk="0">
                  <a:moveTo>
                    <a:pt x="53973" y="1"/>
                  </a:moveTo>
                  <a:lnTo>
                    <a:pt x="1" y="1702"/>
                  </a:lnTo>
                  <a:lnTo>
                    <a:pt x="1" y="2069"/>
                  </a:lnTo>
                  <a:lnTo>
                    <a:pt x="53973" y="368"/>
                  </a:lnTo>
                  <a:lnTo>
                    <a:pt x="539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7"/>
            <p:cNvSpPr/>
            <p:nvPr/>
          </p:nvSpPr>
          <p:spPr>
            <a:xfrm>
              <a:off x="191975" y="6556800"/>
              <a:ext cx="780575" cy="37550"/>
            </a:xfrm>
            <a:custGeom>
              <a:avLst/>
              <a:gdLst/>
              <a:ahLst/>
              <a:cxnLst/>
              <a:rect l="l" t="t" r="r" b="b"/>
              <a:pathLst>
                <a:path w="31223" h="1502" extrusionOk="0">
                  <a:moveTo>
                    <a:pt x="31189" y="1"/>
                  </a:moveTo>
                  <a:lnTo>
                    <a:pt x="0" y="1101"/>
                  </a:lnTo>
                  <a:lnTo>
                    <a:pt x="0" y="1502"/>
                  </a:lnTo>
                  <a:lnTo>
                    <a:pt x="31223" y="401"/>
                  </a:lnTo>
                  <a:lnTo>
                    <a:pt x="31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7"/>
            <p:cNvSpPr/>
            <p:nvPr/>
          </p:nvSpPr>
          <p:spPr>
            <a:xfrm>
              <a:off x="-157450" y="6806150"/>
              <a:ext cx="2071525" cy="25050"/>
            </a:xfrm>
            <a:custGeom>
              <a:avLst/>
              <a:gdLst/>
              <a:ahLst/>
              <a:cxnLst/>
              <a:rect l="l" t="t" r="r" b="b"/>
              <a:pathLst>
                <a:path w="82861" h="1002" extrusionOk="0">
                  <a:moveTo>
                    <a:pt x="82827" y="0"/>
                  </a:moveTo>
                  <a:lnTo>
                    <a:pt x="1" y="634"/>
                  </a:lnTo>
                  <a:lnTo>
                    <a:pt x="1" y="1001"/>
                  </a:lnTo>
                  <a:lnTo>
                    <a:pt x="82860" y="367"/>
                  </a:lnTo>
                  <a:lnTo>
                    <a:pt x="828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7"/>
            <p:cNvSpPr/>
            <p:nvPr/>
          </p:nvSpPr>
          <p:spPr>
            <a:xfrm>
              <a:off x="22675" y="6916225"/>
              <a:ext cx="812275" cy="401150"/>
            </a:xfrm>
            <a:custGeom>
              <a:avLst/>
              <a:gdLst/>
              <a:ahLst/>
              <a:cxnLst/>
              <a:rect l="l" t="t" r="r" b="b"/>
              <a:pathLst>
                <a:path w="32491" h="16046" extrusionOk="0">
                  <a:moveTo>
                    <a:pt x="1" y="1"/>
                  </a:moveTo>
                  <a:lnTo>
                    <a:pt x="1736" y="16012"/>
                  </a:lnTo>
                  <a:lnTo>
                    <a:pt x="32491" y="16045"/>
                  </a:lnTo>
                  <a:lnTo>
                    <a:pt x="318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7"/>
            <p:cNvSpPr/>
            <p:nvPr/>
          </p:nvSpPr>
          <p:spPr>
            <a:xfrm>
              <a:off x="631450" y="6970975"/>
              <a:ext cx="144300" cy="122900"/>
            </a:xfrm>
            <a:custGeom>
              <a:avLst/>
              <a:gdLst/>
              <a:ahLst/>
              <a:cxnLst/>
              <a:rect l="l" t="t" r="r" b="b"/>
              <a:pathLst>
                <a:path w="5772" h="4916" extrusionOk="0">
                  <a:moveTo>
                    <a:pt x="3801" y="1"/>
                  </a:moveTo>
                  <a:cubicBezTo>
                    <a:pt x="3121" y="1"/>
                    <a:pt x="2520" y="700"/>
                    <a:pt x="2469" y="1380"/>
                  </a:cubicBezTo>
                  <a:cubicBezTo>
                    <a:pt x="2107" y="903"/>
                    <a:pt x="1559" y="503"/>
                    <a:pt x="1094" y="503"/>
                  </a:cubicBezTo>
                  <a:cubicBezTo>
                    <a:pt x="746" y="503"/>
                    <a:pt x="444" y="727"/>
                    <a:pt x="301" y="1313"/>
                  </a:cubicBezTo>
                  <a:cubicBezTo>
                    <a:pt x="1" y="2380"/>
                    <a:pt x="1202" y="4215"/>
                    <a:pt x="2469" y="4916"/>
                  </a:cubicBezTo>
                  <a:cubicBezTo>
                    <a:pt x="3837" y="3648"/>
                    <a:pt x="5771" y="1346"/>
                    <a:pt x="4471" y="246"/>
                  </a:cubicBezTo>
                  <a:cubicBezTo>
                    <a:pt x="4250" y="74"/>
                    <a:pt x="4021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7"/>
            <p:cNvSpPr/>
            <p:nvPr/>
          </p:nvSpPr>
          <p:spPr>
            <a:xfrm>
              <a:off x="-9000" y="6963750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2" y="1"/>
                  </a:moveTo>
                  <a:cubicBezTo>
                    <a:pt x="2502" y="1"/>
                    <a:pt x="1464" y="16"/>
                    <a:pt x="723" y="16"/>
                  </a:cubicBezTo>
                  <a:cubicBezTo>
                    <a:pt x="353" y="16"/>
                    <a:pt x="56" y="12"/>
                    <a:pt x="0" y="1"/>
                  </a:cubicBezTo>
                  <a:lnTo>
                    <a:pt x="0" y="1"/>
                  </a:lnTo>
                  <a:lnTo>
                    <a:pt x="901" y="3804"/>
                  </a:lnTo>
                  <a:lnTo>
                    <a:pt x="2502" y="3804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7"/>
            <p:cNvSpPr/>
            <p:nvPr/>
          </p:nvSpPr>
          <p:spPr>
            <a:xfrm>
              <a:off x="22675" y="7185575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3" y="1"/>
                  </a:moveTo>
                  <a:cubicBezTo>
                    <a:pt x="2503" y="1"/>
                    <a:pt x="1465" y="31"/>
                    <a:pt x="724" y="31"/>
                  </a:cubicBezTo>
                  <a:cubicBezTo>
                    <a:pt x="353" y="31"/>
                    <a:pt x="57" y="23"/>
                    <a:pt x="1" y="1"/>
                  </a:cubicBezTo>
                  <a:lnTo>
                    <a:pt x="1" y="1"/>
                  </a:lnTo>
                  <a:lnTo>
                    <a:pt x="868" y="3804"/>
                  </a:lnTo>
                  <a:lnTo>
                    <a:pt x="2503" y="3804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7"/>
            <p:cNvSpPr/>
            <p:nvPr/>
          </p:nvSpPr>
          <p:spPr>
            <a:xfrm>
              <a:off x="948350" y="7380725"/>
              <a:ext cx="766400" cy="463700"/>
            </a:xfrm>
            <a:custGeom>
              <a:avLst/>
              <a:gdLst/>
              <a:ahLst/>
              <a:cxnLst/>
              <a:rect l="l" t="t" r="r" b="b"/>
              <a:pathLst>
                <a:path w="30656" h="18548" extrusionOk="0">
                  <a:moveTo>
                    <a:pt x="567" y="1"/>
                  </a:moveTo>
                  <a:lnTo>
                    <a:pt x="0" y="18547"/>
                  </a:lnTo>
                  <a:lnTo>
                    <a:pt x="28521" y="18180"/>
                  </a:lnTo>
                  <a:lnTo>
                    <a:pt x="30656" y="201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7"/>
            <p:cNvSpPr/>
            <p:nvPr/>
          </p:nvSpPr>
          <p:spPr>
            <a:xfrm>
              <a:off x="948350" y="7380725"/>
              <a:ext cx="703025" cy="615475"/>
            </a:xfrm>
            <a:custGeom>
              <a:avLst/>
              <a:gdLst/>
              <a:ahLst/>
              <a:cxnLst/>
              <a:rect l="l" t="t" r="r" b="b"/>
              <a:pathLst>
                <a:path w="28121" h="24619" extrusionOk="0">
                  <a:moveTo>
                    <a:pt x="567" y="1"/>
                  </a:moveTo>
                  <a:lnTo>
                    <a:pt x="0" y="18547"/>
                  </a:lnTo>
                  <a:lnTo>
                    <a:pt x="24451" y="24618"/>
                  </a:lnTo>
                  <a:lnTo>
                    <a:pt x="28121" y="7206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7"/>
            <p:cNvSpPr/>
            <p:nvPr/>
          </p:nvSpPr>
          <p:spPr>
            <a:xfrm>
              <a:off x="962525" y="7401575"/>
              <a:ext cx="643825" cy="587100"/>
            </a:xfrm>
            <a:custGeom>
              <a:avLst/>
              <a:gdLst/>
              <a:ahLst/>
              <a:cxnLst/>
              <a:rect l="l" t="t" r="r" b="b"/>
              <a:pathLst>
                <a:path w="25753" h="23484" extrusionOk="0">
                  <a:moveTo>
                    <a:pt x="101" y="0"/>
                  </a:moveTo>
                  <a:lnTo>
                    <a:pt x="0" y="367"/>
                  </a:lnTo>
                  <a:lnTo>
                    <a:pt x="25319" y="6972"/>
                  </a:lnTo>
                  <a:lnTo>
                    <a:pt x="22450" y="23451"/>
                  </a:lnTo>
                  <a:lnTo>
                    <a:pt x="22817" y="23484"/>
                  </a:lnTo>
                  <a:lnTo>
                    <a:pt x="25752" y="6705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7"/>
            <p:cNvSpPr/>
            <p:nvPr/>
          </p:nvSpPr>
          <p:spPr>
            <a:xfrm>
              <a:off x="1435375" y="7583150"/>
              <a:ext cx="129275" cy="104475"/>
            </a:xfrm>
            <a:custGeom>
              <a:avLst/>
              <a:gdLst/>
              <a:ahLst/>
              <a:cxnLst/>
              <a:rect l="l" t="t" r="r" b="b"/>
              <a:pathLst>
                <a:path w="5171" h="4179" extrusionOk="0">
                  <a:moveTo>
                    <a:pt x="1211" y="1"/>
                  </a:moveTo>
                  <a:cubicBezTo>
                    <a:pt x="972" y="1"/>
                    <a:pt x="727" y="148"/>
                    <a:pt x="500" y="510"/>
                  </a:cubicBezTo>
                  <a:cubicBezTo>
                    <a:pt x="0" y="1344"/>
                    <a:pt x="534" y="3212"/>
                    <a:pt x="1401" y="4179"/>
                  </a:cubicBezTo>
                  <a:cubicBezTo>
                    <a:pt x="2969" y="3412"/>
                    <a:pt x="5170" y="1944"/>
                    <a:pt x="4336" y="743"/>
                  </a:cubicBezTo>
                  <a:cubicBezTo>
                    <a:pt x="4117" y="427"/>
                    <a:pt x="3836" y="297"/>
                    <a:pt x="3551" y="297"/>
                  </a:cubicBezTo>
                  <a:cubicBezTo>
                    <a:pt x="3054" y="297"/>
                    <a:pt x="2547" y="690"/>
                    <a:pt x="2335" y="1177"/>
                  </a:cubicBezTo>
                  <a:cubicBezTo>
                    <a:pt x="2115" y="560"/>
                    <a:pt x="1676" y="1"/>
                    <a:pt x="12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7"/>
            <p:cNvSpPr/>
            <p:nvPr/>
          </p:nvSpPr>
          <p:spPr>
            <a:xfrm>
              <a:off x="933325" y="7437425"/>
              <a:ext cx="61750" cy="102600"/>
            </a:xfrm>
            <a:custGeom>
              <a:avLst/>
              <a:gdLst/>
              <a:ahLst/>
              <a:cxnLst/>
              <a:rect l="l" t="t" r="r" b="b"/>
              <a:pathLst>
                <a:path w="2470" h="4104" extrusionOk="0">
                  <a:moveTo>
                    <a:pt x="1" y="1"/>
                  </a:moveTo>
                  <a:lnTo>
                    <a:pt x="301" y="3870"/>
                  </a:lnTo>
                  <a:lnTo>
                    <a:pt x="1902" y="4104"/>
                  </a:lnTo>
                  <a:lnTo>
                    <a:pt x="2469" y="368"/>
                  </a:lnTo>
                  <a:cubicBezTo>
                    <a:pt x="2469" y="368"/>
                    <a:pt x="168" y="6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7"/>
            <p:cNvSpPr/>
            <p:nvPr/>
          </p:nvSpPr>
          <p:spPr>
            <a:xfrm>
              <a:off x="924175" y="7710125"/>
              <a:ext cx="61725" cy="103425"/>
            </a:xfrm>
            <a:custGeom>
              <a:avLst/>
              <a:gdLst/>
              <a:ahLst/>
              <a:cxnLst/>
              <a:rect l="l" t="t" r="r" b="b"/>
              <a:pathLst>
                <a:path w="2469" h="4137" extrusionOk="0">
                  <a:moveTo>
                    <a:pt x="0" y="1"/>
                  </a:moveTo>
                  <a:lnTo>
                    <a:pt x="300" y="3870"/>
                  </a:lnTo>
                  <a:lnTo>
                    <a:pt x="1868" y="4137"/>
                  </a:lnTo>
                  <a:lnTo>
                    <a:pt x="2468" y="368"/>
                  </a:lnTo>
                  <a:cubicBezTo>
                    <a:pt x="2468" y="368"/>
                    <a:pt x="167" y="10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7"/>
            <p:cNvSpPr/>
            <p:nvPr/>
          </p:nvSpPr>
          <p:spPr>
            <a:xfrm>
              <a:off x="964200" y="6916225"/>
              <a:ext cx="806425" cy="402825"/>
            </a:xfrm>
            <a:custGeom>
              <a:avLst/>
              <a:gdLst/>
              <a:ahLst/>
              <a:cxnLst/>
              <a:rect l="l" t="t" r="r" b="b"/>
              <a:pathLst>
                <a:path w="32257" h="16113" extrusionOk="0">
                  <a:moveTo>
                    <a:pt x="501" y="1"/>
                  </a:moveTo>
                  <a:lnTo>
                    <a:pt x="0" y="16045"/>
                  </a:lnTo>
                  <a:lnTo>
                    <a:pt x="30355" y="16112"/>
                  </a:lnTo>
                  <a:lnTo>
                    <a:pt x="322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7"/>
            <p:cNvSpPr/>
            <p:nvPr/>
          </p:nvSpPr>
          <p:spPr>
            <a:xfrm>
              <a:off x="1552950" y="6970975"/>
              <a:ext cx="144300" cy="122900"/>
            </a:xfrm>
            <a:custGeom>
              <a:avLst/>
              <a:gdLst/>
              <a:ahLst/>
              <a:cxnLst/>
              <a:rect l="l" t="t" r="r" b="b"/>
              <a:pathLst>
                <a:path w="5772" h="4916" extrusionOk="0">
                  <a:moveTo>
                    <a:pt x="3815" y="1"/>
                  </a:moveTo>
                  <a:cubicBezTo>
                    <a:pt x="3140" y="1"/>
                    <a:pt x="2519" y="700"/>
                    <a:pt x="2469" y="1380"/>
                  </a:cubicBezTo>
                  <a:cubicBezTo>
                    <a:pt x="2106" y="903"/>
                    <a:pt x="1559" y="503"/>
                    <a:pt x="1094" y="503"/>
                  </a:cubicBezTo>
                  <a:cubicBezTo>
                    <a:pt x="745" y="503"/>
                    <a:pt x="443" y="727"/>
                    <a:pt x="301" y="1313"/>
                  </a:cubicBezTo>
                  <a:cubicBezTo>
                    <a:pt x="0" y="2380"/>
                    <a:pt x="1201" y="4215"/>
                    <a:pt x="2469" y="4916"/>
                  </a:cubicBezTo>
                  <a:cubicBezTo>
                    <a:pt x="3870" y="3648"/>
                    <a:pt x="5771" y="1346"/>
                    <a:pt x="4470" y="246"/>
                  </a:cubicBezTo>
                  <a:cubicBezTo>
                    <a:pt x="4258" y="74"/>
                    <a:pt x="4033" y="1"/>
                    <a:pt x="3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7"/>
            <p:cNvSpPr/>
            <p:nvPr/>
          </p:nvSpPr>
          <p:spPr>
            <a:xfrm>
              <a:off x="940850" y="6959600"/>
              <a:ext cx="62550" cy="95075"/>
            </a:xfrm>
            <a:custGeom>
              <a:avLst/>
              <a:gdLst/>
              <a:ahLst/>
              <a:cxnLst/>
              <a:rect l="l" t="t" r="r" b="b"/>
              <a:pathLst>
                <a:path w="2502" h="3803" extrusionOk="0">
                  <a:moveTo>
                    <a:pt x="2502" y="0"/>
                  </a:moveTo>
                  <a:cubicBezTo>
                    <a:pt x="2502" y="0"/>
                    <a:pt x="1464" y="15"/>
                    <a:pt x="723" y="15"/>
                  </a:cubicBezTo>
                  <a:cubicBezTo>
                    <a:pt x="352" y="15"/>
                    <a:pt x="56" y="11"/>
                    <a:pt x="0" y="0"/>
                  </a:cubicBezTo>
                  <a:lnTo>
                    <a:pt x="0" y="0"/>
                  </a:lnTo>
                  <a:lnTo>
                    <a:pt x="901" y="3803"/>
                  </a:lnTo>
                  <a:lnTo>
                    <a:pt x="2502" y="380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7"/>
            <p:cNvSpPr/>
            <p:nvPr/>
          </p:nvSpPr>
          <p:spPr>
            <a:xfrm>
              <a:off x="932500" y="7168900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2" y="1"/>
                  </a:moveTo>
                  <a:cubicBezTo>
                    <a:pt x="2502" y="1"/>
                    <a:pt x="1465" y="30"/>
                    <a:pt x="723" y="30"/>
                  </a:cubicBezTo>
                  <a:cubicBezTo>
                    <a:pt x="353" y="30"/>
                    <a:pt x="56" y="23"/>
                    <a:pt x="1" y="1"/>
                  </a:cubicBezTo>
                  <a:lnTo>
                    <a:pt x="1" y="1"/>
                  </a:lnTo>
                  <a:lnTo>
                    <a:pt x="868" y="3804"/>
                  </a:lnTo>
                  <a:lnTo>
                    <a:pt x="2502" y="3804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7"/>
            <p:cNvSpPr/>
            <p:nvPr/>
          </p:nvSpPr>
          <p:spPr>
            <a:xfrm>
              <a:off x="72725" y="7376550"/>
              <a:ext cx="780575" cy="479550"/>
            </a:xfrm>
            <a:custGeom>
              <a:avLst/>
              <a:gdLst/>
              <a:ahLst/>
              <a:cxnLst/>
              <a:rect l="l" t="t" r="r" b="b"/>
              <a:pathLst>
                <a:path w="31223" h="19182" extrusionOk="0">
                  <a:moveTo>
                    <a:pt x="0" y="1"/>
                  </a:moveTo>
                  <a:lnTo>
                    <a:pt x="2135" y="19181"/>
                  </a:lnTo>
                  <a:lnTo>
                    <a:pt x="31223" y="18781"/>
                  </a:lnTo>
                  <a:lnTo>
                    <a:pt x="30556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7"/>
            <p:cNvSpPr/>
            <p:nvPr/>
          </p:nvSpPr>
          <p:spPr>
            <a:xfrm>
              <a:off x="631450" y="7432025"/>
              <a:ext cx="144300" cy="123025"/>
            </a:xfrm>
            <a:custGeom>
              <a:avLst/>
              <a:gdLst/>
              <a:ahLst/>
              <a:cxnLst/>
              <a:rect l="l" t="t" r="r" b="b"/>
              <a:pathLst>
                <a:path w="5772" h="4921" extrusionOk="0">
                  <a:moveTo>
                    <a:pt x="3790" y="1"/>
                  </a:moveTo>
                  <a:cubicBezTo>
                    <a:pt x="3115" y="1"/>
                    <a:pt x="2519" y="683"/>
                    <a:pt x="2469" y="1384"/>
                  </a:cubicBezTo>
                  <a:cubicBezTo>
                    <a:pt x="2104" y="904"/>
                    <a:pt x="1550" y="501"/>
                    <a:pt x="1083" y="501"/>
                  </a:cubicBezTo>
                  <a:cubicBezTo>
                    <a:pt x="739" y="501"/>
                    <a:pt x="442" y="719"/>
                    <a:pt x="301" y="1284"/>
                  </a:cubicBezTo>
                  <a:cubicBezTo>
                    <a:pt x="1" y="2385"/>
                    <a:pt x="1202" y="4220"/>
                    <a:pt x="2469" y="4920"/>
                  </a:cubicBezTo>
                  <a:cubicBezTo>
                    <a:pt x="3837" y="3586"/>
                    <a:pt x="5771" y="1284"/>
                    <a:pt x="4471" y="250"/>
                  </a:cubicBezTo>
                  <a:cubicBezTo>
                    <a:pt x="4246" y="76"/>
                    <a:pt x="4014" y="1"/>
                    <a:pt x="37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7"/>
            <p:cNvSpPr/>
            <p:nvPr/>
          </p:nvSpPr>
          <p:spPr>
            <a:xfrm>
              <a:off x="45200" y="7416575"/>
              <a:ext cx="62575" cy="94275"/>
            </a:xfrm>
            <a:custGeom>
              <a:avLst/>
              <a:gdLst/>
              <a:ahLst/>
              <a:cxnLst/>
              <a:rect l="l" t="t" r="r" b="b"/>
              <a:pathLst>
                <a:path w="2503" h="3771" extrusionOk="0">
                  <a:moveTo>
                    <a:pt x="2502" y="1"/>
                  </a:moveTo>
                  <a:cubicBezTo>
                    <a:pt x="2502" y="1"/>
                    <a:pt x="1465" y="16"/>
                    <a:pt x="723" y="16"/>
                  </a:cubicBezTo>
                  <a:cubicBezTo>
                    <a:pt x="353" y="16"/>
                    <a:pt x="56" y="12"/>
                    <a:pt x="1" y="1"/>
                  </a:cubicBezTo>
                  <a:lnTo>
                    <a:pt x="1" y="1"/>
                  </a:lnTo>
                  <a:lnTo>
                    <a:pt x="901" y="3770"/>
                  </a:lnTo>
                  <a:lnTo>
                    <a:pt x="2502" y="3770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7"/>
            <p:cNvSpPr/>
            <p:nvPr/>
          </p:nvSpPr>
          <p:spPr>
            <a:xfrm>
              <a:off x="85225" y="7710125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3" y="1"/>
                  </a:moveTo>
                  <a:cubicBezTo>
                    <a:pt x="2503" y="1"/>
                    <a:pt x="1465" y="15"/>
                    <a:pt x="724" y="15"/>
                  </a:cubicBezTo>
                  <a:cubicBezTo>
                    <a:pt x="353" y="15"/>
                    <a:pt x="56" y="12"/>
                    <a:pt x="1" y="1"/>
                  </a:cubicBezTo>
                  <a:lnTo>
                    <a:pt x="1" y="1"/>
                  </a:lnTo>
                  <a:lnTo>
                    <a:pt x="868" y="3803"/>
                  </a:lnTo>
                  <a:lnTo>
                    <a:pt x="2503" y="3803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7"/>
            <p:cNvSpPr/>
            <p:nvPr/>
          </p:nvSpPr>
          <p:spPr>
            <a:xfrm>
              <a:off x="309550" y="6117325"/>
              <a:ext cx="640500" cy="549575"/>
            </a:xfrm>
            <a:custGeom>
              <a:avLst/>
              <a:gdLst/>
              <a:ahLst/>
              <a:cxnLst/>
              <a:rect l="l" t="t" r="r" b="b"/>
              <a:pathLst>
                <a:path w="25620" h="21983" extrusionOk="0">
                  <a:moveTo>
                    <a:pt x="3303" y="0"/>
                  </a:moveTo>
                  <a:lnTo>
                    <a:pt x="2870" y="7939"/>
                  </a:lnTo>
                  <a:lnTo>
                    <a:pt x="1" y="14144"/>
                  </a:lnTo>
                  <a:lnTo>
                    <a:pt x="2202" y="21983"/>
                  </a:lnTo>
                  <a:lnTo>
                    <a:pt x="19882" y="21883"/>
                  </a:lnTo>
                  <a:lnTo>
                    <a:pt x="19882" y="21716"/>
                  </a:lnTo>
                  <a:lnTo>
                    <a:pt x="25619" y="2202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7"/>
            <p:cNvSpPr/>
            <p:nvPr/>
          </p:nvSpPr>
          <p:spPr>
            <a:xfrm>
              <a:off x="49375" y="6578825"/>
              <a:ext cx="107600" cy="145525"/>
            </a:xfrm>
            <a:custGeom>
              <a:avLst/>
              <a:gdLst/>
              <a:ahLst/>
              <a:cxnLst/>
              <a:rect l="l" t="t" r="r" b="b"/>
              <a:pathLst>
                <a:path w="4304" h="5821" extrusionOk="0">
                  <a:moveTo>
                    <a:pt x="1423" y="1"/>
                  </a:moveTo>
                  <a:cubicBezTo>
                    <a:pt x="1312" y="1"/>
                    <a:pt x="1205" y="18"/>
                    <a:pt x="1101" y="54"/>
                  </a:cubicBezTo>
                  <a:cubicBezTo>
                    <a:pt x="234" y="354"/>
                    <a:pt x="0" y="1888"/>
                    <a:pt x="601" y="3489"/>
                  </a:cubicBezTo>
                  <a:cubicBezTo>
                    <a:pt x="1096" y="4858"/>
                    <a:pt x="2049" y="5820"/>
                    <a:pt x="2882" y="5820"/>
                  </a:cubicBezTo>
                  <a:cubicBezTo>
                    <a:pt x="3003" y="5820"/>
                    <a:pt x="3122" y="5800"/>
                    <a:pt x="3236" y="5758"/>
                  </a:cubicBezTo>
                  <a:cubicBezTo>
                    <a:pt x="4103" y="5491"/>
                    <a:pt x="4303" y="3923"/>
                    <a:pt x="3736" y="2355"/>
                  </a:cubicBezTo>
                  <a:cubicBezTo>
                    <a:pt x="3208" y="945"/>
                    <a:pt x="2239" y="1"/>
                    <a:pt x="1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7"/>
            <p:cNvSpPr/>
            <p:nvPr/>
          </p:nvSpPr>
          <p:spPr>
            <a:xfrm>
              <a:off x="-15675" y="6260450"/>
              <a:ext cx="485375" cy="410625"/>
            </a:xfrm>
            <a:custGeom>
              <a:avLst/>
              <a:gdLst/>
              <a:ahLst/>
              <a:cxnLst/>
              <a:rect l="l" t="t" r="r" b="b"/>
              <a:pathLst>
                <a:path w="19415" h="16425" extrusionOk="0">
                  <a:moveTo>
                    <a:pt x="8654" y="0"/>
                  </a:moveTo>
                  <a:cubicBezTo>
                    <a:pt x="6215" y="0"/>
                    <a:pt x="4270" y="480"/>
                    <a:pt x="4270" y="480"/>
                  </a:cubicBezTo>
                  <a:lnTo>
                    <a:pt x="6072" y="10287"/>
                  </a:lnTo>
                  <a:lnTo>
                    <a:pt x="6072" y="10287"/>
                  </a:lnTo>
                  <a:lnTo>
                    <a:pt x="1" y="9253"/>
                  </a:lnTo>
                  <a:lnTo>
                    <a:pt x="1" y="9253"/>
                  </a:lnTo>
                  <a:lnTo>
                    <a:pt x="1568" y="16425"/>
                  </a:lnTo>
                  <a:lnTo>
                    <a:pt x="16846" y="16224"/>
                  </a:lnTo>
                  <a:cubicBezTo>
                    <a:pt x="19414" y="8486"/>
                    <a:pt x="18280" y="4383"/>
                    <a:pt x="15845" y="2248"/>
                  </a:cubicBezTo>
                  <a:cubicBezTo>
                    <a:pt x="13871" y="454"/>
                    <a:pt x="11028" y="0"/>
                    <a:pt x="8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7"/>
            <p:cNvSpPr/>
            <p:nvPr/>
          </p:nvSpPr>
          <p:spPr>
            <a:xfrm>
              <a:off x="-3175" y="6547300"/>
              <a:ext cx="836475" cy="130450"/>
            </a:xfrm>
            <a:custGeom>
              <a:avLst/>
              <a:gdLst/>
              <a:ahLst/>
              <a:cxnLst/>
              <a:rect l="l" t="t" r="r" b="b"/>
              <a:pathLst>
                <a:path w="33459" h="5218" extrusionOk="0">
                  <a:moveTo>
                    <a:pt x="27320" y="1"/>
                  </a:moveTo>
                  <a:cubicBezTo>
                    <a:pt x="27243" y="1"/>
                    <a:pt x="27166" y="5"/>
                    <a:pt x="27087" y="14"/>
                  </a:cubicBezTo>
                  <a:cubicBezTo>
                    <a:pt x="25252" y="180"/>
                    <a:pt x="25252" y="2315"/>
                    <a:pt x="25386" y="3616"/>
                  </a:cubicBezTo>
                  <a:lnTo>
                    <a:pt x="12777" y="4183"/>
                  </a:lnTo>
                  <a:cubicBezTo>
                    <a:pt x="12777" y="4183"/>
                    <a:pt x="11108" y="847"/>
                    <a:pt x="9553" y="847"/>
                  </a:cubicBezTo>
                  <a:cubicBezTo>
                    <a:pt x="9538" y="847"/>
                    <a:pt x="9523" y="847"/>
                    <a:pt x="9508" y="848"/>
                  </a:cubicBezTo>
                  <a:cubicBezTo>
                    <a:pt x="7907" y="948"/>
                    <a:pt x="8073" y="4183"/>
                    <a:pt x="8073" y="4183"/>
                  </a:cubicBezTo>
                  <a:lnTo>
                    <a:pt x="1" y="3783"/>
                  </a:lnTo>
                  <a:lnTo>
                    <a:pt x="268" y="5217"/>
                  </a:lnTo>
                  <a:lnTo>
                    <a:pt x="33458" y="5217"/>
                  </a:lnTo>
                  <a:lnTo>
                    <a:pt x="33458" y="3249"/>
                  </a:lnTo>
                  <a:lnTo>
                    <a:pt x="30856" y="3349"/>
                  </a:lnTo>
                  <a:cubicBezTo>
                    <a:pt x="30250" y="2072"/>
                    <a:pt x="29032" y="1"/>
                    <a:pt x="27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7"/>
            <p:cNvSpPr/>
            <p:nvPr/>
          </p:nvSpPr>
          <p:spPr>
            <a:xfrm>
              <a:off x="207825" y="6591400"/>
              <a:ext cx="107600" cy="145450"/>
            </a:xfrm>
            <a:custGeom>
              <a:avLst/>
              <a:gdLst/>
              <a:ahLst/>
              <a:cxnLst/>
              <a:rect l="l" t="t" r="r" b="b"/>
              <a:pathLst>
                <a:path w="4304" h="5818" extrusionOk="0">
                  <a:moveTo>
                    <a:pt x="1408" y="0"/>
                  </a:moveTo>
                  <a:cubicBezTo>
                    <a:pt x="1303" y="0"/>
                    <a:pt x="1200" y="17"/>
                    <a:pt x="1101" y="51"/>
                  </a:cubicBezTo>
                  <a:cubicBezTo>
                    <a:pt x="234" y="351"/>
                    <a:pt x="0" y="1886"/>
                    <a:pt x="601" y="3487"/>
                  </a:cubicBezTo>
                  <a:cubicBezTo>
                    <a:pt x="1096" y="4856"/>
                    <a:pt x="2049" y="5818"/>
                    <a:pt x="2882" y="5818"/>
                  </a:cubicBezTo>
                  <a:cubicBezTo>
                    <a:pt x="3003" y="5818"/>
                    <a:pt x="3122" y="5797"/>
                    <a:pt x="3236" y="5755"/>
                  </a:cubicBezTo>
                  <a:cubicBezTo>
                    <a:pt x="4103" y="5488"/>
                    <a:pt x="4303" y="3920"/>
                    <a:pt x="3736" y="2353"/>
                  </a:cubicBezTo>
                  <a:cubicBezTo>
                    <a:pt x="3204" y="993"/>
                    <a:pt x="2227" y="0"/>
                    <a:pt x="1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7"/>
            <p:cNvSpPr/>
            <p:nvPr/>
          </p:nvSpPr>
          <p:spPr>
            <a:xfrm>
              <a:off x="644800" y="6568825"/>
              <a:ext cx="107600" cy="145500"/>
            </a:xfrm>
            <a:custGeom>
              <a:avLst/>
              <a:gdLst/>
              <a:ahLst/>
              <a:cxnLst/>
              <a:rect l="l" t="t" r="r" b="b"/>
              <a:pathLst>
                <a:path w="4304" h="5820" extrusionOk="0">
                  <a:moveTo>
                    <a:pt x="1414" y="0"/>
                  </a:moveTo>
                  <a:cubicBezTo>
                    <a:pt x="1306" y="0"/>
                    <a:pt x="1201" y="17"/>
                    <a:pt x="1101" y="53"/>
                  </a:cubicBezTo>
                  <a:cubicBezTo>
                    <a:pt x="201" y="320"/>
                    <a:pt x="0" y="1888"/>
                    <a:pt x="601" y="3456"/>
                  </a:cubicBezTo>
                  <a:cubicBezTo>
                    <a:pt x="1096" y="4854"/>
                    <a:pt x="2049" y="5820"/>
                    <a:pt x="2861" y="5820"/>
                  </a:cubicBezTo>
                  <a:cubicBezTo>
                    <a:pt x="2978" y="5820"/>
                    <a:pt x="3093" y="5800"/>
                    <a:pt x="3203" y="5757"/>
                  </a:cubicBezTo>
                  <a:cubicBezTo>
                    <a:pt x="4103" y="5457"/>
                    <a:pt x="4303" y="3923"/>
                    <a:pt x="3703" y="2322"/>
                  </a:cubicBezTo>
                  <a:cubicBezTo>
                    <a:pt x="3204" y="941"/>
                    <a:pt x="2213" y="0"/>
                    <a:pt x="1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7"/>
            <p:cNvSpPr/>
            <p:nvPr/>
          </p:nvSpPr>
          <p:spPr>
            <a:xfrm>
              <a:off x="406300" y="6236575"/>
              <a:ext cx="501200" cy="28375"/>
            </a:xfrm>
            <a:custGeom>
              <a:avLst/>
              <a:gdLst/>
              <a:ahLst/>
              <a:cxnLst/>
              <a:rect l="l" t="t" r="r" b="b"/>
              <a:pathLst>
                <a:path w="20048" h="1135" extrusionOk="0">
                  <a:moveTo>
                    <a:pt x="0" y="0"/>
                  </a:moveTo>
                  <a:lnTo>
                    <a:pt x="0" y="401"/>
                  </a:lnTo>
                  <a:lnTo>
                    <a:pt x="20048" y="1135"/>
                  </a:lnTo>
                  <a:lnTo>
                    <a:pt x="20048" y="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7"/>
            <p:cNvSpPr/>
            <p:nvPr/>
          </p:nvSpPr>
          <p:spPr>
            <a:xfrm>
              <a:off x="415475" y="6334975"/>
              <a:ext cx="443675" cy="46725"/>
            </a:xfrm>
            <a:custGeom>
              <a:avLst/>
              <a:gdLst/>
              <a:ahLst/>
              <a:cxnLst/>
              <a:rect l="l" t="t" r="r" b="b"/>
              <a:pathLst>
                <a:path w="17747" h="1869" extrusionOk="0">
                  <a:moveTo>
                    <a:pt x="34" y="1"/>
                  </a:moveTo>
                  <a:lnTo>
                    <a:pt x="0" y="434"/>
                  </a:lnTo>
                  <a:lnTo>
                    <a:pt x="17713" y="1869"/>
                  </a:lnTo>
                  <a:lnTo>
                    <a:pt x="17746" y="14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7"/>
            <p:cNvSpPr/>
            <p:nvPr/>
          </p:nvSpPr>
          <p:spPr>
            <a:xfrm>
              <a:off x="464675" y="6485075"/>
              <a:ext cx="377800" cy="10875"/>
            </a:xfrm>
            <a:custGeom>
              <a:avLst/>
              <a:gdLst/>
              <a:ahLst/>
              <a:cxnLst/>
              <a:rect l="l" t="t" r="r" b="b"/>
              <a:pathLst>
                <a:path w="15112" h="435" extrusionOk="0">
                  <a:moveTo>
                    <a:pt x="0" y="1"/>
                  </a:moveTo>
                  <a:lnTo>
                    <a:pt x="0" y="435"/>
                  </a:lnTo>
                  <a:lnTo>
                    <a:pt x="15111" y="435"/>
                  </a:lnTo>
                  <a:lnTo>
                    <a:pt x="15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7"/>
            <p:cNvSpPr/>
            <p:nvPr/>
          </p:nvSpPr>
          <p:spPr>
            <a:xfrm>
              <a:off x="115250" y="6283275"/>
              <a:ext cx="209350" cy="243525"/>
            </a:xfrm>
            <a:custGeom>
              <a:avLst/>
              <a:gdLst/>
              <a:ahLst/>
              <a:cxnLst/>
              <a:rect l="l" t="t" r="r" b="b"/>
              <a:pathLst>
                <a:path w="8374" h="9741" extrusionOk="0">
                  <a:moveTo>
                    <a:pt x="1" y="0"/>
                  </a:moveTo>
                  <a:lnTo>
                    <a:pt x="1435" y="9307"/>
                  </a:lnTo>
                  <a:lnTo>
                    <a:pt x="8373" y="9741"/>
                  </a:lnTo>
                  <a:lnTo>
                    <a:pt x="7506" y="8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7"/>
            <p:cNvSpPr/>
            <p:nvPr/>
          </p:nvSpPr>
          <p:spPr>
            <a:xfrm>
              <a:off x="318725" y="6314125"/>
              <a:ext cx="155975" cy="212675"/>
            </a:xfrm>
            <a:custGeom>
              <a:avLst/>
              <a:gdLst/>
              <a:ahLst/>
              <a:cxnLst/>
              <a:rect l="l" t="t" r="r" b="b"/>
              <a:pathLst>
                <a:path w="6239" h="8507" extrusionOk="0">
                  <a:moveTo>
                    <a:pt x="1" y="1"/>
                  </a:moveTo>
                  <a:lnTo>
                    <a:pt x="1335" y="8507"/>
                  </a:lnTo>
                  <a:lnTo>
                    <a:pt x="3470" y="8340"/>
                  </a:lnTo>
                  <a:cubicBezTo>
                    <a:pt x="6239" y="196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7"/>
            <p:cNvSpPr/>
            <p:nvPr/>
          </p:nvSpPr>
          <p:spPr>
            <a:xfrm>
              <a:off x="680650" y="6614300"/>
              <a:ext cx="35050" cy="54625"/>
            </a:xfrm>
            <a:custGeom>
              <a:avLst/>
              <a:gdLst/>
              <a:ahLst/>
              <a:cxnLst/>
              <a:rect l="l" t="t" r="r" b="b"/>
              <a:pathLst>
                <a:path w="1402" h="2185" extrusionOk="0">
                  <a:moveTo>
                    <a:pt x="471" y="0"/>
                  </a:moveTo>
                  <a:cubicBezTo>
                    <a:pt x="459" y="0"/>
                    <a:pt x="446" y="1"/>
                    <a:pt x="434" y="2"/>
                  </a:cubicBezTo>
                  <a:cubicBezTo>
                    <a:pt x="134" y="102"/>
                    <a:pt x="1" y="636"/>
                    <a:pt x="134" y="1236"/>
                  </a:cubicBezTo>
                  <a:cubicBezTo>
                    <a:pt x="255" y="1779"/>
                    <a:pt x="593" y="2185"/>
                    <a:pt x="878" y="2185"/>
                  </a:cubicBezTo>
                  <a:cubicBezTo>
                    <a:pt x="909" y="2185"/>
                    <a:pt x="939" y="2180"/>
                    <a:pt x="968" y="2170"/>
                  </a:cubicBezTo>
                  <a:cubicBezTo>
                    <a:pt x="1268" y="2104"/>
                    <a:pt x="1402" y="1570"/>
                    <a:pt x="1268" y="970"/>
                  </a:cubicBezTo>
                  <a:cubicBezTo>
                    <a:pt x="1172" y="423"/>
                    <a:pt x="797" y="0"/>
                    <a:pt x="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7"/>
            <p:cNvSpPr/>
            <p:nvPr/>
          </p:nvSpPr>
          <p:spPr>
            <a:xfrm>
              <a:off x="243675" y="6633475"/>
              <a:ext cx="35050" cy="54450"/>
            </a:xfrm>
            <a:custGeom>
              <a:avLst/>
              <a:gdLst/>
              <a:ahLst/>
              <a:cxnLst/>
              <a:rect l="l" t="t" r="r" b="b"/>
              <a:pathLst>
                <a:path w="1402" h="2178" extrusionOk="0">
                  <a:moveTo>
                    <a:pt x="507" y="1"/>
                  </a:moveTo>
                  <a:cubicBezTo>
                    <a:pt x="494" y="1"/>
                    <a:pt x="481" y="1"/>
                    <a:pt x="468" y="2"/>
                  </a:cubicBezTo>
                  <a:cubicBezTo>
                    <a:pt x="134" y="69"/>
                    <a:pt x="1" y="636"/>
                    <a:pt x="134" y="1203"/>
                  </a:cubicBezTo>
                  <a:cubicBezTo>
                    <a:pt x="289" y="1791"/>
                    <a:pt x="615" y="2178"/>
                    <a:pt x="902" y="2178"/>
                  </a:cubicBezTo>
                  <a:cubicBezTo>
                    <a:pt x="924" y="2178"/>
                    <a:pt x="946" y="2176"/>
                    <a:pt x="968" y="2171"/>
                  </a:cubicBezTo>
                  <a:cubicBezTo>
                    <a:pt x="1302" y="2071"/>
                    <a:pt x="1402" y="1537"/>
                    <a:pt x="1302" y="936"/>
                  </a:cubicBezTo>
                  <a:cubicBezTo>
                    <a:pt x="1173" y="391"/>
                    <a:pt x="829" y="1"/>
                    <a:pt x="5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7"/>
            <p:cNvSpPr/>
            <p:nvPr/>
          </p:nvSpPr>
          <p:spPr>
            <a:xfrm>
              <a:off x="144450" y="6359150"/>
              <a:ext cx="66725" cy="106775"/>
            </a:xfrm>
            <a:custGeom>
              <a:avLst/>
              <a:gdLst/>
              <a:ahLst/>
              <a:cxnLst/>
              <a:rect l="l" t="t" r="r" b="b"/>
              <a:pathLst>
                <a:path w="2669" h="4271" extrusionOk="0">
                  <a:moveTo>
                    <a:pt x="1334" y="1"/>
                  </a:moveTo>
                  <a:cubicBezTo>
                    <a:pt x="601" y="1"/>
                    <a:pt x="0" y="968"/>
                    <a:pt x="0" y="2136"/>
                  </a:cubicBezTo>
                  <a:cubicBezTo>
                    <a:pt x="0" y="3303"/>
                    <a:pt x="601" y="4271"/>
                    <a:pt x="1334" y="4271"/>
                  </a:cubicBezTo>
                  <a:cubicBezTo>
                    <a:pt x="2102" y="4271"/>
                    <a:pt x="2669" y="3303"/>
                    <a:pt x="2669" y="2136"/>
                  </a:cubicBezTo>
                  <a:cubicBezTo>
                    <a:pt x="2669" y="935"/>
                    <a:pt x="2102" y="1"/>
                    <a:pt x="1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7"/>
            <p:cNvSpPr/>
            <p:nvPr/>
          </p:nvSpPr>
          <p:spPr>
            <a:xfrm>
              <a:off x="215325" y="6355000"/>
              <a:ext cx="70900" cy="114275"/>
            </a:xfrm>
            <a:custGeom>
              <a:avLst/>
              <a:gdLst/>
              <a:ahLst/>
              <a:cxnLst/>
              <a:rect l="l" t="t" r="r" b="b"/>
              <a:pathLst>
                <a:path w="2836" h="4571" extrusionOk="0">
                  <a:moveTo>
                    <a:pt x="1435" y="0"/>
                  </a:moveTo>
                  <a:cubicBezTo>
                    <a:pt x="634" y="0"/>
                    <a:pt x="0" y="1034"/>
                    <a:pt x="0" y="2302"/>
                  </a:cubicBezTo>
                  <a:cubicBezTo>
                    <a:pt x="0" y="3536"/>
                    <a:pt x="634" y="4570"/>
                    <a:pt x="1435" y="4570"/>
                  </a:cubicBezTo>
                  <a:cubicBezTo>
                    <a:pt x="2202" y="4570"/>
                    <a:pt x="2836" y="3536"/>
                    <a:pt x="2836" y="2302"/>
                  </a:cubicBezTo>
                  <a:cubicBezTo>
                    <a:pt x="2836" y="1001"/>
                    <a:pt x="2202" y="0"/>
                    <a:pt x="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7"/>
            <p:cNvSpPr/>
            <p:nvPr/>
          </p:nvSpPr>
          <p:spPr>
            <a:xfrm>
              <a:off x="177800" y="6387525"/>
              <a:ext cx="25050" cy="47550"/>
            </a:xfrm>
            <a:custGeom>
              <a:avLst/>
              <a:gdLst/>
              <a:ahLst/>
              <a:cxnLst/>
              <a:rect l="l" t="t" r="r" b="b"/>
              <a:pathLst>
                <a:path w="1002" h="1902" extrusionOk="0">
                  <a:moveTo>
                    <a:pt x="501" y="0"/>
                  </a:moveTo>
                  <a:cubicBezTo>
                    <a:pt x="201" y="0"/>
                    <a:pt x="0" y="400"/>
                    <a:pt x="0" y="967"/>
                  </a:cubicBezTo>
                  <a:cubicBezTo>
                    <a:pt x="0" y="1501"/>
                    <a:pt x="201" y="1901"/>
                    <a:pt x="501" y="1901"/>
                  </a:cubicBezTo>
                  <a:cubicBezTo>
                    <a:pt x="801" y="1901"/>
                    <a:pt x="1001" y="1501"/>
                    <a:pt x="1001" y="967"/>
                  </a:cubicBezTo>
                  <a:cubicBezTo>
                    <a:pt x="1001" y="467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7"/>
            <p:cNvSpPr/>
            <p:nvPr/>
          </p:nvSpPr>
          <p:spPr>
            <a:xfrm>
              <a:off x="219500" y="6392475"/>
              <a:ext cx="25025" cy="48425"/>
            </a:xfrm>
            <a:custGeom>
              <a:avLst/>
              <a:gdLst/>
              <a:ahLst/>
              <a:cxnLst/>
              <a:rect l="l" t="t" r="r" b="b"/>
              <a:pathLst>
                <a:path w="1001" h="1937" extrusionOk="0">
                  <a:moveTo>
                    <a:pt x="531" y="1"/>
                  </a:moveTo>
                  <a:cubicBezTo>
                    <a:pt x="521" y="1"/>
                    <a:pt x="511" y="1"/>
                    <a:pt x="501" y="2"/>
                  </a:cubicBezTo>
                  <a:cubicBezTo>
                    <a:pt x="200" y="2"/>
                    <a:pt x="0" y="436"/>
                    <a:pt x="0" y="970"/>
                  </a:cubicBezTo>
                  <a:cubicBezTo>
                    <a:pt x="0" y="1503"/>
                    <a:pt x="200" y="1937"/>
                    <a:pt x="501" y="1937"/>
                  </a:cubicBezTo>
                  <a:cubicBezTo>
                    <a:pt x="801" y="1937"/>
                    <a:pt x="1001" y="1503"/>
                    <a:pt x="1001" y="970"/>
                  </a:cubicBezTo>
                  <a:cubicBezTo>
                    <a:pt x="1001" y="454"/>
                    <a:pt x="814" y="1"/>
                    <a:pt x="5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7"/>
            <p:cNvSpPr/>
            <p:nvPr/>
          </p:nvSpPr>
          <p:spPr>
            <a:xfrm>
              <a:off x="24350" y="6531775"/>
              <a:ext cx="175150" cy="89600"/>
            </a:xfrm>
            <a:custGeom>
              <a:avLst/>
              <a:gdLst/>
              <a:ahLst/>
              <a:cxnLst/>
              <a:rect l="l" t="t" r="r" b="b"/>
              <a:pathLst>
                <a:path w="7006" h="3584" extrusionOk="0">
                  <a:moveTo>
                    <a:pt x="1" y="1"/>
                  </a:moveTo>
                  <a:cubicBezTo>
                    <a:pt x="1" y="1"/>
                    <a:pt x="1" y="3036"/>
                    <a:pt x="2603" y="3503"/>
                  </a:cubicBezTo>
                  <a:cubicBezTo>
                    <a:pt x="2878" y="3559"/>
                    <a:pt x="3138" y="3584"/>
                    <a:pt x="3384" y="3584"/>
                  </a:cubicBezTo>
                  <a:cubicBezTo>
                    <a:pt x="6107" y="3584"/>
                    <a:pt x="7006" y="468"/>
                    <a:pt x="7006" y="468"/>
                  </a:cubicBezTo>
                  <a:lnTo>
                    <a:pt x="7006" y="468"/>
                  </a:lnTo>
                  <a:cubicBezTo>
                    <a:pt x="5621" y="1210"/>
                    <a:pt x="4442" y="1470"/>
                    <a:pt x="3468" y="1470"/>
                  </a:cubicBezTo>
                  <a:cubicBezTo>
                    <a:pt x="1157" y="147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7"/>
            <p:cNvSpPr/>
            <p:nvPr/>
          </p:nvSpPr>
          <p:spPr>
            <a:xfrm>
              <a:off x="17675" y="6580150"/>
              <a:ext cx="181825" cy="14200"/>
            </a:xfrm>
            <a:custGeom>
              <a:avLst/>
              <a:gdLst/>
              <a:ahLst/>
              <a:cxnLst/>
              <a:rect l="l" t="t" r="r" b="b"/>
              <a:pathLst>
                <a:path w="7273" h="568" extrusionOk="0">
                  <a:moveTo>
                    <a:pt x="1" y="1"/>
                  </a:moveTo>
                  <a:lnTo>
                    <a:pt x="1" y="167"/>
                  </a:lnTo>
                  <a:lnTo>
                    <a:pt x="7273" y="568"/>
                  </a:lnTo>
                  <a:lnTo>
                    <a:pt x="7273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7"/>
            <p:cNvSpPr/>
            <p:nvPr/>
          </p:nvSpPr>
          <p:spPr>
            <a:xfrm>
              <a:off x="61050" y="6554300"/>
              <a:ext cx="15875" cy="68400"/>
            </a:xfrm>
            <a:custGeom>
              <a:avLst/>
              <a:gdLst/>
              <a:ahLst/>
              <a:cxnLst/>
              <a:rect l="l" t="t" r="r" b="b"/>
              <a:pathLst>
                <a:path w="635" h="2736" extrusionOk="0">
                  <a:moveTo>
                    <a:pt x="467" y="1"/>
                  </a:moveTo>
                  <a:lnTo>
                    <a:pt x="0" y="2702"/>
                  </a:lnTo>
                  <a:lnTo>
                    <a:pt x="167" y="2736"/>
                  </a:lnTo>
                  <a:lnTo>
                    <a:pt x="634" y="34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7"/>
            <p:cNvSpPr/>
            <p:nvPr/>
          </p:nvSpPr>
          <p:spPr>
            <a:xfrm>
              <a:off x="101900" y="6565975"/>
              <a:ext cx="9200" cy="65075"/>
            </a:xfrm>
            <a:custGeom>
              <a:avLst/>
              <a:gdLst/>
              <a:ahLst/>
              <a:cxnLst/>
              <a:rect l="l" t="t" r="r" b="b"/>
              <a:pathLst>
                <a:path w="368" h="2603" extrusionOk="0">
                  <a:moveTo>
                    <a:pt x="201" y="1"/>
                  </a:moveTo>
                  <a:lnTo>
                    <a:pt x="1" y="2602"/>
                  </a:lnTo>
                  <a:lnTo>
                    <a:pt x="168" y="2602"/>
                  </a:lnTo>
                  <a:lnTo>
                    <a:pt x="368" y="3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7"/>
            <p:cNvSpPr/>
            <p:nvPr/>
          </p:nvSpPr>
          <p:spPr>
            <a:xfrm>
              <a:off x="136925" y="6544300"/>
              <a:ext cx="13375" cy="84250"/>
            </a:xfrm>
            <a:custGeom>
              <a:avLst/>
              <a:gdLst/>
              <a:ahLst/>
              <a:cxnLst/>
              <a:rect l="l" t="t" r="r" b="b"/>
              <a:pathLst>
                <a:path w="535" h="3370" extrusionOk="0">
                  <a:moveTo>
                    <a:pt x="1" y="0"/>
                  </a:moveTo>
                  <a:lnTo>
                    <a:pt x="368" y="3369"/>
                  </a:lnTo>
                  <a:lnTo>
                    <a:pt x="535" y="3336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7"/>
            <p:cNvSpPr/>
            <p:nvPr/>
          </p:nvSpPr>
          <p:spPr>
            <a:xfrm>
              <a:off x="1281925" y="6507300"/>
              <a:ext cx="452850" cy="156325"/>
            </a:xfrm>
            <a:custGeom>
              <a:avLst/>
              <a:gdLst/>
              <a:ahLst/>
              <a:cxnLst/>
              <a:rect l="l" t="t" r="r" b="b"/>
              <a:pathLst>
                <a:path w="18114" h="6253" extrusionOk="0">
                  <a:moveTo>
                    <a:pt x="8797" y="0"/>
                  </a:moveTo>
                  <a:cubicBezTo>
                    <a:pt x="2910" y="0"/>
                    <a:pt x="0" y="1447"/>
                    <a:pt x="0" y="1447"/>
                  </a:cubicBezTo>
                  <a:cubicBezTo>
                    <a:pt x="0" y="1447"/>
                    <a:pt x="3445" y="6252"/>
                    <a:pt x="8705" y="6252"/>
                  </a:cubicBezTo>
                  <a:cubicBezTo>
                    <a:pt x="11429" y="6252"/>
                    <a:pt x="14641" y="4963"/>
                    <a:pt x="18113" y="1047"/>
                  </a:cubicBezTo>
                  <a:cubicBezTo>
                    <a:pt x="14447" y="271"/>
                    <a:pt x="11343" y="0"/>
                    <a:pt x="8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7"/>
            <p:cNvSpPr/>
            <p:nvPr/>
          </p:nvSpPr>
          <p:spPr>
            <a:xfrm>
              <a:off x="1251900" y="6128625"/>
              <a:ext cx="452025" cy="494075"/>
            </a:xfrm>
            <a:custGeom>
              <a:avLst/>
              <a:gdLst/>
              <a:ahLst/>
              <a:cxnLst/>
              <a:rect l="l" t="t" r="r" b="b"/>
              <a:pathLst>
                <a:path w="18081" h="19763" extrusionOk="0">
                  <a:moveTo>
                    <a:pt x="9697" y="1"/>
                  </a:moveTo>
                  <a:cubicBezTo>
                    <a:pt x="9625" y="1"/>
                    <a:pt x="9550" y="6"/>
                    <a:pt x="9474" y="15"/>
                  </a:cubicBezTo>
                  <a:cubicBezTo>
                    <a:pt x="5538" y="516"/>
                    <a:pt x="6905" y="10156"/>
                    <a:pt x="6905" y="10156"/>
                  </a:cubicBezTo>
                  <a:lnTo>
                    <a:pt x="2769" y="9889"/>
                  </a:lnTo>
                  <a:cubicBezTo>
                    <a:pt x="2769" y="9889"/>
                    <a:pt x="2899" y="6351"/>
                    <a:pt x="1896" y="6351"/>
                  </a:cubicBezTo>
                  <a:cubicBezTo>
                    <a:pt x="1763" y="6351"/>
                    <a:pt x="1610" y="6413"/>
                    <a:pt x="1435" y="6553"/>
                  </a:cubicBezTo>
                  <a:cubicBezTo>
                    <a:pt x="0" y="7721"/>
                    <a:pt x="234" y="12157"/>
                    <a:pt x="234" y="12157"/>
                  </a:cubicBezTo>
                  <a:lnTo>
                    <a:pt x="6405" y="11690"/>
                  </a:lnTo>
                  <a:lnTo>
                    <a:pt x="6872" y="19763"/>
                  </a:lnTo>
                  <a:lnTo>
                    <a:pt x="6872" y="19729"/>
                  </a:lnTo>
                  <a:lnTo>
                    <a:pt x="13343" y="19729"/>
                  </a:lnTo>
                  <a:lnTo>
                    <a:pt x="14044" y="13025"/>
                  </a:lnTo>
                  <a:lnTo>
                    <a:pt x="18080" y="13425"/>
                  </a:lnTo>
                  <a:cubicBezTo>
                    <a:pt x="18080" y="13425"/>
                    <a:pt x="17504" y="7981"/>
                    <a:pt x="15943" y="7981"/>
                  </a:cubicBezTo>
                  <a:cubicBezTo>
                    <a:pt x="15911" y="7981"/>
                    <a:pt x="15878" y="7983"/>
                    <a:pt x="15845" y="7988"/>
                  </a:cubicBezTo>
                  <a:cubicBezTo>
                    <a:pt x="14211" y="8188"/>
                    <a:pt x="15845" y="11690"/>
                    <a:pt x="15845" y="11690"/>
                  </a:cubicBezTo>
                  <a:lnTo>
                    <a:pt x="13043" y="12091"/>
                  </a:lnTo>
                  <a:cubicBezTo>
                    <a:pt x="13043" y="12091"/>
                    <a:pt x="13364" y="1"/>
                    <a:pt x="9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7"/>
            <p:cNvSpPr/>
            <p:nvPr/>
          </p:nvSpPr>
          <p:spPr>
            <a:xfrm>
              <a:off x="1439525" y="6204875"/>
              <a:ext cx="34225" cy="342775"/>
            </a:xfrm>
            <a:custGeom>
              <a:avLst/>
              <a:gdLst/>
              <a:ahLst/>
              <a:cxnLst/>
              <a:rect l="l" t="t" r="r" b="b"/>
              <a:pathLst>
                <a:path w="1369" h="13711" extrusionOk="0">
                  <a:moveTo>
                    <a:pt x="368" y="1"/>
                  </a:moveTo>
                  <a:lnTo>
                    <a:pt x="1" y="34"/>
                  </a:lnTo>
                  <a:lnTo>
                    <a:pt x="1002" y="13711"/>
                  </a:lnTo>
                  <a:lnTo>
                    <a:pt x="1368" y="13677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7"/>
            <p:cNvSpPr/>
            <p:nvPr/>
          </p:nvSpPr>
          <p:spPr>
            <a:xfrm>
              <a:off x="1475400" y="6290775"/>
              <a:ext cx="14200" cy="181000"/>
            </a:xfrm>
            <a:custGeom>
              <a:avLst/>
              <a:gdLst/>
              <a:ahLst/>
              <a:cxnLst/>
              <a:rect l="l" t="t" r="r" b="b"/>
              <a:pathLst>
                <a:path w="568" h="7240" extrusionOk="0">
                  <a:moveTo>
                    <a:pt x="0" y="1"/>
                  </a:moveTo>
                  <a:lnTo>
                    <a:pt x="200" y="7239"/>
                  </a:lnTo>
                  <a:lnTo>
                    <a:pt x="567" y="7239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7"/>
            <p:cNvSpPr/>
            <p:nvPr/>
          </p:nvSpPr>
          <p:spPr>
            <a:xfrm>
              <a:off x="1515425" y="6173200"/>
              <a:ext cx="21700" cy="374450"/>
            </a:xfrm>
            <a:custGeom>
              <a:avLst/>
              <a:gdLst/>
              <a:ahLst/>
              <a:cxnLst/>
              <a:rect l="l" t="t" r="r" b="b"/>
              <a:pathLst>
                <a:path w="868" h="14978" extrusionOk="0">
                  <a:moveTo>
                    <a:pt x="367" y="0"/>
                  </a:moveTo>
                  <a:lnTo>
                    <a:pt x="0" y="34"/>
                  </a:lnTo>
                  <a:lnTo>
                    <a:pt x="501" y="14978"/>
                  </a:lnTo>
                  <a:lnTo>
                    <a:pt x="868" y="14978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7"/>
            <p:cNvSpPr/>
            <p:nvPr/>
          </p:nvSpPr>
          <p:spPr>
            <a:xfrm>
              <a:off x="1270250" y="6404200"/>
              <a:ext cx="82575" cy="9200"/>
            </a:xfrm>
            <a:custGeom>
              <a:avLst/>
              <a:gdLst/>
              <a:ahLst/>
              <a:cxnLst/>
              <a:rect l="l" t="t" r="r" b="b"/>
              <a:pathLst>
                <a:path w="3303" h="368" extrusionOk="0">
                  <a:moveTo>
                    <a:pt x="0" y="0"/>
                  </a:moveTo>
                  <a:lnTo>
                    <a:pt x="0" y="367"/>
                  </a:lnTo>
                  <a:lnTo>
                    <a:pt x="3303" y="367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7"/>
            <p:cNvSpPr/>
            <p:nvPr/>
          </p:nvSpPr>
          <p:spPr>
            <a:xfrm>
              <a:off x="1291100" y="6387525"/>
              <a:ext cx="140125" cy="13350"/>
            </a:xfrm>
            <a:custGeom>
              <a:avLst/>
              <a:gdLst/>
              <a:ahLst/>
              <a:cxnLst/>
              <a:rect l="l" t="t" r="r" b="b"/>
              <a:pathLst>
                <a:path w="5605" h="534" extrusionOk="0">
                  <a:moveTo>
                    <a:pt x="34" y="0"/>
                  </a:moveTo>
                  <a:lnTo>
                    <a:pt x="0" y="367"/>
                  </a:lnTo>
                  <a:lnTo>
                    <a:pt x="5604" y="534"/>
                  </a:lnTo>
                  <a:lnTo>
                    <a:pt x="5604" y="1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7"/>
            <p:cNvSpPr/>
            <p:nvPr/>
          </p:nvSpPr>
          <p:spPr>
            <a:xfrm>
              <a:off x="1587975" y="6420050"/>
              <a:ext cx="99250" cy="23350"/>
            </a:xfrm>
            <a:custGeom>
              <a:avLst/>
              <a:gdLst/>
              <a:ahLst/>
              <a:cxnLst/>
              <a:rect l="l" t="t" r="r" b="b"/>
              <a:pathLst>
                <a:path w="3970" h="934" extrusionOk="0">
                  <a:moveTo>
                    <a:pt x="3937" y="0"/>
                  </a:moveTo>
                  <a:lnTo>
                    <a:pt x="0" y="567"/>
                  </a:lnTo>
                  <a:lnTo>
                    <a:pt x="67" y="934"/>
                  </a:lnTo>
                  <a:lnTo>
                    <a:pt x="3970" y="367"/>
                  </a:lnTo>
                  <a:lnTo>
                    <a:pt x="39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7"/>
            <p:cNvSpPr/>
            <p:nvPr/>
          </p:nvSpPr>
          <p:spPr>
            <a:xfrm>
              <a:off x="1629675" y="6436725"/>
              <a:ext cx="63400" cy="14200"/>
            </a:xfrm>
            <a:custGeom>
              <a:avLst/>
              <a:gdLst/>
              <a:ahLst/>
              <a:cxnLst/>
              <a:rect l="l" t="t" r="r" b="b"/>
              <a:pathLst>
                <a:path w="2536" h="568" extrusionOk="0">
                  <a:moveTo>
                    <a:pt x="2502" y="0"/>
                  </a:moveTo>
                  <a:lnTo>
                    <a:pt x="0" y="200"/>
                  </a:lnTo>
                  <a:lnTo>
                    <a:pt x="34" y="567"/>
                  </a:lnTo>
                  <a:lnTo>
                    <a:pt x="2535" y="367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7"/>
            <p:cNvSpPr/>
            <p:nvPr/>
          </p:nvSpPr>
          <p:spPr>
            <a:xfrm>
              <a:off x="1282750" y="6533450"/>
              <a:ext cx="452025" cy="226025"/>
            </a:xfrm>
            <a:custGeom>
              <a:avLst/>
              <a:gdLst/>
              <a:ahLst/>
              <a:cxnLst/>
              <a:rect l="l" t="t" r="r" b="b"/>
              <a:pathLst>
                <a:path w="18081" h="9041" extrusionOk="0">
                  <a:moveTo>
                    <a:pt x="18080" y="1"/>
                  </a:moveTo>
                  <a:cubicBezTo>
                    <a:pt x="14988" y="1463"/>
                    <a:pt x="11803" y="1934"/>
                    <a:pt x="8984" y="1934"/>
                  </a:cubicBezTo>
                  <a:cubicBezTo>
                    <a:pt x="3896" y="1934"/>
                    <a:pt x="1" y="401"/>
                    <a:pt x="1" y="401"/>
                  </a:cubicBezTo>
                  <a:lnTo>
                    <a:pt x="1" y="401"/>
                  </a:lnTo>
                  <a:lnTo>
                    <a:pt x="3537" y="9040"/>
                  </a:lnTo>
                  <a:lnTo>
                    <a:pt x="14444" y="9040"/>
                  </a:lnTo>
                  <a:lnTo>
                    <a:pt x="180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7"/>
            <p:cNvSpPr/>
            <p:nvPr/>
          </p:nvSpPr>
          <p:spPr>
            <a:xfrm>
              <a:off x="1307775" y="6567650"/>
              <a:ext cx="399475" cy="74250"/>
            </a:xfrm>
            <a:custGeom>
              <a:avLst/>
              <a:gdLst/>
              <a:ahLst/>
              <a:cxnLst/>
              <a:rect l="l" t="t" r="r" b="b"/>
              <a:pathLst>
                <a:path w="15979" h="2970" extrusionOk="0">
                  <a:moveTo>
                    <a:pt x="15311" y="0"/>
                  </a:moveTo>
                  <a:lnTo>
                    <a:pt x="13944" y="1701"/>
                  </a:lnTo>
                  <a:lnTo>
                    <a:pt x="12810" y="701"/>
                  </a:lnTo>
                  <a:lnTo>
                    <a:pt x="11509" y="2302"/>
                  </a:lnTo>
                  <a:lnTo>
                    <a:pt x="10508" y="1168"/>
                  </a:lnTo>
                  <a:lnTo>
                    <a:pt x="9274" y="2469"/>
                  </a:lnTo>
                  <a:lnTo>
                    <a:pt x="8006" y="1168"/>
                  </a:lnTo>
                  <a:lnTo>
                    <a:pt x="6739" y="2469"/>
                  </a:lnTo>
                  <a:lnTo>
                    <a:pt x="5504" y="1435"/>
                  </a:lnTo>
                  <a:lnTo>
                    <a:pt x="4103" y="2469"/>
                  </a:lnTo>
                  <a:lnTo>
                    <a:pt x="3069" y="701"/>
                  </a:lnTo>
                  <a:lnTo>
                    <a:pt x="1668" y="1968"/>
                  </a:lnTo>
                  <a:lnTo>
                    <a:pt x="267" y="467"/>
                  </a:lnTo>
                  <a:lnTo>
                    <a:pt x="0" y="667"/>
                  </a:lnTo>
                  <a:lnTo>
                    <a:pt x="1635" y="2502"/>
                  </a:lnTo>
                  <a:lnTo>
                    <a:pt x="2969" y="1268"/>
                  </a:lnTo>
                  <a:lnTo>
                    <a:pt x="3970" y="2969"/>
                  </a:lnTo>
                  <a:lnTo>
                    <a:pt x="5471" y="1868"/>
                  </a:lnTo>
                  <a:lnTo>
                    <a:pt x="6772" y="2969"/>
                  </a:lnTo>
                  <a:lnTo>
                    <a:pt x="8006" y="1668"/>
                  </a:lnTo>
                  <a:lnTo>
                    <a:pt x="9274" y="2969"/>
                  </a:lnTo>
                  <a:lnTo>
                    <a:pt x="10508" y="1701"/>
                  </a:lnTo>
                  <a:lnTo>
                    <a:pt x="11509" y="2836"/>
                  </a:lnTo>
                  <a:lnTo>
                    <a:pt x="12843" y="1268"/>
                  </a:lnTo>
                  <a:lnTo>
                    <a:pt x="14010" y="2202"/>
                  </a:lnTo>
                  <a:lnTo>
                    <a:pt x="15245" y="667"/>
                  </a:lnTo>
                  <a:lnTo>
                    <a:pt x="15645" y="1601"/>
                  </a:lnTo>
                  <a:lnTo>
                    <a:pt x="15978" y="1468"/>
                  </a:lnTo>
                  <a:lnTo>
                    <a:pt x="15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7"/>
            <p:cNvSpPr/>
            <p:nvPr/>
          </p:nvSpPr>
          <p:spPr>
            <a:xfrm>
              <a:off x="1331125" y="6618525"/>
              <a:ext cx="357775" cy="45875"/>
            </a:xfrm>
            <a:custGeom>
              <a:avLst/>
              <a:gdLst/>
              <a:ahLst/>
              <a:cxnLst/>
              <a:rect l="l" t="t" r="r" b="b"/>
              <a:pathLst>
                <a:path w="14311" h="1835" extrusionOk="0">
                  <a:moveTo>
                    <a:pt x="14177" y="0"/>
                  </a:moveTo>
                  <a:cubicBezTo>
                    <a:pt x="11425" y="1150"/>
                    <a:pt x="8407" y="1474"/>
                    <a:pt x="5870" y="1474"/>
                  </a:cubicBezTo>
                  <a:cubicBezTo>
                    <a:pt x="2595" y="1474"/>
                    <a:pt x="123" y="934"/>
                    <a:pt x="67" y="934"/>
                  </a:cubicBezTo>
                  <a:lnTo>
                    <a:pt x="0" y="1268"/>
                  </a:lnTo>
                  <a:cubicBezTo>
                    <a:pt x="34" y="1301"/>
                    <a:pt x="2569" y="1835"/>
                    <a:pt x="5905" y="1835"/>
                  </a:cubicBezTo>
                  <a:cubicBezTo>
                    <a:pt x="8440" y="1835"/>
                    <a:pt x="11509" y="1501"/>
                    <a:pt x="14311" y="334"/>
                  </a:cubicBezTo>
                  <a:lnTo>
                    <a:pt x="14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7"/>
            <p:cNvSpPr/>
            <p:nvPr/>
          </p:nvSpPr>
          <p:spPr>
            <a:xfrm>
              <a:off x="1367825" y="6704400"/>
              <a:ext cx="291900" cy="35050"/>
            </a:xfrm>
            <a:custGeom>
              <a:avLst/>
              <a:gdLst/>
              <a:ahLst/>
              <a:cxnLst/>
              <a:rect l="l" t="t" r="r" b="b"/>
              <a:pathLst>
                <a:path w="11676" h="1402" extrusionOk="0">
                  <a:moveTo>
                    <a:pt x="11542" y="1"/>
                  </a:moveTo>
                  <a:cubicBezTo>
                    <a:pt x="9372" y="848"/>
                    <a:pt x="6956" y="1090"/>
                    <a:pt x="4902" y="1090"/>
                  </a:cubicBezTo>
                  <a:cubicBezTo>
                    <a:pt x="2186" y="1090"/>
                    <a:pt x="105" y="668"/>
                    <a:pt x="67" y="668"/>
                  </a:cubicBezTo>
                  <a:lnTo>
                    <a:pt x="0" y="1002"/>
                  </a:lnTo>
                  <a:cubicBezTo>
                    <a:pt x="33" y="1002"/>
                    <a:pt x="2068" y="1402"/>
                    <a:pt x="4837" y="1402"/>
                  </a:cubicBezTo>
                  <a:cubicBezTo>
                    <a:pt x="6905" y="1402"/>
                    <a:pt x="9407" y="1168"/>
                    <a:pt x="11675" y="301"/>
                  </a:cubicBezTo>
                  <a:lnTo>
                    <a:pt x="115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7"/>
            <p:cNvSpPr/>
            <p:nvPr/>
          </p:nvSpPr>
          <p:spPr>
            <a:xfrm>
              <a:off x="1348625" y="6653550"/>
              <a:ext cx="324425" cy="75075"/>
            </a:xfrm>
            <a:custGeom>
              <a:avLst/>
              <a:gdLst/>
              <a:ahLst/>
              <a:cxnLst/>
              <a:rect l="l" t="t" r="r" b="b"/>
              <a:pathLst>
                <a:path w="12977" h="3003" extrusionOk="0">
                  <a:moveTo>
                    <a:pt x="12176" y="0"/>
                  </a:moveTo>
                  <a:lnTo>
                    <a:pt x="11176" y="1401"/>
                  </a:lnTo>
                  <a:lnTo>
                    <a:pt x="10108" y="400"/>
                  </a:lnTo>
                  <a:lnTo>
                    <a:pt x="8974" y="2168"/>
                  </a:lnTo>
                  <a:lnTo>
                    <a:pt x="7806" y="834"/>
                  </a:lnTo>
                  <a:lnTo>
                    <a:pt x="6539" y="2435"/>
                  </a:lnTo>
                  <a:lnTo>
                    <a:pt x="5138" y="867"/>
                  </a:lnTo>
                  <a:lnTo>
                    <a:pt x="3937" y="2202"/>
                  </a:lnTo>
                  <a:lnTo>
                    <a:pt x="2603" y="567"/>
                  </a:lnTo>
                  <a:lnTo>
                    <a:pt x="1268" y="1901"/>
                  </a:lnTo>
                  <a:lnTo>
                    <a:pt x="268" y="967"/>
                  </a:lnTo>
                  <a:lnTo>
                    <a:pt x="1" y="1234"/>
                  </a:lnTo>
                  <a:lnTo>
                    <a:pt x="1268" y="2402"/>
                  </a:lnTo>
                  <a:lnTo>
                    <a:pt x="2603" y="1067"/>
                  </a:lnTo>
                  <a:lnTo>
                    <a:pt x="3937" y="2735"/>
                  </a:lnTo>
                  <a:lnTo>
                    <a:pt x="5138" y="1368"/>
                  </a:lnTo>
                  <a:lnTo>
                    <a:pt x="6539" y="3002"/>
                  </a:lnTo>
                  <a:lnTo>
                    <a:pt x="7840" y="1401"/>
                  </a:lnTo>
                  <a:lnTo>
                    <a:pt x="9007" y="2735"/>
                  </a:lnTo>
                  <a:lnTo>
                    <a:pt x="10141" y="934"/>
                  </a:lnTo>
                  <a:lnTo>
                    <a:pt x="11209" y="1935"/>
                  </a:lnTo>
                  <a:lnTo>
                    <a:pt x="12210" y="567"/>
                  </a:lnTo>
                  <a:lnTo>
                    <a:pt x="12677" y="1101"/>
                  </a:lnTo>
                  <a:lnTo>
                    <a:pt x="12977" y="867"/>
                  </a:lnTo>
                  <a:lnTo>
                    <a:pt x="121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47"/>
          <p:cNvGrpSpPr/>
          <p:nvPr/>
        </p:nvGrpSpPr>
        <p:grpSpPr>
          <a:xfrm flipH="1">
            <a:off x="1102592" y="683905"/>
            <a:ext cx="1876302" cy="1714160"/>
            <a:chOff x="9235925" y="5997225"/>
            <a:chExt cx="2315850" cy="2115725"/>
          </a:xfrm>
        </p:grpSpPr>
        <p:sp>
          <p:nvSpPr>
            <p:cNvPr id="1723" name="Google Shape;1723;p47"/>
            <p:cNvSpPr/>
            <p:nvPr/>
          </p:nvSpPr>
          <p:spPr>
            <a:xfrm>
              <a:off x="9235925" y="5997225"/>
              <a:ext cx="2264150" cy="2115725"/>
            </a:xfrm>
            <a:custGeom>
              <a:avLst/>
              <a:gdLst/>
              <a:ahLst/>
              <a:cxnLst/>
              <a:rect l="l" t="t" r="r" b="b"/>
              <a:pathLst>
                <a:path w="90566" h="84629" extrusionOk="0">
                  <a:moveTo>
                    <a:pt x="29088" y="49303"/>
                  </a:moveTo>
                  <a:lnTo>
                    <a:pt x="29088" y="49303"/>
                  </a:lnTo>
                  <a:cubicBezTo>
                    <a:pt x="29288" y="49370"/>
                    <a:pt x="29522" y="49470"/>
                    <a:pt x="29755" y="49536"/>
                  </a:cubicBezTo>
                  <a:cubicBezTo>
                    <a:pt x="29589" y="49603"/>
                    <a:pt x="29455" y="49636"/>
                    <a:pt x="29355" y="49670"/>
                  </a:cubicBezTo>
                  <a:cubicBezTo>
                    <a:pt x="29222" y="49536"/>
                    <a:pt x="29122" y="49436"/>
                    <a:pt x="29088" y="49303"/>
                  </a:cubicBezTo>
                  <a:close/>
                  <a:moveTo>
                    <a:pt x="32691" y="50537"/>
                  </a:moveTo>
                  <a:cubicBezTo>
                    <a:pt x="34459" y="51104"/>
                    <a:pt x="36127" y="51504"/>
                    <a:pt x="37628" y="51805"/>
                  </a:cubicBezTo>
                  <a:lnTo>
                    <a:pt x="35426" y="53839"/>
                  </a:lnTo>
                  <a:cubicBezTo>
                    <a:pt x="35259" y="54006"/>
                    <a:pt x="35126" y="54173"/>
                    <a:pt x="35026" y="54340"/>
                  </a:cubicBezTo>
                  <a:cubicBezTo>
                    <a:pt x="34892" y="54340"/>
                    <a:pt x="34759" y="54373"/>
                    <a:pt x="34626" y="54373"/>
                  </a:cubicBezTo>
                  <a:cubicBezTo>
                    <a:pt x="34058" y="54373"/>
                    <a:pt x="33458" y="54206"/>
                    <a:pt x="32924" y="53973"/>
                  </a:cubicBezTo>
                  <a:cubicBezTo>
                    <a:pt x="33591" y="52539"/>
                    <a:pt x="33258" y="51771"/>
                    <a:pt x="33124" y="51338"/>
                  </a:cubicBezTo>
                  <a:cubicBezTo>
                    <a:pt x="33024" y="51037"/>
                    <a:pt x="32891" y="50804"/>
                    <a:pt x="32691" y="50537"/>
                  </a:cubicBezTo>
                  <a:close/>
                  <a:moveTo>
                    <a:pt x="52238" y="67816"/>
                  </a:moveTo>
                  <a:lnTo>
                    <a:pt x="52405" y="68316"/>
                  </a:lnTo>
                  <a:lnTo>
                    <a:pt x="52138" y="68850"/>
                  </a:lnTo>
                  <a:cubicBezTo>
                    <a:pt x="52038" y="69050"/>
                    <a:pt x="51905" y="69284"/>
                    <a:pt x="51871" y="69517"/>
                  </a:cubicBezTo>
                  <a:lnTo>
                    <a:pt x="50437" y="72620"/>
                  </a:lnTo>
                  <a:cubicBezTo>
                    <a:pt x="50537" y="71552"/>
                    <a:pt x="50403" y="69984"/>
                    <a:pt x="49703" y="68216"/>
                  </a:cubicBezTo>
                  <a:cubicBezTo>
                    <a:pt x="50604" y="68150"/>
                    <a:pt x="51471" y="67983"/>
                    <a:pt x="52238" y="67816"/>
                  </a:cubicBezTo>
                  <a:close/>
                  <a:moveTo>
                    <a:pt x="46267" y="1"/>
                  </a:moveTo>
                  <a:cubicBezTo>
                    <a:pt x="35126" y="1"/>
                    <a:pt x="24352" y="4504"/>
                    <a:pt x="16613" y="12310"/>
                  </a:cubicBezTo>
                  <a:cubicBezTo>
                    <a:pt x="11676" y="17347"/>
                    <a:pt x="8874" y="22984"/>
                    <a:pt x="8907" y="27787"/>
                  </a:cubicBezTo>
                  <a:cubicBezTo>
                    <a:pt x="9041" y="36627"/>
                    <a:pt x="12576" y="43199"/>
                    <a:pt x="19448" y="47435"/>
                  </a:cubicBezTo>
                  <a:cubicBezTo>
                    <a:pt x="19148" y="47602"/>
                    <a:pt x="18914" y="47835"/>
                    <a:pt x="18647" y="48102"/>
                  </a:cubicBezTo>
                  <a:cubicBezTo>
                    <a:pt x="18147" y="48702"/>
                    <a:pt x="17947" y="49536"/>
                    <a:pt x="18114" y="50370"/>
                  </a:cubicBezTo>
                  <a:cubicBezTo>
                    <a:pt x="18180" y="50604"/>
                    <a:pt x="18214" y="50837"/>
                    <a:pt x="18381" y="51171"/>
                  </a:cubicBezTo>
                  <a:cubicBezTo>
                    <a:pt x="17113" y="51938"/>
                    <a:pt x="17013" y="53206"/>
                    <a:pt x="17013" y="53372"/>
                  </a:cubicBezTo>
                  <a:cubicBezTo>
                    <a:pt x="16946" y="54140"/>
                    <a:pt x="17213" y="54874"/>
                    <a:pt x="17747" y="55507"/>
                  </a:cubicBezTo>
                  <a:cubicBezTo>
                    <a:pt x="17914" y="55707"/>
                    <a:pt x="18214" y="56008"/>
                    <a:pt x="18781" y="56308"/>
                  </a:cubicBezTo>
                  <a:cubicBezTo>
                    <a:pt x="18714" y="56775"/>
                    <a:pt x="18714" y="57175"/>
                    <a:pt x="18848" y="57642"/>
                  </a:cubicBezTo>
                  <a:cubicBezTo>
                    <a:pt x="18948" y="58143"/>
                    <a:pt x="19615" y="59777"/>
                    <a:pt x="22050" y="59777"/>
                  </a:cubicBezTo>
                  <a:cubicBezTo>
                    <a:pt x="23084" y="59777"/>
                    <a:pt x="24518" y="59443"/>
                    <a:pt x="25619" y="59143"/>
                  </a:cubicBezTo>
                  <a:cubicBezTo>
                    <a:pt x="26720" y="60544"/>
                    <a:pt x="27921" y="61478"/>
                    <a:pt x="29055" y="62045"/>
                  </a:cubicBezTo>
                  <a:cubicBezTo>
                    <a:pt x="29622" y="62946"/>
                    <a:pt x="30423" y="63780"/>
                    <a:pt x="31523" y="64514"/>
                  </a:cubicBezTo>
                  <a:cubicBezTo>
                    <a:pt x="30856" y="65514"/>
                    <a:pt x="30456" y="66615"/>
                    <a:pt x="30289" y="67616"/>
                  </a:cubicBezTo>
                  <a:lnTo>
                    <a:pt x="23718" y="61712"/>
                  </a:lnTo>
                  <a:cubicBezTo>
                    <a:pt x="23251" y="61311"/>
                    <a:pt x="22684" y="61111"/>
                    <a:pt x="22050" y="61111"/>
                  </a:cubicBezTo>
                  <a:cubicBezTo>
                    <a:pt x="21750" y="61111"/>
                    <a:pt x="21516" y="61145"/>
                    <a:pt x="21216" y="61211"/>
                  </a:cubicBezTo>
                  <a:lnTo>
                    <a:pt x="1769" y="68050"/>
                  </a:lnTo>
                  <a:cubicBezTo>
                    <a:pt x="1002" y="68350"/>
                    <a:pt x="401" y="68984"/>
                    <a:pt x="201" y="69784"/>
                  </a:cubicBezTo>
                  <a:cubicBezTo>
                    <a:pt x="1" y="70551"/>
                    <a:pt x="168" y="71385"/>
                    <a:pt x="701" y="72019"/>
                  </a:cubicBezTo>
                  <a:lnTo>
                    <a:pt x="10542" y="83728"/>
                  </a:lnTo>
                  <a:cubicBezTo>
                    <a:pt x="11042" y="84328"/>
                    <a:pt x="11743" y="84628"/>
                    <a:pt x="12443" y="84628"/>
                  </a:cubicBezTo>
                  <a:cubicBezTo>
                    <a:pt x="12843" y="84628"/>
                    <a:pt x="13244" y="84528"/>
                    <a:pt x="13577" y="84328"/>
                  </a:cubicBezTo>
                  <a:lnTo>
                    <a:pt x="32858" y="74421"/>
                  </a:lnTo>
                  <a:cubicBezTo>
                    <a:pt x="33591" y="74054"/>
                    <a:pt x="34092" y="73353"/>
                    <a:pt x="34192" y="72519"/>
                  </a:cubicBezTo>
                  <a:lnTo>
                    <a:pt x="34192" y="72052"/>
                  </a:lnTo>
                  <a:cubicBezTo>
                    <a:pt x="34792" y="72186"/>
                    <a:pt x="35426" y="72253"/>
                    <a:pt x="36027" y="72253"/>
                  </a:cubicBezTo>
                  <a:cubicBezTo>
                    <a:pt x="37561" y="72253"/>
                    <a:pt x="38795" y="71852"/>
                    <a:pt x="39763" y="71152"/>
                  </a:cubicBezTo>
                  <a:cubicBezTo>
                    <a:pt x="41097" y="73554"/>
                    <a:pt x="43599" y="74888"/>
                    <a:pt x="46868" y="74888"/>
                  </a:cubicBezTo>
                  <a:cubicBezTo>
                    <a:pt x="47235" y="74888"/>
                    <a:pt x="47601" y="74888"/>
                    <a:pt x="47968" y="74854"/>
                  </a:cubicBezTo>
                  <a:cubicBezTo>
                    <a:pt x="48569" y="74821"/>
                    <a:pt x="49103" y="74554"/>
                    <a:pt x="49469" y="74187"/>
                  </a:cubicBezTo>
                  <a:lnTo>
                    <a:pt x="49469" y="74187"/>
                  </a:lnTo>
                  <a:lnTo>
                    <a:pt x="49269" y="74588"/>
                  </a:lnTo>
                  <a:cubicBezTo>
                    <a:pt x="49103" y="74854"/>
                    <a:pt x="48969" y="75155"/>
                    <a:pt x="48902" y="75422"/>
                  </a:cubicBezTo>
                  <a:lnTo>
                    <a:pt x="48769" y="75688"/>
                  </a:lnTo>
                  <a:cubicBezTo>
                    <a:pt x="48602" y="75922"/>
                    <a:pt x="48435" y="76222"/>
                    <a:pt x="48402" y="76522"/>
                  </a:cubicBezTo>
                  <a:lnTo>
                    <a:pt x="48135" y="77023"/>
                  </a:lnTo>
                  <a:cubicBezTo>
                    <a:pt x="47635" y="78157"/>
                    <a:pt x="47968" y="79424"/>
                    <a:pt x="49036" y="80158"/>
                  </a:cubicBezTo>
                  <a:cubicBezTo>
                    <a:pt x="52071" y="82193"/>
                    <a:pt x="55240" y="83227"/>
                    <a:pt x="58543" y="83227"/>
                  </a:cubicBezTo>
                  <a:cubicBezTo>
                    <a:pt x="64580" y="83227"/>
                    <a:pt x="68717" y="79658"/>
                    <a:pt x="68883" y="79491"/>
                  </a:cubicBezTo>
                  <a:cubicBezTo>
                    <a:pt x="69651" y="78757"/>
                    <a:pt x="69917" y="77657"/>
                    <a:pt x="69551" y="76689"/>
                  </a:cubicBezTo>
                  <a:lnTo>
                    <a:pt x="69250" y="75989"/>
                  </a:lnTo>
                  <a:cubicBezTo>
                    <a:pt x="69217" y="75588"/>
                    <a:pt x="69050" y="75255"/>
                    <a:pt x="68817" y="74988"/>
                  </a:cubicBezTo>
                  <a:lnTo>
                    <a:pt x="68750" y="74821"/>
                  </a:lnTo>
                  <a:cubicBezTo>
                    <a:pt x="68717" y="74387"/>
                    <a:pt x="68550" y="74021"/>
                    <a:pt x="68283" y="73687"/>
                  </a:cubicBezTo>
                  <a:lnTo>
                    <a:pt x="66548" y="69317"/>
                  </a:lnTo>
                  <a:cubicBezTo>
                    <a:pt x="66482" y="68917"/>
                    <a:pt x="66315" y="68550"/>
                    <a:pt x="66115" y="68250"/>
                  </a:cubicBezTo>
                  <a:cubicBezTo>
                    <a:pt x="66081" y="68016"/>
                    <a:pt x="65981" y="67749"/>
                    <a:pt x="65881" y="67516"/>
                  </a:cubicBezTo>
                  <a:lnTo>
                    <a:pt x="70284" y="61311"/>
                  </a:lnTo>
                  <a:cubicBezTo>
                    <a:pt x="70718" y="60711"/>
                    <a:pt x="70885" y="59977"/>
                    <a:pt x="70651" y="59243"/>
                  </a:cubicBezTo>
                  <a:cubicBezTo>
                    <a:pt x="70485" y="58543"/>
                    <a:pt x="69984" y="57976"/>
                    <a:pt x="69317" y="57642"/>
                  </a:cubicBezTo>
                  <a:lnTo>
                    <a:pt x="67115" y="56541"/>
                  </a:lnTo>
                  <a:cubicBezTo>
                    <a:pt x="66749" y="56375"/>
                    <a:pt x="66382" y="56308"/>
                    <a:pt x="65981" y="56308"/>
                  </a:cubicBezTo>
                  <a:cubicBezTo>
                    <a:pt x="65081" y="56308"/>
                    <a:pt x="64213" y="56808"/>
                    <a:pt x="63780" y="57642"/>
                  </a:cubicBezTo>
                  <a:lnTo>
                    <a:pt x="63713" y="57809"/>
                  </a:lnTo>
                  <a:lnTo>
                    <a:pt x="61478" y="57342"/>
                  </a:lnTo>
                  <a:cubicBezTo>
                    <a:pt x="61445" y="57309"/>
                    <a:pt x="61411" y="57209"/>
                    <a:pt x="61311" y="57175"/>
                  </a:cubicBezTo>
                  <a:cubicBezTo>
                    <a:pt x="60878" y="56675"/>
                    <a:pt x="60211" y="56408"/>
                    <a:pt x="59543" y="56408"/>
                  </a:cubicBezTo>
                  <a:lnTo>
                    <a:pt x="59210" y="56408"/>
                  </a:lnTo>
                  <a:lnTo>
                    <a:pt x="56575" y="56742"/>
                  </a:lnTo>
                  <a:cubicBezTo>
                    <a:pt x="56141" y="56808"/>
                    <a:pt x="55774" y="56975"/>
                    <a:pt x="55474" y="57175"/>
                  </a:cubicBezTo>
                  <a:cubicBezTo>
                    <a:pt x="54940" y="56975"/>
                    <a:pt x="54373" y="56842"/>
                    <a:pt x="53739" y="56808"/>
                  </a:cubicBezTo>
                  <a:cubicBezTo>
                    <a:pt x="53706" y="55874"/>
                    <a:pt x="53139" y="55040"/>
                    <a:pt x="52305" y="54673"/>
                  </a:cubicBezTo>
                  <a:lnTo>
                    <a:pt x="50637" y="53406"/>
                  </a:lnTo>
                  <a:cubicBezTo>
                    <a:pt x="51137" y="53372"/>
                    <a:pt x="51638" y="53339"/>
                    <a:pt x="52205" y="53306"/>
                  </a:cubicBezTo>
                  <a:cubicBezTo>
                    <a:pt x="52238" y="53339"/>
                    <a:pt x="52238" y="53406"/>
                    <a:pt x="52272" y="53473"/>
                  </a:cubicBezTo>
                  <a:cubicBezTo>
                    <a:pt x="52705" y="54240"/>
                    <a:pt x="53472" y="54807"/>
                    <a:pt x="54373" y="54840"/>
                  </a:cubicBezTo>
                  <a:cubicBezTo>
                    <a:pt x="54406" y="54840"/>
                    <a:pt x="55274" y="54874"/>
                    <a:pt x="56708" y="54874"/>
                  </a:cubicBezTo>
                  <a:cubicBezTo>
                    <a:pt x="62912" y="54874"/>
                    <a:pt x="78090" y="53973"/>
                    <a:pt x="85629" y="45634"/>
                  </a:cubicBezTo>
                  <a:cubicBezTo>
                    <a:pt x="89565" y="41597"/>
                    <a:pt x="90566" y="35360"/>
                    <a:pt x="88597" y="28621"/>
                  </a:cubicBezTo>
                  <a:cubicBezTo>
                    <a:pt x="85762" y="18914"/>
                    <a:pt x="76189" y="6672"/>
                    <a:pt x="57942" y="1635"/>
                  </a:cubicBezTo>
                  <a:cubicBezTo>
                    <a:pt x="54073" y="535"/>
                    <a:pt x="50137" y="1"/>
                    <a:pt x="46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7"/>
            <p:cNvSpPr/>
            <p:nvPr/>
          </p:nvSpPr>
          <p:spPr>
            <a:xfrm>
              <a:off x="9763800" y="6187375"/>
              <a:ext cx="1095825" cy="1155025"/>
            </a:xfrm>
            <a:custGeom>
              <a:avLst/>
              <a:gdLst/>
              <a:ahLst/>
              <a:cxnLst/>
              <a:rect l="l" t="t" r="r" b="b"/>
              <a:pathLst>
                <a:path w="43833" h="46201" extrusionOk="0">
                  <a:moveTo>
                    <a:pt x="25019" y="0"/>
                  </a:moveTo>
                  <a:cubicBezTo>
                    <a:pt x="24852" y="167"/>
                    <a:pt x="1" y="12376"/>
                    <a:pt x="1" y="12376"/>
                  </a:cubicBezTo>
                  <a:lnTo>
                    <a:pt x="1" y="33191"/>
                  </a:lnTo>
                  <a:cubicBezTo>
                    <a:pt x="4437" y="39829"/>
                    <a:pt x="17814" y="42064"/>
                    <a:pt x="20882" y="42497"/>
                  </a:cubicBezTo>
                  <a:lnTo>
                    <a:pt x="20582" y="43898"/>
                  </a:lnTo>
                  <a:lnTo>
                    <a:pt x="20482" y="46100"/>
                  </a:lnTo>
                  <a:lnTo>
                    <a:pt x="23251" y="46200"/>
                  </a:lnTo>
                  <a:lnTo>
                    <a:pt x="23684" y="45533"/>
                  </a:lnTo>
                  <a:lnTo>
                    <a:pt x="23518" y="44332"/>
                  </a:lnTo>
                  <a:lnTo>
                    <a:pt x="23418" y="43065"/>
                  </a:lnTo>
                  <a:lnTo>
                    <a:pt x="23418" y="43065"/>
                  </a:lnTo>
                  <a:cubicBezTo>
                    <a:pt x="24326" y="43201"/>
                    <a:pt x="26011" y="43403"/>
                    <a:pt x="28069" y="43403"/>
                  </a:cubicBezTo>
                  <a:cubicBezTo>
                    <a:pt x="31526" y="43403"/>
                    <a:pt x="36037" y="42834"/>
                    <a:pt x="39696" y="40429"/>
                  </a:cubicBezTo>
                  <a:lnTo>
                    <a:pt x="43832" y="12676"/>
                  </a:lnTo>
                  <a:cubicBezTo>
                    <a:pt x="43832" y="12676"/>
                    <a:pt x="25186" y="200"/>
                    <a:pt x="25019" y="0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7"/>
            <p:cNvSpPr/>
            <p:nvPr/>
          </p:nvSpPr>
          <p:spPr>
            <a:xfrm>
              <a:off x="9870550" y="6625650"/>
              <a:ext cx="339425" cy="218050"/>
            </a:xfrm>
            <a:custGeom>
              <a:avLst/>
              <a:gdLst/>
              <a:ahLst/>
              <a:cxnLst/>
              <a:rect l="l" t="t" r="r" b="b"/>
              <a:pathLst>
                <a:path w="13577" h="8722" extrusionOk="0">
                  <a:moveTo>
                    <a:pt x="7212" y="0"/>
                  </a:moveTo>
                  <a:cubicBezTo>
                    <a:pt x="2186" y="0"/>
                    <a:pt x="32" y="6490"/>
                    <a:pt x="1" y="6553"/>
                  </a:cubicBezTo>
                  <a:lnTo>
                    <a:pt x="334" y="6653"/>
                  </a:lnTo>
                  <a:cubicBezTo>
                    <a:pt x="366" y="6558"/>
                    <a:pt x="2461" y="303"/>
                    <a:pt x="7256" y="303"/>
                  </a:cubicBezTo>
                  <a:cubicBezTo>
                    <a:pt x="7488" y="303"/>
                    <a:pt x="7728" y="318"/>
                    <a:pt x="7973" y="349"/>
                  </a:cubicBezTo>
                  <a:cubicBezTo>
                    <a:pt x="13210" y="1016"/>
                    <a:pt x="12376" y="8621"/>
                    <a:pt x="12376" y="8688"/>
                  </a:cubicBezTo>
                  <a:lnTo>
                    <a:pt x="12710" y="8721"/>
                  </a:lnTo>
                  <a:cubicBezTo>
                    <a:pt x="12743" y="8655"/>
                    <a:pt x="13577" y="682"/>
                    <a:pt x="7973" y="49"/>
                  </a:cubicBezTo>
                  <a:cubicBezTo>
                    <a:pt x="7713" y="16"/>
                    <a:pt x="7459" y="0"/>
                    <a:pt x="7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7"/>
            <p:cNvSpPr/>
            <p:nvPr/>
          </p:nvSpPr>
          <p:spPr>
            <a:xfrm>
              <a:off x="9848025" y="6737775"/>
              <a:ext cx="44225" cy="21700"/>
            </a:xfrm>
            <a:custGeom>
              <a:avLst/>
              <a:gdLst/>
              <a:ahLst/>
              <a:cxnLst/>
              <a:rect l="l" t="t" r="r" b="b"/>
              <a:pathLst>
                <a:path w="1769" h="868" extrusionOk="0">
                  <a:moveTo>
                    <a:pt x="101" y="0"/>
                  </a:moveTo>
                  <a:lnTo>
                    <a:pt x="1" y="300"/>
                  </a:lnTo>
                  <a:lnTo>
                    <a:pt x="1669" y="867"/>
                  </a:lnTo>
                  <a:lnTo>
                    <a:pt x="1769" y="5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7"/>
            <p:cNvSpPr/>
            <p:nvPr/>
          </p:nvSpPr>
          <p:spPr>
            <a:xfrm>
              <a:off x="9864725" y="6704400"/>
              <a:ext cx="35050" cy="39225"/>
            </a:xfrm>
            <a:custGeom>
              <a:avLst/>
              <a:gdLst/>
              <a:ahLst/>
              <a:cxnLst/>
              <a:rect l="l" t="t" r="r" b="b"/>
              <a:pathLst>
                <a:path w="1402" h="1569" extrusionOk="0">
                  <a:moveTo>
                    <a:pt x="234" y="1"/>
                  </a:moveTo>
                  <a:lnTo>
                    <a:pt x="0" y="201"/>
                  </a:lnTo>
                  <a:lnTo>
                    <a:pt x="1168" y="1569"/>
                  </a:lnTo>
                  <a:lnTo>
                    <a:pt x="1401" y="133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7"/>
            <p:cNvSpPr/>
            <p:nvPr/>
          </p:nvSpPr>
          <p:spPr>
            <a:xfrm>
              <a:off x="9888900" y="6684400"/>
              <a:ext cx="23375" cy="40050"/>
            </a:xfrm>
            <a:custGeom>
              <a:avLst/>
              <a:gdLst/>
              <a:ahLst/>
              <a:cxnLst/>
              <a:rect l="l" t="t" r="r" b="b"/>
              <a:pathLst>
                <a:path w="935" h="1602" extrusionOk="0">
                  <a:moveTo>
                    <a:pt x="301" y="0"/>
                  </a:moveTo>
                  <a:lnTo>
                    <a:pt x="0" y="134"/>
                  </a:lnTo>
                  <a:lnTo>
                    <a:pt x="634" y="1601"/>
                  </a:lnTo>
                  <a:lnTo>
                    <a:pt x="934" y="146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7"/>
            <p:cNvSpPr/>
            <p:nvPr/>
          </p:nvSpPr>
          <p:spPr>
            <a:xfrm>
              <a:off x="10263325" y="6683250"/>
              <a:ext cx="338600" cy="239675"/>
            </a:xfrm>
            <a:custGeom>
              <a:avLst/>
              <a:gdLst/>
              <a:ahLst/>
              <a:cxnLst/>
              <a:rect l="l" t="t" r="r" b="b"/>
              <a:pathLst>
                <a:path w="13544" h="9587" extrusionOk="0">
                  <a:moveTo>
                    <a:pt x="6584" y="0"/>
                  </a:moveTo>
                  <a:cubicBezTo>
                    <a:pt x="1909" y="0"/>
                    <a:pt x="31" y="6723"/>
                    <a:pt x="1" y="6784"/>
                  </a:cubicBezTo>
                  <a:lnTo>
                    <a:pt x="334" y="6884"/>
                  </a:lnTo>
                  <a:cubicBezTo>
                    <a:pt x="334" y="6793"/>
                    <a:pt x="2155" y="342"/>
                    <a:pt x="6567" y="342"/>
                  </a:cubicBezTo>
                  <a:cubicBezTo>
                    <a:pt x="6969" y="342"/>
                    <a:pt x="7393" y="396"/>
                    <a:pt x="7840" y="513"/>
                  </a:cubicBezTo>
                  <a:cubicBezTo>
                    <a:pt x="13210" y="1914"/>
                    <a:pt x="12810" y="9453"/>
                    <a:pt x="12810" y="9553"/>
                  </a:cubicBezTo>
                  <a:lnTo>
                    <a:pt x="13144" y="9586"/>
                  </a:lnTo>
                  <a:cubicBezTo>
                    <a:pt x="13144" y="9520"/>
                    <a:pt x="13544" y="1681"/>
                    <a:pt x="7940" y="180"/>
                  </a:cubicBezTo>
                  <a:cubicBezTo>
                    <a:pt x="7464" y="56"/>
                    <a:pt x="7012" y="0"/>
                    <a:pt x="6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7"/>
            <p:cNvSpPr/>
            <p:nvPr/>
          </p:nvSpPr>
          <p:spPr>
            <a:xfrm>
              <a:off x="10585225" y="6879525"/>
              <a:ext cx="50075" cy="11700"/>
            </a:xfrm>
            <a:custGeom>
              <a:avLst/>
              <a:gdLst/>
              <a:ahLst/>
              <a:cxnLst/>
              <a:rect l="l" t="t" r="r" b="b"/>
              <a:pathLst>
                <a:path w="2003" h="468" extrusionOk="0">
                  <a:moveTo>
                    <a:pt x="34" y="1"/>
                  </a:moveTo>
                  <a:lnTo>
                    <a:pt x="1" y="334"/>
                  </a:lnTo>
                  <a:lnTo>
                    <a:pt x="1969" y="468"/>
                  </a:lnTo>
                  <a:lnTo>
                    <a:pt x="2002" y="13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7"/>
            <p:cNvSpPr/>
            <p:nvPr/>
          </p:nvSpPr>
          <p:spPr>
            <a:xfrm>
              <a:off x="10584400" y="6845350"/>
              <a:ext cx="45875" cy="25875"/>
            </a:xfrm>
            <a:custGeom>
              <a:avLst/>
              <a:gdLst/>
              <a:ahLst/>
              <a:cxnLst/>
              <a:rect l="l" t="t" r="r" b="b"/>
              <a:pathLst>
                <a:path w="1835" h="1035" extrusionOk="0">
                  <a:moveTo>
                    <a:pt x="1735" y="0"/>
                  </a:moveTo>
                  <a:lnTo>
                    <a:pt x="0" y="734"/>
                  </a:lnTo>
                  <a:lnTo>
                    <a:pt x="100" y="1034"/>
                  </a:lnTo>
                  <a:lnTo>
                    <a:pt x="1835" y="300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7"/>
            <p:cNvSpPr/>
            <p:nvPr/>
          </p:nvSpPr>
          <p:spPr>
            <a:xfrm>
              <a:off x="10579400" y="6815325"/>
              <a:ext cx="38375" cy="34200"/>
            </a:xfrm>
            <a:custGeom>
              <a:avLst/>
              <a:gdLst/>
              <a:ahLst/>
              <a:cxnLst/>
              <a:rect l="l" t="t" r="r" b="b"/>
              <a:pathLst>
                <a:path w="1535" h="1368" extrusionOk="0">
                  <a:moveTo>
                    <a:pt x="1335" y="0"/>
                  </a:moveTo>
                  <a:lnTo>
                    <a:pt x="0" y="1134"/>
                  </a:lnTo>
                  <a:lnTo>
                    <a:pt x="200" y="1368"/>
                  </a:lnTo>
                  <a:lnTo>
                    <a:pt x="1535" y="267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7"/>
            <p:cNvSpPr/>
            <p:nvPr/>
          </p:nvSpPr>
          <p:spPr>
            <a:xfrm>
              <a:off x="9995650" y="6521775"/>
              <a:ext cx="190975" cy="83425"/>
            </a:xfrm>
            <a:custGeom>
              <a:avLst/>
              <a:gdLst/>
              <a:ahLst/>
              <a:cxnLst/>
              <a:rect l="l" t="t" r="r" b="b"/>
              <a:pathLst>
                <a:path w="7639" h="3337" extrusionOk="0">
                  <a:moveTo>
                    <a:pt x="0" y="1"/>
                  </a:moveTo>
                  <a:lnTo>
                    <a:pt x="200" y="3336"/>
                  </a:lnTo>
                  <a:lnTo>
                    <a:pt x="7639" y="12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7"/>
            <p:cNvSpPr/>
            <p:nvPr/>
          </p:nvSpPr>
          <p:spPr>
            <a:xfrm>
              <a:off x="10363400" y="6559300"/>
              <a:ext cx="190175" cy="118450"/>
            </a:xfrm>
            <a:custGeom>
              <a:avLst/>
              <a:gdLst/>
              <a:ahLst/>
              <a:cxnLst/>
              <a:rect l="l" t="t" r="r" b="b"/>
              <a:pathLst>
                <a:path w="7607" h="4738" extrusionOk="0">
                  <a:moveTo>
                    <a:pt x="1435" y="1"/>
                  </a:moveTo>
                  <a:lnTo>
                    <a:pt x="1" y="3036"/>
                  </a:lnTo>
                  <a:lnTo>
                    <a:pt x="7606" y="4737"/>
                  </a:lnTo>
                  <a:lnTo>
                    <a:pt x="7606" y="473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7"/>
            <p:cNvSpPr/>
            <p:nvPr/>
          </p:nvSpPr>
          <p:spPr>
            <a:xfrm>
              <a:off x="10089050" y="6766950"/>
              <a:ext cx="316075" cy="406150"/>
            </a:xfrm>
            <a:custGeom>
              <a:avLst/>
              <a:gdLst/>
              <a:ahLst/>
              <a:cxnLst/>
              <a:rect l="l" t="t" r="r" b="b"/>
              <a:pathLst>
                <a:path w="12643" h="16246" extrusionOk="0">
                  <a:moveTo>
                    <a:pt x="5471" y="1"/>
                  </a:moveTo>
                  <a:lnTo>
                    <a:pt x="3736" y="4404"/>
                  </a:lnTo>
                  <a:cubicBezTo>
                    <a:pt x="3262" y="3929"/>
                    <a:pt x="1948" y="2826"/>
                    <a:pt x="1046" y="2826"/>
                  </a:cubicBezTo>
                  <a:cubicBezTo>
                    <a:pt x="996" y="2826"/>
                    <a:pt x="948" y="2829"/>
                    <a:pt x="901" y="2836"/>
                  </a:cubicBezTo>
                  <a:cubicBezTo>
                    <a:pt x="634" y="2869"/>
                    <a:pt x="434" y="3003"/>
                    <a:pt x="300" y="3236"/>
                  </a:cubicBezTo>
                  <a:cubicBezTo>
                    <a:pt x="0" y="3837"/>
                    <a:pt x="234" y="4704"/>
                    <a:pt x="834" y="5471"/>
                  </a:cubicBezTo>
                  <a:cubicBezTo>
                    <a:pt x="1430" y="6141"/>
                    <a:pt x="2432" y="6738"/>
                    <a:pt x="3731" y="6738"/>
                  </a:cubicBezTo>
                  <a:cubicBezTo>
                    <a:pt x="4177" y="6738"/>
                    <a:pt x="4659" y="6667"/>
                    <a:pt x="5171" y="6505"/>
                  </a:cubicBezTo>
                  <a:lnTo>
                    <a:pt x="5171" y="6505"/>
                  </a:lnTo>
                  <a:lnTo>
                    <a:pt x="5104" y="8273"/>
                  </a:lnTo>
                  <a:lnTo>
                    <a:pt x="5237" y="8340"/>
                  </a:lnTo>
                  <a:cubicBezTo>
                    <a:pt x="5272" y="8357"/>
                    <a:pt x="5692" y="8482"/>
                    <a:pt x="6233" y="8482"/>
                  </a:cubicBezTo>
                  <a:cubicBezTo>
                    <a:pt x="6735" y="8482"/>
                    <a:pt x="7341" y="8374"/>
                    <a:pt x="7839" y="7973"/>
                  </a:cubicBezTo>
                  <a:cubicBezTo>
                    <a:pt x="8440" y="7506"/>
                    <a:pt x="8706" y="6772"/>
                    <a:pt x="8706" y="5771"/>
                  </a:cubicBezTo>
                  <a:cubicBezTo>
                    <a:pt x="9640" y="6939"/>
                    <a:pt x="12276" y="10575"/>
                    <a:pt x="11942" y="13844"/>
                  </a:cubicBezTo>
                  <a:cubicBezTo>
                    <a:pt x="11842" y="14711"/>
                    <a:pt x="11508" y="15345"/>
                    <a:pt x="10941" y="15679"/>
                  </a:cubicBezTo>
                  <a:cubicBezTo>
                    <a:pt x="10609" y="15860"/>
                    <a:pt x="10217" y="15930"/>
                    <a:pt x="9809" y="15930"/>
                  </a:cubicBezTo>
                  <a:cubicBezTo>
                    <a:pt x="8414" y="15930"/>
                    <a:pt x="6831" y="15111"/>
                    <a:pt x="6805" y="15111"/>
                  </a:cubicBezTo>
                  <a:lnTo>
                    <a:pt x="6638" y="15412"/>
                  </a:lnTo>
                  <a:cubicBezTo>
                    <a:pt x="6772" y="15478"/>
                    <a:pt x="8306" y="16246"/>
                    <a:pt x="9774" y="16246"/>
                  </a:cubicBezTo>
                  <a:cubicBezTo>
                    <a:pt x="10274" y="16246"/>
                    <a:pt x="10741" y="16179"/>
                    <a:pt x="11075" y="16012"/>
                  </a:cubicBezTo>
                  <a:cubicBezTo>
                    <a:pt x="11742" y="15612"/>
                    <a:pt x="12142" y="14911"/>
                    <a:pt x="12242" y="13877"/>
                  </a:cubicBezTo>
                  <a:cubicBezTo>
                    <a:pt x="12643" y="9841"/>
                    <a:pt x="8806" y="5371"/>
                    <a:pt x="8640" y="5204"/>
                  </a:cubicBezTo>
                  <a:lnTo>
                    <a:pt x="8306" y="4837"/>
                  </a:lnTo>
                  <a:lnTo>
                    <a:pt x="8339" y="5338"/>
                  </a:lnTo>
                  <a:cubicBezTo>
                    <a:pt x="8440" y="6439"/>
                    <a:pt x="8173" y="7239"/>
                    <a:pt x="7639" y="7706"/>
                  </a:cubicBezTo>
                  <a:cubicBezTo>
                    <a:pt x="7217" y="8070"/>
                    <a:pt x="6674" y="8170"/>
                    <a:pt x="6219" y="8170"/>
                  </a:cubicBezTo>
                  <a:cubicBezTo>
                    <a:pt x="5882" y="8170"/>
                    <a:pt x="5593" y="8116"/>
                    <a:pt x="5437" y="8073"/>
                  </a:cubicBezTo>
                  <a:lnTo>
                    <a:pt x="5504" y="6038"/>
                  </a:lnTo>
                  <a:lnTo>
                    <a:pt x="5271" y="6138"/>
                  </a:lnTo>
                  <a:cubicBezTo>
                    <a:pt x="4710" y="6338"/>
                    <a:pt x="4188" y="6424"/>
                    <a:pt x="3710" y="6424"/>
                  </a:cubicBezTo>
                  <a:cubicBezTo>
                    <a:pt x="2510" y="6424"/>
                    <a:pt x="1593" y="5882"/>
                    <a:pt x="1068" y="5238"/>
                  </a:cubicBezTo>
                  <a:cubicBezTo>
                    <a:pt x="501" y="4637"/>
                    <a:pt x="300" y="3870"/>
                    <a:pt x="567" y="3403"/>
                  </a:cubicBezTo>
                  <a:cubicBezTo>
                    <a:pt x="601" y="3270"/>
                    <a:pt x="734" y="3203"/>
                    <a:pt x="901" y="3170"/>
                  </a:cubicBezTo>
                  <a:cubicBezTo>
                    <a:pt x="936" y="3163"/>
                    <a:pt x="974" y="3160"/>
                    <a:pt x="1012" y="3160"/>
                  </a:cubicBezTo>
                  <a:cubicBezTo>
                    <a:pt x="1777" y="3160"/>
                    <a:pt x="3160" y="4361"/>
                    <a:pt x="3636" y="4837"/>
                  </a:cubicBezTo>
                  <a:lnTo>
                    <a:pt x="3803" y="5004"/>
                  </a:lnTo>
                  <a:lnTo>
                    <a:pt x="5771" y="101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7"/>
            <p:cNvSpPr/>
            <p:nvPr/>
          </p:nvSpPr>
          <p:spPr>
            <a:xfrm>
              <a:off x="10247500" y="6898725"/>
              <a:ext cx="154275" cy="269950"/>
            </a:xfrm>
            <a:custGeom>
              <a:avLst/>
              <a:gdLst/>
              <a:ahLst/>
              <a:cxnLst/>
              <a:rect l="l" t="t" r="r" b="b"/>
              <a:pathLst>
                <a:path w="6171" h="10798" extrusionOk="0">
                  <a:moveTo>
                    <a:pt x="2268" y="0"/>
                  </a:moveTo>
                  <a:lnTo>
                    <a:pt x="2268" y="0"/>
                  </a:lnTo>
                  <a:cubicBezTo>
                    <a:pt x="2268" y="0"/>
                    <a:pt x="2268" y="0"/>
                    <a:pt x="2268" y="0"/>
                  </a:cubicBezTo>
                  <a:lnTo>
                    <a:pt x="2268" y="0"/>
                  </a:lnTo>
                  <a:cubicBezTo>
                    <a:pt x="2268" y="0"/>
                    <a:pt x="2268" y="0"/>
                    <a:pt x="2268" y="0"/>
                  </a:cubicBezTo>
                  <a:close/>
                  <a:moveTo>
                    <a:pt x="2268" y="0"/>
                  </a:moveTo>
                  <a:cubicBezTo>
                    <a:pt x="2435" y="2502"/>
                    <a:pt x="1067" y="3002"/>
                    <a:pt x="0" y="3002"/>
                  </a:cubicBezTo>
                  <a:lnTo>
                    <a:pt x="1935" y="10574"/>
                  </a:lnTo>
                  <a:cubicBezTo>
                    <a:pt x="2401" y="10699"/>
                    <a:pt x="2928" y="10797"/>
                    <a:pt x="3440" y="10797"/>
                  </a:cubicBezTo>
                  <a:cubicBezTo>
                    <a:pt x="4578" y="10797"/>
                    <a:pt x="5643" y="10311"/>
                    <a:pt x="5804" y="8540"/>
                  </a:cubicBezTo>
                  <a:cubicBezTo>
                    <a:pt x="6171" y="4506"/>
                    <a:pt x="2273" y="39"/>
                    <a:pt x="2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7"/>
            <p:cNvSpPr/>
            <p:nvPr/>
          </p:nvSpPr>
          <p:spPr>
            <a:xfrm>
              <a:off x="10261675" y="6922900"/>
              <a:ext cx="87575" cy="66000"/>
            </a:xfrm>
            <a:custGeom>
              <a:avLst/>
              <a:gdLst/>
              <a:ahLst/>
              <a:cxnLst/>
              <a:rect l="l" t="t" r="r" b="b"/>
              <a:pathLst>
                <a:path w="3503" h="2640" extrusionOk="0">
                  <a:moveTo>
                    <a:pt x="1868" y="0"/>
                  </a:moveTo>
                  <a:cubicBezTo>
                    <a:pt x="1768" y="1868"/>
                    <a:pt x="0" y="2135"/>
                    <a:pt x="0" y="2135"/>
                  </a:cubicBezTo>
                  <a:cubicBezTo>
                    <a:pt x="426" y="2506"/>
                    <a:pt x="734" y="2640"/>
                    <a:pt x="957" y="2640"/>
                  </a:cubicBezTo>
                  <a:cubicBezTo>
                    <a:pt x="1535" y="2640"/>
                    <a:pt x="1535" y="1735"/>
                    <a:pt x="1535" y="1735"/>
                  </a:cubicBezTo>
                  <a:cubicBezTo>
                    <a:pt x="1535" y="1735"/>
                    <a:pt x="2137" y="2198"/>
                    <a:pt x="2646" y="2198"/>
                  </a:cubicBezTo>
                  <a:cubicBezTo>
                    <a:pt x="2748" y="2198"/>
                    <a:pt x="2847" y="2180"/>
                    <a:pt x="2936" y="2135"/>
                  </a:cubicBezTo>
                  <a:cubicBezTo>
                    <a:pt x="3503" y="1868"/>
                    <a:pt x="1868" y="0"/>
                    <a:pt x="1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7"/>
            <p:cNvSpPr/>
            <p:nvPr/>
          </p:nvSpPr>
          <p:spPr>
            <a:xfrm>
              <a:off x="10322550" y="7067175"/>
              <a:ext cx="82275" cy="95950"/>
            </a:xfrm>
            <a:custGeom>
              <a:avLst/>
              <a:gdLst/>
              <a:ahLst/>
              <a:cxnLst/>
              <a:rect l="l" t="t" r="r" b="b"/>
              <a:pathLst>
                <a:path w="3291" h="3838" extrusionOk="0">
                  <a:moveTo>
                    <a:pt x="2602" y="0"/>
                  </a:moveTo>
                  <a:lnTo>
                    <a:pt x="2602" y="0"/>
                  </a:lnTo>
                  <a:cubicBezTo>
                    <a:pt x="167" y="200"/>
                    <a:pt x="0" y="3836"/>
                    <a:pt x="0" y="3836"/>
                  </a:cubicBezTo>
                  <a:cubicBezTo>
                    <a:pt x="28" y="3837"/>
                    <a:pt x="56" y="3837"/>
                    <a:pt x="83" y="3837"/>
                  </a:cubicBezTo>
                  <a:cubicBezTo>
                    <a:pt x="3291" y="3837"/>
                    <a:pt x="2602" y="0"/>
                    <a:pt x="2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7"/>
            <p:cNvSpPr/>
            <p:nvPr/>
          </p:nvSpPr>
          <p:spPr>
            <a:xfrm>
              <a:off x="10517600" y="6979600"/>
              <a:ext cx="140675" cy="138750"/>
            </a:xfrm>
            <a:custGeom>
              <a:avLst/>
              <a:gdLst/>
              <a:ahLst/>
              <a:cxnLst/>
              <a:rect l="l" t="t" r="r" b="b"/>
              <a:pathLst>
                <a:path w="5627" h="5550" extrusionOk="0">
                  <a:moveTo>
                    <a:pt x="2139" y="1"/>
                  </a:moveTo>
                  <a:cubicBezTo>
                    <a:pt x="2072" y="34"/>
                    <a:pt x="2005" y="101"/>
                    <a:pt x="1972" y="201"/>
                  </a:cubicBezTo>
                  <a:cubicBezTo>
                    <a:pt x="1171" y="1101"/>
                    <a:pt x="504" y="2269"/>
                    <a:pt x="171" y="3503"/>
                  </a:cubicBezTo>
                  <a:cubicBezTo>
                    <a:pt x="1" y="4154"/>
                    <a:pt x="23" y="5550"/>
                    <a:pt x="849" y="5550"/>
                  </a:cubicBezTo>
                  <a:cubicBezTo>
                    <a:pt x="996" y="5550"/>
                    <a:pt x="1169" y="5506"/>
                    <a:pt x="1371" y="5405"/>
                  </a:cubicBezTo>
                  <a:cubicBezTo>
                    <a:pt x="2125" y="5059"/>
                    <a:pt x="2613" y="3147"/>
                    <a:pt x="3530" y="3147"/>
                  </a:cubicBezTo>
                  <a:cubicBezTo>
                    <a:pt x="3587" y="3147"/>
                    <a:pt x="3646" y="3154"/>
                    <a:pt x="3706" y="3170"/>
                  </a:cubicBezTo>
                  <a:cubicBezTo>
                    <a:pt x="4474" y="3336"/>
                    <a:pt x="4274" y="4704"/>
                    <a:pt x="4841" y="4871"/>
                  </a:cubicBezTo>
                  <a:cubicBezTo>
                    <a:pt x="4884" y="4882"/>
                    <a:pt x="4925" y="4887"/>
                    <a:pt x="4963" y="4887"/>
                  </a:cubicBezTo>
                  <a:cubicBezTo>
                    <a:pt x="5627" y="4887"/>
                    <a:pt x="5502" y="3315"/>
                    <a:pt x="5408" y="2936"/>
                  </a:cubicBezTo>
                  <a:cubicBezTo>
                    <a:pt x="5041" y="1335"/>
                    <a:pt x="3673" y="334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7"/>
            <p:cNvSpPr/>
            <p:nvPr/>
          </p:nvSpPr>
          <p:spPr>
            <a:xfrm>
              <a:off x="9848875" y="6915425"/>
              <a:ext cx="267025" cy="106075"/>
            </a:xfrm>
            <a:custGeom>
              <a:avLst/>
              <a:gdLst/>
              <a:ahLst/>
              <a:cxnLst/>
              <a:rect l="l" t="t" r="r" b="b"/>
              <a:pathLst>
                <a:path w="10681" h="4243" extrusionOk="0">
                  <a:moveTo>
                    <a:pt x="2486" y="0"/>
                  </a:moveTo>
                  <a:cubicBezTo>
                    <a:pt x="1645" y="0"/>
                    <a:pt x="628" y="1084"/>
                    <a:pt x="0" y="2201"/>
                  </a:cubicBezTo>
                  <a:cubicBezTo>
                    <a:pt x="401" y="2301"/>
                    <a:pt x="768" y="2468"/>
                    <a:pt x="1168" y="2601"/>
                  </a:cubicBezTo>
                  <a:cubicBezTo>
                    <a:pt x="3570" y="3435"/>
                    <a:pt x="6005" y="4102"/>
                    <a:pt x="8540" y="4236"/>
                  </a:cubicBezTo>
                  <a:cubicBezTo>
                    <a:pt x="8758" y="4236"/>
                    <a:pt x="8978" y="4243"/>
                    <a:pt x="9189" y="4243"/>
                  </a:cubicBezTo>
                  <a:cubicBezTo>
                    <a:pt x="10010" y="4243"/>
                    <a:pt x="10680" y="4137"/>
                    <a:pt x="10441" y="3101"/>
                  </a:cubicBezTo>
                  <a:cubicBezTo>
                    <a:pt x="10241" y="2034"/>
                    <a:pt x="9374" y="933"/>
                    <a:pt x="8340" y="533"/>
                  </a:cubicBezTo>
                  <a:cubicBezTo>
                    <a:pt x="7913" y="343"/>
                    <a:pt x="7527" y="264"/>
                    <a:pt x="7163" y="264"/>
                  </a:cubicBezTo>
                  <a:cubicBezTo>
                    <a:pt x="6248" y="264"/>
                    <a:pt x="5477" y="765"/>
                    <a:pt x="4570" y="1267"/>
                  </a:cubicBezTo>
                  <a:cubicBezTo>
                    <a:pt x="4315" y="1405"/>
                    <a:pt x="4148" y="1469"/>
                    <a:pt x="4026" y="1469"/>
                  </a:cubicBezTo>
                  <a:cubicBezTo>
                    <a:pt x="3765" y="1469"/>
                    <a:pt x="3709" y="1177"/>
                    <a:pt x="3436" y="700"/>
                  </a:cubicBezTo>
                  <a:cubicBezTo>
                    <a:pt x="3184" y="205"/>
                    <a:pt x="2852" y="0"/>
                    <a:pt x="24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7"/>
            <p:cNvSpPr/>
            <p:nvPr/>
          </p:nvSpPr>
          <p:spPr>
            <a:xfrm>
              <a:off x="10473475" y="7106325"/>
              <a:ext cx="46725" cy="62600"/>
            </a:xfrm>
            <a:custGeom>
              <a:avLst/>
              <a:gdLst/>
              <a:ahLst/>
              <a:cxnLst/>
              <a:rect l="l" t="t" r="r" b="b"/>
              <a:pathLst>
                <a:path w="1869" h="2504" extrusionOk="0">
                  <a:moveTo>
                    <a:pt x="975" y="1"/>
                  </a:moveTo>
                  <a:cubicBezTo>
                    <a:pt x="961" y="1"/>
                    <a:pt x="948" y="1"/>
                    <a:pt x="935" y="2"/>
                  </a:cubicBezTo>
                  <a:cubicBezTo>
                    <a:pt x="434" y="2"/>
                    <a:pt x="1" y="569"/>
                    <a:pt x="1" y="1270"/>
                  </a:cubicBezTo>
                  <a:cubicBezTo>
                    <a:pt x="1" y="1970"/>
                    <a:pt x="434" y="2504"/>
                    <a:pt x="935" y="2504"/>
                  </a:cubicBezTo>
                  <a:cubicBezTo>
                    <a:pt x="1435" y="2504"/>
                    <a:pt x="1869" y="1970"/>
                    <a:pt x="1869" y="1270"/>
                  </a:cubicBezTo>
                  <a:cubicBezTo>
                    <a:pt x="1869" y="588"/>
                    <a:pt x="1458" y="1"/>
                    <a:pt x="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7"/>
            <p:cNvSpPr/>
            <p:nvPr/>
          </p:nvSpPr>
          <p:spPr>
            <a:xfrm>
              <a:off x="10045675" y="7049650"/>
              <a:ext cx="39225" cy="26725"/>
            </a:xfrm>
            <a:custGeom>
              <a:avLst/>
              <a:gdLst/>
              <a:ahLst/>
              <a:cxnLst/>
              <a:rect l="l" t="t" r="r" b="b"/>
              <a:pathLst>
                <a:path w="1569" h="1069" extrusionOk="0">
                  <a:moveTo>
                    <a:pt x="801" y="1"/>
                  </a:moveTo>
                  <a:cubicBezTo>
                    <a:pt x="334" y="1"/>
                    <a:pt x="1" y="234"/>
                    <a:pt x="1" y="534"/>
                  </a:cubicBezTo>
                  <a:cubicBezTo>
                    <a:pt x="1" y="835"/>
                    <a:pt x="368" y="1068"/>
                    <a:pt x="801" y="1068"/>
                  </a:cubicBezTo>
                  <a:cubicBezTo>
                    <a:pt x="1235" y="1068"/>
                    <a:pt x="1568" y="835"/>
                    <a:pt x="1568" y="534"/>
                  </a:cubicBezTo>
                  <a:cubicBezTo>
                    <a:pt x="1568" y="234"/>
                    <a:pt x="1235" y="1"/>
                    <a:pt x="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7"/>
            <p:cNvSpPr/>
            <p:nvPr/>
          </p:nvSpPr>
          <p:spPr>
            <a:xfrm>
              <a:off x="10119900" y="7021300"/>
              <a:ext cx="79250" cy="55900"/>
            </a:xfrm>
            <a:custGeom>
              <a:avLst/>
              <a:gdLst/>
              <a:ahLst/>
              <a:cxnLst/>
              <a:rect l="l" t="t" r="r" b="b"/>
              <a:pathLst>
                <a:path w="3170" h="2236" extrusionOk="0">
                  <a:moveTo>
                    <a:pt x="1568" y="1"/>
                  </a:moveTo>
                  <a:cubicBezTo>
                    <a:pt x="701" y="1"/>
                    <a:pt x="0" y="501"/>
                    <a:pt x="0" y="1135"/>
                  </a:cubicBezTo>
                  <a:cubicBezTo>
                    <a:pt x="0" y="1735"/>
                    <a:pt x="701" y="2236"/>
                    <a:pt x="1568" y="2236"/>
                  </a:cubicBezTo>
                  <a:cubicBezTo>
                    <a:pt x="2435" y="2236"/>
                    <a:pt x="3169" y="1735"/>
                    <a:pt x="3169" y="1135"/>
                  </a:cubicBezTo>
                  <a:cubicBezTo>
                    <a:pt x="3169" y="501"/>
                    <a:pt x="2435" y="1"/>
                    <a:pt x="1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7"/>
            <p:cNvSpPr/>
            <p:nvPr/>
          </p:nvSpPr>
          <p:spPr>
            <a:xfrm>
              <a:off x="9517575" y="6061575"/>
              <a:ext cx="2034200" cy="1247675"/>
            </a:xfrm>
            <a:custGeom>
              <a:avLst/>
              <a:gdLst/>
              <a:ahLst/>
              <a:cxnLst/>
              <a:rect l="l" t="t" r="r" b="b"/>
              <a:pathLst>
                <a:path w="81368" h="49907" extrusionOk="0">
                  <a:moveTo>
                    <a:pt x="34987" y="1"/>
                  </a:moveTo>
                  <a:cubicBezTo>
                    <a:pt x="14723" y="1"/>
                    <a:pt x="1" y="15613"/>
                    <a:pt x="143" y="25247"/>
                  </a:cubicBezTo>
                  <a:cubicBezTo>
                    <a:pt x="343" y="36522"/>
                    <a:pt x="6514" y="42526"/>
                    <a:pt x="15654" y="45528"/>
                  </a:cubicBezTo>
                  <a:cubicBezTo>
                    <a:pt x="15654" y="45528"/>
                    <a:pt x="310" y="20277"/>
                    <a:pt x="33467" y="10870"/>
                  </a:cubicBezTo>
                  <a:cubicBezTo>
                    <a:pt x="33467" y="10870"/>
                    <a:pt x="59185" y="26314"/>
                    <a:pt x="43474" y="49864"/>
                  </a:cubicBezTo>
                  <a:cubicBezTo>
                    <a:pt x="43474" y="49864"/>
                    <a:pt x="44236" y="49906"/>
                    <a:pt x="45528" y="49906"/>
                  </a:cubicBezTo>
                  <a:cubicBezTo>
                    <a:pt x="50962" y="49906"/>
                    <a:pt x="65775" y="49166"/>
                    <a:pt x="72728" y="41458"/>
                  </a:cubicBezTo>
                  <a:cubicBezTo>
                    <a:pt x="81368" y="31885"/>
                    <a:pt x="71727" y="8635"/>
                    <a:pt x="46009" y="1530"/>
                  </a:cubicBezTo>
                  <a:cubicBezTo>
                    <a:pt x="42200" y="473"/>
                    <a:pt x="38510" y="1"/>
                    <a:pt x="349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7"/>
            <p:cNvSpPr/>
            <p:nvPr/>
          </p:nvSpPr>
          <p:spPr>
            <a:xfrm>
              <a:off x="9713775" y="6264100"/>
              <a:ext cx="668825" cy="736375"/>
            </a:xfrm>
            <a:custGeom>
              <a:avLst/>
              <a:gdLst/>
              <a:ahLst/>
              <a:cxnLst/>
              <a:rect l="l" t="t" r="r" b="b"/>
              <a:pathLst>
                <a:path w="26753" h="29455" extrusionOk="0">
                  <a:moveTo>
                    <a:pt x="26653" y="0"/>
                  </a:moveTo>
                  <a:cubicBezTo>
                    <a:pt x="26486" y="67"/>
                    <a:pt x="9107" y="3803"/>
                    <a:pt x="2903" y="14611"/>
                  </a:cubicBezTo>
                  <a:cubicBezTo>
                    <a:pt x="401" y="19014"/>
                    <a:pt x="0" y="24017"/>
                    <a:pt x="1802" y="29455"/>
                  </a:cubicBezTo>
                  <a:lnTo>
                    <a:pt x="2102" y="29355"/>
                  </a:lnTo>
                  <a:cubicBezTo>
                    <a:pt x="334" y="24017"/>
                    <a:pt x="668" y="19114"/>
                    <a:pt x="3169" y="14811"/>
                  </a:cubicBezTo>
                  <a:cubicBezTo>
                    <a:pt x="9307" y="4103"/>
                    <a:pt x="26586" y="401"/>
                    <a:pt x="26753" y="334"/>
                  </a:cubicBezTo>
                  <a:lnTo>
                    <a:pt x="26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7"/>
            <p:cNvSpPr/>
            <p:nvPr/>
          </p:nvSpPr>
          <p:spPr>
            <a:xfrm>
              <a:off x="9607025" y="6304125"/>
              <a:ext cx="521225" cy="696350"/>
            </a:xfrm>
            <a:custGeom>
              <a:avLst/>
              <a:gdLst/>
              <a:ahLst/>
              <a:cxnLst/>
              <a:rect l="l" t="t" r="r" b="b"/>
              <a:pathLst>
                <a:path w="20849" h="27854" extrusionOk="0">
                  <a:moveTo>
                    <a:pt x="20749" y="0"/>
                  </a:moveTo>
                  <a:cubicBezTo>
                    <a:pt x="20615" y="0"/>
                    <a:pt x="7706" y="3236"/>
                    <a:pt x="2669" y="12509"/>
                  </a:cubicBezTo>
                  <a:cubicBezTo>
                    <a:pt x="234" y="17013"/>
                    <a:pt x="1" y="22150"/>
                    <a:pt x="2002" y="27854"/>
                  </a:cubicBezTo>
                  <a:lnTo>
                    <a:pt x="2269" y="27720"/>
                  </a:lnTo>
                  <a:cubicBezTo>
                    <a:pt x="334" y="22150"/>
                    <a:pt x="568" y="17046"/>
                    <a:pt x="2936" y="12676"/>
                  </a:cubicBezTo>
                  <a:cubicBezTo>
                    <a:pt x="7906" y="3570"/>
                    <a:pt x="20716" y="367"/>
                    <a:pt x="20849" y="334"/>
                  </a:cubicBezTo>
                  <a:lnTo>
                    <a:pt x="207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7"/>
            <p:cNvSpPr/>
            <p:nvPr/>
          </p:nvSpPr>
          <p:spPr>
            <a:xfrm>
              <a:off x="10497675" y="6284950"/>
              <a:ext cx="446175" cy="944025"/>
            </a:xfrm>
            <a:custGeom>
              <a:avLst/>
              <a:gdLst/>
              <a:ahLst/>
              <a:cxnLst/>
              <a:rect l="l" t="t" r="r" b="b"/>
              <a:pathLst>
                <a:path w="17847" h="37761" extrusionOk="0">
                  <a:moveTo>
                    <a:pt x="234" y="0"/>
                  </a:moveTo>
                  <a:lnTo>
                    <a:pt x="0" y="267"/>
                  </a:lnTo>
                  <a:cubicBezTo>
                    <a:pt x="100" y="300"/>
                    <a:pt x="5838" y="5104"/>
                    <a:pt x="10107" y="12109"/>
                  </a:cubicBezTo>
                  <a:cubicBezTo>
                    <a:pt x="14010" y="18513"/>
                    <a:pt x="17479" y="28154"/>
                    <a:pt x="11508" y="37594"/>
                  </a:cubicBezTo>
                  <a:lnTo>
                    <a:pt x="11809" y="37761"/>
                  </a:lnTo>
                  <a:cubicBezTo>
                    <a:pt x="17846" y="28187"/>
                    <a:pt x="14344" y="18413"/>
                    <a:pt x="10341" y="11942"/>
                  </a:cubicBezTo>
                  <a:cubicBezTo>
                    <a:pt x="6071" y="4904"/>
                    <a:pt x="267" y="67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7"/>
            <p:cNvSpPr/>
            <p:nvPr/>
          </p:nvSpPr>
          <p:spPr>
            <a:xfrm>
              <a:off x="10662775" y="6354150"/>
              <a:ext cx="431175" cy="696375"/>
            </a:xfrm>
            <a:custGeom>
              <a:avLst/>
              <a:gdLst/>
              <a:ahLst/>
              <a:cxnLst/>
              <a:rect l="l" t="t" r="r" b="b"/>
              <a:pathLst>
                <a:path w="17247" h="27855" extrusionOk="0">
                  <a:moveTo>
                    <a:pt x="134" y="1"/>
                  </a:moveTo>
                  <a:lnTo>
                    <a:pt x="1" y="301"/>
                  </a:lnTo>
                  <a:cubicBezTo>
                    <a:pt x="34" y="334"/>
                    <a:pt x="5038" y="2536"/>
                    <a:pt x="9174" y="7039"/>
                  </a:cubicBezTo>
                  <a:cubicBezTo>
                    <a:pt x="12977" y="11175"/>
                    <a:pt x="16846" y="18080"/>
                    <a:pt x="13644" y="27721"/>
                  </a:cubicBezTo>
                  <a:lnTo>
                    <a:pt x="13978" y="27854"/>
                  </a:lnTo>
                  <a:cubicBezTo>
                    <a:pt x="17247" y="18047"/>
                    <a:pt x="13310" y="11009"/>
                    <a:pt x="9374" y="6772"/>
                  </a:cubicBezTo>
                  <a:cubicBezTo>
                    <a:pt x="5205" y="2269"/>
                    <a:pt x="168" y="34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7"/>
            <p:cNvSpPr/>
            <p:nvPr/>
          </p:nvSpPr>
          <p:spPr>
            <a:xfrm>
              <a:off x="10551875" y="6205725"/>
              <a:ext cx="708850" cy="949875"/>
            </a:xfrm>
            <a:custGeom>
              <a:avLst/>
              <a:gdLst/>
              <a:ahLst/>
              <a:cxnLst/>
              <a:rect l="l" t="t" r="r" b="b"/>
              <a:pathLst>
                <a:path w="28354" h="37995" extrusionOk="0">
                  <a:moveTo>
                    <a:pt x="101" y="0"/>
                  </a:moveTo>
                  <a:lnTo>
                    <a:pt x="0" y="334"/>
                  </a:lnTo>
                  <a:cubicBezTo>
                    <a:pt x="201" y="400"/>
                    <a:pt x="20849" y="6939"/>
                    <a:pt x="25919" y="20248"/>
                  </a:cubicBezTo>
                  <a:cubicBezTo>
                    <a:pt x="27987" y="25752"/>
                    <a:pt x="27153" y="31656"/>
                    <a:pt x="23451" y="37827"/>
                  </a:cubicBezTo>
                  <a:lnTo>
                    <a:pt x="23751" y="37994"/>
                  </a:lnTo>
                  <a:cubicBezTo>
                    <a:pt x="27520" y="31690"/>
                    <a:pt x="28354" y="25685"/>
                    <a:pt x="26253" y="20115"/>
                  </a:cubicBezTo>
                  <a:cubicBezTo>
                    <a:pt x="21116" y="6672"/>
                    <a:pt x="301" y="10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7"/>
            <p:cNvSpPr/>
            <p:nvPr/>
          </p:nvSpPr>
          <p:spPr>
            <a:xfrm>
              <a:off x="9904750" y="7358200"/>
              <a:ext cx="373625" cy="152100"/>
            </a:xfrm>
            <a:custGeom>
              <a:avLst/>
              <a:gdLst/>
              <a:ahLst/>
              <a:cxnLst/>
              <a:rect l="l" t="t" r="r" b="b"/>
              <a:pathLst>
                <a:path w="14945" h="6084" extrusionOk="0">
                  <a:moveTo>
                    <a:pt x="12809" y="1"/>
                  </a:moveTo>
                  <a:cubicBezTo>
                    <a:pt x="11151" y="1879"/>
                    <a:pt x="9440" y="2492"/>
                    <a:pt x="7914" y="2492"/>
                  </a:cubicBezTo>
                  <a:cubicBezTo>
                    <a:pt x="5050" y="2492"/>
                    <a:pt x="2836" y="334"/>
                    <a:pt x="2836" y="334"/>
                  </a:cubicBezTo>
                  <a:lnTo>
                    <a:pt x="2035" y="268"/>
                  </a:lnTo>
                  <a:lnTo>
                    <a:pt x="1501" y="168"/>
                  </a:lnTo>
                  <a:lnTo>
                    <a:pt x="0" y="1836"/>
                  </a:lnTo>
                  <a:cubicBezTo>
                    <a:pt x="1850" y="5027"/>
                    <a:pt x="4157" y="6084"/>
                    <a:pt x="6401" y="6084"/>
                  </a:cubicBezTo>
                  <a:cubicBezTo>
                    <a:pt x="10794" y="6084"/>
                    <a:pt x="14944" y="2036"/>
                    <a:pt x="14944" y="2036"/>
                  </a:cubicBezTo>
                  <a:lnTo>
                    <a:pt x="12809" y="1"/>
                  </a:ln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7"/>
            <p:cNvSpPr/>
            <p:nvPr/>
          </p:nvSpPr>
          <p:spPr>
            <a:xfrm>
              <a:off x="9722950" y="7207650"/>
              <a:ext cx="302750" cy="221625"/>
            </a:xfrm>
            <a:custGeom>
              <a:avLst/>
              <a:gdLst/>
              <a:ahLst/>
              <a:cxnLst/>
              <a:rect l="l" t="t" r="r" b="b"/>
              <a:pathLst>
                <a:path w="12110" h="8865" extrusionOk="0">
                  <a:moveTo>
                    <a:pt x="5656" y="1"/>
                  </a:moveTo>
                  <a:cubicBezTo>
                    <a:pt x="5626" y="1"/>
                    <a:pt x="5597" y="6"/>
                    <a:pt x="5571" y="19"/>
                  </a:cubicBezTo>
                  <a:cubicBezTo>
                    <a:pt x="4670" y="386"/>
                    <a:pt x="7973" y="5422"/>
                    <a:pt x="8073" y="5589"/>
                  </a:cubicBezTo>
                  <a:cubicBezTo>
                    <a:pt x="7920" y="5437"/>
                    <a:pt x="2946" y="1132"/>
                    <a:pt x="1532" y="1132"/>
                  </a:cubicBezTo>
                  <a:cubicBezTo>
                    <a:pt x="1399" y="1132"/>
                    <a:pt x="1298" y="1170"/>
                    <a:pt x="1235" y="1253"/>
                  </a:cubicBezTo>
                  <a:cubicBezTo>
                    <a:pt x="467" y="2220"/>
                    <a:pt x="7272" y="6023"/>
                    <a:pt x="7272" y="6023"/>
                  </a:cubicBezTo>
                  <a:cubicBezTo>
                    <a:pt x="7272" y="6023"/>
                    <a:pt x="3078" y="4782"/>
                    <a:pt x="1105" y="4782"/>
                  </a:cubicBezTo>
                  <a:cubicBezTo>
                    <a:pt x="509" y="4782"/>
                    <a:pt x="116" y="4895"/>
                    <a:pt x="100" y="5189"/>
                  </a:cubicBezTo>
                  <a:cubicBezTo>
                    <a:pt x="0" y="6423"/>
                    <a:pt x="7272" y="6757"/>
                    <a:pt x="7272" y="6757"/>
                  </a:cubicBezTo>
                  <a:cubicBezTo>
                    <a:pt x="7272" y="6757"/>
                    <a:pt x="1568" y="7557"/>
                    <a:pt x="1835" y="8558"/>
                  </a:cubicBezTo>
                  <a:cubicBezTo>
                    <a:pt x="1901" y="8779"/>
                    <a:pt x="2203" y="8865"/>
                    <a:pt x="2633" y="8865"/>
                  </a:cubicBezTo>
                  <a:cubicBezTo>
                    <a:pt x="4152" y="8865"/>
                    <a:pt x="7272" y="7791"/>
                    <a:pt x="7272" y="7791"/>
                  </a:cubicBezTo>
                  <a:cubicBezTo>
                    <a:pt x="7306" y="7791"/>
                    <a:pt x="7306" y="7858"/>
                    <a:pt x="7306" y="7858"/>
                  </a:cubicBezTo>
                  <a:cubicBezTo>
                    <a:pt x="7306" y="7858"/>
                    <a:pt x="7807" y="8112"/>
                    <a:pt x="8392" y="8112"/>
                  </a:cubicBezTo>
                  <a:cubicBezTo>
                    <a:pt x="9062" y="8112"/>
                    <a:pt x="9841" y="7780"/>
                    <a:pt x="10108" y="6356"/>
                  </a:cubicBezTo>
                  <a:cubicBezTo>
                    <a:pt x="10108" y="6356"/>
                    <a:pt x="12109" y="3788"/>
                    <a:pt x="11008" y="3588"/>
                  </a:cubicBezTo>
                  <a:cubicBezTo>
                    <a:pt x="10969" y="3580"/>
                    <a:pt x="10931" y="3577"/>
                    <a:pt x="10893" y="3577"/>
                  </a:cubicBezTo>
                  <a:cubicBezTo>
                    <a:pt x="9905" y="3577"/>
                    <a:pt x="9440" y="6023"/>
                    <a:pt x="9440" y="6023"/>
                  </a:cubicBezTo>
                  <a:cubicBezTo>
                    <a:pt x="9440" y="6023"/>
                    <a:pt x="6618" y="1"/>
                    <a:pt x="5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7"/>
            <p:cNvSpPr/>
            <p:nvPr/>
          </p:nvSpPr>
          <p:spPr>
            <a:xfrm>
              <a:off x="10047350" y="7580025"/>
              <a:ext cx="206825" cy="163250"/>
            </a:xfrm>
            <a:custGeom>
              <a:avLst/>
              <a:gdLst/>
              <a:ahLst/>
              <a:cxnLst/>
              <a:rect l="l" t="t" r="r" b="b"/>
              <a:pathLst>
                <a:path w="8273" h="6530" extrusionOk="0">
                  <a:moveTo>
                    <a:pt x="6171" y="1"/>
                  </a:moveTo>
                  <a:cubicBezTo>
                    <a:pt x="0" y="668"/>
                    <a:pt x="334" y="5738"/>
                    <a:pt x="334" y="5738"/>
                  </a:cubicBezTo>
                  <a:cubicBezTo>
                    <a:pt x="1672" y="6298"/>
                    <a:pt x="2785" y="6529"/>
                    <a:pt x="3710" y="6529"/>
                  </a:cubicBezTo>
                  <a:cubicBezTo>
                    <a:pt x="8136" y="6529"/>
                    <a:pt x="8273" y="1235"/>
                    <a:pt x="8273" y="1235"/>
                  </a:cubicBezTo>
                  <a:lnTo>
                    <a:pt x="61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7"/>
            <p:cNvSpPr/>
            <p:nvPr/>
          </p:nvSpPr>
          <p:spPr>
            <a:xfrm>
              <a:off x="10075700" y="7575875"/>
              <a:ext cx="116775" cy="153450"/>
            </a:xfrm>
            <a:custGeom>
              <a:avLst/>
              <a:gdLst/>
              <a:ahLst/>
              <a:cxnLst/>
              <a:rect l="l" t="t" r="r" b="b"/>
              <a:pathLst>
                <a:path w="4671" h="6138" extrusionOk="0">
                  <a:moveTo>
                    <a:pt x="4504" y="0"/>
                  </a:moveTo>
                  <a:cubicBezTo>
                    <a:pt x="4337" y="134"/>
                    <a:pt x="0" y="2502"/>
                    <a:pt x="501" y="6138"/>
                  </a:cubicBezTo>
                  <a:lnTo>
                    <a:pt x="834" y="6071"/>
                  </a:lnTo>
                  <a:cubicBezTo>
                    <a:pt x="367" y="2702"/>
                    <a:pt x="4637" y="334"/>
                    <a:pt x="4670" y="300"/>
                  </a:cubicBezTo>
                  <a:lnTo>
                    <a:pt x="4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7"/>
            <p:cNvSpPr/>
            <p:nvPr/>
          </p:nvSpPr>
          <p:spPr>
            <a:xfrm>
              <a:off x="10147425" y="7590050"/>
              <a:ext cx="60900" cy="127600"/>
            </a:xfrm>
            <a:custGeom>
              <a:avLst/>
              <a:gdLst/>
              <a:ahLst/>
              <a:cxnLst/>
              <a:rect l="l" t="t" r="r" b="b"/>
              <a:pathLst>
                <a:path w="2436" h="5104" extrusionOk="0">
                  <a:moveTo>
                    <a:pt x="2268" y="0"/>
                  </a:moveTo>
                  <a:cubicBezTo>
                    <a:pt x="2168" y="100"/>
                    <a:pt x="0" y="1568"/>
                    <a:pt x="167" y="3102"/>
                  </a:cubicBezTo>
                  <a:cubicBezTo>
                    <a:pt x="267" y="3903"/>
                    <a:pt x="968" y="4603"/>
                    <a:pt x="2302" y="5104"/>
                  </a:cubicBezTo>
                  <a:lnTo>
                    <a:pt x="2369" y="4804"/>
                  </a:lnTo>
                  <a:cubicBezTo>
                    <a:pt x="1168" y="4337"/>
                    <a:pt x="534" y="3770"/>
                    <a:pt x="467" y="3069"/>
                  </a:cubicBezTo>
                  <a:cubicBezTo>
                    <a:pt x="334" y="1735"/>
                    <a:pt x="2369" y="300"/>
                    <a:pt x="2435" y="300"/>
                  </a:cubicBezTo>
                  <a:lnTo>
                    <a:pt x="2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7"/>
            <p:cNvSpPr/>
            <p:nvPr/>
          </p:nvSpPr>
          <p:spPr>
            <a:xfrm>
              <a:off x="10161600" y="7642575"/>
              <a:ext cx="80900" cy="42550"/>
            </a:xfrm>
            <a:custGeom>
              <a:avLst/>
              <a:gdLst/>
              <a:ahLst/>
              <a:cxnLst/>
              <a:rect l="l" t="t" r="r" b="b"/>
              <a:pathLst>
                <a:path w="3236" h="1702" extrusionOk="0">
                  <a:moveTo>
                    <a:pt x="134" y="1"/>
                  </a:moveTo>
                  <a:lnTo>
                    <a:pt x="0" y="301"/>
                  </a:lnTo>
                  <a:lnTo>
                    <a:pt x="3069" y="1702"/>
                  </a:lnTo>
                  <a:lnTo>
                    <a:pt x="3236" y="1402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7"/>
            <p:cNvSpPr/>
            <p:nvPr/>
          </p:nvSpPr>
          <p:spPr>
            <a:xfrm>
              <a:off x="10177450" y="7623400"/>
              <a:ext cx="73400" cy="24200"/>
            </a:xfrm>
            <a:custGeom>
              <a:avLst/>
              <a:gdLst/>
              <a:ahLst/>
              <a:cxnLst/>
              <a:rect l="l" t="t" r="r" b="b"/>
              <a:pathLst>
                <a:path w="2936" h="968" extrusionOk="0">
                  <a:moveTo>
                    <a:pt x="67" y="0"/>
                  </a:moveTo>
                  <a:lnTo>
                    <a:pt x="0" y="334"/>
                  </a:lnTo>
                  <a:lnTo>
                    <a:pt x="2835" y="968"/>
                  </a:lnTo>
                  <a:lnTo>
                    <a:pt x="2935" y="66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7"/>
            <p:cNvSpPr/>
            <p:nvPr/>
          </p:nvSpPr>
          <p:spPr>
            <a:xfrm>
              <a:off x="10233150" y="7617550"/>
              <a:ext cx="216175" cy="192800"/>
            </a:xfrm>
            <a:custGeom>
              <a:avLst/>
              <a:gdLst/>
              <a:ahLst/>
              <a:cxnLst/>
              <a:rect l="l" t="t" r="r" b="b"/>
              <a:pathLst>
                <a:path w="8647" h="7712" extrusionOk="0">
                  <a:moveTo>
                    <a:pt x="1675" y="1"/>
                  </a:moveTo>
                  <a:cubicBezTo>
                    <a:pt x="1547" y="33"/>
                    <a:pt x="0" y="7711"/>
                    <a:pt x="7113" y="7711"/>
                  </a:cubicBezTo>
                  <a:cubicBezTo>
                    <a:pt x="7399" y="7711"/>
                    <a:pt x="7698" y="7699"/>
                    <a:pt x="8013" y="7673"/>
                  </a:cubicBezTo>
                  <a:cubicBezTo>
                    <a:pt x="8013" y="7673"/>
                    <a:pt x="8646" y="3704"/>
                    <a:pt x="4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7"/>
            <p:cNvSpPr/>
            <p:nvPr/>
          </p:nvSpPr>
          <p:spPr>
            <a:xfrm>
              <a:off x="10328375" y="7612550"/>
              <a:ext cx="101775" cy="192675"/>
            </a:xfrm>
            <a:custGeom>
              <a:avLst/>
              <a:gdLst/>
              <a:ahLst/>
              <a:cxnLst/>
              <a:rect l="l" t="t" r="r" b="b"/>
              <a:pathLst>
                <a:path w="4071" h="7707" extrusionOk="0">
                  <a:moveTo>
                    <a:pt x="234" y="1"/>
                  </a:moveTo>
                  <a:lnTo>
                    <a:pt x="1" y="234"/>
                  </a:lnTo>
                  <a:cubicBezTo>
                    <a:pt x="34" y="268"/>
                    <a:pt x="3703" y="3937"/>
                    <a:pt x="2002" y="7573"/>
                  </a:cubicBezTo>
                  <a:lnTo>
                    <a:pt x="2269" y="7706"/>
                  </a:lnTo>
                  <a:cubicBezTo>
                    <a:pt x="4070" y="3870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7"/>
            <p:cNvSpPr/>
            <p:nvPr/>
          </p:nvSpPr>
          <p:spPr>
            <a:xfrm>
              <a:off x="10287525" y="7615050"/>
              <a:ext cx="70075" cy="120950"/>
            </a:xfrm>
            <a:custGeom>
              <a:avLst/>
              <a:gdLst/>
              <a:ahLst/>
              <a:cxnLst/>
              <a:rect l="l" t="t" r="r" b="b"/>
              <a:pathLst>
                <a:path w="2803" h="4838" extrusionOk="0">
                  <a:moveTo>
                    <a:pt x="968" y="1"/>
                  </a:moveTo>
                  <a:lnTo>
                    <a:pt x="734" y="268"/>
                  </a:lnTo>
                  <a:cubicBezTo>
                    <a:pt x="767" y="268"/>
                    <a:pt x="2435" y="1836"/>
                    <a:pt x="2135" y="3103"/>
                  </a:cubicBezTo>
                  <a:cubicBezTo>
                    <a:pt x="1968" y="3737"/>
                    <a:pt x="1234" y="4237"/>
                    <a:pt x="0" y="4504"/>
                  </a:cubicBezTo>
                  <a:lnTo>
                    <a:pt x="67" y="4838"/>
                  </a:lnTo>
                  <a:cubicBezTo>
                    <a:pt x="1468" y="4504"/>
                    <a:pt x="2235" y="3970"/>
                    <a:pt x="2402" y="3170"/>
                  </a:cubicBezTo>
                  <a:cubicBezTo>
                    <a:pt x="2802" y="1735"/>
                    <a:pt x="1034" y="10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7"/>
            <p:cNvSpPr/>
            <p:nvPr/>
          </p:nvSpPr>
          <p:spPr>
            <a:xfrm>
              <a:off x="10265825" y="7656750"/>
              <a:ext cx="72575" cy="28375"/>
            </a:xfrm>
            <a:custGeom>
              <a:avLst/>
              <a:gdLst/>
              <a:ahLst/>
              <a:cxnLst/>
              <a:rect l="l" t="t" r="r" b="b"/>
              <a:pathLst>
                <a:path w="2903" h="1135" extrusionOk="0">
                  <a:moveTo>
                    <a:pt x="2803" y="1"/>
                  </a:moveTo>
                  <a:lnTo>
                    <a:pt x="1" y="835"/>
                  </a:lnTo>
                  <a:lnTo>
                    <a:pt x="101" y="1135"/>
                  </a:lnTo>
                  <a:lnTo>
                    <a:pt x="2903" y="334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7"/>
            <p:cNvSpPr/>
            <p:nvPr/>
          </p:nvSpPr>
          <p:spPr>
            <a:xfrm>
              <a:off x="10268325" y="7635075"/>
              <a:ext cx="55075" cy="22550"/>
            </a:xfrm>
            <a:custGeom>
              <a:avLst/>
              <a:gdLst/>
              <a:ahLst/>
              <a:cxnLst/>
              <a:rect l="l" t="t" r="r" b="b"/>
              <a:pathLst>
                <a:path w="2203" h="902" extrusionOk="0">
                  <a:moveTo>
                    <a:pt x="2136" y="0"/>
                  </a:moveTo>
                  <a:lnTo>
                    <a:pt x="1" y="568"/>
                  </a:lnTo>
                  <a:lnTo>
                    <a:pt x="68" y="901"/>
                  </a:lnTo>
                  <a:lnTo>
                    <a:pt x="2203" y="334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7"/>
            <p:cNvSpPr/>
            <p:nvPr/>
          </p:nvSpPr>
          <p:spPr>
            <a:xfrm>
              <a:off x="10126575" y="7284000"/>
              <a:ext cx="392800" cy="303575"/>
            </a:xfrm>
            <a:custGeom>
              <a:avLst/>
              <a:gdLst/>
              <a:ahLst/>
              <a:cxnLst/>
              <a:rect l="l" t="t" r="r" b="b"/>
              <a:pathLst>
                <a:path w="15712" h="12143" extrusionOk="0">
                  <a:moveTo>
                    <a:pt x="6105" y="0"/>
                  </a:moveTo>
                  <a:lnTo>
                    <a:pt x="1535" y="4203"/>
                  </a:lnTo>
                  <a:cubicBezTo>
                    <a:pt x="1535" y="4203"/>
                    <a:pt x="1768" y="5204"/>
                    <a:pt x="2669" y="5804"/>
                  </a:cubicBezTo>
                  <a:lnTo>
                    <a:pt x="0" y="10207"/>
                  </a:lnTo>
                  <a:lnTo>
                    <a:pt x="14777" y="12142"/>
                  </a:lnTo>
                  <a:lnTo>
                    <a:pt x="15678" y="9874"/>
                  </a:lnTo>
                  <a:lnTo>
                    <a:pt x="13977" y="7539"/>
                  </a:lnTo>
                  <a:cubicBezTo>
                    <a:pt x="15311" y="6805"/>
                    <a:pt x="15678" y="5504"/>
                    <a:pt x="15711" y="5471"/>
                  </a:cubicBezTo>
                  <a:lnTo>
                    <a:pt x="9107" y="400"/>
                  </a:lnTo>
                  <a:cubicBezTo>
                    <a:pt x="9107" y="400"/>
                    <a:pt x="8539" y="1285"/>
                    <a:pt x="7728" y="1285"/>
                  </a:cubicBezTo>
                  <a:cubicBezTo>
                    <a:pt x="7249" y="1285"/>
                    <a:pt x="6686" y="977"/>
                    <a:pt x="6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7"/>
            <p:cNvSpPr/>
            <p:nvPr/>
          </p:nvSpPr>
          <p:spPr>
            <a:xfrm>
              <a:off x="10123225" y="7327350"/>
              <a:ext cx="134300" cy="215175"/>
            </a:xfrm>
            <a:custGeom>
              <a:avLst/>
              <a:gdLst/>
              <a:ahLst/>
              <a:cxnLst/>
              <a:rect l="l" t="t" r="r" b="b"/>
              <a:pathLst>
                <a:path w="5372" h="8607" extrusionOk="0">
                  <a:moveTo>
                    <a:pt x="5071" y="1"/>
                  </a:moveTo>
                  <a:lnTo>
                    <a:pt x="1" y="8440"/>
                  </a:lnTo>
                  <a:lnTo>
                    <a:pt x="268" y="8607"/>
                  </a:lnTo>
                  <a:lnTo>
                    <a:pt x="5371" y="167"/>
                  </a:lnTo>
                  <a:lnTo>
                    <a:pt x="5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7"/>
            <p:cNvSpPr/>
            <p:nvPr/>
          </p:nvSpPr>
          <p:spPr>
            <a:xfrm>
              <a:off x="9966450" y="7420850"/>
              <a:ext cx="717650" cy="222475"/>
            </a:xfrm>
            <a:custGeom>
              <a:avLst/>
              <a:gdLst/>
              <a:ahLst/>
              <a:cxnLst/>
              <a:rect l="l" t="t" r="r" b="b"/>
              <a:pathLst>
                <a:path w="28706" h="8899" extrusionOk="0">
                  <a:moveTo>
                    <a:pt x="2983" y="0"/>
                  </a:moveTo>
                  <a:cubicBezTo>
                    <a:pt x="2804" y="0"/>
                    <a:pt x="2632" y="10"/>
                    <a:pt x="2469" y="30"/>
                  </a:cubicBezTo>
                  <a:cubicBezTo>
                    <a:pt x="1" y="330"/>
                    <a:pt x="234" y="7035"/>
                    <a:pt x="13043" y="8603"/>
                  </a:cubicBezTo>
                  <a:cubicBezTo>
                    <a:pt x="14678" y="8807"/>
                    <a:pt x="16156" y="8898"/>
                    <a:pt x="17485" y="8898"/>
                  </a:cubicBezTo>
                  <a:cubicBezTo>
                    <a:pt x="26573" y="8898"/>
                    <a:pt x="28706" y="4628"/>
                    <a:pt x="26320" y="2999"/>
                  </a:cubicBezTo>
                  <a:cubicBezTo>
                    <a:pt x="25705" y="2577"/>
                    <a:pt x="25044" y="2413"/>
                    <a:pt x="24386" y="2413"/>
                  </a:cubicBezTo>
                  <a:cubicBezTo>
                    <a:pt x="22077" y="2413"/>
                    <a:pt x="19815" y="4433"/>
                    <a:pt x="19815" y="4433"/>
                  </a:cubicBezTo>
                  <a:lnTo>
                    <a:pt x="13877" y="4767"/>
                  </a:lnTo>
                  <a:lnTo>
                    <a:pt x="13410" y="3599"/>
                  </a:lnTo>
                  <a:lnTo>
                    <a:pt x="10375" y="4166"/>
                  </a:lnTo>
                  <a:cubicBezTo>
                    <a:pt x="9317" y="1895"/>
                    <a:pt x="5471" y="0"/>
                    <a:pt x="29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7"/>
            <p:cNvSpPr/>
            <p:nvPr/>
          </p:nvSpPr>
          <p:spPr>
            <a:xfrm>
              <a:off x="10172425" y="7441600"/>
              <a:ext cx="354450" cy="160150"/>
            </a:xfrm>
            <a:custGeom>
              <a:avLst/>
              <a:gdLst/>
              <a:ahLst/>
              <a:cxnLst/>
              <a:rect l="l" t="t" r="r" b="b"/>
              <a:pathLst>
                <a:path w="14178" h="6406" extrusionOk="0">
                  <a:moveTo>
                    <a:pt x="3970" y="1"/>
                  </a:moveTo>
                  <a:cubicBezTo>
                    <a:pt x="3970" y="1"/>
                    <a:pt x="601" y="1335"/>
                    <a:pt x="1" y="4504"/>
                  </a:cubicBezTo>
                  <a:lnTo>
                    <a:pt x="3904" y="6405"/>
                  </a:lnTo>
                  <a:lnTo>
                    <a:pt x="5004" y="4237"/>
                  </a:lnTo>
                  <a:cubicBezTo>
                    <a:pt x="5004" y="4237"/>
                    <a:pt x="5590" y="5475"/>
                    <a:pt x="6204" y="5475"/>
                  </a:cubicBezTo>
                  <a:cubicBezTo>
                    <a:pt x="6457" y="5475"/>
                    <a:pt x="6715" y="5265"/>
                    <a:pt x="6939" y="4671"/>
                  </a:cubicBezTo>
                  <a:cubicBezTo>
                    <a:pt x="6939" y="4671"/>
                    <a:pt x="8744" y="5774"/>
                    <a:pt x="10552" y="5774"/>
                  </a:cubicBezTo>
                  <a:cubicBezTo>
                    <a:pt x="11502" y="5774"/>
                    <a:pt x="12454" y="5468"/>
                    <a:pt x="13144" y="4537"/>
                  </a:cubicBezTo>
                  <a:cubicBezTo>
                    <a:pt x="14178" y="3170"/>
                    <a:pt x="13777" y="1602"/>
                    <a:pt x="13177" y="401"/>
                  </a:cubicBezTo>
                  <a:lnTo>
                    <a:pt x="13177" y="401"/>
                  </a:lnTo>
                  <a:cubicBezTo>
                    <a:pt x="12677" y="1001"/>
                    <a:pt x="11909" y="1602"/>
                    <a:pt x="10642" y="1769"/>
                  </a:cubicBezTo>
                  <a:cubicBezTo>
                    <a:pt x="10420" y="2561"/>
                    <a:pt x="9897" y="3444"/>
                    <a:pt x="8844" y="3444"/>
                  </a:cubicBezTo>
                  <a:cubicBezTo>
                    <a:pt x="8788" y="3444"/>
                    <a:pt x="8732" y="3441"/>
                    <a:pt x="8674" y="3436"/>
                  </a:cubicBezTo>
                  <a:cubicBezTo>
                    <a:pt x="6572" y="3270"/>
                    <a:pt x="3970" y="1"/>
                    <a:pt x="3970" y="1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7"/>
            <p:cNvSpPr/>
            <p:nvPr/>
          </p:nvSpPr>
          <p:spPr>
            <a:xfrm>
              <a:off x="10358400" y="7359050"/>
              <a:ext cx="165975" cy="132625"/>
            </a:xfrm>
            <a:custGeom>
              <a:avLst/>
              <a:gdLst/>
              <a:ahLst/>
              <a:cxnLst/>
              <a:rect l="l" t="t" r="r" b="b"/>
              <a:pathLst>
                <a:path w="6639" h="5305" extrusionOk="0">
                  <a:moveTo>
                    <a:pt x="334" y="0"/>
                  </a:moveTo>
                  <a:lnTo>
                    <a:pt x="1" y="67"/>
                  </a:lnTo>
                  <a:lnTo>
                    <a:pt x="1535" y="5237"/>
                  </a:lnTo>
                  <a:lnTo>
                    <a:pt x="1668" y="5237"/>
                  </a:lnTo>
                  <a:cubicBezTo>
                    <a:pt x="1969" y="5304"/>
                    <a:pt x="2235" y="5304"/>
                    <a:pt x="2502" y="5304"/>
                  </a:cubicBezTo>
                  <a:cubicBezTo>
                    <a:pt x="5705" y="5304"/>
                    <a:pt x="6572" y="2569"/>
                    <a:pt x="6639" y="2569"/>
                  </a:cubicBezTo>
                  <a:lnTo>
                    <a:pt x="6305" y="2502"/>
                  </a:lnTo>
                  <a:cubicBezTo>
                    <a:pt x="6243" y="2502"/>
                    <a:pt x="5489" y="4982"/>
                    <a:pt x="2542" y="4982"/>
                  </a:cubicBezTo>
                  <a:cubicBezTo>
                    <a:pt x="2319" y="4982"/>
                    <a:pt x="2084" y="4968"/>
                    <a:pt x="1835" y="4937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7"/>
            <p:cNvSpPr/>
            <p:nvPr/>
          </p:nvSpPr>
          <p:spPr>
            <a:xfrm>
              <a:off x="10239150" y="7513325"/>
              <a:ext cx="60900" cy="75900"/>
            </a:xfrm>
            <a:custGeom>
              <a:avLst/>
              <a:gdLst/>
              <a:ahLst/>
              <a:cxnLst/>
              <a:rect l="l" t="t" r="r" b="b"/>
              <a:pathLst>
                <a:path w="2436" h="3036" extrusionOk="0">
                  <a:moveTo>
                    <a:pt x="2335" y="0"/>
                  </a:moveTo>
                  <a:cubicBezTo>
                    <a:pt x="668" y="467"/>
                    <a:pt x="67" y="2869"/>
                    <a:pt x="0" y="2969"/>
                  </a:cubicBezTo>
                  <a:lnTo>
                    <a:pt x="334" y="3036"/>
                  </a:lnTo>
                  <a:cubicBezTo>
                    <a:pt x="334" y="3002"/>
                    <a:pt x="968" y="701"/>
                    <a:pt x="2436" y="334"/>
                  </a:cubicBezTo>
                  <a:lnTo>
                    <a:pt x="2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7"/>
            <p:cNvSpPr/>
            <p:nvPr/>
          </p:nvSpPr>
          <p:spPr>
            <a:xfrm>
              <a:off x="10218300" y="7499975"/>
              <a:ext cx="69250" cy="79250"/>
            </a:xfrm>
            <a:custGeom>
              <a:avLst/>
              <a:gdLst/>
              <a:ahLst/>
              <a:cxnLst/>
              <a:rect l="l" t="t" r="r" b="b"/>
              <a:pathLst>
                <a:path w="2770" h="3170" extrusionOk="0">
                  <a:moveTo>
                    <a:pt x="2636" y="1"/>
                  </a:moveTo>
                  <a:cubicBezTo>
                    <a:pt x="234" y="835"/>
                    <a:pt x="1" y="3069"/>
                    <a:pt x="1" y="3103"/>
                  </a:cubicBezTo>
                  <a:lnTo>
                    <a:pt x="334" y="3170"/>
                  </a:lnTo>
                  <a:cubicBezTo>
                    <a:pt x="334" y="3069"/>
                    <a:pt x="501" y="1068"/>
                    <a:pt x="2769" y="334"/>
                  </a:cubicBezTo>
                  <a:lnTo>
                    <a:pt x="26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7"/>
            <p:cNvSpPr/>
            <p:nvPr/>
          </p:nvSpPr>
          <p:spPr>
            <a:xfrm>
              <a:off x="10194950" y="7479125"/>
              <a:ext cx="77575" cy="88425"/>
            </a:xfrm>
            <a:custGeom>
              <a:avLst/>
              <a:gdLst/>
              <a:ahLst/>
              <a:cxnLst/>
              <a:rect l="l" t="t" r="r" b="b"/>
              <a:pathLst>
                <a:path w="3103" h="3537" extrusionOk="0">
                  <a:moveTo>
                    <a:pt x="3069" y="1"/>
                  </a:moveTo>
                  <a:cubicBezTo>
                    <a:pt x="568" y="234"/>
                    <a:pt x="1" y="3436"/>
                    <a:pt x="1" y="3503"/>
                  </a:cubicBezTo>
                  <a:lnTo>
                    <a:pt x="334" y="3537"/>
                  </a:lnTo>
                  <a:cubicBezTo>
                    <a:pt x="334" y="3503"/>
                    <a:pt x="834" y="534"/>
                    <a:pt x="3103" y="334"/>
                  </a:cubicBezTo>
                  <a:lnTo>
                    <a:pt x="30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7"/>
            <p:cNvSpPr/>
            <p:nvPr/>
          </p:nvSpPr>
          <p:spPr>
            <a:xfrm>
              <a:off x="10551875" y="7509975"/>
              <a:ext cx="107600" cy="266900"/>
            </a:xfrm>
            <a:custGeom>
              <a:avLst/>
              <a:gdLst/>
              <a:ahLst/>
              <a:cxnLst/>
              <a:rect l="l" t="t" r="r" b="b"/>
              <a:pathLst>
                <a:path w="4304" h="10676" extrusionOk="0">
                  <a:moveTo>
                    <a:pt x="2402" y="1"/>
                  </a:moveTo>
                  <a:lnTo>
                    <a:pt x="0" y="501"/>
                  </a:lnTo>
                  <a:lnTo>
                    <a:pt x="3403" y="10675"/>
                  </a:lnTo>
                  <a:lnTo>
                    <a:pt x="4304" y="10175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7"/>
            <p:cNvSpPr/>
            <p:nvPr/>
          </p:nvSpPr>
          <p:spPr>
            <a:xfrm>
              <a:off x="10754525" y="7468300"/>
              <a:ext cx="192650" cy="265200"/>
            </a:xfrm>
            <a:custGeom>
              <a:avLst/>
              <a:gdLst/>
              <a:ahLst/>
              <a:cxnLst/>
              <a:rect l="l" t="t" r="r" b="b"/>
              <a:pathLst>
                <a:path w="7706" h="10608" extrusionOk="0">
                  <a:moveTo>
                    <a:pt x="5504" y="0"/>
                  </a:moveTo>
                  <a:lnTo>
                    <a:pt x="0" y="10608"/>
                  </a:lnTo>
                  <a:lnTo>
                    <a:pt x="968" y="10608"/>
                  </a:lnTo>
                  <a:lnTo>
                    <a:pt x="7706" y="1101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7"/>
            <p:cNvSpPr/>
            <p:nvPr/>
          </p:nvSpPr>
          <p:spPr>
            <a:xfrm>
              <a:off x="10664450" y="7471625"/>
              <a:ext cx="65900" cy="286900"/>
            </a:xfrm>
            <a:custGeom>
              <a:avLst/>
              <a:gdLst/>
              <a:ahLst/>
              <a:cxnLst/>
              <a:rect l="l" t="t" r="r" b="b"/>
              <a:pathLst>
                <a:path w="2636" h="11476" extrusionOk="0">
                  <a:moveTo>
                    <a:pt x="2636" y="0"/>
                  </a:moveTo>
                  <a:lnTo>
                    <a:pt x="1" y="334"/>
                  </a:lnTo>
                  <a:cubicBezTo>
                    <a:pt x="1" y="334"/>
                    <a:pt x="67" y="11375"/>
                    <a:pt x="1" y="11475"/>
                  </a:cubicBezTo>
                  <a:lnTo>
                    <a:pt x="935" y="11475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7"/>
            <p:cNvSpPr/>
            <p:nvPr/>
          </p:nvSpPr>
          <p:spPr>
            <a:xfrm>
              <a:off x="10709475" y="7492475"/>
              <a:ext cx="115950" cy="262700"/>
            </a:xfrm>
            <a:custGeom>
              <a:avLst/>
              <a:gdLst/>
              <a:ahLst/>
              <a:cxnLst/>
              <a:rect l="l" t="t" r="r" b="b"/>
              <a:pathLst>
                <a:path w="4638" h="10508" extrusionOk="0">
                  <a:moveTo>
                    <a:pt x="2036" y="0"/>
                  </a:moveTo>
                  <a:lnTo>
                    <a:pt x="1" y="10508"/>
                  </a:lnTo>
                  <a:lnTo>
                    <a:pt x="1002" y="10508"/>
                  </a:lnTo>
                  <a:lnTo>
                    <a:pt x="4638" y="534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7"/>
            <p:cNvSpPr/>
            <p:nvPr/>
          </p:nvSpPr>
          <p:spPr>
            <a:xfrm>
              <a:off x="10500175" y="7684275"/>
              <a:ext cx="418650" cy="334500"/>
            </a:xfrm>
            <a:custGeom>
              <a:avLst/>
              <a:gdLst/>
              <a:ahLst/>
              <a:cxnLst/>
              <a:rect l="l" t="t" r="r" b="b"/>
              <a:pathLst>
                <a:path w="16746" h="13380" extrusionOk="0">
                  <a:moveTo>
                    <a:pt x="12709" y="1"/>
                  </a:moveTo>
                  <a:cubicBezTo>
                    <a:pt x="10135" y="1731"/>
                    <a:pt x="8289" y="2242"/>
                    <a:pt x="7006" y="2242"/>
                  </a:cubicBezTo>
                  <a:cubicBezTo>
                    <a:pt x="5147" y="2242"/>
                    <a:pt x="4470" y="1168"/>
                    <a:pt x="4470" y="1168"/>
                  </a:cubicBezTo>
                  <a:lnTo>
                    <a:pt x="0" y="10708"/>
                  </a:lnTo>
                  <a:cubicBezTo>
                    <a:pt x="2924" y="12700"/>
                    <a:pt x="5680" y="13379"/>
                    <a:pt x="8079" y="13379"/>
                  </a:cubicBezTo>
                  <a:cubicBezTo>
                    <a:pt x="13235" y="13379"/>
                    <a:pt x="16746" y="10241"/>
                    <a:pt x="16746" y="10241"/>
                  </a:cubicBezTo>
                  <a:lnTo>
                    <a:pt x="12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7"/>
            <p:cNvSpPr/>
            <p:nvPr/>
          </p:nvSpPr>
          <p:spPr>
            <a:xfrm>
              <a:off x="10591900" y="7710125"/>
              <a:ext cx="241025" cy="71750"/>
            </a:xfrm>
            <a:custGeom>
              <a:avLst/>
              <a:gdLst/>
              <a:ahLst/>
              <a:cxnLst/>
              <a:rect l="l" t="t" r="r" b="b"/>
              <a:pathLst>
                <a:path w="9641" h="2870" extrusionOk="0">
                  <a:moveTo>
                    <a:pt x="9374" y="1"/>
                  </a:moveTo>
                  <a:cubicBezTo>
                    <a:pt x="7553" y="1991"/>
                    <a:pt x="5666" y="2572"/>
                    <a:pt x="4081" y="2572"/>
                  </a:cubicBezTo>
                  <a:cubicBezTo>
                    <a:pt x="1919" y="2572"/>
                    <a:pt x="316" y="1493"/>
                    <a:pt x="201" y="1435"/>
                  </a:cubicBezTo>
                  <a:lnTo>
                    <a:pt x="1" y="1702"/>
                  </a:lnTo>
                  <a:cubicBezTo>
                    <a:pt x="34" y="1702"/>
                    <a:pt x="1735" y="2869"/>
                    <a:pt x="4070" y="2869"/>
                  </a:cubicBezTo>
                  <a:cubicBezTo>
                    <a:pt x="5738" y="2869"/>
                    <a:pt x="7739" y="2302"/>
                    <a:pt x="9641" y="201"/>
                  </a:cubicBezTo>
                  <a:lnTo>
                    <a:pt x="93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7"/>
            <p:cNvSpPr/>
            <p:nvPr/>
          </p:nvSpPr>
          <p:spPr>
            <a:xfrm>
              <a:off x="10583575" y="7735150"/>
              <a:ext cx="258525" cy="79250"/>
            </a:xfrm>
            <a:custGeom>
              <a:avLst/>
              <a:gdLst/>
              <a:ahLst/>
              <a:cxnLst/>
              <a:rect l="l" t="t" r="r" b="b"/>
              <a:pathLst>
                <a:path w="10341" h="3170" extrusionOk="0">
                  <a:moveTo>
                    <a:pt x="10074" y="0"/>
                  </a:moveTo>
                  <a:cubicBezTo>
                    <a:pt x="8173" y="2196"/>
                    <a:pt x="6154" y="2842"/>
                    <a:pt x="4440" y="2842"/>
                  </a:cubicBezTo>
                  <a:cubicBezTo>
                    <a:pt x="2092" y="2842"/>
                    <a:pt x="316" y="1631"/>
                    <a:pt x="200" y="1535"/>
                  </a:cubicBezTo>
                  <a:lnTo>
                    <a:pt x="0" y="1835"/>
                  </a:lnTo>
                  <a:cubicBezTo>
                    <a:pt x="33" y="1868"/>
                    <a:pt x="1901" y="3169"/>
                    <a:pt x="4470" y="3169"/>
                  </a:cubicBezTo>
                  <a:cubicBezTo>
                    <a:pt x="6305" y="3169"/>
                    <a:pt x="8373" y="2502"/>
                    <a:pt x="10341" y="200"/>
                  </a:cubicBezTo>
                  <a:lnTo>
                    <a:pt x="100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7"/>
            <p:cNvSpPr/>
            <p:nvPr/>
          </p:nvSpPr>
          <p:spPr>
            <a:xfrm>
              <a:off x="10510175" y="7901925"/>
              <a:ext cx="399475" cy="95925"/>
            </a:xfrm>
            <a:custGeom>
              <a:avLst/>
              <a:gdLst/>
              <a:ahLst/>
              <a:cxnLst/>
              <a:rect l="l" t="t" r="r" b="b"/>
              <a:pathLst>
                <a:path w="15979" h="3837" extrusionOk="0">
                  <a:moveTo>
                    <a:pt x="15745" y="1"/>
                  </a:moveTo>
                  <a:cubicBezTo>
                    <a:pt x="12974" y="2651"/>
                    <a:pt x="10190" y="3500"/>
                    <a:pt x="7761" y="3500"/>
                  </a:cubicBezTo>
                  <a:cubicBezTo>
                    <a:pt x="3464" y="3500"/>
                    <a:pt x="277" y="844"/>
                    <a:pt x="234" y="801"/>
                  </a:cubicBezTo>
                  <a:lnTo>
                    <a:pt x="1" y="1035"/>
                  </a:lnTo>
                  <a:cubicBezTo>
                    <a:pt x="67" y="1102"/>
                    <a:pt x="3336" y="3837"/>
                    <a:pt x="7773" y="3837"/>
                  </a:cubicBezTo>
                  <a:cubicBezTo>
                    <a:pt x="10241" y="3837"/>
                    <a:pt x="13110" y="2970"/>
                    <a:pt x="15979" y="268"/>
                  </a:cubicBezTo>
                  <a:lnTo>
                    <a:pt x="15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7"/>
            <p:cNvSpPr/>
            <p:nvPr/>
          </p:nvSpPr>
          <p:spPr>
            <a:xfrm>
              <a:off x="10521850" y="7872750"/>
              <a:ext cx="374450" cy="99250"/>
            </a:xfrm>
            <a:custGeom>
              <a:avLst/>
              <a:gdLst/>
              <a:ahLst/>
              <a:cxnLst/>
              <a:rect l="l" t="t" r="r" b="b"/>
              <a:pathLst>
                <a:path w="14978" h="3970" extrusionOk="0">
                  <a:moveTo>
                    <a:pt x="14711" y="0"/>
                  </a:moveTo>
                  <a:cubicBezTo>
                    <a:pt x="12351" y="2779"/>
                    <a:pt x="9805" y="3668"/>
                    <a:pt x="7514" y="3668"/>
                  </a:cubicBezTo>
                  <a:cubicBezTo>
                    <a:pt x="3588" y="3668"/>
                    <a:pt x="411" y="1057"/>
                    <a:pt x="201" y="868"/>
                  </a:cubicBezTo>
                  <a:lnTo>
                    <a:pt x="1" y="1134"/>
                  </a:lnTo>
                  <a:cubicBezTo>
                    <a:pt x="101" y="1168"/>
                    <a:pt x="3470" y="3970"/>
                    <a:pt x="7606" y="3970"/>
                  </a:cubicBezTo>
                  <a:cubicBezTo>
                    <a:pt x="9974" y="3970"/>
                    <a:pt x="12610" y="3036"/>
                    <a:pt x="14978" y="200"/>
                  </a:cubicBezTo>
                  <a:lnTo>
                    <a:pt x="14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7"/>
            <p:cNvSpPr/>
            <p:nvPr/>
          </p:nvSpPr>
          <p:spPr>
            <a:xfrm>
              <a:off x="9303475" y="7588375"/>
              <a:ext cx="728875" cy="463700"/>
            </a:xfrm>
            <a:custGeom>
              <a:avLst/>
              <a:gdLst/>
              <a:ahLst/>
              <a:cxnLst/>
              <a:rect l="l" t="t" r="r" b="b"/>
              <a:pathLst>
                <a:path w="29155" h="18548" extrusionOk="0">
                  <a:moveTo>
                    <a:pt x="19415" y="0"/>
                  </a:moveTo>
                  <a:lnTo>
                    <a:pt x="1" y="6805"/>
                  </a:lnTo>
                  <a:lnTo>
                    <a:pt x="9841" y="18547"/>
                  </a:lnTo>
                  <a:lnTo>
                    <a:pt x="29155" y="8640"/>
                  </a:lnTo>
                  <a:lnTo>
                    <a:pt x="19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7"/>
            <p:cNvSpPr/>
            <p:nvPr/>
          </p:nvSpPr>
          <p:spPr>
            <a:xfrm>
              <a:off x="9366025" y="7619225"/>
              <a:ext cx="617125" cy="404475"/>
            </a:xfrm>
            <a:custGeom>
              <a:avLst/>
              <a:gdLst/>
              <a:ahLst/>
              <a:cxnLst/>
              <a:rect l="l" t="t" r="r" b="b"/>
              <a:pathLst>
                <a:path w="24685" h="16179" extrusionOk="0">
                  <a:moveTo>
                    <a:pt x="16746" y="401"/>
                  </a:moveTo>
                  <a:lnTo>
                    <a:pt x="24084" y="7339"/>
                  </a:lnTo>
                  <a:lnTo>
                    <a:pt x="7372" y="15779"/>
                  </a:lnTo>
                  <a:lnTo>
                    <a:pt x="534" y="5905"/>
                  </a:lnTo>
                  <a:lnTo>
                    <a:pt x="16746" y="401"/>
                  </a:lnTo>
                  <a:close/>
                  <a:moveTo>
                    <a:pt x="16846" y="1"/>
                  </a:moveTo>
                  <a:lnTo>
                    <a:pt x="1" y="5738"/>
                  </a:lnTo>
                  <a:lnTo>
                    <a:pt x="7306" y="16179"/>
                  </a:lnTo>
                  <a:lnTo>
                    <a:pt x="24685" y="7439"/>
                  </a:lnTo>
                  <a:lnTo>
                    <a:pt x="168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7"/>
            <p:cNvSpPr/>
            <p:nvPr/>
          </p:nvSpPr>
          <p:spPr>
            <a:xfrm>
              <a:off x="9499450" y="7677575"/>
              <a:ext cx="289400" cy="259225"/>
            </a:xfrm>
            <a:custGeom>
              <a:avLst/>
              <a:gdLst/>
              <a:ahLst/>
              <a:cxnLst/>
              <a:rect l="l" t="t" r="r" b="b"/>
              <a:pathLst>
                <a:path w="11576" h="10369" extrusionOk="0">
                  <a:moveTo>
                    <a:pt x="8559" y="1"/>
                  </a:moveTo>
                  <a:cubicBezTo>
                    <a:pt x="8477" y="1"/>
                    <a:pt x="8393" y="32"/>
                    <a:pt x="8307" y="102"/>
                  </a:cubicBezTo>
                  <a:cubicBezTo>
                    <a:pt x="7406" y="769"/>
                    <a:pt x="9141" y="2837"/>
                    <a:pt x="9141" y="2837"/>
                  </a:cubicBezTo>
                  <a:cubicBezTo>
                    <a:pt x="9141" y="2837"/>
                    <a:pt x="4931" y="1790"/>
                    <a:pt x="2988" y="1790"/>
                  </a:cubicBezTo>
                  <a:cubicBezTo>
                    <a:pt x="2455" y="1790"/>
                    <a:pt x="2093" y="1869"/>
                    <a:pt x="2035" y="2070"/>
                  </a:cubicBezTo>
                  <a:cubicBezTo>
                    <a:pt x="1802" y="2970"/>
                    <a:pt x="7806" y="3638"/>
                    <a:pt x="7973" y="3671"/>
                  </a:cubicBezTo>
                  <a:cubicBezTo>
                    <a:pt x="7706" y="3738"/>
                    <a:pt x="1" y="5072"/>
                    <a:pt x="234" y="6239"/>
                  </a:cubicBezTo>
                  <a:cubicBezTo>
                    <a:pt x="280" y="6439"/>
                    <a:pt x="529" y="6521"/>
                    <a:pt x="910" y="6521"/>
                  </a:cubicBezTo>
                  <a:cubicBezTo>
                    <a:pt x="2762" y="6521"/>
                    <a:pt x="7739" y="4572"/>
                    <a:pt x="7740" y="4572"/>
                  </a:cubicBezTo>
                  <a:lnTo>
                    <a:pt x="7740" y="4572"/>
                  </a:lnTo>
                  <a:cubicBezTo>
                    <a:pt x="7739" y="4572"/>
                    <a:pt x="1635" y="8675"/>
                    <a:pt x="2536" y="9575"/>
                  </a:cubicBezTo>
                  <a:cubicBezTo>
                    <a:pt x="2605" y="9639"/>
                    <a:pt x="2695" y="9669"/>
                    <a:pt x="2804" y="9669"/>
                  </a:cubicBezTo>
                  <a:cubicBezTo>
                    <a:pt x="4163" y="9669"/>
                    <a:pt x="8339" y="5006"/>
                    <a:pt x="8340" y="5005"/>
                  </a:cubicBezTo>
                  <a:lnTo>
                    <a:pt x="8340" y="5005"/>
                  </a:lnTo>
                  <a:cubicBezTo>
                    <a:pt x="8339" y="5006"/>
                    <a:pt x="5338" y="9942"/>
                    <a:pt x="6305" y="10342"/>
                  </a:cubicBezTo>
                  <a:cubicBezTo>
                    <a:pt x="6346" y="10360"/>
                    <a:pt x="6388" y="10369"/>
                    <a:pt x="6432" y="10369"/>
                  </a:cubicBezTo>
                  <a:cubicBezTo>
                    <a:pt x="7455" y="10369"/>
                    <a:pt x="9174" y="5672"/>
                    <a:pt x="9174" y="5672"/>
                  </a:cubicBezTo>
                  <a:lnTo>
                    <a:pt x="9207" y="5672"/>
                  </a:lnTo>
                  <a:cubicBezTo>
                    <a:pt x="9207" y="5672"/>
                    <a:pt x="11576" y="4638"/>
                    <a:pt x="9841" y="2570"/>
                  </a:cubicBezTo>
                  <a:cubicBezTo>
                    <a:pt x="9841" y="2570"/>
                    <a:pt x="9300" y="1"/>
                    <a:pt x="8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7"/>
            <p:cNvSpPr/>
            <p:nvPr/>
          </p:nvSpPr>
          <p:spPr>
            <a:xfrm>
              <a:off x="9787150" y="7785175"/>
              <a:ext cx="37550" cy="62575"/>
            </a:xfrm>
            <a:custGeom>
              <a:avLst/>
              <a:gdLst/>
              <a:ahLst/>
              <a:cxnLst/>
              <a:rect l="l" t="t" r="r" b="b"/>
              <a:pathLst>
                <a:path w="1502" h="2503" extrusionOk="0">
                  <a:moveTo>
                    <a:pt x="735" y="1"/>
                  </a:moveTo>
                  <a:cubicBezTo>
                    <a:pt x="334" y="1"/>
                    <a:pt x="1" y="568"/>
                    <a:pt x="1" y="1268"/>
                  </a:cubicBezTo>
                  <a:cubicBezTo>
                    <a:pt x="1" y="1935"/>
                    <a:pt x="334" y="2503"/>
                    <a:pt x="735" y="2503"/>
                  </a:cubicBezTo>
                  <a:cubicBezTo>
                    <a:pt x="1168" y="2503"/>
                    <a:pt x="1502" y="1935"/>
                    <a:pt x="1502" y="1268"/>
                  </a:cubicBezTo>
                  <a:cubicBezTo>
                    <a:pt x="1502" y="568"/>
                    <a:pt x="1168" y="1"/>
                    <a:pt x="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7"/>
            <p:cNvSpPr/>
            <p:nvPr/>
          </p:nvSpPr>
          <p:spPr>
            <a:xfrm>
              <a:off x="9772150" y="7730025"/>
              <a:ext cx="19200" cy="16825"/>
            </a:xfrm>
            <a:custGeom>
              <a:avLst/>
              <a:gdLst/>
              <a:ahLst/>
              <a:cxnLst/>
              <a:rect l="l" t="t" r="r" b="b"/>
              <a:pathLst>
                <a:path w="768" h="673" extrusionOk="0">
                  <a:moveTo>
                    <a:pt x="459" y="1"/>
                  </a:moveTo>
                  <a:cubicBezTo>
                    <a:pt x="440" y="1"/>
                    <a:pt x="421" y="2"/>
                    <a:pt x="401" y="5"/>
                  </a:cubicBezTo>
                  <a:cubicBezTo>
                    <a:pt x="167" y="5"/>
                    <a:pt x="0" y="139"/>
                    <a:pt x="0" y="339"/>
                  </a:cubicBezTo>
                  <a:cubicBezTo>
                    <a:pt x="0" y="506"/>
                    <a:pt x="167" y="672"/>
                    <a:pt x="401" y="672"/>
                  </a:cubicBezTo>
                  <a:cubicBezTo>
                    <a:pt x="601" y="672"/>
                    <a:pt x="768" y="539"/>
                    <a:pt x="768" y="339"/>
                  </a:cubicBezTo>
                  <a:cubicBezTo>
                    <a:pt x="768" y="156"/>
                    <a:pt x="656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7"/>
            <p:cNvSpPr/>
            <p:nvPr/>
          </p:nvSpPr>
          <p:spPr>
            <a:xfrm>
              <a:off x="9820525" y="7746825"/>
              <a:ext cx="68400" cy="43375"/>
            </a:xfrm>
            <a:custGeom>
              <a:avLst/>
              <a:gdLst/>
              <a:ahLst/>
              <a:cxnLst/>
              <a:rect l="l" t="t" r="r" b="b"/>
              <a:pathLst>
                <a:path w="2736" h="1735" extrusionOk="0">
                  <a:moveTo>
                    <a:pt x="1368" y="0"/>
                  </a:moveTo>
                  <a:cubicBezTo>
                    <a:pt x="601" y="0"/>
                    <a:pt x="0" y="401"/>
                    <a:pt x="0" y="868"/>
                  </a:cubicBezTo>
                  <a:cubicBezTo>
                    <a:pt x="0" y="1335"/>
                    <a:pt x="601" y="1735"/>
                    <a:pt x="1368" y="1735"/>
                  </a:cubicBezTo>
                  <a:cubicBezTo>
                    <a:pt x="2135" y="1735"/>
                    <a:pt x="2735" y="1335"/>
                    <a:pt x="2735" y="868"/>
                  </a:cubicBezTo>
                  <a:cubicBezTo>
                    <a:pt x="2735" y="401"/>
                    <a:pt x="2135" y="0"/>
                    <a:pt x="1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7"/>
            <p:cNvSpPr/>
            <p:nvPr/>
          </p:nvSpPr>
          <p:spPr>
            <a:xfrm>
              <a:off x="9442750" y="7785925"/>
              <a:ext cx="40050" cy="19300"/>
            </a:xfrm>
            <a:custGeom>
              <a:avLst/>
              <a:gdLst/>
              <a:ahLst/>
              <a:cxnLst/>
              <a:rect l="l" t="t" r="r" b="b"/>
              <a:pathLst>
                <a:path w="1602" h="772" extrusionOk="0">
                  <a:moveTo>
                    <a:pt x="902" y="0"/>
                  </a:moveTo>
                  <a:cubicBezTo>
                    <a:pt x="869" y="0"/>
                    <a:pt x="835" y="2"/>
                    <a:pt x="801" y="4"/>
                  </a:cubicBezTo>
                  <a:cubicBezTo>
                    <a:pt x="334" y="4"/>
                    <a:pt x="0" y="171"/>
                    <a:pt x="0" y="404"/>
                  </a:cubicBezTo>
                  <a:cubicBezTo>
                    <a:pt x="0" y="605"/>
                    <a:pt x="401" y="771"/>
                    <a:pt x="801" y="771"/>
                  </a:cubicBezTo>
                  <a:cubicBezTo>
                    <a:pt x="1268" y="771"/>
                    <a:pt x="1602" y="605"/>
                    <a:pt x="1602" y="404"/>
                  </a:cubicBezTo>
                  <a:cubicBezTo>
                    <a:pt x="1602" y="188"/>
                    <a:pt x="1315" y="0"/>
                    <a:pt x="9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7"/>
            <p:cNvSpPr/>
            <p:nvPr/>
          </p:nvSpPr>
          <p:spPr>
            <a:xfrm>
              <a:off x="9486950" y="7765175"/>
              <a:ext cx="41725" cy="29200"/>
            </a:xfrm>
            <a:custGeom>
              <a:avLst/>
              <a:gdLst/>
              <a:ahLst/>
              <a:cxnLst/>
              <a:rect l="l" t="t" r="r" b="b"/>
              <a:pathLst>
                <a:path w="1669" h="1168" extrusionOk="0">
                  <a:moveTo>
                    <a:pt x="834" y="0"/>
                  </a:moveTo>
                  <a:cubicBezTo>
                    <a:pt x="367" y="0"/>
                    <a:pt x="0" y="267"/>
                    <a:pt x="0" y="601"/>
                  </a:cubicBezTo>
                  <a:cubicBezTo>
                    <a:pt x="0" y="934"/>
                    <a:pt x="367" y="1168"/>
                    <a:pt x="834" y="1168"/>
                  </a:cubicBezTo>
                  <a:cubicBezTo>
                    <a:pt x="1301" y="1168"/>
                    <a:pt x="1668" y="934"/>
                    <a:pt x="1668" y="601"/>
                  </a:cubicBezTo>
                  <a:cubicBezTo>
                    <a:pt x="1668" y="267"/>
                    <a:pt x="1301" y="0"/>
                    <a:pt x="8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747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49"/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EXAMPLES</a:t>
            </a:r>
            <a:endParaRPr dirty="0"/>
          </a:p>
        </p:txBody>
      </p:sp>
      <p:sp>
        <p:nvSpPr>
          <p:cNvPr id="1912" name="Google Shape;1912;p49"/>
          <p:cNvSpPr txBox="1">
            <a:spLocks noGrp="1"/>
          </p:cNvSpPr>
          <p:nvPr>
            <p:ph type="title" idx="2"/>
          </p:nvPr>
        </p:nvSpPr>
        <p:spPr>
          <a:xfrm>
            <a:off x="1039857" y="3821400"/>
            <a:ext cx="2374012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 smtClean="0"/>
              <a:t>I have to go to work and </a:t>
            </a:r>
            <a:r>
              <a:rPr lang="es-CO" sz="3000" dirty="0" smtClean="0">
                <a:solidFill>
                  <a:srgbClr val="FF0000"/>
                </a:solidFill>
              </a:rPr>
              <a:t>then</a:t>
            </a:r>
            <a:r>
              <a:rPr lang="es-CO" sz="3000" dirty="0" smtClean="0"/>
              <a:t> i have to go to my house</a:t>
            </a:r>
            <a:endParaRPr sz="3000" dirty="0"/>
          </a:p>
        </p:txBody>
      </p:sp>
      <p:sp>
        <p:nvSpPr>
          <p:cNvPr id="1914" name="Google Shape;1914;p49"/>
          <p:cNvSpPr txBox="1">
            <a:spLocks noGrp="1"/>
          </p:cNvSpPr>
          <p:nvPr>
            <p:ph type="title" idx="3"/>
          </p:nvPr>
        </p:nvSpPr>
        <p:spPr>
          <a:xfrm>
            <a:off x="5857017" y="3683752"/>
            <a:ext cx="2489836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 smtClean="0"/>
              <a:t>If you go to school, </a:t>
            </a:r>
            <a:r>
              <a:rPr lang="es-CO" sz="3000" dirty="0" smtClean="0">
                <a:solidFill>
                  <a:srgbClr val="FF0000"/>
                </a:solidFill>
              </a:rPr>
              <a:t>then</a:t>
            </a:r>
            <a:r>
              <a:rPr lang="es-CO" sz="3000" dirty="0" smtClean="0"/>
              <a:t> you have to eat at the restaurant</a:t>
            </a:r>
            <a:endParaRPr sz="3000" dirty="0"/>
          </a:p>
        </p:txBody>
      </p:sp>
      <p:grpSp>
        <p:nvGrpSpPr>
          <p:cNvPr id="1920" name="Google Shape;1920;p49"/>
          <p:cNvGrpSpPr/>
          <p:nvPr/>
        </p:nvGrpSpPr>
        <p:grpSpPr>
          <a:xfrm>
            <a:off x="3766867" y="1815850"/>
            <a:ext cx="1764775" cy="1930300"/>
            <a:chOff x="-9054475" y="5451575"/>
            <a:chExt cx="1764775" cy="1930300"/>
          </a:xfrm>
        </p:grpSpPr>
        <p:sp>
          <p:nvSpPr>
            <p:cNvPr id="1921" name="Google Shape;1921;p49"/>
            <p:cNvSpPr/>
            <p:nvPr/>
          </p:nvSpPr>
          <p:spPr>
            <a:xfrm>
              <a:off x="-9054475" y="5451575"/>
              <a:ext cx="1764775" cy="1930300"/>
            </a:xfrm>
            <a:custGeom>
              <a:avLst/>
              <a:gdLst/>
              <a:ahLst/>
              <a:cxnLst/>
              <a:rect l="l" t="t" r="r" b="b"/>
              <a:pathLst>
                <a:path w="70591" h="77212" extrusionOk="0">
                  <a:moveTo>
                    <a:pt x="15397" y="40613"/>
                  </a:moveTo>
                  <a:lnTo>
                    <a:pt x="15952" y="40971"/>
                  </a:lnTo>
                  <a:cubicBezTo>
                    <a:pt x="15626" y="40841"/>
                    <a:pt x="15299" y="40776"/>
                    <a:pt x="15006" y="40645"/>
                  </a:cubicBezTo>
                  <a:cubicBezTo>
                    <a:pt x="15136" y="40645"/>
                    <a:pt x="15267" y="40645"/>
                    <a:pt x="15397" y="40613"/>
                  </a:cubicBezTo>
                  <a:close/>
                  <a:moveTo>
                    <a:pt x="48409" y="1"/>
                  </a:moveTo>
                  <a:cubicBezTo>
                    <a:pt x="40645" y="1"/>
                    <a:pt x="31218" y="3002"/>
                    <a:pt x="23944" y="7503"/>
                  </a:cubicBezTo>
                  <a:cubicBezTo>
                    <a:pt x="19214" y="7666"/>
                    <a:pt x="14321" y="10472"/>
                    <a:pt x="11189" y="14908"/>
                  </a:cubicBezTo>
                  <a:cubicBezTo>
                    <a:pt x="8775" y="18268"/>
                    <a:pt x="7601" y="22182"/>
                    <a:pt x="7764" y="25966"/>
                  </a:cubicBezTo>
                  <a:cubicBezTo>
                    <a:pt x="7797" y="27075"/>
                    <a:pt x="8025" y="28119"/>
                    <a:pt x="8254" y="29098"/>
                  </a:cubicBezTo>
                  <a:cubicBezTo>
                    <a:pt x="7960" y="28967"/>
                    <a:pt x="7699" y="28935"/>
                    <a:pt x="7373" y="28935"/>
                  </a:cubicBezTo>
                  <a:cubicBezTo>
                    <a:pt x="6981" y="28935"/>
                    <a:pt x="6623" y="29032"/>
                    <a:pt x="6296" y="29196"/>
                  </a:cubicBezTo>
                  <a:lnTo>
                    <a:pt x="3067" y="30696"/>
                  </a:lnTo>
                  <a:cubicBezTo>
                    <a:pt x="2415" y="31022"/>
                    <a:pt x="1925" y="31642"/>
                    <a:pt x="1730" y="32327"/>
                  </a:cubicBezTo>
                  <a:cubicBezTo>
                    <a:pt x="1534" y="33012"/>
                    <a:pt x="1730" y="33795"/>
                    <a:pt x="2186" y="34415"/>
                  </a:cubicBezTo>
                  <a:lnTo>
                    <a:pt x="2839" y="35230"/>
                  </a:lnTo>
                  <a:lnTo>
                    <a:pt x="2871" y="35295"/>
                  </a:lnTo>
                  <a:cubicBezTo>
                    <a:pt x="3002" y="35491"/>
                    <a:pt x="3165" y="35720"/>
                    <a:pt x="3328" y="35883"/>
                  </a:cubicBezTo>
                  <a:cubicBezTo>
                    <a:pt x="3458" y="36111"/>
                    <a:pt x="3654" y="36372"/>
                    <a:pt x="3850" y="36535"/>
                  </a:cubicBezTo>
                  <a:lnTo>
                    <a:pt x="4176" y="36926"/>
                  </a:lnTo>
                  <a:cubicBezTo>
                    <a:pt x="2284" y="38655"/>
                    <a:pt x="1" y="41950"/>
                    <a:pt x="1142" y="45669"/>
                  </a:cubicBezTo>
                  <a:cubicBezTo>
                    <a:pt x="1860" y="47887"/>
                    <a:pt x="3654" y="49322"/>
                    <a:pt x="5872" y="49322"/>
                  </a:cubicBezTo>
                  <a:cubicBezTo>
                    <a:pt x="6525" y="49322"/>
                    <a:pt x="7144" y="49192"/>
                    <a:pt x="7764" y="48996"/>
                  </a:cubicBezTo>
                  <a:cubicBezTo>
                    <a:pt x="9558" y="51279"/>
                    <a:pt x="12461" y="53367"/>
                    <a:pt x="16735" y="53367"/>
                  </a:cubicBezTo>
                  <a:cubicBezTo>
                    <a:pt x="19638" y="53367"/>
                    <a:pt x="22835" y="52421"/>
                    <a:pt x="26358" y="50562"/>
                  </a:cubicBezTo>
                  <a:cubicBezTo>
                    <a:pt x="26879" y="51149"/>
                    <a:pt x="27467" y="51638"/>
                    <a:pt x="28021" y="52062"/>
                  </a:cubicBezTo>
                  <a:cubicBezTo>
                    <a:pt x="28054" y="52356"/>
                    <a:pt x="28152" y="52617"/>
                    <a:pt x="28282" y="52878"/>
                  </a:cubicBezTo>
                  <a:lnTo>
                    <a:pt x="26586" y="63707"/>
                  </a:lnTo>
                  <a:cubicBezTo>
                    <a:pt x="25901" y="63805"/>
                    <a:pt x="25281" y="64164"/>
                    <a:pt x="24922" y="64686"/>
                  </a:cubicBezTo>
                  <a:cubicBezTo>
                    <a:pt x="24727" y="64980"/>
                    <a:pt x="24596" y="65273"/>
                    <a:pt x="24531" y="65599"/>
                  </a:cubicBezTo>
                  <a:cubicBezTo>
                    <a:pt x="23976" y="65469"/>
                    <a:pt x="23487" y="65338"/>
                    <a:pt x="22998" y="65273"/>
                  </a:cubicBezTo>
                  <a:cubicBezTo>
                    <a:pt x="22443" y="65012"/>
                    <a:pt x="21986" y="64947"/>
                    <a:pt x="21856" y="64914"/>
                  </a:cubicBezTo>
                  <a:cubicBezTo>
                    <a:pt x="21758" y="64849"/>
                    <a:pt x="21595" y="64849"/>
                    <a:pt x="21465" y="64849"/>
                  </a:cubicBezTo>
                  <a:cubicBezTo>
                    <a:pt x="21171" y="64849"/>
                    <a:pt x="20877" y="64914"/>
                    <a:pt x="20616" y="65012"/>
                  </a:cubicBezTo>
                  <a:lnTo>
                    <a:pt x="20551" y="65012"/>
                  </a:lnTo>
                  <a:cubicBezTo>
                    <a:pt x="13831" y="65012"/>
                    <a:pt x="11255" y="70558"/>
                    <a:pt x="11189" y="74276"/>
                  </a:cubicBezTo>
                  <a:cubicBezTo>
                    <a:pt x="11157" y="75451"/>
                    <a:pt x="11972" y="76494"/>
                    <a:pt x="13114" y="76723"/>
                  </a:cubicBezTo>
                  <a:cubicBezTo>
                    <a:pt x="14614" y="77049"/>
                    <a:pt x="16213" y="77212"/>
                    <a:pt x="17844" y="77212"/>
                  </a:cubicBezTo>
                  <a:cubicBezTo>
                    <a:pt x="26521" y="77212"/>
                    <a:pt x="34480" y="72678"/>
                    <a:pt x="34806" y="72515"/>
                  </a:cubicBezTo>
                  <a:cubicBezTo>
                    <a:pt x="35491" y="72123"/>
                    <a:pt x="35980" y="71373"/>
                    <a:pt x="36013" y="70558"/>
                  </a:cubicBezTo>
                  <a:lnTo>
                    <a:pt x="36078" y="69807"/>
                  </a:lnTo>
                  <a:lnTo>
                    <a:pt x="36633" y="61424"/>
                  </a:lnTo>
                  <a:lnTo>
                    <a:pt x="39373" y="71145"/>
                  </a:lnTo>
                  <a:lnTo>
                    <a:pt x="39569" y="71797"/>
                  </a:lnTo>
                  <a:cubicBezTo>
                    <a:pt x="39699" y="72156"/>
                    <a:pt x="39895" y="72515"/>
                    <a:pt x="40188" y="72808"/>
                  </a:cubicBezTo>
                  <a:cubicBezTo>
                    <a:pt x="40547" y="73167"/>
                    <a:pt x="43907" y="76429"/>
                    <a:pt x="51768" y="76429"/>
                  </a:cubicBezTo>
                  <a:cubicBezTo>
                    <a:pt x="55030" y="76429"/>
                    <a:pt x="58651" y="75875"/>
                    <a:pt x="62533" y="74733"/>
                  </a:cubicBezTo>
                  <a:cubicBezTo>
                    <a:pt x="63512" y="74439"/>
                    <a:pt x="64197" y="73591"/>
                    <a:pt x="64262" y="72580"/>
                  </a:cubicBezTo>
                  <a:cubicBezTo>
                    <a:pt x="64262" y="72450"/>
                    <a:pt x="64327" y="71993"/>
                    <a:pt x="64262" y="71373"/>
                  </a:cubicBezTo>
                  <a:cubicBezTo>
                    <a:pt x="64327" y="71014"/>
                    <a:pt x="64262" y="70623"/>
                    <a:pt x="64164" y="70231"/>
                  </a:cubicBezTo>
                  <a:cubicBezTo>
                    <a:pt x="63903" y="68927"/>
                    <a:pt x="63381" y="67296"/>
                    <a:pt x="62109" y="65958"/>
                  </a:cubicBezTo>
                  <a:cubicBezTo>
                    <a:pt x="61130" y="64914"/>
                    <a:pt x="59336" y="63642"/>
                    <a:pt x="56335" y="63642"/>
                  </a:cubicBezTo>
                  <a:cubicBezTo>
                    <a:pt x="55389" y="63642"/>
                    <a:pt x="54411" y="63773"/>
                    <a:pt x="53334" y="64001"/>
                  </a:cubicBezTo>
                  <a:cubicBezTo>
                    <a:pt x="53236" y="64001"/>
                    <a:pt x="53106" y="63968"/>
                    <a:pt x="52975" y="63968"/>
                  </a:cubicBezTo>
                  <a:cubicBezTo>
                    <a:pt x="52617" y="63968"/>
                    <a:pt x="52258" y="64034"/>
                    <a:pt x="51866" y="64262"/>
                  </a:cubicBezTo>
                  <a:cubicBezTo>
                    <a:pt x="51703" y="64327"/>
                    <a:pt x="51507" y="64458"/>
                    <a:pt x="51312" y="64588"/>
                  </a:cubicBezTo>
                  <a:cubicBezTo>
                    <a:pt x="50822" y="64751"/>
                    <a:pt x="50333" y="64914"/>
                    <a:pt x="49811" y="65110"/>
                  </a:cubicBezTo>
                  <a:cubicBezTo>
                    <a:pt x="49681" y="64784"/>
                    <a:pt x="49518" y="64458"/>
                    <a:pt x="49257" y="64197"/>
                  </a:cubicBezTo>
                  <a:cubicBezTo>
                    <a:pt x="48833" y="63707"/>
                    <a:pt x="48180" y="63446"/>
                    <a:pt x="47495" y="63446"/>
                  </a:cubicBezTo>
                  <a:cubicBezTo>
                    <a:pt x="47365" y="63446"/>
                    <a:pt x="47267" y="63446"/>
                    <a:pt x="47169" y="63479"/>
                  </a:cubicBezTo>
                  <a:cubicBezTo>
                    <a:pt x="47104" y="63479"/>
                    <a:pt x="47039" y="63479"/>
                    <a:pt x="46875" y="63512"/>
                  </a:cubicBezTo>
                  <a:lnTo>
                    <a:pt x="44364" y="56792"/>
                  </a:lnTo>
                  <a:lnTo>
                    <a:pt x="44364" y="56792"/>
                  </a:lnTo>
                  <a:cubicBezTo>
                    <a:pt x="45310" y="57020"/>
                    <a:pt x="46288" y="57151"/>
                    <a:pt x="47234" y="57151"/>
                  </a:cubicBezTo>
                  <a:cubicBezTo>
                    <a:pt x="49485" y="57151"/>
                    <a:pt x="51312" y="56433"/>
                    <a:pt x="52453" y="55031"/>
                  </a:cubicBezTo>
                  <a:cubicBezTo>
                    <a:pt x="53138" y="54182"/>
                    <a:pt x="53889" y="52714"/>
                    <a:pt x="53465" y="50496"/>
                  </a:cubicBezTo>
                  <a:cubicBezTo>
                    <a:pt x="53171" y="48996"/>
                    <a:pt x="52290" y="47463"/>
                    <a:pt x="50822" y="45995"/>
                  </a:cubicBezTo>
                  <a:cubicBezTo>
                    <a:pt x="50953" y="45669"/>
                    <a:pt x="50986" y="45342"/>
                    <a:pt x="51018" y="44951"/>
                  </a:cubicBezTo>
                  <a:cubicBezTo>
                    <a:pt x="51051" y="44266"/>
                    <a:pt x="50888" y="43614"/>
                    <a:pt x="50627" y="43059"/>
                  </a:cubicBezTo>
                  <a:lnTo>
                    <a:pt x="50627" y="43059"/>
                  </a:lnTo>
                  <a:cubicBezTo>
                    <a:pt x="52617" y="44201"/>
                    <a:pt x="55259" y="44853"/>
                    <a:pt x="57966" y="44853"/>
                  </a:cubicBezTo>
                  <a:cubicBezTo>
                    <a:pt x="61424" y="44853"/>
                    <a:pt x="64360" y="43777"/>
                    <a:pt x="66219" y="41852"/>
                  </a:cubicBezTo>
                  <a:cubicBezTo>
                    <a:pt x="67687" y="40384"/>
                    <a:pt x="68274" y="38557"/>
                    <a:pt x="67915" y="36698"/>
                  </a:cubicBezTo>
                  <a:cubicBezTo>
                    <a:pt x="67622" y="35295"/>
                    <a:pt x="66839" y="33958"/>
                    <a:pt x="65730" y="32849"/>
                  </a:cubicBezTo>
                  <a:lnTo>
                    <a:pt x="65828" y="32555"/>
                  </a:lnTo>
                  <a:cubicBezTo>
                    <a:pt x="66023" y="31838"/>
                    <a:pt x="65828" y="31055"/>
                    <a:pt x="65436" y="30500"/>
                  </a:cubicBezTo>
                  <a:cubicBezTo>
                    <a:pt x="66252" y="27467"/>
                    <a:pt x="66610" y="24009"/>
                    <a:pt x="66382" y="20584"/>
                  </a:cubicBezTo>
                  <a:cubicBezTo>
                    <a:pt x="66513" y="20584"/>
                    <a:pt x="66676" y="20551"/>
                    <a:pt x="66806" y="20551"/>
                  </a:cubicBezTo>
                  <a:cubicBezTo>
                    <a:pt x="67524" y="20388"/>
                    <a:pt x="68144" y="19899"/>
                    <a:pt x="68470" y="19181"/>
                  </a:cubicBezTo>
                  <a:lnTo>
                    <a:pt x="69448" y="17159"/>
                  </a:lnTo>
                  <a:cubicBezTo>
                    <a:pt x="69546" y="16996"/>
                    <a:pt x="69579" y="16833"/>
                    <a:pt x="69611" y="16670"/>
                  </a:cubicBezTo>
                  <a:cubicBezTo>
                    <a:pt x="69775" y="16539"/>
                    <a:pt x="69938" y="16376"/>
                    <a:pt x="70068" y="16180"/>
                  </a:cubicBezTo>
                  <a:cubicBezTo>
                    <a:pt x="70460" y="15593"/>
                    <a:pt x="70590" y="14875"/>
                    <a:pt x="70427" y="14190"/>
                  </a:cubicBezTo>
                  <a:lnTo>
                    <a:pt x="68894" y="7895"/>
                  </a:lnTo>
                  <a:cubicBezTo>
                    <a:pt x="68698" y="7047"/>
                    <a:pt x="67980" y="6362"/>
                    <a:pt x="67132" y="6101"/>
                  </a:cubicBezTo>
                  <a:cubicBezTo>
                    <a:pt x="66937" y="6068"/>
                    <a:pt x="66741" y="6035"/>
                    <a:pt x="66513" y="6035"/>
                  </a:cubicBezTo>
                  <a:cubicBezTo>
                    <a:pt x="65860" y="6035"/>
                    <a:pt x="65208" y="6296"/>
                    <a:pt x="64784" y="6786"/>
                  </a:cubicBezTo>
                  <a:lnTo>
                    <a:pt x="63153" y="8515"/>
                  </a:lnTo>
                  <a:cubicBezTo>
                    <a:pt x="60250" y="3328"/>
                    <a:pt x="55650" y="360"/>
                    <a:pt x="49974" y="33"/>
                  </a:cubicBezTo>
                  <a:cubicBezTo>
                    <a:pt x="49485" y="1"/>
                    <a:pt x="48963" y="1"/>
                    <a:pt x="48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9"/>
            <p:cNvSpPr/>
            <p:nvPr/>
          </p:nvSpPr>
          <p:spPr>
            <a:xfrm>
              <a:off x="-8336825" y="6712350"/>
              <a:ext cx="425700" cy="534175"/>
            </a:xfrm>
            <a:custGeom>
              <a:avLst/>
              <a:gdLst/>
              <a:ahLst/>
              <a:cxnLst/>
              <a:rect l="l" t="t" r="r" b="b"/>
              <a:pathLst>
                <a:path w="17028" h="21367" extrusionOk="0">
                  <a:moveTo>
                    <a:pt x="10699" y="0"/>
                  </a:moveTo>
                  <a:lnTo>
                    <a:pt x="2381" y="620"/>
                  </a:lnTo>
                  <a:lnTo>
                    <a:pt x="0" y="15788"/>
                  </a:lnTo>
                  <a:lnTo>
                    <a:pt x="0" y="19637"/>
                  </a:lnTo>
                  <a:lnTo>
                    <a:pt x="1109" y="20616"/>
                  </a:lnTo>
                  <a:lnTo>
                    <a:pt x="3751" y="19768"/>
                  </a:lnTo>
                  <a:lnTo>
                    <a:pt x="4958" y="19213"/>
                  </a:lnTo>
                  <a:lnTo>
                    <a:pt x="6035" y="2805"/>
                  </a:lnTo>
                  <a:lnTo>
                    <a:pt x="8253" y="3066"/>
                  </a:lnTo>
                  <a:lnTo>
                    <a:pt x="13048" y="20061"/>
                  </a:lnTo>
                  <a:lnTo>
                    <a:pt x="15234" y="21366"/>
                  </a:lnTo>
                  <a:lnTo>
                    <a:pt x="17028" y="20224"/>
                  </a:lnTo>
                  <a:lnTo>
                    <a:pt x="16604" y="15984"/>
                  </a:lnTo>
                  <a:lnTo>
                    <a:pt x="106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9"/>
            <p:cNvSpPr/>
            <p:nvPr/>
          </p:nvSpPr>
          <p:spPr>
            <a:xfrm>
              <a:off x="-8713600" y="7105325"/>
              <a:ext cx="500750" cy="216275"/>
            </a:xfrm>
            <a:custGeom>
              <a:avLst/>
              <a:gdLst/>
              <a:ahLst/>
              <a:cxnLst/>
              <a:rect l="l" t="t" r="r" b="b"/>
              <a:pathLst>
                <a:path w="20030" h="8651" extrusionOk="0">
                  <a:moveTo>
                    <a:pt x="13539" y="0"/>
                  </a:moveTo>
                  <a:cubicBezTo>
                    <a:pt x="13375" y="0"/>
                    <a:pt x="13277" y="4"/>
                    <a:pt x="13277" y="4"/>
                  </a:cubicBezTo>
                  <a:lnTo>
                    <a:pt x="14158" y="3201"/>
                  </a:lnTo>
                  <a:cubicBezTo>
                    <a:pt x="11163" y="1869"/>
                    <a:pt x="8802" y="1347"/>
                    <a:pt x="6940" y="1347"/>
                  </a:cubicBezTo>
                  <a:cubicBezTo>
                    <a:pt x="181" y="1347"/>
                    <a:pt x="1" y="8224"/>
                    <a:pt x="1" y="8224"/>
                  </a:cubicBezTo>
                  <a:cubicBezTo>
                    <a:pt x="1377" y="8523"/>
                    <a:pt x="2776" y="8651"/>
                    <a:pt x="4161" y="8651"/>
                  </a:cubicBezTo>
                  <a:cubicBezTo>
                    <a:pt x="12295" y="8651"/>
                    <a:pt x="19964" y="4244"/>
                    <a:pt x="19964" y="4244"/>
                  </a:cubicBezTo>
                  <a:lnTo>
                    <a:pt x="20029" y="3494"/>
                  </a:lnTo>
                  <a:lnTo>
                    <a:pt x="20029" y="3494"/>
                  </a:lnTo>
                  <a:cubicBezTo>
                    <a:pt x="19290" y="3800"/>
                    <a:pt x="18643" y="3906"/>
                    <a:pt x="18100" y="3906"/>
                  </a:cubicBezTo>
                  <a:cubicBezTo>
                    <a:pt x="16871" y="3906"/>
                    <a:pt x="16175" y="3363"/>
                    <a:pt x="16148" y="3363"/>
                  </a:cubicBezTo>
                  <a:cubicBezTo>
                    <a:pt x="16148" y="3363"/>
                    <a:pt x="16148" y="3363"/>
                    <a:pt x="16148" y="3363"/>
                  </a:cubicBezTo>
                  <a:lnTo>
                    <a:pt x="16148" y="3363"/>
                  </a:lnTo>
                  <a:cubicBezTo>
                    <a:pt x="18333" y="1048"/>
                    <a:pt x="16637" y="297"/>
                    <a:pt x="15071" y="102"/>
                  </a:cubicBezTo>
                  <a:cubicBezTo>
                    <a:pt x="14462" y="15"/>
                    <a:pt x="13868" y="0"/>
                    <a:pt x="135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9"/>
            <p:cNvSpPr/>
            <p:nvPr/>
          </p:nvSpPr>
          <p:spPr>
            <a:xfrm>
              <a:off x="-8705450" y="7196750"/>
              <a:ext cx="490150" cy="104400"/>
            </a:xfrm>
            <a:custGeom>
              <a:avLst/>
              <a:gdLst/>
              <a:ahLst/>
              <a:cxnLst/>
              <a:rect l="l" t="t" r="r" b="b"/>
              <a:pathLst>
                <a:path w="19606" h="4176" extrusionOk="0">
                  <a:moveTo>
                    <a:pt x="19442" y="0"/>
                  </a:moveTo>
                  <a:cubicBezTo>
                    <a:pt x="12745" y="3018"/>
                    <a:pt x="7972" y="3784"/>
                    <a:pt x="4854" y="3784"/>
                  </a:cubicBezTo>
                  <a:cubicBezTo>
                    <a:pt x="1670" y="3784"/>
                    <a:pt x="213" y="2985"/>
                    <a:pt x="197" y="2969"/>
                  </a:cubicBezTo>
                  <a:lnTo>
                    <a:pt x="1" y="3295"/>
                  </a:lnTo>
                  <a:cubicBezTo>
                    <a:pt x="66" y="3328"/>
                    <a:pt x="1599" y="4176"/>
                    <a:pt x="4861" y="4176"/>
                  </a:cubicBezTo>
                  <a:cubicBezTo>
                    <a:pt x="8025" y="4176"/>
                    <a:pt x="12853" y="3360"/>
                    <a:pt x="19606" y="359"/>
                  </a:cubicBezTo>
                  <a:lnTo>
                    <a:pt x="194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9"/>
            <p:cNvSpPr/>
            <p:nvPr/>
          </p:nvSpPr>
          <p:spPr>
            <a:xfrm>
              <a:off x="-8518700" y="7135575"/>
              <a:ext cx="70975" cy="153350"/>
            </a:xfrm>
            <a:custGeom>
              <a:avLst/>
              <a:gdLst/>
              <a:ahLst/>
              <a:cxnLst/>
              <a:rect l="l" t="t" r="r" b="b"/>
              <a:pathLst>
                <a:path w="2839" h="6134" extrusionOk="0">
                  <a:moveTo>
                    <a:pt x="66" y="1"/>
                  </a:moveTo>
                  <a:lnTo>
                    <a:pt x="1" y="360"/>
                  </a:lnTo>
                  <a:cubicBezTo>
                    <a:pt x="34" y="360"/>
                    <a:pt x="1436" y="653"/>
                    <a:pt x="1991" y="1828"/>
                  </a:cubicBezTo>
                  <a:cubicBezTo>
                    <a:pt x="2447" y="2839"/>
                    <a:pt x="2219" y="4241"/>
                    <a:pt x="1306" y="5938"/>
                  </a:cubicBezTo>
                  <a:lnTo>
                    <a:pt x="1632" y="6133"/>
                  </a:lnTo>
                  <a:cubicBezTo>
                    <a:pt x="2611" y="4307"/>
                    <a:pt x="2839" y="2806"/>
                    <a:pt x="2317" y="1664"/>
                  </a:cubicBezTo>
                  <a:cubicBezTo>
                    <a:pt x="1665" y="327"/>
                    <a:pt x="164" y="1"/>
                    <a:pt x="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9"/>
            <p:cNvSpPr/>
            <p:nvPr/>
          </p:nvSpPr>
          <p:spPr>
            <a:xfrm>
              <a:off x="-8391475" y="7188600"/>
              <a:ext cx="42425" cy="28550"/>
            </a:xfrm>
            <a:custGeom>
              <a:avLst/>
              <a:gdLst/>
              <a:ahLst/>
              <a:cxnLst/>
              <a:rect l="l" t="t" r="r" b="b"/>
              <a:pathLst>
                <a:path w="1697" h="1142" extrusionOk="0">
                  <a:moveTo>
                    <a:pt x="196" y="0"/>
                  </a:moveTo>
                  <a:lnTo>
                    <a:pt x="1" y="359"/>
                  </a:lnTo>
                  <a:lnTo>
                    <a:pt x="1501" y="1142"/>
                  </a:lnTo>
                  <a:lnTo>
                    <a:pt x="1697" y="783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9"/>
            <p:cNvSpPr/>
            <p:nvPr/>
          </p:nvSpPr>
          <p:spPr>
            <a:xfrm>
              <a:off x="-8371900" y="7182075"/>
              <a:ext cx="33450" cy="16325"/>
            </a:xfrm>
            <a:custGeom>
              <a:avLst/>
              <a:gdLst/>
              <a:ahLst/>
              <a:cxnLst/>
              <a:rect l="l" t="t" r="r" b="b"/>
              <a:pathLst>
                <a:path w="1338" h="653" extrusionOk="0">
                  <a:moveTo>
                    <a:pt x="98" y="0"/>
                  </a:moveTo>
                  <a:lnTo>
                    <a:pt x="1" y="359"/>
                  </a:lnTo>
                  <a:lnTo>
                    <a:pt x="1240" y="653"/>
                  </a:lnTo>
                  <a:lnTo>
                    <a:pt x="1338" y="32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9"/>
            <p:cNvSpPr/>
            <p:nvPr/>
          </p:nvSpPr>
          <p:spPr>
            <a:xfrm>
              <a:off x="-8011450" y="7099700"/>
              <a:ext cx="514225" cy="202400"/>
            </a:xfrm>
            <a:custGeom>
              <a:avLst/>
              <a:gdLst/>
              <a:ahLst/>
              <a:cxnLst/>
              <a:rect l="l" t="t" r="r" b="b"/>
              <a:pathLst>
                <a:path w="20569" h="8096" extrusionOk="0">
                  <a:moveTo>
                    <a:pt x="5774" y="1"/>
                  </a:moveTo>
                  <a:cubicBezTo>
                    <a:pt x="5774" y="1"/>
                    <a:pt x="4665" y="164"/>
                    <a:pt x="3589" y="490"/>
                  </a:cubicBezTo>
                  <a:cubicBezTo>
                    <a:pt x="1925" y="1012"/>
                    <a:pt x="425" y="2023"/>
                    <a:pt x="3165" y="3784"/>
                  </a:cubicBezTo>
                  <a:cubicBezTo>
                    <a:pt x="3165" y="3784"/>
                    <a:pt x="2164" y="4601"/>
                    <a:pt x="564" y="4601"/>
                  </a:cubicBezTo>
                  <a:cubicBezTo>
                    <a:pt x="384" y="4601"/>
                    <a:pt x="196" y="4590"/>
                    <a:pt x="0" y="4567"/>
                  </a:cubicBezTo>
                  <a:lnTo>
                    <a:pt x="0" y="4567"/>
                  </a:lnTo>
                  <a:lnTo>
                    <a:pt x="196" y="5220"/>
                  </a:lnTo>
                  <a:cubicBezTo>
                    <a:pt x="196" y="5220"/>
                    <a:pt x="2987" y="8095"/>
                    <a:pt x="10017" y="8095"/>
                  </a:cubicBezTo>
                  <a:cubicBezTo>
                    <a:pt x="12722" y="8095"/>
                    <a:pt x="16053" y="7670"/>
                    <a:pt x="20094" y="6492"/>
                  </a:cubicBezTo>
                  <a:cubicBezTo>
                    <a:pt x="20094" y="6492"/>
                    <a:pt x="20568" y="193"/>
                    <a:pt x="14580" y="193"/>
                  </a:cubicBezTo>
                  <a:cubicBezTo>
                    <a:pt x="12403" y="193"/>
                    <a:pt x="9372" y="1025"/>
                    <a:pt x="5154" y="3295"/>
                  </a:cubicBezTo>
                  <a:lnTo>
                    <a:pt x="5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9"/>
            <p:cNvSpPr/>
            <p:nvPr/>
          </p:nvSpPr>
          <p:spPr>
            <a:xfrm>
              <a:off x="-7910325" y="7173900"/>
              <a:ext cx="35900" cy="16350"/>
            </a:xfrm>
            <a:custGeom>
              <a:avLst/>
              <a:gdLst/>
              <a:ahLst/>
              <a:cxnLst/>
              <a:rect l="l" t="t" r="r" b="b"/>
              <a:pathLst>
                <a:path w="1436" h="654" extrusionOk="0">
                  <a:moveTo>
                    <a:pt x="1338" y="1"/>
                  </a:moveTo>
                  <a:lnTo>
                    <a:pt x="0" y="262"/>
                  </a:lnTo>
                  <a:lnTo>
                    <a:pt x="66" y="653"/>
                  </a:lnTo>
                  <a:lnTo>
                    <a:pt x="1436" y="392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9"/>
            <p:cNvSpPr/>
            <p:nvPr/>
          </p:nvSpPr>
          <p:spPr>
            <a:xfrm>
              <a:off x="-7896475" y="7181250"/>
              <a:ext cx="39175" cy="29375"/>
            </a:xfrm>
            <a:custGeom>
              <a:avLst/>
              <a:gdLst/>
              <a:ahLst/>
              <a:cxnLst/>
              <a:rect l="l" t="t" r="r" b="b"/>
              <a:pathLst>
                <a:path w="1567" h="1175" extrusionOk="0">
                  <a:moveTo>
                    <a:pt x="1371" y="1"/>
                  </a:moveTo>
                  <a:lnTo>
                    <a:pt x="1" y="881"/>
                  </a:lnTo>
                  <a:lnTo>
                    <a:pt x="197" y="1175"/>
                  </a:lnTo>
                  <a:lnTo>
                    <a:pt x="1567" y="29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9"/>
            <p:cNvSpPr/>
            <p:nvPr/>
          </p:nvSpPr>
          <p:spPr>
            <a:xfrm>
              <a:off x="-8003300" y="7217950"/>
              <a:ext cx="494225" cy="64450"/>
            </a:xfrm>
            <a:custGeom>
              <a:avLst/>
              <a:gdLst/>
              <a:ahLst/>
              <a:cxnLst/>
              <a:rect l="l" t="t" r="r" b="b"/>
              <a:pathLst>
                <a:path w="19769" h="2578" extrusionOk="0">
                  <a:moveTo>
                    <a:pt x="164" y="0"/>
                  </a:moveTo>
                  <a:lnTo>
                    <a:pt x="1" y="327"/>
                  </a:lnTo>
                  <a:cubicBezTo>
                    <a:pt x="99" y="359"/>
                    <a:pt x="4274" y="2577"/>
                    <a:pt x="10211" y="2577"/>
                  </a:cubicBezTo>
                  <a:cubicBezTo>
                    <a:pt x="13049" y="2577"/>
                    <a:pt x="16343" y="2023"/>
                    <a:pt x="19768" y="490"/>
                  </a:cubicBezTo>
                  <a:lnTo>
                    <a:pt x="19605" y="131"/>
                  </a:lnTo>
                  <a:cubicBezTo>
                    <a:pt x="16231" y="1663"/>
                    <a:pt x="12987" y="2178"/>
                    <a:pt x="10148" y="2178"/>
                  </a:cubicBezTo>
                  <a:cubicBezTo>
                    <a:pt x="4342" y="2178"/>
                    <a:pt x="230" y="22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9"/>
            <p:cNvSpPr/>
            <p:nvPr/>
          </p:nvSpPr>
          <p:spPr>
            <a:xfrm>
              <a:off x="-7827150" y="7111925"/>
              <a:ext cx="101150" cy="164775"/>
            </a:xfrm>
            <a:custGeom>
              <a:avLst/>
              <a:gdLst/>
              <a:ahLst/>
              <a:cxnLst/>
              <a:rect l="l" t="t" r="r" b="b"/>
              <a:pathLst>
                <a:path w="4046" h="6591" extrusionOk="0">
                  <a:moveTo>
                    <a:pt x="3882" y="1"/>
                  </a:moveTo>
                  <a:cubicBezTo>
                    <a:pt x="3850" y="33"/>
                    <a:pt x="1" y="2089"/>
                    <a:pt x="1240" y="6590"/>
                  </a:cubicBezTo>
                  <a:lnTo>
                    <a:pt x="1599" y="6492"/>
                  </a:lnTo>
                  <a:cubicBezTo>
                    <a:pt x="457" y="2252"/>
                    <a:pt x="3882" y="392"/>
                    <a:pt x="4045" y="327"/>
                  </a:cubicBezTo>
                  <a:lnTo>
                    <a:pt x="38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9"/>
            <p:cNvSpPr/>
            <p:nvPr/>
          </p:nvSpPr>
          <p:spPr>
            <a:xfrm>
              <a:off x="-8852225" y="6479925"/>
              <a:ext cx="559450" cy="244425"/>
            </a:xfrm>
            <a:custGeom>
              <a:avLst/>
              <a:gdLst/>
              <a:ahLst/>
              <a:cxnLst/>
              <a:rect l="l" t="t" r="r" b="b"/>
              <a:pathLst>
                <a:path w="22378" h="9777" extrusionOk="0">
                  <a:moveTo>
                    <a:pt x="2414" y="0"/>
                  </a:moveTo>
                  <a:lnTo>
                    <a:pt x="0" y="3262"/>
                  </a:lnTo>
                  <a:cubicBezTo>
                    <a:pt x="0" y="3262"/>
                    <a:pt x="1778" y="9777"/>
                    <a:pt x="8676" y="9777"/>
                  </a:cubicBezTo>
                  <a:cubicBezTo>
                    <a:pt x="11840" y="9777"/>
                    <a:pt x="16083" y="8405"/>
                    <a:pt x="21725" y="4404"/>
                  </a:cubicBezTo>
                  <a:lnTo>
                    <a:pt x="22378" y="2447"/>
                  </a:lnTo>
                  <a:lnTo>
                    <a:pt x="22378" y="2447"/>
                  </a:lnTo>
                  <a:cubicBezTo>
                    <a:pt x="22377" y="2447"/>
                    <a:pt x="19341" y="3388"/>
                    <a:pt x="15089" y="3388"/>
                  </a:cubicBezTo>
                  <a:cubicBezTo>
                    <a:pt x="11385" y="3388"/>
                    <a:pt x="6758" y="2674"/>
                    <a:pt x="2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9"/>
            <p:cNvSpPr/>
            <p:nvPr/>
          </p:nvSpPr>
          <p:spPr>
            <a:xfrm>
              <a:off x="-8388200" y="6470950"/>
              <a:ext cx="675250" cy="294425"/>
            </a:xfrm>
            <a:custGeom>
              <a:avLst/>
              <a:gdLst/>
              <a:ahLst/>
              <a:cxnLst/>
              <a:rect l="l" t="t" r="r" b="b"/>
              <a:pathLst>
                <a:path w="27010" h="11777" extrusionOk="0">
                  <a:moveTo>
                    <a:pt x="16473" y="1"/>
                  </a:moveTo>
                  <a:lnTo>
                    <a:pt x="6687" y="262"/>
                  </a:lnTo>
                  <a:cubicBezTo>
                    <a:pt x="6687" y="262"/>
                    <a:pt x="0" y="2806"/>
                    <a:pt x="457" y="5742"/>
                  </a:cubicBezTo>
                  <a:cubicBezTo>
                    <a:pt x="881" y="8678"/>
                    <a:pt x="4110" y="9982"/>
                    <a:pt x="4110" y="9982"/>
                  </a:cubicBezTo>
                  <a:lnTo>
                    <a:pt x="3849" y="10994"/>
                  </a:lnTo>
                  <a:lnTo>
                    <a:pt x="20127" y="11776"/>
                  </a:lnTo>
                  <a:lnTo>
                    <a:pt x="20127" y="11776"/>
                  </a:lnTo>
                  <a:lnTo>
                    <a:pt x="18920" y="6557"/>
                  </a:lnTo>
                  <a:cubicBezTo>
                    <a:pt x="18920" y="6525"/>
                    <a:pt x="27009" y="4176"/>
                    <a:pt x="16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9"/>
            <p:cNvSpPr/>
            <p:nvPr/>
          </p:nvSpPr>
          <p:spPr>
            <a:xfrm>
              <a:off x="-8277300" y="6718050"/>
              <a:ext cx="332750" cy="18775"/>
            </a:xfrm>
            <a:custGeom>
              <a:avLst/>
              <a:gdLst/>
              <a:ahLst/>
              <a:cxnLst/>
              <a:rect l="l" t="t" r="r" b="b"/>
              <a:pathLst>
                <a:path w="13310" h="751" extrusionOk="0">
                  <a:moveTo>
                    <a:pt x="0" y="0"/>
                  </a:moveTo>
                  <a:lnTo>
                    <a:pt x="0" y="359"/>
                  </a:lnTo>
                  <a:lnTo>
                    <a:pt x="13277" y="751"/>
                  </a:lnTo>
                  <a:lnTo>
                    <a:pt x="13309" y="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9"/>
            <p:cNvSpPr/>
            <p:nvPr/>
          </p:nvSpPr>
          <p:spPr>
            <a:xfrm>
              <a:off x="-8244675" y="6467700"/>
              <a:ext cx="142725" cy="261800"/>
            </a:xfrm>
            <a:custGeom>
              <a:avLst/>
              <a:gdLst/>
              <a:ahLst/>
              <a:cxnLst/>
              <a:rect l="l" t="t" r="r" b="b"/>
              <a:pathLst>
                <a:path w="5709" h="10472" extrusionOk="0">
                  <a:moveTo>
                    <a:pt x="5415" y="0"/>
                  </a:moveTo>
                  <a:cubicBezTo>
                    <a:pt x="5382" y="33"/>
                    <a:pt x="0" y="6035"/>
                    <a:pt x="3817" y="10471"/>
                  </a:cubicBezTo>
                  <a:lnTo>
                    <a:pt x="4110" y="10210"/>
                  </a:lnTo>
                  <a:cubicBezTo>
                    <a:pt x="522" y="6035"/>
                    <a:pt x="5676" y="261"/>
                    <a:pt x="5709" y="228"/>
                  </a:cubicBezTo>
                  <a:lnTo>
                    <a:pt x="54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9"/>
            <p:cNvSpPr/>
            <p:nvPr/>
          </p:nvSpPr>
          <p:spPr>
            <a:xfrm>
              <a:off x="-8272400" y="6501950"/>
              <a:ext cx="345775" cy="103575"/>
            </a:xfrm>
            <a:custGeom>
              <a:avLst/>
              <a:gdLst/>
              <a:ahLst/>
              <a:cxnLst/>
              <a:rect l="l" t="t" r="r" b="b"/>
              <a:pathLst>
                <a:path w="13831" h="4143" extrusionOk="0">
                  <a:moveTo>
                    <a:pt x="294" y="0"/>
                  </a:moveTo>
                  <a:lnTo>
                    <a:pt x="0" y="294"/>
                  </a:lnTo>
                  <a:lnTo>
                    <a:pt x="3849" y="4143"/>
                  </a:lnTo>
                  <a:lnTo>
                    <a:pt x="4012" y="4012"/>
                  </a:lnTo>
                  <a:cubicBezTo>
                    <a:pt x="4045" y="3980"/>
                    <a:pt x="8009" y="618"/>
                    <a:pt x="13593" y="618"/>
                  </a:cubicBezTo>
                  <a:cubicBezTo>
                    <a:pt x="13672" y="618"/>
                    <a:pt x="13751" y="619"/>
                    <a:pt x="13831" y="620"/>
                  </a:cubicBezTo>
                  <a:lnTo>
                    <a:pt x="13831" y="229"/>
                  </a:lnTo>
                  <a:cubicBezTo>
                    <a:pt x="13742" y="227"/>
                    <a:pt x="13654" y="226"/>
                    <a:pt x="13566" y="226"/>
                  </a:cubicBezTo>
                  <a:cubicBezTo>
                    <a:pt x="8448" y="226"/>
                    <a:pt x="4652" y="2979"/>
                    <a:pt x="3882" y="3588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9"/>
            <p:cNvSpPr/>
            <p:nvPr/>
          </p:nvSpPr>
          <p:spPr>
            <a:xfrm>
              <a:off x="-8238975" y="6522325"/>
              <a:ext cx="46500" cy="82400"/>
            </a:xfrm>
            <a:custGeom>
              <a:avLst/>
              <a:gdLst/>
              <a:ahLst/>
              <a:cxnLst/>
              <a:rect l="l" t="t" r="r" b="b"/>
              <a:pathLst>
                <a:path w="1860" h="3296" extrusionOk="0">
                  <a:moveTo>
                    <a:pt x="686" y="1"/>
                  </a:moveTo>
                  <a:lnTo>
                    <a:pt x="1" y="3034"/>
                  </a:lnTo>
                  <a:lnTo>
                    <a:pt x="1175" y="3295"/>
                  </a:lnTo>
                  <a:lnTo>
                    <a:pt x="1860" y="262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9"/>
            <p:cNvSpPr/>
            <p:nvPr/>
          </p:nvSpPr>
          <p:spPr>
            <a:xfrm>
              <a:off x="-8233275" y="6566375"/>
              <a:ext cx="22875" cy="52200"/>
            </a:xfrm>
            <a:custGeom>
              <a:avLst/>
              <a:gdLst/>
              <a:ahLst/>
              <a:cxnLst/>
              <a:rect l="l" t="t" r="r" b="b"/>
              <a:pathLst>
                <a:path w="915" h="2088" extrusionOk="0">
                  <a:moveTo>
                    <a:pt x="523" y="0"/>
                  </a:moveTo>
                  <a:lnTo>
                    <a:pt x="1" y="1990"/>
                  </a:lnTo>
                  <a:lnTo>
                    <a:pt x="392" y="2088"/>
                  </a:lnTo>
                  <a:lnTo>
                    <a:pt x="914" y="98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9"/>
            <p:cNvSpPr/>
            <p:nvPr/>
          </p:nvSpPr>
          <p:spPr>
            <a:xfrm>
              <a:off x="-8113400" y="6526400"/>
              <a:ext cx="29400" cy="75875"/>
            </a:xfrm>
            <a:custGeom>
              <a:avLst/>
              <a:gdLst/>
              <a:ahLst/>
              <a:cxnLst/>
              <a:rect l="l" t="t" r="r" b="b"/>
              <a:pathLst>
                <a:path w="1176" h="3035" extrusionOk="0">
                  <a:moveTo>
                    <a:pt x="1" y="1"/>
                  </a:moveTo>
                  <a:lnTo>
                    <a:pt x="1" y="3034"/>
                  </a:lnTo>
                  <a:lnTo>
                    <a:pt x="1175" y="303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9"/>
            <p:cNvSpPr/>
            <p:nvPr/>
          </p:nvSpPr>
          <p:spPr>
            <a:xfrm>
              <a:off x="-8102775" y="6567175"/>
              <a:ext cx="8975" cy="50600"/>
            </a:xfrm>
            <a:custGeom>
              <a:avLst/>
              <a:gdLst/>
              <a:ahLst/>
              <a:cxnLst/>
              <a:rect l="l" t="t" r="r" b="b"/>
              <a:pathLst>
                <a:path w="359" h="2024" extrusionOk="0">
                  <a:moveTo>
                    <a:pt x="0" y="1"/>
                  </a:moveTo>
                  <a:lnTo>
                    <a:pt x="0" y="2023"/>
                  </a:lnTo>
                  <a:lnTo>
                    <a:pt x="359" y="2023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9"/>
            <p:cNvSpPr/>
            <p:nvPr/>
          </p:nvSpPr>
          <p:spPr>
            <a:xfrm>
              <a:off x="-8910125" y="6277675"/>
              <a:ext cx="212875" cy="122350"/>
            </a:xfrm>
            <a:custGeom>
              <a:avLst/>
              <a:gdLst/>
              <a:ahLst/>
              <a:cxnLst/>
              <a:rect l="l" t="t" r="r" b="b"/>
              <a:pathLst>
                <a:path w="8515" h="4894" extrusionOk="0">
                  <a:moveTo>
                    <a:pt x="457" y="1"/>
                  </a:moveTo>
                  <a:lnTo>
                    <a:pt x="0" y="490"/>
                  </a:lnTo>
                  <a:cubicBezTo>
                    <a:pt x="66" y="588"/>
                    <a:pt x="6394" y="4894"/>
                    <a:pt x="6394" y="4894"/>
                  </a:cubicBezTo>
                  <a:lnTo>
                    <a:pt x="8514" y="336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9"/>
            <p:cNvSpPr/>
            <p:nvPr/>
          </p:nvSpPr>
          <p:spPr>
            <a:xfrm>
              <a:off x="-8685050" y="6378800"/>
              <a:ext cx="556200" cy="367825"/>
            </a:xfrm>
            <a:custGeom>
              <a:avLst/>
              <a:gdLst/>
              <a:ahLst/>
              <a:cxnLst/>
              <a:rect l="l" t="t" r="r" b="b"/>
              <a:pathLst>
                <a:path w="22248" h="14713" extrusionOk="0">
                  <a:moveTo>
                    <a:pt x="457" y="1"/>
                  </a:moveTo>
                  <a:lnTo>
                    <a:pt x="0" y="164"/>
                  </a:lnTo>
                  <a:lnTo>
                    <a:pt x="21725" y="14712"/>
                  </a:lnTo>
                  <a:lnTo>
                    <a:pt x="22247" y="1285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9"/>
            <p:cNvSpPr/>
            <p:nvPr/>
          </p:nvSpPr>
          <p:spPr>
            <a:xfrm>
              <a:off x="-8953350" y="6236900"/>
              <a:ext cx="324600" cy="256100"/>
            </a:xfrm>
            <a:custGeom>
              <a:avLst/>
              <a:gdLst/>
              <a:ahLst/>
              <a:cxnLst/>
              <a:rect l="l" t="t" r="r" b="b"/>
              <a:pathLst>
                <a:path w="12984" h="10244" extrusionOk="0">
                  <a:moveTo>
                    <a:pt x="3230" y="1"/>
                  </a:moveTo>
                  <a:lnTo>
                    <a:pt x="1" y="1534"/>
                  </a:lnTo>
                  <a:lnTo>
                    <a:pt x="4274" y="6981"/>
                  </a:lnTo>
                  <a:lnTo>
                    <a:pt x="3132" y="9591"/>
                  </a:lnTo>
                  <a:lnTo>
                    <a:pt x="4045" y="10243"/>
                  </a:lnTo>
                  <a:lnTo>
                    <a:pt x="6003" y="7308"/>
                  </a:lnTo>
                  <a:lnTo>
                    <a:pt x="12983" y="6459"/>
                  </a:lnTo>
                  <a:lnTo>
                    <a:pt x="11874" y="3589"/>
                  </a:lnTo>
                  <a:lnTo>
                    <a:pt x="5089" y="6949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9"/>
            <p:cNvSpPr/>
            <p:nvPr/>
          </p:nvSpPr>
          <p:spPr>
            <a:xfrm>
              <a:off x="-8709525" y="6343725"/>
              <a:ext cx="36725" cy="62825"/>
            </a:xfrm>
            <a:custGeom>
              <a:avLst/>
              <a:gdLst/>
              <a:ahLst/>
              <a:cxnLst/>
              <a:rect l="l" t="t" r="r" b="b"/>
              <a:pathLst>
                <a:path w="1469" h="2513" extrusionOk="0">
                  <a:moveTo>
                    <a:pt x="327" y="1"/>
                  </a:moveTo>
                  <a:lnTo>
                    <a:pt x="1" y="131"/>
                  </a:lnTo>
                  <a:lnTo>
                    <a:pt x="1143" y="2513"/>
                  </a:lnTo>
                  <a:lnTo>
                    <a:pt x="1469" y="2350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9"/>
            <p:cNvSpPr/>
            <p:nvPr/>
          </p:nvSpPr>
          <p:spPr>
            <a:xfrm>
              <a:off x="-8689950" y="6337200"/>
              <a:ext cx="38350" cy="66900"/>
            </a:xfrm>
            <a:custGeom>
              <a:avLst/>
              <a:gdLst/>
              <a:ahLst/>
              <a:cxnLst/>
              <a:rect l="l" t="t" r="r" b="b"/>
              <a:pathLst>
                <a:path w="1534" h="2676" extrusionOk="0">
                  <a:moveTo>
                    <a:pt x="392" y="1"/>
                  </a:moveTo>
                  <a:lnTo>
                    <a:pt x="1" y="164"/>
                  </a:lnTo>
                  <a:lnTo>
                    <a:pt x="1175" y="2676"/>
                  </a:lnTo>
                  <a:lnTo>
                    <a:pt x="1534" y="2513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9"/>
            <p:cNvSpPr/>
            <p:nvPr/>
          </p:nvSpPr>
          <p:spPr>
            <a:xfrm>
              <a:off x="-8923175" y="6281750"/>
              <a:ext cx="66075" cy="36725"/>
            </a:xfrm>
            <a:custGeom>
              <a:avLst/>
              <a:gdLst/>
              <a:ahLst/>
              <a:cxnLst/>
              <a:rect l="l" t="t" r="r" b="b"/>
              <a:pathLst>
                <a:path w="2643" h="1469" extrusionOk="0">
                  <a:moveTo>
                    <a:pt x="2480" y="1"/>
                  </a:moveTo>
                  <a:lnTo>
                    <a:pt x="0" y="1143"/>
                  </a:lnTo>
                  <a:lnTo>
                    <a:pt x="164" y="1469"/>
                  </a:lnTo>
                  <a:lnTo>
                    <a:pt x="2643" y="360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9"/>
            <p:cNvSpPr/>
            <p:nvPr/>
          </p:nvSpPr>
          <p:spPr>
            <a:xfrm>
              <a:off x="-8935400" y="6258100"/>
              <a:ext cx="71775" cy="47325"/>
            </a:xfrm>
            <a:custGeom>
              <a:avLst/>
              <a:gdLst/>
              <a:ahLst/>
              <a:cxnLst/>
              <a:rect l="l" t="t" r="r" b="b"/>
              <a:pathLst>
                <a:path w="2871" h="1893" extrusionOk="0">
                  <a:moveTo>
                    <a:pt x="2675" y="1"/>
                  </a:moveTo>
                  <a:lnTo>
                    <a:pt x="0" y="1534"/>
                  </a:lnTo>
                  <a:lnTo>
                    <a:pt x="196" y="1893"/>
                  </a:lnTo>
                  <a:lnTo>
                    <a:pt x="2871" y="360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9"/>
            <p:cNvSpPr/>
            <p:nvPr/>
          </p:nvSpPr>
          <p:spPr>
            <a:xfrm>
              <a:off x="-8993300" y="6413875"/>
              <a:ext cx="194100" cy="208650"/>
            </a:xfrm>
            <a:custGeom>
              <a:avLst/>
              <a:gdLst/>
              <a:ahLst/>
              <a:cxnLst/>
              <a:rect l="l" t="t" r="r" b="b"/>
              <a:pathLst>
                <a:path w="7764" h="8346" extrusionOk="0">
                  <a:moveTo>
                    <a:pt x="3686" y="0"/>
                  </a:moveTo>
                  <a:cubicBezTo>
                    <a:pt x="3686" y="0"/>
                    <a:pt x="0" y="2936"/>
                    <a:pt x="1077" y="6426"/>
                  </a:cubicBezTo>
                  <a:cubicBezTo>
                    <a:pt x="1480" y="7788"/>
                    <a:pt x="2430" y="8346"/>
                    <a:pt x="3460" y="8346"/>
                  </a:cubicBezTo>
                  <a:cubicBezTo>
                    <a:pt x="5094" y="8346"/>
                    <a:pt x="6931" y="6942"/>
                    <a:pt x="7111" y="5122"/>
                  </a:cubicBezTo>
                  <a:lnTo>
                    <a:pt x="7764" y="1729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9"/>
            <p:cNvSpPr/>
            <p:nvPr/>
          </p:nvSpPr>
          <p:spPr>
            <a:xfrm>
              <a:off x="-8846525" y="6439575"/>
              <a:ext cx="93800" cy="146000"/>
            </a:xfrm>
            <a:custGeom>
              <a:avLst/>
              <a:gdLst/>
              <a:ahLst/>
              <a:cxnLst/>
              <a:rect l="l" t="t" r="r" b="b"/>
              <a:pathLst>
                <a:path w="3752" h="5840" extrusionOk="0">
                  <a:moveTo>
                    <a:pt x="2869" y="0"/>
                  </a:moveTo>
                  <a:cubicBezTo>
                    <a:pt x="2220" y="0"/>
                    <a:pt x="1327" y="1009"/>
                    <a:pt x="718" y="2430"/>
                  </a:cubicBezTo>
                  <a:cubicBezTo>
                    <a:pt x="1" y="3996"/>
                    <a:pt x="1" y="5529"/>
                    <a:pt x="653" y="5790"/>
                  </a:cubicBezTo>
                  <a:cubicBezTo>
                    <a:pt x="727" y="5823"/>
                    <a:pt x="807" y="5839"/>
                    <a:pt x="891" y="5839"/>
                  </a:cubicBezTo>
                  <a:cubicBezTo>
                    <a:pt x="1545" y="5839"/>
                    <a:pt x="2460" y="4858"/>
                    <a:pt x="3067" y="3441"/>
                  </a:cubicBezTo>
                  <a:cubicBezTo>
                    <a:pt x="3752" y="1843"/>
                    <a:pt x="3752" y="310"/>
                    <a:pt x="3100" y="49"/>
                  </a:cubicBezTo>
                  <a:cubicBezTo>
                    <a:pt x="3027" y="16"/>
                    <a:pt x="2950" y="0"/>
                    <a:pt x="2869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9"/>
            <p:cNvSpPr/>
            <p:nvPr/>
          </p:nvSpPr>
          <p:spPr>
            <a:xfrm>
              <a:off x="-8966400" y="6555775"/>
              <a:ext cx="125625" cy="44050"/>
            </a:xfrm>
            <a:custGeom>
              <a:avLst/>
              <a:gdLst/>
              <a:ahLst/>
              <a:cxnLst/>
              <a:rect l="l" t="t" r="r" b="b"/>
              <a:pathLst>
                <a:path w="5025" h="1762" extrusionOk="0">
                  <a:moveTo>
                    <a:pt x="131" y="0"/>
                  </a:moveTo>
                  <a:lnTo>
                    <a:pt x="1" y="424"/>
                  </a:lnTo>
                  <a:lnTo>
                    <a:pt x="4894" y="1762"/>
                  </a:lnTo>
                  <a:lnTo>
                    <a:pt x="5024" y="130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9"/>
            <p:cNvSpPr/>
            <p:nvPr/>
          </p:nvSpPr>
          <p:spPr>
            <a:xfrm>
              <a:off x="-8962325" y="6498675"/>
              <a:ext cx="135400" cy="63650"/>
            </a:xfrm>
            <a:custGeom>
              <a:avLst/>
              <a:gdLst/>
              <a:ahLst/>
              <a:cxnLst/>
              <a:rect l="l" t="t" r="r" b="b"/>
              <a:pathLst>
                <a:path w="5416" h="2546" extrusionOk="0">
                  <a:moveTo>
                    <a:pt x="164" y="1"/>
                  </a:moveTo>
                  <a:lnTo>
                    <a:pt x="1" y="425"/>
                  </a:lnTo>
                  <a:lnTo>
                    <a:pt x="5253" y="2545"/>
                  </a:lnTo>
                  <a:lnTo>
                    <a:pt x="5416" y="2121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9"/>
            <p:cNvSpPr/>
            <p:nvPr/>
          </p:nvSpPr>
          <p:spPr>
            <a:xfrm>
              <a:off x="-8934600" y="6456275"/>
              <a:ext cx="119900" cy="61175"/>
            </a:xfrm>
            <a:custGeom>
              <a:avLst/>
              <a:gdLst/>
              <a:ahLst/>
              <a:cxnLst/>
              <a:rect l="l" t="t" r="r" b="b"/>
              <a:pathLst>
                <a:path w="4796" h="2447" extrusionOk="0">
                  <a:moveTo>
                    <a:pt x="164" y="0"/>
                  </a:moveTo>
                  <a:lnTo>
                    <a:pt x="1" y="425"/>
                  </a:lnTo>
                  <a:lnTo>
                    <a:pt x="4633" y="2447"/>
                  </a:lnTo>
                  <a:lnTo>
                    <a:pt x="4796" y="202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9"/>
            <p:cNvSpPr/>
            <p:nvPr/>
          </p:nvSpPr>
          <p:spPr>
            <a:xfrm>
              <a:off x="-8212875" y="6677200"/>
              <a:ext cx="183500" cy="236500"/>
            </a:xfrm>
            <a:custGeom>
              <a:avLst/>
              <a:gdLst/>
              <a:ahLst/>
              <a:cxnLst/>
              <a:rect l="l" t="t" r="r" b="b"/>
              <a:pathLst>
                <a:path w="7340" h="9460" extrusionOk="0">
                  <a:moveTo>
                    <a:pt x="3821" y="0"/>
                  </a:moveTo>
                  <a:cubicBezTo>
                    <a:pt x="3798" y="0"/>
                    <a:pt x="3775" y="1"/>
                    <a:pt x="3752" y="3"/>
                  </a:cubicBezTo>
                  <a:cubicBezTo>
                    <a:pt x="2969" y="101"/>
                    <a:pt x="2871" y="917"/>
                    <a:pt x="2936" y="1439"/>
                  </a:cubicBezTo>
                  <a:cubicBezTo>
                    <a:pt x="2876" y="1436"/>
                    <a:pt x="2815" y="1434"/>
                    <a:pt x="2755" y="1434"/>
                  </a:cubicBezTo>
                  <a:cubicBezTo>
                    <a:pt x="2159" y="1434"/>
                    <a:pt x="1557" y="1591"/>
                    <a:pt x="1142" y="2124"/>
                  </a:cubicBezTo>
                  <a:cubicBezTo>
                    <a:pt x="0" y="3592"/>
                    <a:pt x="718" y="7408"/>
                    <a:pt x="3165" y="8941"/>
                  </a:cubicBezTo>
                  <a:cubicBezTo>
                    <a:pt x="3710" y="9298"/>
                    <a:pt x="4233" y="9460"/>
                    <a:pt x="4702" y="9460"/>
                  </a:cubicBezTo>
                  <a:cubicBezTo>
                    <a:pt x="6338" y="9460"/>
                    <a:pt x="7324" y="7496"/>
                    <a:pt x="6361" y="4962"/>
                  </a:cubicBezTo>
                  <a:lnTo>
                    <a:pt x="7340" y="4342"/>
                  </a:lnTo>
                  <a:lnTo>
                    <a:pt x="7340" y="2417"/>
                  </a:lnTo>
                  <a:lnTo>
                    <a:pt x="5578" y="2254"/>
                  </a:lnTo>
                  <a:cubicBezTo>
                    <a:pt x="5578" y="2254"/>
                    <a:pt x="4921" y="0"/>
                    <a:pt x="3821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9"/>
            <p:cNvSpPr/>
            <p:nvPr/>
          </p:nvSpPr>
          <p:spPr>
            <a:xfrm>
              <a:off x="-8140300" y="6709075"/>
              <a:ext cx="41625" cy="17150"/>
            </a:xfrm>
            <a:custGeom>
              <a:avLst/>
              <a:gdLst/>
              <a:ahLst/>
              <a:cxnLst/>
              <a:rect l="l" t="t" r="r" b="b"/>
              <a:pathLst>
                <a:path w="1665" h="686" extrusionOk="0">
                  <a:moveTo>
                    <a:pt x="66" y="1"/>
                  </a:moveTo>
                  <a:lnTo>
                    <a:pt x="1" y="359"/>
                  </a:lnTo>
                  <a:lnTo>
                    <a:pt x="1599" y="686"/>
                  </a:lnTo>
                  <a:lnTo>
                    <a:pt x="1664" y="327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9"/>
            <p:cNvSpPr/>
            <p:nvPr/>
          </p:nvSpPr>
          <p:spPr>
            <a:xfrm>
              <a:off x="-8168025" y="6722125"/>
              <a:ext cx="110925" cy="146000"/>
            </a:xfrm>
            <a:custGeom>
              <a:avLst/>
              <a:gdLst/>
              <a:ahLst/>
              <a:cxnLst/>
              <a:rect l="l" t="t" r="r" b="b"/>
              <a:pathLst>
                <a:path w="4437" h="5840" extrusionOk="0">
                  <a:moveTo>
                    <a:pt x="359" y="1"/>
                  </a:moveTo>
                  <a:cubicBezTo>
                    <a:pt x="359" y="98"/>
                    <a:pt x="0" y="2382"/>
                    <a:pt x="1240" y="4078"/>
                  </a:cubicBezTo>
                  <a:cubicBezTo>
                    <a:pt x="1958" y="5057"/>
                    <a:pt x="3001" y="5644"/>
                    <a:pt x="4404" y="5840"/>
                  </a:cubicBezTo>
                  <a:lnTo>
                    <a:pt x="4437" y="5481"/>
                  </a:lnTo>
                  <a:cubicBezTo>
                    <a:pt x="3132" y="5285"/>
                    <a:pt x="2186" y="4730"/>
                    <a:pt x="1534" y="3882"/>
                  </a:cubicBezTo>
                  <a:cubicBezTo>
                    <a:pt x="392" y="2284"/>
                    <a:pt x="718" y="131"/>
                    <a:pt x="718" y="98"/>
                  </a:cubicBezTo>
                  <a:lnTo>
                    <a:pt x="3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9"/>
            <p:cNvSpPr/>
            <p:nvPr/>
          </p:nvSpPr>
          <p:spPr>
            <a:xfrm>
              <a:off x="-8199025" y="6760450"/>
              <a:ext cx="44875" cy="31025"/>
            </a:xfrm>
            <a:custGeom>
              <a:avLst/>
              <a:gdLst/>
              <a:ahLst/>
              <a:cxnLst/>
              <a:rect l="l" t="t" r="r" b="b"/>
              <a:pathLst>
                <a:path w="1795" h="1241" extrusionOk="0">
                  <a:moveTo>
                    <a:pt x="1632" y="1"/>
                  </a:moveTo>
                  <a:lnTo>
                    <a:pt x="1" y="914"/>
                  </a:lnTo>
                  <a:lnTo>
                    <a:pt x="164" y="1240"/>
                  </a:lnTo>
                  <a:lnTo>
                    <a:pt x="1795" y="327"/>
                  </a:lnTo>
                  <a:lnTo>
                    <a:pt x="16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9"/>
            <p:cNvSpPr/>
            <p:nvPr/>
          </p:nvSpPr>
          <p:spPr>
            <a:xfrm>
              <a:off x="-8175375" y="6812650"/>
              <a:ext cx="45700" cy="44875"/>
            </a:xfrm>
            <a:custGeom>
              <a:avLst/>
              <a:gdLst/>
              <a:ahLst/>
              <a:cxnLst/>
              <a:rect l="l" t="t" r="r" b="b"/>
              <a:pathLst>
                <a:path w="1828" h="1795" extrusionOk="0">
                  <a:moveTo>
                    <a:pt x="1567" y="0"/>
                  </a:moveTo>
                  <a:lnTo>
                    <a:pt x="1" y="1533"/>
                  </a:lnTo>
                  <a:lnTo>
                    <a:pt x="229" y="1794"/>
                  </a:lnTo>
                  <a:lnTo>
                    <a:pt x="1828" y="261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9"/>
            <p:cNvSpPr/>
            <p:nvPr/>
          </p:nvSpPr>
          <p:spPr>
            <a:xfrm>
              <a:off x="-8125625" y="6848525"/>
              <a:ext cx="31025" cy="52225"/>
            </a:xfrm>
            <a:custGeom>
              <a:avLst/>
              <a:gdLst/>
              <a:ahLst/>
              <a:cxnLst/>
              <a:rect l="l" t="t" r="r" b="b"/>
              <a:pathLst>
                <a:path w="1241" h="2089" extrusionOk="0">
                  <a:moveTo>
                    <a:pt x="881" y="1"/>
                  </a:moveTo>
                  <a:lnTo>
                    <a:pt x="1" y="1958"/>
                  </a:lnTo>
                  <a:lnTo>
                    <a:pt x="327" y="2088"/>
                  </a:lnTo>
                  <a:lnTo>
                    <a:pt x="1240" y="13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9"/>
            <p:cNvSpPr/>
            <p:nvPr/>
          </p:nvSpPr>
          <p:spPr>
            <a:xfrm>
              <a:off x="-8060375" y="6536200"/>
              <a:ext cx="293825" cy="284700"/>
            </a:xfrm>
            <a:custGeom>
              <a:avLst/>
              <a:gdLst/>
              <a:ahLst/>
              <a:cxnLst/>
              <a:rect l="l" t="t" r="r" b="b"/>
              <a:pathLst>
                <a:path w="11753" h="11388" extrusionOk="0">
                  <a:moveTo>
                    <a:pt x="2806" y="0"/>
                  </a:moveTo>
                  <a:lnTo>
                    <a:pt x="1272" y="555"/>
                  </a:lnTo>
                  <a:lnTo>
                    <a:pt x="4600" y="7372"/>
                  </a:lnTo>
                  <a:lnTo>
                    <a:pt x="0" y="7503"/>
                  </a:lnTo>
                  <a:lnTo>
                    <a:pt x="751" y="10765"/>
                  </a:lnTo>
                  <a:lnTo>
                    <a:pt x="2479" y="9949"/>
                  </a:lnTo>
                  <a:cubicBezTo>
                    <a:pt x="4089" y="10900"/>
                    <a:pt x="5895" y="11387"/>
                    <a:pt x="7455" y="11387"/>
                  </a:cubicBezTo>
                  <a:cubicBezTo>
                    <a:pt x="9910" y="11387"/>
                    <a:pt x="11753" y="10179"/>
                    <a:pt x="11254" y="7666"/>
                  </a:cubicBezTo>
                  <a:cubicBezTo>
                    <a:pt x="10471" y="3523"/>
                    <a:pt x="2806" y="0"/>
                    <a:pt x="28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9"/>
            <p:cNvSpPr/>
            <p:nvPr/>
          </p:nvSpPr>
          <p:spPr>
            <a:xfrm>
              <a:off x="-8040800" y="6764525"/>
              <a:ext cx="39975" cy="26125"/>
            </a:xfrm>
            <a:custGeom>
              <a:avLst/>
              <a:gdLst/>
              <a:ahLst/>
              <a:cxnLst/>
              <a:rect l="l" t="t" r="r" b="b"/>
              <a:pathLst>
                <a:path w="1599" h="1045" extrusionOk="0">
                  <a:moveTo>
                    <a:pt x="1435" y="1"/>
                  </a:moveTo>
                  <a:lnTo>
                    <a:pt x="0" y="751"/>
                  </a:lnTo>
                  <a:lnTo>
                    <a:pt x="196" y="1045"/>
                  </a:lnTo>
                  <a:lnTo>
                    <a:pt x="1599" y="32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9"/>
            <p:cNvSpPr/>
            <p:nvPr/>
          </p:nvSpPr>
          <p:spPr>
            <a:xfrm>
              <a:off x="-8051400" y="6747400"/>
              <a:ext cx="44875" cy="22875"/>
            </a:xfrm>
            <a:custGeom>
              <a:avLst/>
              <a:gdLst/>
              <a:ahLst/>
              <a:cxnLst/>
              <a:rect l="l" t="t" r="r" b="b"/>
              <a:pathLst>
                <a:path w="1795" h="915" extrusionOk="0">
                  <a:moveTo>
                    <a:pt x="1664" y="1"/>
                  </a:moveTo>
                  <a:lnTo>
                    <a:pt x="0" y="523"/>
                  </a:lnTo>
                  <a:lnTo>
                    <a:pt x="131" y="914"/>
                  </a:lnTo>
                  <a:lnTo>
                    <a:pt x="1794" y="392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9"/>
            <p:cNvSpPr/>
            <p:nvPr/>
          </p:nvSpPr>
          <p:spPr>
            <a:xfrm>
              <a:off x="-8049775" y="6733550"/>
              <a:ext cx="39175" cy="10625"/>
            </a:xfrm>
            <a:custGeom>
              <a:avLst/>
              <a:gdLst/>
              <a:ahLst/>
              <a:cxnLst/>
              <a:rect l="l" t="t" r="r" b="b"/>
              <a:pathLst>
                <a:path w="1567" h="425" extrusionOk="0">
                  <a:moveTo>
                    <a:pt x="1533" y="0"/>
                  </a:moveTo>
                  <a:lnTo>
                    <a:pt x="0" y="65"/>
                  </a:lnTo>
                  <a:lnTo>
                    <a:pt x="0" y="424"/>
                  </a:lnTo>
                  <a:lnTo>
                    <a:pt x="1566" y="392"/>
                  </a:lnTo>
                  <a:lnTo>
                    <a:pt x="15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9"/>
            <p:cNvSpPr/>
            <p:nvPr/>
          </p:nvSpPr>
          <p:spPr>
            <a:xfrm>
              <a:off x="-8018800" y="6721300"/>
              <a:ext cx="23675" cy="62025"/>
            </a:xfrm>
            <a:custGeom>
              <a:avLst/>
              <a:gdLst/>
              <a:ahLst/>
              <a:cxnLst/>
              <a:rect l="l" t="t" r="r" b="b"/>
              <a:pathLst>
                <a:path w="947" h="2481" extrusionOk="0">
                  <a:moveTo>
                    <a:pt x="392" y="1"/>
                  </a:moveTo>
                  <a:lnTo>
                    <a:pt x="1" y="99"/>
                  </a:lnTo>
                  <a:lnTo>
                    <a:pt x="555" y="2480"/>
                  </a:lnTo>
                  <a:lnTo>
                    <a:pt x="947" y="2382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9"/>
            <p:cNvSpPr/>
            <p:nvPr/>
          </p:nvSpPr>
          <p:spPr>
            <a:xfrm>
              <a:off x="-8598600" y="5513500"/>
              <a:ext cx="1244475" cy="904475"/>
            </a:xfrm>
            <a:custGeom>
              <a:avLst/>
              <a:gdLst/>
              <a:ahLst/>
              <a:cxnLst/>
              <a:rect l="l" t="t" r="r" b="b"/>
              <a:pathLst>
                <a:path w="49779" h="36179" extrusionOk="0">
                  <a:moveTo>
                    <a:pt x="30160" y="1"/>
                  </a:moveTo>
                  <a:cubicBezTo>
                    <a:pt x="20376" y="1"/>
                    <a:pt x="6855" y="5241"/>
                    <a:pt x="0" y="12594"/>
                  </a:cubicBezTo>
                  <a:lnTo>
                    <a:pt x="3523" y="21760"/>
                  </a:lnTo>
                  <a:lnTo>
                    <a:pt x="36371" y="36178"/>
                  </a:lnTo>
                  <a:lnTo>
                    <a:pt x="43613" y="30568"/>
                  </a:lnTo>
                  <a:cubicBezTo>
                    <a:pt x="45798" y="26066"/>
                    <a:pt x="46418" y="19216"/>
                    <a:pt x="44983" y="13116"/>
                  </a:cubicBezTo>
                  <a:lnTo>
                    <a:pt x="44983" y="13116"/>
                  </a:lnTo>
                  <a:lnTo>
                    <a:pt x="48017" y="15563"/>
                  </a:lnTo>
                  <a:lnTo>
                    <a:pt x="48963" y="13540"/>
                  </a:lnTo>
                  <a:lnTo>
                    <a:pt x="45472" y="12594"/>
                  </a:lnTo>
                  <a:lnTo>
                    <a:pt x="49778" y="12301"/>
                  </a:lnTo>
                  <a:lnTo>
                    <a:pt x="48245" y="6038"/>
                  </a:lnTo>
                  <a:lnTo>
                    <a:pt x="44135" y="10343"/>
                  </a:lnTo>
                  <a:cubicBezTo>
                    <a:pt x="42080" y="4765"/>
                    <a:pt x="38035" y="394"/>
                    <a:pt x="31511" y="36"/>
                  </a:cubicBezTo>
                  <a:cubicBezTo>
                    <a:pt x="31070" y="12"/>
                    <a:pt x="30619" y="1"/>
                    <a:pt x="30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9"/>
            <p:cNvSpPr/>
            <p:nvPr/>
          </p:nvSpPr>
          <p:spPr>
            <a:xfrm>
              <a:off x="-8063650" y="5648125"/>
              <a:ext cx="129700" cy="216950"/>
            </a:xfrm>
            <a:custGeom>
              <a:avLst/>
              <a:gdLst/>
              <a:ahLst/>
              <a:cxnLst/>
              <a:rect l="l" t="t" r="r" b="b"/>
              <a:pathLst>
                <a:path w="5188" h="8678" extrusionOk="0">
                  <a:moveTo>
                    <a:pt x="392" y="0"/>
                  </a:moveTo>
                  <a:lnTo>
                    <a:pt x="1" y="33"/>
                  </a:lnTo>
                  <a:cubicBezTo>
                    <a:pt x="66" y="326"/>
                    <a:pt x="490" y="6916"/>
                    <a:pt x="5057" y="8677"/>
                  </a:cubicBezTo>
                  <a:lnTo>
                    <a:pt x="5187" y="8253"/>
                  </a:lnTo>
                  <a:cubicBezTo>
                    <a:pt x="816" y="6589"/>
                    <a:pt x="392" y="65"/>
                    <a:pt x="3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9"/>
            <p:cNvSpPr/>
            <p:nvPr/>
          </p:nvSpPr>
          <p:spPr>
            <a:xfrm>
              <a:off x="-8029400" y="5674225"/>
              <a:ext cx="477925" cy="226725"/>
            </a:xfrm>
            <a:custGeom>
              <a:avLst/>
              <a:gdLst/>
              <a:ahLst/>
              <a:cxnLst/>
              <a:rect l="l" t="t" r="r" b="b"/>
              <a:pathLst>
                <a:path w="19117" h="9069" extrusionOk="0">
                  <a:moveTo>
                    <a:pt x="327" y="0"/>
                  </a:moveTo>
                  <a:lnTo>
                    <a:pt x="1" y="196"/>
                  </a:lnTo>
                  <a:cubicBezTo>
                    <a:pt x="66" y="294"/>
                    <a:pt x="5285" y="9068"/>
                    <a:pt x="15202" y="9068"/>
                  </a:cubicBezTo>
                  <a:cubicBezTo>
                    <a:pt x="16409" y="9068"/>
                    <a:pt x="17713" y="8905"/>
                    <a:pt x="19116" y="8612"/>
                  </a:cubicBezTo>
                  <a:lnTo>
                    <a:pt x="19018" y="8253"/>
                  </a:lnTo>
                  <a:cubicBezTo>
                    <a:pt x="17682" y="8547"/>
                    <a:pt x="16414" y="8679"/>
                    <a:pt x="15215" y="8679"/>
                  </a:cubicBezTo>
                  <a:cubicBezTo>
                    <a:pt x="5532" y="8679"/>
                    <a:pt x="385" y="116"/>
                    <a:pt x="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9"/>
            <p:cNvSpPr/>
            <p:nvPr/>
          </p:nvSpPr>
          <p:spPr>
            <a:xfrm>
              <a:off x="-8477100" y="5603275"/>
              <a:ext cx="371075" cy="155775"/>
            </a:xfrm>
            <a:custGeom>
              <a:avLst/>
              <a:gdLst/>
              <a:ahLst/>
              <a:cxnLst/>
              <a:rect l="l" t="t" r="r" b="b"/>
              <a:pathLst>
                <a:path w="14843" h="6231" extrusionOk="0">
                  <a:moveTo>
                    <a:pt x="14582" y="0"/>
                  </a:moveTo>
                  <a:cubicBezTo>
                    <a:pt x="9167" y="4632"/>
                    <a:pt x="66" y="5872"/>
                    <a:pt x="1" y="5872"/>
                  </a:cubicBezTo>
                  <a:lnTo>
                    <a:pt x="33" y="6230"/>
                  </a:lnTo>
                  <a:cubicBezTo>
                    <a:pt x="131" y="6230"/>
                    <a:pt x="9297" y="5024"/>
                    <a:pt x="14843" y="294"/>
                  </a:cubicBezTo>
                  <a:lnTo>
                    <a:pt x="14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9"/>
            <p:cNvSpPr/>
            <p:nvPr/>
          </p:nvSpPr>
          <p:spPr>
            <a:xfrm>
              <a:off x="-8269975" y="5653000"/>
              <a:ext cx="128075" cy="89750"/>
            </a:xfrm>
            <a:custGeom>
              <a:avLst/>
              <a:gdLst/>
              <a:ahLst/>
              <a:cxnLst/>
              <a:rect l="l" t="t" r="r" b="b"/>
              <a:pathLst>
                <a:path w="5123" h="3590" extrusionOk="0">
                  <a:moveTo>
                    <a:pt x="4829" y="1"/>
                  </a:moveTo>
                  <a:cubicBezTo>
                    <a:pt x="2256" y="3119"/>
                    <a:pt x="357" y="3231"/>
                    <a:pt x="71" y="3231"/>
                  </a:cubicBezTo>
                  <a:cubicBezTo>
                    <a:pt x="48" y="3231"/>
                    <a:pt x="36" y="3230"/>
                    <a:pt x="34" y="3230"/>
                  </a:cubicBezTo>
                  <a:lnTo>
                    <a:pt x="1" y="3589"/>
                  </a:lnTo>
                  <a:lnTo>
                    <a:pt x="66" y="3589"/>
                  </a:lnTo>
                  <a:cubicBezTo>
                    <a:pt x="523" y="3589"/>
                    <a:pt x="2480" y="3393"/>
                    <a:pt x="5122" y="262"/>
                  </a:cubicBezTo>
                  <a:lnTo>
                    <a:pt x="48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9"/>
            <p:cNvSpPr/>
            <p:nvPr/>
          </p:nvSpPr>
          <p:spPr>
            <a:xfrm>
              <a:off x="-8755175" y="5684825"/>
              <a:ext cx="1376575" cy="828150"/>
            </a:xfrm>
            <a:custGeom>
              <a:avLst/>
              <a:gdLst/>
              <a:ahLst/>
              <a:cxnLst/>
              <a:rect l="l" t="t" r="r" b="b"/>
              <a:pathLst>
                <a:path w="55063" h="33126" extrusionOk="0">
                  <a:moveTo>
                    <a:pt x="24596" y="0"/>
                  </a:moveTo>
                  <a:lnTo>
                    <a:pt x="24596" y="0"/>
                  </a:lnTo>
                  <a:cubicBezTo>
                    <a:pt x="22574" y="2410"/>
                    <a:pt x="19399" y="5902"/>
                    <a:pt x="17509" y="5902"/>
                  </a:cubicBezTo>
                  <a:cubicBezTo>
                    <a:pt x="17173" y="5902"/>
                    <a:pt x="16877" y="5791"/>
                    <a:pt x="16636" y="5545"/>
                  </a:cubicBezTo>
                  <a:cubicBezTo>
                    <a:pt x="16049" y="4926"/>
                    <a:pt x="16962" y="3132"/>
                    <a:pt x="17648" y="1957"/>
                  </a:cubicBezTo>
                  <a:lnTo>
                    <a:pt x="17648" y="1957"/>
                  </a:lnTo>
                  <a:cubicBezTo>
                    <a:pt x="15853" y="3360"/>
                    <a:pt x="13766" y="4339"/>
                    <a:pt x="11645" y="4958"/>
                  </a:cubicBezTo>
                  <a:cubicBezTo>
                    <a:pt x="11125" y="5111"/>
                    <a:pt x="8561" y="5783"/>
                    <a:pt x="6630" y="5783"/>
                  </a:cubicBezTo>
                  <a:cubicBezTo>
                    <a:pt x="6505" y="5783"/>
                    <a:pt x="6382" y="5780"/>
                    <a:pt x="6263" y="5774"/>
                  </a:cubicBezTo>
                  <a:cubicBezTo>
                    <a:pt x="1664" y="10699"/>
                    <a:pt x="0" y="16669"/>
                    <a:pt x="4469" y="22573"/>
                  </a:cubicBezTo>
                  <a:cubicBezTo>
                    <a:pt x="10485" y="30547"/>
                    <a:pt x="19473" y="32624"/>
                    <a:pt x="27206" y="32624"/>
                  </a:cubicBezTo>
                  <a:cubicBezTo>
                    <a:pt x="31970" y="32624"/>
                    <a:pt x="36256" y="31836"/>
                    <a:pt x="39079" y="31152"/>
                  </a:cubicBezTo>
                  <a:lnTo>
                    <a:pt x="39144" y="31185"/>
                  </a:lnTo>
                  <a:cubicBezTo>
                    <a:pt x="40834" y="32415"/>
                    <a:pt x="43423" y="33126"/>
                    <a:pt x="45973" y="33126"/>
                  </a:cubicBezTo>
                  <a:cubicBezTo>
                    <a:pt x="48494" y="33126"/>
                    <a:pt x="50978" y="32431"/>
                    <a:pt x="52518" y="30858"/>
                  </a:cubicBezTo>
                  <a:cubicBezTo>
                    <a:pt x="55062" y="28281"/>
                    <a:pt x="52551" y="24987"/>
                    <a:pt x="49843" y="23813"/>
                  </a:cubicBezTo>
                  <a:cubicBezTo>
                    <a:pt x="49680" y="23715"/>
                    <a:pt x="49517" y="23649"/>
                    <a:pt x="49354" y="23584"/>
                  </a:cubicBezTo>
                  <a:cubicBezTo>
                    <a:pt x="48510" y="23312"/>
                    <a:pt x="47626" y="23182"/>
                    <a:pt x="46738" y="23182"/>
                  </a:cubicBezTo>
                  <a:cubicBezTo>
                    <a:pt x="45498" y="23182"/>
                    <a:pt x="44250" y="23435"/>
                    <a:pt x="43091" y="23910"/>
                  </a:cubicBezTo>
                  <a:cubicBezTo>
                    <a:pt x="42895" y="23421"/>
                    <a:pt x="42765" y="22932"/>
                    <a:pt x="42634" y="22573"/>
                  </a:cubicBezTo>
                  <a:cubicBezTo>
                    <a:pt x="41754" y="19507"/>
                    <a:pt x="41656" y="16147"/>
                    <a:pt x="42112" y="12820"/>
                  </a:cubicBezTo>
                  <a:cubicBezTo>
                    <a:pt x="39535" y="12363"/>
                    <a:pt x="37383" y="10830"/>
                    <a:pt x="35654" y="8383"/>
                  </a:cubicBezTo>
                  <a:cubicBezTo>
                    <a:pt x="35425" y="8025"/>
                    <a:pt x="35132" y="7633"/>
                    <a:pt x="34903" y="7176"/>
                  </a:cubicBezTo>
                  <a:cubicBezTo>
                    <a:pt x="34672" y="8541"/>
                    <a:pt x="34185" y="9541"/>
                    <a:pt x="33240" y="9541"/>
                  </a:cubicBezTo>
                  <a:cubicBezTo>
                    <a:pt x="32717" y="9541"/>
                    <a:pt x="32054" y="9235"/>
                    <a:pt x="31217" y="8514"/>
                  </a:cubicBezTo>
                  <a:cubicBezTo>
                    <a:pt x="29880" y="7372"/>
                    <a:pt x="28543" y="5121"/>
                    <a:pt x="27923" y="2936"/>
                  </a:cubicBezTo>
                  <a:cubicBezTo>
                    <a:pt x="27792" y="4306"/>
                    <a:pt x="27368" y="5643"/>
                    <a:pt x="26324" y="5774"/>
                  </a:cubicBezTo>
                  <a:cubicBezTo>
                    <a:pt x="26252" y="5785"/>
                    <a:pt x="26183" y="5791"/>
                    <a:pt x="26116" y="5791"/>
                  </a:cubicBezTo>
                  <a:cubicBezTo>
                    <a:pt x="24451" y="5791"/>
                    <a:pt x="24282" y="2383"/>
                    <a:pt x="24596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9"/>
            <p:cNvSpPr/>
            <p:nvPr/>
          </p:nvSpPr>
          <p:spPr>
            <a:xfrm>
              <a:off x="-8190050" y="6214075"/>
              <a:ext cx="163850" cy="226375"/>
            </a:xfrm>
            <a:custGeom>
              <a:avLst/>
              <a:gdLst/>
              <a:ahLst/>
              <a:cxnLst/>
              <a:rect l="l" t="t" r="r" b="b"/>
              <a:pathLst>
                <a:path w="6554" h="9055" extrusionOk="0">
                  <a:moveTo>
                    <a:pt x="1208" y="0"/>
                  </a:moveTo>
                  <a:lnTo>
                    <a:pt x="1208" y="0"/>
                  </a:lnTo>
                  <a:cubicBezTo>
                    <a:pt x="1599" y="1958"/>
                    <a:pt x="914" y="2838"/>
                    <a:pt x="1" y="3197"/>
                  </a:cubicBezTo>
                  <a:lnTo>
                    <a:pt x="1469" y="8971"/>
                  </a:lnTo>
                  <a:cubicBezTo>
                    <a:pt x="1787" y="9026"/>
                    <a:pt x="2119" y="9055"/>
                    <a:pt x="2453" y="9055"/>
                  </a:cubicBezTo>
                  <a:cubicBezTo>
                    <a:pt x="4477" y="9055"/>
                    <a:pt x="6554" y="8001"/>
                    <a:pt x="5938" y="5481"/>
                  </a:cubicBezTo>
                  <a:cubicBezTo>
                    <a:pt x="5024" y="1827"/>
                    <a:pt x="1208" y="1"/>
                    <a:pt x="1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9"/>
            <p:cNvSpPr/>
            <p:nvPr/>
          </p:nvSpPr>
          <p:spPr>
            <a:xfrm>
              <a:off x="-8252025" y="6206725"/>
              <a:ext cx="225100" cy="238150"/>
            </a:xfrm>
            <a:custGeom>
              <a:avLst/>
              <a:gdLst/>
              <a:ahLst/>
              <a:cxnLst/>
              <a:rect l="l" t="t" r="r" b="b"/>
              <a:pathLst>
                <a:path w="9004" h="9526" extrusionOk="0">
                  <a:moveTo>
                    <a:pt x="3393" y="1"/>
                  </a:moveTo>
                  <a:lnTo>
                    <a:pt x="3491" y="360"/>
                  </a:lnTo>
                  <a:cubicBezTo>
                    <a:pt x="3719" y="1534"/>
                    <a:pt x="3556" y="2447"/>
                    <a:pt x="3034" y="2969"/>
                  </a:cubicBezTo>
                  <a:cubicBezTo>
                    <a:pt x="2527" y="3493"/>
                    <a:pt x="1721" y="3615"/>
                    <a:pt x="1082" y="3615"/>
                  </a:cubicBezTo>
                  <a:cubicBezTo>
                    <a:pt x="527" y="3615"/>
                    <a:pt x="98" y="3524"/>
                    <a:pt x="98" y="3524"/>
                  </a:cubicBezTo>
                  <a:lnTo>
                    <a:pt x="1" y="3915"/>
                  </a:lnTo>
                  <a:cubicBezTo>
                    <a:pt x="43" y="3929"/>
                    <a:pt x="460" y="4011"/>
                    <a:pt x="1010" y="4011"/>
                  </a:cubicBezTo>
                  <a:cubicBezTo>
                    <a:pt x="1726" y="4011"/>
                    <a:pt x="2667" y="3872"/>
                    <a:pt x="3295" y="3263"/>
                  </a:cubicBezTo>
                  <a:cubicBezTo>
                    <a:pt x="3882" y="2676"/>
                    <a:pt x="4078" y="1827"/>
                    <a:pt x="3915" y="686"/>
                  </a:cubicBezTo>
                  <a:lnTo>
                    <a:pt x="3915" y="686"/>
                  </a:lnTo>
                  <a:cubicBezTo>
                    <a:pt x="4861" y="1208"/>
                    <a:pt x="7471" y="2969"/>
                    <a:pt x="8188" y="5872"/>
                  </a:cubicBezTo>
                  <a:cubicBezTo>
                    <a:pt x="8482" y="7014"/>
                    <a:pt x="8156" y="7960"/>
                    <a:pt x="7340" y="8515"/>
                  </a:cubicBezTo>
                  <a:cubicBezTo>
                    <a:pt x="6690" y="8974"/>
                    <a:pt x="5817" y="9180"/>
                    <a:pt x="4960" y="9180"/>
                  </a:cubicBezTo>
                  <a:cubicBezTo>
                    <a:pt x="4053" y="9180"/>
                    <a:pt x="3165" y="8950"/>
                    <a:pt x="2578" y="8547"/>
                  </a:cubicBezTo>
                  <a:lnTo>
                    <a:pt x="2382" y="8873"/>
                  </a:lnTo>
                  <a:cubicBezTo>
                    <a:pt x="3034" y="9297"/>
                    <a:pt x="4013" y="9526"/>
                    <a:pt x="4991" y="9526"/>
                  </a:cubicBezTo>
                  <a:cubicBezTo>
                    <a:pt x="5905" y="9526"/>
                    <a:pt x="6883" y="9297"/>
                    <a:pt x="7634" y="8841"/>
                  </a:cubicBezTo>
                  <a:cubicBezTo>
                    <a:pt x="8286" y="8351"/>
                    <a:pt x="9004" y="7438"/>
                    <a:pt x="8612" y="5775"/>
                  </a:cubicBezTo>
                  <a:cubicBezTo>
                    <a:pt x="7666" y="2088"/>
                    <a:pt x="3915" y="229"/>
                    <a:pt x="3752" y="164"/>
                  </a:cubicBezTo>
                  <a:lnTo>
                    <a:pt x="33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9"/>
            <p:cNvSpPr/>
            <p:nvPr/>
          </p:nvSpPr>
          <p:spPr>
            <a:xfrm>
              <a:off x="-8177800" y="6307850"/>
              <a:ext cx="120700" cy="40800"/>
            </a:xfrm>
            <a:custGeom>
              <a:avLst/>
              <a:gdLst/>
              <a:ahLst/>
              <a:cxnLst/>
              <a:rect l="l" t="t" r="r" b="b"/>
              <a:pathLst>
                <a:path w="4828" h="1632" extrusionOk="0">
                  <a:moveTo>
                    <a:pt x="4763" y="1"/>
                  </a:moveTo>
                  <a:lnTo>
                    <a:pt x="0" y="1436"/>
                  </a:lnTo>
                  <a:lnTo>
                    <a:pt x="65" y="1632"/>
                  </a:lnTo>
                  <a:lnTo>
                    <a:pt x="4828" y="196"/>
                  </a:lnTo>
                  <a:lnTo>
                    <a:pt x="4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9"/>
            <p:cNvSpPr/>
            <p:nvPr/>
          </p:nvSpPr>
          <p:spPr>
            <a:xfrm>
              <a:off x="-8174550" y="6281750"/>
              <a:ext cx="59550" cy="159050"/>
            </a:xfrm>
            <a:custGeom>
              <a:avLst/>
              <a:gdLst/>
              <a:ahLst/>
              <a:cxnLst/>
              <a:rect l="l" t="t" r="r" b="b"/>
              <a:pathLst>
                <a:path w="2382" h="6362" extrusionOk="0">
                  <a:moveTo>
                    <a:pt x="164" y="1"/>
                  </a:moveTo>
                  <a:lnTo>
                    <a:pt x="1" y="99"/>
                  </a:lnTo>
                  <a:lnTo>
                    <a:pt x="2219" y="6362"/>
                  </a:lnTo>
                  <a:lnTo>
                    <a:pt x="2382" y="6296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9"/>
            <p:cNvSpPr/>
            <p:nvPr/>
          </p:nvSpPr>
          <p:spPr>
            <a:xfrm>
              <a:off x="-8159875" y="6249150"/>
              <a:ext cx="79950" cy="183500"/>
            </a:xfrm>
            <a:custGeom>
              <a:avLst/>
              <a:gdLst/>
              <a:ahLst/>
              <a:cxnLst/>
              <a:rect l="l" t="t" r="r" b="b"/>
              <a:pathLst>
                <a:path w="3198" h="7340" extrusionOk="0">
                  <a:moveTo>
                    <a:pt x="164" y="0"/>
                  </a:moveTo>
                  <a:lnTo>
                    <a:pt x="1" y="98"/>
                  </a:lnTo>
                  <a:lnTo>
                    <a:pt x="3034" y="7339"/>
                  </a:lnTo>
                  <a:lnTo>
                    <a:pt x="3197" y="7274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9"/>
            <p:cNvSpPr/>
            <p:nvPr/>
          </p:nvSpPr>
          <p:spPr>
            <a:xfrm>
              <a:off x="-8123175" y="6238525"/>
              <a:ext cx="66075" cy="181075"/>
            </a:xfrm>
            <a:custGeom>
              <a:avLst/>
              <a:gdLst/>
              <a:ahLst/>
              <a:cxnLst/>
              <a:rect l="l" t="t" r="r" b="b"/>
              <a:pathLst>
                <a:path w="2643" h="7243" extrusionOk="0">
                  <a:moveTo>
                    <a:pt x="164" y="1"/>
                  </a:moveTo>
                  <a:lnTo>
                    <a:pt x="1" y="34"/>
                  </a:lnTo>
                  <a:lnTo>
                    <a:pt x="2447" y="7243"/>
                  </a:lnTo>
                  <a:lnTo>
                    <a:pt x="2643" y="7210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9"/>
            <p:cNvSpPr/>
            <p:nvPr/>
          </p:nvSpPr>
          <p:spPr>
            <a:xfrm>
              <a:off x="-7956000" y="6084400"/>
              <a:ext cx="42425" cy="99525"/>
            </a:xfrm>
            <a:custGeom>
              <a:avLst/>
              <a:gdLst/>
              <a:ahLst/>
              <a:cxnLst/>
              <a:rect l="l" t="t" r="r" b="b"/>
              <a:pathLst>
                <a:path w="1697" h="3981" extrusionOk="0">
                  <a:moveTo>
                    <a:pt x="849" y="1"/>
                  </a:moveTo>
                  <a:cubicBezTo>
                    <a:pt x="359" y="1"/>
                    <a:pt x="1" y="882"/>
                    <a:pt x="1" y="1991"/>
                  </a:cubicBezTo>
                  <a:cubicBezTo>
                    <a:pt x="1" y="3100"/>
                    <a:pt x="359" y="3980"/>
                    <a:pt x="849" y="3980"/>
                  </a:cubicBezTo>
                  <a:cubicBezTo>
                    <a:pt x="1338" y="3980"/>
                    <a:pt x="1697" y="3100"/>
                    <a:pt x="1697" y="1991"/>
                  </a:cubicBezTo>
                  <a:cubicBezTo>
                    <a:pt x="1697" y="882"/>
                    <a:pt x="1338" y="1"/>
                    <a:pt x="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9"/>
            <p:cNvSpPr/>
            <p:nvPr/>
          </p:nvSpPr>
          <p:spPr>
            <a:xfrm>
              <a:off x="-8361300" y="6025000"/>
              <a:ext cx="68525" cy="90275"/>
            </a:xfrm>
            <a:custGeom>
              <a:avLst/>
              <a:gdLst/>
              <a:ahLst/>
              <a:cxnLst/>
              <a:rect l="l" t="t" r="r" b="b"/>
              <a:pathLst>
                <a:path w="2741" h="3611" extrusionOk="0">
                  <a:moveTo>
                    <a:pt x="2128" y="1"/>
                  </a:moveTo>
                  <a:cubicBezTo>
                    <a:pt x="1688" y="1"/>
                    <a:pt x="1061" y="572"/>
                    <a:pt x="620" y="1398"/>
                  </a:cubicBezTo>
                  <a:cubicBezTo>
                    <a:pt x="98" y="2377"/>
                    <a:pt x="1" y="3290"/>
                    <a:pt x="425" y="3551"/>
                  </a:cubicBezTo>
                  <a:cubicBezTo>
                    <a:pt x="485" y="3592"/>
                    <a:pt x="556" y="3611"/>
                    <a:pt x="633" y="3611"/>
                  </a:cubicBezTo>
                  <a:cubicBezTo>
                    <a:pt x="1053" y="3611"/>
                    <a:pt x="1680" y="3040"/>
                    <a:pt x="2121" y="2214"/>
                  </a:cubicBezTo>
                  <a:cubicBezTo>
                    <a:pt x="2675" y="1268"/>
                    <a:pt x="2741" y="289"/>
                    <a:pt x="2349" y="61"/>
                  </a:cubicBezTo>
                  <a:cubicBezTo>
                    <a:pt x="2283" y="20"/>
                    <a:pt x="2209" y="1"/>
                    <a:pt x="2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9"/>
            <p:cNvSpPr/>
            <p:nvPr/>
          </p:nvSpPr>
          <p:spPr>
            <a:xfrm>
              <a:off x="-8032650" y="5988175"/>
              <a:ext cx="183500" cy="100325"/>
            </a:xfrm>
            <a:custGeom>
              <a:avLst/>
              <a:gdLst/>
              <a:ahLst/>
              <a:cxnLst/>
              <a:rect l="l" t="t" r="r" b="b"/>
              <a:pathLst>
                <a:path w="7340" h="4013" extrusionOk="0">
                  <a:moveTo>
                    <a:pt x="2132" y="0"/>
                  </a:moveTo>
                  <a:cubicBezTo>
                    <a:pt x="1305" y="0"/>
                    <a:pt x="553" y="143"/>
                    <a:pt x="0" y="327"/>
                  </a:cubicBezTo>
                  <a:lnTo>
                    <a:pt x="620" y="2186"/>
                  </a:lnTo>
                  <a:cubicBezTo>
                    <a:pt x="690" y="2158"/>
                    <a:pt x="1339" y="1943"/>
                    <a:pt x="2176" y="1943"/>
                  </a:cubicBezTo>
                  <a:cubicBezTo>
                    <a:pt x="3285" y="1943"/>
                    <a:pt x="4723" y="2321"/>
                    <a:pt x="5578" y="4013"/>
                  </a:cubicBezTo>
                  <a:lnTo>
                    <a:pt x="7340" y="3100"/>
                  </a:lnTo>
                  <a:cubicBezTo>
                    <a:pt x="6109" y="682"/>
                    <a:pt x="3940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9"/>
            <p:cNvSpPr/>
            <p:nvPr/>
          </p:nvSpPr>
          <p:spPr>
            <a:xfrm>
              <a:off x="-8428175" y="5930475"/>
              <a:ext cx="172925" cy="72400"/>
            </a:xfrm>
            <a:custGeom>
              <a:avLst/>
              <a:gdLst/>
              <a:ahLst/>
              <a:cxnLst/>
              <a:rect l="l" t="t" r="r" b="b"/>
              <a:pathLst>
                <a:path w="6917" h="2896" extrusionOk="0">
                  <a:moveTo>
                    <a:pt x="3592" y="0"/>
                  </a:moveTo>
                  <a:cubicBezTo>
                    <a:pt x="1890" y="0"/>
                    <a:pt x="599" y="913"/>
                    <a:pt x="1" y="1656"/>
                  </a:cubicBezTo>
                  <a:lnTo>
                    <a:pt x="1501" y="2896"/>
                  </a:lnTo>
                  <a:cubicBezTo>
                    <a:pt x="1610" y="2765"/>
                    <a:pt x="2361" y="1934"/>
                    <a:pt x="3617" y="1934"/>
                  </a:cubicBezTo>
                  <a:cubicBezTo>
                    <a:pt x="4239" y="1934"/>
                    <a:pt x="4986" y="2138"/>
                    <a:pt x="5840" y="2733"/>
                  </a:cubicBezTo>
                  <a:lnTo>
                    <a:pt x="6916" y="1134"/>
                  </a:lnTo>
                  <a:cubicBezTo>
                    <a:pt x="5706" y="308"/>
                    <a:pt x="4580" y="0"/>
                    <a:pt x="35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9"/>
            <p:cNvSpPr/>
            <p:nvPr/>
          </p:nvSpPr>
          <p:spPr>
            <a:xfrm>
              <a:off x="-8806550" y="5701125"/>
              <a:ext cx="619800" cy="628775"/>
            </a:xfrm>
            <a:custGeom>
              <a:avLst/>
              <a:gdLst/>
              <a:ahLst/>
              <a:cxnLst/>
              <a:rect l="l" t="t" r="r" b="b"/>
              <a:pathLst>
                <a:path w="24792" h="25151" extrusionOk="0">
                  <a:moveTo>
                    <a:pt x="14353" y="751"/>
                  </a:moveTo>
                  <a:cubicBezTo>
                    <a:pt x="16147" y="751"/>
                    <a:pt x="17811" y="1305"/>
                    <a:pt x="19213" y="2186"/>
                  </a:cubicBezTo>
                  <a:cubicBezTo>
                    <a:pt x="23650" y="5383"/>
                    <a:pt x="23943" y="12592"/>
                    <a:pt x="19898" y="18268"/>
                  </a:cubicBezTo>
                  <a:cubicBezTo>
                    <a:pt x="17256" y="22019"/>
                    <a:pt x="13211" y="24335"/>
                    <a:pt x="9329" y="24335"/>
                  </a:cubicBezTo>
                  <a:cubicBezTo>
                    <a:pt x="7535" y="24335"/>
                    <a:pt x="5872" y="23846"/>
                    <a:pt x="4534" y="22867"/>
                  </a:cubicBezTo>
                  <a:cubicBezTo>
                    <a:pt x="2381" y="21366"/>
                    <a:pt x="1142" y="18855"/>
                    <a:pt x="979" y="15854"/>
                  </a:cubicBezTo>
                  <a:cubicBezTo>
                    <a:pt x="816" y="12787"/>
                    <a:pt x="1827" y="9623"/>
                    <a:pt x="3784" y="6851"/>
                  </a:cubicBezTo>
                  <a:cubicBezTo>
                    <a:pt x="6459" y="3099"/>
                    <a:pt x="10471" y="751"/>
                    <a:pt x="14353" y="751"/>
                  </a:cubicBezTo>
                  <a:close/>
                  <a:moveTo>
                    <a:pt x="14353" y="0"/>
                  </a:moveTo>
                  <a:cubicBezTo>
                    <a:pt x="10243" y="0"/>
                    <a:pt x="5970" y="2447"/>
                    <a:pt x="3132" y="6394"/>
                  </a:cubicBezTo>
                  <a:cubicBezTo>
                    <a:pt x="1077" y="9297"/>
                    <a:pt x="0" y="12690"/>
                    <a:pt x="163" y="15886"/>
                  </a:cubicBezTo>
                  <a:cubicBezTo>
                    <a:pt x="326" y="19148"/>
                    <a:pt x="1729" y="21856"/>
                    <a:pt x="4045" y="23519"/>
                  </a:cubicBezTo>
                  <a:cubicBezTo>
                    <a:pt x="5513" y="24596"/>
                    <a:pt x="7340" y="25150"/>
                    <a:pt x="9297" y="25150"/>
                  </a:cubicBezTo>
                  <a:cubicBezTo>
                    <a:pt x="13407" y="25150"/>
                    <a:pt x="17713" y="22704"/>
                    <a:pt x="20518" y="18757"/>
                  </a:cubicBezTo>
                  <a:cubicBezTo>
                    <a:pt x="24791" y="12722"/>
                    <a:pt x="24400" y="5057"/>
                    <a:pt x="19605" y="1631"/>
                  </a:cubicBezTo>
                  <a:cubicBezTo>
                    <a:pt x="18137" y="555"/>
                    <a:pt x="16310" y="0"/>
                    <a:pt x="143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9"/>
            <p:cNvSpPr/>
            <p:nvPr/>
          </p:nvSpPr>
          <p:spPr>
            <a:xfrm>
              <a:off x="-8309100" y="5787575"/>
              <a:ext cx="643450" cy="645900"/>
            </a:xfrm>
            <a:custGeom>
              <a:avLst/>
              <a:gdLst/>
              <a:ahLst/>
              <a:cxnLst/>
              <a:rect l="l" t="t" r="r" b="b"/>
              <a:pathLst>
                <a:path w="25738" h="25836" extrusionOk="0">
                  <a:moveTo>
                    <a:pt x="14973" y="816"/>
                  </a:moveTo>
                  <a:cubicBezTo>
                    <a:pt x="16278" y="816"/>
                    <a:pt x="17550" y="1109"/>
                    <a:pt x="18626" y="1664"/>
                  </a:cubicBezTo>
                  <a:cubicBezTo>
                    <a:pt x="23487" y="4176"/>
                    <a:pt x="24824" y="11254"/>
                    <a:pt x="21660" y="17452"/>
                  </a:cubicBezTo>
                  <a:cubicBezTo>
                    <a:pt x="19279" y="22116"/>
                    <a:pt x="15005" y="25085"/>
                    <a:pt x="10765" y="25085"/>
                  </a:cubicBezTo>
                  <a:cubicBezTo>
                    <a:pt x="9460" y="25085"/>
                    <a:pt x="8253" y="24791"/>
                    <a:pt x="7111" y="24237"/>
                  </a:cubicBezTo>
                  <a:cubicBezTo>
                    <a:pt x="2251" y="21725"/>
                    <a:pt x="914" y="14646"/>
                    <a:pt x="4078" y="8449"/>
                  </a:cubicBezTo>
                  <a:cubicBezTo>
                    <a:pt x="6459" y="3784"/>
                    <a:pt x="10732" y="816"/>
                    <a:pt x="14973" y="816"/>
                  </a:cubicBezTo>
                  <a:close/>
                  <a:moveTo>
                    <a:pt x="14973" y="0"/>
                  </a:moveTo>
                  <a:cubicBezTo>
                    <a:pt x="10439" y="0"/>
                    <a:pt x="5904" y="3132"/>
                    <a:pt x="3393" y="8025"/>
                  </a:cubicBezTo>
                  <a:cubicBezTo>
                    <a:pt x="0" y="14646"/>
                    <a:pt x="1501" y="22182"/>
                    <a:pt x="6720" y="24889"/>
                  </a:cubicBezTo>
                  <a:cubicBezTo>
                    <a:pt x="7959" y="25542"/>
                    <a:pt x="9330" y="25835"/>
                    <a:pt x="10765" y="25835"/>
                  </a:cubicBezTo>
                  <a:cubicBezTo>
                    <a:pt x="15299" y="25835"/>
                    <a:pt x="19833" y="22704"/>
                    <a:pt x="22345" y="17811"/>
                  </a:cubicBezTo>
                  <a:cubicBezTo>
                    <a:pt x="25737" y="11221"/>
                    <a:pt x="24237" y="3686"/>
                    <a:pt x="19018" y="979"/>
                  </a:cubicBezTo>
                  <a:cubicBezTo>
                    <a:pt x="17778" y="326"/>
                    <a:pt x="16408" y="0"/>
                    <a:pt x="14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9"/>
            <p:cNvSpPr/>
            <p:nvPr/>
          </p:nvSpPr>
          <p:spPr>
            <a:xfrm>
              <a:off x="-7753750" y="6179825"/>
              <a:ext cx="284625" cy="150075"/>
            </a:xfrm>
            <a:custGeom>
              <a:avLst/>
              <a:gdLst/>
              <a:ahLst/>
              <a:cxnLst/>
              <a:rect l="l" t="t" r="r" b="b"/>
              <a:pathLst>
                <a:path w="11385" h="6003" extrusionOk="0">
                  <a:moveTo>
                    <a:pt x="490" y="0"/>
                  </a:moveTo>
                  <a:lnTo>
                    <a:pt x="0" y="1892"/>
                  </a:lnTo>
                  <a:lnTo>
                    <a:pt x="10569" y="6002"/>
                  </a:lnTo>
                  <a:lnTo>
                    <a:pt x="11385" y="2871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9"/>
            <p:cNvSpPr/>
            <p:nvPr/>
          </p:nvSpPr>
          <p:spPr>
            <a:xfrm>
              <a:off x="-8392950" y="6130075"/>
              <a:ext cx="123825" cy="106625"/>
            </a:xfrm>
            <a:custGeom>
              <a:avLst/>
              <a:gdLst/>
              <a:ahLst/>
              <a:cxnLst/>
              <a:rect l="l" t="t" r="r" b="b"/>
              <a:pathLst>
                <a:path w="4953" h="4265" extrusionOk="0">
                  <a:moveTo>
                    <a:pt x="4953" y="1"/>
                  </a:moveTo>
                  <a:lnTo>
                    <a:pt x="4039" y="2121"/>
                  </a:lnTo>
                  <a:cubicBezTo>
                    <a:pt x="4039" y="2121"/>
                    <a:pt x="3186" y="344"/>
                    <a:pt x="2026" y="344"/>
                  </a:cubicBezTo>
                  <a:cubicBezTo>
                    <a:pt x="1824" y="344"/>
                    <a:pt x="1614" y="397"/>
                    <a:pt x="1397" y="522"/>
                  </a:cubicBezTo>
                  <a:cubicBezTo>
                    <a:pt x="1" y="1360"/>
                    <a:pt x="966" y="4265"/>
                    <a:pt x="3900" y="4265"/>
                  </a:cubicBezTo>
                  <a:cubicBezTo>
                    <a:pt x="4050" y="4265"/>
                    <a:pt x="4205" y="4257"/>
                    <a:pt x="4365" y="4241"/>
                  </a:cubicBezTo>
                  <a:lnTo>
                    <a:pt x="4953" y="1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9"/>
            <p:cNvSpPr/>
            <p:nvPr/>
          </p:nvSpPr>
          <p:spPr>
            <a:xfrm>
              <a:off x="-8382500" y="6129250"/>
              <a:ext cx="118275" cy="113400"/>
            </a:xfrm>
            <a:custGeom>
              <a:avLst/>
              <a:gdLst/>
              <a:ahLst/>
              <a:cxnLst/>
              <a:rect l="l" t="t" r="r" b="b"/>
              <a:pathLst>
                <a:path w="4731" h="4536" extrusionOk="0">
                  <a:moveTo>
                    <a:pt x="4372" y="1"/>
                  </a:moveTo>
                  <a:lnTo>
                    <a:pt x="3621" y="1697"/>
                  </a:lnTo>
                  <a:cubicBezTo>
                    <a:pt x="3360" y="1273"/>
                    <a:pt x="2773" y="490"/>
                    <a:pt x="2055" y="229"/>
                  </a:cubicBezTo>
                  <a:cubicBezTo>
                    <a:pt x="1933" y="188"/>
                    <a:pt x="1810" y="170"/>
                    <a:pt x="1688" y="170"/>
                  </a:cubicBezTo>
                  <a:cubicBezTo>
                    <a:pt x="1422" y="170"/>
                    <a:pt x="1160" y="258"/>
                    <a:pt x="914" y="392"/>
                  </a:cubicBezTo>
                  <a:cubicBezTo>
                    <a:pt x="261" y="816"/>
                    <a:pt x="0" y="1567"/>
                    <a:pt x="294" y="2447"/>
                  </a:cubicBezTo>
                  <a:cubicBezTo>
                    <a:pt x="620" y="3491"/>
                    <a:pt x="1762" y="4535"/>
                    <a:pt x="3556" y="4535"/>
                  </a:cubicBezTo>
                  <a:cubicBezTo>
                    <a:pt x="3686" y="4535"/>
                    <a:pt x="3850" y="4535"/>
                    <a:pt x="3947" y="4470"/>
                  </a:cubicBezTo>
                  <a:lnTo>
                    <a:pt x="3915" y="4111"/>
                  </a:lnTo>
                  <a:cubicBezTo>
                    <a:pt x="3776" y="4123"/>
                    <a:pt x="3640" y="4129"/>
                    <a:pt x="3509" y="4129"/>
                  </a:cubicBezTo>
                  <a:cubicBezTo>
                    <a:pt x="1919" y="4129"/>
                    <a:pt x="922" y="3251"/>
                    <a:pt x="620" y="2317"/>
                  </a:cubicBezTo>
                  <a:cubicBezTo>
                    <a:pt x="425" y="1665"/>
                    <a:pt x="588" y="1045"/>
                    <a:pt x="1077" y="751"/>
                  </a:cubicBezTo>
                  <a:cubicBezTo>
                    <a:pt x="1251" y="664"/>
                    <a:pt x="1439" y="606"/>
                    <a:pt x="1633" y="606"/>
                  </a:cubicBezTo>
                  <a:cubicBezTo>
                    <a:pt x="1729" y="606"/>
                    <a:pt x="1827" y="621"/>
                    <a:pt x="1925" y="653"/>
                  </a:cubicBezTo>
                  <a:cubicBezTo>
                    <a:pt x="2806" y="947"/>
                    <a:pt x="3458" y="2284"/>
                    <a:pt x="3458" y="2284"/>
                  </a:cubicBezTo>
                  <a:lnTo>
                    <a:pt x="3686" y="2643"/>
                  </a:lnTo>
                  <a:lnTo>
                    <a:pt x="4730" y="164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9"/>
            <p:cNvSpPr/>
            <p:nvPr/>
          </p:nvSpPr>
          <p:spPr>
            <a:xfrm>
              <a:off x="-7669750" y="6370450"/>
              <a:ext cx="172075" cy="83400"/>
            </a:xfrm>
            <a:custGeom>
              <a:avLst/>
              <a:gdLst/>
              <a:ahLst/>
              <a:cxnLst/>
              <a:rect l="l" t="t" r="r" b="b"/>
              <a:pathLst>
                <a:path w="6883" h="3336" extrusionOk="0">
                  <a:moveTo>
                    <a:pt x="3890" y="0"/>
                  </a:moveTo>
                  <a:cubicBezTo>
                    <a:pt x="1794" y="0"/>
                    <a:pt x="55" y="1557"/>
                    <a:pt x="0" y="1639"/>
                  </a:cubicBezTo>
                  <a:lnTo>
                    <a:pt x="229" y="1933"/>
                  </a:lnTo>
                  <a:cubicBezTo>
                    <a:pt x="229" y="1933"/>
                    <a:pt x="852" y="1545"/>
                    <a:pt x="1409" y="1545"/>
                  </a:cubicBezTo>
                  <a:cubicBezTo>
                    <a:pt x="1626" y="1545"/>
                    <a:pt x="1834" y="1605"/>
                    <a:pt x="1990" y="1770"/>
                  </a:cubicBezTo>
                  <a:cubicBezTo>
                    <a:pt x="2512" y="2324"/>
                    <a:pt x="1860" y="3009"/>
                    <a:pt x="1827" y="3075"/>
                  </a:cubicBezTo>
                  <a:lnTo>
                    <a:pt x="2120" y="3336"/>
                  </a:lnTo>
                  <a:cubicBezTo>
                    <a:pt x="2479" y="2977"/>
                    <a:pt x="2936" y="2129"/>
                    <a:pt x="2251" y="1476"/>
                  </a:cubicBezTo>
                  <a:cubicBezTo>
                    <a:pt x="1990" y="1183"/>
                    <a:pt x="1631" y="1150"/>
                    <a:pt x="1305" y="1150"/>
                  </a:cubicBezTo>
                  <a:cubicBezTo>
                    <a:pt x="1967" y="758"/>
                    <a:pt x="2905" y="347"/>
                    <a:pt x="3912" y="347"/>
                  </a:cubicBezTo>
                  <a:cubicBezTo>
                    <a:pt x="4245" y="347"/>
                    <a:pt x="4585" y="392"/>
                    <a:pt x="4926" y="498"/>
                  </a:cubicBezTo>
                  <a:cubicBezTo>
                    <a:pt x="5611" y="693"/>
                    <a:pt x="6035" y="1020"/>
                    <a:pt x="6198" y="1476"/>
                  </a:cubicBezTo>
                  <a:cubicBezTo>
                    <a:pt x="6426" y="2161"/>
                    <a:pt x="5904" y="2912"/>
                    <a:pt x="5904" y="2912"/>
                  </a:cubicBezTo>
                  <a:lnTo>
                    <a:pt x="6231" y="3140"/>
                  </a:lnTo>
                  <a:cubicBezTo>
                    <a:pt x="6263" y="3107"/>
                    <a:pt x="6883" y="2259"/>
                    <a:pt x="6589" y="1378"/>
                  </a:cubicBezTo>
                  <a:cubicBezTo>
                    <a:pt x="6394" y="824"/>
                    <a:pt x="5872" y="400"/>
                    <a:pt x="5056" y="171"/>
                  </a:cubicBezTo>
                  <a:cubicBezTo>
                    <a:pt x="4661" y="51"/>
                    <a:pt x="4270" y="0"/>
                    <a:pt x="3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5523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47"/>
          <p:cNvSpPr txBox="1">
            <a:spLocks noGrp="1"/>
          </p:cNvSpPr>
          <p:nvPr>
            <p:ph type="title"/>
          </p:nvPr>
        </p:nvSpPr>
        <p:spPr>
          <a:xfrm>
            <a:off x="2747293" y="2398075"/>
            <a:ext cx="36507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“BEFORE”</a:t>
            </a:r>
            <a:endParaRPr dirty="0"/>
          </a:p>
        </p:txBody>
      </p:sp>
      <p:sp>
        <p:nvSpPr>
          <p:cNvPr id="1658" name="Google Shape;1658;p47"/>
          <p:cNvSpPr txBox="1">
            <a:spLocks noGrp="1"/>
          </p:cNvSpPr>
          <p:nvPr>
            <p:ph type="title" idx="2"/>
          </p:nvPr>
        </p:nvSpPr>
        <p:spPr>
          <a:xfrm>
            <a:off x="3868550" y="1362300"/>
            <a:ext cx="1408200" cy="8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2.0</a:t>
            </a:r>
            <a:endParaRPr dirty="0"/>
          </a:p>
        </p:txBody>
      </p:sp>
      <p:sp>
        <p:nvSpPr>
          <p:cNvPr id="1659" name="Google Shape;1659;p47"/>
          <p:cNvSpPr txBox="1">
            <a:spLocks noGrp="1"/>
          </p:cNvSpPr>
          <p:nvPr>
            <p:ph type="subTitle" idx="1"/>
          </p:nvPr>
        </p:nvSpPr>
        <p:spPr>
          <a:xfrm>
            <a:off x="3108192" y="3103825"/>
            <a:ext cx="29352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grpSp>
        <p:nvGrpSpPr>
          <p:cNvPr id="1660" name="Google Shape;1660;p47"/>
          <p:cNvGrpSpPr/>
          <p:nvPr/>
        </p:nvGrpSpPr>
        <p:grpSpPr>
          <a:xfrm rot="522375">
            <a:off x="6417626" y="2731353"/>
            <a:ext cx="1757133" cy="1552919"/>
            <a:chOff x="-250850" y="6054775"/>
            <a:chExt cx="2267475" cy="2003950"/>
          </a:xfrm>
        </p:grpSpPr>
        <p:sp>
          <p:nvSpPr>
            <p:cNvPr id="1661" name="Google Shape;1661;p47"/>
            <p:cNvSpPr/>
            <p:nvPr/>
          </p:nvSpPr>
          <p:spPr>
            <a:xfrm>
              <a:off x="-250850" y="6054775"/>
              <a:ext cx="2267475" cy="2003950"/>
            </a:xfrm>
            <a:custGeom>
              <a:avLst/>
              <a:gdLst/>
              <a:ahLst/>
              <a:cxnLst/>
              <a:rect l="l" t="t" r="r" b="b"/>
              <a:pathLst>
                <a:path w="90699" h="80158" extrusionOk="0">
                  <a:moveTo>
                    <a:pt x="25719" y="1"/>
                  </a:moveTo>
                  <a:cubicBezTo>
                    <a:pt x="25119" y="1"/>
                    <a:pt x="24552" y="201"/>
                    <a:pt x="24085" y="601"/>
                  </a:cubicBezTo>
                  <a:cubicBezTo>
                    <a:pt x="23584" y="1035"/>
                    <a:pt x="23251" y="1668"/>
                    <a:pt x="23184" y="2336"/>
                  </a:cubicBezTo>
                  <a:lnTo>
                    <a:pt x="22984" y="6338"/>
                  </a:lnTo>
                  <a:cubicBezTo>
                    <a:pt x="21516" y="5871"/>
                    <a:pt x="19915" y="5671"/>
                    <a:pt x="18114" y="5671"/>
                  </a:cubicBezTo>
                  <a:cubicBezTo>
                    <a:pt x="15412" y="5671"/>
                    <a:pt x="13244" y="6205"/>
                    <a:pt x="13144" y="6205"/>
                  </a:cubicBezTo>
                  <a:cubicBezTo>
                    <a:pt x="11843" y="6539"/>
                    <a:pt x="11075" y="7806"/>
                    <a:pt x="11276" y="9074"/>
                  </a:cubicBezTo>
                  <a:lnTo>
                    <a:pt x="12443" y="15378"/>
                  </a:lnTo>
                  <a:lnTo>
                    <a:pt x="9841" y="14978"/>
                  </a:lnTo>
                  <a:cubicBezTo>
                    <a:pt x="9741" y="14911"/>
                    <a:pt x="9574" y="14911"/>
                    <a:pt x="9441" y="14911"/>
                  </a:cubicBezTo>
                  <a:cubicBezTo>
                    <a:pt x="8774" y="14911"/>
                    <a:pt x="8107" y="15211"/>
                    <a:pt x="7606" y="15712"/>
                  </a:cubicBezTo>
                  <a:cubicBezTo>
                    <a:pt x="7006" y="16312"/>
                    <a:pt x="6806" y="17180"/>
                    <a:pt x="6972" y="17980"/>
                  </a:cubicBezTo>
                  <a:lnTo>
                    <a:pt x="7640" y="20882"/>
                  </a:lnTo>
                  <a:lnTo>
                    <a:pt x="735" y="29021"/>
                  </a:lnTo>
                  <a:cubicBezTo>
                    <a:pt x="234" y="29588"/>
                    <a:pt x="1" y="30389"/>
                    <a:pt x="168" y="31156"/>
                  </a:cubicBezTo>
                  <a:lnTo>
                    <a:pt x="9741" y="75855"/>
                  </a:lnTo>
                  <a:cubicBezTo>
                    <a:pt x="9975" y="77022"/>
                    <a:pt x="10975" y="77823"/>
                    <a:pt x="12176" y="77823"/>
                  </a:cubicBezTo>
                  <a:lnTo>
                    <a:pt x="63046" y="77823"/>
                  </a:lnTo>
                  <a:lnTo>
                    <a:pt x="70218" y="79558"/>
                  </a:lnTo>
                  <a:cubicBezTo>
                    <a:pt x="70351" y="79591"/>
                    <a:pt x="70485" y="79658"/>
                    <a:pt x="70618" y="79658"/>
                  </a:cubicBezTo>
                  <a:lnTo>
                    <a:pt x="70685" y="79658"/>
                  </a:lnTo>
                  <a:lnTo>
                    <a:pt x="71819" y="80058"/>
                  </a:lnTo>
                  <a:cubicBezTo>
                    <a:pt x="72019" y="80091"/>
                    <a:pt x="72252" y="80158"/>
                    <a:pt x="72419" y="80158"/>
                  </a:cubicBezTo>
                  <a:cubicBezTo>
                    <a:pt x="72853" y="80158"/>
                    <a:pt x="73320" y="80025"/>
                    <a:pt x="73754" y="79758"/>
                  </a:cubicBezTo>
                  <a:cubicBezTo>
                    <a:pt x="74321" y="79391"/>
                    <a:pt x="74688" y="78857"/>
                    <a:pt x="74854" y="78190"/>
                  </a:cubicBezTo>
                  <a:lnTo>
                    <a:pt x="74921" y="77923"/>
                  </a:lnTo>
                  <a:lnTo>
                    <a:pt x="79091" y="77923"/>
                  </a:lnTo>
                  <a:cubicBezTo>
                    <a:pt x="80292" y="77923"/>
                    <a:pt x="81292" y="77089"/>
                    <a:pt x="81526" y="75922"/>
                  </a:cubicBezTo>
                  <a:lnTo>
                    <a:pt x="90532" y="30789"/>
                  </a:lnTo>
                  <a:cubicBezTo>
                    <a:pt x="90699" y="29989"/>
                    <a:pt x="90499" y="29221"/>
                    <a:pt x="90032" y="28654"/>
                  </a:cubicBezTo>
                  <a:lnTo>
                    <a:pt x="81859" y="18647"/>
                  </a:lnTo>
                  <a:lnTo>
                    <a:pt x="81859" y="18614"/>
                  </a:lnTo>
                  <a:cubicBezTo>
                    <a:pt x="81859" y="18547"/>
                    <a:pt x="81826" y="18514"/>
                    <a:pt x="81826" y="18480"/>
                  </a:cubicBezTo>
                  <a:cubicBezTo>
                    <a:pt x="81826" y="18447"/>
                    <a:pt x="81793" y="18380"/>
                    <a:pt x="81793" y="18314"/>
                  </a:cubicBezTo>
                  <a:cubicBezTo>
                    <a:pt x="81793" y="18314"/>
                    <a:pt x="81793" y="18280"/>
                    <a:pt x="81759" y="18280"/>
                  </a:cubicBezTo>
                  <a:cubicBezTo>
                    <a:pt x="81759" y="18214"/>
                    <a:pt x="81693" y="18180"/>
                    <a:pt x="81693" y="18147"/>
                  </a:cubicBezTo>
                  <a:cubicBezTo>
                    <a:pt x="81659" y="18047"/>
                    <a:pt x="81659" y="18013"/>
                    <a:pt x="81626" y="17947"/>
                  </a:cubicBezTo>
                  <a:cubicBezTo>
                    <a:pt x="81559" y="17880"/>
                    <a:pt x="81559" y="17847"/>
                    <a:pt x="81526" y="17813"/>
                  </a:cubicBezTo>
                  <a:cubicBezTo>
                    <a:pt x="81492" y="17780"/>
                    <a:pt x="81459" y="17680"/>
                    <a:pt x="81392" y="17647"/>
                  </a:cubicBezTo>
                  <a:cubicBezTo>
                    <a:pt x="81359" y="17613"/>
                    <a:pt x="81359" y="17546"/>
                    <a:pt x="81326" y="17513"/>
                  </a:cubicBezTo>
                  <a:lnTo>
                    <a:pt x="81159" y="17346"/>
                  </a:lnTo>
                  <a:cubicBezTo>
                    <a:pt x="81125" y="17313"/>
                    <a:pt x="81125" y="17313"/>
                    <a:pt x="81125" y="17280"/>
                  </a:cubicBezTo>
                  <a:cubicBezTo>
                    <a:pt x="81025" y="17180"/>
                    <a:pt x="80892" y="17113"/>
                    <a:pt x="80792" y="17013"/>
                  </a:cubicBezTo>
                  <a:cubicBezTo>
                    <a:pt x="80725" y="17013"/>
                    <a:pt x="80725" y="16979"/>
                    <a:pt x="80692" y="16979"/>
                  </a:cubicBezTo>
                  <a:cubicBezTo>
                    <a:pt x="80658" y="16979"/>
                    <a:pt x="80658" y="16946"/>
                    <a:pt x="80625" y="16946"/>
                  </a:cubicBezTo>
                  <a:cubicBezTo>
                    <a:pt x="80658" y="16679"/>
                    <a:pt x="80692" y="16379"/>
                    <a:pt x="80658" y="16145"/>
                  </a:cubicBezTo>
                  <a:cubicBezTo>
                    <a:pt x="80058" y="11042"/>
                    <a:pt x="78490" y="8473"/>
                    <a:pt x="75988" y="8473"/>
                  </a:cubicBezTo>
                  <a:lnTo>
                    <a:pt x="75655" y="8473"/>
                  </a:lnTo>
                  <a:cubicBezTo>
                    <a:pt x="75521" y="8473"/>
                    <a:pt x="75388" y="8507"/>
                    <a:pt x="75321" y="8507"/>
                  </a:cubicBezTo>
                  <a:cubicBezTo>
                    <a:pt x="74888" y="5204"/>
                    <a:pt x="74120" y="3103"/>
                    <a:pt x="72853" y="1802"/>
                  </a:cubicBezTo>
                  <a:cubicBezTo>
                    <a:pt x="72019" y="935"/>
                    <a:pt x="70952" y="468"/>
                    <a:pt x="69817" y="468"/>
                  </a:cubicBezTo>
                  <a:cubicBezTo>
                    <a:pt x="69651" y="468"/>
                    <a:pt x="69484" y="468"/>
                    <a:pt x="69317" y="501"/>
                  </a:cubicBezTo>
                  <a:cubicBezTo>
                    <a:pt x="68016" y="668"/>
                    <a:pt x="66882" y="1301"/>
                    <a:pt x="66048" y="2369"/>
                  </a:cubicBezTo>
                  <a:cubicBezTo>
                    <a:pt x="64981" y="3803"/>
                    <a:pt x="64514" y="5938"/>
                    <a:pt x="64347" y="7940"/>
                  </a:cubicBezTo>
                  <a:cubicBezTo>
                    <a:pt x="64313" y="7839"/>
                    <a:pt x="64213" y="7806"/>
                    <a:pt x="64180" y="7706"/>
                  </a:cubicBezTo>
                  <a:cubicBezTo>
                    <a:pt x="63613" y="7139"/>
                    <a:pt x="62846" y="6805"/>
                    <a:pt x="62045" y="6805"/>
                  </a:cubicBezTo>
                  <a:cubicBezTo>
                    <a:pt x="61545" y="6805"/>
                    <a:pt x="60811" y="6939"/>
                    <a:pt x="60044" y="7539"/>
                  </a:cubicBezTo>
                  <a:cubicBezTo>
                    <a:pt x="57876" y="9274"/>
                    <a:pt x="57809" y="13143"/>
                    <a:pt x="57876" y="14978"/>
                  </a:cubicBezTo>
                  <a:lnTo>
                    <a:pt x="47635" y="14978"/>
                  </a:lnTo>
                  <a:lnTo>
                    <a:pt x="50470" y="5371"/>
                  </a:lnTo>
                  <a:cubicBezTo>
                    <a:pt x="50670" y="4671"/>
                    <a:pt x="50537" y="3870"/>
                    <a:pt x="50137" y="3303"/>
                  </a:cubicBezTo>
                  <a:cubicBezTo>
                    <a:pt x="49703" y="2702"/>
                    <a:pt x="49036" y="2302"/>
                    <a:pt x="48302" y="2202"/>
                  </a:cubicBezTo>
                  <a:lnTo>
                    <a:pt x="259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7"/>
            <p:cNvSpPr/>
            <p:nvPr/>
          </p:nvSpPr>
          <p:spPr>
            <a:xfrm>
              <a:off x="-185800" y="6492600"/>
              <a:ext cx="2137400" cy="1446875"/>
            </a:xfrm>
            <a:custGeom>
              <a:avLst/>
              <a:gdLst/>
              <a:ahLst/>
              <a:cxnLst/>
              <a:rect l="l" t="t" r="r" b="b"/>
              <a:pathLst>
                <a:path w="85496" h="57875" extrusionOk="0">
                  <a:moveTo>
                    <a:pt x="11209" y="0"/>
                  </a:moveTo>
                  <a:lnTo>
                    <a:pt x="1" y="13176"/>
                  </a:lnTo>
                  <a:lnTo>
                    <a:pt x="9541" y="57875"/>
                  </a:lnTo>
                  <a:lnTo>
                    <a:pt x="76489" y="57875"/>
                  </a:lnTo>
                  <a:lnTo>
                    <a:pt x="85495" y="12709"/>
                  </a:lnTo>
                  <a:lnTo>
                    <a:pt x="750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7"/>
            <p:cNvSpPr/>
            <p:nvPr/>
          </p:nvSpPr>
          <p:spPr>
            <a:xfrm>
              <a:off x="-62375" y="6720250"/>
              <a:ext cx="1792150" cy="44225"/>
            </a:xfrm>
            <a:custGeom>
              <a:avLst/>
              <a:gdLst/>
              <a:ahLst/>
              <a:cxnLst/>
              <a:rect l="l" t="t" r="r" b="b"/>
              <a:pathLst>
                <a:path w="71686" h="1769" extrusionOk="0">
                  <a:moveTo>
                    <a:pt x="71685" y="1"/>
                  </a:moveTo>
                  <a:lnTo>
                    <a:pt x="1" y="1402"/>
                  </a:lnTo>
                  <a:lnTo>
                    <a:pt x="1" y="1769"/>
                  </a:lnTo>
                  <a:lnTo>
                    <a:pt x="71685" y="368"/>
                  </a:lnTo>
                  <a:lnTo>
                    <a:pt x="716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7"/>
            <p:cNvSpPr/>
            <p:nvPr/>
          </p:nvSpPr>
          <p:spPr>
            <a:xfrm>
              <a:off x="100250" y="6670225"/>
              <a:ext cx="1199200" cy="23375"/>
            </a:xfrm>
            <a:custGeom>
              <a:avLst/>
              <a:gdLst/>
              <a:ahLst/>
              <a:cxnLst/>
              <a:rect l="l" t="t" r="r" b="b"/>
              <a:pathLst>
                <a:path w="47968" h="935" extrusionOk="0">
                  <a:moveTo>
                    <a:pt x="47968" y="0"/>
                  </a:moveTo>
                  <a:lnTo>
                    <a:pt x="0" y="567"/>
                  </a:lnTo>
                  <a:lnTo>
                    <a:pt x="0" y="934"/>
                  </a:lnTo>
                  <a:lnTo>
                    <a:pt x="47968" y="367"/>
                  </a:lnTo>
                  <a:lnTo>
                    <a:pt x="479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7"/>
            <p:cNvSpPr/>
            <p:nvPr/>
          </p:nvSpPr>
          <p:spPr>
            <a:xfrm>
              <a:off x="325400" y="6585150"/>
              <a:ext cx="1349325" cy="51725"/>
            </a:xfrm>
            <a:custGeom>
              <a:avLst/>
              <a:gdLst/>
              <a:ahLst/>
              <a:cxnLst/>
              <a:rect l="l" t="t" r="r" b="b"/>
              <a:pathLst>
                <a:path w="53973" h="2069" extrusionOk="0">
                  <a:moveTo>
                    <a:pt x="53973" y="1"/>
                  </a:moveTo>
                  <a:lnTo>
                    <a:pt x="1" y="1702"/>
                  </a:lnTo>
                  <a:lnTo>
                    <a:pt x="1" y="2069"/>
                  </a:lnTo>
                  <a:lnTo>
                    <a:pt x="53973" y="368"/>
                  </a:lnTo>
                  <a:lnTo>
                    <a:pt x="539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7"/>
            <p:cNvSpPr/>
            <p:nvPr/>
          </p:nvSpPr>
          <p:spPr>
            <a:xfrm>
              <a:off x="191975" y="6556800"/>
              <a:ext cx="780575" cy="37550"/>
            </a:xfrm>
            <a:custGeom>
              <a:avLst/>
              <a:gdLst/>
              <a:ahLst/>
              <a:cxnLst/>
              <a:rect l="l" t="t" r="r" b="b"/>
              <a:pathLst>
                <a:path w="31223" h="1502" extrusionOk="0">
                  <a:moveTo>
                    <a:pt x="31189" y="1"/>
                  </a:moveTo>
                  <a:lnTo>
                    <a:pt x="0" y="1101"/>
                  </a:lnTo>
                  <a:lnTo>
                    <a:pt x="0" y="1502"/>
                  </a:lnTo>
                  <a:lnTo>
                    <a:pt x="31223" y="401"/>
                  </a:lnTo>
                  <a:lnTo>
                    <a:pt x="31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7"/>
            <p:cNvSpPr/>
            <p:nvPr/>
          </p:nvSpPr>
          <p:spPr>
            <a:xfrm>
              <a:off x="-157450" y="6806150"/>
              <a:ext cx="2071525" cy="25050"/>
            </a:xfrm>
            <a:custGeom>
              <a:avLst/>
              <a:gdLst/>
              <a:ahLst/>
              <a:cxnLst/>
              <a:rect l="l" t="t" r="r" b="b"/>
              <a:pathLst>
                <a:path w="82861" h="1002" extrusionOk="0">
                  <a:moveTo>
                    <a:pt x="82827" y="0"/>
                  </a:moveTo>
                  <a:lnTo>
                    <a:pt x="1" y="634"/>
                  </a:lnTo>
                  <a:lnTo>
                    <a:pt x="1" y="1001"/>
                  </a:lnTo>
                  <a:lnTo>
                    <a:pt x="82860" y="367"/>
                  </a:lnTo>
                  <a:lnTo>
                    <a:pt x="828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7"/>
            <p:cNvSpPr/>
            <p:nvPr/>
          </p:nvSpPr>
          <p:spPr>
            <a:xfrm>
              <a:off x="22675" y="6916225"/>
              <a:ext cx="812275" cy="401150"/>
            </a:xfrm>
            <a:custGeom>
              <a:avLst/>
              <a:gdLst/>
              <a:ahLst/>
              <a:cxnLst/>
              <a:rect l="l" t="t" r="r" b="b"/>
              <a:pathLst>
                <a:path w="32491" h="16046" extrusionOk="0">
                  <a:moveTo>
                    <a:pt x="1" y="1"/>
                  </a:moveTo>
                  <a:lnTo>
                    <a:pt x="1736" y="16012"/>
                  </a:lnTo>
                  <a:lnTo>
                    <a:pt x="32491" y="16045"/>
                  </a:lnTo>
                  <a:lnTo>
                    <a:pt x="318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7"/>
            <p:cNvSpPr/>
            <p:nvPr/>
          </p:nvSpPr>
          <p:spPr>
            <a:xfrm>
              <a:off x="631450" y="6970975"/>
              <a:ext cx="144300" cy="122900"/>
            </a:xfrm>
            <a:custGeom>
              <a:avLst/>
              <a:gdLst/>
              <a:ahLst/>
              <a:cxnLst/>
              <a:rect l="l" t="t" r="r" b="b"/>
              <a:pathLst>
                <a:path w="5772" h="4916" extrusionOk="0">
                  <a:moveTo>
                    <a:pt x="3801" y="1"/>
                  </a:moveTo>
                  <a:cubicBezTo>
                    <a:pt x="3121" y="1"/>
                    <a:pt x="2520" y="700"/>
                    <a:pt x="2469" y="1380"/>
                  </a:cubicBezTo>
                  <a:cubicBezTo>
                    <a:pt x="2107" y="903"/>
                    <a:pt x="1559" y="503"/>
                    <a:pt x="1094" y="503"/>
                  </a:cubicBezTo>
                  <a:cubicBezTo>
                    <a:pt x="746" y="503"/>
                    <a:pt x="444" y="727"/>
                    <a:pt x="301" y="1313"/>
                  </a:cubicBezTo>
                  <a:cubicBezTo>
                    <a:pt x="1" y="2380"/>
                    <a:pt x="1202" y="4215"/>
                    <a:pt x="2469" y="4916"/>
                  </a:cubicBezTo>
                  <a:cubicBezTo>
                    <a:pt x="3837" y="3648"/>
                    <a:pt x="5771" y="1346"/>
                    <a:pt x="4471" y="246"/>
                  </a:cubicBezTo>
                  <a:cubicBezTo>
                    <a:pt x="4250" y="74"/>
                    <a:pt x="4021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7"/>
            <p:cNvSpPr/>
            <p:nvPr/>
          </p:nvSpPr>
          <p:spPr>
            <a:xfrm>
              <a:off x="-9000" y="6963750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2" y="1"/>
                  </a:moveTo>
                  <a:cubicBezTo>
                    <a:pt x="2502" y="1"/>
                    <a:pt x="1464" y="16"/>
                    <a:pt x="723" y="16"/>
                  </a:cubicBezTo>
                  <a:cubicBezTo>
                    <a:pt x="353" y="16"/>
                    <a:pt x="56" y="12"/>
                    <a:pt x="0" y="1"/>
                  </a:cubicBezTo>
                  <a:lnTo>
                    <a:pt x="0" y="1"/>
                  </a:lnTo>
                  <a:lnTo>
                    <a:pt x="901" y="3804"/>
                  </a:lnTo>
                  <a:lnTo>
                    <a:pt x="2502" y="3804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7"/>
            <p:cNvSpPr/>
            <p:nvPr/>
          </p:nvSpPr>
          <p:spPr>
            <a:xfrm>
              <a:off x="22675" y="7185575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3" y="1"/>
                  </a:moveTo>
                  <a:cubicBezTo>
                    <a:pt x="2503" y="1"/>
                    <a:pt x="1465" y="31"/>
                    <a:pt x="724" y="31"/>
                  </a:cubicBezTo>
                  <a:cubicBezTo>
                    <a:pt x="353" y="31"/>
                    <a:pt x="57" y="23"/>
                    <a:pt x="1" y="1"/>
                  </a:cubicBezTo>
                  <a:lnTo>
                    <a:pt x="1" y="1"/>
                  </a:lnTo>
                  <a:lnTo>
                    <a:pt x="868" y="3804"/>
                  </a:lnTo>
                  <a:lnTo>
                    <a:pt x="2503" y="3804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7"/>
            <p:cNvSpPr/>
            <p:nvPr/>
          </p:nvSpPr>
          <p:spPr>
            <a:xfrm>
              <a:off x="948350" y="7380725"/>
              <a:ext cx="766400" cy="463700"/>
            </a:xfrm>
            <a:custGeom>
              <a:avLst/>
              <a:gdLst/>
              <a:ahLst/>
              <a:cxnLst/>
              <a:rect l="l" t="t" r="r" b="b"/>
              <a:pathLst>
                <a:path w="30656" h="18548" extrusionOk="0">
                  <a:moveTo>
                    <a:pt x="567" y="1"/>
                  </a:moveTo>
                  <a:lnTo>
                    <a:pt x="0" y="18547"/>
                  </a:lnTo>
                  <a:lnTo>
                    <a:pt x="28521" y="18180"/>
                  </a:lnTo>
                  <a:lnTo>
                    <a:pt x="30656" y="201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7"/>
            <p:cNvSpPr/>
            <p:nvPr/>
          </p:nvSpPr>
          <p:spPr>
            <a:xfrm>
              <a:off x="948350" y="7380725"/>
              <a:ext cx="703025" cy="615475"/>
            </a:xfrm>
            <a:custGeom>
              <a:avLst/>
              <a:gdLst/>
              <a:ahLst/>
              <a:cxnLst/>
              <a:rect l="l" t="t" r="r" b="b"/>
              <a:pathLst>
                <a:path w="28121" h="24619" extrusionOk="0">
                  <a:moveTo>
                    <a:pt x="567" y="1"/>
                  </a:moveTo>
                  <a:lnTo>
                    <a:pt x="0" y="18547"/>
                  </a:lnTo>
                  <a:lnTo>
                    <a:pt x="24451" y="24618"/>
                  </a:lnTo>
                  <a:lnTo>
                    <a:pt x="28121" y="7206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7"/>
            <p:cNvSpPr/>
            <p:nvPr/>
          </p:nvSpPr>
          <p:spPr>
            <a:xfrm>
              <a:off x="962525" y="7401575"/>
              <a:ext cx="643825" cy="587100"/>
            </a:xfrm>
            <a:custGeom>
              <a:avLst/>
              <a:gdLst/>
              <a:ahLst/>
              <a:cxnLst/>
              <a:rect l="l" t="t" r="r" b="b"/>
              <a:pathLst>
                <a:path w="25753" h="23484" extrusionOk="0">
                  <a:moveTo>
                    <a:pt x="101" y="0"/>
                  </a:moveTo>
                  <a:lnTo>
                    <a:pt x="0" y="367"/>
                  </a:lnTo>
                  <a:lnTo>
                    <a:pt x="25319" y="6972"/>
                  </a:lnTo>
                  <a:lnTo>
                    <a:pt x="22450" y="23451"/>
                  </a:lnTo>
                  <a:lnTo>
                    <a:pt x="22817" y="23484"/>
                  </a:lnTo>
                  <a:lnTo>
                    <a:pt x="25752" y="6705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7"/>
            <p:cNvSpPr/>
            <p:nvPr/>
          </p:nvSpPr>
          <p:spPr>
            <a:xfrm>
              <a:off x="1435375" y="7583150"/>
              <a:ext cx="129275" cy="104475"/>
            </a:xfrm>
            <a:custGeom>
              <a:avLst/>
              <a:gdLst/>
              <a:ahLst/>
              <a:cxnLst/>
              <a:rect l="l" t="t" r="r" b="b"/>
              <a:pathLst>
                <a:path w="5171" h="4179" extrusionOk="0">
                  <a:moveTo>
                    <a:pt x="1211" y="1"/>
                  </a:moveTo>
                  <a:cubicBezTo>
                    <a:pt x="972" y="1"/>
                    <a:pt x="727" y="148"/>
                    <a:pt x="500" y="510"/>
                  </a:cubicBezTo>
                  <a:cubicBezTo>
                    <a:pt x="0" y="1344"/>
                    <a:pt x="534" y="3212"/>
                    <a:pt x="1401" y="4179"/>
                  </a:cubicBezTo>
                  <a:cubicBezTo>
                    <a:pt x="2969" y="3412"/>
                    <a:pt x="5170" y="1944"/>
                    <a:pt x="4336" y="743"/>
                  </a:cubicBezTo>
                  <a:cubicBezTo>
                    <a:pt x="4117" y="427"/>
                    <a:pt x="3836" y="297"/>
                    <a:pt x="3551" y="297"/>
                  </a:cubicBezTo>
                  <a:cubicBezTo>
                    <a:pt x="3054" y="297"/>
                    <a:pt x="2547" y="690"/>
                    <a:pt x="2335" y="1177"/>
                  </a:cubicBezTo>
                  <a:cubicBezTo>
                    <a:pt x="2115" y="560"/>
                    <a:pt x="1676" y="1"/>
                    <a:pt x="12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7"/>
            <p:cNvSpPr/>
            <p:nvPr/>
          </p:nvSpPr>
          <p:spPr>
            <a:xfrm>
              <a:off x="933325" y="7437425"/>
              <a:ext cx="61750" cy="102600"/>
            </a:xfrm>
            <a:custGeom>
              <a:avLst/>
              <a:gdLst/>
              <a:ahLst/>
              <a:cxnLst/>
              <a:rect l="l" t="t" r="r" b="b"/>
              <a:pathLst>
                <a:path w="2470" h="4104" extrusionOk="0">
                  <a:moveTo>
                    <a:pt x="1" y="1"/>
                  </a:moveTo>
                  <a:lnTo>
                    <a:pt x="301" y="3870"/>
                  </a:lnTo>
                  <a:lnTo>
                    <a:pt x="1902" y="4104"/>
                  </a:lnTo>
                  <a:lnTo>
                    <a:pt x="2469" y="368"/>
                  </a:lnTo>
                  <a:cubicBezTo>
                    <a:pt x="2469" y="368"/>
                    <a:pt x="168" y="6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7"/>
            <p:cNvSpPr/>
            <p:nvPr/>
          </p:nvSpPr>
          <p:spPr>
            <a:xfrm>
              <a:off x="924175" y="7710125"/>
              <a:ext cx="61725" cy="103425"/>
            </a:xfrm>
            <a:custGeom>
              <a:avLst/>
              <a:gdLst/>
              <a:ahLst/>
              <a:cxnLst/>
              <a:rect l="l" t="t" r="r" b="b"/>
              <a:pathLst>
                <a:path w="2469" h="4137" extrusionOk="0">
                  <a:moveTo>
                    <a:pt x="0" y="1"/>
                  </a:moveTo>
                  <a:lnTo>
                    <a:pt x="300" y="3870"/>
                  </a:lnTo>
                  <a:lnTo>
                    <a:pt x="1868" y="4137"/>
                  </a:lnTo>
                  <a:lnTo>
                    <a:pt x="2468" y="368"/>
                  </a:lnTo>
                  <a:cubicBezTo>
                    <a:pt x="2468" y="368"/>
                    <a:pt x="167" y="10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7"/>
            <p:cNvSpPr/>
            <p:nvPr/>
          </p:nvSpPr>
          <p:spPr>
            <a:xfrm>
              <a:off x="964200" y="6916225"/>
              <a:ext cx="806425" cy="402825"/>
            </a:xfrm>
            <a:custGeom>
              <a:avLst/>
              <a:gdLst/>
              <a:ahLst/>
              <a:cxnLst/>
              <a:rect l="l" t="t" r="r" b="b"/>
              <a:pathLst>
                <a:path w="32257" h="16113" extrusionOk="0">
                  <a:moveTo>
                    <a:pt x="501" y="1"/>
                  </a:moveTo>
                  <a:lnTo>
                    <a:pt x="0" y="16045"/>
                  </a:lnTo>
                  <a:lnTo>
                    <a:pt x="30355" y="16112"/>
                  </a:lnTo>
                  <a:lnTo>
                    <a:pt x="322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7"/>
            <p:cNvSpPr/>
            <p:nvPr/>
          </p:nvSpPr>
          <p:spPr>
            <a:xfrm>
              <a:off x="1552950" y="6970975"/>
              <a:ext cx="144300" cy="122900"/>
            </a:xfrm>
            <a:custGeom>
              <a:avLst/>
              <a:gdLst/>
              <a:ahLst/>
              <a:cxnLst/>
              <a:rect l="l" t="t" r="r" b="b"/>
              <a:pathLst>
                <a:path w="5772" h="4916" extrusionOk="0">
                  <a:moveTo>
                    <a:pt x="3815" y="1"/>
                  </a:moveTo>
                  <a:cubicBezTo>
                    <a:pt x="3140" y="1"/>
                    <a:pt x="2519" y="700"/>
                    <a:pt x="2469" y="1380"/>
                  </a:cubicBezTo>
                  <a:cubicBezTo>
                    <a:pt x="2106" y="903"/>
                    <a:pt x="1559" y="503"/>
                    <a:pt x="1094" y="503"/>
                  </a:cubicBezTo>
                  <a:cubicBezTo>
                    <a:pt x="745" y="503"/>
                    <a:pt x="443" y="727"/>
                    <a:pt x="301" y="1313"/>
                  </a:cubicBezTo>
                  <a:cubicBezTo>
                    <a:pt x="0" y="2380"/>
                    <a:pt x="1201" y="4215"/>
                    <a:pt x="2469" y="4916"/>
                  </a:cubicBezTo>
                  <a:cubicBezTo>
                    <a:pt x="3870" y="3648"/>
                    <a:pt x="5771" y="1346"/>
                    <a:pt x="4470" y="246"/>
                  </a:cubicBezTo>
                  <a:cubicBezTo>
                    <a:pt x="4258" y="74"/>
                    <a:pt x="4033" y="1"/>
                    <a:pt x="3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7"/>
            <p:cNvSpPr/>
            <p:nvPr/>
          </p:nvSpPr>
          <p:spPr>
            <a:xfrm>
              <a:off x="940850" y="6959600"/>
              <a:ext cx="62550" cy="95075"/>
            </a:xfrm>
            <a:custGeom>
              <a:avLst/>
              <a:gdLst/>
              <a:ahLst/>
              <a:cxnLst/>
              <a:rect l="l" t="t" r="r" b="b"/>
              <a:pathLst>
                <a:path w="2502" h="3803" extrusionOk="0">
                  <a:moveTo>
                    <a:pt x="2502" y="0"/>
                  </a:moveTo>
                  <a:cubicBezTo>
                    <a:pt x="2502" y="0"/>
                    <a:pt x="1464" y="15"/>
                    <a:pt x="723" y="15"/>
                  </a:cubicBezTo>
                  <a:cubicBezTo>
                    <a:pt x="352" y="15"/>
                    <a:pt x="56" y="11"/>
                    <a:pt x="0" y="0"/>
                  </a:cubicBezTo>
                  <a:lnTo>
                    <a:pt x="0" y="0"/>
                  </a:lnTo>
                  <a:lnTo>
                    <a:pt x="901" y="3803"/>
                  </a:lnTo>
                  <a:lnTo>
                    <a:pt x="2502" y="380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7"/>
            <p:cNvSpPr/>
            <p:nvPr/>
          </p:nvSpPr>
          <p:spPr>
            <a:xfrm>
              <a:off x="932500" y="7168900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2" y="1"/>
                  </a:moveTo>
                  <a:cubicBezTo>
                    <a:pt x="2502" y="1"/>
                    <a:pt x="1465" y="30"/>
                    <a:pt x="723" y="30"/>
                  </a:cubicBezTo>
                  <a:cubicBezTo>
                    <a:pt x="353" y="30"/>
                    <a:pt x="56" y="23"/>
                    <a:pt x="1" y="1"/>
                  </a:cubicBezTo>
                  <a:lnTo>
                    <a:pt x="1" y="1"/>
                  </a:lnTo>
                  <a:lnTo>
                    <a:pt x="868" y="3804"/>
                  </a:lnTo>
                  <a:lnTo>
                    <a:pt x="2502" y="3804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7"/>
            <p:cNvSpPr/>
            <p:nvPr/>
          </p:nvSpPr>
          <p:spPr>
            <a:xfrm>
              <a:off x="72725" y="7376550"/>
              <a:ext cx="780575" cy="479550"/>
            </a:xfrm>
            <a:custGeom>
              <a:avLst/>
              <a:gdLst/>
              <a:ahLst/>
              <a:cxnLst/>
              <a:rect l="l" t="t" r="r" b="b"/>
              <a:pathLst>
                <a:path w="31223" h="19182" extrusionOk="0">
                  <a:moveTo>
                    <a:pt x="0" y="1"/>
                  </a:moveTo>
                  <a:lnTo>
                    <a:pt x="2135" y="19181"/>
                  </a:lnTo>
                  <a:lnTo>
                    <a:pt x="31223" y="18781"/>
                  </a:lnTo>
                  <a:lnTo>
                    <a:pt x="30556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7"/>
            <p:cNvSpPr/>
            <p:nvPr/>
          </p:nvSpPr>
          <p:spPr>
            <a:xfrm>
              <a:off x="631450" y="7432025"/>
              <a:ext cx="144300" cy="123025"/>
            </a:xfrm>
            <a:custGeom>
              <a:avLst/>
              <a:gdLst/>
              <a:ahLst/>
              <a:cxnLst/>
              <a:rect l="l" t="t" r="r" b="b"/>
              <a:pathLst>
                <a:path w="5772" h="4921" extrusionOk="0">
                  <a:moveTo>
                    <a:pt x="3790" y="1"/>
                  </a:moveTo>
                  <a:cubicBezTo>
                    <a:pt x="3115" y="1"/>
                    <a:pt x="2519" y="683"/>
                    <a:pt x="2469" y="1384"/>
                  </a:cubicBezTo>
                  <a:cubicBezTo>
                    <a:pt x="2104" y="904"/>
                    <a:pt x="1550" y="501"/>
                    <a:pt x="1083" y="501"/>
                  </a:cubicBezTo>
                  <a:cubicBezTo>
                    <a:pt x="739" y="501"/>
                    <a:pt x="442" y="719"/>
                    <a:pt x="301" y="1284"/>
                  </a:cubicBezTo>
                  <a:cubicBezTo>
                    <a:pt x="1" y="2385"/>
                    <a:pt x="1202" y="4220"/>
                    <a:pt x="2469" y="4920"/>
                  </a:cubicBezTo>
                  <a:cubicBezTo>
                    <a:pt x="3837" y="3586"/>
                    <a:pt x="5771" y="1284"/>
                    <a:pt x="4471" y="250"/>
                  </a:cubicBezTo>
                  <a:cubicBezTo>
                    <a:pt x="4246" y="76"/>
                    <a:pt x="4014" y="1"/>
                    <a:pt x="37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7"/>
            <p:cNvSpPr/>
            <p:nvPr/>
          </p:nvSpPr>
          <p:spPr>
            <a:xfrm>
              <a:off x="45200" y="7416575"/>
              <a:ext cx="62575" cy="94275"/>
            </a:xfrm>
            <a:custGeom>
              <a:avLst/>
              <a:gdLst/>
              <a:ahLst/>
              <a:cxnLst/>
              <a:rect l="l" t="t" r="r" b="b"/>
              <a:pathLst>
                <a:path w="2503" h="3771" extrusionOk="0">
                  <a:moveTo>
                    <a:pt x="2502" y="1"/>
                  </a:moveTo>
                  <a:cubicBezTo>
                    <a:pt x="2502" y="1"/>
                    <a:pt x="1465" y="16"/>
                    <a:pt x="723" y="16"/>
                  </a:cubicBezTo>
                  <a:cubicBezTo>
                    <a:pt x="353" y="16"/>
                    <a:pt x="56" y="12"/>
                    <a:pt x="1" y="1"/>
                  </a:cubicBezTo>
                  <a:lnTo>
                    <a:pt x="1" y="1"/>
                  </a:lnTo>
                  <a:lnTo>
                    <a:pt x="901" y="3770"/>
                  </a:lnTo>
                  <a:lnTo>
                    <a:pt x="2502" y="3770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7"/>
            <p:cNvSpPr/>
            <p:nvPr/>
          </p:nvSpPr>
          <p:spPr>
            <a:xfrm>
              <a:off x="85225" y="7710125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3" y="1"/>
                  </a:moveTo>
                  <a:cubicBezTo>
                    <a:pt x="2503" y="1"/>
                    <a:pt x="1465" y="15"/>
                    <a:pt x="724" y="15"/>
                  </a:cubicBezTo>
                  <a:cubicBezTo>
                    <a:pt x="353" y="15"/>
                    <a:pt x="56" y="12"/>
                    <a:pt x="1" y="1"/>
                  </a:cubicBezTo>
                  <a:lnTo>
                    <a:pt x="1" y="1"/>
                  </a:lnTo>
                  <a:lnTo>
                    <a:pt x="868" y="3803"/>
                  </a:lnTo>
                  <a:lnTo>
                    <a:pt x="2503" y="3803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7"/>
            <p:cNvSpPr/>
            <p:nvPr/>
          </p:nvSpPr>
          <p:spPr>
            <a:xfrm>
              <a:off x="309550" y="6117325"/>
              <a:ext cx="640500" cy="549575"/>
            </a:xfrm>
            <a:custGeom>
              <a:avLst/>
              <a:gdLst/>
              <a:ahLst/>
              <a:cxnLst/>
              <a:rect l="l" t="t" r="r" b="b"/>
              <a:pathLst>
                <a:path w="25620" h="21983" extrusionOk="0">
                  <a:moveTo>
                    <a:pt x="3303" y="0"/>
                  </a:moveTo>
                  <a:lnTo>
                    <a:pt x="2870" y="7939"/>
                  </a:lnTo>
                  <a:lnTo>
                    <a:pt x="1" y="14144"/>
                  </a:lnTo>
                  <a:lnTo>
                    <a:pt x="2202" y="21983"/>
                  </a:lnTo>
                  <a:lnTo>
                    <a:pt x="19882" y="21883"/>
                  </a:lnTo>
                  <a:lnTo>
                    <a:pt x="19882" y="21716"/>
                  </a:lnTo>
                  <a:lnTo>
                    <a:pt x="25619" y="2202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7"/>
            <p:cNvSpPr/>
            <p:nvPr/>
          </p:nvSpPr>
          <p:spPr>
            <a:xfrm>
              <a:off x="49375" y="6578825"/>
              <a:ext cx="107600" cy="145525"/>
            </a:xfrm>
            <a:custGeom>
              <a:avLst/>
              <a:gdLst/>
              <a:ahLst/>
              <a:cxnLst/>
              <a:rect l="l" t="t" r="r" b="b"/>
              <a:pathLst>
                <a:path w="4304" h="5821" extrusionOk="0">
                  <a:moveTo>
                    <a:pt x="1423" y="1"/>
                  </a:moveTo>
                  <a:cubicBezTo>
                    <a:pt x="1312" y="1"/>
                    <a:pt x="1205" y="18"/>
                    <a:pt x="1101" y="54"/>
                  </a:cubicBezTo>
                  <a:cubicBezTo>
                    <a:pt x="234" y="354"/>
                    <a:pt x="0" y="1888"/>
                    <a:pt x="601" y="3489"/>
                  </a:cubicBezTo>
                  <a:cubicBezTo>
                    <a:pt x="1096" y="4858"/>
                    <a:pt x="2049" y="5820"/>
                    <a:pt x="2882" y="5820"/>
                  </a:cubicBezTo>
                  <a:cubicBezTo>
                    <a:pt x="3003" y="5820"/>
                    <a:pt x="3122" y="5800"/>
                    <a:pt x="3236" y="5758"/>
                  </a:cubicBezTo>
                  <a:cubicBezTo>
                    <a:pt x="4103" y="5491"/>
                    <a:pt x="4303" y="3923"/>
                    <a:pt x="3736" y="2355"/>
                  </a:cubicBezTo>
                  <a:cubicBezTo>
                    <a:pt x="3208" y="945"/>
                    <a:pt x="2239" y="1"/>
                    <a:pt x="1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7"/>
            <p:cNvSpPr/>
            <p:nvPr/>
          </p:nvSpPr>
          <p:spPr>
            <a:xfrm>
              <a:off x="-15675" y="6260450"/>
              <a:ext cx="485375" cy="410625"/>
            </a:xfrm>
            <a:custGeom>
              <a:avLst/>
              <a:gdLst/>
              <a:ahLst/>
              <a:cxnLst/>
              <a:rect l="l" t="t" r="r" b="b"/>
              <a:pathLst>
                <a:path w="19415" h="16425" extrusionOk="0">
                  <a:moveTo>
                    <a:pt x="8654" y="0"/>
                  </a:moveTo>
                  <a:cubicBezTo>
                    <a:pt x="6215" y="0"/>
                    <a:pt x="4270" y="480"/>
                    <a:pt x="4270" y="480"/>
                  </a:cubicBezTo>
                  <a:lnTo>
                    <a:pt x="6072" y="10287"/>
                  </a:lnTo>
                  <a:lnTo>
                    <a:pt x="6072" y="10287"/>
                  </a:lnTo>
                  <a:lnTo>
                    <a:pt x="1" y="9253"/>
                  </a:lnTo>
                  <a:lnTo>
                    <a:pt x="1" y="9253"/>
                  </a:lnTo>
                  <a:lnTo>
                    <a:pt x="1568" y="16425"/>
                  </a:lnTo>
                  <a:lnTo>
                    <a:pt x="16846" y="16224"/>
                  </a:lnTo>
                  <a:cubicBezTo>
                    <a:pt x="19414" y="8486"/>
                    <a:pt x="18280" y="4383"/>
                    <a:pt x="15845" y="2248"/>
                  </a:cubicBezTo>
                  <a:cubicBezTo>
                    <a:pt x="13871" y="454"/>
                    <a:pt x="11028" y="0"/>
                    <a:pt x="8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7"/>
            <p:cNvSpPr/>
            <p:nvPr/>
          </p:nvSpPr>
          <p:spPr>
            <a:xfrm>
              <a:off x="-3175" y="6547300"/>
              <a:ext cx="836475" cy="130450"/>
            </a:xfrm>
            <a:custGeom>
              <a:avLst/>
              <a:gdLst/>
              <a:ahLst/>
              <a:cxnLst/>
              <a:rect l="l" t="t" r="r" b="b"/>
              <a:pathLst>
                <a:path w="33459" h="5218" extrusionOk="0">
                  <a:moveTo>
                    <a:pt x="27320" y="1"/>
                  </a:moveTo>
                  <a:cubicBezTo>
                    <a:pt x="27243" y="1"/>
                    <a:pt x="27166" y="5"/>
                    <a:pt x="27087" y="14"/>
                  </a:cubicBezTo>
                  <a:cubicBezTo>
                    <a:pt x="25252" y="180"/>
                    <a:pt x="25252" y="2315"/>
                    <a:pt x="25386" y="3616"/>
                  </a:cubicBezTo>
                  <a:lnTo>
                    <a:pt x="12777" y="4183"/>
                  </a:lnTo>
                  <a:cubicBezTo>
                    <a:pt x="12777" y="4183"/>
                    <a:pt x="11108" y="847"/>
                    <a:pt x="9553" y="847"/>
                  </a:cubicBezTo>
                  <a:cubicBezTo>
                    <a:pt x="9538" y="847"/>
                    <a:pt x="9523" y="847"/>
                    <a:pt x="9508" y="848"/>
                  </a:cubicBezTo>
                  <a:cubicBezTo>
                    <a:pt x="7907" y="948"/>
                    <a:pt x="8073" y="4183"/>
                    <a:pt x="8073" y="4183"/>
                  </a:cubicBezTo>
                  <a:lnTo>
                    <a:pt x="1" y="3783"/>
                  </a:lnTo>
                  <a:lnTo>
                    <a:pt x="268" y="5217"/>
                  </a:lnTo>
                  <a:lnTo>
                    <a:pt x="33458" y="5217"/>
                  </a:lnTo>
                  <a:lnTo>
                    <a:pt x="33458" y="3249"/>
                  </a:lnTo>
                  <a:lnTo>
                    <a:pt x="30856" y="3349"/>
                  </a:lnTo>
                  <a:cubicBezTo>
                    <a:pt x="30250" y="2072"/>
                    <a:pt x="29032" y="1"/>
                    <a:pt x="27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7"/>
            <p:cNvSpPr/>
            <p:nvPr/>
          </p:nvSpPr>
          <p:spPr>
            <a:xfrm>
              <a:off x="207825" y="6591400"/>
              <a:ext cx="107600" cy="145450"/>
            </a:xfrm>
            <a:custGeom>
              <a:avLst/>
              <a:gdLst/>
              <a:ahLst/>
              <a:cxnLst/>
              <a:rect l="l" t="t" r="r" b="b"/>
              <a:pathLst>
                <a:path w="4304" h="5818" extrusionOk="0">
                  <a:moveTo>
                    <a:pt x="1408" y="0"/>
                  </a:moveTo>
                  <a:cubicBezTo>
                    <a:pt x="1303" y="0"/>
                    <a:pt x="1200" y="17"/>
                    <a:pt x="1101" y="51"/>
                  </a:cubicBezTo>
                  <a:cubicBezTo>
                    <a:pt x="234" y="351"/>
                    <a:pt x="0" y="1886"/>
                    <a:pt x="601" y="3487"/>
                  </a:cubicBezTo>
                  <a:cubicBezTo>
                    <a:pt x="1096" y="4856"/>
                    <a:pt x="2049" y="5818"/>
                    <a:pt x="2882" y="5818"/>
                  </a:cubicBezTo>
                  <a:cubicBezTo>
                    <a:pt x="3003" y="5818"/>
                    <a:pt x="3122" y="5797"/>
                    <a:pt x="3236" y="5755"/>
                  </a:cubicBezTo>
                  <a:cubicBezTo>
                    <a:pt x="4103" y="5488"/>
                    <a:pt x="4303" y="3920"/>
                    <a:pt x="3736" y="2353"/>
                  </a:cubicBezTo>
                  <a:cubicBezTo>
                    <a:pt x="3204" y="993"/>
                    <a:pt x="2227" y="0"/>
                    <a:pt x="1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7"/>
            <p:cNvSpPr/>
            <p:nvPr/>
          </p:nvSpPr>
          <p:spPr>
            <a:xfrm>
              <a:off x="644800" y="6568825"/>
              <a:ext cx="107600" cy="145500"/>
            </a:xfrm>
            <a:custGeom>
              <a:avLst/>
              <a:gdLst/>
              <a:ahLst/>
              <a:cxnLst/>
              <a:rect l="l" t="t" r="r" b="b"/>
              <a:pathLst>
                <a:path w="4304" h="5820" extrusionOk="0">
                  <a:moveTo>
                    <a:pt x="1414" y="0"/>
                  </a:moveTo>
                  <a:cubicBezTo>
                    <a:pt x="1306" y="0"/>
                    <a:pt x="1201" y="17"/>
                    <a:pt x="1101" y="53"/>
                  </a:cubicBezTo>
                  <a:cubicBezTo>
                    <a:pt x="201" y="320"/>
                    <a:pt x="0" y="1888"/>
                    <a:pt x="601" y="3456"/>
                  </a:cubicBezTo>
                  <a:cubicBezTo>
                    <a:pt x="1096" y="4854"/>
                    <a:pt x="2049" y="5820"/>
                    <a:pt x="2861" y="5820"/>
                  </a:cubicBezTo>
                  <a:cubicBezTo>
                    <a:pt x="2978" y="5820"/>
                    <a:pt x="3093" y="5800"/>
                    <a:pt x="3203" y="5757"/>
                  </a:cubicBezTo>
                  <a:cubicBezTo>
                    <a:pt x="4103" y="5457"/>
                    <a:pt x="4303" y="3923"/>
                    <a:pt x="3703" y="2322"/>
                  </a:cubicBezTo>
                  <a:cubicBezTo>
                    <a:pt x="3204" y="941"/>
                    <a:pt x="2213" y="0"/>
                    <a:pt x="1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7"/>
            <p:cNvSpPr/>
            <p:nvPr/>
          </p:nvSpPr>
          <p:spPr>
            <a:xfrm>
              <a:off x="406300" y="6236575"/>
              <a:ext cx="501200" cy="28375"/>
            </a:xfrm>
            <a:custGeom>
              <a:avLst/>
              <a:gdLst/>
              <a:ahLst/>
              <a:cxnLst/>
              <a:rect l="l" t="t" r="r" b="b"/>
              <a:pathLst>
                <a:path w="20048" h="1135" extrusionOk="0">
                  <a:moveTo>
                    <a:pt x="0" y="0"/>
                  </a:moveTo>
                  <a:lnTo>
                    <a:pt x="0" y="401"/>
                  </a:lnTo>
                  <a:lnTo>
                    <a:pt x="20048" y="1135"/>
                  </a:lnTo>
                  <a:lnTo>
                    <a:pt x="20048" y="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7"/>
            <p:cNvSpPr/>
            <p:nvPr/>
          </p:nvSpPr>
          <p:spPr>
            <a:xfrm>
              <a:off x="415475" y="6334975"/>
              <a:ext cx="443675" cy="46725"/>
            </a:xfrm>
            <a:custGeom>
              <a:avLst/>
              <a:gdLst/>
              <a:ahLst/>
              <a:cxnLst/>
              <a:rect l="l" t="t" r="r" b="b"/>
              <a:pathLst>
                <a:path w="17747" h="1869" extrusionOk="0">
                  <a:moveTo>
                    <a:pt x="34" y="1"/>
                  </a:moveTo>
                  <a:lnTo>
                    <a:pt x="0" y="434"/>
                  </a:lnTo>
                  <a:lnTo>
                    <a:pt x="17713" y="1869"/>
                  </a:lnTo>
                  <a:lnTo>
                    <a:pt x="17746" y="14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7"/>
            <p:cNvSpPr/>
            <p:nvPr/>
          </p:nvSpPr>
          <p:spPr>
            <a:xfrm>
              <a:off x="464675" y="6485075"/>
              <a:ext cx="377800" cy="10875"/>
            </a:xfrm>
            <a:custGeom>
              <a:avLst/>
              <a:gdLst/>
              <a:ahLst/>
              <a:cxnLst/>
              <a:rect l="l" t="t" r="r" b="b"/>
              <a:pathLst>
                <a:path w="15112" h="435" extrusionOk="0">
                  <a:moveTo>
                    <a:pt x="0" y="1"/>
                  </a:moveTo>
                  <a:lnTo>
                    <a:pt x="0" y="435"/>
                  </a:lnTo>
                  <a:lnTo>
                    <a:pt x="15111" y="435"/>
                  </a:lnTo>
                  <a:lnTo>
                    <a:pt x="15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7"/>
            <p:cNvSpPr/>
            <p:nvPr/>
          </p:nvSpPr>
          <p:spPr>
            <a:xfrm>
              <a:off x="115250" y="6283275"/>
              <a:ext cx="209350" cy="243525"/>
            </a:xfrm>
            <a:custGeom>
              <a:avLst/>
              <a:gdLst/>
              <a:ahLst/>
              <a:cxnLst/>
              <a:rect l="l" t="t" r="r" b="b"/>
              <a:pathLst>
                <a:path w="8374" h="9741" extrusionOk="0">
                  <a:moveTo>
                    <a:pt x="1" y="0"/>
                  </a:moveTo>
                  <a:lnTo>
                    <a:pt x="1435" y="9307"/>
                  </a:lnTo>
                  <a:lnTo>
                    <a:pt x="8373" y="9741"/>
                  </a:lnTo>
                  <a:lnTo>
                    <a:pt x="7506" y="8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7"/>
            <p:cNvSpPr/>
            <p:nvPr/>
          </p:nvSpPr>
          <p:spPr>
            <a:xfrm>
              <a:off x="318725" y="6314125"/>
              <a:ext cx="155975" cy="212675"/>
            </a:xfrm>
            <a:custGeom>
              <a:avLst/>
              <a:gdLst/>
              <a:ahLst/>
              <a:cxnLst/>
              <a:rect l="l" t="t" r="r" b="b"/>
              <a:pathLst>
                <a:path w="6239" h="8507" extrusionOk="0">
                  <a:moveTo>
                    <a:pt x="1" y="1"/>
                  </a:moveTo>
                  <a:lnTo>
                    <a:pt x="1335" y="8507"/>
                  </a:lnTo>
                  <a:lnTo>
                    <a:pt x="3470" y="8340"/>
                  </a:lnTo>
                  <a:cubicBezTo>
                    <a:pt x="6239" y="196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7"/>
            <p:cNvSpPr/>
            <p:nvPr/>
          </p:nvSpPr>
          <p:spPr>
            <a:xfrm>
              <a:off x="680650" y="6614300"/>
              <a:ext cx="35050" cy="54625"/>
            </a:xfrm>
            <a:custGeom>
              <a:avLst/>
              <a:gdLst/>
              <a:ahLst/>
              <a:cxnLst/>
              <a:rect l="l" t="t" r="r" b="b"/>
              <a:pathLst>
                <a:path w="1402" h="2185" extrusionOk="0">
                  <a:moveTo>
                    <a:pt x="471" y="0"/>
                  </a:moveTo>
                  <a:cubicBezTo>
                    <a:pt x="459" y="0"/>
                    <a:pt x="446" y="1"/>
                    <a:pt x="434" y="2"/>
                  </a:cubicBezTo>
                  <a:cubicBezTo>
                    <a:pt x="134" y="102"/>
                    <a:pt x="1" y="636"/>
                    <a:pt x="134" y="1236"/>
                  </a:cubicBezTo>
                  <a:cubicBezTo>
                    <a:pt x="255" y="1779"/>
                    <a:pt x="593" y="2185"/>
                    <a:pt x="878" y="2185"/>
                  </a:cubicBezTo>
                  <a:cubicBezTo>
                    <a:pt x="909" y="2185"/>
                    <a:pt x="939" y="2180"/>
                    <a:pt x="968" y="2170"/>
                  </a:cubicBezTo>
                  <a:cubicBezTo>
                    <a:pt x="1268" y="2104"/>
                    <a:pt x="1402" y="1570"/>
                    <a:pt x="1268" y="970"/>
                  </a:cubicBezTo>
                  <a:cubicBezTo>
                    <a:pt x="1172" y="423"/>
                    <a:pt x="797" y="0"/>
                    <a:pt x="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7"/>
            <p:cNvSpPr/>
            <p:nvPr/>
          </p:nvSpPr>
          <p:spPr>
            <a:xfrm>
              <a:off x="243675" y="6633475"/>
              <a:ext cx="35050" cy="54450"/>
            </a:xfrm>
            <a:custGeom>
              <a:avLst/>
              <a:gdLst/>
              <a:ahLst/>
              <a:cxnLst/>
              <a:rect l="l" t="t" r="r" b="b"/>
              <a:pathLst>
                <a:path w="1402" h="2178" extrusionOk="0">
                  <a:moveTo>
                    <a:pt x="507" y="1"/>
                  </a:moveTo>
                  <a:cubicBezTo>
                    <a:pt x="494" y="1"/>
                    <a:pt x="481" y="1"/>
                    <a:pt x="468" y="2"/>
                  </a:cubicBezTo>
                  <a:cubicBezTo>
                    <a:pt x="134" y="69"/>
                    <a:pt x="1" y="636"/>
                    <a:pt x="134" y="1203"/>
                  </a:cubicBezTo>
                  <a:cubicBezTo>
                    <a:pt x="289" y="1791"/>
                    <a:pt x="615" y="2178"/>
                    <a:pt x="902" y="2178"/>
                  </a:cubicBezTo>
                  <a:cubicBezTo>
                    <a:pt x="924" y="2178"/>
                    <a:pt x="946" y="2176"/>
                    <a:pt x="968" y="2171"/>
                  </a:cubicBezTo>
                  <a:cubicBezTo>
                    <a:pt x="1302" y="2071"/>
                    <a:pt x="1402" y="1537"/>
                    <a:pt x="1302" y="936"/>
                  </a:cubicBezTo>
                  <a:cubicBezTo>
                    <a:pt x="1173" y="391"/>
                    <a:pt x="829" y="1"/>
                    <a:pt x="5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7"/>
            <p:cNvSpPr/>
            <p:nvPr/>
          </p:nvSpPr>
          <p:spPr>
            <a:xfrm>
              <a:off x="144450" y="6359150"/>
              <a:ext cx="66725" cy="106775"/>
            </a:xfrm>
            <a:custGeom>
              <a:avLst/>
              <a:gdLst/>
              <a:ahLst/>
              <a:cxnLst/>
              <a:rect l="l" t="t" r="r" b="b"/>
              <a:pathLst>
                <a:path w="2669" h="4271" extrusionOk="0">
                  <a:moveTo>
                    <a:pt x="1334" y="1"/>
                  </a:moveTo>
                  <a:cubicBezTo>
                    <a:pt x="601" y="1"/>
                    <a:pt x="0" y="968"/>
                    <a:pt x="0" y="2136"/>
                  </a:cubicBezTo>
                  <a:cubicBezTo>
                    <a:pt x="0" y="3303"/>
                    <a:pt x="601" y="4271"/>
                    <a:pt x="1334" y="4271"/>
                  </a:cubicBezTo>
                  <a:cubicBezTo>
                    <a:pt x="2102" y="4271"/>
                    <a:pt x="2669" y="3303"/>
                    <a:pt x="2669" y="2136"/>
                  </a:cubicBezTo>
                  <a:cubicBezTo>
                    <a:pt x="2669" y="935"/>
                    <a:pt x="2102" y="1"/>
                    <a:pt x="1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7"/>
            <p:cNvSpPr/>
            <p:nvPr/>
          </p:nvSpPr>
          <p:spPr>
            <a:xfrm>
              <a:off x="215325" y="6355000"/>
              <a:ext cx="70900" cy="114275"/>
            </a:xfrm>
            <a:custGeom>
              <a:avLst/>
              <a:gdLst/>
              <a:ahLst/>
              <a:cxnLst/>
              <a:rect l="l" t="t" r="r" b="b"/>
              <a:pathLst>
                <a:path w="2836" h="4571" extrusionOk="0">
                  <a:moveTo>
                    <a:pt x="1435" y="0"/>
                  </a:moveTo>
                  <a:cubicBezTo>
                    <a:pt x="634" y="0"/>
                    <a:pt x="0" y="1034"/>
                    <a:pt x="0" y="2302"/>
                  </a:cubicBezTo>
                  <a:cubicBezTo>
                    <a:pt x="0" y="3536"/>
                    <a:pt x="634" y="4570"/>
                    <a:pt x="1435" y="4570"/>
                  </a:cubicBezTo>
                  <a:cubicBezTo>
                    <a:pt x="2202" y="4570"/>
                    <a:pt x="2836" y="3536"/>
                    <a:pt x="2836" y="2302"/>
                  </a:cubicBezTo>
                  <a:cubicBezTo>
                    <a:pt x="2836" y="1001"/>
                    <a:pt x="2202" y="0"/>
                    <a:pt x="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7"/>
            <p:cNvSpPr/>
            <p:nvPr/>
          </p:nvSpPr>
          <p:spPr>
            <a:xfrm>
              <a:off x="177800" y="6387525"/>
              <a:ext cx="25050" cy="47550"/>
            </a:xfrm>
            <a:custGeom>
              <a:avLst/>
              <a:gdLst/>
              <a:ahLst/>
              <a:cxnLst/>
              <a:rect l="l" t="t" r="r" b="b"/>
              <a:pathLst>
                <a:path w="1002" h="1902" extrusionOk="0">
                  <a:moveTo>
                    <a:pt x="501" y="0"/>
                  </a:moveTo>
                  <a:cubicBezTo>
                    <a:pt x="201" y="0"/>
                    <a:pt x="0" y="400"/>
                    <a:pt x="0" y="967"/>
                  </a:cubicBezTo>
                  <a:cubicBezTo>
                    <a:pt x="0" y="1501"/>
                    <a:pt x="201" y="1901"/>
                    <a:pt x="501" y="1901"/>
                  </a:cubicBezTo>
                  <a:cubicBezTo>
                    <a:pt x="801" y="1901"/>
                    <a:pt x="1001" y="1501"/>
                    <a:pt x="1001" y="967"/>
                  </a:cubicBezTo>
                  <a:cubicBezTo>
                    <a:pt x="1001" y="467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7"/>
            <p:cNvSpPr/>
            <p:nvPr/>
          </p:nvSpPr>
          <p:spPr>
            <a:xfrm>
              <a:off x="219500" y="6392475"/>
              <a:ext cx="25025" cy="48425"/>
            </a:xfrm>
            <a:custGeom>
              <a:avLst/>
              <a:gdLst/>
              <a:ahLst/>
              <a:cxnLst/>
              <a:rect l="l" t="t" r="r" b="b"/>
              <a:pathLst>
                <a:path w="1001" h="1937" extrusionOk="0">
                  <a:moveTo>
                    <a:pt x="531" y="1"/>
                  </a:moveTo>
                  <a:cubicBezTo>
                    <a:pt x="521" y="1"/>
                    <a:pt x="511" y="1"/>
                    <a:pt x="501" y="2"/>
                  </a:cubicBezTo>
                  <a:cubicBezTo>
                    <a:pt x="200" y="2"/>
                    <a:pt x="0" y="436"/>
                    <a:pt x="0" y="970"/>
                  </a:cubicBezTo>
                  <a:cubicBezTo>
                    <a:pt x="0" y="1503"/>
                    <a:pt x="200" y="1937"/>
                    <a:pt x="501" y="1937"/>
                  </a:cubicBezTo>
                  <a:cubicBezTo>
                    <a:pt x="801" y="1937"/>
                    <a:pt x="1001" y="1503"/>
                    <a:pt x="1001" y="970"/>
                  </a:cubicBezTo>
                  <a:cubicBezTo>
                    <a:pt x="1001" y="454"/>
                    <a:pt x="814" y="1"/>
                    <a:pt x="5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7"/>
            <p:cNvSpPr/>
            <p:nvPr/>
          </p:nvSpPr>
          <p:spPr>
            <a:xfrm>
              <a:off x="24350" y="6531775"/>
              <a:ext cx="175150" cy="89600"/>
            </a:xfrm>
            <a:custGeom>
              <a:avLst/>
              <a:gdLst/>
              <a:ahLst/>
              <a:cxnLst/>
              <a:rect l="l" t="t" r="r" b="b"/>
              <a:pathLst>
                <a:path w="7006" h="3584" extrusionOk="0">
                  <a:moveTo>
                    <a:pt x="1" y="1"/>
                  </a:moveTo>
                  <a:cubicBezTo>
                    <a:pt x="1" y="1"/>
                    <a:pt x="1" y="3036"/>
                    <a:pt x="2603" y="3503"/>
                  </a:cubicBezTo>
                  <a:cubicBezTo>
                    <a:pt x="2878" y="3559"/>
                    <a:pt x="3138" y="3584"/>
                    <a:pt x="3384" y="3584"/>
                  </a:cubicBezTo>
                  <a:cubicBezTo>
                    <a:pt x="6107" y="3584"/>
                    <a:pt x="7006" y="468"/>
                    <a:pt x="7006" y="468"/>
                  </a:cubicBezTo>
                  <a:lnTo>
                    <a:pt x="7006" y="468"/>
                  </a:lnTo>
                  <a:cubicBezTo>
                    <a:pt x="5621" y="1210"/>
                    <a:pt x="4442" y="1470"/>
                    <a:pt x="3468" y="1470"/>
                  </a:cubicBezTo>
                  <a:cubicBezTo>
                    <a:pt x="1157" y="147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7"/>
            <p:cNvSpPr/>
            <p:nvPr/>
          </p:nvSpPr>
          <p:spPr>
            <a:xfrm>
              <a:off x="17675" y="6580150"/>
              <a:ext cx="181825" cy="14200"/>
            </a:xfrm>
            <a:custGeom>
              <a:avLst/>
              <a:gdLst/>
              <a:ahLst/>
              <a:cxnLst/>
              <a:rect l="l" t="t" r="r" b="b"/>
              <a:pathLst>
                <a:path w="7273" h="568" extrusionOk="0">
                  <a:moveTo>
                    <a:pt x="1" y="1"/>
                  </a:moveTo>
                  <a:lnTo>
                    <a:pt x="1" y="167"/>
                  </a:lnTo>
                  <a:lnTo>
                    <a:pt x="7273" y="568"/>
                  </a:lnTo>
                  <a:lnTo>
                    <a:pt x="7273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7"/>
            <p:cNvSpPr/>
            <p:nvPr/>
          </p:nvSpPr>
          <p:spPr>
            <a:xfrm>
              <a:off x="61050" y="6554300"/>
              <a:ext cx="15875" cy="68400"/>
            </a:xfrm>
            <a:custGeom>
              <a:avLst/>
              <a:gdLst/>
              <a:ahLst/>
              <a:cxnLst/>
              <a:rect l="l" t="t" r="r" b="b"/>
              <a:pathLst>
                <a:path w="635" h="2736" extrusionOk="0">
                  <a:moveTo>
                    <a:pt x="467" y="1"/>
                  </a:moveTo>
                  <a:lnTo>
                    <a:pt x="0" y="2702"/>
                  </a:lnTo>
                  <a:lnTo>
                    <a:pt x="167" y="2736"/>
                  </a:lnTo>
                  <a:lnTo>
                    <a:pt x="634" y="34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7"/>
            <p:cNvSpPr/>
            <p:nvPr/>
          </p:nvSpPr>
          <p:spPr>
            <a:xfrm>
              <a:off x="101900" y="6565975"/>
              <a:ext cx="9200" cy="65075"/>
            </a:xfrm>
            <a:custGeom>
              <a:avLst/>
              <a:gdLst/>
              <a:ahLst/>
              <a:cxnLst/>
              <a:rect l="l" t="t" r="r" b="b"/>
              <a:pathLst>
                <a:path w="368" h="2603" extrusionOk="0">
                  <a:moveTo>
                    <a:pt x="201" y="1"/>
                  </a:moveTo>
                  <a:lnTo>
                    <a:pt x="1" y="2602"/>
                  </a:lnTo>
                  <a:lnTo>
                    <a:pt x="168" y="2602"/>
                  </a:lnTo>
                  <a:lnTo>
                    <a:pt x="368" y="3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7"/>
            <p:cNvSpPr/>
            <p:nvPr/>
          </p:nvSpPr>
          <p:spPr>
            <a:xfrm>
              <a:off x="136925" y="6544300"/>
              <a:ext cx="13375" cy="84250"/>
            </a:xfrm>
            <a:custGeom>
              <a:avLst/>
              <a:gdLst/>
              <a:ahLst/>
              <a:cxnLst/>
              <a:rect l="l" t="t" r="r" b="b"/>
              <a:pathLst>
                <a:path w="535" h="3370" extrusionOk="0">
                  <a:moveTo>
                    <a:pt x="1" y="0"/>
                  </a:moveTo>
                  <a:lnTo>
                    <a:pt x="368" y="3369"/>
                  </a:lnTo>
                  <a:lnTo>
                    <a:pt x="535" y="3336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7"/>
            <p:cNvSpPr/>
            <p:nvPr/>
          </p:nvSpPr>
          <p:spPr>
            <a:xfrm>
              <a:off x="1281925" y="6507300"/>
              <a:ext cx="452850" cy="156325"/>
            </a:xfrm>
            <a:custGeom>
              <a:avLst/>
              <a:gdLst/>
              <a:ahLst/>
              <a:cxnLst/>
              <a:rect l="l" t="t" r="r" b="b"/>
              <a:pathLst>
                <a:path w="18114" h="6253" extrusionOk="0">
                  <a:moveTo>
                    <a:pt x="8797" y="0"/>
                  </a:moveTo>
                  <a:cubicBezTo>
                    <a:pt x="2910" y="0"/>
                    <a:pt x="0" y="1447"/>
                    <a:pt x="0" y="1447"/>
                  </a:cubicBezTo>
                  <a:cubicBezTo>
                    <a:pt x="0" y="1447"/>
                    <a:pt x="3445" y="6252"/>
                    <a:pt x="8705" y="6252"/>
                  </a:cubicBezTo>
                  <a:cubicBezTo>
                    <a:pt x="11429" y="6252"/>
                    <a:pt x="14641" y="4963"/>
                    <a:pt x="18113" y="1047"/>
                  </a:cubicBezTo>
                  <a:cubicBezTo>
                    <a:pt x="14447" y="271"/>
                    <a:pt x="11343" y="0"/>
                    <a:pt x="8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7"/>
            <p:cNvSpPr/>
            <p:nvPr/>
          </p:nvSpPr>
          <p:spPr>
            <a:xfrm>
              <a:off x="1251900" y="6128625"/>
              <a:ext cx="452025" cy="494075"/>
            </a:xfrm>
            <a:custGeom>
              <a:avLst/>
              <a:gdLst/>
              <a:ahLst/>
              <a:cxnLst/>
              <a:rect l="l" t="t" r="r" b="b"/>
              <a:pathLst>
                <a:path w="18081" h="19763" extrusionOk="0">
                  <a:moveTo>
                    <a:pt x="9697" y="1"/>
                  </a:moveTo>
                  <a:cubicBezTo>
                    <a:pt x="9625" y="1"/>
                    <a:pt x="9550" y="6"/>
                    <a:pt x="9474" y="15"/>
                  </a:cubicBezTo>
                  <a:cubicBezTo>
                    <a:pt x="5538" y="516"/>
                    <a:pt x="6905" y="10156"/>
                    <a:pt x="6905" y="10156"/>
                  </a:cubicBezTo>
                  <a:lnTo>
                    <a:pt x="2769" y="9889"/>
                  </a:lnTo>
                  <a:cubicBezTo>
                    <a:pt x="2769" y="9889"/>
                    <a:pt x="2899" y="6351"/>
                    <a:pt x="1896" y="6351"/>
                  </a:cubicBezTo>
                  <a:cubicBezTo>
                    <a:pt x="1763" y="6351"/>
                    <a:pt x="1610" y="6413"/>
                    <a:pt x="1435" y="6553"/>
                  </a:cubicBezTo>
                  <a:cubicBezTo>
                    <a:pt x="0" y="7721"/>
                    <a:pt x="234" y="12157"/>
                    <a:pt x="234" y="12157"/>
                  </a:cubicBezTo>
                  <a:lnTo>
                    <a:pt x="6405" y="11690"/>
                  </a:lnTo>
                  <a:lnTo>
                    <a:pt x="6872" y="19763"/>
                  </a:lnTo>
                  <a:lnTo>
                    <a:pt x="6872" y="19729"/>
                  </a:lnTo>
                  <a:lnTo>
                    <a:pt x="13343" y="19729"/>
                  </a:lnTo>
                  <a:lnTo>
                    <a:pt x="14044" y="13025"/>
                  </a:lnTo>
                  <a:lnTo>
                    <a:pt x="18080" y="13425"/>
                  </a:lnTo>
                  <a:cubicBezTo>
                    <a:pt x="18080" y="13425"/>
                    <a:pt x="17504" y="7981"/>
                    <a:pt x="15943" y="7981"/>
                  </a:cubicBezTo>
                  <a:cubicBezTo>
                    <a:pt x="15911" y="7981"/>
                    <a:pt x="15878" y="7983"/>
                    <a:pt x="15845" y="7988"/>
                  </a:cubicBezTo>
                  <a:cubicBezTo>
                    <a:pt x="14211" y="8188"/>
                    <a:pt x="15845" y="11690"/>
                    <a:pt x="15845" y="11690"/>
                  </a:cubicBezTo>
                  <a:lnTo>
                    <a:pt x="13043" y="12091"/>
                  </a:lnTo>
                  <a:cubicBezTo>
                    <a:pt x="13043" y="12091"/>
                    <a:pt x="13364" y="1"/>
                    <a:pt x="9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7"/>
            <p:cNvSpPr/>
            <p:nvPr/>
          </p:nvSpPr>
          <p:spPr>
            <a:xfrm>
              <a:off x="1439525" y="6204875"/>
              <a:ext cx="34225" cy="342775"/>
            </a:xfrm>
            <a:custGeom>
              <a:avLst/>
              <a:gdLst/>
              <a:ahLst/>
              <a:cxnLst/>
              <a:rect l="l" t="t" r="r" b="b"/>
              <a:pathLst>
                <a:path w="1369" h="13711" extrusionOk="0">
                  <a:moveTo>
                    <a:pt x="368" y="1"/>
                  </a:moveTo>
                  <a:lnTo>
                    <a:pt x="1" y="34"/>
                  </a:lnTo>
                  <a:lnTo>
                    <a:pt x="1002" y="13711"/>
                  </a:lnTo>
                  <a:lnTo>
                    <a:pt x="1368" y="13677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7"/>
            <p:cNvSpPr/>
            <p:nvPr/>
          </p:nvSpPr>
          <p:spPr>
            <a:xfrm>
              <a:off x="1475400" y="6290775"/>
              <a:ext cx="14200" cy="181000"/>
            </a:xfrm>
            <a:custGeom>
              <a:avLst/>
              <a:gdLst/>
              <a:ahLst/>
              <a:cxnLst/>
              <a:rect l="l" t="t" r="r" b="b"/>
              <a:pathLst>
                <a:path w="568" h="7240" extrusionOk="0">
                  <a:moveTo>
                    <a:pt x="0" y="1"/>
                  </a:moveTo>
                  <a:lnTo>
                    <a:pt x="200" y="7239"/>
                  </a:lnTo>
                  <a:lnTo>
                    <a:pt x="567" y="7239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7"/>
            <p:cNvSpPr/>
            <p:nvPr/>
          </p:nvSpPr>
          <p:spPr>
            <a:xfrm>
              <a:off x="1515425" y="6173200"/>
              <a:ext cx="21700" cy="374450"/>
            </a:xfrm>
            <a:custGeom>
              <a:avLst/>
              <a:gdLst/>
              <a:ahLst/>
              <a:cxnLst/>
              <a:rect l="l" t="t" r="r" b="b"/>
              <a:pathLst>
                <a:path w="868" h="14978" extrusionOk="0">
                  <a:moveTo>
                    <a:pt x="367" y="0"/>
                  </a:moveTo>
                  <a:lnTo>
                    <a:pt x="0" y="34"/>
                  </a:lnTo>
                  <a:lnTo>
                    <a:pt x="501" y="14978"/>
                  </a:lnTo>
                  <a:lnTo>
                    <a:pt x="868" y="14978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7"/>
            <p:cNvSpPr/>
            <p:nvPr/>
          </p:nvSpPr>
          <p:spPr>
            <a:xfrm>
              <a:off x="1270250" y="6404200"/>
              <a:ext cx="82575" cy="9200"/>
            </a:xfrm>
            <a:custGeom>
              <a:avLst/>
              <a:gdLst/>
              <a:ahLst/>
              <a:cxnLst/>
              <a:rect l="l" t="t" r="r" b="b"/>
              <a:pathLst>
                <a:path w="3303" h="368" extrusionOk="0">
                  <a:moveTo>
                    <a:pt x="0" y="0"/>
                  </a:moveTo>
                  <a:lnTo>
                    <a:pt x="0" y="367"/>
                  </a:lnTo>
                  <a:lnTo>
                    <a:pt x="3303" y="367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7"/>
            <p:cNvSpPr/>
            <p:nvPr/>
          </p:nvSpPr>
          <p:spPr>
            <a:xfrm>
              <a:off x="1291100" y="6387525"/>
              <a:ext cx="140125" cy="13350"/>
            </a:xfrm>
            <a:custGeom>
              <a:avLst/>
              <a:gdLst/>
              <a:ahLst/>
              <a:cxnLst/>
              <a:rect l="l" t="t" r="r" b="b"/>
              <a:pathLst>
                <a:path w="5605" h="534" extrusionOk="0">
                  <a:moveTo>
                    <a:pt x="34" y="0"/>
                  </a:moveTo>
                  <a:lnTo>
                    <a:pt x="0" y="367"/>
                  </a:lnTo>
                  <a:lnTo>
                    <a:pt x="5604" y="534"/>
                  </a:lnTo>
                  <a:lnTo>
                    <a:pt x="5604" y="1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7"/>
            <p:cNvSpPr/>
            <p:nvPr/>
          </p:nvSpPr>
          <p:spPr>
            <a:xfrm>
              <a:off x="1587975" y="6420050"/>
              <a:ext cx="99250" cy="23350"/>
            </a:xfrm>
            <a:custGeom>
              <a:avLst/>
              <a:gdLst/>
              <a:ahLst/>
              <a:cxnLst/>
              <a:rect l="l" t="t" r="r" b="b"/>
              <a:pathLst>
                <a:path w="3970" h="934" extrusionOk="0">
                  <a:moveTo>
                    <a:pt x="3937" y="0"/>
                  </a:moveTo>
                  <a:lnTo>
                    <a:pt x="0" y="567"/>
                  </a:lnTo>
                  <a:lnTo>
                    <a:pt x="67" y="934"/>
                  </a:lnTo>
                  <a:lnTo>
                    <a:pt x="3970" y="367"/>
                  </a:lnTo>
                  <a:lnTo>
                    <a:pt x="39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7"/>
            <p:cNvSpPr/>
            <p:nvPr/>
          </p:nvSpPr>
          <p:spPr>
            <a:xfrm>
              <a:off x="1629675" y="6436725"/>
              <a:ext cx="63400" cy="14200"/>
            </a:xfrm>
            <a:custGeom>
              <a:avLst/>
              <a:gdLst/>
              <a:ahLst/>
              <a:cxnLst/>
              <a:rect l="l" t="t" r="r" b="b"/>
              <a:pathLst>
                <a:path w="2536" h="568" extrusionOk="0">
                  <a:moveTo>
                    <a:pt x="2502" y="0"/>
                  </a:moveTo>
                  <a:lnTo>
                    <a:pt x="0" y="200"/>
                  </a:lnTo>
                  <a:lnTo>
                    <a:pt x="34" y="567"/>
                  </a:lnTo>
                  <a:lnTo>
                    <a:pt x="2535" y="367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7"/>
            <p:cNvSpPr/>
            <p:nvPr/>
          </p:nvSpPr>
          <p:spPr>
            <a:xfrm>
              <a:off x="1282750" y="6533450"/>
              <a:ext cx="452025" cy="226025"/>
            </a:xfrm>
            <a:custGeom>
              <a:avLst/>
              <a:gdLst/>
              <a:ahLst/>
              <a:cxnLst/>
              <a:rect l="l" t="t" r="r" b="b"/>
              <a:pathLst>
                <a:path w="18081" h="9041" extrusionOk="0">
                  <a:moveTo>
                    <a:pt x="18080" y="1"/>
                  </a:moveTo>
                  <a:cubicBezTo>
                    <a:pt x="14988" y="1463"/>
                    <a:pt x="11803" y="1934"/>
                    <a:pt x="8984" y="1934"/>
                  </a:cubicBezTo>
                  <a:cubicBezTo>
                    <a:pt x="3896" y="1934"/>
                    <a:pt x="1" y="401"/>
                    <a:pt x="1" y="401"/>
                  </a:cubicBezTo>
                  <a:lnTo>
                    <a:pt x="1" y="401"/>
                  </a:lnTo>
                  <a:lnTo>
                    <a:pt x="3537" y="9040"/>
                  </a:lnTo>
                  <a:lnTo>
                    <a:pt x="14444" y="9040"/>
                  </a:lnTo>
                  <a:lnTo>
                    <a:pt x="180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7"/>
            <p:cNvSpPr/>
            <p:nvPr/>
          </p:nvSpPr>
          <p:spPr>
            <a:xfrm>
              <a:off x="1307775" y="6567650"/>
              <a:ext cx="399475" cy="74250"/>
            </a:xfrm>
            <a:custGeom>
              <a:avLst/>
              <a:gdLst/>
              <a:ahLst/>
              <a:cxnLst/>
              <a:rect l="l" t="t" r="r" b="b"/>
              <a:pathLst>
                <a:path w="15979" h="2970" extrusionOk="0">
                  <a:moveTo>
                    <a:pt x="15311" y="0"/>
                  </a:moveTo>
                  <a:lnTo>
                    <a:pt x="13944" y="1701"/>
                  </a:lnTo>
                  <a:lnTo>
                    <a:pt x="12810" y="701"/>
                  </a:lnTo>
                  <a:lnTo>
                    <a:pt x="11509" y="2302"/>
                  </a:lnTo>
                  <a:lnTo>
                    <a:pt x="10508" y="1168"/>
                  </a:lnTo>
                  <a:lnTo>
                    <a:pt x="9274" y="2469"/>
                  </a:lnTo>
                  <a:lnTo>
                    <a:pt x="8006" y="1168"/>
                  </a:lnTo>
                  <a:lnTo>
                    <a:pt x="6739" y="2469"/>
                  </a:lnTo>
                  <a:lnTo>
                    <a:pt x="5504" y="1435"/>
                  </a:lnTo>
                  <a:lnTo>
                    <a:pt x="4103" y="2469"/>
                  </a:lnTo>
                  <a:lnTo>
                    <a:pt x="3069" y="701"/>
                  </a:lnTo>
                  <a:lnTo>
                    <a:pt x="1668" y="1968"/>
                  </a:lnTo>
                  <a:lnTo>
                    <a:pt x="267" y="467"/>
                  </a:lnTo>
                  <a:lnTo>
                    <a:pt x="0" y="667"/>
                  </a:lnTo>
                  <a:lnTo>
                    <a:pt x="1635" y="2502"/>
                  </a:lnTo>
                  <a:lnTo>
                    <a:pt x="2969" y="1268"/>
                  </a:lnTo>
                  <a:lnTo>
                    <a:pt x="3970" y="2969"/>
                  </a:lnTo>
                  <a:lnTo>
                    <a:pt x="5471" y="1868"/>
                  </a:lnTo>
                  <a:lnTo>
                    <a:pt x="6772" y="2969"/>
                  </a:lnTo>
                  <a:lnTo>
                    <a:pt x="8006" y="1668"/>
                  </a:lnTo>
                  <a:lnTo>
                    <a:pt x="9274" y="2969"/>
                  </a:lnTo>
                  <a:lnTo>
                    <a:pt x="10508" y="1701"/>
                  </a:lnTo>
                  <a:lnTo>
                    <a:pt x="11509" y="2836"/>
                  </a:lnTo>
                  <a:lnTo>
                    <a:pt x="12843" y="1268"/>
                  </a:lnTo>
                  <a:lnTo>
                    <a:pt x="14010" y="2202"/>
                  </a:lnTo>
                  <a:lnTo>
                    <a:pt x="15245" y="667"/>
                  </a:lnTo>
                  <a:lnTo>
                    <a:pt x="15645" y="1601"/>
                  </a:lnTo>
                  <a:lnTo>
                    <a:pt x="15978" y="1468"/>
                  </a:lnTo>
                  <a:lnTo>
                    <a:pt x="15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7"/>
            <p:cNvSpPr/>
            <p:nvPr/>
          </p:nvSpPr>
          <p:spPr>
            <a:xfrm>
              <a:off x="1331125" y="6618525"/>
              <a:ext cx="357775" cy="45875"/>
            </a:xfrm>
            <a:custGeom>
              <a:avLst/>
              <a:gdLst/>
              <a:ahLst/>
              <a:cxnLst/>
              <a:rect l="l" t="t" r="r" b="b"/>
              <a:pathLst>
                <a:path w="14311" h="1835" extrusionOk="0">
                  <a:moveTo>
                    <a:pt x="14177" y="0"/>
                  </a:moveTo>
                  <a:cubicBezTo>
                    <a:pt x="11425" y="1150"/>
                    <a:pt x="8407" y="1474"/>
                    <a:pt x="5870" y="1474"/>
                  </a:cubicBezTo>
                  <a:cubicBezTo>
                    <a:pt x="2595" y="1474"/>
                    <a:pt x="123" y="934"/>
                    <a:pt x="67" y="934"/>
                  </a:cubicBezTo>
                  <a:lnTo>
                    <a:pt x="0" y="1268"/>
                  </a:lnTo>
                  <a:cubicBezTo>
                    <a:pt x="34" y="1301"/>
                    <a:pt x="2569" y="1835"/>
                    <a:pt x="5905" y="1835"/>
                  </a:cubicBezTo>
                  <a:cubicBezTo>
                    <a:pt x="8440" y="1835"/>
                    <a:pt x="11509" y="1501"/>
                    <a:pt x="14311" y="334"/>
                  </a:cubicBezTo>
                  <a:lnTo>
                    <a:pt x="14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7"/>
            <p:cNvSpPr/>
            <p:nvPr/>
          </p:nvSpPr>
          <p:spPr>
            <a:xfrm>
              <a:off x="1367825" y="6704400"/>
              <a:ext cx="291900" cy="35050"/>
            </a:xfrm>
            <a:custGeom>
              <a:avLst/>
              <a:gdLst/>
              <a:ahLst/>
              <a:cxnLst/>
              <a:rect l="l" t="t" r="r" b="b"/>
              <a:pathLst>
                <a:path w="11676" h="1402" extrusionOk="0">
                  <a:moveTo>
                    <a:pt x="11542" y="1"/>
                  </a:moveTo>
                  <a:cubicBezTo>
                    <a:pt x="9372" y="848"/>
                    <a:pt x="6956" y="1090"/>
                    <a:pt x="4902" y="1090"/>
                  </a:cubicBezTo>
                  <a:cubicBezTo>
                    <a:pt x="2186" y="1090"/>
                    <a:pt x="105" y="668"/>
                    <a:pt x="67" y="668"/>
                  </a:cubicBezTo>
                  <a:lnTo>
                    <a:pt x="0" y="1002"/>
                  </a:lnTo>
                  <a:cubicBezTo>
                    <a:pt x="33" y="1002"/>
                    <a:pt x="2068" y="1402"/>
                    <a:pt x="4837" y="1402"/>
                  </a:cubicBezTo>
                  <a:cubicBezTo>
                    <a:pt x="6905" y="1402"/>
                    <a:pt x="9407" y="1168"/>
                    <a:pt x="11675" y="301"/>
                  </a:cubicBezTo>
                  <a:lnTo>
                    <a:pt x="115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7"/>
            <p:cNvSpPr/>
            <p:nvPr/>
          </p:nvSpPr>
          <p:spPr>
            <a:xfrm>
              <a:off x="1348625" y="6653550"/>
              <a:ext cx="324425" cy="75075"/>
            </a:xfrm>
            <a:custGeom>
              <a:avLst/>
              <a:gdLst/>
              <a:ahLst/>
              <a:cxnLst/>
              <a:rect l="l" t="t" r="r" b="b"/>
              <a:pathLst>
                <a:path w="12977" h="3003" extrusionOk="0">
                  <a:moveTo>
                    <a:pt x="12176" y="0"/>
                  </a:moveTo>
                  <a:lnTo>
                    <a:pt x="11176" y="1401"/>
                  </a:lnTo>
                  <a:lnTo>
                    <a:pt x="10108" y="400"/>
                  </a:lnTo>
                  <a:lnTo>
                    <a:pt x="8974" y="2168"/>
                  </a:lnTo>
                  <a:lnTo>
                    <a:pt x="7806" y="834"/>
                  </a:lnTo>
                  <a:lnTo>
                    <a:pt x="6539" y="2435"/>
                  </a:lnTo>
                  <a:lnTo>
                    <a:pt x="5138" y="867"/>
                  </a:lnTo>
                  <a:lnTo>
                    <a:pt x="3937" y="2202"/>
                  </a:lnTo>
                  <a:lnTo>
                    <a:pt x="2603" y="567"/>
                  </a:lnTo>
                  <a:lnTo>
                    <a:pt x="1268" y="1901"/>
                  </a:lnTo>
                  <a:lnTo>
                    <a:pt x="268" y="967"/>
                  </a:lnTo>
                  <a:lnTo>
                    <a:pt x="1" y="1234"/>
                  </a:lnTo>
                  <a:lnTo>
                    <a:pt x="1268" y="2402"/>
                  </a:lnTo>
                  <a:lnTo>
                    <a:pt x="2603" y="1067"/>
                  </a:lnTo>
                  <a:lnTo>
                    <a:pt x="3937" y="2735"/>
                  </a:lnTo>
                  <a:lnTo>
                    <a:pt x="5138" y="1368"/>
                  </a:lnTo>
                  <a:lnTo>
                    <a:pt x="6539" y="3002"/>
                  </a:lnTo>
                  <a:lnTo>
                    <a:pt x="7840" y="1401"/>
                  </a:lnTo>
                  <a:lnTo>
                    <a:pt x="9007" y="2735"/>
                  </a:lnTo>
                  <a:lnTo>
                    <a:pt x="10141" y="934"/>
                  </a:lnTo>
                  <a:lnTo>
                    <a:pt x="11209" y="1935"/>
                  </a:lnTo>
                  <a:lnTo>
                    <a:pt x="12210" y="567"/>
                  </a:lnTo>
                  <a:lnTo>
                    <a:pt x="12677" y="1101"/>
                  </a:lnTo>
                  <a:lnTo>
                    <a:pt x="12977" y="867"/>
                  </a:lnTo>
                  <a:lnTo>
                    <a:pt x="121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47"/>
          <p:cNvGrpSpPr/>
          <p:nvPr/>
        </p:nvGrpSpPr>
        <p:grpSpPr>
          <a:xfrm flipH="1">
            <a:off x="1102592" y="683905"/>
            <a:ext cx="1876302" cy="1714160"/>
            <a:chOff x="9235925" y="5997225"/>
            <a:chExt cx="2315850" cy="2115725"/>
          </a:xfrm>
        </p:grpSpPr>
        <p:sp>
          <p:nvSpPr>
            <p:cNvPr id="1723" name="Google Shape;1723;p47"/>
            <p:cNvSpPr/>
            <p:nvPr/>
          </p:nvSpPr>
          <p:spPr>
            <a:xfrm>
              <a:off x="9235925" y="5997225"/>
              <a:ext cx="2264150" cy="2115725"/>
            </a:xfrm>
            <a:custGeom>
              <a:avLst/>
              <a:gdLst/>
              <a:ahLst/>
              <a:cxnLst/>
              <a:rect l="l" t="t" r="r" b="b"/>
              <a:pathLst>
                <a:path w="90566" h="84629" extrusionOk="0">
                  <a:moveTo>
                    <a:pt x="29088" y="49303"/>
                  </a:moveTo>
                  <a:lnTo>
                    <a:pt x="29088" y="49303"/>
                  </a:lnTo>
                  <a:cubicBezTo>
                    <a:pt x="29288" y="49370"/>
                    <a:pt x="29522" y="49470"/>
                    <a:pt x="29755" y="49536"/>
                  </a:cubicBezTo>
                  <a:cubicBezTo>
                    <a:pt x="29589" y="49603"/>
                    <a:pt x="29455" y="49636"/>
                    <a:pt x="29355" y="49670"/>
                  </a:cubicBezTo>
                  <a:cubicBezTo>
                    <a:pt x="29222" y="49536"/>
                    <a:pt x="29122" y="49436"/>
                    <a:pt x="29088" y="49303"/>
                  </a:cubicBezTo>
                  <a:close/>
                  <a:moveTo>
                    <a:pt x="32691" y="50537"/>
                  </a:moveTo>
                  <a:cubicBezTo>
                    <a:pt x="34459" y="51104"/>
                    <a:pt x="36127" y="51504"/>
                    <a:pt x="37628" y="51805"/>
                  </a:cubicBezTo>
                  <a:lnTo>
                    <a:pt x="35426" y="53839"/>
                  </a:lnTo>
                  <a:cubicBezTo>
                    <a:pt x="35259" y="54006"/>
                    <a:pt x="35126" y="54173"/>
                    <a:pt x="35026" y="54340"/>
                  </a:cubicBezTo>
                  <a:cubicBezTo>
                    <a:pt x="34892" y="54340"/>
                    <a:pt x="34759" y="54373"/>
                    <a:pt x="34626" y="54373"/>
                  </a:cubicBezTo>
                  <a:cubicBezTo>
                    <a:pt x="34058" y="54373"/>
                    <a:pt x="33458" y="54206"/>
                    <a:pt x="32924" y="53973"/>
                  </a:cubicBezTo>
                  <a:cubicBezTo>
                    <a:pt x="33591" y="52539"/>
                    <a:pt x="33258" y="51771"/>
                    <a:pt x="33124" y="51338"/>
                  </a:cubicBezTo>
                  <a:cubicBezTo>
                    <a:pt x="33024" y="51037"/>
                    <a:pt x="32891" y="50804"/>
                    <a:pt x="32691" y="50537"/>
                  </a:cubicBezTo>
                  <a:close/>
                  <a:moveTo>
                    <a:pt x="52238" y="67816"/>
                  </a:moveTo>
                  <a:lnTo>
                    <a:pt x="52405" y="68316"/>
                  </a:lnTo>
                  <a:lnTo>
                    <a:pt x="52138" y="68850"/>
                  </a:lnTo>
                  <a:cubicBezTo>
                    <a:pt x="52038" y="69050"/>
                    <a:pt x="51905" y="69284"/>
                    <a:pt x="51871" y="69517"/>
                  </a:cubicBezTo>
                  <a:lnTo>
                    <a:pt x="50437" y="72620"/>
                  </a:lnTo>
                  <a:cubicBezTo>
                    <a:pt x="50537" y="71552"/>
                    <a:pt x="50403" y="69984"/>
                    <a:pt x="49703" y="68216"/>
                  </a:cubicBezTo>
                  <a:cubicBezTo>
                    <a:pt x="50604" y="68150"/>
                    <a:pt x="51471" y="67983"/>
                    <a:pt x="52238" y="67816"/>
                  </a:cubicBezTo>
                  <a:close/>
                  <a:moveTo>
                    <a:pt x="46267" y="1"/>
                  </a:moveTo>
                  <a:cubicBezTo>
                    <a:pt x="35126" y="1"/>
                    <a:pt x="24352" y="4504"/>
                    <a:pt x="16613" y="12310"/>
                  </a:cubicBezTo>
                  <a:cubicBezTo>
                    <a:pt x="11676" y="17347"/>
                    <a:pt x="8874" y="22984"/>
                    <a:pt x="8907" y="27787"/>
                  </a:cubicBezTo>
                  <a:cubicBezTo>
                    <a:pt x="9041" y="36627"/>
                    <a:pt x="12576" y="43199"/>
                    <a:pt x="19448" y="47435"/>
                  </a:cubicBezTo>
                  <a:cubicBezTo>
                    <a:pt x="19148" y="47602"/>
                    <a:pt x="18914" y="47835"/>
                    <a:pt x="18647" y="48102"/>
                  </a:cubicBezTo>
                  <a:cubicBezTo>
                    <a:pt x="18147" y="48702"/>
                    <a:pt x="17947" y="49536"/>
                    <a:pt x="18114" y="50370"/>
                  </a:cubicBezTo>
                  <a:cubicBezTo>
                    <a:pt x="18180" y="50604"/>
                    <a:pt x="18214" y="50837"/>
                    <a:pt x="18381" y="51171"/>
                  </a:cubicBezTo>
                  <a:cubicBezTo>
                    <a:pt x="17113" y="51938"/>
                    <a:pt x="17013" y="53206"/>
                    <a:pt x="17013" y="53372"/>
                  </a:cubicBezTo>
                  <a:cubicBezTo>
                    <a:pt x="16946" y="54140"/>
                    <a:pt x="17213" y="54874"/>
                    <a:pt x="17747" y="55507"/>
                  </a:cubicBezTo>
                  <a:cubicBezTo>
                    <a:pt x="17914" y="55707"/>
                    <a:pt x="18214" y="56008"/>
                    <a:pt x="18781" y="56308"/>
                  </a:cubicBezTo>
                  <a:cubicBezTo>
                    <a:pt x="18714" y="56775"/>
                    <a:pt x="18714" y="57175"/>
                    <a:pt x="18848" y="57642"/>
                  </a:cubicBezTo>
                  <a:cubicBezTo>
                    <a:pt x="18948" y="58143"/>
                    <a:pt x="19615" y="59777"/>
                    <a:pt x="22050" y="59777"/>
                  </a:cubicBezTo>
                  <a:cubicBezTo>
                    <a:pt x="23084" y="59777"/>
                    <a:pt x="24518" y="59443"/>
                    <a:pt x="25619" y="59143"/>
                  </a:cubicBezTo>
                  <a:cubicBezTo>
                    <a:pt x="26720" y="60544"/>
                    <a:pt x="27921" y="61478"/>
                    <a:pt x="29055" y="62045"/>
                  </a:cubicBezTo>
                  <a:cubicBezTo>
                    <a:pt x="29622" y="62946"/>
                    <a:pt x="30423" y="63780"/>
                    <a:pt x="31523" y="64514"/>
                  </a:cubicBezTo>
                  <a:cubicBezTo>
                    <a:pt x="30856" y="65514"/>
                    <a:pt x="30456" y="66615"/>
                    <a:pt x="30289" y="67616"/>
                  </a:cubicBezTo>
                  <a:lnTo>
                    <a:pt x="23718" y="61712"/>
                  </a:lnTo>
                  <a:cubicBezTo>
                    <a:pt x="23251" y="61311"/>
                    <a:pt x="22684" y="61111"/>
                    <a:pt x="22050" y="61111"/>
                  </a:cubicBezTo>
                  <a:cubicBezTo>
                    <a:pt x="21750" y="61111"/>
                    <a:pt x="21516" y="61145"/>
                    <a:pt x="21216" y="61211"/>
                  </a:cubicBezTo>
                  <a:lnTo>
                    <a:pt x="1769" y="68050"/>
                  </a:lnTo>
                  <a:cubicBezTo>
                    <a:pt x="1002" y="68350"/>
                    <a:pt x="401" y="68984"/>
                    <a:pt x="201" y="69784"/>
                  </a:cubicBezTo>
                  <a:cubicBezTo>
                    <a:pt x="1" y="70551"/>
                    <a:pt x="168" y="71385"/>
                    <a:pt x="701" y="72019"/>
                  </a:cubicBezTo>
                  <a:lnTo>
                    <a:pt x="10542" y="83728"/>
                  </a:lnTo>
                  <a:cubicBezTo>
                    <a:pt x="11042" y="84328"/>
                    <a:pt x="11743" y="84628"/>
                    <a:pt x="12443" y="84628"/>
                  </a:cubicBezTo>
                  <a:cubicBezTo>
                    <a:pt x="12843" y="84628"/>
                    <a:pt x="13244" y="84528"/>
                    <a:pt x="13577" y="84328"/>
                  </a:cubicBezTo>
                  <a:lnTo>
                    <a:pt x="32858" y="74421"/>
                  </a:lnTo>
                  <a:cubicBezTo>
                    <a:pt x="33591" y="74054"/>
                    <a:pt x="34092" y="73353"/>
                    <a:pt x="34192" y="72519"/>
                  </a:cubicBezTo>
                  <a:lnTo>
                    <a:pt x="34192" y="72052"/>
                  </a:lnTo>
                  <a:cubicBezTo>
                    <a:pt x="34792" y="72186"/>
                    <a:pt x="35426" y="72253"/>
                    <a:pt x="36027" y="72253"/>
                  </a:cubicBezTo>
                  <a:cubicBezTo>
                    <a:pt x="37561" y="72253"/>
                    <a:pt x="38795" y="71852"/>
                    <a:pt x="39763" y="71152"/>
                  </a:cubicBezTo>
                  <a:cubicBezTo>
                    <a:pt x="41097" y="73554"/>
                    <a:pt x="43599" y="74888"/>
                    <a:pt x="46868" y="74888"/>
                  </a:cubicBezTo>
                  <a:cubicBezTo>
                    <a:pt x="47235" y="74888"/>
                    <a:pt x="47601" y="74888"/>
                    <a:pt x="47968" y="74854"/>
                  </a:cubicBezTo>
                  <a:cubicBezTo>
                    <a:pt x="48569" y="74821"/>
                    <a:pt x="49103" y="74554"/>
                    <a:pt x="49469" y="74187"/>
                  </a:cubicBezTo>
                  <a:lnTo>
                    <a:pt x="49469" y="74187"/>
                  </a:lnTo>
                  <a:lnTo>
                    <a:pt x="49269" y="74588"/>
                  </a:lnTo>
                  <a:cubicBezTo>
                    <a:pt x="49103" y="74854"/>
                    <a:pt x="48969" y="75155"/>
                    <a:pt x="48902" y="75422"/>
                  </a:cubicBezTo>
                  <a:lnTo>
                    <a:pt x="48769" y="75688"/>
                  </a:lnTo>
                  <a:cubicBezTo>
                    <a:pt x="48602" y="75922"/>
                    <a:pt x="48435" y="76222"/>
                    <a:pt x="48402" y="76522"/>
                  </a:cubicBezTo>
                  <a:lnTo>
                    <a:pt x="48135" y="77023"/>
                  </a:lnTo>
                  <a:cubicBezTo>
                    <a:pt x="47635" y="78157"/>
                    <a:pt x="47968" y="79424"/>
                    <a:pt x="49036" y="80158"/>
                  </a:cubicBezTo>
                  <a:cubicBezTo>
                    <a:pt x="52071" y="82193"/>
                    <a:pt x="55240" y="83227"/>
                    <a:pt x="58543" y="83227"/>
                  </a:cubicBezTo>
                  <a:cubicBezTo>
                    <a:pt x="64580" y="83227"/>
                    <a:pt x="68717" y="79658"/>
                    <a:pt x="68883" y="79491"/>
                  </a:cubicBezTo>
                  <a:cubicBezTo>
                    <a:pt x="69651" y="78757"/>
                    <a:pt x="69917" y="77657"/>
                    <a:pt x="69551" y="76689"/>
                  </a:cubicBezTo>
                  <a:lnTo>
                    <a:pt x="69250" y="75989"/>
                  </a:lnTo>
                  <a:cubicBezTo>
                    <a:pt x="69217" y="75588"/>
                    <a:pt x="69050" y="75255"/>
                    <a:pt x="68817" y="74988"/>
                  </a:cubicBezTo>
                  <a:lnTo>
                    <a:pt x="68750" y="74821"/>
                  </a:lnTo>
                  <a:cubicBezTo>
                    <a:pt x="68717" y="74387"/>
                    <a:pt x="68550" y="74021"/>
                    <a:pt x="68283" y="73687"/>
                  </a:cubicBezTo>
                  <a:lnTo>
                    <a:pt x="66548" y="69317"/>
                  </a:lnTo>
                  <a:cubicBezTo>
                    <a:pt x="66482" y="68917"/>
                    <a:pt x="66315" y="68550"/>
                    <a:pt x="66115" y="68250"/>
                  </a:cubicBezTo>
                  <a:cubicBezTo>
                    <a:pt x="66081" y="68016"/>
                    <a:pt x="65981" y="67749"/>
                    <a:pt x="65881" y="67516"/>
                  </a:cubicBezTo>
                  <a:lnTo>
                    <a:pt x="70284" y="61311"/>
                  </a:lnTo>
                  <a:cubicBezTo>
                    <a:pt x="70718" y="60711"/>
                    <a:pt x="70885" y="59977"/>
                    <a:pt x="70651" y="59243"/>
                  </a:cubicBezTo>
                  <a:cubicBezTo>
                    <a:pt x="70485" y="58543"/>
                    <a:pt x="69984" y="57976"/>
                    <a:pt x="69317" y="57642"/>
                  </a:cubicBezTo>
                  <a:lnTo>
                    <a:pt x="67115" y="56541"/>
                  </a:lnTo>
                  <a:cubicBezTo>
                    <a:pt x="66749" y="56375"/>
                    <a:pt x="66382" y="56308"/>
                    <a:pt x="65981" y="56308"/>
                  </a:cubicBezTo>
                  <a:cubicBezTo>
                    <a:pt x="65081" y="56308"/>
                    <a:pt x="64213" y="56808"/>
                    <a:pt x="63780" y="57642"/>
                  </a:cubicBezTo>
                  <a:lnTo>
                    <a:pt x="63713" y="57809"/>
                  </a:lnTo>
                  <a:lnTo>
                    <a:pt x="61478" y="57342"/>
                  </a:lnTo>
                  <a:cubicBezTo>
                    <a:pt x="61445" y="57309"/>
                    <a:pt x="61411" y="57209"/>
                    <a:pt x="61311" y="57175"/>
                  </a:cubicBezTo>
                  <a:cubicBezTo>
                    <a:pt x="60878" y="56675"/>
                    <a:pt x="60211" y="56408"/>
                    <a:pt x="59543" y="56408"/>
                  </a:cubicBezTo>
                  <a:lnTo>
                    <a:pt x="59210" y="56408"/>
                  </a:lnTo>
                  <a:lnTo>
                    <a:pt x="56575" y="56742"/>
                  </a:lnTo>
                  <a:cubicBezTo>
                    <a:pt x="56141" y="56808"/>
                    <a:pt x="55774" y="56975"/>
                    <a:pt x="55474" y="57175"/>
                  </a:cubicBezTo>
                  <a:cubicBezTo>
                    <a:pt x="54940" y="56975"/>
                    <a:pt x="54373" y="56842"/>
                    <a:pt x="53739" y="56808"/>
                  </a:cubicBezTo>
                  <a:cubicBezTo>
                    <a:pt x="53706" y="55874"/>
                    <a:pt x="53139" y="55040"/>
                    <a:pt x="52305" y="54673"/>
                  </a:cubicBezTo>
                  <a:lnTo>
                    <a:pt x="50637" y="53406"/>
                  </a:lnTo>
                  <a:cubicBezTo>
                    <a:pt x="51137" y="53372"/>
                    <a:pt x="51638" y="53339"/>
                    <a:pt x="52205" y="53306"/>
                  </a:cubicBezTo>
                  <a:cubicBezTo>
                    <a:pt x="52238" y="53339"/>
                    <a:pt x="52238" y="53406"/>
                    <a:pt x="52272" y="53473"/>
                  </a:cubicBezTo>
                  <a:cubicBezTo>
                    <a:pt x="52705" y="54240"/>
                    <a:pt x="53472" y="54807"/>
                    <a:pt x="54373" y="54840"/>
                  </a:cubicBezTo>
                  <a:cubicBezTo>
                    <a:pt x="54406" y="54840"/>
                    <a:pt x="55274" y="54874"/>
                    <a:pt x="56708" y="54874"/>
                  </a:cubicBezTo>
                  <a:cubicBezTo>
                    <a:pt x="62912" y="54874"/>
                    <a:pt x="78090" y="53973"/>
                    <a:pt x="85629" y="45634"/>
                  </a:cubicBezTo>
                  <a:cubicBezTo>
                    <a:pt x="89565" y="41597"/>
                    <a:pt x="90566" y="35360"/>
                    <a:pt x="88597" y="28621"/>
                  </a:cubicBezTo>
                  <a:cubicBezTo>
                    <a:pt x="85762" y="18914"/>
                    <a:pt x="76189" y="6672"/>
                    <a:pt x="57942" y="1635"/>
                  </a:cubicBezTo>
                  <a:cubicBezTo>
                    <a:pt x="54073" y="535"/>
                    <a:pt x="50137" y="1"/>
                    <a:pt x="46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7"/>
            <p:cNvSpPr/>
            <p:nvPr/>
          </p:nvSpPr>
          <p:spPr>
            <a:xfrm>
              <a:off x="9763800" y="6187375"/>
              <a:ext cx="1095825" cy="1155025"/>
            </a:xfrm>
            <a:custGeom>
              <a:avLst/>
              <a:gdLst/>
              <a:ahLst/>
              <a:cxnLst/>
              <a:rect l="l" t="t" r="r" b="b"/>
              <a:pathLst>
                <a:path w="43833" h="46201" extrusionOk="0">
                  <a:moveTo>
                    <a:pt x="25019" y="0"/>
                  </a:moveTo>
                  <a:cubicBezTo>
                    <a:pt x="24852" y="167"/>
                    <a:pt x="1" y="12376"/>
                    <a:pt x="1" y="12376"/>
                  </a:cubicBezTo>
                  <a:lnTo>
                    <a:pt x="1" y="33191"/>
                  </a:lnTo>
                  <a:cubicBezTo>
                    <a:pt x="4437" y="39829"/>
                    <a:pt x="17814" y="42064"/>
                    <a:pt x="20882" y="42497"/>
                  </a:cubicBezTo>
                  <a:lnTo>
                    <a:pt x="20582" y="43898"/>
                  </a:lnTo>
                  <a:lnTo>
                    <a:pt x="20482" y="46100"/>
                  </a:lnTo>
                  <a:lnTo>
                    <a:pt x="23251" y="46200"/>
                  </a:lnTo>
                  <a:lnTo>
                    <a:pt x="23684" y="45533"/>
                  </a:lnTo>
                  <a:lnTo>
                    <a:pt x="23518" y="44332"/>
                  </a:lnTo>
                  <a:lnTo>
                    <a:pt x="23418" y="43065"/>
                  </a:lnTo>
                  <a:lnTo>
                    <a:pt x="23418" y="43065"/>
                  </a:lnTo>
                  <a:cubicBezTo>
                    <a:pt x="24326" y="43201"/>
                    <a:pt x="26011" y="43403"/>
                    <a:pt x="28069" y="43403"/>
                  </a:cubicBezTo>
                  <a:cubicBezTo>
                    <a:pt x="31526" y="43403"/>
                    <a:pt x="36037" y="42834"/>
                    <a:pt x="39696" y="40429"/>
                  </a:cubicBezTo>
                  <a:lnTo>
                    <a:pt x="43832" y="12676"/>
                  </a:lnTo>
                  <a:cubicBezTo>
                    <a:pt x="43832" y="12676"/>
                    <a:pt x="25186" y="200"/>
                    <a:pt x="25019" y="0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7"/>
            <p:cNvSpPr/>
            <p:nvPr/>
          </p:nvSpPr>
          <p:spPr>
            <a:xfrm>
              <a:off x="9870550" y="6625650"/>
              <a:ext cx="339425" cy="218050"/>
            </a:xfrm>
            <a:custGeom>
              <a:avLst/>
              <a:gdLst/>
              <a:ahLst/>
              <a:cxnLst/>
              <a:rect l="l" t="t" r="r" b="b"/>
              <a:pathLst>
                <a:path w="13577" h="8722" extrusionOk="0">
                  <a:moveTo>
                    <a:pt x="7212" y="0"/>
                  </a:moveTo>
                  <a:cubicBezTo>
                    <a:pt x="2186" y="0"/>
                    <a:pt x="32" y="6490"/>
                    <a:pt x="1" y="6553"/>
                  </a:cubicBezTo>
                  <a:lnTo>
                    <a:pt x="334" y="6653"/>
                  </a:lnTo>
                  <a:cubicBezTo>
                    <a:pt x="366" y="6558"/>
                    <a:pt x="2461" y="303"/>
                    <a:pt x="7256" y="303"/>
                  </a:cubicBezTo>
                  <a:cubicBezTo>
                    <a:pt x="7488" y="303"/>
                    <a:pt x="7728" y="318"/>
                    <a:pt x="7973" y="349"/>
                  </a:cubicBezTo>
                  <a:cubicBezTo>
                    <a:pt x="13210" y="1016"/>
                    <a:pt x="12376" y="8621"/>
                    <a:pt x="12376" y="8688"/>
                  </a:cubicBezTo>
                  <a:lnTo>
                    <a:pt x="12710" y="8721"/>
                  </a:lnTo>
                  <a:cubicBezTo>
                    <a:pt x="12743" y="8655"/>
                    <a:pt x="13577" y="682"/>
                    <a:pt x="7973" y="49"/>
                  </a:cubicBezTo>
                  <a:cubicBezTo>
                    <a:pt x="7713" y="16"/>
                    <a:pt x="7459" y="0"/>
                    <a:pt x="7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7"/>
            <p:cNvSpPr/>
            <p:nvPr/>
          </p:nvSpPr>
          <p:spPr>
            <a:xfrm>
              <a:off x="9848025" y="6737775"/>
              <a:ext cx="44225" cy="21700"/>
            </a:xfrm>
            <a:custGeom>
              <a:avLst/>
              <a:gdLst/>
              <a:ahLst/>
              <a:cxnLst/>
              <a:rect l="l" t="t" r="r" b="b"/>
              <a:pathLst>
                <a:path w="1769" h="868" extrusionOk="0">
                  <a:moveTo>
                    <a:pt x="101" y="0"/>
                  </a:moveTo>
                  <a:lnTo>
                    <a:pt x="1" y="300"/>
                  </a:lnTo>
                  <a:lnTo>
                    <a:pt x="1669" y="867"/>
                  </a:lnTo>
                  <a:lnTo>
                    <a:pt x="1769" y="5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7"/>
            <p:cNvSpPr/>
            <p:nvPr/>
          </p:nvSpPr>
          <p:spPr>
            <a:xfrm>
              <a:off x="9864725" y="6704400"/>
              <a:ext cx="35050" cy="39225"/>
            </a:xfrm>
            <a:custGeom>
              <a:avLst/>
              <a:gdLst/>
              <a:ahLst/>
              <a:cxnLst/>
              <a:rect l="l" t="t" r="r" b="b"/>
              <a:pathLst>
                <a:path w="1402" h="1569" extrusionOk="0">
                  <a:moveTo>
                    <a:pt x="234" y="1"/>
                  </a:moveTo>
                  <a:lnTo>
                    <a:pt x="0" y="201"/>
                  </a:lnTo>
                  <a:lnTo>
                    <a:pt x="1168" y="1569"/>
                  </a:lnTo>
                  <a:lnTo>
                    <a:pt x="1401" y="133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7"/>
            <p:cNvSpPr/>
            <p:nvPr/>
          </p:nvSpPr>
          <p:spPr>
            <a:xfrm>
              <a:off x="9888900" y="6684400"/>
              <a:ext cx="23375" cy="40050"/>
            </a:xfrm>
            <a:custGeom>
              <a:avLst/>
              <a:gdLst/>
              <a:ahLst/>
              <a:cxnLst/>
              <a:rect l="l" t="t" r="r" b="b"/>
              <a:pathLst>
                <a:path w="935" h="1602" extrusionOk="0">
                  <a:moveTo>
                    <a:pt x="301" y="0"/>
                  </a:moveTo>
                  <a:lnTo>
                    <a:pt x="0" y="134"/>
                  </a:lnTo>
                  <a:lnTo>
                    <a:pt x="634" y="1601"/>
                  </a:lnTo>
                  <a:lnTo>
                    <a:pt x="934" y="146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7"/>
            <p:cNvSpPr/>
            <p:nvPr/>
          </p:nvSpPr>
          <p:spPr>
            <a:xfrm>
              <a:off x="10263325" y="6683250"/>
              <a:ext cx="338600" cy="239675"/>
            </a:xfrm>
            <a:custGeom>
              <a:avLst/>
              <a:gdLst/>
              <a:ahLst/>
              <a:cxnLst/>
              <a:rect l="l" t="t" r="r" b="b"/>
              <a:pathLst>
                <a:path w="13544" h="9587" extrusionOk="0">
                  <a:moveTo>
                    <a:pt x="6584" y="0"/>
                  </a:moveTo>
                  <a:cubicBezTo>
                    <a:pt x="1909" y="0"/>
                    <a:pt x="31" y="6723"/>
                    <a:pt x="1" y="6784"/>
                  </a:cubicBezTo>
                  <a:lnTo>
                    <a:pt x="334" y="6884"/>
                  </a:lnTo>
                  <a:cubicBezTo>
                    <a:pt x="334" y="6793"/>
                    <a:pt x="2155" y="342"/>
                    <a:pt x="6567" y="342"/>
                  </a:cubicBezTo>
                  <a:cubicBezTo>
                    <a:pt x="6969" y="342"/>
                    <a:pt x="7393" y="396"/>
                    <a:pt x="7840" y="513"/>
                  </a:cubicBezTo>
                  <a:cubicBezTo>
                    <a:pt x="13210" y="1914"/>
                    <a:pt x="12810" y="9453"/>
                    <a:pt x="12810" y="9553"/>
                  </a:cubicBezTo>
                  <a:lnTo>
                    <a:pt x="13144" y="9586"/>
                  </a:lnTo>
                  <a:cubicBezTo>
                    <a:pt x="13144" y="9520"/>
                    <a:pt x="13544" y="1681"/>
                    <a:pt x="7940" y="180"/>
                  </a:cubicBezTo>
                  <a:cubicBezTo>
                    <a:pt x="7464" y="56"/>
                    <a:pt x="7012" y="0"/>
                    <a:pt x="6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7"/>
            <p:cNvSpPr/>
            <p:nvPr/>
          </p:nvSpPr>
          <p:spPr>
            <a:xfrm>
              <a:off x="10585225" y="6879525"/>
              <a:ext cx="50075" cy="11700"/>
            </a:xfrm>
            <a:custGeom>
              <a:avLst/>
              <a:gdLst/>
              <a:ahLst/>
              <a:cxnLst/>
              <a:rect l="l" t="t" r="r" b="b"/>
              <a:pathLst>
                <a:path w="2003" h="468" extrusionOk="0">
                  <a:moveTo>
                    <a:pt x="34" y="1"/>
                  </a:moveTo>
                  <a:lnTo>
                    <a:pt x="1" y="334"/>
                  </a:lnTo>
                  <a:lnTo>
                    <a:pt x="1969" y="468"/>
                  </a:lnTo>
                  <a:lnTo>
                    <a:pt x="2002" y="13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7"/>
            <p:cNvSpPr/>
            <p:nvPr/>
          </p:nvSpPr>
          <p:spPr>
            <a:xfrm>
              <a:off x="10584400" y="6845350"/>
              <a:ext cx="45875" cy="25875"/>
            </a:xfrm>
            <a:custGeom>
              <a:avLst/>
              <a:gdLst/>
              <a:ahLst/>
              <a:cxnLst/>
              <a:rect l="l" t="t" r="r" b="b"/>
              <a:pathLst>
                <a:path w="1835" h="1035" extrusionOk="0">
                  <a:moveTo>
                    <a:pt x="1735" y="0"/>
                  </a:moveTo>
                  <a:lnTo>
                    <a:pt x="0" y="734"/>
                  </a:lnTo>
                  <a:lnTo>
                    <a:pt x="100" y="1034"/>
                  </a:lnTo>
                  <a:lnTo>
                    <a:pt x="1835" y="300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7"/>
            <p:cNvSpPr/>
            <p:nvPr/>
          </p:nvSpPr>
          <p:spPr>
            <a:xfrm>
              <a:off x="10579400" y="6815325"/>
              <a:ext cx="38375" cy="34200"/>
            </a:xfrm>
            <a:custGeom>
              <a:avLst/>
              <a:gdLst/>
              <a:ahLst/>
              <a:cxnLst/>
              <a:rect l="l" t="t" r="r" b="b"/>
              <a:pathLst>
                <a:path w="1535" h="1368" extrusionOk="0">
                  <a:moveTo>
                    <a:pt x="1335" y="0"/>
                  </a:moveTo>
                  <a:lnTo>
                    <a:pt x="0" y="1134"/>
                  </a:lnTo>
                  <a:lnTo>
                    <a:pt x="200" y="1368"/>
                  </a:lnTo>
                  <a:lnTo>
                    <a:pt x="1535" y="267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7"/>
            <p:cNvSpPr/>
            <p:nvPr/>
          </p:nvSpPr>
          <p:spPr>
            <a:xfrm>
              <a:off x="9995650" y="6521775"/>
              <a:ext cx="190975" cy="83425"/>
            </a:xfrm>
            <a:custGeom>
              <a:avLst/>
              <a:gdLst/>
              <a:ahLst/>
              <a:cxnLst/>
              <a:rect l="l" t="t" r="r" b="b"/>
              <a:pathLst>
                <a:path w="7639" h="3337" extrusionOk="0">
                  <a:moveTo>
                    <a:pt x="0" y="1"/>
                  </a:moveTo>
                  <a:lnTo>
                    <a:pt x="200" y="3336"/>
                  </a:lnTo>
                  <a:lnTo>
                    <a:pt x="7639" y="12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7"/>
            <p:cNvSpPr/>
            <p:nvPr/>
          </p:nvSpPr>
          <p:spPr>
            <a:xfrm>
              <a:off x="10363400" y="6559300"/>
              <a:ext cx="190175" cy="118450"/>
            </a:xfrm>
            <a:custGeom>
              <a:avLst/>
              <a:gdLst/>
              <a:ahLst/>
              <a:cxnLst/>
              <a:rect l="l" t="t" r="r" b="b"/>
              <a:pathLst>
                <a:path w="7607" h="4738" extrusionOk="0">
                  <a:moveTo>
                    <a:pt x="1435" y="1"/>
                  </a:moveTo>
                  <a:lnTo>
                    <a:pt x="1" y="3036"/>
                  </a:lnTo>
                  <a:lnTo>
                    <a:pt x="7606" y="4737"/>
                  </a:lnTo>
                  <a:lnTo>
                    <a:pt x="7606" y="473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7"/>
            <p:cNvSpPr/>
            <p:nvPr/>
          </p:nvSpPr>
          <p:spPr>
            <a:xfrm>
              <a:off x="10089050" y="6766950"/>
              <a:ext cx="316075" cy="406150"/>
            </a:xfrm>
            <a:custGeom>
              <a:avLst/>
              <a:gdLst/>
              <a:ahLst/>
              <a:cxnLst/>
              <a:rect l="l" t="t" r="r" b="b"/>
              <a:pathLst>
                <a:path w="12643" h="16246" extrusionOk="0">
                  <a:moveTo>
                    <a:pt x="5471" y="1"/>
                  </a:moveTo>
                  <a:lnTo>
                    <a:pt x="3736" y="4404"/>
                  </a:lnTo>
                  <a:cubicBezTo>
                    <a:pt x="3262" y="3929"/>
                    <a:pt x="1948" y="2826"/>
                    <a:pt x="1046" y="2826"/>
                  </a:cubicBezTo>
                  <a:cubicBezTo>
                    <a:pt x="996" y="2826"/>
                    <a:pt x="948" y="2829"/>
                    <a:pt x="901" y="2836"/>
                  </a:cubicBezTo>
                  <a:cubicBezTo>
                    <a:pt x="634" y="2869"/>
                    <a:pt x="434" y="3003"/>
                    <a:pt x="300" y="3236"/>
                  </a:cubicBezTo>
                  <a:cubicBezTo>
                    <a:pt x="0" y="3837"/>
                    <a:pt x="234" y="4704"/>
                    <a:pt x="834" y="5471"/>
                  </a:cubicBezTo>
                  <a:cubicBezTo>
                    <a:pt x="1430" y="6141"/>
                    <a:pt x="2432" y="6738"/>
                    <a:pt x="3731" y="6738"/>
                  </a:cubicBezTo>
                  <a:cubicBezTo>
                    <a:pt x="4177" y="6738"/>
                    <a:pt x="4659" y="6667"/>
                    <a:pt x="5171" y="6505"/>
                  </a:cubicBezTo>
                  <a:lnTo>
                    <a:pt x="5171" y="6505"/>
                  </a:lnTo>
                  <a:lnTo>
                    <a:pt x="5104" y="8273"/>
                  </a:lnTo>
                  <a:lnTo>
                    <a:pt x="5237" y="8340"/>
                  </a:lnTo>
                  <a:cubicBezTo>
                    <a:pt x="5272" y="8357"/>
                    <a:pt x="5692" y="8482"/>
                    <a:pt x="6233" y="8482"/>
                  </a:cubicBezTo>
                  <a:cubicBezTo>
                    <a:pt x="6735" y="8482"/>
                    <a:pt x="7341" y="8374"/>
                    <a:pt x="7839" y="7973"/>
                  </a:cubicBezTo>
                  <a:cubicBezTo>
                    <a:pt x="8440" y="7506"/>
                    <a:pt x="8706" y="6772"/>
                    <a:pt x="8706" y="5771"/>
                  </a:cubicBezTo>
                  <a:cubicBezTo>
                    <a:pt x="9640" y="6939"/>
                    <a:pt x="12276" y="10575"/>
                    <a:pt x="11942" y="13844"/>
                  </a:cubicBezTo>
                  <a:cubicBezTo>
                    <a:pt x="11842" y="14711"/>
                    <a:pt x="11508" y="15345"/>
                    <a:pt x="10941" y="15679"/>
                  </a:cubicBezTo>
                  <a:cubicBezTo>
                    <a:pt x="10609" y="15860"/>
                    <a:pt x="10217" y="15930"/>
                    <a:pt x="9809" y="15930"/>
                  </a:cubicBezTo>
                  <a:cubicBezTo>
                    <a:pt x="8414" y="15930"/>
                    <a:pt x="6831" y="15111"/>
                    <a:pt x="6805" y="15111"/>
                  </a:cubicBezTo>
                  <a:lnTo>
                    <a:pt x="6638" y="15412"/>
                  </a:lnTo>
                  <a:cubicBezTo>
                    <a:pt x="6772" y="15478"/>
                    <a:pt x="8306" y="16246"/>
                    <a:pt x="9774" y="16246"/>
                  </a:cubicBezTo>
                  <a:cubicBezTo>
                    <a:pt x="10274" y="16246"/>
                    <a:pt x="10741" y="16179"/>
                    <a:pt x="11075" y="16012"/>
                  </a:cubicBezTo>
                  <a:cubicBezTo>
                    <a:pt x="11742" y="15612"/>
                    <a:pt x="12142" y="14911"/>
                    <a:pt x="12242" y="13877"/>
                  </a:cubicBezTo>
                  <a:cubicBezTo>
                    <a:pt x="12643" y="9841"/>
                    <a:pt x="8806" y="5371"/>
                    <a:pt x="8640" y="5204"/>
                  </a:cubicBezTo>
                  <a:lnTo>
                    <a:pt x="8306" y="4837"/>
                  </a:lnTo>
                  <a:lnTo>
                    <a:pt x="8339" y="5338"/>
                  </a:lnTo>
                  <a:cubicBezTo>
                    <a:pt x="8440" y="6439"/>
                    <a:pt x="8173" y="7239"/>
                    <a:pt x="7639" y="7706"/>
                  </a:cubicBezTo>
                  <a:cubicBezTo>
                    <a:pt x="7217" y="8070"/>
                    <a:pt x="6674" y="8170"/>
                    <a:pt x="6219" y="8170"/>
                  </a:cubicBezTo>
                  <a:cubicBezTo>
                    <a:pt x="5882" y="8170"/>
                    <a:pt x="5593" y="8116"/>
                    <a:pt x="5437" y="8073"/>
                  </a:cubicBezTo>
                  <a:lnTo>
                    <a:pt x="5504" y="6038"/>
                  </a:lnTo>
                  <a:lnTo>
                    <a:pt x="5271" y="6138"/>
                  </a:lnTo>
                  <a:cubicBezTo>
                    <a:pt x="4710" y="6338"/>
                    <a:pt x="4188" y="6424"/>
                    <a:pt x="3710" y="6424"/>
                  </a:cubicBezTo>
                  <a:cubicBezTo>
                    <a:pt x="2510" y="6424"/>
                    <a:pt x="1593" y="5882"/>
                    <a:pt x="1068" y="5238"/>
                  </a:cubicBezTo>
                  <a:cubicBezTo>
                    <a:pt x="501" y="4637"/>
                    <a:pt x="300" y="3870"/>
                    <a:pt x="567" y="3403"/>
                  </a:cubicBezTo>
                  <a:cubicBezTo>
                    <a:pt x="601" y="3270"/>
                    <a:pt x="734" y="3203"/>
                    <a:pt x="901" y="3170"/>
                  </a:cubicBezTo>
                  <a:cubicBezTo>
                    <a:pt x="936" y="3163"/>
                    <a:pt x="974" y="3160"/>
                    <a:pt x="1012" y="3160"/>
                  </a:cubicBezTo>
                  <a:cubicBezTo>
                    <a:pt x="1777" y="3160"/>
                    <a:pt x="3160" y="4361"/>
                    <a:pt x="3636" y="4837"/>
                  </a:cubicBezTo>
                  <a:lnTo>
                    <a:pt x="3803" y="5004"/>
                  </a:lnTo>
                  <a:lnTo>
                    <a:pt x="5771" y="101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7"/>
            <p:cNvSpPr/>
            <p:nvPr/>
          </p:nvSpPr>
          <p:spPr>
            <a:xfrm>
              <a:off x="10247500" y="6898725"/>
              <a:ext cx="154275" cy="269950"/>
            </a:xfrm>
            <a:custGeom>
              <a:avLst/>
              <a:gdLst/>
              <a:ahLst/>
              <a:cxnLst/>
              <a:rect l="l" t="t" r="r" b="b"/>
              <a:pathLst>
                <a:path w="6171" h="10798" extrusionOk="0">
                  <a:moveTo>
                    <a:pt x="2268" y="0"/>
                  </a:moveTo>
                  <a:lnTo>
                    <a:pt x="2268" y="0"/>
                  </a:lnTo>
                  <a:cubicBezTo>
                    <a:pt x="2268" y="0"/>
                    <a:pt x="2268" y="0"/>
                    <a:pt x="2268" y="0"/>
                  </a:cubicBezTo>
                  <a:lnTo>
                    <a:pt x="2268" y="0"/>
                  </a:lnTo>
                  <a:cubicBezTo>
                    <a:pt x="2268" y="0"/>
                    <a:pt x="2268" y="0"/>
                    <a:pt x="2268" y="0"/>
                  </a:cubicBezTo>
                  <a:close/>
                  <a:moveTo>
                    <a:pt x="2268" y="0"/>
                  </a:moveTo>
                  <a:cubicBezTo>
                    <a:pt x="2435" y="2502"/>
                    <a:pt x="1067" y="3002"/>
                    <a:pt x="0" y="3002"/>
                  </a:cubicBezTo>
                  <a:lnTo>
                    <a:pt x="1935" y="10574"/>
                  </a:lnTo>
                  <a:cubicBezTo>
                    <a:pt x="2401" y="10699"/>
                    <a:pt x="2928" y="10797"/>
                    <a:pt x="3440" y="10797"/>
                  </a:cubicBezTo>
                  <a:cubicBezTo>
                    <a:pt x="4578" y="10797"/>
                    <a:pt x="5643" y="10311"/>
                    <a:pt x="5804" y="8540"/>
                  </a:cubicBezTo>
                  <a:cubicBezTo>
                    <a:pt x="6171" y="4506"/>
                    <a:pt x="2273" y="39"/>
                    <a:pt x="2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7"/>
            <p:cNvSpPr/>
            <p:nvPr/>
          </p:nvSpPr>
          <p:spPr>
            <a:xfrm>
              <a:off x="10261675" y="6922900"/>
              <a:ext cx="87575" cy="66000"/>
            </a:xfrm>
            <a:custGeom>
              <a:avLst/>
              <a:gdLst/>
              <a:ahLst/>
              <a:cxnLst/>
              <a:rect l="l" t="t" r="r" b="b"/>
              <a:pathLst>
                <a:path w="3503" h="2640" extrusionOk="0">
                  <a:moveTo>
                    <a:pt x="1868" y="0"/>
                  </a:moveTo>
                  <a:cubicBezTo>
                    <a:pt x="1768" y="1868"/>
                    <a:pt x="0" y="2135"/>
                    <a:pt x="0" y="2135"/>
                  </a:cubicBezTo>
                  <a:cubicBezTo>
                    <a:pt x="426" y="2506"/>
                    <a:pt x="734" y="2640"/>
                    <a:pt x="957" y="2640"/>
                  </a:cubicBezTo>
                  <a:cubicBezTo>
                    <a:pt x="1535" y="2640"/>
                    <a:pt x="1535" y="1735"/>
                    <a:pt x="1535" y="1735"/>
                  </a:cubicBezTo>
                  <a:cubicBezTo>
                    <a:pt x="1535" y="1735"/>
                    <a:pt x="2137" y="2198"/>
                    <a:pt x="2646" y="2198"/>
                  </a:cubicBezTo>
                  <a:cubicBezTo>
                    <a:pt x="2748" y="2198"/>
                    <a:pt x="2847" y="2180"/>
                    <a:pt x="2936" y="2135"/>
                  </a:cubicBezTo>
                  <a:cubicBezTo>
                    <a:pt x="3503" y="1868"/>
                    <a:pt x="1868" y="0"/>
                    <a:pt x="1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7"/>
            <p:cNvSpPr/>
            <p:nvPr/>
          </p:nvSpPr>
          <p:spPr>
            <a:xfrm>
              <a:off x="10322550" y="7067175"/>
              <a:ext cx="82275" cy="95950"/>
            </a:xfrm>
            <a:custGeom>
              <a:avLst/>
              <a:gdLst/>
              <a:ahLst/>
              <a:cxnLst/>
              <a:rect l="l" t="t" r="r" b="b"/>
              <a:pathLst>
                <a:path w="3291" h="3838" extrusionOk="0">
                  <a:moveTo>
                    <a:pt x="2602" y="0"/>
                  </a:moveTo>
                  <a:lnTo>
                    <a:pt x="2602" y="0"/>
                  </a:lnTo>
                  <a:cubicBezTo>
                    <a:pt x="167" y="200"/>
                    <a:pt x="0" y="3836"/>
                    <a:pt x="0" y="3836"/>
                  </a:cubicBezTo>
                  <a:cubicBezTo>
                    <a:pt x="28" y="3837"/>
                    <a:pt x="56" y="3837"/>
                    <a:pt x="83" y="3837"/>
                  </a:cubicBezTo>
                  <a:cubicBezTo>
                    <a:pt x="3291" y="3837"/>
                    <a:pt x="2602" y="0"/>
                    <a:pt x="2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7"/>
            <p:cNvSpPr/>
            <p:nvPr/>
          </p:nvSpPr>
          <p:spPr>
            <a:xfrm>
              <a:off x="10517600" y="6979600"/>
              <a:ext cx="140675" cy="138750"/>
            </a:xfrm>
            <a:custGeom>
              <a:avLst/>
              <a:gdLst/>
              <a:ahLst/>
              <a:cxnLst/>
              <a:rect l="l" t="t" r="r" b="b"/>
              <a:pathLst>
                <a:path w="5627" h="5550" extrusionOk="0">
                  <a:moveTo>
                    <a:pt x="2139" y="1"/>
                  </a:moveTo>
                  <a:cubicBezTo>
                    <a:pt x="2072" y="34"/>
                    <a:pt x="2005" y="101"/>
                    <a:pt x="1972" y="201"/>
                  </a:cubicBezTo>
                  <a:cubicBezTo>
                    <a:pt x="1171" y="1101"/>
                    <a:pt x="504" y="2269"/>
                    <a:pt x="171" y="3503"/>
                  </a:cubicBezTo>
                  <a:cubicBezTo>
                    <a:pt x="1" y="4154"/>
                    <a:pt x="23" y="5550"/>
                    <a:pt x="849" y="5550"/>
                  </a:cubicBezTo>
                  <a:cubicBezTo>
                    <a:pt x="996" y="5550"/>
                    <a:pt x="1169" y="5506"/>
                    <a:pt x="1371" y="5405"/>
                  </a:cubicBezTo>
                  <a:cubicBezTo>
                    <a:pt x="2125" y="5059"/>
                    <a:pt x="2613" y="3147"/>
                    <a:pt x="3530" y="3147"/>
                  </a:cubicBezTo>
                  <a:cubicBezTo>
                    <a:pt x="3587" y="3147"/>
                    <a:pt x="3646" y="3154"/>
                    <a:pt x="3706" y="3170"/>
                  </a:cubicBezTo>
                  <a:cubicBezTo>
                    <a:pt x="4474" y="3336"/>
                    <a:pt x="4274" y="4704"/>
                    <a:pt x="4841" y="4871"/>
                  </a:cubicBezTo>
                  <a:cubicBezTo>
                    <a:pt x="4884" y="4882"/>
                    <a:pt x="4925" y="4887"/>
                    <a:pt x="4963" y="4887"/>
                  </a:cubicBezTo>
                  <a:cubicBezTo>
                    <a:pt x="5627" y="4887"/>
                    <a:pt x="5502" y="3315"/>
                    <a:pt x="5408" y="2936"/>
                  </a:cubicBezTo>
                  <a:cubicBezTo>
                    <a:pt x="5041" y="1335"/>
                    <a:pt x="3673" y="334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7"/>
            <p:cNvSpPr/>
            <p:nvPr/>
          </p:nvSpPr>
          <p:spPr>
            <a:xfrm>
              <a:off x="9848875" y="6915425"/>
              <a:ext cx="267025" cy="106075"/>
            </a:xfrm>
            <a:custGeom>
              <a:avLst/>
              <a:gdLst/>
              <a:ahLst/>
              <a:cxnLst/>
              <a:rect l="l" t="t" r="r" b="b"/>
              <a:pathLst>
                <a:path w="10681" h="4243" extrusionOk="0">
                  <a:moveTo>
                    <a:pt x="2486" y="0"/>
                  </a:moveTo>
                  <a:cubicBezTo>
                    <a:pt x="1645" y="0"/>
                    <a:pt x="628" y="1084"/>
                    <a:pt x="0" y="2201"/>
                  </a:cubicBezTo>
                  <a:cubicBezTo>
                    <a:pt x="401" y="2301"/>
                    <a:pt x="768" y="2468"/>
                    <a:pt x="1168" y="2601"/>
                  </a:cubicBezTo>
                  <a:cubicBezTo>
                    <a:pt x="3570" y="3435"/>
                    <a:pt x="6005" y="4102"/>
                    <a:pt x="8540" y="4236"/>
                  </a:cubicBezTo>
                  <a:cubicBezTo>
                    <a:pt x="8758" y="4236"/>
                    <a:pt x="8978" y="4243"/>
                    <a:pt x="9189" y="4243"/>
                  </a:cubicBezTo>
                  <a:cubicBezTo>
                    <a:pt x="10010" y="4243"/>
                    <a:pt x="10680" y="4137"/>
                    <a:pt x="10441" y="3101"/>
                  </a:cubicBezTo>
                  <a:cubicBezTo>
                    <a:pt x="10241" y="2034"/>
                    <a:pt x="9374" y="933"/>
                    <a:pt x="8340" y="533"/>
                  </a:cubicBezTo>
                  <a:cubicBezTo>
                    <a:pt x="7913" y="343"/>
                    <a:pt x="7527" y="264"/>
                    <a:pt x="7163" y="264"/>
                  </a:cubicBezTo>
                  <a:cubicBezTo>
                    <a:pt x="6248" y="264"/>
                    <a:pt x="5477" y="765"/>
                    <a:pt x="4570" y="1267"/>
                  </a:cubicBezTo>
                  <a:cubicBezTo>
                    <a:pt x="4315" y="1405"/>
                    <a:pt x="4148" y="1469"/>
                    <a:pt x="4026" y="1469"/>
                  </a:cubicBezTo>
                  <a:cubicBezTo>
                    <a:pt x="3765" y="1469"/>
                    <a:pt x="3709" y="1177"/>
                    <a:pt x="3436" y="700"/>
                  </a:cubicBezTo>
                  <a:cubicBezTo>
                    <a:pt x="3184" y="205"/>
                    <a:pt x="2852" y="0"/>
                    <a:pt x="24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7"/>
            <p:cNvSpPr/>
            <p:nvPr/>
          </p:nvSpPr>
          <p:spPr>
            <a:xfrm>
              <a:off x="10473475" y="7106325"/>
              <a:ext cx="46725" cy="62600"/>
            </a:xfrm>
            <a:custGeom>
              <a:avLst/>
              <a:gdLst/>
              <a:ahLst/>
              <a:cxnLst/>
              <a:rect l="l" t="t" r="r" b="b"/>
              <a:pathLst>
                <a:path w="1869" h="2504" extrusionOk="0">
                  <a:moveTo>
                    <a:pt x="975" y="1"/>
                  </a:moveTo>
                  <a:cubicBezTo>
                    <a:pt x="961" y="1"/>
                    <a:pt x="948" y="1"/>
                    <a:pt x="935" y="2"/>
                  </a:cubicBezTo>
                  <a:cubicBezTo>
                    <a:pt x="434" y="2"/>
                    <a:pt x="1" y="569"/>
                    <a:pt x="1" y="1270"/>
                  </a:cubicBezTo>
                  <a:cubicBezTo>
                    <a:pt x="1" y="1970"/>
                    <a:pt x="434" y="2504"/>
                    <a:pt x="935" y="2504"/>
                  </a:cubicBezTo>
                  <a:cubicBezTo>
                    <a:pt x="1435" y="2504"/>
                    <a:pt x="1869" y="1970"/>
                    <a:pt x="1869" y="1270"/>
                  </a:cubicBezTo>
                  <a:cubicBezTo>
                    <a:pt x="1869" y="588"/>
                    <a:pt x="1458" y="1"/>
                    <a:pt x="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7"/>
            <p:cNvSpPr/>
            <p:nvPr/>
          </p:nvSpPr>
          <p:spPr>
            <a:xfrm>
              <a:off x="10045675" y="7049650"/>
              <a:ext cx="39225" cy="26725"/>
            </a:xfrm>
            <a:custGeom>
              <a:avLst/>
              <a:gdLst/>
              <a:ahLst/>
              <a:cxnLst/>
              <a:rect l="l" t="t" r="r" b="b"/>
              <a:pathLst>
                <a:path w="1569" h="1069" extrusionOk="0">
                  <a:moveTo>
                    <a:pt x="801" y="1"/>
                  </a:moveTo>
                  <a:cubicBezTo>
                    <a:pt x="334" y="1"/>
                    <a:pt x="1" y="234"/>
                    <a:pt x="1" y="534"/>
                  </a:cubicBezTo>
                  <a:cubicBezTo>
                    <a:pt x="1" y="835"/>
                    <a:pt x="368" y="1068"/>
                    <a:pt x="801" y="1068"/>
                  </a:cubicBezTo>
                  <a:cubicBezTo>
                    <a:pt x="1235" y="1068"/>
                    <a:pt x="1568" y="835"/>
                    <a:pt x="1568" y="534"/>
                  </a:cubicBezTo>
                  <a:cubicBezTo>
                    <a:pt x="1568" y="234"/>
                    <a:pt x="1235" y="1"/>
                    <a:pt x="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7"/>
            <p:cNvSpPr/>
            <p:nvPr/>
          </p:nvSpPr>
          <p:spPr>
            <a:xfrm>
              <a:off x="10119900" y="7021300"/>
              <a:ext cx="79250" cy="55900"/>
            </a:xfrm>
            <a:custGeom>
              <a:avLst/>
              <a:gdLst/>
              <a:ahLst/>
              <a:cxnLst/>
              <a:rect l="l" t="t" r="r" b="b"/>
              <a:pathLst>
                <a:path w="3170" h="2236" extrusionOk="0">
                  <a:moveTo>
                    <a:pt x="1568" y="1"/>
                  </a:moveTo>
                  <a:cubicBezTo>
                    <a:pt x="701" y="1"/>
                    <a:pt x="0" y="501"/>
                    <a:pt x="0" y="1135"/>
                  </a:cubicBezTo>
                  <a:cubicBezTo>
                    <a:pt x="0" y="1735"/>
                    <a:pt x="701" y="2236"/>
                    <a:pt x="1568" y="2236"/>
                  </a:cubicBezTo>
                  <a:cubicBezTo>
                    <a:pt x="2435" y="2236"/>
                    <a:pt x="3169" y="1735"/>
                    <a:pt x="3169" y="1135"/>
                  </a:cubicBezTo>
                  <a:cubicBezTo>
                    <a:pt x="3169" y="501"/>
                    <a:pt x="2435" y="1"/>
                    <a:pt x="1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7"/>
            <p:cNvSpPr/>
            <p:nvPr/>
          </p:nvSpPr>
          <p:spPr>
            <a:xfrm>
              <a:off x="9517575" y="6061575"/>
              <a:ext cx="2034200" cy="1247675"/>
            </a:xfrm>
            <a:custGeom>
              <a:avLst/>
              <a:gdLst/>
              <a:ahLst/>
              <a:cxnLst/>
              <a:rect l="l" t="t" r="r" b="b"/>
              <a:pathLst>
                <a:path w="81368" h="49907" extrusionOk="0">
                  <a:moveTo>
                    <a:pt x="34987" y="1"/>
                  </a:moveTo>
                  <a:cubicBezTo>
                    <a:pt x="14723" y="1"/>
                    <a:pt x="1" y="15613"/>
                    <a:pt x="143" y="25247"/>
                  </a:cubicBezTo>
                  <a:cubicBezTo>
                    <a:pt x="343" y="36522"/>
                    <a:pt x="6514" y="42526"/>
                    <a:pt x="15654" y="45528"/>
                  </a:cubicBezTo>
                  <a:cubicBezTo>
                    <a:pt x="15654" y="45528"/>
                    <a:pt x="310" y="20277"/>
                    <a:pt x="33467" y="10870"/>
                  </a:cubicBezTo>
                  <a:cubicBezTo>
                    <a:pt x="33467" y="10870"/>
                    <a:pt x="59185" y="26314"/>
                    <a:pt x="43474" y="49864"/>
                  </a:cubicBezTo>
                  <a:cubicBezTo>
                    <a:pt x="43474" y="49864"/>
                    <a:pt x="44236" y="49906"/>
                    <a:pt x="45528" y="49906"/>
                  </a:cubicBezTo>
                  <a:cubicBezTo>
                    <a:pt x="50962" y="49906"/>
                    <a:pt x="65775" y="49166"/>
                    <a:pt x="72728" y="41458"/>
                  </a:cubicBezTo>
                  <a:cubicBezTo>
                    <a:pt x="81368" y="31885"/>
                    <a:pt x="71727" y="8635"/>
                    <a:pt x="46009" y="1530"/>
                  </a:cubicBezTo>
                  <a:cubicBezTo>
                    <a:pt x="42200" y="473"/>
                    <a:pt x="38510" y="1"/>
                    <a:pt x="349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7"/>
            <p:cNvSpPr/>
            <p:nvPr/>
          </p:nvSpPr>
          <p:spPr>
            <a:xfrm>
              <a:off x="9713775" y="6264100"/>
              <a:ext cx="668825" cy="736375"/>
            </a:xfrm>
            <a:custGeom>
              <a:avLst/>
              <a:gdLst/>
              <a:ahLst/>
              <a:cxnLst/>
              <a:rect l="l" t="t" r="r" b="b"/>
              <a:pathLst>
                <a:path w="26753" h="29455" extrusionOk="0">
                  <a:moveTo>
                    <a:pt x="26653" y="0"/>
                  </a:moveTo>
                  <a:cubicBezTo>
                    <a:pt x="26486" y="67"/>
                    <a:pt x="9107" y="3803"/>
                    <a:pt x="2903" y="14611"/>
                  </a:cubicBezTo>
                  <a:cubicBezTo>
                    <a:pt x="401" y="19014"/>
                    <a:pt x="0" y="24017"/>
                    <a:pt x="1802" y="29455"/>
                  </a:cubicBezTo>
                  <a:lnTo>
                    <a:pt x="2102" y="29355"/>
                  </a:lnTo>
                  <a:cubicBezTo>
                    <a:pt x="334" y="24017"/>
                    <a:pt x="668" y="19114"/>
                    <a:pt x="3169" y="14811"/>
                  </a:cubicBezTo>
                  <a:cubicBezTo>
                    <a:pt x="9307" y="4103"/>
                    <a:pt x="26586" y="401"/>
                    <a:pt x="26753" y="334"/>
                  </a:cubicBezTo>
                  <a:lnTo>
                    <a:pt x="26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7"/>
            <p:cNvSpPr/>
            <p:nvPr/>
          </p:nvSpPr>
          <p:spPr>
            <a:xfrm>
              <a:off x="9607025" y="6304125"/>
              <a:ext cx="521225" cy="696350"/>
            </a:xfrm>
            <a:custGeom>
              <a:avLst/>
              <a:gdLst/>
              <a:ahLst/>
              <a:cxnLst/>
              <a:rect l="l" t="t" r="r" b="b"/>
              <a:pathLst>
                <a:path w="20849" h="27854" extrusionOk="0">
                  <a:moveTo>
                    <a:pt x="20749" y="0"/>
                  </a:moveTo>
                  <a:cubicBezTo>
                    <a:pt x="20615" y="0"/>
                    <a:pt x="7706" y="3236"/>
                    <a:pt x="2669" y="12509"/>
                  </a:cubicBezTo>
                  <a:cubicBezTo>
                    <a:pt x="234" y="17013"/>
                    <a:pt x="1" y="22150"/>
                    <a:pt x="2002" y="27854"/>
                  </a:cubicBezTo>
                  <a:lnTo>
                    <a:pt x="2269" y="27720"/>
                  </a:lnTo>
                  <a:cubicBezTo>
                    <a:pt x="334" y="22150"/>
                    <a:pt x="568" y="17046"/>
                    <a:pt x="2936" y="12676"/>
                  </a:cubicBezTo>
                  <a:cubicBezTo>
                    <a:pt x="7906" y="3570"/>
                    <a:pt x="20716" y="367"/>
                    <a:pt x="20849" y="334"/>
                  </a:cubicBezTo>
                  <a:lnTo>
                    <a:pt x="207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7"/>
            <p:cNvSpPr/>
            <p:nvPr/>
          </p:nvSpPr>
          <p:spPr>
            <a:xfrm>
              <a:off x="10497675" y="6284950"/>
              <a:ext cx="446175" cy="944025"/>
            </a:xfrm>
            <a:custGeom>
              <a:avLst/>
              <a:gdLst/>
              <a:ahLst/>
              <a:cxnLst/>
              <a:rect l="l" t="t" r="r" b="b"/>
              <a:pathLst>
                <a:path w="17847" h="37761" extrusionOk="0">
                  <a:moveTo>
                    <a:pt x="234" y="0"/>
                  </a:moveTo>
                  <a:lnTo>
                    <a:pt x="0" y="267"/>
                  </a:lnTo>
                  <a:cubicBezTo>
                    <a:pt x="100" y="300"/>
                    <a:pt x="5838" y="5104"/>
                    <a:pt x="10107" y="12109"/>
                  </a:cubicBezTo>
                  <a:cubicBezTo>
                    <a:pt x="14010" y="18513"/>
                    <a:pt x="17479" y="28154"/>
                    <a:pt x="11508" y="37594"/>
                  </a:cubicBezTo>
                  <a:lnTo>
                    <a:pt x="11809" y="37761"/>
                  </a:lnTo>
                  <a:cubicBezTo>
                    <a:pt x="17846" y="28187"/>
                    <a:pt x="14344" y="18413"/>
                    <a:pt x="10341" y="11942"/>
                  </a:cubicBezTo>
                  <a:cubicBezTo>
                    <a:pt x="6071" y="4904"/>
                    <a:pt x="267" y="67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7"/>
            <p:cNvSpPr/>
            <p:nvPr/>
          </p:nvSpPr>
          <p:spPr>
            <a:xfrm>
              <a:off x="10662775" y="6354150"/>
              <a:ext cx="431175" cy="696375"/>
            </a:xfrm>
            <a:custGeom>
              <a:avLst/>
              <a:gdLst/>
              <a:ahLst/>
              <a:cxnLst/>
              <a:rect l="l" t="t" r="r" b="b"/>
              <a:pathLst>
                <a:path w="17247" h="27855" extrusionOk="0">
                  <a:moveTo>
                    <a:pt x="134" y="1"/>
                  </a:moveTo>
                  <a:lnTo>
                    <a:pt x="1" y="301"/>
                  </a:lnTo>
                  <a:cubicBezTo>
                    <a:pt x="34" y="334"/>
                    <a:pt x="5038" y="2536"/>
                    <a:pt x="9174" y="7039"/>
                  </a:cubicBezTo>
                  <a:cubicBezTo>
                    <a:pt x="12977" y="11175"/>
                    <a:pt x="16846" y="18080"/>
                    <a:pt x="13644" y="27721"/>
                  </a:cubicBezTo>
                  <a:lnTo>
                    <a:pt x="13978" y="27854"/>
                  </a:lnTo>
                  <a:cubicBezTo>
                    <a:pt x="17247" y="18047"/>
                    <a:pt x="13310" y="11009"/>
                    <a:pt x="9374" y="6772"/>
                  </a:cubicBezTo>
                  <a:cubicBezTo>
                    <a:pt x="5205" y="2269"/>
                    <a:pt x="168" y="34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7"/>
            <p:cNvSpPr/>
            <p:nvPr/>
          </p:nvSpPr>
          <p:spPr>
            <a:xfrm>
              <a:off x="10551875" y="6205725"/>
              <a:ext cx="708850" cy="949875"/>
            </a:xfrm>
            <a:custGeom>
              <a:avLst/>
              <a:gdLst/>
              <a:ahLst/>
              <a:cxnLst/>
              <a:rect l="l" t="t" r="r" b="b"/>
              <a:pathLst>
                <a:path w="28354" h="37995" extrusionOk="0">
                  <a:moveTo>
                    <a:pt x="101" y="0"/>
                  </a:moveTo>
                  <a:lnTo>
                    <a:pt x="0" y="334"/>
                  </a:lnTo>
                  <a:cubicBezTo>
                    <a:pt x="201" y="400"/>
                    <a:pt x="20849" y="6939"/>
                    <a:pt x="25919" y="20248"/>
                  </a:cubicBezTo>
                  <a:cubicBezTo>
                    <a:pt x="27987" y="25752"/>
                    <a:pt x="27153" y="31656"/>
                    <a:pt x="23451" y="37827"/>
                  </a:cubicBezTo>
                  <a:lnTo>
                    <a:pt x="23751" y="37994"/>
                  </a:lnTo>
                  <a:cubicBezTo>
                    <a:pt x="27520" y="31690"/>
                    <a:pt x="28354" y="25685"/>
                    <a:pt x="26253" y="20115"/>
                  </a:cubicBezTo>
                  <a:cubicBezTo>
                    <a:pt x="21116" y="6672"/>
                    <a:pt x="301" y="10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7"/>
            <p:cNvSpPr/>
            <p:nvPr/>
          </p:nvSpPr>
          <p:spPr>
            <a:xfrm>
              <a:off x="9904750" y="7358200"/>
              <a:ext cx="373625" cy="152100"/>
            </a:xfrm>
            <a:custGeom>
              <a:avLst/>
              <a:gdLst/>
              <a:ahLst/>
              <a:cxnLst/>
              <a:rect l="l" t="t" r="r" b="b"/>
              <a:pathLst>
                <a:path w="14945" h="6084" extrusionOk="0">
                  <a:moveTo>
                    <a:pt x="12809" y="1"/>
                  </a:moveTo>
                  <a:cubicBezTo>
                    <a:pt x="11151" y="1879"/>
                    <a:pt x="9440" y="2492"/>
                    <a:pt x="7914" y="2492"/>
                  </a:cubicBezTo>
                  <a:cubicBezTo>
                    <a:pt x="5050" y="2492"/>
                    <a:pt x="2836" y="334"/>
                    <a:pt x="2836" y="334"/>
                  </a:cubicBezTo>
                  <a:lnTo>
                    <a:pt x="2035" y="268"/>
                  </a:lnTo>
                  <a:lnTo>
                    <a:pt x="1501" y="168"/>
                  </a:lnTo>
                  <a:lnTo>
                    <a:pt x="0" y="1836"/>
                  </a:lnTo>
                  <a:cubicBezTo>
                    <a:pt x="1850" y="5027"/>
                    <a:pt x="4157" y="6084"/>
                    <a:pt x="6401" y="6084"/>
                  </a:cubicBezTo>
                  <a:cubicBezTo>
                    <a:pt x="10794" y="6084"/>
                    <a:pt x="14944" y="2036"/>
                    <a:pt x="14944" y="2036"/>
                  </a:cubicBezTo>
                  <a:lnTo>
                    <a:pt x="12809" y="1"/>
                  </a:ln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7"/>
            <p:cNvSpPr/>
            <p:nvPr/>
          </p:nvSpPr>
          <p:spPr>
            <a:xfrm>
              <a:off x="9722950" y="7207650"/>
              <a:ext cx="302750" cy="221625"/>
            </a:xfrm>
            <a:custGeom>
              <a:avLst/>
              <a:gdLst/>
              <a:ahLst/>
              <a:cxnLst/>
              <a:rect l="l" t="t" r="r" b="b"/>
              <a:pathLst>
                <a:path w="12110" h="8865" extrusionOk="0">
                  <a:moveTo>
                    <a:pt x="5656" y="1"/>
                  </a:moveTo>
                  <a:cubicBezTo>
                    <a:pt x="5626" y="1"/>
                    <a:pt x="5597" y="6"/>
                    <a:pt x="5571" y="19"/>
                  </a:cubicBezTo>
                  <a:cubicBezTo>
                    <a:pt x="4670" y="386"/>
                    <a:pt x="7973" y="5422"/>
                    <a:pt x="8073" y="5589"/>
                  </a:cubicBezTo>
                  <a:cubicBezTo>
                    <a:pt x="7920" y="5437"/>
                    <a:pt x="2946" y="1132"/>
                    <a:pt x="1532" y="1132"/>
                  </a:cubicBezTo>
                  <a:cubicBezTo>
                    <a:pt x="1399" y="1132"/>
                    <a:pt x="1298" y="1170"/>
                    <a:pt x="1235" y="1253"/>
                  </a:cubicBezTo>
                  <a:cubicBezTo>
                    <a:pt x="467" y="2220"/>
                    <a:pt x="7272" y="6023"/>
                    <a:pt x="7272" y="6023"/>
                  </a:cubicBezTo>
                  <a:cubicBezTo>
                    <a:pt x="7272" y="6023"/>
                    <a:pt x="3078" y="4782"/>
                    <a:pt x="1105" y="4782"/>
                  </a:cubicBezTo>
                  <a:cubicBezTo>
                    <a:pt x="509" y="4782"/>
                    <a:pt x="116" y="4895"/>
                    <a:pt x="100" y="5189"/>
                  </a:cubicBezTo>
                  <a:cubicBezTo>
                    <a:pt x="0" y="6423"/>
                    <a:pt x="7272" y="6757"/>
                    <a:pt x="7272" y="6757"/>
                  </a:cubicBezTo>
                  <a:cubicBezTo>
                    <a:pt x="7272" y="6757"/>
                    <a:pt x="1568" y="7557"/>
                    <a:pt x="1835" y="8558"/>
                  </a:cubicBezTo>
                  <a:cubicBezTo>
                    <a:pt x="1901" y="8779"/>
                    <a:pt x="2203" y="8865"/>
                    <a:pt x="2633" y="8865"/>
                  </a:cubicBezTo>
                  <a:cubicBezTo>
                    <a:pt x="4152" y="8865"/>
                    <a:pt x="7272" y="7791"/>
                    <a:pt x="7272" y="7791"/>
                  </a:cubicBezTo>
                  <a:cubicBezTo>
                    <a:pt x="7306" y="7791"/>
                    <a:pt x="7306" y="7858"/>
                    <a:pt x="7306" y="7858"/>
                  </a:cubicBezTo>
                  <a:cubicBezTo>
                    <a:pt x="7306" y="7858"/>
                    <a:pt x="7807" y="8112"/>
                    <a:pt x="8392" y="8112"/>
                  </a:cubicBezTo>
                  <a:cubicBezTo>
                    <a:pt x="9062" y="8112"/>
                    <a:pt x="9841" y="7780"/>
                    <a:pt x="10108" y="6356"/>
                  </a:cubicBezTo>
                  <a:cubicBezTo>
                    <a:pt x="10108" y="6356"/>
                    <a:pt x="12109" y="3788"/>
                    <a:pt x="11008" y="3588"/>
                  </a:cubicBezTo>
                  <a:cubicBezTo>
                    <a:pt x="10969" y="3580"/>
                    <a:pt x="10931" y="3577"/>
                    <a:pt x="10893" y="3577"/>
                  </a:cubicBezTo>
                  <a:cubicBezTo>
                    <a:pt x="9905" y="3577"/>
                    <a:pt x="9440" y="6023"/>
                    <a:pt x="9440" y="6023"/>
                  </a:cubicBezTo>
                  <a:cubicBezTo>
                    <a:pt x="9440" y="6023"/>
                    <a:pt x="6618" y="1"/>
                    <a:pt x="5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7"/>
            <p:cNvSpPr/>
            <p:nvPr/>
          </p:nvSpPr>
          <p:spPr>
            <a:xfrm>
              <a:off x="10047350" y="7580025"/>
              <a:ext cx="206825" cy="163250"/>
            </a:xfrm>
            <a:custGeom>
              <a:avLst/>
              <a:gdLst/>
              <a:ahLst/>
              <a:cxnLst/>
              <a:rect l="l" t="t" r="r" b="b"/>
              <a:pathLst>
                <a:path w="8273" h="6530" extrusionOk="0">
                  <a:moveTo>
                    <a:pt x="6171" y="1"/>
                  </a:moveTo>
                  <a:cubicBezTo>
                    <a:pt x="0" y="668"/>
                    <a:pt x="334" y="5738"/>
                    <a:pt x="334" y="5738"/>
                  </a:cubicBezTo>
                  <a:cubicBezTo>
                    <a:pt x="1672" y="6298"/>
                    <a:pt x="2785" y="6529"/>
                    <a:pt x="3710" y="6529"/>
                  </a:cubicBezTo>
                  <a:cubicBezTo>
                    <a:pt x="8136" y="6529"/>
                    <a:pt x="8273" y="1235"/>
                    <a:pt x="8273" y="1235"/>
                  </a:cubicBezTo>
                  <a:lnTo>
                    <a:pt x="61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7"/>
            <p:cNvSpPr/>
            <p:nvPr/>
          </p:nvSpPr>
          <p:spPr>
            <a:xfrm>
              <a:off x="10075700" y="7575875"/>
              <a:ext cx="116775" cy="153450"/>
            </a:xfrm>
            <a:custGeom>
              <a:avLst/>
              <a:gdLst/>
              <a:ahLst/>
              <a:cxnLst/>
              <a:rect l="l" t="t" r="r" b="b"/>
              <a:pathLst>
                <a:path w="4671" h="6138" extrusionOk="0">
                  <a:moveTo>
                    <a:pt x="4504" y="0"/>
                  </a:moveTo>
                  <a:cubicBezTo>
                    <a:pt x="4337" y="134"/>
                    <a:pt x="0" y="2502"/>
                    <a:pt x="501" y="6138"/>
                  </a:cubicBezTo>
                  <a:lnTo>
                    <a:pt x="834" y="6071"/>
                  </a:lnTo>
                  <a:cubicBezTo>
                    <a:pt x="367" y="2702"/>
                    <a:pt x="4637" y="334"/>
                    <a:pt x="4670" y="300"/>
                  </a:cubicBezTo>
                  <a:lnTo>
                    <a:pt x="4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7"/>
            <p:cNvSpPr/>
            <p:nvPr/>
          </p:nvSpPr>
          <p:spPr>
            <a:xfrm>
              <a:off x="10147425" y="7590050"/>
              <a:ext cx="60900" cy="127600"/>
            </a:xfrm>
            <a:custGeom>
              <a:avLst/>
              <a:gdLst/>
              <a:ahLst/>
              <a:cxnLst/>
              <a:rect l="l" t="t" r="r" b="b"/>
              <a:pathLst>
                <a:path w="2436" h="5104" extrusionOk="0">
                  <a:moveTo>
                    <a:pt x="2268" y="0"/>
                  </a:moveTo>
                  <a:cubicBezTo>
                    <a:pt x="2168" y="100"/>
                    <a:pt x="0" y="1568"/>
                    <a:pt x="167" y="3102"/>
                  </a:cubicBezTo>
                  <a:cubicBezTo>
                    <a:pt x="267" y="3903"/>
                    <a:pt x="968" y="4603"/>
                    <a:pt x="2302" y="5104"/>
                  </a:cubicBezTo>
                  <a:lnTo>
                    <a:pt x="2369" y="4804"/>
                  </a:lnTo>
                  <a:cubicBezTo>
                    <a:pt x="1168" y="4337"/>
                    <a:pt x="534" y="3770"/>
                    <a:pt x="467" y="3069"/>
                  </a:cubicBezTo>
                  <a:cubicBezTo>
                    <a:pt x="334" y="1735"/>
                    <a:pt x="2369" y="300"/>
                    <a:pt x="2435" y="300"/>
                  </a:cubicBezTo>
                  <a:lnTo>
                    <a:pt x="2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7"/>
            <p:cNvSpPr/>
            <p:nvPr/>
          </p:nvSpPr>
          <p:spPr>
            <a:xfrm>
              <a:off x="10161600" y="7642575"/>
              <a:ext cx="80900" cy="42550"/>
            </a:xfrm>
            <a:custGeom>
              <a:avLst/>
              <a:gdLst/>
              <a:ahLst/>
              <a:cxnLst/>
              <a:rect l="l" t="t" r="r" b="b"/>
              <a:pathLst>
                <a:path w="3236" h="1702" extrusionOk="0">
                  <a:moveTo>
                    <a:pt x="134" y="1"/>
                  </a:moveTo>
                  <a:lnTo>
                    <a:pt x="0" y="301"/>
                  </a:lnTo>
                  <a:lnTo>
                    <a:pt x="3069" y="1702"/>
                  </a:lnTo>
                  <a:lnTo>
                    <a:pt x="3236" y="1402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7"/>
            <p:cNvSpPr/>
            <p:nvPr/>
          </p:nvSpPr>
          <p:spPr>
            <a:xfrm>
              <a:off x="10177450" y="7623400"/>
              <a:ext cx="73400" cy="24200"/>
            </a:xfrm>
            <a:custGeom>
              <a:avLst/>
              <a:gdLst/>
              <a:ahLst/>
              <a:cxnLst/>
              <a:rect l="l" t="t" r="r" b="b"/>
              <a:pathLst>
                <a:path w="2936" h="968" extrusionOk="0">
                  <a:moveTo>
                    <a:pt x="67" y="0"/>
                  </a:moveTo>
                  <a:lnTo>
                    <a:pt x="0" y="334"/>
                  </a:lnTo>
                  <a:lnTo>
                    <a:pt x="2835" y="968"/>
                  </a:lnTo>
                  <a:lnTo>
                    <a:pt x="2935" y="66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7"/>
            <p:cNvSpPr/>
            <p:nvPr/>
          </p:nvSpPr>
          <p:spPr>
            <a:xfrm>
              <a:off x="10233150" y="7617550"/>
              <a:ext cx="216175" cy="192800"/>
            </a:xfrm>
            <a:custGeom>
              <a:avLst/>
              <a:gdLst/>
              <a:ahLst/>
              <a:cxnLst/>
              <a:rect l="l" t="t" r="r" b="b"/>
              <a:pathLst>
                <a:path w="8647" h="7712" extrusionOk="0">
                  <a:moveTo>
                    <a:pt x="1675" y="1"/>
                  </a:moveTo>
                  <a:cubicBezTo>
                    <a:pt x="1547" y="33"/>
                    <a:pt x="0" y="7711"/>
                    <a:pt x="7113" y="7711"/>
                  </a:cubicBezTo>
                  <a:cubicBezTo>
                    <a:pt x="7399" y="7711"/>
                    <a:pt x="7698" y="7699"/>
                    <a:pt x="8013" y="7673"/>
                  </a:cubicBezTo>
                  <a:cubicBezTo>
                    <a:pt x="8013" y="7673"/>
                    <a:pt x="8646" y="3704"/>
                    <a:pt x="4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7"/>
            <p:cNvSpPr/>
            <p:nvPr/>
          </p:nvSpPr>
          <p:spPr>
            <a:xfrm>
              <a:off x="10328375" y="7612550"/>
              <a:ext cx="101775" cy="192675"/>
            </a:xfrm>
            <a:custGeom>
              <a:avLst/>
              <a:gdLst/>
              <a:ahLst/>
              <a:cxnLst/>
              <a:rect l="l" t="t" r="r" b="b"/>
              <a:pathLst>
                <a:path w="4071" h="7707" extrusionOk="0">
                  <a:moveTo>
                    <a:pt x="234" y="1"/>
                  </a:moveTo>
                  <a:lnTo>
                    <a:pt x="1" y="234"/>
                  </a:lnTo>
                  <a:cubicBezTo>
                    <a:pt x="34" y="268"/>
                    <a:pt x="3703" y="3937"/>
                    <a:pt x="2002" y="7573"/>
                  </a:cubicBezTo>
                  <a:lnTo>
                    <a:pt x="2269" y="7706"/>
                  </a:lnTo>
                  <a:cubicBezTo>
                    <a:pt x="4070" y="3870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7"/>
            <p:cNvSpPr/>
            <p:nvPr/>
          </p:nvSpPr>
          <p:spPr>
            <a:xfrm>
              <a:off x="10287525" y="7615050"/>
              <a:ext cx="70075" cy="120950"/>
            </a:xfrm>
            <a:custGeom>
              <a:avLst/>
              <a:gdLst/>
              <a:ahLst/>
              <a:cxnLst/>
              <a:rect l="l" t="t" r="r" b="b"/>
              <a:pathLst>
                <a:path w="2803" h="4838" extrusionOk="0">
                  <a:moveTo>
                    <a:pt x="968" y="1"/>
                  </a:moveTo>
                  <a:lnTo>
                    <a:pt x="734" y="268"/>
                  </a:lnTo>
                  <a:cubicBezTo>
                    <a:pt x="767" y="268"/>
                    <a:pt x="2435" y="1836"/>
                    <a:pt x="2135" y="3103"/>
                  </a:cubicBezTo>
                  <a:cubicBezTo>
                    <a:pt x="1968" y="3737"/>
                    <a:pt x="1234" y="4237"/>
                    <a:pt x="0" y="4504"/>
                  </a:cubicBezTo>
                  <a:lnTo>
                    <a:pt x="67" y="4838"/>
                  </a:lnTo>
                  <a:cubicBezTo>
                    <a:pt x="1468" y="4504"/>
                    <a:pt x="2235" y="3970"/>
                    <a:pt x="2402" y="3170"/>
                  </a:cubicBezTo>
                  <a:cubicBezTo>
                    <a:pt x="2802" y="1735"/>
                    <a:pt x="1034" y="10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7"/>
            <p:cNvSpPr/>
            <p:nvPr/>
          </p:nvSpPr>
          <p:spPr>
            <a:xfrm>
              <a:off x="10265825" y="7656750"/>
              <a:ext cx="72575" cy="28375"/>
            </a:xfrm>
            <a:custGeom>
              <a:avLst/>
              <a:gdLst/>
              <a:ahLst/>
              <a:cxnLst/>
              <a:rect l="l" t="t" r="r" b="b"/>
              <a:pathLst>
                <a:path w="2903" h="1135" extrusionOk="0">
                  <a:moveTo>
                    <a:pt x="2803" y="1"/>
                  </a:moveTo>
                  <a:lnTo>
                    <a:pt x="1" y="835"/>
                  </a:lnTo>
                  <a:lnTo>
                    <a:pt x="101" y="1135"/>
                  </a:lnTo>
                  <a:lnTo>
                    <a:pt x="2903" y="334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7"/>
            <p:cNvSpPr/>
            <p:nvPr/>
          </p:nvSpPr>
          <p:spPr>
            <a:xfrm>
              <a:off x="10268325" y="7635075"/>
              <a:ext cx="55075" cy="22550"/>
            </a:xfrm>
            <a:custGeom>
              <a:avLst/>
              <a:gdLst/>
              <a:ahLst/>
              <a:cxnLst/>
              <a:rect l="l" t="t" r="r" b="b"/>
              <a:pathLst>
                <a:path w="2203" h="902" extrusionOk="0">
                  <a:moveTo>
                    <a:pt x="2136" y="0"/>
                  </a:moveTo>
                  <a:lnTo>
                    <a:pt x="1" y="568"/>
                  </a:lnTo>
                  <a:lnTo>
                    <a:pt x="68" y="901"/>
                  </a:lnTo>
                  <a:lnTo>
                    <a:pt x="2203" y="334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7"/>
            <p:cNvSpPr/>
            <p:nvPr/>
          </p:nvSpPr>
          <p:spPr>
            <a:xfrm>
              <a:off x="10126575" y="7284000"/>
              <a:ext cx="392800" cy="303575"/>
            </a:xfrm>
            <a:custGeom>
              <a:avLst/>
              <a:gdLst/>
              <a:ahLst/>
              <a:cxnLst/>
              <a:rect l="l" t="t" r="r" b="b"/>
              <a:pathLst>
                <a:path w="15712" h="12143" extrusionOk="0">
                  <a:moveTo>
                    <a:pt x="6105" y="0"/>
                  </a:moveTo>
                  <a:lnTo>
                    <a:pt x="1535" y="4203"/>
                  </a:lnTo>
                  <a:cubicBezTo>
                    <a:pt x="1535" y="4203"/>
                    <a:pt x="1768" y="5204"/>
                    <a:pt x="2669" y="5804"/>
                  </a:cubicBezTo>
                  <a:lnTo>
                    <a:pt x="0" y="10207"/>
                  </a:lnTo>
                  <a:lnTo>
                    <a:pt x="14777" y="12142"/>
                  </a:lnTo>
                  <a:lnTo>
                    <a:pt x="15678" y="9874"/>
                  </a:lnTo>
                  <a:lnTo>
                    <a:pt x="13977" y="7539"/>
                  </a:lnTo>
                  <a:cubicBezTo>
                    <a:pt x="15311" y="6805"/>
                    <a:pt x="15678" y="5504"/>
                    <a:pt x="15711" y="5471"/>
                  </a:cubicBezTo>
                  <a:lnTo>
                    <a:pt x="9107" y="400"/>
                  </a:lnTo>
                  <a:cubicBezTo>
                    <a:pt x="9107" y="400"/>
                    <a:pt x="8539" y="1285"/>
                    <a:pt x="7728" y="1285"/>
                  </a:cubicBezTo>
                  <a:cubicBezTo>
                    <a:pt x="7249" y="1285"/>
                    <a:pt x="6686" y="977"/>
                    <a:pt x="6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7"/>
            <p:cNvSpPr/>
            <p:nvPr/>
          </p:nvSpPr>
          <p:spPr>
            <a:xfrm>
              <a:off x="10123225" y="7327350"/>
              <a:ext cx="134300" cy="215175"/>
            </a:xfrm>
            <a:custGeom>
              <a:avLst/>
              <a:gdLst/>
              <a:ahLst/>
              <a:cxnLst/>
              <a:rect l="l" t="t" r="r" b="b"/>
              <a:pathLst>
                <a:path w="5372" h="8607" extrusionOk="0">
                  <a:moveTo>
                    <a:pt x="5071" y="1"/>
                  </a:moveTo>
                  <a:lnTo>
                    <a:pt x="1" y="8440"/>
                  </a:lnTo>
                  <a:lnTo>
                    <a:pt x="268" y="8607"/>
                  </a:lnTo>
                  <a:lnTo>
                    <a:pt x="5371" y="167"/>
                  </a:lnTo>
                  <a:lnTo>
                    <a:pt x="5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7"/>
            <p:cNvSpPr/>
            <p:nvPr/>
          </p:nvSpPr>
          <p:spPr>
            <a:xfrm>
              <a:off x="9966450" y="7420850"/>
              <a:ext cx="717650" cy="222475"/>
            </a:xfrm>
            <a:custGeom>
              <a:avLst/>
              <a:gdLst/>
              <a:ahLst/>
              <a:cxnLst/>
              <a:rect l="l" t="t" r="r" b="b"/>
              <a:pathLst>
                <a:path w="28706" h="8899" extrusionOk="0">
                  <a:moveTo>
                    <a:pt x="2983" y="0"/>
                  </a:moveTo>
                  <a:cubicBezTo>
                    <a:pt x="2804" y="0"/>
                    <a:pt x="2632" y="10"/>
                    <a:pt x="2469" y="30"/>
                  </a:cubicBezTo>
                  <a:cubicBezTo>
                    <a:pt x="1" y="330"/>
                    <a:pt x="234" y="7035"/>
                    <a:pt x="13043" y="8603"/>
                  </a:cubicBezTo>
                  <a:cubicBezTo>
                    <a:pt x="14678" y="8807"/>
                    <a:pt x="16156" y="8898"/>
                    <a:pt x="17485" y="8898"/>
                  </a:cubicBezTo>
                  <a:cubicBezTo>
                    <a:pt x="26573" y="8898"/>
                    <a:pt x="28706" y="4628"/>
                    <a:pt x="26320" y="2999"/>
                  </a:cubicBezTo>
                  <a:cubicBezTo>
                    <a:pt x="25705" y="2577"/>
                    <a:pt x="25044" y="2413"/>
                    <a:pt x="24386" y="2413"/>
                  </a:cubicBezTo>
                  <a:cubicBezTo>
                    <a:pt x="22077" y="2413"/>
                    <a:pt x="19815" y="4433"/>
                    <a:pt x="19815" y="4433"/>
                  </a:cubicBezTo>
                  <a:lnTo>
                    <a:pt x="13877" y="4767"/>
                  </a:lnTo>
                  <a:lnTo>
                    <a:pt x="13410" y="3599"/>
                  </a:lnTo>
                  <a:lnTo>
                    <a:pt x="10375" y="4166"/>
                  </a:lnTo>
                  <a:cubicBezTo>
                    <a:pt x="9317" y="1895"/>
                    <a:pt x="5471" y="0"/>
                    <a:pt x="29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7"/>
            <p:cNvSpPr/>
            <p:nvPr/>
          </p:nvSpPr>
          <p:spPr>
            <a:xfrm>
              <a:off x="10172425" y="7441600"/>
              <a:ext cx="354450" cy="160150"/>
            </a:xfrm>
            <a:custGeom>
              <a:avLst/>
              <a:gdLst/>
              <a:ahLst/>
              <a:cxnLst/>
              <a:rect l="l" t="t" r="r" b="b"/>
              <a:pathLst>
                <a:path w="14178" h="6406" extrusionOk="0">
                  <a:moveTo>
                    <a:pt x="3970" y="1"/>
                  </a:moveTo>
                  <a:cubicBezTo>
                    <a:pt x="3970" y="1"/>
                    <a:pt x="601" y="1335"/>
                    <a:pt x="1" y="4504"/>
                  </a:cubicBezTo>
                  <a:lnTo>
                    <a:pt x="3904" y="6405"/>
                  </a:lnTo>
                  <a:lnTo>
                    <a:pt x="5004" y="4237"/>
                  </a:lnTo>
                  <a:cubicBezTo>
                    <a:pt x="5004" y="4237"/>
                    <a:pt x="5590" y="5475"/>
                    <a:pt x="6204" y="5475"/>
                  </a:cubicBezTo>
                  <a:cubicBezTo>
                    <a:pt x="6457" y="5475"/>
                    <a:pt x="6715" y="5265"/>
                    <a:pt x="6939" y="4671"/>
                  </a:cubicBezTo>
                  <a:cubicBezTo>
                    <a:pt x="6939" y="4671"/>
                    <a:pt x="8744" y="5774"/>
                    <a:pt x="10552" y="5774"/>
                  </a:cubicBezTo>
                  <a:cubicBezTo>
                    <a:pt x="11502" y="5774"/>
                    <a:pt x="12454" y="5468"/>
                    <a:pt x="13144" y="4537"/>
                  </a:cubicBezTo>
                  <a:cubicBezTo>
                    <a:pt x="14178" y="3170"/>
                    <a:pt x="13777" y="1602"/>
                    <a:pt x="13177" y="401"/>
                  </a:cubicBezTo>
                  <a:lnTo>
                    <a:pt x="13177" y="401"/>
                  </a:lnTo>
                  <a:cubicBezTo>
                    <a:pt x="12677" y="1001"/>
                    <a:pt x="11909" y="1602"/>
                    <a:pt x="10642" y="1769"/>
                  </a:cubicBezTo>
                  <a:cubicBezTo>
                    <a:pt x="10420" y="2561"/>
                    <a:pt x="9897" y="3444"/>
                    <a:pt x="8844" y="3444"/>
                  </a:cubicBezTo>
                  <a:cubicBezTo>
                    <a:pt x="8788" y="3444"/>
                    <a:pt x="8732" y="3441"/>
                    <a:pt x="8674" y="3436"/>
                  </a:cubicBezTo>
                  <a:cubicBezTo>
                    <a:pt x="6572" y="3270"/>
                    <a:pt x="3970" y="1"/>
                    <a:pt x="3970" y="1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7"/>
            <p:cNvSpPr/>
            <p:nvPr/>
          </p:nvSpPr>
          <p:spPr>
            <a:xfrm>
              <a:off x="10358400" y="7359050"/>
              <a:ext cx="165975" cy="132625"/>
            </a:xfrm>
            <a:custGeom>
              <a:avLst/>
              <a:gdLst/>
              <a:ahLst/>
              <a:cxnLst/>
              <a:rect l="l" t="t" r="r" b="b"/>
              <a:pathLst>
                <a:path w="6639" h="5305" extrusionOk="0">
                  <a:moveTo>
                    <a:pt x="334" y="0"/>
                  </a:moveTo>
                  <a:lnTo>
                    <a:pt x="1" y="67"/>
                  </a:lnTo>
                  <a:lnTo>
                    <a:pt x="1535" y="5237"/>
                  </a:lnTo>
                  <a:lnTo>
                    <a:pt x="1668" y="5237"/>
                  </a:lnTo>
                  <a:cubicBezTo>
                    <a:pt x="1969" y="5304"/>
                    <a:pt x="2235" y="5304"/>
                    <a:pt x="2502" y="5304"/>
                  </a:cubicBezTo>
                  <a:cubicBezTo>
                    <a:pt x="5705" y="5304"/>
                    <a:pt x="6572" y="2569"/>
                    <a:pt x="6639" y="2569"/>
                  </a:cubicBezTo>
                  <a:lnTo>
                    <a:pt x="6305" y="2502"/>
                  </a:lnTo>
                  <a:cubicBezTo>
                    <a:pt x="6243" y="2502"/>
                    <a:pt x="5489" y="4982"/>
                    <a:pt x="2542" y="4982"/>
                  </a:cubicBezTo>
                  <a:cubicBezTo>
                    <a:pt x="2319" y="4982"/>
                    <a:pt x="2084" y="4968"/>
                    <a:pt x="1835" y="4937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7"/>
            <p:cNvSpPr/>
            <p:nvPr/>
          </p:nvSpPr>
          <p:spPr>
            <a:xfrm>
              <a:off x="10239150" y="7513325"/>
              <a:ext cx="60900" cy="75900"/>
            </a:xfrm>
            <a:custGeom>
              <a:avLst/>
              <a:gdLst/>
              <a:ahLst/>
              <a:cxnLst/>
              <a:rect l="l" t="t" r="r" b="b"/>
              <a:pathLst>
                <a:path w="2436" h="3036" extrusionOk="0">
                  <a:moveTo>
                    <a:pt x="2335" y="0"/>
                  </a:moveTo>
                  <a:cubicBezTo>
                    <a:pt x="668" y="467"/>
                    <a:pt x="67" y="2869"/>
                    <a:pt x="0" y="2969"/>
                  </a:cubicBezTo>
                  <a:lnTo>
                    <a:pt x="334" y="3036"/>
                  </a:lnTo>
                  <a:cubicBezTo>
                    <a:pt x="334" y="3002"/>
                    <a:pt x="968" y="701"/>
                    <a:pt x="2436" y="334"/>
                  </a:cubicBezTo>
                  <a:lnTo>
                    <a:pt x="2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7"/>
            <p:cNvSpPr/>
            <p:nvPr/>
          </p:nvSpPr>
          <p:spPr>
            <a:xfrm>
              <a:off x="10218300" y="7499975"/>
              <a:ext cx="69250" cy="79250"/>
            </a:xfrm>
            <a:custGeom>
              <a:avLst/>
              <a:gdLst/>
              <a:ahLst/>
              <a:cxnLst/>
              <a:rect l="l" t="t" r="r" b="b"/>
              <a:pathLst>
                <a:path w="2770" h="3170" extrusionOk="0">
                  <a:moveTo>
                    <a:pt x="2636" y="1"/>
                  </a:moveTo>
                  <a:cubicBezTo>
                    <a:pt x="234" y="835"/>
                    <a:pt x="1" y="3069"/>
                    <a:pt x="1" y="3103"/>
                  </a:cubicBezTo>
                  <a:lnTo>
                    <a:pt x="334" y="3170"/>
                  </a:lnTo>
                  <a:cubicBezTo>
                    <a:pt x="334" y="3069"/>
                    <a:pt x="501" y="1068"/>
                    <a:pt x="2769" y="334"/>
                  </a:cubicBezTo>
                  <a:lnTo>
                    <a:pt x="26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7"/>
            <p:cNvSpPr/>
            <p:nvPr/>
          </p:nvSpPr>
          <p:spPr>
            <a:xfrm>
              <a:off x="10194950" y="7479125"/>
              <a:ext cx="77575" cy="88425"/>
            </a:xfrm>
            <a:custGeom>
              <a:avLst/>
              <a:gdLst/>
              <a:ahLst/>
              <a:cxnLst/>
              <a:rect l="l" t="t" r="r" b="b"/>
              <a:pathLst>
                <a:path w="3103" h="3537" extrusionOk="0">
                  <a:moveTo>
                    <a:pt x="3069" y="1"/>
                  </a:moveTo>
                  <a:cubicBezTo>
                    <a:pt x="568" y="234"/>
                    <a:pt x="1" y="3436"/>
                    <a:pt x="1" y="3503"/>
                  </a:cubicBezTo>
                  <a:lnTo>
                    <a:pt x="334" y="3537"/>
                  </a:lnTo>
                  <a:cubicBezTo>
                    <a:pt x="334" y="3503"/>
                    <a:pt x="834" y="534"/>
                    <a:pt x="3103" y="334"/>
                  </a:cubicBezTo>
                  <a:lnTo>
                    <a:pt x="30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7"/>
            <p:cNvSpPr/>
            <p:nvPr/>
          </p:nvSpPr>
          <p:spPr>
            <a:xfrm>
              <a:off x="10551875" y="7509975"/>
              <a:ext cx="107600" cy="266900"/>
            </a:xfrm>
            <a:custGeom>
              <a:avLst/>
              <a:gdLst/>
              <a:ahLst/>
              <a:cxnLst/>
              <a:rect l="l" t="t" r="r" b="b"/>
              <a:pathLst>
                <a:path w="4304" h="10676" extrusionOk="0">
                  <a:moveTo>
                    <a:pt x="2402" y="1"/>
                  </a:moveTo>
                  <a:lnTo>
                    <a:pt x="0" y="501"/>
                  </a:lnTo>
                  <a:lnTo>
                    <a:pt x="3403" y="10675"/>
                  </a:lnTo>
                  <a:lnTo>
                    <a:pt x="4304" y="10175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7"/>
            <p:cNvSpPr/>
            <p:nvPr/>
          </p:nvSpPr>
          <p:spPr>
            <a:xfrm>
              <a:off x="10754525" y="7468300"/>
              <a:ext cx="192650" cy="265200"/>
            </a:xfrm>
            <a:custGeom>
              <a:avLst/>
              <a:gdLst/>
              <a:ahLst/>
              <a:cxnLst/>
              <a:rect l="l" t="t" r="r" b="b"/>
              <a:pathLst>
                <a:path w="7706" h="10608" extrusionOk="0">
                  <a:moveTo>
                    <a:pt x="5504" y="0"/>
                  </a:moveTo>
                  <a:lnTo>
                    <a:pt x="0" y="10608"/>
                  </a:lnTo>
                  <a:lnTo>
                    <a:pt x="968" y="10608"/>
                  </a:lnTo>
                  <a:lnTo>
                    <a:pt x="7706" y="1101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7"/>
            <p:cNvSpPr/>
            <p:nvPr/>
          </p:nvSpPr>
          <p:spPr>
            <a:xfrm>
              <a:off x="10664450" y="7471625"/>
              <a:ext cx="65900" cy="286900"/>
            </a:xfrm>
            <a:custGeom>
              <a:avLst/>
              <a:gdLst/>
              <a:ahLst/>
              <a:cxnLst/>
              <a:rect l="l" t="t" r="r" b="b"/>
              <a:pathLst>
                <a:path w="2636" h="11476" extrusionOk="0">
                  <a:moveTo>
                    <a:pt x="2636" y="0"/>
                  </a:moveTo>
                  <a:lnTo>
                    <a:pt x="1" y="334"/>
                  </a:lnTo>
                  <a:cubicBezTo>
                    <a:pt x="1" y="334"/>
                    <a:pt x="67" y="11375"/>
                    <a:pt x="1" y="11475"/>
                  </a:cubicBezTo>
                  <a:lnTo>
                    <a:pt x="935" y="11475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7"/>
            <p:cNvSpPr/>
            <p:nvPr/>
          </p:nvSpPr>
          <p:spPr>
            <a:xfrm>
              <a:off x="10709475" y="7492475"/>
              <a:ext cx="115950" cy="262700"/>
            </a:xfrm>
            <a:custGeom>
              <a:avLst/>
              <a:gdLst/>
              <a:ahLst/>
              <a:cxnLst/>
              <a:rect l="l" t="t" r="r" b="b"/>
              <a:pathLst>
                <a:path w="4638" h="10508" extrusionOk="0">
                  <a:moveTo>
                    <a:pt x="2036" y="0"/>
                  </a:moveTo>
                  <a:lnTo>
                    <a:pt x="1" y="10508"/>
                  </a:lnTo>
                  <a:lnTo>
                    <a:pt x="1002" y="10508"/>
                  </a:lnTo>
                  <a:lnTo>
                    <a:pt x="4638" y="534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7"/>
            <p:cNvSpPr/>
            <p:nvPr/>
          </p:nvSpPr>
          <p:spPr>
            <a:xfrm>
              <a:off x="10500175" y="7684275"/>
              <a:ext cx="418650" cy="334500"/>
            </a:xfrm>
            <a:custGeom>
              <a:avLst/>
              <a:gdLst/>
              <a:ahLst/>
              <a:cxnLst/>
              <a:rect l="l" t="t" r="r" b="b"/>
              <a:pathLst>
                <a:path w="16746" h="13380" extrusionOk="0">
                  <a:moveTo>
                    <a:pt x="12709" y="1"/>
                  </a:moveTo>
                  <a:cubicBezTo>
                    <a:pt x="10135" y="1731"/>
                    <a:pt x="8289" y="2242"/>
                    <a:pt x="7006" y="2242"/>
                  </a:cubicBezTo>
                  <a:cubicBezTo>
                    <a:pt x="5147" y="2242"/>
                    <a:pt x="4470" y="1168"/>
                    <a:pt x="4470" y="1168"/>
                  </a:cubicBezTo>
                  <a:lnTo>
                    <a:pt x="0" y="10708"/>
                  </a:lnTo>
                  <a:cubicBezTo>
                    <a:pt x="2924" y="12700"/>
                    <a:pt x="5680" y="13379"/>
                    <a:pt x="8079" y="13379"/>
                  </a:cubicBezTo>
                  <a:cubicBezTo>
                    <a:pt x="13235" y="13379"/>
                    <a:pt x="16746" y="10241"/>
                    <a:pt x="16746" y="10241"/>
                  </a:cubicBezTo>
                  <a:lnTo>
                    <a:pt x="12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7"/>
            <p:cNvSpPr/>
            <p:nvPr/>
          </p:nvSpPr>
          <p:spPr>
            <a:xfrm>
              <a:off x="10591900" y="7710125"/>
              <a:ext cx="241025" cy="71750"/>
            </a:xfrm>
            <a:custGeom>
              <a:avLst/>
              <a:gdLst/>
              <a:ahLst/>
              <a:cxnLst/>
              <a:rect l="l" t="t" r="r" b="b"/>
              <a:pathLst>
                <a:path w="9641" h="2870" extrusionOk="0">
                  <a:moveTo>
                    <a:pt x="9374" y="1"/>
                  </a:moveTo>
                  <a:cubicBezTo>
                    <a:pt x="7553" y="1991"/>
                    <a:pt x="5666" y="2572"/>
                    <a:pt x="4081" y="2572"/>
                  </a:cubicBezTo>
                  <a:cubicBezTo>
                    <a:pt x="1919" y="2572"/>
                    <a:pt x="316" y="1493"/>
                    <a:pt x="201" y="1435"/>
                  </a:cubicBezTo>
                  <a:lnTo>
                    <a:pt x="1" y="1702"/>
                  </a:lnTo>
                  <a:cubicBezTo>
                    <a:pt x="34" y="1702"/>
                    <a:pt x="1735" y="2869"/>
                    <a:pt x="4070" y="2869"/>
                  </a:cubicBezTo>
                  <a:cubicBezTo>
                    <a:pt x="5738" y="2869"/>
                    <a:pt x="7739" y="2302"/>
                    <a:pt x="9641" y="201"/>
                  </a:cubicBezTo>
                  <a:lnTo>
                    <a:pt x="93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7"/>
            <p:cNvSpPr/>
            <p:nvPr/>
          </p:nvSpPr>
          <p:spPr>
            <a:xfrm>
              <a:off x="10583575" y="7735150"/>
              <a:ext cx="258525" cy="79250"/>
            </a:xfrm>
            <a:custGeom>
              <a:avLst/>
              <a:gdLst/>
              <a:ahLst/>
              <a:cxnLst/>
              <a:rect l="l" t="t" r="r" b="b"/>
              <a:pathLst>
                <a:path w="10341" h="3170" extrusionOk="0">
                  <a:moveTo>
                    <a:pt x="10074" y="0"/>
                  </a:moveTo>
                  <a:cubicBezTo>
                    <a:pt x="8173" y="2196"/>
                    <a:pt x="6154" y="2842"/>
                    <a:pt x="4440" y="2842"/>
                  </a:cubicBezTo>
                  <a:cubicBezTo>
                    <a:pt x="2092" y="2842"/>
                    <a:pt x="316" y="1631"/>
                    <a:pt x="200" y="1535"/>
                  </a:cubicBezTo>
                  <a:lnTo>
                    <a:pt x="0" y="1835"/>
                  </a:lnTo>
                  <a:cubicBezTo>
                    <a:pt x="33" y="1868"/>
                    <a:pt x="1901" y="3169"/>
                    <a:pt x="4470" y="3169"/>
                  </a:cubicBezTo>
                  <a:cubicBezTo>
                    <a:pt x="6305" y="3169"/>
                    <a:pt x="8373" y="2502"/>
                    <a:pt x="10341" y="200"/>
                  </a:cubicBezTo>
                  <a:lnTo>
                    <a:pt x="100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7"/>
            <p:cNvSpPr/>
            <p:nvPr/>
          </p:nvSpPr>
          <p:spPr>
            <a:xfrm>
              <a:off x="10510175" y="7901925"/>
              <a:ext cx="399475" cy="95925"/>
            </a:xfrm>
            <a:custGeom>
              <a:avLst/>
              <a:gdLst/>
              <a:ahLst/>
              <a:cxnLst/>
              <a:rect l="l" t="t" r="r" b="b"/>
              <a:pathLst>
                <a:path w="15979" h="3837" extrusionOk="0">
                  <a:moveTo>
                    <a:pt x="15745" y="1"/>
                  </a:moveTo>
                  <a:cubicBezTo>
                    <a:pt x="12974" y="2651"/>
                    <a:pt x="10190" y="3500"/>
                    <a:pt x="7761" y="3500"/>
                  </a:cubicBezTo>
                  <a:cubicBezTo>
                    <a:pt x="3464" y="3500"/>
                    <a:pt x="277" y="844"/>
                    <a:pt x="234" y="801"/>
                  </a:cubicBezTo>
                  <a:lnTo>
                    <a:pt x="1" y="1035"/>
                  </a:lnTo>
                  <a:cubicBezTo>
                    <a:pt x="67" y="1102"/>
                    <a:pt x="3336" y="3837"/>
                    <a:pt x="7773" y="3837"/>
                  </a:cubicBezTo>
                  <a:cubicBezTo>
                    <a:pt x="10241" y="3837"/>
                    <a:pt x="13110" y="2970"/>
                    <a:pt x="15979" y="268"/>
                  </a:cubicBezTo>
                  <a:lnTo>
                    <a:pt x="15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7"/>
            <p:cNvSpPr/>
            <p:nvPr/>
          </p:nvSpPr>
          <p:spPr>
            <a:xfrm>
              <a:off x="10521850" y="7872750"/>
              <a:ext cx="374450" cy="99250"/>
            </a:xfrm>
            <a:custGeom>
              <a:avLst/>
              <a:gdLst/>
              <a:ahLst/>
              <a:cxnLst/>
              <a:rect l="l" t="t" r="r" b="b"/>
              <a:pathLst>
                <a:path w="14978" h="3970" extrusionOk="0">
                  <a:moveTo>
                    <a:pt x="14711" y="0"/>
                  </a:moveTo>
                  <a:cubicBezTo>
                    <a:pt x="12351" y="2779"/>
                    <a:pt x="9805" y="3668"/>
                    <a:pt x="7514" y="3668"/>
                  </a:cubicBezTo>
                  <a:cubicBezTo>
                    <a:pt x="3588" y="3668"/>
                    <a:pt x="411" y="1057"/>
                    <a:pt x="201" y="868"/>
                  </a:cubicBezTo>
                  <a:lnTo>
                    <a:pt x="1" y="1134"/>
                  </a:lnTo>
                  <a:cubicBezTo>
                    <a:pt x="101" y="1168"/>
                    <a:pt x="3470" y="3970"/>
                    <a:pt x="7606" y="3970"/>
                  </a:cubicBezTo>
                  <a:cubicBezTo>
                    <a:pt x="9974" y="3970"/>
                    <a:pt x="12610" y="3036"/>
                    <a:pt x="14978" y="200"/>
                  </a:cubicBezTo>
                  <a:lnTo>
                    <a:pt x="14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7"/>
            <p:cNvSpPr/>
            <p:nvPr/>
          </p:nvSpPr>
          <p:spPr>
            <a:xfrm>
              <a:off x="9303475" y="7588375"/>
              <a:ext cx="728875" cy="463700"/>
            </a:xfrm>
            <a:custGeom>
              <a:avLst/>
              <a:gdLst/>
              <a:ahLst/>
              <a:cxnLst/>
              <a:rect l="l" t="t" r="r" b="b"/>
              <a:pathLst>
                <a:path w="29155" h="18548" extrusionOk="0">
                  <a:moveTo>
                    <a:pt x="19415" y="0"/>
                  </a:moveTo>
                  <a:lnTo>
                    <a:pt x="1" y="6805"/>
                  </a:lnTo>
                  <a:lnTo>
                    <a:pt x="9841" y="18547"/>
                  </a:lnTo>
                  <a:lnTo>
                    <a:pt x="29155" y="8640"/>
                  </a:lnTo>
                  <a:lnTo>
                    <a:pt x="19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7"/>
            <p:cNvSpPr/>
            <p:nvPr/>
          </p:nvSpPr>
          <p:spPr>
            <a:xfrm>
              <a:off x="9366025" y="7619225"/>
              <a:ext cx="617125" cy="404475"/>
            </a:xfrm>
            <a:custGeom>
              <a:avLst/>
              <a:gdLst/>
              <a:ahLst/>
              <a:cxnLst/>
              <a:rect l="l" t="t" r="r" b="b"/>
              <a:pathLst>
                <a:path w="24685" h="16179" extrusionOk="0">
                  <a:moveTo>
                    <a:pt x="16746" y="401"/>
                  </a:moveTo>
                  <a:lnTo>
                    <a:pt x="24084" y="7339"/>
                  </a:lnTo>
                  <a:lnTo>
                    <a:pt x="7372" y="15779"/>
                  </a:lnTo>
                  <a:lnTo>
                    <a:pt x="534" y="5905"/>
                  </a:lnTo>
                  <a:lnTo>
                    <a:pt x="16746" y="401"/>
                  </a:lnTo>
                  <a:close/>
                  <a:moveTo>
                    <a:pt x="16846" y="1"/>
                  </a:moveTo>
                  <a:lnTo>
                    <a:pt x="1" y="5738"/>
                  </a:lnTo>
                  <a:lnTo>
                    <a:pt x="7306" y="16179"/>
                  </a:lnTo>
                  <a:lnTo>
                    <a:pt x="24685" y="7439"/>
                  </a:lnTo>
                  <a:lnTo>
                    <a:pt x="168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7"/>
            <p:cNvSpPr/>
            <p:nvPr/>
          </p:nvSpPr>
          <p:spPr>
            <a:xfrm>
              <a:off x="9499450" y="7677575"/>
              <a:ext cx="289400" cy="259225"/>
            </a:xfrm>
            <a:custGeom>
              <a:avLst/>
              <a:gdLst/>
              <a:ahLst/>
              <a:cxnLst/>
              <a:rect l="l" t="t" r="r" b="b"/>
              <a:pathLst>
                <a:path w="11576" h="10369" extrusionOk="0">
                  <a:moveTo>
                    <a:pt x="8559" y="1"/>
                  </a:moveTo>
                  <a:cubicBezTo>
                    <a:pt x="8477" y="1"/>
                    <a:pt x="8393" y="32"/>
                    <a:pt x="8307" y="102"/>
                  </a:cubicBezTo>
                  <a:cubicBezTo>
                    <a:pt x="7406" y="769"/>
                    <a:pt x="9141" y="2837"/>
                    <a:pt x="9141" y="2837"/>
                  </a:cubicBezTo>
                  <a:cubicBezTo>
                    <a:pt x="9141" y="2837"/>
                    <a:pt x="4931" y="1790"/>
                    <a:pt x="2988" y="1790"/>
                  </a:cubicBezTo>
                  <a:cubicBezTo>
                    <a:pt x="2455" y="1790"/>
                    <a:pt x="2093" y="1869"/>
                    <a:pt x="2035" y="2070"/>
                  </a:cubicBezTo>
                  <a:cubicBezTo>
                    <a:pt x="1802" y="2970"/>
                    <a:pt x="7806" y="3638"/>
                    <a:pt x="7973" y="3671"/>
                  </a:cubicBezTo>
                  <a:cubicBezTo>
                    <a:pt x="7706" y="3738"/>
                    <a:pt x="1" y="5072"/>
                    <a:pt x="234" y="6239"/>
                  </a:cubicBezTo>
                  <a:cubicBezTo>
                    <a:pt x="280" y="6439"/>
                    <a:pt x="529" y="6521"/>
                    <a:pt x="910" y="6521"/>
                  </a:cubicBezTo>
                  <a:cubicBezTo>
                    <a:pt x="2762" y="6521"/>
                    <a:pt x="7739" y="4572"/>
                    <a:pt x="7740" y="4572"/>
                  </a:cubicBezTo>
                  <a:lnTo>
                    <a:pt x="7740" y="4572"/>
                  </a:lnTo>
                  <a:cubicBezTo>
                    <a:pt x="7739" y="4572"/>
                    <a:pt x="1635" y="8675"/>
                    <a:pt x="2536" y="9575"/>
                  </a:cubicBezTo>
                  <a:cubicBezTo>
                    <a:pt x="2605" y="9639"/>
                    <a:pt x="2695" y="9669"/>
                    <a:pt x="2804" y="9669"/>
                  </a:cubicBezTo>
                  <a:cubicBezTo>
                    <a:pt x="4163" y="9669"/>
                    <a:pt x="8339" y="5006"/>
                    <a:pt x="8340" y="5005"/>
                  </a:cubicBezTo>
                  <a:lnTo>
                    <a:pt x="8340" y="5005"/>
                  </a:lnTo>
                  <a:cubicBezTo>
                    <a:pt x="8339" y="5006"/>
                    <a:pt x="5338" y="9942"/>
                    <a:pt x="6305" y="10342"/>
                  </a:cubicBezTo>
                  <a:cubicBezTo>
                    <a:pt x="6346" y="10360"/>
                    <a:pt x="6388" y="10369"/>
                    <a:pt x="6432" y="10369"/>
                  </a:cubicBezTo>
                  <a:cubicBezTo>
                    <a:pt x="7455" y="10369"/>
                    <a:pt x="9174" y="5672"/>
                    <a:pt x="9174" y="5672"/>
                  </a:cubicBezTo>
                  <a:lnTo>
                    <a:pt x="9207" y="5672"/>
                  </a:lnTo>
                  <a:cubicBezTo>
                    <a:pt x="9207" y="5672"/>
                    <a:pt x="11576" y="4638"/>
                    <a:pt x="9841" y="2570"/>
                  </a:cubicBezTo>
                  <a:cubicBezTo>
                    <a:pt x="9841" y="2570"/>
                    <a:pt x="9300" y="1"/>
                    <a:pt x="8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7"/>
            <p:cNvSpPr/>
            <p:nvPr/>
          </p:nvSpPr>
          <p:spPr>
            <a:xfrm>
              <a:off x="9787150" y="7785175"/>
              <a:ext cx="37550" cy="62575"/>
            </a:xfrm>
            <a:custGeom>
              <a:avLst/>
              <a:gdLst/>
              <a:ahLst/>
              <a:cxnLst/>
              <a:rect l="l" t="t" r="r" b="b"/>
              <a:pathLst>
                <a:path w="1502" h="2503" extrusionOk="0">
                  <a:moveTo>
                    <a:pt x="735" y="1"/>
                  </a:moveTo>
                  <a:cubicBezTo>
                    <a:pt x="334" y="1"/>
                    <a:pt x="1" y="568"/>
                    <a:pt x="1" y="1268"/>
                  </a:cubicBezTo>
                  <a:cubicBezTo>
                    <a:pt x="1" y="1935"/>
                    <a:pt x="334" y="2503"/>
                    <a:pt x="735" y="2503"/>
                  </a:cubicBezTo>
                  <a:cubicBezTo>
                    <a:pt x="1168" y="2503"/>
                    <a:pt x="1502" y="1935"/>
                    <a:pt x="1502" y="1268"/>
                  </a:cubicBezTo>
                  <a:cubicBezTo>
                    <a:pt x="1502" y="568"/>
                    <a:pt x="1168" y="1"/>
                    <a:pt x="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7"/>
            <p:cNvSpPr/>
            <p:nvPr/>
          </p:nvSpPr>
          <p:spPr>
            <a:xfrm>
              <a:off x="9772150" y="7730025"/>
              <a:ext cx="19200" cy="16825"/>
            </a:xfrm>
            <a:custGeom>
              <a:avLst/>
              <a:gdLst/>
              <a:ahLst/>
              <a:cxnLst/>
              <a:rect l="l" t="t" r="r" b="b"/>
              <a:pathLst>
                <a:path w="768" h="673" extrusionOk="0">
                  <a:moveTo>
                    <a:pt x="459" y="1"/>
                  </a:moveTo>
                  <a:cubicBezTo>
                    <a:pt x="440" y="1"/>
                    <a:pt x="421" y="2"/>
                    <a:pt x="401" y="5"/>
                  </a:cubicBezTo>
                  <a:cubicBezTo>
                    <a:pt x="167" y="5"/>
                    <a:pt x="0" y="139"/>
                    <a:pt x="0" y="339"/>
                  </a:cubicBezTo>
                  <a:cubicBezTo>
                    <a:pt x="0" y="506"/>
                    <a:pt x="167" y="672"/>
                    <a:pt x="401" y="672"/>
                  </a:cubicBezTo>
                  <a:cubicBezTo>
                    <a:pt x="601" y="672"/>
                    <a:pt x="768" y="539"/>
                    <a:pt x="768" y="339"/>
                  </a:cubicBezTo>
                  <a:cubicBezTo>
                    <a:pt x="768" y="156"/>
                    <a:pt x="656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7"/>
            <p:cNvSpPr/>
            <p:nvPr/>
          </p:nvSpPr>
          <p:spPr>
            <a:xfrm>
              <a:off x="9820525" y="7746825"/>
              <a:ext cx="68400" cy="43375"/>
            </a:xfrm>
            <a:custGeom>
              <a:avLst/>
              <a:gdLst/>
              <a:ahLst/>
              <a:cxnLst/>
              <a:rect l="l" t="t" r="r" b="b"/>
              <a:pathLst>
                <a:path w="2736" h="1735" extrusionOk="0">
                  <a:moveTo>
                    <a:pt x="1368" y="0"/>
                  </a:moveTo>
                  <a:cubicBezTo>
                    <a:pt x="601" y="0"/>
                    <a:pt x="0" y="401"/>
                    <a:pt x="0" y="868"/>
                  </a:cubicBezTo>
                  <a:cubicBezTo>
                    <a:pt x="0" y="1335"/>
                    <a:pt x="601" y="1735"/>
                    <a:pt x="1368" y="1735"/>
                  </a:cubicBezTo>
                  <a:cubicBezTo>
                    <a:pt x="2135" y="1735"/>
                    <a:pt x="2735" y="1335"/>
                    <a:pt x="2735" y="868"/>
                  </a:cubicBezTo>
                  <a:cubicBezTo>
                    <a:pt x="2735" y="401"/>
                    <a:pt x="2135" y="0"/>
                    <a:pt x="1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7"/>
            <p:cNvSpPr/>
            <p:nvPr/>
          </p:nvSpPr>
          <p:spPr>
            <a:xfrm>
              <a:off x="9442750" y="7785925"/>
              <a:ext cx="40050" cy="19300"/>
            </a:xfrm>
            <a:custGeom>
              <a:avLst/>
              <a:gdLst/>
              <a:ahLst/>
              <a:cxnLst/>
              <a:rect l="l" t="t" r="r" b="b"/>
              <a:pathLst>
                <a:path w="1602" h="772" extrusionOk="0">
                  <a:moveTo>
                    <a:pt x="902" y="0"/>
                  </a:moveTo>
                  <a:cubicBezTo>
                    <a:pt x="869" y="0"/>
                    <a:pt x="835" y="2"/>
                    <a:pt x="801" y="4"/>
                  </a:cubicBezTo>
                  <a:cubicBezTo>
                    <a:pt x="334" y="4"/>
                    <a:pt x="0" y="171"/>
                    <a:pt x="0" y="404"/>
                  </a:cubicBezTo>
                  <a:cubicBezTo>
                    <a:pt x="0" y="605"/>
                    <a:pt x="401" y="771"/>
                    <a:pt x="801" y="771"/>
                  </a:cubicBezTo>
                  <a:cubicBezTo>
                    <a:pt x="1268" y="771"/>
                    <a:pt x="1602" y="605"/>
                    <a:pt x="1602" y="404"/>
                  </a:cubicBezTo>
                  <a:cubicBezTo>
                    <a:pt x="1602" y="188"/>
                    <a:pt x="1315" y="0"/>
                    <a:pt x="9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7"/>
            <p:cNvSpPr/>
            <p:nvPr/>
          </p:nvSpPr>
          <p:spPr>
            <a:xfrm>
              <a:off x="9486950" y="7765175"/>
              <a:ext cx="41725" cy="29200"/>
            </a:xfrm>
            <a:custGeom>
              <a:avLst/>
              <a:gdLst/>
              <a:ahLst/>
              <a:cxnLst/>
              <a:rect l="l" t="t" r="r" b="b"/>
              <a:pathLst>
                <a:path w="1669" h="1168" extrusionOk="0">
                  <a:moveTo>
                    <a:pt x="834" y="0"/>
                  </a:moveTo>
                  <a:cubicBezTo>
                    <a:pt x="367" y="0"/>
                    <a:pt x="0" y="267"/>
                    <a:pt x="0" y="601"/>
                  </a:cubicBezTo>
                  <a:cubicBezTo>
                    <a:pt x="0" y="934"/>
                    <a:pt x="367" y="1168"/>
                    <a:pt x="834" y="1168"/>
                  </a:cubicBezTo>
                  <a:cubicBezTo>
                    <a:pt x="1301" y="1168"/>
                    <a:pt x="1668" y="934"/>
                    <a:pt x="1668" y="601"/>
                  </a:cubicBezTo>
                  <a:cubicBezTo>
                    <a:pt x="1668" y="267"/>
                    <a:pt x="1301" y="0"/>
                    <a:pt x="8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9021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49"/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EXAMPLES</a:t>
            </a:r>
            <a:endParaRPr dirty="0"/>
          </a:p>
        </p:txBody>
      </p:sp>
      <p:sp>
        <p:nvSpPr>
          <p:cNvPr id="1912" name="Google Shape;1912;p49"/>
          <p:cNvSpPr txBox="1">
            <a:spLocks noGrp="1"/>
          </p:cNvSpPr>
          <p:nvPr>
            <p:ph type="title" idx="2"/>
          </p:nvPr>
        </p:nvSpPr>
        <p:spPr>
          <a:xfrm>
            <a:off x="1075811" y="3491368"/>
            <a:ext cx="2374012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 smtClean="0"/>
              <a:t>We need to buy groceries </a:t>
            </a:r>
            <a:r>
              <a:rPr lang="es-CO" sz="3000" dirty="0" smtClean="0">
                <a:solidFill>
                  <a:srgbClr val="FF0000"/>
                </a:solidFill>
              </a:rPr>
              <a:t>before</a:t>
            </a:r>
            <a:r>
              <a:rPr lang="es-CO" sz="3000" dirty="0" smtClean="0"/>
              <a:t> the store close</a:t>
            </a:r>
            <a:endParaRPr sz="3000" dirty="0"/>
          </a:p>
        </p:txBody>
      </p:sp>
      <p:sp>
        <p:nvSpPr>
          <p:cNvPr id="1914" name="Google Shape;1914;p49"/>
          <p:cNvSpPr txBox="1">
            <a:spLocks noGrp="1"/>
          </p:cNvSpPr>
          <p:nvPr>
            <p:ph type="title" idx="3"/>
          </p:nvPr>
        </p:nvSpPr>
        <p:spPr>
          <a:xfrm>
            <a:off x="5934164" y="3002350"/>
            <a:ext cx="2489836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 smtClean="0"/>
              <a:t>I was singer </a:t>
            </a:r>
            <a:r>
              <a:rPr lang="es-CO" sz="3000" dirty="0" smtClean="0">
                <a:solidFill>
                  <a:srgbClr val="FF0000"/>
                </a:solidFill>
              </a:rPr>
              <a:t>before</a:t>
            </a:r>
            <a:endParaRPr sz="3000" dirty="0">
              <a:solidFill>
                <a:srgbClr val="FF0000"/>
              </a:solidFill>
            </a:endParaRPr>
          </a:p>
        </p:txBody>
      </p:sp>
      <p:grpSp>
        <p:nvGrpSpPr>
          <p:cNvPr id="1920" name="Google Shape;1920;p49"/>
          <p:cNvGrpSpPr/>
          <p:nvPr/>
        </p:nvGrpSpPr>
        <p:grpSpPr>
          <a:xfrm>
            <a:off x="3766867" y="1815850"/>
            <a:ext cx="1764775" cy="1930300"/>
            <a:chOff x="-9054475" y="5451575"/>
            <a:chExt cx="1764775" cy="1930300"/>
          </a:xfrm>
        </p:grpSpPr>
        <p:sp>
          <p:nvSpPr>
            <p:cNvPr id="1921" name="Google Shape;1921;p49"/>
            <p:cNvSpPr/>
            <p:nvPr/>
          </p:nvSpPr>
          <p:spPr>
            <a:xfrm>
              <a:off x="-9054475" y="5451575"/>
              <a:ext cx="1764775" cy="1930300"/>
            </a:xfrm>
            <a:custGeom>
              <a:avLst/>
              <a:gdLst/>
              <a:ahLst/>
              <a:cxnLst/>
              <a:rect l="l" t="t" r="r" b="b"/>
              <a:pathLst>
                <a:path w="70591" h="77212" extrusionOk="0">
                  <a:moveTo>
                    <a:pt x="15397" y="40613"/>
                  </a:moveTo>
                  <a:lnTo>
                    <a:pt x="15952" y="40971"/>
                  </a:lnTo>
                  <a:cubicBezTo>
                    <a:pt x="15626" y="40841"/>
                    <a:pt x="15299" y="40776"/>
                    <a:pt x="15006" y="40645"/>
                  </a:cubicBezTo>
                  <a:cubicBezTo>
                    <a:pt x="15136" y="40645"/>
                    <a:pt x="15267" y="40645"/>
                    <a:pt x="15397" y="40613"/>
                  </a:cubicBezTo>
                  <a:close/>
                  <a:moveTo>
                    <a:pt x="48409" y="1"/>
                  </a:moveTo>
                  <a:cubicBezTo>
                    <a:pt x="40645" y="1"/>
                    <a:pt x="31218" y="3002"/>
                    <a:pt x="23944" y="7503"/>
                  </a:cubicBezTo>
                  <a:cubicBezTo>
                    <a:pt x="19214" y="7666"/>
                    <a:pt x="14321" y="10472"/>
                    <a:pt x="11189" y="14908"/>
                  </a:cubicBezTo>
                  <a:cubicBezTo>
                    <a:pt x="8775" y="18268"/>
                    <a:pt x="7601" y="22182"/>
                    <a:pt x="7764" y="25966"/>
                  </a:cubicBezTo>
                  <a:cubicBezTo>
                    <a:pt x="7797" y="27075"/>
                    <a:pt x="8025" y="28119"/>
                    <a:pt x="8254" y="29098"/>
                  </a:cubicBezTo>
                  <a:cubicBezTo>
                    <a:pt x="7960" y="28967"/>
                    <a:pt x="7699" y="28935"/>
                    <a:pt x="7373" y="28935"/>
                  </a:cubicBezTo>
                  <a:cubicBezTo>
                    <a:pt x="6981" y="28935"/>
                    <a:pt x="6623" y="29032"/>
                    <a:pt x="6296" y="29196"/>
                  </a:cubicBezTo>
                  <a:lnTo>
                    <a:pt x="3067" y="30696"/>
                  </a:lnTo>
                  <a:cubicBezTo>
                    <a:pt x="2415" y="31022"/>
                    <a:pt x="1925" y="31642"/>
                    <a:pt x="1730" y="32327"/>
                  </a:cubicBezTo>
                  <a:cubicBezTo>
                    <a:pt x="1534" y="33012"/>
                    <a:pt x="1730" y="33795"/>
                    <a:pt x="2186" y="34415"/>
                  </a:cubicBezTo>
                  <a:lnTo>
                    <a:pt x="2839" y="35230"/>
                  </a:lnTo>
                  <a:lnTo>
                    <a:pt x="2871" y="35295"/>
                  </a:lnTo>
                  <a:cubicBezTo>
                    <a:pt x="3002" y="35491"/>
                    <a:pt x="3165" y="35720"/>
                    <a:pt x="3328" y="35883"/>
                  </a:cubicBezTo>
                  <a:cubicBezTo>
                    <a:pt x="3458" y="36111"/>
                    <a:pt x="3654" y="36372"/>
                    <a:pt x="3850" y="36535"/>
                  </a:cubicBezTo>
                  <a:lnTo>
                    <a:pt x="4176" y="36926"/>
                  </a:lnTo>
                  <a:cubicBezTo>
                    <a:pt x="2284" y="38655"/>
                    <a:pt x="1" y="41950"/>
                    <a:pt x="1142" y="45669"/>
                  </a:cubicBezTo>
                  <a:cubicBezTo>
                    <a:pt x="1860" y="47887"/>
                    <a:pt x="3654" y="49322"/>
                    <a:pt x="5872" y="49322"/>
                  </a:cubicBezTo>
                  <a:cubicBezTo>
                    <a:pt x="6525" y="49322"/>
                    <a:pt x="7144" y="49192"/>
                    <a:pt x="7764" y="48996"/>
                  </a:cubicBezTo>
                  <a:cubicBezTo>
                    <a:pt x="9558" y="51279"/>
                    <a:pt x="12461" y="53367"/>
                    <a:pt x="16735" y="53367"/>
                  </a:cubicBezTo>
                  <a:cubicBezTo>
                    <a:pt x="19638" y="53367"/>
                    <a:pt x="22835" y="52421"/>
                    <a:pt x="26358" y="50562"/>
                  </a:cubicBezTo>
                  <a:cubicBezTo>
                    <a:pt x="26879" y="51149"/>
                    <a:pt x="27467" y="51638"/>
                    <a:pt x="28021" y="52062"/>
                  </a:cubicBezTo>
                  <a:cubicBezTo>
                    <a:pt x="28054" y="52356"/>
                    <a:pt x="28152" y="52617"/>
                    <a:pt x="28282" y="52878"/>
                  </a:cubicBezTo>
                  <a:lnTo>
                    <a:pt x="26586" y="63707"/>
                  </a:lnTo>
                  <a:cubicBezTo>
                    <a:pt x="25901" y="63805"/>
                    <a:pt x="25281" y="64164"/>
                    <a:pt x="24922" y="64686"/>
                  </a:cubicBezTo>
                  <a:cubicBezTo>
                    <a:pt x="24727" y="64980"/>
                    <a:pt x="24596" y="65273"/>
                    <a:pt x="24531" y="65599"/>
                  </a:cubicBezTo>
                  <a:cubicBezTo>
                    <a:pt x="23976" y="65469"/>
                    <a:pt x="23487" y="65338"/>
                    <a:pt x="22998" y="65273"/>
                  </a:cubicBezTo>
                  <a:cubicBezTo>
                    <a:pt x="22443" y="65012"/>
                    <a:pt x="21986" y="64947"/>
                    <a:pt x="21856" y="64914"/>
                  </a:cubicBezTo>
                  <a:cubicBezTo>
                    <a:pt x="21758" y="64849"/>
                    <a:pt x="21595" y="64849"/>
                    <a:pt x="21465" y="64849"/>
                  </a:cubicBezTo>
                  <a:cubicBezTo>
                    <a:pt x="21171" y="64849"/>
                    <a:pt x="20877" y="64914"/>
                    <a:pt x="20616" y="65012"/>
                  </a:cubicBezTo>
                  <a:lnTo>
                    <a:pt x="20551" y="65012"/>
                  </a:lnTo>
                  <a:cubicBezTo>
                    <a:pt x="13831" y="65012"/>
                    <a:pt x="11255" y="70558"/>
                    <a:pt x="11189" y="74276"/>
                  </a:cubicBezTo>
                  <a:cubicBezTo>
                    <a:pt x="11157" y="75451"/>
                    <a:pt x="11972" y="76494"/>
                    <a:pt x="13114" y="76723"/>
                  </a:cubicBezTo>
                  <a:cubicBezTo>
                    <a:pt x="14614" y="77049"/>
                    <a:pt x="16213" y="77212"/>
                    <a:pt x="17844" y="77212"/>
                  </a:cubicBezTo>
                  <a:cubicBezTo>
                    <a:pt x="26521" y="77212"/>
                    <a:pt x="34480" y="72678"/>
                    <a:pt x="34806" y="72515"/>
                  </a:cubicBezTo>
                  <a:cubicBezTo>
                    <a:pt x="35491" y="72123"/>
                    <a:pt x="35980" y="71373"/>
                    <a:pt x="36013" y="70558"/>
                  </a:cubicBezTo>
                  <a:lnTo>
                    <a:pt x="36078" y="69807"/>
                  </a:lnTo>
                  <a:lnTo>
                    <a:pt x="36633" y="61424"/>
                  </a:lnTo>
                  <a:lnTo>
                    <a:pt x="39373" y="71145"/>
                  </a:lnTo>
                  <a:lnTo>
                    <a:pt x="39569" y="71797"/>
                  </a:lnTo>
                  <a:cubicBezTo>
                    <a:pt x="39699" y="72156"/>
                    <a:pt x="39895" y="72515"/>
                    <a:pt x="40188" y="72808"/>
                  </a:cubicBezTo>
                  <a:cubicBezTo>
                    <a:pt x="40547" y="73167"/>
                    <a:pt x="43907" y="76429"/>
                    <a:pt x="51768" y="76429"/>
                  </a:cubicBezTo>
                  <a:cubicBezTo>
                    <a:pt x="55030" y="76429"/>
                    <a:pt x="58651" y="75875"/>
                    <a:pt x="62533" y="74733"/>
                  </a:cubicBezTo>
                  <a:cubicBezTo>
                    <a:pt x="63512" y="74439"/>
                    <a:pt x="64197" y="73591"/>
                    <a:pt x="64262" y="72580"/>
                  </a:cubicBezTo>
                  <a:cubicBezTo>
                    <a:pt x="64262" y="72450"/>
                    <a:pt x="64327" y="71993"/>
                    <a:pt x="64262" y="71373"/>
                  </a:cubicBezTo>
                  <a:cubicBezTo>
                    <a:pt x="64327" y="71014"/>
                    <a:pt x="64262" y="70623"/>
                    <a:pt x="64164" y="70231"/>
                  </a:cubicBezTo>
                  <a:cubicBezTo>
                    <a:pt x="63903" y="68927"/>
                    <a:pt x="63381" y="67296"/>
                    <a:pt x="62109" y="65958"/>
                  </a:cubicBezTo>
                  <a:cubicBezTo>
                    <a:pt x="61130" y="64914"/>
                    <a:pt x="59336" y="63642"/>
                    <a:pt x="56335" y="63642"/>
                  </a:cubicBezTo>
                  <a:cubicBezTo>
                    <a:pt x="55389" y="63642"/>
                    <a:pt x="54411" y="63773"/>
                    <a:pt x="53334" y="64001"/>
                  </a:cubicBezTo>
                  <a:cubicBezTo>
                    <a:pt x="53236" y="64001"/>
                    <a:pt x="53106" y="63968"/>
                    <a:pt x="52975" y="63968"/>
                  </a:cubicBezTo>
                  <a:cubicBezTo>
                    <a:pt x="52617" y="63968"/>
                    <a:pt x="52258" y="64034"/>
                    <a:pt x="51866" y="64262"/>
                  </a:cubicBezTo>
                  <a:cubicBezTo>
                    <a:pt x="51703" y="64327"/>
                    <a:pt x="51507" y="64458"/>
                    <a:pt x="51312" y="64588"/>
                  </a:cubicBezTo>
                  <a:cubicBezTo>
                    <a:pt x="50822" y="64751"/>
                    <a:pt x="50333" y="64914"/>
                    <a:pt x="49811" y="65110"/>
                  </a:cubicBezTo>
                  <a:cubicBezTo>
                    <a:pt x="49681" y="64784"/>
                    <a:pt x="49518" y="64458"/>
                    <a:pt x="49257" y="64197"/>
                  </a:cubicBezTo>
                  <a:cubicBezTo>
                    <a:pt x="48833" y="63707"/>
                    <a:pt x="48180" y="63446"/>
                    <a:pt x="47495" y="63446"/>
                  </a:cubicBezTo>
                  <a:cubicBezTo>
                    <a:pt x="47365" y="63446"/>
                    <a:pt x="47267" y="63446"/>
                    <a:pt x="47169" y="63479"/>
                  </a:cubicBezTo>
                  <a:cubicBezTo>
                    <a:pt x="47104" y="63479"/>
                    <a:pt x="47039" y="63479"/>
                    <a:pt x="46875" y="63512"/>
                  </a:cubicBezTo>
                  <a:lnTo>
                    <a:pt x="44364" y="56792"/>
                  </a:lnTo>
                  <a:lnTo>
                    <a:pt x="44364" y="56792"/>
                  </a:lnTo>
                  <a:cubicBezTo>
                    <a:pt x="45310" y="57020"/>
                    <a:pt x="46288" y="57151"/>
                    <a:pt x="47234" y="57151"/>
                  </a:cubicBezTo>
                  <a:cubicBezTo>
                    <a:pt x="49485" y="57151"/>
                    <a:pt x="51312" y="56433"/>
                    <a:pt x="52453" y="55031"/>
                  </a:cubicBezTo>
                  <a:cubicBezTo>
                    <a:pt x="53138" y="54182"/>
                    <a:pt x="53889" y="52714"/>
                    <a:pt x="53465" y="50496"/>
                  </a:cubicBezTo>
                  <a:cubicBezTo>
                    <a:pt x="53171" y="48996"/>
                    <a:pt x="52290" y="47463"/>
                    <a:pt x="50822" y="45995"/>
                  </a:cubicBezTo>
                  <a:cubicBezTo>
                    <a:pt x="50953" y="45669"/>
                    <a:pt x="50986" y="45342"/>
                    <a:pt x="51018" y="44951"/>
                  </a:cubicBezTo>
                  <a:cubicBezTo>
                    <a:pt x="51051" y="44266"/>
                    <a:pt x="50888" y="43614"/>
                    <a:pt x="50627" y="43059"/>
                  </a:cubicBezTo>
                  <a:lnTo>
                    <a:pt x="50627" y="43059"/>
                  </a:lnTo>
                  <a:cubicBezTo>
                    <a:pt x="52617" y="44201"/>
                    <a:pt x="55259" y="44853"/>
                    <a:pt x="57966" y="44853"/>
                  </a:cubicBezTo>
                  <a:cubicBezTo>
                    <a:pt x="61424" y="44853"/>
                    <a:pt x="64360" y="43777"/>
                    <a:pt x="66219" y="41852"/>
                  </a:cubicBezTo>
                  <a:cubicBezTo>
                    <a:pt x="67687" y="40384"/>
                    <a:pt x="68274" y="38557"/>
                    <a:pt x="67915" y="36698"/>
                  </a:cubicBezTo>
                  <a:cubicBezTo>
                    <a:pt x="67622" y="35295"/>
                    <a:pt x="66839" y="33958"/>
                    <a:pt x="65730" y="32849"/>
                  </a:cubicBezTo>
                  <a:lnTo>
                    <a:pt x="65828" y="32555"/>
                  </a:lnTo>
                  <a:cubicBezTo>
                    <a:pt x="66023" y="31838"/>
                    <a:pt x="65828" y="31055"/>
                    <a:pt x="65436" y="30500"/>
                  </a:cubicBezTo>
                  <a:cubicBezTo>
                    <a:pt x="66252" y="27467"/>
                    <a:pt x="66610" y="24009"/>
                    <a:pt x="66382" y="20584"/>
                  </a:cubicBezTo>
                  <a:cubicBezTo>
                    <a:pt x="66513" y="20584"/>
                    <a:pt x="66676" y="20551"/>
                    <a:pt x="66806" y="20551"/>
                  </a:cubicBezTo>
                  <a:cubicBezTo>
                    <a:pt x="67524" y="20388"/>
                    <a:pt x="68144" y="19899"/>
                    <a:pt x="68470" y="19181"/>
                  </a:cubicBezTo>
                  <a:lnTo>
                    <a:pt x="69448" y="17159"/>
                  </a:lnTo>
                  <a:cubicBezTo>
                    <a:pt x="69546" y="16996"/>
                    <a:pt x="69579" y="16833"/>
                    <a:pt x="69611" y="16670"/>
                  </a:cubicBezTo>
                  <a:cubicBezTo>
                    <a:pt x="69775" y="16539"/>
                    <a:pt x="69938" y="16376"/>
                    <a:pt x="70068" y="16180"/>
                  </a:cubicBezTo>
                  <a:cubicBezTo>
                    <a:pt x="70460" y="15593"/>
                    <a:pt x="70590" y="14875"/>
                    <a:pt x="70427" y="14190"/>
                  </a:cubicBezTo>
                  <a:lnTo>
                    <a:pt x="68894" y="7895"/>
                  </a:lnTo>
                  <a:cubicBezTo>
                    <a:pt x="68698" y="7047"/>
                    <a:pt x="67980" y="6362"/>
                    <a:pt x="67132" y="6101"/>
                  </a:cubicBezTo>
                  <a:cubicBezTo>
                    <a:pt x="66937" y="6068"/>
                    <a:pt x="66741" y="6035"/>
                    <a:pt x="66513" y="6035"/>
                  </a:cubicBezTo>
                  <a:cubicBezTo>
                    <a:pt x="65860" y="6035"/>
                    <a:pt x="65208" y="6296"/>
                    <a:pt x="64784" y="6786"/>
                  </a:cubicBezTo>
                  <a:lnTo>
                    <a:pt x="63153" y="8515"/>
                  </a:lnTo>
                  <a:cubicBezTo>
                    <a:pt x="60250" y="3328"/>
                    <a:pt x="55650" y="360"/>
                    <a:pt x="49974" y="33"/>
                  </a:cubicBezTo>
                  <a:cubicBezTo>
                    <a:pt x="49485" y="1"/>
                    <a:pt x="48963" y="1"/>
                    <a:pt x="48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9"/>
            <p:cNvSpPr/>
            <p:nvPr/>
          </p:nvSpPr>
          <p:spPr>
            <a:xfrm>
              <a:off x="-8336825" y="6712350"/>
              <a:ext cx="425700" cy="534175"/>
            </a:xfrm>
            <a:custGeom>
              <a:avLst/>
              <a:gdLst/>
              <a:ahLst/>
              <a:cxnLst/>
              <a:rect l="l" t="t" r="r" b="b"/>
              <a:pathLst>
                <a:path w="17028" h="21367" extrusionOk="0">
                  <a:moveTo>
                    <a:pt x="10699" y="0"/>
                  </a:moveTo>
                  <a:lnTo>
                    <a:pt x="2381" y="620"/>
                  </a:lnTo>
                  <a:lnTo>
                    <a:pt x="0" y="15788"/>
                  </a:lnTo>
                  <a:lnTo>
                    <a:pt x="0" y="19637"/>
                  </a:lnTo>
                  <a:lnTo>
                    <a:pt x="1109" y="20616"/>
                  </a:lnTo>
                  <a:lnTo>
                    <a:pt x="3751" y="19768"/>
                  </a:lnTo>
                  <a:lnTo>
                    <a:pt x="4958" y="19213"/>
                  </a:lnTo>
                  <a:lnTo>
                    <a:pt x="6035" y="2805"/>
                  </a:lnTo>
                  <a:lnTo>
                    <a:pt x="8253" y="3066"/>
                  </a:lnTo>
                  <a:lnTo>
                    <a:pt x="13048" y="20061"/>
                  </a:lnTo>
                  <a:lnTo>
                    <a:pt x="15234" y="21366"/>
                  </a:lnTo>
                  <a:lnTo>
                    <a:pt x="17028" y="20224"/>
                  </a:lnTo>
                  <a:lnTo>
                    <a:pt x="16604" y="15984"/>
                  </a:lnTo>
                  <a:lnTo>
                    <a:pt x="106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9"/>
            <p:cNvSpPr/>
            <p:nvPr/>
          </p:nvSpPr>
          <p:spPr>
            <a:xfrm>
              <a:off x="-8713600" y="7105325"/>
              <a:ext cx="500750" cy="216275"/>
            </a:xfrm>
            <a:custGeom>
              <a:avLst/>
              <a:gdLst/>
              <a:ahLst/>
              <a:cxnLst/>
              <a:rect l="l" t="t" r="r" b="b"/>
              <a:pathLst>
                <a:path w="20030" h="8651" extrusionOk="0">
                  <a:moveTo>
                    <a:pt x="13539" y="0"/>
                  </a:moveTo>
                  <a:cubicBezTo>
                    <a:pt x="13375" y="0"/>
                    <a:pt x="13277" y="4"/>
                    <a:pt x="13277" y="4"/>
                  </a:cubicBezTo>
                  <a:lnTo>
                    <a:pt x="14158" y="3201"/>
                  </a:lnTo>
                  <a:cubicBezTo>
                    <a:pt x="11163" y="1869"/>
                    <a:pt x="8802" y="1347"/>
                    <a:pt x="6940" y="1347"/>
                  </a:cubicBezTo>
                  <a:cubicBezTo>
                    <a:pt x="181" y="1347"/>
                    <a:pt x="1" y="8224"/>
                    <a:pt x="1" y="8224"/>
                  </a:cubicBezTo>
                  <a:cubicBezTo>
                    <a:pt x="1377" y="8523"/>
                    <a:pt x="2776" y="8651"/>
                    <a:pt x="4161" y="8651"/>
                  </a:cubicBezTo>
                  <a:cubicBezTo>
                    <a:pt x="12295" y="8651"/>
                    <a:pt x="19964" y="4244"/>
                    <a:pt x="19964" y="4244"/>
                  </a:cubicBezTo>
                  <a:lnTo>
                    <a:pt x="20029" y="3494"/>
                  </a:lnTo>
                  <a:lnTo>
                    <a:pt x="20029" y="3494"/>
                  </a:lnTo>
                  <a:cubicBezTo>
                    <a:pt x="19290" y="3800"/>
                    <a:pt x="18643" y="3906"/>
                    <a:pt x="18100" y="3906"/>
                  </a:cubicBezTo>
                  <a:cubicBezTo>
                    <a:pt x="16871" y="3906"/>
                    <a:pt x="16175" y="3363"/>
                    <a:pt x="16148" y="3363"/>
                  </a:cubicBezTo>
                  <a:cubicBezTo>
                    <a:pt x="16148" y="3363"/>
                    <a:pt x="16148" y="3363"/>
                    <a:pt x="16148" y="3363"/>
                  </a:cubicBezTo>
                  <a:lnTo>
                    <a:pt x="16148" y="3363"/>
                  </a:lnTo>
                  <a:cubicBezTo>
                    <a:pt x="18333" y="1048"/>
                    <a:pt x="16637" y="297"/>
                    <a:pt x="15071" y="102"/>
                  </a:cubicBezTo>
                  <a:cubicBezTo>
                    <a:pt x="14462" y="15"/>
                    <a:pt x="13868" y="0"/>
                    <a:pt x="135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9"/>
            <p:cNvSpPr/>
            <p:nvPr/>
          </p:nvSpPr>
          <p:spPr>
            <a:xfrm>
              <a:off x="-8705450" y="7196750"/>
              <a:ext cx="490150" cy="104400"/>
            </a:xfrm>
            <a:custGeom>
              <a:avLst/>
              <a:gdLst/>
              <a:ahLst/>
              <a:cxnLst/>
              <a:rect l="l" t="t" r="r" b="b"/>
              <a:pathLst>
                <a:path w="19606" h="4176" extrusionOk="0">
                  <a:moveTo>
                    <a:pt x="19442" y="0"/>
                  </a:moveTo>
                  <a:cubicBezTo>
                    <a:pt x="12745" y="3018"/>
                    <a:pt x="7972" y="3784"/>
                    <a:pt x="4854" y="3784"/>
                  </a:cubicBezTo>
                  <a:cubicBezTo>
                    <a:pt x="1670" y="3784"/>
                    <a:pt x="213" y="2985"/>
                    <a:pt x="197" y="2969"/>
                  </a:cubicBezTo>
                  <a:lnTo>
                    <a:pt x="1" y="3295"/>
                  </a:lnTo>
                  <a:cubicBezTo>
                    <a:pt x="66" y="3328"/>
                    <a:pt x="1599" y="4176"/>
                    <a:pt x="4861" y="4176"/>
                  </a:cubicBezTo>
                  <a:cubicBezTo>
                    <a:pt x="8025" y="4176"/>
                    <a:pt x="12853" y="3360"/>
                    <a:pt x="19606" y="359"/>
                  </a:cubicBezTo>
                  <a:lnTo>
                    <a:pt x="194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9"/>
            <p:cNvSpPr/>
            <p:nvPr/>
          </p:nvSpPr>
          <p:spPr>
            <a:xfrm>
              <a:off x="-8518700" y="7135575"/>
              <a:ext cx="70975" cy="153350"/>
            </a:xfrm>
            <a:custGeom>
              <a:avLst/>
              <a:gdLst/>
              <a:ahLst/>
              <a:cxnLst/>
              <a:rect l="l" t="t" r="r" b="b"/>
              <a:pathLst>
                <a:path w="2839" h="6134" extrusionOk="0">
                  <a:moveTo>
                    <a:pt x="66" y="1"/>
                  </a:moveTo>
                  <a:lnTo>
                    <a:pt x="1" y="360"/>
                  </a:lnTo>
                  <a:cubicBezTo>
                    <a:pt x="34" y="360"/>
                    <a:pt x="1436" y="653"/>
                    <a:pt x="1991" y="1828"/>
                  </a:cubicBezTo>
                  <a:cubicBezTo>
                    <a:pt x="2447" y="2839"/>
                    <a:pt x="2219" y="4241"/>
                    <a:pt x="1306" y="5938"/>
                  </a:cubicBezTo>
                  <a:lnTo>
                    <a:pt x="1632" y="6133"/>
                  </a:lnTo>
                  <a:cubicBezTo>
                    <a:pt x="2611" y="4307"/>
                    <a:pt x="2839" y="2806"/>
                    <a:pt x="2317" y="1664"/>
                  </a:cubicBezTo>
                  <a:cubicBezTo>
                    <a:pt x="1665" y="327"/>
                    <a:pt x="164" y="1"/>
                    <a:pt x="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9"/>
            <p:cNvSpPr/>
            <p:nvPr/>
          </p:nvSpPr>
          <p:spPr>
            <a:xfrm>
              <a:off x="-8391475" y="7188600"/>
              <a:ext cx="42425" cy="28550"/>
            </a:xfrm>
            <a:custGeom>
              <a:avLst/>
              <a:gdLst/>
              <a:ahLst/>
              <a:cxnLst/>
              <a:rect l="l" t="t" r="r" b="b"/>
              <a:pathLst>
                <a:path w="1697" h="1142" extrusionOk="0">
                  <a:moveTo>
                    <a:pt x="196" y="0"/>
                  </a:moveTo>
                  <a:lnTo>
                    <a:pt x="1" y="359"/>
                  </a:lnTo>
                  <a:lnTo>
                    <a:pt x="1501" y="1142"/>
                  </a:lnTo>
                  <a:lnTo>
                    <a:pt x="1697" y="783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9"/>
            <p:cNvSpPr/>
            <p:nvPr/>
          </p:nvSpPr>
          <p:spPr>
            <a:xfrm>
              <a:off x="-8371900" y="7182075"/>
              <a:ext cx="33450" cy="16325"/>
            </a:xfrm>
            <a:custGeom>
              <a:avLst/>
              <a:gdLst/>
              <a:ahLst/>
              <a:cxnLst/>
              <a:rect l="l" t="t" r="r" b="b"/>
              <a:pathLst>
                <a:path w="1338" h="653" extrusionOk="0">
                  <a:moveTo>
                    <a:pt x="98" y="0"/>
                  </a:moveTo>
                  <a:lnTo>
                    <a:pt x="1" y="359"/>
                  </a:lnTo>
                  <a:lnTo>
                    <a:pt x="1240" y="653"/>
                  </a:lnTo>
                  <a:lnTo>
                    <a:pt x="1338" y="32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9"/>
            <p:cNvSpPr/>
            <p:nvPr/>
          </p:nvSpPr>
          <p:spPr>
            <a:xfrm>
              <a:off x="-8011450" y="7099700"/>
              <a:ext cx="514225" cy="202400"/>
            </a:xfrm>
            <a:custGeom>
              <a:avLst/>
              <a:gdLst/>
              <a:ahLst/>
              <a:cxnLst/>
              <a:rect l="l" t="t" r="r" b="b"/>
              <a:pathLst>
                <a:path w="20569" h="8096" extrusionOk="0">
                  <a:moveTo>
                    <a:pt x="5774" y="1"/>
                  </a:moveTo>
                  <a:cubicBezTo>
                    <a:pt x="5774" y="1"/>
                    <a:pt x="4665" y="164"/>
                    <a:pt x="3589" y="490"/>
                  </a:cubicBezTo>
                  <a:cubicBezTo>
                    <a:pt x="1925" y="1012"/>
                    <a:pt x="425" y="2023"/>
                    <a:pt x="3165" y="3784"/>
                  </a:cubicBezTo>
                  <a:cubicBezTo>
                    <a:pt x="3165" y="3784"/>
                    <a:pt x="2164" y="4601"/>
                    <a:pt x="564" y="4601"/>
                  </a:cubicBezTo>
                  <a:cubicBezTo>
                    <a:pt x="384" y="4601"/>
                    <a:pt x="196" y="4590"/>
                    <a:pt x="0" y="4567"/>
                  </a:cubicBezTo>
                  <a:lnTo>
                    <a:pt x="0" y="4567"/>
                  </a:lnTo>
                  <a:lnTo>
                    <a:pt x="196" y="5220"/>
                  </a:lnTo>
                  <a:cubicBezTo>
                    <a:pt x="196" y="5220"/>
                    <a:pt x="2987" y="8095"/>
                    <a:pt x="10017" y="8095"/>
                  </a:cubicBezTo>
                  <a:cubicBezTo>
                    <a:pt x="12722" y="8095"/>
                    <a:pt x="16053" y="7670"/>
                    <a:pt x="20094" y="6492"/>
                  </a:cubicBezTo>
                  <a:cubicBezTo>
                    <a:pt x="20094" y="6492"/>
                    <a:pt x="20568" y="193"/>
                    <a:pt x="14580" y="193"/>
                  </a:cubicBezTo>
                  <a:cubicBezTo>
                    <a:pt x="12403" y="193"/>
                    <a:pt x="9372" y="1025"/>
                    <a:pt x="5154" y="3295"/>
                  </a:cubicBezTo>
                  <a:lnTo>
                    <a:pt x="5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9"/>
            <p:cNvSpPr/>
            <p:nvPr/>
          </p:nvSpPr>
          <p:spPr>
            <a:xfrm>
              <a:off x="-7910325" y="7173900"/>
              <a:ext cx="35900" cy="16350"/>
            </a:xfrm>
            <a:custGeom>
              <a:avLst/>
              <a:gdLst/>
              <a:ahLst/>
              <a:cxnLst/>
              <a:rect l="l" t="t" r="r" b="b"/>
              <a:pathLst>
                <a:path w="1436" h="654" extrusionOk="0">
                  <a:moveTo>
                    <a:pt x="1338" y="1"/>
                  </a:moveTo>
                  <a:lnTo>
                    <a:pt x="0" y="262"/>
                  </a:lnTo>
                  <a:lnTo>
                    <a:pt x="66" y="653"/>
                  </a:lnTo>
                  <a:lnTo>
                    <a:pt x="1436" y="392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9"/>
            <p:cNvSpPr/>
            <p:nvPr/>
          </p:nvSpPr>
          <p:spPr>
            <a:xfrm>
              <a:off x="-7896475" y="7181250"/>
              <a:ext cx="39175" cy="29375"/>
            </a:xfrm>
            <a:custGeom>
              <a:avLst/>
              <a:gdLst/>
              <a:ahLst/>
              <a:cxnLst/>
              <a:rect l="l" t="t" r="r" b="b"/>
              <a:pathLst>
                <a:path w="1567" h="1175" extrusionOk="0">
                  <a:moveTo>
                    <a:pt x="1371" y="1"/>
                  </a:moveTo>
                  <a:lnTo>
                    <a:pt x="1" y="881"/>
                  </a:lnTo>
                  <a:lnTo>
                    <a:pt x="197" y="1175"/>
                  </a:lnTo>
                  <a:lnTo>
                    <a:pt x="1567" y="29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9"/>
            <p:cNvSpPr/>
            <p:nvPr/>
          </p:nvSpPr>
          <p:spPr>
            <a:xfrm>
              <a:off x="-8003300" y="7217950"/>
              <a:ext cx="494225" cy="64450"/>
            </a:xfrm>
            <a:custGeom>
              <a:avLst/>
              <a:gdLst/>
              <a:ahLst/>
              <a:cxnLst/>
              <a:rect l="l" t="t" r="r" b="b"/>
              <a:pathLst>
                <a:path w="19769" h="2578" extrusionOk="0">
                  <a:moveTo>
                    <a:pt x="164" y="0"/>
                  </a:moveTo>
                  <a:lnTo>
                    <a:pt x="1" y="327"/>
                  </a:lnTo>
                  <a:cubicBezTo>
                    <a:pt x="99" y="359"/>
                    <a:pt x="4274" y="2577"/>
                    <a:pt x="10211" y="2577"/>
                  </a:cubicBezTo>
                  <a:cubicBezTo>
                    <a:pt x="13049" y="2577"/>
                    <a:pt x="16343" y="2023"/>
                    <a:pt x="19768" y="490"/>
                  </a:cubicBezTo>
                  <a:lnTo>
                    <a:pt x="19605" y="131"/>
                  </a:lnTo>
                  <a:cubicBezTo>
                    <a:pt x="16231" y="1663"/>
                    <a:pt x="12987" y="2178"/>
                    <a:pt x="10148" y="2178"/>
                  </a:cubicBezTo>
                  <a:cubicBezTo>
                    <a:pt x="4342" y="2178"/>
                    <a:pt x="230" y="22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9"/>
            <p:cNvSpPr/>
            <p:nvPr/>
          </p:nvSpPr>
          <p:spPr>
            <a:xfrm>
              <a:off x="-7827150" y="7111925"/>
              <a:ext cx="101150" cy="164775"/>
            </a:xfrm>
            <a:custGeom>
              <a:avLst/>
              <a:gdLst/>
              <a:ahLst/>
              <a:cxnLst/>
              <a:rect l="l" t="t" r="r" b="b"/>
              <a:pathLst>
                <a:path w="4046" h="6591" extrusionOk="0">
                  <a:moveTo>
                    <a:pt x="3882" y="1"/>
                  </a:moveTo>
                  <a:cubicBezTo>
                    <a:pt x="3850" y="33"/>
                    <a:pt x="1" y="2089"/>
                    <a:pt x="1240" y="6590"/>
                  </a:cubicBezTo>
                  <a:lnTo>
                    <a:pt x="1599" y="6492"/>
                  </a:lnTo>
                  <a:cubicBezTo>
                    <a:pt x="457" y="2252"/>
                    <a:pt x="3882" y="392"/>
                    <a:pt x="4045" y="327"/>
                  </a:cubicBezTo>
                  <a:lnTo>
                    <a:pt x="38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9"/>
            <p:cNvSpPr/>
            <p:nvPr/>
          </p:nvSpPr>
          <p:spPr>
            <a:xfrm>
              <a:off x="-8852225" y="6479925"/>
              <a:ext cx="559450" cy="244425"/>
            </a:xfrm>
            <a:custGeom>
              <a:avLst/>
              <a:gdLst/>
              <a:ahLst/>
              <a:cxnLst/>
              <a:rect l="l" t="t" r="r" b="b"/>
              <a:pathLst>
                <a:path w="22378" h="9777" extrusionOk="0">
                  <a:moveTo>
                    <a:pt x="2414" y="0"/>
                  </a:moveTo>
                  <a:lnTo>
                    <a:pt x="0" y="3262"/>
                  </a:lnTo>
                  <a:cubicBezTo>
                    <a:pt x="0" y="3262"/>
                    <a:pt x="1778" y="9777"/>
                    <a:pt x="8676" y="9777"/>
                  </a:cubicBezTo>
                  <a:cubicBezTo>
                    <a:pt x="11840" y="9777"/>
                    <a:pt x="16083" y="8405"/>
                    <a:pt x="21725" y="4404"/>
                  </a:cubicBezTo>
                  <a:lnTo>
                    <a:pt x="22378" y="2447"/>
                  </a:lnTo>
                  <a:lnTo>
                    <a:pt x="22378" y="2447"/>
                  </a:lnTo>
                  <a:cubicBezTo>
                    <a:pt x="22377" y="2447"/>
                    <a:pt x="19341" y="3388"/>
                    <a:pt x="15089" y="3388"/>
                  </a:cubicBezTo>
                  <a:cubicBezTo>
                    <a:pt x="11385" y="3388"/>
                    <a:pt x="6758" y="2674"/>
                    <a:pt x="2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9"/>
            <p:cNvSpPr/>
            <p:nvPr/>
          </p:nvSpPr>
          <p:spPr>
            <a:xfrm>
              <a:off x="-8388200" y="6470950"/>
              <a:ext cx="675250" cy="294425"/>
            </a:xfrm>
            <a:custGeom>
              <a:avLst/>
              <a:gdLst/>
              <a:ahLst/>
              <a:cxnLst/>
              <a:rect l="l" t="t" r="r" b="b"/>
              <a:pathLst>
                <a:path w="27010" h="11777" extrusionOk="0">
                  <a:moveTo>
                    <a:pt x="16473" y="1"/>
                  </a:moveTo>
                  <a:lnTo>
                    <a:pt x="6687" y="262"/>
                  </a:lnTo>
                  <a:cubicBezTo>
                    <a:pt x="6687" y="262"/>
                    <a:pt x="0" y="2806"/>
                    <a:pt x="457" y="5742"/>
                  </a:cubicBezTo>
                  <a:cubicBezTo>
                    <a:pt x="881" y="8678"/>
                    <a:pt x="4110" y="9982"/>
                    <a:pt x="4110" y="9982"/>
                  </a:cubicBezTo>
                  <a:lnTo>
                    <a:pt x="3849" y="10994"/>
                  </a:lnTo>
                  <a:lnTo>
                    <a:pt x="20127" y="11776"/>
                  </a:lnTo>
                  <a:lnTo>
                    <a:pt x="20127" y="11776"/>
                  </a:lnTo>
                  <a:lnTo>
                    <a:pt x="18920" y="6557"/>
                  </a:lnTo>
                  <a:cubicBezTo>
                    <a:pt x="18920" y="6525"/>
                    <a:pt x="27009" y="4176"/>
                    <a:pt x="16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9"/>
            <p:cNvSpPr/>
            <p:nvPr/>
          </p:nvSpPr>
          <p:spPr>
            <a:xfrm>
              <a:off x="-8277300" y="6718050"/>
              <a:ext cx="332750" cy="18775"/>
            </a:xfrm>
            <a:custGeom>
              <a:avLst/>
              <a:gdLst/>
              <a:ahLst/>
              <a:cxnLst/>
              <a:rect l="l" t="t" r="r" b="b"/>
              <a:pathLst>
                <a:path w="13310" h="751" extrusionOk="0">
                  <a:moveTo>
                    <a:pt x="0" y="0"/>
                  </a:moveTo>
                  <a:lnTo>
                    <a:pt x="0" y="359"/>
                  </a:lnTo>
                  <a:lnTo>
                    <a:pt x="13277" y="751"/>
                  </a:lnTo>
                  <a:lnTo>
                    <a:pt x="13309" y="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9"/>
            <p:cNvSpPr/>
            <p:nvPr/>
          </p:nvSpPr>
          <p:spPr>
            <a:xfrm>
              <a:off x="-8244675" y="6467700"/>
              <a:ext cx="142725" cy="261800"/>
            </a:xfrm>
            <a:custGeom>
              <a:avLst/>
              <a:gdLst/>
              <a:ahLst/>
              <a:cxnLst/>
              <a:rect l="l" t="t" r="r" b="b"/>
              <a:pathLst>
                <a:path w="5709" h="10472" extrusionOk="0">
                  <a:moveTo>
                    <a:pt x="5415" y="0"/>
                  </a:moveTo>
                  <a:cubicBezTo>
                    <a:pt x="5382" y="33"/>
                    <a:pt x="0" y="6035"/>
                    <a:pt x="3817" y="10471"/>
                  </a:cubicBezTo>
                  <a:lnTo>
                    <a:pt x="4110" y="10210"/>
                  </a:lnTo>
                  <a:cubicBezTo>
                    <a:pt x="522" y="6035"/>
                    <a:pt x="5676" y="261"/>
                    <a:pt x="5709" y="228"/>
                  </a:cubicBezTo>
                  <a:lnTo>
                    <a:pt x="54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9"/>
            <p:cNvSpPr/>
            <p:nvPr/>
          </p:nvSpPr>
          <p:spPr>
            <a:xfrm>
              <a:off x="-8272400" y="6501950"/>
              <a:ext cx="345775" cy="103575"/>
            </a:xfrm>
            <a:custGeom>
              <a:avLst/>
              <a:gdLst/>
              <a:ahLst/>
              <a:cxnLst/>
              <a:rect l="l" t="t" r="r" b="b"/>
              <a:pathLst>
                <a:path w="13831" h="4143" extrusionOk="0">
                  <a:moveTo>
                    <a:pt x="294" y="0"/>
                  </a:moveTo>
                  <a:lnTo>
                    <a:pt x="0" y="294"/>
                  </a:lnTo>
                  <a:lnTo>
                    <a:pt x="3849" y="4143"/>
                  </a:lnTo>
                  <a:lnTo>
                    <a:pt x="4012" y="4012"/>
                  </a:lnTo>
                  <a:cubicBezTo>
                    <a:pt x="4045" y="3980"/>
                    <a:pt x="8009" y="618"/>
                    <a:pt x="13593" y="618"/>
                  </a:cubicBezTo>
                  <a:cubicBezTo>
                    <a:pt x="13672" y="618"/>
                    <a:pt x="13751" y="619"/>
                    <a:pt x="13831" y="620"/>
                  </a:cubicBezTo>
                  <a:lnTo>
                    <a:pt x="13831" y="229"/>
                  </a:lnTo>
                  <a:cubicBezTo>
                    <a:pt x="13742" y="227"/>
                    <a:pt x="13654" y="226"/>
                    <a:pt x="13566" y="226"/>
                  </a:cubicBezTo>
                  <a:cubicBezTo>
                    <a:pt x="8448" y="226"/>
                    <a:pt x="4652" y="2979"/>
                    <a:pt x="3882" y="3588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9"/>
            <p:cNvSpPr/>
            <p:nvPr/>
          </p:nvSpPr>
          <p:spPr>
            <a:xfrm>
              <a:off x="-8238975" y="6522325"/>
              <a:ext cx="46500" cy="82400"/>
            </a:xfrm>
            <a:custGeom>
              <a:avLst/>
              <a:gdLst/>
              <a:ahLst/>
              <a:cxnLst/>
              <a:rect l="l" t="t" r="r" b="b"/>
              <a:pathLst>
                <a:path w="1860" h="3296" extrusionOk="0">
                  <a:moveTo>
                    <a:pt x="686" y="1"/>
                  </a:moveTo>
                  <a:lnTo>
                    <a:pt x="1" y="3034"/>
                  </a:lnTo>
                  <a:lnTo>
                    <a:pt x="1175" y="3295"/>
                  </a:lnTo>
                  <a:lnTo>
                    <a:pt x="1860" y="262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9"/>
            <p:cNvSpPr/>
            <p:nvPr/>
          </p:nvSpPr>
          <p:spPr>
            <a:xfrm>
              <a:off x="-8233275" y="6566375"/>
              <a:ext cx="22875" cy="52200"/>
            </a:xfrm>
            <a:custGeom>
              <a:avLst/>
              <a:gdLst/>
              <a:ahLst/>
              <a:cxnLst/>
              <a:rect l="l" t="t" r="r" b="b"/>
              <a:pathLst>
                <a:path w="915" h="2088" extrusionOk="0">
                  <a:moveTo>
                    <a:pt x="523" y="0"/>
                  </a:moveTo>
                  <a:lnTo>
                    <a:pt x="1" y="1990"/>
                  </a:lnTo>
                  <a:lnTo>
                    <a:pt x="392" y="2088"/>
                  </a:lnTo>
                  <a:lnTo>
                    <a:pt x="914" y="98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9"/>
            <p:cNvSpPr/>
            <p:nvPr/>
          </p:nvSpPr>
          <p:spPr>
            <a:xfrm>
              <a:off x="-8113400" y="6526400"/>
              <a:ext cx="29400" cy="75875"/>
            </a:xfrm>
            <a:custGeom>
              <a:avLst/>
              <a:gdLst/>
              <a:ahLst/>
              <a:cxnLst/>
              <a:rect l="l" t="t" r="r" b="b"/>
              <a:pathLst>
                <a:path w="1176" h="3035" extrusionOk="0">
                  <a:moveTo>
                    <a:pt x="1" y="1"/>
                  </a:moveTo>
                  <a:lnTo>
                    <a:pt x="1" y="3034"/>
                  </a:lnTo>
                  <a:lnTo>
                    <a:pt x="1175" y="303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9"/>
            <p:cNvSpPr/>
            <p:nvPr/>
          </p:nvSpPr>
          <p:spPr>
            <a:xfrm>
              <a:off x="-8102775" y="6567175"/>
              <a:ext cx="8975" cy="50600"/>
            </a:xfrm>
            <a:custGeom>
              <a:avLst/>
              <a:gdLst/>
              <a:ahLst/>
              <a:cxnLst/>
              <a:rect l="l" t="t" r="r" b="b"/>
              <a:pathLst>
                <a:path w="359" h="2024" extrusionOk="0">
                  <a:moveTo>
                    <a:pt x="0" y="1"/>
                  </a:moveTo>
                  <a:lnTo>
                    <a:pt x="0" y="2023"/>
                  </a:lnTo>
                  <a:lnTo>
                    <a:pt x="359" y="2023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9"/>
            <p:cNvSpPr/>
            <p:nvPr/>
          </p:nvSpPr>
          <p:spPr>
            <a:xfrm>
              <a:off x="-8910125" y="6277675"/>
              <a:ext cx="212875" cy="122350"/>
            </a:xfrm>
            <a:custGeom>
              <a:avLst/>
              <a:gdLst/>
              <a:ahLst/>
              <a:cxnLst/>
              <a:rect l="l" t="t" r="r" b="b"/>
              <a:pathLst>
                <a:path w="8515" h="4894" extrusionOk="0">
                  <a:moveTo>
                    <a:pt x="457" y="1"/>
                  </a:moveTo>
                  <a:lnTo>
                    <a:pt x="0" y="490"/>
                  </a:lnTo>
                  <a:cubicBezTo>
                    <a:pt x="66" y="588"/>
                    <a:pt x="6394" y="4894"/>
                    <a:pt x="6394" y="4894"/>
                  </a:cubicBezTo>
                  <a:lnTo>
                    <a:pt x="8514" y="336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9"/>
            <p:cNvSpPr/>
            <p:nvPr/>
          </p:nvSpPr>
          <p:spPr>
            <a:xfrm>
              <a:off x="-8685050" y="6378800"/>
              <a:ext cx="556200" cy="367825"/>
            </a:xfrm>
            <a:custGeom>
              <a:avLst/>
              <a:gdLst/>
              <a:ahLst/>
              <a:cxnLst/>
              <a:rect l="l" t="t" r="r" b="b"/>
              <a:pathLst>
                <a:path w="22248" h="14713" extrusionOk="0">
                  <a:moveTo>
                    <a:pt x="457" y="1"/>
                  </a:moveTo>
                  <a:lnTo>
                    <a:pt x="0" y="164"/>
                  </a:lnTo>
                  <a:lnTo>
                    <a:pt x="21725" y="14712"/>
                  </a:lnTo>
                  <a:lnTo>
                    <a:pt x="22247" y="1285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9"/>
            <p:cNvSpPr/>
            <p:nvPr/>
          </p:nvSpPr>
          <p:spPr>
            <a:xfrm>
              <a:off x="-8953350" y="6236900"/>
              <a:ext cx="324600" cy="256100"/>
            </a:xfrm>
            <a:custGeom>
              <a:avLst/>
              <a:gdLst/>
              <a:ahLst/>
              <a:cxnLst/>
              <a:rect l="l" t="t" r="r" b="b"/>
              <a:pathLst>
                <a:path w="12984" h="10244" extrusionOk="0">
                  <a:moveTo>
                    <a:pt x="3230" y="1"/>
                  </a:moveTo>
                  <a:lnTo>
                    <a:pt x="1" y="1534"/>
                  </a:lnTo>
                  <a:lnTo>
                    <a:pt x="4274" y="6981"/>
                  </a:lnTo>
                  <a:lnTo>
                    <a:pt x="3132" y="9591"/>
                  </a:lnTo>
                  <a:lnTo>
                    <a:pt x="4045" y="10243"/>
                  </a:lnTo>
                  <a:lnTo>
                    <a:pt x="6003" y="7308"/>
                  </a:lnTo>
                  <a:lnTo>
                    <a:pt x="12983" y="6459"/>
                  </a:lnTo>
                  <a:lnTo>
                    <a:pt x="11874" y="3589"/>
                  </a:lnTo>
                  <a:lnTo>
                    <a:pt x="5089" y="6949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9"/>
            <p:cNvSpPr/>
            <p:nvPr/>
          </p:nvSpPr>
          <p:spPr>
            <a:xfrm>
              <a:off x="-8709525" y="6343725"/>
              <a:ext cx="36725" cy="62825"/>
            </a:xfrm>
            <a:custGeom>
              <a:avLst/>
              <a:gdLst/>
              <a:ahLst/>
              <a:cxnLst/>
              <a:rect l="l" t="t" r="r" b="b"/>
              <a:pathLst>
                <a:path w="1469" h="2513" extrusionOk="0">
                  <a:moveTo>
                    <a:pt x="327" y="1"/>
                  </a:moveTo>
                  <a:lnTo>
                    <a:pt x="1" y="131"/>
                  </a:lnTo>
                  <a:lnTo>
                    <a:pt x="1143" y="2513"/>
                  </a:lnTo>
                  <a:lnTo>
                    <a:pt x="1469" y="2350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9"/>
            <p:cNvSpPr/>
            <p:nvPr/>
          </p:nvSpPr>
          <p:spPr>
            <a:xfrm>
              <a:off x="-8689950" y="6337200"/>
              <a:ext cx="38350" cy="66900"/>
            </a:xfrm>
            <a:custGeom>
              <a:avLst/>
              <a:gdLst/>
              <a:ahLst/>
              <a:cxnLst/>
              <a:rect l="l" t="t" r="r" b="b"/>
              <a:pathLst>
                <a:path w="1534" h="2676" extrusionOk="0">
                  <a:moveTo>
                    <a:pt x="392" y="1"/>
                  </a:moveTo>
                  <a:lnTo>
                    <a:pt x="1" y="164"/>
                  </a:lnTo>
                  <a:lnTo>
                    <a:pt x="1175" y="2676"/>
                  </a:lnTo>
                  <a:lnTo>
                    <a:pt x="1534" y="2513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9"/>
            <p:cNvSpPr/>
            <p:nvPr/>
          </p:nvSpPr>
          <p:spPr>
            <a:xfrm>
              <a:off x="-8923175" y="6281750"/>
              <a:ext cx="66075" cy="36725"/>
            </a:xfrm>
            <a:custGeom>
              <a:avLst/>
              <a:gdLst/>
              <a:ahLst/>
              <a:cxnLst/>
              <a:rect l="l" t="t" r="r" b="b"/>
              <a:pathLst>
                <a:path w="2643" h="1469" extrusionOk="0">
                  <a:moveTo>
                    <a:pt x="2480" y="1"/>
                  </a:moveTo>
                  <a:lnTo>
                    <a:pt x="0" y="1143"/>
                  </a:lnTo>
                  <a:lnTo>
                    <a:pt x="164" y="1469"/>
                  </a:lnTo>
                  <a:lnTo>
                    <a:pt x="2643" y="360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9"/>
            <p:cNvSpPr/>
            <p:nvPr/>
          </p:nvSpPr>
          <p:spPr>
            <a:xfrm>
              <a:off x="-8935400" y="6258100"/>
              <a:ext cx="71775" cy="47325"/>
            </a:xfrm>
            <a:custGeom>
              <a:avLst/>
              <a:gdLst/>
              <a:ahLst/>
              <a:cxnLst/>
              <a:rect l="l" t="t" r="r" b="b"/>
              <a:pathLst>
                <a:path w="2871" h="1893" extrusionOk="0">
                  <a:moveTo>
                    <a:pt x="2675" y="1"/>
                  </a:moveTo>
                  <a:lnTo>
                    <a:pt x="0" y="1534"/>
                  </a:lnTo>
                  <a:lnTo>
                    <a:pt x="196" y="1893"/>
                  </a:lnTo>
                  <a:lnTo>
                    <a:pt x="2871" y="360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9"/>
            <p:cNvSpPr/>
            <p:nvPr/>
          </p:nvSpPr>
          <p:spPr>
            <a:xfrm>
              <a:off x="-8993300" y="6413875"/>
              <a:ext cx="194100" cy="208650"/>
            </a:xfrm>
            <a:custGeom>
              <a:avLst/>
              <a:gdLst/>
              <a:ahLst/>
              <a:cxnLst/>
              <a:rect l="l" t="t" r="r" b="b"/>
              <a:pathLst>
                <a:path w="7764" h="8346" extrusionOk="0">
                  <a:moveTo>
                    <a:pt x="3686" y="0"/>
                  </a:moveTo>
                  <a:cubicBezTo>
                    <a:pt x="3686" y="0"/>
                    <a:pt x="0" y="2936"/>
                    <a:pt x="1077" y="6426"/>
                  </a:cubicBezTo>
                  <a:cubicBezTo>
                    <a:pt x="1480" y="7788"/>
                    <a:pt x="2430" y="8346"/>
                    <a:pt x="3460" y="8346"/>
                  </a:cubicBezTo>
                  <a:cubicBezTo>
                    <a:pt x="5094" y="8346"/>
                    <a:pt x="6931" y="6942"/>
                    <a:pt x="7111" y="5122"/>
                  </a:cubicBezTo>
                  <a:lnTo>
                    <a:pt x="7764" y="1729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9"/>
            <p:cNvSpPr/>
            <p:nvPr/>
          </p:nvSpPr>
          <p:spPr>
            <a:xfrm>
              <a:off x="-8846525" y="6439575"/>
              <a:ext cx="93800" cy="146000"/>
            </a:xfrm>
            <a:custGeom>
              <a:avLst/>
              <a:gdLst/>
              <a:ahLst/>
              <a:cxnLst/>
              <a:rect l="l" t="t" r="r" b="b"/>
              <a:pathLst>
                <a:path w="3752" h="5840" extrusionOk="0">
                  <a:moveTo>
                    <a:pt x="2869" y="0"/>
                  </a:moveTo>
                  <a:cubicBezTo>
                    <a:pt x="2220" y="0"/>
                    <a:pt x="1327" y="1009"/>
                    <a:pt x="718" y="2430"/>
                  </a:cubicBezTo>
                  <a:cubicBezTo>
                    <a:pt x="1" y="3996"/>
                    <a:pt x="1" y="5529"/>
                    <a:pt x="653" y="5790"/>
                  </a:cubicBezTo>
                  <a:cubicBezTo>
                    <a:pt x="727" y="5823"/>
                    <a:pt x="807" y="5839"/>
                    <a:pt x="891" y="5839"/>
                  </a:cubicBezTo>
                  <a:cubicBezTo>
                    <a:pt x="1545" y="5839"/>
                    <a:pt x="2460" y="4858"/>
                    <a:pt x="3067" y="3441"/>
                  </a:cubicBezTo>
                  <a:cubicBezTo>
                    <a:pt x="3752" y="1843"/>
                    <a:pt x="3752" y="310"/>
                    <a:pt x="3100" y="49"/>
                  </a:cubicBezTo>
                  <a:cubicBezTo>
                    <a:pt x="3027" y="16"/>
                    <a:pt x="2950" y="0"/>
                    <a:pt x="2869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9"/>
            <p:cNvSpPr/>
            <p:nvPr/>
          </p:nvSpPr>
          <p:spPr>
            <a:xfrm>
              <a:off x="-8966400" y="6555775"/>
              <a:ext cx="125625" cy="44050"/>
            </a:xfrm>
            <a:custGeom>
              <a:avLst/>
              <a:gdLst/>
              <a:ahLst/>
              <a:cxnLst/>
              <a:rect l="l" t="t" r="r" b="b"/>
              <a:pathLst>
                <a:path w="5025" h="1762" extrusionOk="0">
                  <a:moveTo>
                    <a:pt x="131" y="0"/>
                  </a:moveTo>
                  <a:lnTo>
                    <a:pt x="1" y="424"/>
                  </a:lnTo>
                  <a:lnTo>
                    <a:pt x="4894" y="1762"/>
                  </a:lnTo>
                  <a:lnTo>
                    <a:pt x="5024" y="130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9"/>
            <p:cNvSpPr/>
            <p:nvPr/>
          </p:nvSpPr>
          <p:spPr>
            <a:xfrm>
              <a:off x="-8962325" y="6498675"/>
              <a:ext cx="135400" cy="63650"/>
            </a:xfrm>
            <a:custGeom>
              <a:avLst/>
              <a:gdLst/>
              <a:ahLst/>
              <a:cxnLst/>
              <a:rect l="l" t="t" r="r" b="b"/>
              <a:pathLst>
                <a:path w="5416" h="2546" extrusionOk="0">
                  <a:moveTo>
                    <a:pt x="164" y="1"/>
                  </a:moveTo>
                  <a:lnTo>
                    <a:pt x="1" y="425"/>
                  </a:lnTo>
                  <a:lnTo>
                    <a:pt x="5253" y="2545"/>
                  </a:lnTo>
                  <a:lnTo>
                    <a:pt x="5416" y="2121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9"/>
            <p:cNvSpPr/>
            <p:nvPr/>
          </p:nvSpPr>
          <p:spPr>
            <a:xfrm>
              <a:off x="-8934600" y="6456275"/>
              <a:ext cx="119900" cy="61175"/>
            </a:xfrm>
            <a:custGeom>
              <a:avLst/>
              <a:gdLst/>
              <a:ahLst/>
              <a:cxnLst/>
              <a:rect l="l" t="t" r="r" b="b"/>
              <a:pathLst>
                <a:path w="4796" h="2447" extrusionOk="0">
                  <a:moveTo>
                    <a:pt x="164" y="0"/>
                  </a:moveTo>
                  <a:lnTo>
                    <a:pt x="1" y="425"/>
                  </a:lnTo>
                  <a:lnTo>
                    <a:pt x="4633" y="2447"/>
                  </a:lnTo>
                  <a:lnTo>
                    <a:pt x="4796" y="202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9"/>
            <p:cNvSpPr/>
            <p:nvPr/>
          </p:nvSpPr>
          <p:spPr>
            <a:xfrm>
              <a:off x="-8212875" y="6677200"/>
              <a:ext cx="183500" cy="236500"/>
            </a:xfrm>
            <a:custGeom>
              <a:avLst/>
              <a:gdLst/>
              <a:ahLst/>
              <a:cxnLst/>
              <a:rect l="l" t="t" r="r" b="b"/>
              <a:pathLst>
                <a:path w="7340" h="9460" extrusionOk="0">
                  <a:moveTo>
                    <a:pt x="3821" y="0"/>
                  </a:moveTo>
                  <a:cubicBezTo>
                    <a:pt x="3798" y="0"/>
                    <a:pt x="3775" y="1"/>
                    <a:pt x="3752" y="3"/>
                  </a:cubicBezTo>
                  <a:cubicBezTo>
                    <a:pt x="2969" y="101"/>
                    <a:pt x="2871" y="917"/>
                    <a:pt x="2936" y="1439"/>
                  </a:cubicBezTo>
                  <a:cubicBezTo>
                    <a:pt x="2876" y="1436"/>
                    <a:pt x="2815" y="1434"/>
                    <a:pt x="2755" y="1434"/>
                  </a:cubicBezTo>
                  <a:cubicBezTo>
                    <a:pt x="2159" y="1434"/>
                    <a:pt x="1557" y="1591"/>
                    <a:pt x="1142" y="2124"/>
                  </a:cubicBezTo>
                  <a:cubicBezTo>
                    <a:pt x="0" y="3592"/>
                    <a:pt x="718" y="7408"/>
                    <a:pt x="3165" y="8941"/>
                  </a:cubicBezTo>
                  <a:cubicBezTo>
                    <a:pt x="3710" y="9298"/>
                    <a:pt x="4233" y="9460"/>
                    <a:pt x="4702" y="9460"/>
                  </a:cubicBezTo>
                  <a:cubicBezTo>
                    <a:pt x="6338" y="9460"/>
                    <a:pt x="7324" y="7496"/>
                    <a:pt x="6361" y="4962"/>
                  </a:cubicBezTo>
                  <a:lnTo>
                    <a:pt x="7340" y="4342"/>
                  </a:lnTo>
                  <a:lnTo>
                    <a:pt x="7340" y="2417"/>
                  </a:lnTo>
                  <a:lnTo>
                    <a:pt x="5578" y="2254"/>
                  </a:lnTo>
                  <a:cubicBezTo>
                    <a:pt x="5578" y="2254"/>
                    <a:pt x="4921" y="0"/>
                    <a:pt x="3821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9"/>
            <p:cNvSpPr/>
            <p:nvPr/>
          </p:nvSpPr>
          <p:spPr>
            <a:xfrm>
              <a:off x="-8140300" y="6709075"/>
              <a:ext cx="41625" cy="17150"/>
            </a:xfrm>
            <a:custGeom>
              <a:avLst/>
              <a:gdLst/>
              <a:ahLst/>
              <a:cxnLst/>
              <a:rect l="l" t="t" r="r" b="b"/>
              <a:pathLst>
                <a:path w="1665" h="686" extrusionOk="0">
                  <a:moveTo>
                    <a:pt x="66" y="1"/>
                  </a:moveTo>
                  <a:lnTo>
                    <a:pt x="1" y="359"/>
                  </a:lnTo>
                  <a:lnTo>
                    <a:pt x="1599" y="686"/>
                  </a:lnTo>
                  <a:lnTo>
                    <a:pt x="1664" y="327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9"/>
            <p:cNvSpPr/>
            <p:nvPr/>
          </p:nvSpPr>
          <p:spPr>
            <a:xfrm>
              <a:off x="-8168025" y="6722125"/>
              <a:ext cx="110925" cy="146000"/>
            </a:xfrm>
            <a:custGeom>
              <a:avLst/>
              <a:gdLst/>
              <a:ahLst/>
              <a:cxnLst/>
              <a:rect l="l" t="t" r="r" b="b"/>
              <a:pathLst>
                <a:path w="4437" h="5840" extrusionOk="0">
                  <a:moveTo>
                    <a:pt x="359" y="1"/>
                  </a:moveTo>
                  <a:cubicBezTo>
                    <a:pt x="359" y="98"/>
                    <a:pt x="0" y="2382"/>
                    <a:pt x="1240" y="4078"/>
                  </a:cubicBezTo>
                  <a:cubicBezTo>
                    <a:pt x="1958" y="5057"/>
                    <a:pt x="3001" y="5644"/>
                    <a:pt x="4404" y="5840"/>
                  </a:cubicBezTo>
                  <a:lnTo>
                    <a:pt x="4437" y="5481"/>
                  </a:lnTo>
                  <a:cubicBezTo>
                    <a:pt x="3132" y="5285"/>
                    <a:pt x="2186" y="4730"/>
                    <a:pt x="1534" y="3882"/>
                  </a:cubicBezTo>
                  <a:cubicBezTo>
                    <a:pt x="392" y="2284"/>
                    <a:pt x="718" y="131"/>
                    <a:pt x="718" y="98"/>
                  </a:cubicBezTo>
                  <a:lnTo>
                    <a:pt x="3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9"/>
            <p:cNvSpPr/>
            <p:nvPr/>
          </p:nvSpPr>
          <p:spPr>
            <a:xfrm>
              <a:off x="-8199025" y="6760450"/>
              <a:ext cx="44875" cy="31025"/>
            </a:xfrm>
            <a:custGeom>
              <a:avLst/>
              <a:gdLst/>
              <a:ahLst/>
              <a:cxnLst/>
              <a:rect l="l" t="t" r="r" b="b"/>
              <a:pathLst>
                <a:path w="1795" h="1241" extrusionOk="0">
                  <a:moveTo>
                    <a:pt x="1632" y="1"/>
                  </a:moveTo>
                  <a:lnTo>
                    <a:pt x="1" y="914"/>
                  </a:lnTo>
                  <a:lnTo>
                    <a:pt x="164" y="1240"/>
                  </a:lnTo>
                  <a:lnTo>
                    <a:pt x="1795" y="327"/>
                  </a:lnTo>
                  <a:lnTo>
                    <a:pt x="16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9"/>
            <p:cNvSpPr/>
            <p:nvPr/>
          </p:nvSpPr>
          <p:spPr>
            <a:xfrm>
              <a:off x="-8175375" y="6812650"/>
              <a:ext cx="45700" cy="44875"/>
            </a:xfrm>
            <a:custGeom>
              <a:avLst/>
              <a:gdLst/>
              <a:ahLst/>
              <a:cxnLst/>
              <a:rect l="l" t="t" r="r" b="b"/>
              <a:pathLst>
                <a:path w="1828" h="1795" extrusionOk="0">
                  <a:moveTo>
                    <a:pt x="1567" y="0"/>
                  </a:moveTo>
                  <a:lnTo>
                    <a:pt x="1" y="1533"/>
                  </a:lnTo>
                  <a:lnTo>
                    <a:pt x="229" y="1794"/>
                  </a:lnTo>
                  <a:lnTo>
                    <a:pt x="1828" y="261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9"/>
            <p:cNvSpPr/>
            <p:nvPr/>
          </p:nvSpPr>
          <p:spPr>
            <a:xfrm>
              <a:off x="-8125625" y="6848525"/>
              <a:ext cx="31025" cy="52225"/>
            </a:xfrm>
            <a:custGeom>
              <a:avLst/>
              <a:gdLst/>
              <a:ahLst/>
              <a:cxnLst/>
              <a:rect l="l" t="t" r="r" b="b"/>
              <a:pathLst>
                <a:path w="1241" h="2089" extrusionOk="0">
                  <a:moveTo>
                    <a:pt x="881" y="1"/>
                  </a:moveTo>
                  <a:lnTo>
                    <a:pt x="1" y="1958"/>
                  </a:lnTo>
                  <a:lnTo>
                    <a:pt x="327" y="2088"/>
                  </a:lnTo>
                  <a:lnTo>
                    <a:pt x="1240" y="13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9"/>
            <p:cNvSpPr/>
            <p:nvPr/>
          </p:nvSpPr>
          <p:spPr>
            <a:xfrm>
              <a:off x="-8060375" y="6536200"/>
              <a:ext cx="293825" cy="284700"/>
            </a:xfrm>
            <a:custGeom>
              <a:avLst/>
              <a:gdLst/>
              <a:ahLst/>
              <a:cxnLst/>
              <a:rect l="l" t="t" r="r" b="b"/>
              <a:pathLst>
                <a:path w="11753" h="11388" extrusionOk="0">
                  <a:moveTo>
                    <a:pt x="2806" y="0"/>
                  </a:moveTo>
                  <a:lnTo>
                    <a:pt x="1272" y="555"/>
                  </a:lnTo>
                  <a:lnTo>
                    <a:pt x="4600" y="7372"/>
                  </a:lnTo>
                  <a:lnTo>
                    <a:pt x="0" y="7503"/>
                  </a:lnTo>
                  <a:lnTo>
                    <a:pt x="751" y="10765"/>
                  </a:lnTo>
                  <a:lnTo>
                    <a:pt x="2479" y="9949"/>
                  </a:lnTo>
                  <a:cubicBezTo>
                    <a:pt x="4089" y="10900"/>
                    <a:pt x="5895" y="11387"/>
                    <a:pt x="7455" y="11387"/>
                  </a:cubicBezTo>
                  <a:cubicBezTo>
                    <a:pt x="9910" y="11387"/>
                    <a:pt x="11753" y="10179"/>
                    <a:pt x="11254" y="7666"/>
                  </a:cubicBezTo>
                  <a:cubicBezTo>
                    <a:pt x="10471" y="3523"/>
                    <a:pt x="2806" y="0"/>
                    <a:pt x="28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9"/>
            <p:cNvSpPr/>
            <p:nvPr/>
          </p:nvSpPr>
          <p:spPr>
            <a:xfrm>
              <a:off x="-8040800" y="6764525"/>
              <a:ext cx="39975" cy="26125"/>
            </a:xfrm>
            <a:custGeom>
              <a:avLst/>
              <a:gdLst/>
              <a:ahLst/>
              <a:cxnLst/>
              <a:rect l="l" t="t" r="r" b="b"/>
              <a:pathLst>
                <a:path w="1599" h="1045" extrusionOk="0">
                  <a:moveTo>
                    <a:pt x="1435" y="1"/>
                  </a:moveTo>
                  <a:lnTo>
                    <a:pt x="0" y="751"/>
                  </a:lnTo>
                  <a:lnTo>
                    <a:pt x="196" y="1045"/>
                  </a:lnTo>
                  <a:lnTo>
                    <a:pt x="1599" y="32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9"/>
            <p:cNvSpPr/>
            <p:nvPr/>
          </p:nvSpPr>
          <p:spPr>
            <a:xfrm>
              <a:off x="-8051400" y="6747400"/>
              <a:ext cx="44875" cy="22875"/>
            </a:xfrm>
            <a:custGeom>
              <a:avLst/>
              <a:gdLst/>
              <a:ahLst/>
              <a:cxnLst/>
              <a:rect l="l" t="t" r="r" b="b"/>
              <a:pathLst>
                <a:path w="1795" h="915" extrusionOk="0">
                  <a:moveTo>
                    <a:pt x="1664" y="1"/>
                  </a:moveTo>
                  <a:lnTo>
                    <a:pt x="0" y="523"/>
                  </a:lnTo>
                  <a:lnTo>
                    <a:pt x="131" y="914"/>
                  </a:lnTo>
                  <a:lnTo>
                    <a:pt x="1794" y="392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9"/>
            <p:cNvSpPr/>
            <p:nvPr/>
          </p:nvSpPr>
          <p:spPr>
            <a:xfrm>
              <a:off x="-8049775" y="6733550"/>
              <a:ext cx="39175" cy="10625"/>
            </a:xfrm>
            <a:custGeom>
              <a:avLst/>
              <a:gdLst/>
              <a:ahLst/>
              <a:cxnLst/>
              <a:rect l="l" t="t" r="r" b="b"/>
              <a:pathLst>
                <a:path w="1567" h="425" extrusionOk="0">
                  <a:moveTo>
                    <a:pt x="1533" y="0"/>
                  </a:moveTo>
                  <a:lnTo>
                    <a:pt x="0" y="65"/>
                  </a:lnTo>
                  <a:lnTo>
                    <a:pt x="0" y="424"/>
                  </a:lnTo>
                  <a:lnTo>
                    <a:pt x="1566" y="392"/>
                  </a:lnTo>
                  <a:lnTo>
                    <a:pt x="15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9"/>
            <p:cNvSpPr/>
            <p:nvPr/>
          </p:nvSpPr>
          <p:spPr>
            <a:xfrm>
              <a:off x="-8018800" y="6721300"/>
              <a:ext cx="23675" cy="62025"/>
            </a:xfrm>
            <a:custGeom>
              <a:avLst/>
              <a:gdLst/>
              <a:ahLst/>
              <a:cxnLst/>
              <a:rect l="l" t="t" r="r" b="b"/>
              <a:pathLst>
                <a:path w="947" h="2481" extrusionOk="0">
                  <a:moveTo>
                    <a:pt x="392" y="1"/>
                  </a:moveTo>
                  <a:lnTo>
                    <a:pt x="1" y="99"/>
                  </a:lnTo>
                  <a:lnTo>
                    <a:pt x="555" y="2480"/>
                  </a:lnTo>
                  <a:lnTo>
                    <a:pt x="947" y="2382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9"/>
            <p:cNvSpPr/>
            <p:nvPr/>
          </p:nvSpPr>
          <p:spPr>
            <a:xfrm>
              <a:off x="-8598600" y="5513500"/>
              <a:ext cx="1244475" cy="904475"/>
            </a:xfrm>
            <a:custGeom>
              <a:avLst/>
              <a:gdLst/>
              <a:ahLst/>
              <a:cxnLst/>
              <a:rect l="l" t="t" r="r" b="b"/>
              <a:pathLst>
                <a:path w="49779" h="36179" extrusionOk="0">
                  <a:moveTo>
                    <a:pt x="30160" y="1"/>
                  </a:moveTo>
                  <a:cubicBezTo>
                    <a:pt x="20376" y="1"/>
                    <a:pt x="6855" y="5241"/>
                    <a:pt x="0" y="12594"/>
                  </a:cubicBezTo>
                  <a:lnTo>
                    <a:pt x="3523" y="21760"/>
                  </a:lnTo>
                  <a:lnTo>
                    <a:pt x="36371" y="36178"/>
                  </a:lnTo>
                  <a:lnTo>
                    <a:pt x="43613" y="30568"/>
                  </a:lnTo>
                  <a:cubicBezTo>
                    <a:pt x="45798" y="26066"/>
                    <a:pt x="46418" y="19216"/>
                    <a:pt x="44983" y="13116"/>
                  </a:cubicBezTo>
                  <a:lnTo>
                    <a:pt x="44983" y="13116"/>
                  </a:lnTo>
                  <a:lnTo>
                    <a:pt x="48017" y="15563"/>
                  </a:lnTo>
                  <a:lnTo>
                    <a:pt x="48963" y="13540"/>
                  </a:lnTo>
                  <a:lnTo>
                    <a:pt x="45472" y="12594"/>
                  </a:lnTo>
                  <a:lnTo>
                    <a:pt x="49778" y="12301"/>
                  </a:lnTo>
                  <a:lnTo>
                    <a:pt x="48245" y="6038"/>
                  </a:lnTo>
                  <a:lnTo>
                    <a:pt x="44135" y="10343"/>
                  </a:lnTo>
                  <a:cubicBezTo>
                    <a:pt x="42080" y="4765"/>
                    <a:pt x="38035" y="394"/>
                    <a:pt x="31511" y="36"/>
                  </a:cubicBezTo>
                  <a:cubicBezTo>
                    <a:pt x="31070" y="12"/>
                    <a:pt x="30619" y="1"/>
                    <a:pt x="30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9"/>
            <p:cNvSpPr/>
            <p:nvPr/>
          </p:nvSpPr>
          <p:spPr>
            <a:xfrm>
              <a:off x="-8063650" y="5648125"/>
              <a:ext cx="129700" cy="216950"/>
            </a:xfrm>
            <a:custGeom>
              <a:avLst/>
              <a:gdLst/>
              <a:ahLst/>
              <a:cxnLst/>
              <a:rect l="l" t="t" r="r" b="b"/>
              <a:pathLst>
                <a:path w="5188" h="8678" extrusionOk="0">
                  <a:moveTo>
                    <a:pt x="392" y="0"/>
                  </a:moveTo>
                  <a:lnTo>
                    <a:pt x="1" y="33"/>
                  </a:lnTo>
                  <a:cubicBezTo>
                    <a:pt x="66" y="326"/>
                    <a:pt x="490" y="6916"/>
                    <a:pt x="5057" y="8677"/>
                  </a:cubicBezTo>
                  <a:lnTo>
                    <a:pt x="5187" y="8253"/>
                  </a:lnTo>
                  <a:cubicBezTo>
                    <a:pt x="816" y="6589"/>
                    <a:pt x="392" y="65"/>
                    <a:pt x="3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9"/>
            <p:cNvSpPr/>
            <p:nvPr/>
          </p:nvSpPr>
          <p:spPr>
            <a:xfrm>
              <a:off x="-8029400" y="5674225"/>
              <a:ext cx="477925" cy="226725"/>
            </a:xfrm>
            <a:custGeom>
              <a:avLst/>
              <a:gdLst/>
              <a:ahLst/>
              <a:cxnLst/>
              <a:rect l="l" t="t" r="r" b="b"/>
              <a:pathLst>
                <a:path w="19117" h="9069" extrusionOk="0">
                  <a:moveTo>
                    <a:pt x="327" y="0"/>
                  </a:moveTo>
                  <a:lnTo>
                    <a:pt x="1" y="196"/>
                  </a:lnTo>
                  <a:cubicBezTo>
                    <a:pt x="66" y="294"/>
                    <a:pt x="5285" y="9068"/>
                    <a:pt x="15202" y="9068"/>
                  </a:cubicBezTo>
                  <a:cubicBezTo>
                    <a:pt x="16409" y="9068"/>
                    <a:pt x="17713" y="8905"/>
                    <a:pt x="19116" y="8612"/>
                  </a:cubicBezTo>
                  <a:lnTo>
                    <a:pt x="19018" y="8253"/>
                  </a:lnTo>
                  <a:cubicBezTo>
                    <a:pt x="17682" y="8547"/>
                    <a:pt x="16414" y="8679"/>
                    <a:pt x="15215" y="8679"/>
                  </a:cubicBezTo>
                  <a:cubicBezTo>
                    <a:pt x="5532" y="8679"/>
                    <a:pt x="385" y="116"/>
                    <a:pt x="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9"/>
            <p:cNvSpPr/>
            <p:nvPr/>
          </p:nvSpPr>
          <p:spPr>
            <a:xfrm>
              <a:off x="-8477100" y="5603275"/>
              <a:ext cx="371075" cy="155775"/>
            </a:xfrm>
            <a:custGeom>
              <a:avLst/>
              <a:gdLst/>
              <a:ahLst/>
              <a:cxnLst/>
              <a:rect l="l" t="t" r="r" b="b"/>
              <a:pathLst>
                <a:path w="14843" h="6231" extrusionOk="0">
                  <a:moveTo>
                    <a:pt x="14582" y="0"/>
                  </a:moveTo>
                  <a:cubicBezTo>
                    <a:pt x="9167" y="4632"/>
                    <a:pt x="66" y="5872"/>
                    <a:pt x="1" y="5872"/>
                  </a:cubicBezTo>
                  <a:lnTo>
                    <a:pt x="33" y="6230"/>
                  </a:lnTo>
                  <a:cubicBezTo>
                    <a:pt x="131" y="6230"/>
                    <a:pt x="9297" y="5024"/>
                    <a:pt x="14843" y="294"/>
                  </a:cubicBezTo>
                  <a:lnTo>
                    <a:pt x="14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9"/>
            <p:cNvSpPr/>
            <p:nvPr/>
          </p:nvSpPr>
          <p:spPr>
            <a:xfrm>
              <a:off x="-8269975" y="5653000"/>
              <a:ext cx="128075" cy="89750"/>
            </a:xfrm>
            <a:custGeom>
              <a:avLst/>
              <a:gdLst/>
              <a:ahLst/>
              <a:cxnLst/>
              <a:rect l="l" t="t" r="r" b="b"/>
              <a:pathLst>
                <a:path w="5123" h="3590" extrusionOk="0">
                  <a:moveTo>
                    <a:pt x="4829" y="1"/>
                  </a:moveTo>
                  <a:cubicBezTo>
                    <a:pt x="2256" y="3119"/>
                    <a:pt x="357" y="3231"/>
                    <a:pt x="71" y="3231"/>
                  </a:cubicBezTo>
                  <a:cubicBezTo>
                    <a:pt x="48" y="3231"/>
                    <a:pt x="36" y="3230"/>
                    <a:pt x="34" y="3230"/>
                  </a:cubicBezTo>
                  <a:lnTo>
                    <a:pt x="1" y="3589"/>
                  </a:lnTo>
                  <a:lnTo>
                    <a:pt x="66" y="3589"/>
                  </a:lnTo>
                  <a:cubicBezTo>
                    <a:pt x="523" y="3589"/>
                    <a:pt x="2480" y="3393"/>
                    <a:pt x="5122" y="262"/>
                  </a:cubicBezTo>
                  <a:lnTo>
                    <a:pt x="48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9"/>
            <p:cNvSpPr/>
            <p:nvPr/>
          </p:nvSpPr>
          <p:spPr>
            <a:xfrm>
              <a:off x="-8755175" y="5684825"/>
              <a:ext cx="1376575" cy="828150"/>
            </a:xfrm>
            <a:custGeom>
              <a:avLst/>
              <a:gdLst/>
              <a:ahLst/>
              <a:cxnLst/>
              <a:rect l="l" t="t" r="r" b="b"/>
              <a:pathLst>
                <a:path w="55063" h="33126" extrusionOk="0">
                  <a:moveTo>
                    <a:pt x="24596" y="0"/>
                  </a:moveTo>
                  <a:lnTo>
                    <a:pt x="24596" y="0"/>
                  </a:lnTo>
                  <a:cubicBezTo>
                    <a:pt x="22574" y="2410"/>
                    <a:pt x="19399" y="5902"/>
                    <a:pt x="17509" y="5902"/>
                  </a:cubicBezTo>
                  <a:cubicBezTo>
                    <a:pt x="17173" y="5902"/>
                    <a:pt x="16877" y="5791"/>
                    <a:pt x="16636" y="5545"/>
                  </a:cubicBezTo>
                  <a:cubicBezTo>
                    <a:pt x="16049" y="4926"/>
                    <a:pt x="16962" y="3132"/>
                    <a:pt x="17648" y="1957"/>
                  </a:cubicBezTo>
                  <a:lnTo>
                    <a:pt x="17648" y="1957"/>
                  </a:lnTo>
                  <a:cubicBezTo>
                    <a:pt x="15853" y="3360"/>
                    <a:pt x="13766" y="4339"/>
                    <a:pt x="11645" y="4958"/>
                  </a:cubicBezTo>
                  <a:cubicBezTo>
                    <a:pt x="11125" y="5111"/>
                    <a:pt x="8561" y="5783"/>
                    <a:pt x="6630" y="5783"/>
                  </a:cubicBezTo>
                  <a:cubicBezTo>
                    <a:pt x="6505" y="5783"/>
                    <a:pt x="6382" y="5780"/>
                    <a:pt x="6263" y="5774"/>
                  </a:cubicBezTo>
                  <a:cubicBezTo>
                    <a:pt x="1664" y="10699"/>
                    <a:pt x="0" y="16669"/>
                    <a:pt x="4469" y="22573"/>
                  </a:cubicBezTo>
                  <a:cubicBezTo>
                    <a:pt x="10485" y="30547"/>
                    <a:pt x="19473" y="32624"/>
                    <a:pt x="27206" y="32624"/>
                  </a:cubicBezTo>
                  <a:cubicBezTo>
                    <a:pt x="31970" y="32624"/>
                    <a:pt x="36256" y="31836"/>
                    <a:pt x="39079" y="31152"/>
                  </a:cubicBezTo>
                  <a:lnTo>
                    <a:pt x="39144" y="31185"/>
                  </a:lnTo>
                  <a:cubicBezTo>
                    <a:pt x="40834" y="32415"/>
                    <a:pt x="43423" y="33126"/>
                    <a:pt x="45973" y="33126"/>
                  </a:cubicBezTo>
                  <a:cubicBezTo>
                    <a:pt x="48494" y="33126"/>
                    <a:pt x="50978" y="32431"/>
                    <a:pt x="52518" y="30858"/>
                  </a:cubicBezTo>
                  <a:cubicBezTo>
                    <a:pt x="55062" y="28281"/>
                    <a:pt x="52551" y="24987"/>
                    <a:pt x="49843" y="23813"/>
                  </a:cubicBezTo>
                  <a:cubicBezTo>
                    <a:pt x="49680" y="23715"/>
                    <a:pt x="49517" y="23649"/>
                    <a:pt x="49354" y="23584"/>
                  </a:cubicBezTo>
                  <a:cubicBezTo>
                    <a:pt x="48510" y="23312"/>
                    <a:pt x="47626" y="23182"/>
                    <a:pt x="46738" y="23182"/>
                  </a:cubicBezTo>
                  <a:cubicBezTo>
                    <a:pt x="45498" y="23182"/>
                    <a:pt x="44250" y="23435"/>
                    <a:pt x="43091" y="23910"/>
                  </a:cubicBezTo>
                  <a:cubicBezTo>
                    <a:pt x="42895" y="23421"/>
                    <a:pt x="42765" y="22932"/>
                    <a:pt x="42634" y="22573"/>
                  </a:cubicBezTo>
                  <a:cubicBezTo>
                    <a:pt x="41754" y="19507"/>
                    <a:pt x="41656" y="16147"/>
                    <a:pt x="42112" y="12820"/>
                  </a:cubicBezTo>
                  <a:cubicBezTo>
                    <a:pt x="39535" y="12363"/>
                    <a:pt x="37383" y="10830"/>
                    <a:pt x="35654" y="8383"/>
                  </a:cubicBezTo>
                  <a:cubicBezTo>
                    <a:pt x="35425" y="8025"/>
                    <a:pt x="35132" y="7633"/>
                    <a:pt x="34903" y="7176"/>
                  </a:cubicBezTo>
                  <a:cubicBezTo>
                    <a:pt x="34672" y="8541"/>
                    <a:pt x="34185" y="9541"/>
                    <a:pt x="33240" y="9541"/>
                  </a:cubicBezTo>
                  <a:cubicBezTo>
                    <a:pt x="32717" y="9541"/>
                    <a:pt x="32054" y="9235"/>
                    <a:pt x="31217" y="8514"/>
                  </a:cubicBezTo>
                  <a:cubicBezTo>
                    <a:pt x="29880" y="7372"/>
                    <a:pt x="28543" y="5121"/>
                    <a:pt x="27923" y="2936"/>
                  </a:cubicBezTo>
                  <a:cubicBezTo>
                    <a:pt x="27792" y="4306"/>
                    <a:pt x="27368" y="5643"/>
                    <a:pt x="26324" y="5774"/>
                  </a:cubicBezTo>
                  <a:cubicBezTo>
                    <a:pt x="26252" y="5785"/>
                    <a:pt x="26183" y="5791"/>
                    <a:pt x="26116" y="5791"/>
                  </a:cubicBezTo>
                  <a:cubicBezTo>
                    <a:pt x="24451" y="5791"/>
                    <a:pt x="24282" y="2383"/>
                    <a:pt x="24596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9"/>
            <p:cNvSpPr/>
            <p:nvPr/>
          </p:nvSpPr>
          <p:spPr>
            <a:xfrm>
              <a:off x="-8190050" y="6214075"/>
              <a:ext cx="163850" cy="226375"/>
            </a:xfrm>
            <a:custGeom>
              <a:avLst/>
              <a:gdLst/>
              <a:ahLst/>
              <a:cxnLst/>
              <a:rect l="l" t="t" r="r" b="b"/>
              <a:pathLst>
                <a:path w="6554" h="9055" extrusionOk="0">
                  <a:moveTo>
                    <a:pt x="1208" y="0"/>
                  </a:moveTo>
                  <a:lnTo>
                    <a:pt x="1208" y="0"/>
                  </a:lnTo>
                  <a:cubicBezTo>
                    <a:pt x="1599" y="1958"/>
                    <a:pt x="914" y="2838"/>
                    <a:pt x="1" y="3197"/>
                  </a:cubicBezTo>
                  <a:lnTo>
                    <a:pt x="1469" y="8971"/>
                  </a:lnTo>
                  <a:cubicBezTo>
                    <a:pt x="1787" y="9026"/>
                    <a:pt x="2119" y="9055"/>
                    <a:pt x="2453" y="9055"/>
                  </a:cubicBezTo>
                  <a:cubicBezTo>
                    <a:pt x="4477" y="9055"/>
                    <a:pt x="6554" y="8001"/>
                    <a:pt x="5938" y="5481"/>
                  </a:cubicBezTo>
                  <a:cubicBezTo>
                    <a:pt x="5024" y="1827"/>
                    <a:pt x="1208" y="1"/>
                    <a:pt x="1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9"/>
            <p:cNvSpPr/>
            <p:nvPr/>
          </p:nvSpPr>
          <p:spPr>
            <a:xfrm>
              <a:off x="-8252025" y="6206725"/>
              <a:ext cx="225100" cy="238150"/>
            </a:xfrm>
            <a:custGeom>
              <a:avLst/>
              <a:gdLst/>
              <a:ahLst/>
              <a:cxnLst/>
              <a:rect l="l" t="t" r="r" b="b"/>
              <a:pathLst>
                <a:path w="9004" h="9526" extrusionOk="0">
                  <a:moveTo>
                    <a:pt x="3393" y="1"/>
                  </a:moveTo>
                  <a:lnTo>
                    <a:pt x="3491" y="360"/>
                  </a:lnTo>
                  <a:cubicBezTo>
                    <a:pt x="3719" y="1534"/>
                    <a:pt x="3556" y="2447"/>
                    <a:pt x="3034" y="2969"/>
                  </a:cubicBezTo>
                  <a:cubicBezTo>
                    <a:pt x="2527" y="3493"/>
                    <a:pt x="1721" y="3615"/>
                    <a:pt x="1082" y="3615"/>
                  </a:cubicBezTo>
                  <a:cubicBezTo>
                    <a:pt x="527" y="3615"/>
                    <a:pt x="98" y="3524"/>
                    <a:pt x="98" y="3524"/>
                  </a:cubicBezTo>
                  <a:lnTo>
                    <a:pt x="1" y="3915"/>
                  </a:lnTo>
                  <a:cubicBezTo>
                    <a:pt x="43" y="3929"/>
                    <a:pt x="460" y="4011"/>
                    <a:pt x="1010" y="4011"/>
                  </a:cubicBezTo>
                  <a:cubicBezTo>
                    <a:pt x="1726" y="4011"/>
                    <a:pt x="2667" y="3872"/>
                    <a:pt x="3295" y="3263"/>
                  </a:cubicBezTo>
                  <a:cubicBezTo>
                    <a:pt x="3882" y="2676"/>
                    <a:pt x="4078" y="1827"/>
                    <a:pt x="3915" y="686"/>
                  </a:cubicBezTo>
                  <a:lnTo>
                    <a:pt x="3915" y="686"/>
                  </a:lnTo>
                  <a:cubicBezTo>
                    <a:pt x="4861" y="1208"/>
                    <a:pt x="7471" y="2969"/>
                    <a:pt x="8188" y="5872"/>
                  </a:cubicBezTo>
                  <a:cubicBezTo>
                    <a:pt x="8482" y="7014"/>
                    <a:pt x="8156" y="7960"/>
                    <a:pt x="7340" y="8515"/>
                  </a:cubicBezTo>
                  <a:cubicBezTo>
                    <a:pt x="6690" y="8974"/>
                    <a:pt x="5817" y="9180"/>
                    <a:pt x="4960" y="9180"/>
                  </a:cubicBezTo>
                  <a:cubicBezTo>
                    <a:pt x="4053" y="9180"/>
                    <a:pt x="3165" y="8950"/>
                    <a:pt x="2578" y="8547"/>
                  </a:cubicBezTo>
                  <a:lnTo>
                    <a:pt x="2382" y="8873"/>
                  </a:lnTo>
                  <a:cubicBezTo>
                    <a:pt x="3034" y="9297"/>
                    <a:pt x="4013" y="9526"/>
                    <a:pt x="4991" y="9526"/>
                  </a:cubicBezTo>
                  <a:cubicBezTo>
                    <a:pt x="5905" y="9526"/>
                    <a:pt x="6883" y="9297"/>
                    <a:pt x="7634" y="8841"/>
                  </a:cubicBezTo>
                  <a:cubicBezTo>
                    <a:pt x="8286" y="8351"/>
                    <a:pt x="9004" y="7438"/>
                    <a:pt x="8612" y="5775"/>
                  </a:cubicBezTo>
                  <a:cubicBezTo>
                    <a:pt x="7666" y="2088"/>
                    <a:pt x="3915" y="229"/>
                    <a:pt x="3752" y="164"/>
                  </a:cubicBezTo>
                  <a:lnTo>
                    <a:pt x="33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9"/>
            <p:cNvSpPr/>
            <p:nvPr/>
          </p:nvSpPr>
          <p:spPr>
            <a:xfrm>
              <a:off x="-8177800" y="6307850"/>
              <a:ext cx="120700" cy="40800"/>
            </a:xfrm>
            <a:custGeom>
              <a:avLst/>
              <a:gdLst/>
              <a:ahLst/>
              <a:cxnLst/>
              <a:rect l="l" t="t" r="r" b="b"/>
              <a:pathLst>
                <a:path w="4828" h="1632" extrusionOk="0">
                  <a:moveTo>
                    <a:pt x="4763" y="1"/>
                  </a:moveTo>
                  <a:lnTo>
                    <a:pt x="0" y="1436"/>
                  </a:lnTo>
                  <a:lnTo>
                    <a:pt x="65" y="1632"/>
                  </a:lnTo>
                  <a:lnTo>
                    <a:pt x="4828" y="196"/>
                  </a:lnTo>
                  <a:lnTo>
                    <a:pt x="4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9"/>
            <p:cNvSpPr/>
            <p:nvPr/>
          </p:nvSpPr>
          <p:spPr>
            <a:xfrm>
              <a:off x="-8174550" y="6281750"/>
              <a:ext cx="59550" cy="159050"/>
            </a:xfrm>
            <a:custGeom>
              <a:avLst/>
              <a:gdLst/>
              <a:ahLst/>
              <a:cxnLst/>
              <a:rect l="l" t="t" r="r" b="b"/>
              <a:pathLst>
                <a:path w="2382" h="6362" extrusionOk="0">
                  <a:moveTo>
                    <a:pt x="164" y="1"/>
                  </a:moveTo>
                  <a:lnTo>
                    <a:pt x="1" y="99"/>
                  </a:lnTo>
                  <a:lnTo>
                    <a:pt x="2219" y="6362"/>
                  </a:lnTo>
                  <a:lnTo>
                    <a:pt x="2382" y="6296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9"/>
            <p:cNvSpPr/>
            <p:nvPr/>
          </p:nvSpPr>
          <p:spPr>
            <a:xfrm>
              <a:off x="-8159875" y="6249150"/>
              <a:ext cx="79950" cy="183500"/>
            </a:xfrm>
            <a:custGeom>
              <a:avLst/>
              <a:gdLst/>
              <a:ahLst/>
              <a:cxnLst/>
              <a:rect l="l" t="t" r="r" b="b"/>
              <a:pathLst>
                <a:path w="3198" h="7340" extrusionOk="0">
                  <a:moveTo>
                    <a:pt x="164" y="0"/>
                  </a:moveTo>
                  <a:lnTo>
                    <a:pt x="1" y="98"/>
                  </a:lnTo>
                  <a:lnTo>
                    <a:pt x="3034" y="7339"/>
                  </a:lnTo>
                  <a:lnTo>
                    <a:pt x="3197" y="7274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9"/>
            <p:cNvSpPr/>
            <p:nvPr/>
          </p:nvSpPr>
          <p:spPr>
            <a:xfrm>
              <a:off x="-8123175" y="6238525"/>
              <a:ext cx="66075" cy="181075"/>
            </a:xfrm>
            <a:custGeom>
              <a:avLst/>
              <a:gdLst/>
              <a:ahLst/>
              <a:cxnLst/>
              <a:rect l="l" t="t" r="r" b="b"/>
              <a:pathLst>
                <a:path w="2643" h="7243" extrusionOk="0">
                  <a:moveTo>
                    <a:pt x="164" y="1"/>
                  </a:moveTo>
                  <a:lnTo>
                    <a:pt x="1" y="34"/>
                  </a:lnTo>
                  <a:lnTo>
                    <a:pt x="2447" y="7243"/>
                  </a:lnTo>
                  <a:lnTo>
                    <a:pt x="2643" y="7210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9"/>
            <p:cNvSpPr/>
            <p:nvPr/>
          </p:nvSpPr>
          <p:spPr>
            <a:xfrm>
              <a:off x="-7956000" y="6084400"/>
              <a:ext cx="42425" cy="99525"/>
            </a:xfrm>
            <a:custGeom>
              <a:avLst/>
              <a:gdLst/>
              <a:ahLst/>
              <a:cxnLst/>
              <a:rect l="l" t="t" r="r" b="b"/>
              <a:pathLst>
                <a:path w="1697" h="3981" extrusionOk="0">
                  <a:moveTo>
                    <a:pt x="849" y="1"/>
                  </a:moveTo>
                  <a:cubicBezTo>
                    <a:pt x="359" y="1"/>
                    <a:pt x="1" y="882"/>
                    <a:pt x="1" y="1991"/>
                  </a:cubicBezTo>
                  <a:cubicBezTo>
                    <a:pt x="1" y="3100"/>
                    <a:pt x="359" y="3980"/>
                    <a:pt x="849" y="3980"/>
                  </a:cubicBezTo>
                  <a:cubicBezTo>
                    <a:pt x="1338" y="3980"/>
                    <a:pt x="1697" y="3100"/>
                    <a:pt x="1697" y="1991"/>
                  </a:cubicBezTo>
                  <a:cubicBezTo>
                    <a:pt x="1697" y="882"/>
                    <a:pt x="1338" y="1"/>
                    <a:pt x="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9"/>
            <p:cNvSpPr/>
            <p:nvPr/>
          </p:nvSpPr>
          <p:spPr>
            <a:xfrm>
              <a:off x="-8361300" y="6025000"/>
              <a:ext cx="68525" cy="90275"/>
            </a:xfrm>
            <a:custGeom>
              <a:avLst/>
              <a:gdLst/>
              <a:ahLst/>
              <a:cxnLst/>
              <a:rect l="l" t="t" r="r" b="b"/>
              <a:pathLst>
                <a:path w="2741" h="3611" extrusionOk="0">
                  <a:moveTo>
                    <a:pt x="2128" y="1"/>
                  </a:moveTo>
                  <a:cubicBezTo>
                    <a:pt x="1688" y="1"/>
                    <a:pt x="1061" y="572"/>
                    <a:pt x="620" y="1398"/>
                  </a:cubicBezTo>
                  <a:cubicBezTo>
                    <a:pt x="98" y="2377"/>
                    <a:pt x="1" y="3290"/>
                    <a:pt x="425" y="3551"/>
                  </a:cubicBezTo>
                  <a:cubicBezTo>
                    <a:pt x="485" y="3592"/>
                    <a:pt x="556" y="3611"/>
                    <a:pt x="633" y="3611"/>
                  </a:cubicBezTo>
                  <a:cubicBezTo>
                    <a:pt x="1053" y="3611"/>
                    <a:pt x="1680" y="3040"/>
                    <a:pt x="2121" y="2214"/>
                  </a:cubicBezTo>
                  <a:cubicBezTo>
                    <a:pt x="2675" y="1268"/>
                    <a:pt x="2741" y="289"/>
                    <a:pt x="2349" y="61"/>
                  </a:cubicBezTo>
                  <a:cubicBezTo>
                    <a:pt x="2283" y="20"/>
                    <a:pt x="2209" y="1"/>
                    <a:pt x="2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9"/>
            <p:cNvSpPr/>
            <p:nvPr/>
          </p:nvSpPr>
          <p:spPr>
            <a:xfrm>
              <a:off x="-8032650" y="5988175"/>
              <a:ext cx="183500" cy="100325"/>
            </a:xfrm>
            <a:custGeom>
              <a:avLst/>
              <a:gdLst/>
              <a:ahLst/>
              <a:cxnLst/>
              <a:rect l="l" t="t" r="r" b="b"/>
              <a:pathLst>
                <a:path w="7340" h="4013" extrusionOk="0">
                  <a:moveTo>
                    <a:pt x="2132" y="0"/>
                  </a:moveTo>
                  <a:cubicBezTo>
                    <a:pt x="1305" y="0"/>
                    <a:pt x="553" y="143"/>
                    <a:pt x="0" y="327"/>
                  </a:cubicBezTo>
                  <a:lnTo>
                    <a:pt x="620" y="2186"/>
                  </a:lnTo>
                  <a:cubicBezTo>
                    <a:pt x="690" y="2158"/>
                    <a:pt x="1339" y="1943"/>
                    <a:pt x="2176" y="1943"/>
                  </a:cubicBezTo>
                  <a:cubicBezTo>
                    <a:pt x="3285" y="1943"/>
                    <a:pt x="4723" y="2321"/>
                    <a:pt x="5578" y="4013"/>
                  </a:cubicBezTo>
                  <a:lnTo>
                    <a:pt x="7340" y="3100"/>
                  </a:lnTo>
                  <a:cubicBezTo>
                    <a:pt x="6109" y="682"/>
                    <a:pt x="3940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9"/>
            <p:cNvSpPr/>
            <p:nvPr/>
          </p:nvSpPr>
          <p:spPr>
            <a:xfrm>
              <a:off x="-8428175" y="5930475"/>
              <a:ext cx="172925" cy="72400"/>
            </a:xfrm>
            <a:custGeom>
              <a:avLst/>
              <a:gdLst/>
              <a:ahLst/>
              <a:cxnLst/>
              <a:rect l="l" t="t" r="r" b="b"/>
              <a:pathLst>
                <a:path w="6917" h="2896" extrusionOk="0">
                  <a:moveTo>
                    <a:pt x="3592" y="0"/>
                  </a:moveTo>
                  <a:cubicBezTo>
                    <a:pt x="1890" y="0"/>
                    <a:pt x="599" y="913"/>
                    <a:pt x="1" y="1656"/>
                  </a:cubicBezTo>
                  <a:lnTo>
                    <a:pt x="1501" y="2896"/>
                  </a:lnTo>
                  <a:cubicBezTo>
                    <a:pt x="1610" y="2765"/>
                    <a:pt x="2361" y="1934"/>
                    <a:pt x="3617" y="1934"/>
                  </a:cubicBezTo>
                  <a:cubicBezTo>
                    <a:pt x="4239" y="1934"/>
                    <a:pt x="4986" y="2138"/>
                    <a:pt x="5840" y="2733"/>
                  </a:cubicBezTo>
                  <a:lnTo>
                    <a:pt x="6916" y="1134"/>
                  </a:lnTo>
                  <a:cubicBezTo>
                    <a:pt x="5706" y="308"/>
                    <a:pt x="4580" y="0"/>
                    <a:pt x="35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9"/>
            <p:cNvSpPr/>
            <p:nvPr/>
          </p:nvSpPr>
          <p:spPr>
            <a:xfrm>
              <a:off x="-8806550" y="5701125"/>
              <a:ext cx="619800" cy="628775"/>
            </a:xfrm>
            <a:custGeom>
              <a:avLst/>
              <a:gdLst/>
              <a:ahLst/>
              <a:cxnLst/>
              <a:rect l="l" t="t" r="r" b="b"/>
              <a:pathLst>
                <a:path w="24792" h="25151" extrusionOk="0">
                  <a:moveTo>
                    <a:pt x="14353" y="751"/>
                  </a:moveTo>
                  <a:cubicBezTo>
                    <a:pt x="16147" y="751"/>
                    <a:pt x="17811" y="1305"/>
                    <a:pt x="19213" y="2186"/>
                  </a:cubicBezTo>
                  <a:cubicBezTo>
                    <a:pt x="23650" y="5383"/>
                    <a:pt x="23943" y="12592"/>
                    <a:pt x="19898" y="18268"/>
                  </a:cubicBezTo>
                  <a:cubicBezTo>
                    <a:pt x="17256" y="22019"/>
                    <a:pt x="13211" y="24335"/>
                    <a:pt x="9329" y="24335"/>
                  </a:cubicBezTo>
                  <a:cubicBezTo>
                    <a:pt x="7535" y="24335"/>
                    <a:pt x="5872" y="23846"/>
                    <a:pt x="4534" y="22867"/>
                  </a:cubicBezTo>
                  <a:cubicBezTo>
                    <a:pt x="2381" y="21366"/>
                    <a:pt x="1142" y="18855"/>
                    <a:pt x="979" y="15854"/>
                  </a:cubicBezTo>
                  <a:cubicBezTo>
                    <a:pt x="816" y="12787"/>
                    <a:pt x="1827" y="9623"/>
                    <a:pt x="3784" y="6851"/>
                  </a:cubicBezTo>
                  <a:cubicBezTo>
                    <a:pt x="6459" y="3099"/>
                    <a:pt x="10471" y="751"/>
                    <a:pt x="14353" y="751"/>
                  </a:cubicBezTo>
                  <a:close/>
                  <a:moveTo>
                    <a:pt x="14353" y="0"/>
                  </a:moveTo>
                  <a:cubicBezTo>
                    <a:pt x="10243" y="0"/>
                    <a:pt x="5970" y="2447"/>
                    <a:pt x="3132" y="6394"/>
                  </a:cubicBezTo>
                  <a:cubicBezTo>
                    <a:pt x="1077" y="9297"/>
                    <a:pt x="0" y="12690"/>
                    <a:pt x="163" y="15886"/>
                  </a:cubicBezTo>
                  <a:cubicBezTo>
                    <a:pt x="326" y="19148"/>
                    <a:pt x="1729" y="21856"/>
                    <a:pt x="4045" y="23519"/>
                  </a:cubicBezTo>
                  <a:cubicBezTo>
                    <a:pt x="5513" y="24596"/>
                    <a:pt x="7340" y="25150"/>
                    <a:pt x="9297" y="25150"/>
                  </a:cubicBezTo>
                  <a:cubicBezTo>
                    <a:pt x="13407" y="25150"/>
                    <a:pt x="17713" y="22704"/>
                    <a:pt x="20518" y="18757"/>
                  </a:cubicBezTo>
                  <a:cubicBezTo>
                    <a:pt x="24791" y="12722"/>
                    <a:pt x="24400" y="5057"/>
                    <a:pt x="19605" y="1631"/>
                  </a:cubicBezTo>
                  <a:cubicBezTo>
                    <a:pt x="18137" y="555"/>
                    <a:pt x="16310" y="0"/>
                    <a:pt x="143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9"/>
            <p:cNvSpPr/>
            <p:nvPr/>
          </p:nvSpPr>
          <p:spPr>
            <a:xfrm>
              <a:off x="-8309100" y="5787575"/>
              <a:ext cx="643450" cy="645900"/>
            </a:xfrm>
            <a:custGeom>
              <a:avLst/>
              <a:gdLst/>
              <a:ahLst/>
              <a:cxnLst/>
              <a:rect l="l" t="t" r="r" b="b"/>
              <a:pathLst>
                <a:path w="25738" h="25836" extrusionOk="0">
                  <a:moveTo>
                    <a:pt x="14973" y="816"/>
                  </a:moveTo>
                  <a:cubicBezTo>
                    <a:pt x="16278" y="816"/>
                    <a:pt x="17550" y="1109"/>
                    <a:pt x="18626" y="1664"/>
                  </a:cubicBezTo>
                  <a:cubicBezTo>
                    <a:pt x="23487" y="4176"/>
                    <a:pt x="24824" y="11254"/>
                    <a:pt x="21660" y="17452"/>
                  </a:cubicBezTo>
                  <a:cubicBezTo>
                    <a:pt x="19279" y="22116"/>
                    <a:pt x="15005" y="25085"/>
                    <a:pt x="10765" y="25085"/>
                  </a:cubicBezTo>
                  <a:cubicBezTo>
                    <a:pt x="9460" y="25085"/>
                    <a:pt x="8253" y="24791"/>
                    <a:pt x="7111" y="24237"/>
                  </a:cubicBezTo>
                  <a:cubicBezTo>
                    <a:pt x="2251" y="21725"/>
                    <a:pt x="914" y="14646"/>
                    <a:pt x="4078" y="8449"/>
                  </a:cubicBezTo>
                  <a:cubicBezTo>
                    <a:pt x="6459" y="3784"/>
                    <a:pt x="10732" y="816"/>
                    <a:pt x="14973" y="816"/>
                  </a:cubicBezTo>
                  <a:close/>
                  <a:moveTo>
                    <a:pt x="14973" y="0"/>
                  </a:moveTo>
                  <a:cubicBezTo>
                    <a:pt x="10439" y="0"/>
                    <a:pt x="5904" y="3132"/>
                    <a:pt x="3393" y="8025"/>
                  </a:cubicBezTo>
                  <a:cubicBezTo>
                    <a:pt x="0" y="14646"/>
                    <a:pt x="1501" y="22182"/>
                    <a:pt x="6720" y="24889"/>
                  </a:cubicBezTo>
                  <a:cubicBezTo>
                    <a:pt x="7959" y="25542"/>
                    <a:pt x="9330" y="25835"/>
                    <a:pt x="10765" y="25835"/>
                  </a:cubicBezTo>
                  <a:cubicBezTo>
                    <a:pt x="15299" y="25835"/>
                    <a:pt x="19833" y="22704"/>
                    <a:pt x="22345" y="17811"/>
                  </a:cubicBezTo>
                  <a:cubicBezTo>
                    <a:pt x="25737" y="11221"/>
                    <a:pt x="24237" y="3686"/>
                    <a:pt x="19018" y="979"/>
                  </a:cubicBezTo>
                  <a:cubicBezTo>
                    <a:pt x="17778" y="326"/>
                    <a:pt x="16408" y="0"/>
                    <a:pt x="14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9"/>
            <p:cNvSpPr/>
            <p:nvPr/>
          </p:nvSpPr>
          <p:spPr>
            <a:xfrm>
              <a:off x="-7753750" y="6179825"/>
              <a:ext cx="284625" cy="150075"/>
            </a:xfrm>
            <a:custGeom>
              <a:avLst/>
              <a:gdLst/>
              <a:ahLst/>
              <a:cxnLst/>
              <a:rect l="l" t="t" r="r" b="b"/>
              <a:pathLst>
                <a:path w="11385" h="6003" extrusionOk="0">
                  <a:moveTo>
                    <a:pt x="490" y="0"/>
                  </a:moveTo>
                  <a:lnTo>
                    <a:pt x="0" y="1892"/>
                  </a:lnTo>
                  <a:lnTo>
                    <a:pt x="10569" y="6002"/>
                  </a:lnTo>
                  <a:lnTo>
                    <a:pt x="11385" y="2871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9"/>
            <p:cNvSpPr/>
            <p:nvPr/>
          </p:nvSpPr>
          <p:spPr>
            <a:xfrm>
              <a:off x="-8392950" y="6130075"/>
              <a:ext cx="123825" cy="106625"/>
            </a:xfrm>
            <a:custGeom>
              <a:avLst/>
              <a:gdLst/>
              <a:ahLst/>
              <a:cxnLst/>
              <a:rect l="l" t="t" r="r" b="b"/>
              <a:pathLst>
                <a:path w="4953" h="4265" extrusionOk="0">
                  <a:moveTo>
                    <a:pt x="4953" y="1"/>
                  </a:moveTo>
                  <a:lnTo>
                    <a:pt x="4039" y="2121"/>
                  </a:lnTo>
                  <a:cubicBezTo>
                    <a:pt x="4039" y="2121"/>
                    <a:pt x="3186" y="344"/>
                    <a:pt x="2026" y="344"/>
                  </a:cubicBezTo>
                  <a:cubicBezTo>
                    <a:pt x="1824" y="344"/>
                    <a:pt x="1614" y="397"/>
                    <a:pt x="1397" y="522"/>
                  </a:cubicBezTo>
                  <a:cubicBezTo>
                    <a:pt x="1" y="1360"/>
                    <a:pt x="966" y="4265"/>
                    <a:pt x="3900" y="4265"/>
                  </a:cubicBezTo>
                  <a:cubicBezTo>
                    <a:pt x="4050" y="4265"/>
                    <a:pt x="4205" y="4257"/>
                    <a:pt x="4365" y="4241"/>
                  </a:cubicBezTo>
                  <a:lnTo>
                    <a:pt x="4953" y="1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9"/>
            <p:cNvSpPr/>
            <p:nvPr/>
          </p:nvSpPr>
          <p:spPr>
            <a:xfrm>
              <a:off x="-8382500" y="6129250"/>
              <a:ext cx="118275" cy="113400"/>
            </a:xfrm>
            <a:custGeom>
              <a:avLst/>
              <a:gdLst/>
              <a:ahLst/>
              <a:cxnLst/>
              <a:rect l="l" t="t" r="r" b="b"/>
              <a:pathLst>
                <a:path w="4731" h="4536" extrusionOk="0">
                  <a:moveTo>
                    <a:pt x="4372" y="1"/>
                  </a:moveTo>
                  <a:lnTo>
                    <a:pt x="3621" y="1697"/>
                  </a:lnTo>
                  <a:cubicBezTo>
                    <a:pt x="3360" y="1273"/>
                    <a:pt x="2773" y="490"/>
                    <a:pt x="2055" y="229"/>
                  </a:cubicBezTo>
                  <a:cubicBezTo>
                    <a:pt x="1933" y="188"/>
                    <a:pt x="1810" y="170"/>
                    <a:pt x="1688" y="170"/>
                  </a:cubicBezTo>
                  <a:cubicBezTo>
                    <a:pt x="1422" y="170"/>
                    <a:pt x="1160" y="258"/>
                    <a:pt x="914" y="392"/>
                  </a:cubicBezTo>
                  <a:cubicBezTo>
                    <a:pt x="261" y="816"/>
                    <a:pt x="0" y="1567"/>
                    <a:pt x="294" y="2447"/>
                  </a:cubicBezTo>
                  <a:cubicBezTo>
                    <a:pt x="620" y="3491"/>
                    <a:pt x="1762" y="4535"/>
                    <a:pt x="3556" y="4535"/>
                  </a:cubicBezTo>
                  <a:cubicBezTo>
                    <a:pt x="3686" y="4535"/>
                    <a:pt x="3850" y="4535"/>
                    <a:pt x="3947" y="4470"/>
                  </a:cubicBezTo>
                  <a:lnTo>
                    <a:pt x="3915" y="4111"/>
                  </a:lnTo>
                  <a:cubicBezTo>
                    <a:pt x="3776" y="4123"/>
                    <a:pt x="3640" y="4129"/>
                    <a:pt x="3509" y="4129"/>
                  </a:cubicBezTo>
                  <a:cubicBezTo>
                    <a:pt x="1919" y="4129"/>
                    <a:pt x="922" y="3251"/>
                    <a:pt x="620" y="2317"/>
                  </a:cubicBezTo>
                  <a:cubicBezTo>
                    <a:pt x="425" y="1665"/>
                    <a:pt x="588" y="1045"/>
                    <a:pt x="1077" y="751"/>
                  </a:cubicBezTo>
                  <a:cubicBezTo>
                    <a:pt x="1251" y="664"/>
                    <a:pt x="1439" y="606"/>
                    <a:pt x="1633" y="606"/>
                  </a:cubicBezTo>
                  <a:cubicBezTo>
                    <a:pt x="1729" y="606"/>
                    <a:pt x="1827" y="621"/>
                    <a:pt x="1925" y="653"/>
                  </a:cubicBezTo>
                  <a:cubicBezTo>
                    <a:pt x="2806" y="947"/>
                    <a:pt x="3458" y="2284"/>
                    <a:pt x="3458" y="2284"/>
                  </a:cubicBezTo>
                  <a:lnTo>
                    <a:pt x="3686" y="2643"/>
                  </a:lnTo>
                  <a:lnTo>
                    <a:pt x="4730" y="164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9"/>
            <p:cNvSpPr/>
            <p:nvPr/>
          </p:nvSpPr>
          <p:spPr>
            <a:xfrm>
              <a:off x="-7669750" y="6370450"/>
              <a:ext cx="172075" cy="83400"/>
            </a:xfrm>
            <a:custGeom>
              <a:avLst/>
              <a:gdLst/>
              <a:ahLst/>
              <a:cxnLst/>
              <a:rect l="l" t="t" r="r" b="b"/>
              <a:pathLst>
                <a:path w="6883" h="3336" extrusionOk="0">
                  <a:moveTo>
                    <a:pt x="3890" y="0"/>
                  </a:moveTo>
                  <a:cubicBezTo>
                    <a:pt x="1794" y="0"/>
                    <a:pt x="55" y="1557"/>
                    <a:pt x="0" y="1639"/>
                  </a:cubicBezTo>
                  <a:lnTo>
                    <a:pt x="229" y="1933"/>
                  </a:lnTo>
                  <a:cubicBezTo>
                    <a:pt x="229" y="1933"/>
                    <a:pt x="852" y="1545"/>
                    <a:pt x="1409" y="1545"/>
                  </a:cubicBezTo>
                  <a:cubicBezTo>
                    <a:pt x="1626" y="1545"/>
                    <a:pt x="1834" y="1605"/>
                    <a:pt x="1990" y="1770"/>
                  </a:cubicBezTo>
                  <a:cubicBezTo>
                    <a:pt x="2512" y="2324"/>
                    <a:pt x="1860" y="3009"/>
                    <a:pt x="1827" y="3075"/>
                  </a:cubicBezTo>
                  <a:lnTo>
                    <a:pt x="2120" y="3336"/>
                  </a:lnTo>
                  <a:cubicBezTo>
                    <a:pt x="2479" y="2977"/>
                    <a:pt x="2936" y="2129"/>
                    <a:pt x="2251" y="1476"/>
                  </a:cubicBezTo>
                  <a:cubicBezTo>
                    <a:pt x="1990" y="1183"/>
                    <a:pt x="1631" y="1150"/>
                    <a:pt x="1305" y="1150"/>
                  </a:cubicBezTo>
                  <a:cubicBezTo>
                    <a:pt x="1967" y="758"/>
                    <a:pt x="2905" y="347"/>
                    <a:pt x="3912" y="347"/>
                  </a:cubicBezTo>
                  <a:cubicBezTo>
                    <a:pt x="4245" y="347"/>
                    <a:pt x="4585" y="392"/>
                    <a:pt x="4926" y="498"/>
                  </a:cubicBezTo>
                  <a:cubicBezTo>
                    <a:pt x="5611" y="693"/>
                    <a:pt x="6035" y="1020"/>
                    <a:pt x="6198" y="1476"/>
                  </a:cubicBezTo>
                  <a:cubicBezTo>
                    <a:pt x="6426" y="2161"/>
                    <a:pt x="5904" y="2912"/>
                    <a:pt x="5904" y="2912"/>
                  </a:cubicBezTo>
                  <a:lnTo>
                    <a:pt x="6231" y="3140"/>
                  </a:lnTo>
                  <a:cubicBezTo>
                    <a:pt x="6263" y="3107"/>
                    <a:pt x="6883" y="2259"/>
                    <a:pt x="6589" y="1378"/>
                  </a:cubicBezTo>
                  <a:cubicBezTo>
                    <a:pt x="6394" y="824"/>
                    <a:pt x="5872" y="400"/>
                    <a:pt x="5056" y="171"/>
                  </a:cubicBezTo>
                  <a:cubicBezTo>
                    <a:pt x="4661" y="51"/>
                    <a:pt x="4270" y="0"/>
                    <a:pt x="3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3112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47"/>
          <p:cNvSpPr txBox="1">
            <a:spLocks noGrp="1"/>
          </p:cNvSpPr>
          <p:nvPr>
            <p:ph type="title"/>
          </p:nvPr>
        </p:nvSpPr>
        <p:spPr>
          <a:xfrm>
            <a:off x="2747293" y="2398075"/>
            <a:ext cx="36507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“AFTER”</a:t>
            </a:r>
            <a:endParaRPr dirty="0"/>
          </a:p>
        </p:txBody>
      </p:sp>
      <p:sp>
        <p:nvSpPr>
          <p:cNvPr id="1658" name="Google Shape;1658;p47"/>
          <p:cNvSpPr txBox="1">
            <a:spLocks noGrp="1"/>
          </p:cNvSpPr>
          <p:nvPr>
            <p:ph type="title" idx="2"/>
          </p:nvPr>
        </p:nvSpPr>
        <p:spPr>
          <a:xfrm>
            <a:off x="3868550" y="1362300"/>
            <a:ext cx="1408200" cy="8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2.1</a:t>
            </a:r>
            <a:endParaRPr dirty="0"/>
          </a:p>
        </p:txBody>
      </p:sp>
      <p:sp>
        <p:nvSpPr>
          <p:cNvPr id="1659" name="Google Shape;1659;p47"/>
          <p:cNvSpPr txBox="1">
            <a:spLocks noGrp="1"/>
          </p:cNvSpPr>
          <p:nvPr>
            <p:ph type="subTitle" idx="1"/>
          </p:nvPr>
        </p:nvSpPr>
        <p:spPr>
          <a:xfrm>
            <a:off x="3108192" y="3103825"/>
            <a:ext cx="29352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grpSp>
        <p:nvGrpSpPr>
          <p:cNvPr id="1660" name="Google Shape;1660;p47"/>
          <p:cNvGrpSpPr/>
          <p:nvPr/>
        </p:nvGrpSpPr>
        <p:grpSpPr>
          <a:xfrm rot="522375">
            <a:off x="6417626" y="2731353"/>
            <a:ext cx="1757133" cy="1552919"/>
            <a:chOff x="-250850" y="6054775"/>
            <a:chExt cx="2267475" cy="2003950"/>
          </a:xfrm>
        </p:grpSpPr>
        <p:sp>
          <p:nvSpPr>
            <p:cNvPr id="1661" name="Google Shape;1661;p47"/>
            <p:cNvSpPr/>
            <p:nvPr/>
          </p:nvSpPr>
          <p:spPr>
            <a:xfrm>
              <a:off x="-250850" y="6054775"/>
              <a:ext cx="2267475" cy="2003950"/>
            </a:xfrm>
            <a:custGeom>
              <a:avLst/>
              <a:gdLst/>
              <a:ahLst/>
              <a:cxnLst/>
              <a:rect l="l" t="t" r="r" b="b"/>
              <a:pathLst>
                <a:path w="90699" h="80158" extrusionOk="0">
                  <a:moveTo>
                    <a:pt x="25719" y="1"/>
                  </a:moveTo>
                  <a:cubicBezTo>
                    <a:pt x="25119" y="1"/>
                    <a:pt x="24552" y="201"/>
                    <a:pt x="24085" y="601"/>
                  </a:cubicBezTo>
                  <a:cubicBezTo>
                    <a:pt x="23584" y="1035"/>
                    <a:pt x="23251" y="1668"/>
                    <a:pt x="23184" y="2336"/>
                  </a:cubicBezTo>
                  <a:lnTo>
                    <a:pt x="22984" y="6338"/>
                  </a:lnTo>
                  <a:cubicBezTo>
                    <a:pt x="21516" y="5871"/>
                    <a:pt x="19915" y="5671"/>
                    <a:pt x="18114" y="5671"/>
                  </a:cubicBezTo>
                  <a:cubicBezTo>
                    <a:pt x="15412" y="5671"/>
                    <a:pt x="13244" y="6205"/>
                    <a:pt x="13144" y="6205"/>
                  </a:cubicBezTo>
                  <a:cubicBezTo>
                    <a:pt x="11843" y="6539"/>
                    <a:pt x="11075" y="7806"/>
                    <a:pt x="11276" y="9074"/>
                  </a:cubicBezTo>
                  <a:lnTo>
                    <a:pt x="12443" y="15378"/>
                  </a:lnTo>
                  <a:lnTo>
                    <a:pt x="9841" y="14978"/>
                  </a:lnTo>
                  <a:cubicBezTo>
                    <a:pt x="9741" y="14911"/>
                    <a:pt x="9574" y="14911"/>
                    <a:pt x="9441" y="14911"/>
                  </a:cubicBezTo>
                  <a:cubicBezTo>
                    <a:pt x="8774" y="14911"/>
                    <a:pt x="8107" y="15211"/>
                    <a:pt x="7606" y="15712"/>
                  </a:cubicBezTo>
                  <a:cubicBezTo>
                    <a:pt x="7006" y="16312"/>
                    <a:pt x="6806" y="17180"/>
                    <a:pt x="6972" y="17980"/>
                  </a:cubicBezTo>
                  <a:lnTo>
                    <a:pt x="7640" y="20882"/>
                  </a:lnTo>
                  <a:lnTo>
                    <a:pt x="735" y="29021"/>
                  </a:lnTo>
                  <a:cubicBezTo>
                    <a:pt x="234" y="29588"/>
                    <a:pt x="1" y="30389"/>
                    <a:pt x="168" y="31156"/>
                  </a:cubicBezTo>
                  <a:lnTo>
                    <a:pt x="9741" y="75855"/>
                  </a:lnTo>
                  <a:cubicBezTo>
                    <a:pt x="9975" y="77022"/>
                    <a:pt x="10975" y="77823"/>
                    <a:pt x="12176" y="77823"/>
                  </a:cubicBezTo>
                  <a:lnTo>
                    <a:pt x="63046" y="77823"/>
                  </a:lnTo>
                  <a:lnTo>
                    <a:pt x="70218" y="79558"/>
                  </a:lnTo>
                  <a:cubicBezTo>
                    <a:pt x="70351" y="79591"/>
                    <a:pt x="70485" y="79658"/>
                    <a:pt x="70618" y="79658"/>
                  </a:cubicBezTo>
                  <a:lnTo>
                    <a:pt x="70685" y="79658"/>
                  </a:lnTo>
                  <a:lnTo>
                    <a:pt x="71819" y="80058"/>
                  </a:lnTo>
                  <a:cubicBezTo>
                    <a:pt x="72019" y="80091"/>
                    <a:pt x="72252" y="80158"/>
                    <a:pt x="72419" y="80158"/>
                  </a:cubicBezTo>
                  <a:cubicBezTo>
                    <a:pt x="72853" y="80158"/>
                    <a:pt x="73320" y="80025"/>
                    <a:pt x="73754" y="79758"/>
                  </a:cubicBezTo>
                  <a:cubicBezTo>
                    <a:pt x="74321" y="79391"/>
                    <a:pt x="74688" y="78857"/>
                    <a:pt x="74854" y="78190"/>
                  </a:cubicBezTo>
                  <a:lnTo>
                    <a:pt x="74921" y="77923"/>
                  </a:lnTo>
                  <a:lnTo>
                    <a:pt x="79091" y="77923"/>
                  </a:lnTo>
                  <a:cubicBezTo>
                    <a:pt x="80292" y="77923"/>
                    <a:pt x="81292" y="77089"/>
                    <a:pt x="81526" y="75922"/>
                  </a:cubicBezTo>
                  <a:lnTo>
                    <a:pt x="90532" y="30789"/>
                  </a:lnTo>
                  <a:cubicBezTo>
                    <a:pt x="90699" y="29989"/>
                    <a:pt x="90499" y="29221"/>
                    <a:pt x="90032" y="28654"/>
                  </a:cubicBezTo>
                  <a:lnTo>
                    <a:pt x="81859" y="18647"/>
                  </a:lnTo>
                  <a:lnTo>
                    <a:pt x="81859" y="18614"/>
                  </a:lnTo>
                  <a:cubicBezTo>
                    <a:pt x="81859" y="18547"/>
                    <a:pt x="81826" y="18514"/>
                    <a:pt x="81826" y="18480"/>
                  </a:cubicBezTo>
                  <a:cubicBezTo>
                    <a:pt x="81826" y="18447"/>
                    <a:pt x="81793" y="18380"/>
                    <a:pt x="81793" y="18314"/>
                  </a:cubicBezTo>
                  <a:cubicBezTo>
                    <a:pt x="81793" y="18314"/>
                    <a:pt x="81793" y="18280"/>
                    <a:pt x="81759" y="18280"/>
                  </a:cubicBezTo>
                  <a:cubicBezTo>
                    <a:pt x="81759" y="18214"/>
                    <a:pt x="81693" y="18180"/>
                    <a:pt x="81693" y="18147"/>
                  </a:cubicBezTo>
                  <a:cubicBezTo>
                    <a:pt x="81659" y="18047"/>
                    <a:pt x="81659" y="18013"/>
                    <a:pt x="81626" y="17947"/>
                  </a:cubicBezTo>
                  <a:cubicBezTo>
                    <a:pt x="81559" y="17880"/>
                    <a:pt x="81559" y="17847"/>
                    <a:pt x="81526" y="17813"/>
                  </a:cubicBezTo>
                  <a:cubicBezTo>
                    <a:pt x="81492" y="17780"/>
                    <a:pt x="81459" y="17680"/>
                    <a:pt x="81392" y="17647"/>
                  </a:cubicBezTo>
                  <a:cubicBezTo>
                    <a:pt x="81359" y="17613"/>
                    <a:pt x="81359" y="17546"/>
                    <a:pt x="81326" y="17513"/>
                  </a:cubicBezTo>
                  <a:lnTo>
                    <a:pt x="81159" y="17346"/>
                  </a:lnTo>
                  <a:cubicBezTo>
                    <a:pt x="81125" y="17313"/>
                    <a:pt x="81125" y="17313"/>
                    <a:pt x="81125" y="17280"/>
                  </a:cubicBezTo>
                  <a:cubicBezTo>
                    <a:pt x="81025" y="17180"/>
                    <a:pt x="80892" y="17113"/>
                    <a:pt x="80792" y="17013"/>
                  </a:cubicBezTo>
                  <a:cubicBezTo>
                    <a:pt x="80725" y="17013"/>
                    <a:pt x="80725" y="16979"/>
                    <a:pt x="80692" y="16979"/>
                  </a:cubicBezTo>
                  <a:cubicBezTo>
                    <a:pt x="80658" y="16979"/>
                    <a:pt x="80658" y="16946"/>
                    <a:pt x="80625" y="16946"/>
                  </a:cubicBezTo>
                  <a:cubicBezTo>
                    <a:pt x="80658" y="16679"/>
                    <a:pt x="80692" y="16379"/>
                    <a:pt x="80658" y="16145"/>
                  </a:cubicBezTo>
                  <a:cubicBezTo>
                    <a:pt x="80058" y="11042"/>
                    <a:pt x="78490" y="8473"/>
                    <a:pt x="75988" y="8473"/>
                  </a:cubicBezTo>
                  <a:lnTo>
                    <a:pt x="75655" y="8473"/>
                  </a:lnTo>
                  <a:cubicBezTo>
                    <a:pt x="75521" y="8473"/>
                    <a:pt x="75388" y="8507"/>
                    <a:pt x="75321" y="8507"/>
                  </a:cubicBezTo>
                  <a:cubicBezTo>
                    <a:pt x="74888" y="5204"/>
                    <a:pt x="74120" y="3103"/>
                    <a:pt x="72853" y="1802"/>
                  </a:cubicBezTo>
                  <a:cubicBezTo>
                    <a:pt x="72019" y="935"/>
                    <a:pt x="70952" y="468"/>
                    <a:pt x="69817" y="468"/>
                  </a:cubicBezTo>
                  <a:cubicBezTo>
                    <a:pt x="69651" y="468"/>
                    <a:pt x="69484" y="468"/>
                    <a:pt x="69317" y="501"/>
                  </a:cubicBezTo>
                  <a:cubicBezTo>
                    <a:pt x="68016" y="668"/>
                    <a:pt x="66882" y="1301"/>
                    <a:pt x="66048" y="2369"/>
                  </a:cubicBezTo>
                  <a:cubicBezTo>
                    <a:pt x="64981" y="3803"/>
                    <a:pt x="64514" y="5938"/>
                    <a:pt x="64347" y="7940"/>
                  </a:cubicBezTo>
                  <a:cubicBezTo>
                    <a:pt x="64313" y="7839"/>
                    <a:pt x="64213" y="7806"/>
                    <a:pt x="64180" y="7706"/>
                  </a:cubicBezTo>
                  <a:cubicBezTo>
                    <a:pt x="63613" y="7139"/>
                    <a:pt x="62846" y="6805"/>
                    <a:pt x="62045" y="6805"/>
                  </a:cubicBezTo>
                  <a:cubicBezTo>
                    <a:pt x="61545" y="6805"/>
                    <a:pt x="60811" y="6939"/>
                    <a:pt x="60044" y="7539"/>
                  </a:cubicBezTo>
                  <a:cubicBezTo>
                    <a:pt x="57876" y="9274"/>
                    <a:pt x="57809" y="13143"/>
                    <a:pt x="57876" y="14978"/>
                  </a:cubicBezTo>
                  <a:lnTo>
                    <a:pt x="47635" y="14978"/>
                  </a:lnTo>
                  <a:lnTo>
                    <a:pt x="50470" y="5371"/>
                  </a:lnTo>
                  <a:cubicBezTo>
                    <a:pt x="50670" y="4671"/>
                    <a:pt x="50537" y="3870"/>
                    <a:pt x="50137" y="3303"/>
                  </a:cubicBezTo>
                  <a:cubicBezTo>
                    <a:pt x="49703" y="2702"/>
                    <a:pt x="49036" y="2302"/>
                    <a:pt x="48302" y="2202"/>
                  </a:cubicBezTo>
                  <a:lnTo>
                    <a:pt x="259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7"/>
            <p:cNvSpPr/>
            <p:nvPr/>
          </p:nvSpPr>
          <p:spPr>
            <a:xfrm>
              <a:off x="-185800" y="6492600"/>
              <a:ext cx="2137400" cy="1446875"/>
            </a:xfrm>
            <a:custGeom>
              <a:avLst/>
              <a:gdLst/>
              <a:ahLst/>
              <a:cxnLst/>
              <a:rect l="l" t="t" r="r" b="b"/>
              <a:pathLst>
                <a:path w="85496" h="57875" extrusionOk="0">
                  <a:moveTo>
                    <a:pt x="11209" y="0"/>
                  </a:moveTo>
                  <a:lnTo>
                    <a:pt x="1" y="13176"/>
                  </a:lnTo>
                  <a:lnTo>
                    <a:pt x="9541" y="57875"/>
                  </a:lnTo>
                  <a:lnTo>
                    <a:pt x="76489" y="57875"/>
                  </a:lnTo>
                  <a:lnTo>
                    <a:pt x="85495" y="12709"/>
                  </a:lnTo>
                  <a:lnTo>
                    <a:pt x="750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7"/>
            <p:cNvSpPr/>
            <p:nvPr/>
          </p:nvSpPr>
          <p:spPr>
            <a:xfrm>
              <a:off x="-62375" y="6720250"/>
              <a:ext cx="1792150" cy="44225"/>
            </a:xfrm>
            <a:custGeom>
              <a:avLst/>
              <a:gdLst/>
              <a:ahLst/>
              <a:cxnLst/>
              <a:rect l="l" t="t" r="r" b="b"/>
              <a:pathLst>
                <a:path w="71686" h="1769" extrusionOk="0">
                  <a:moveTo>
                    <a:pt x="71685" y="1"/>
                  </a:moveTo>
                  <a:lnTo>
                    <a:pt x="1" y="1402"/>
                  </a:lnTo>
                  <a:lnTo>
                    <a:pt x="1" y="1769"/>
                  </a:lnTo>
                  <a:lnTo>
                    <a:pt x="71685" y="368"/>
                  </a:lnTo>
                  <a:lnTo>
                    <a:pt x="716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7"/>
            <p:cNvSpPr/>
            <p:nvPr/>
          </p:nvSpPr>
          <p:spPr>
            <a:xfrm>
              <a:off x="100250" y="6670225"/>
              <a:ext cx="1199200" cy="23375"/>
            </a:xfrm>
            <a:custGeom>
              <a:avLst/>
              <a:gdLst/>
              <a:ahLst/>
              <a:cxnLst/>
              <a:rect l="l" t="t" r="r" b="b"/>
              <a:pathLst>
                <a:path w="47968" h="935" extrusionOk="0">
                  <a:moveTo>
                    <a:pt x="47968" y="0"/>
                  </a:moveTo>
                  <a:lnTo>
                    <a:pt x="0" y="567"/>
                  </a:lnTo>
                  <a:lnTo>
                    <a:pt x="0" y="934"/>
                  </a:lnTo>
                  <a:lnTo>
                    <a:pt x="47968" y="367"/>
                  </a:lnTo>
                  <a:lnTo>
                    <a:pt x="479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7"/>
            <p:cNvSpPr/>
            <p:nvPr/>
          </p:nvSpPr>
          <p:spPr>
            <a:xfrm>
              <a:off x="325400" y="6585150"/>
              <a:ext cx="1349325" cy="51725"/>
            </a:xfrm>
            <a:custGeom>
              <a:avLst/>
              <a:gdLst/>
              <a:ahLst/>
              <a:cxnLst/>
              <a:rect l="l" t="t" r="r" b="b"/>
              <a:pathLst>
                <a:path w="53973" h="2069" extrusionOk="0">
                  <a:moveTo>
                    <a:pt x="53973" y="1"/>
                  </a:moveTo>
                  <a:lnTo>
                    <a:pt x="1" y="1702"/>
                  </a:lnTo>
                  <a:lnTo>
                    <a:pt x="1" y="2069"/>
                  </a:lnTo>
                  <a:lnTo>
                    <a:pt x="53973" y="368"/>
                  </a:lnTo>
                  <a:lnTo>
                    <a:pt x="539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7"/>
            <p:cNvSpPr/>
            <p:nvPr/>
          </p:nvSpPr>
          <p:spPr>
            <a:xfrm>
              <a:off x="191975" y="6556800"/>
              <a:ext cx="780575" cy="37550"/>
            </a:xfrm>
            <a:custGeom>
              <a:avLst/>
              <a:gdLst/>
              <a:ahLst/>
              <a:cxnLst/>
              <a:rect l="l" t="t" r="r" b="b"/>
              <a:pathLst>
                <a:path w="31223" h="1502" extrusionOk="0">
                  <a:moveTo>
                    <a:pt x="31189" y="1"/>
                  </a:moveTo>
                  <a:lnTo>
                    <a:pt x="0" y="1101"/>
                  </a:lnTo>
                  <a:lnTo>
                    <a:pt x="0" y="1502"/>
                  </a:lnTo>
                  <a:lnTo>
                    <a:pt x="31223" y="401"/>
                  </a:lnTo>
                  <a:lnTo>
                    <a:pt x="31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7"/>
            <p:cNvSpPr/>
            <p:nvPr/>
          </p:nvSpPr>
          <p:spPr>
            <a:xfrm>
              <a:off x="-157450" y="6806150"/>
              <a:ext cx="2071525" cy="25050"/>
            </a:xfrm>
            <a:custGeom>
              <a:avLst/>
              <a:gdLst/>
              <a:ahLst/>
              <a:cxnLst/>
              <a:rect l="l" t="t" r="r" b="b"/>
              <a:pathLst>
                <a:path w="82861" h="1002" extrusionOk="0">
                  <a:moveTo>
                    <a:pt x="82827" y="0"/>
                  </a:moveTo>
                  <a:lnTo>
                    <a:pt x="1" y="634"/>
                  </a:lnTo>
                  <a:lnTo>
                    <a:pt x="1" y="1001"/>
                  </a:lnTo>
                  <a:lnTo>
                    <a:pt x="82860" y="367"/>
                  </a:lnTo>
                  <a:lnTo>
                    <a:pt x="828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7"/>
            <p:cNvSpPr/>
            <p:nvPr/>
          </p:nvSpPr>
          <p:spPr>
            <a:xfrm>
              <a:off x="22675" y="6916225"/>
              <a:ext cx="812275" cy="401150"/>
            </a:xfrm>
            <a:custGeom>
              <a:avLst/>
              <a:gdLst/>
              <a:ahLst/>
              <a:cxnLst/>
              <a:rect l="l" t="t" r="r" b="b"/>
              <a:pathLst>
                <a:path w="32491" h="16046" extrusionOk="0">
                  <a:moveTo>
                    <a:pt x="1" y="1"/>
                  </a:moveTo>
                  <a:lnTo>
                    <a:pt x="1736" y="16012"/>
                  </a:lnTo>
                  <a:lnTo>
                    <a:pt x="32491" y="16045"/>
                  </a:lnTo>
                  <a:lnTo>
                    <a:pt x="318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7"/>
            <p:cNvSpPr/>
            <p:nvPr/>
          </p:nvSpPr>
          <p:spPr>
            <a:xfrm>
              <a:off x="631450" y="6970975"/>
              <a:ext cx="144300" cy="122900"/>
            </a:xfrm>
            <a:custGeom>
              <a:avLst/>
              <a:gdLst/>
              <a:ahLst/>
              <a:cxnLst/>
              <a:rect l="l" t="t" r="r" b="b"/>
              <a:pathLst>
                <a:path w="5772" h="4916" extrusionOk="0">
                  <a:moveTo>
                    <a:pt x="3801" y="1"/>
                  </a:moveTo>
                  <a:cubicBezTo>
                    <a:pt x="3121" y="1"/>
                    <a:pt x="2520" y="700"/>
                    <a:pt x="2469" y="1380"/>
                  </a:cubicBezTo>
                  <a:cubicBezTo>
                    <a:pt x="2107" y="903"/>
                    <a:pt x="1559" y="503"/>
                    <a:pt x="1094" y="503"/>
                  </a:cubicBezTo>
                  <a:cubicBezTo>
                    <a:pt x="746" y="503"/>
                    <a:pt x="444" y="727"/>
                    <a:pt x="301" y="1313"/>
                  </a:cubicBezTo>
                  <a:cubicBezTo>
                    <a:pt x="1" y="2380"/>
                    <a:pt x="1202" y="4215"/>
                    <a:pt x="2469" y="4916"/>
                  </a:cubicBezTo>
                  <a:cubicBezTo>
                    <a:pt x="3837" y="3648"/>
                    <a:pt x="5771" y="1346"/>
                    <a:pt x="4471" y="246"/>
                  </a:cubicBezTo>
                  <a:cubicBezTo>
                    <a:pt x="4250" y="74"/>
                    <a:pt x="4021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7"/>
            <p:cNvSpPr/>
            <p:nvPr/>
          </p:nvSpPr>
          <p:spPr>
            <a:xfrm>
              <a:off x="-9000" y="6963750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2" y="1"/>
                  </a:moveTo>
                  <a:cubicBezTo>
                    <a:pt x="2502" y="1"/>
                    <a:pt x="1464" y="16"/>
                    <a:pt x="723" y="16"/>
                  </a:cubicBezTo>
                  <a:cubicBezTo>
                    <a:pt x="353" y="16"/>
                    <a:pt x="56" y="12"/>
                    <a:pt x="0" y="1"/>
                  </a:cubicBezTo>
                  <a:lnTo>
                    <a:pt x="0" y="1"/>
                  </a:lnTo>
                  <a:lnTo>
                    <a:pt x="901" y="3804"/>
                  </a:lnTo>
                  <a:lnTo>
                    <a:pt x="2502" y="3804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7"/>
            <p:cNvSpPr/>
            <p:nvPr/>
          </p:nvSpPr>
          <p:spPr>
            <a:xfrm>
              <a:off x="22675" y="7185575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3" y="1"/>
                  </a:moveTo>
                  <a:cubicBezTo>
                    <a:pt x="2503" y="1"/>
                    <a:pt x="1465" y="31"/>
                    <a:pt x="724" y="31"/>
                  </a:cubicBezTo>
                  <a:cubicBezTo>
                    <a:pt x="353" y="31"/>
                    <a:pt x="57" y="23"/>
                    <a:pt x="1" y="1"/>
                  </a:cubicBezTo>
                  <a:lnTo>
                    <a:pt x="1" y="1"/>
                  </a:lnTo>
                  <a:lnTo>
                    <a:pt x="868" y="3804"/>
                  </a:lnTo>
                  <a:lnTo>
                    <a:pt x="2503" y="3804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7"/>
            <p:cNvSpPr/>
            <p:nvPr/>
          </p:nvSpPr>
          <p:spPr>
            <a:xfrm>
              <a:off x="948350" y="7380725"/>
              <a:ext cx="766400" cy="463700"/>
            </a:xfrm>
            <a:custGeom>
              <a:avLst/>
              <a:gdLst/>
              <a:ahLst/>
              <a:cxnLst/>
              <a:rect l="l" t="t" r="r" b="b"/>
              <a:pathLst>
                <a:path w="30656" h="18548" extrusionOk="0">
                  <a:moveTo>
                    <a:pt x="567" y="1"/>
                  </a:moveTo>
                  <a:lnTo>
                    <a:pt x="0" y="18547"/>
                  </a:lnTo>
                  <a:lnTo>
                    <a:pt x="28521" y="18180"/>
                  </a:lnTo>
                  <a:lnTo>
                    <a:pt x="30656" y="201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7"/>
            <p:cNvSpPr/>
            <p:nvPr/>
          </p:nvSpPr>
          <p:spPr>
            <a:xfrm>
              <a:off x="948350" y="7380725"/>
              <a:ext cx="703025" cy="615475"/>
            </a:xfrm>
            <a:custGeom>
              <a:avLst/>
              <a:gdLst/>
              <a:ahLst/>
              <a:cxnLst/>
              <a:rect l="l" t="t" r="r" b="b"/>
              <a:pathLst>
                <a:path w="28121" h="24619" extrusionOk="0">
                  <a:moveTo>
                    <a:pt x="567" y="1"/>
                  </a:moveTo>
                  <a:lnTo>
                    <a:pt x="0" y="18547"/>
                  </a:lnTo>
                  <a:lnTo>
                    <a:pt x="24451" y="24618"/>
                  </a:lnTo>
                  <a:lnTo>
                    <a:pt x="28121" y="7206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7"/>
            <p:cNvSpPr/>
            <p:nvPr/>
          </p:nvSpPr>
          <p:spPr>
            <a:xfrm>
              <a:off x="962525" y="7401575"/>
              <a:ext cx="643825" cy="587100"/>
            </a:xfrm>
            <a:custGeom>
              <a:avLst/>
              <a:gdLst/>
              <a:ahLst/>
              <a:cxnLst/>
              <a:rect l="l" t="t" r="r" b="b"/>
              <a:pathLst>
                <a:path w="25753" h="23484" extrusionOk="0">
                  <a:moveTo>
                    <a:pt x="101" y="0"/>
                  </a:moveTo>
                  <a:lnTo>
                    <a:pt x="0" y="367"/>
                  </a:lnTo>
                  <a:lnTo>
                    <a:pt x="25319" y="6972"/>
                  </a:lnTo>
                  <a:lnTo>
                    <a:pt x="22450" y="23451"/>
                  </a:lnTo>
                  <a:lnTo>
                    <a:pt x="22817" y="23484"/>
                  </a:lnTo>
                  <a:lnTo>
                    <a:pt x="25752" y="6705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7"/>
            <p:cNvSpPr/>
            <p:nvPr/>
          </p:nvSpPr>
          <p:spPr>
            <a:xfrm>
              <a:off x="1435375" y="7583150"/>
              <a:ext cx="129275" cy="104475"/>
            </a:xfrm>
            <a:custGeom>
              <a:avLst/>
              <a:gdLst/>
              <a:ahLst/>
              <a:cxnLst/>
              <a:rect l="l" t="t" r="r" b="b"/>
              <a:pathLst>
                <a:path w="5171" h="4179" extrusionOk="0">
                  <a:moveTo>
                    <a:pt x="1211" y="1"/>
                  </a:moveTo>
                  <a:cubicBezTo>
                    <a:pt x="972" y="1"/>
                    <a:pt x="727" y="148"/>
                    <a:pt x="500" y="510"/>
                  </a:cubicBezTo>
                  <a:cubicBezTo>
                    <a:pt x="0" y="1344"/>
                    <a:pt x="534" y="3212"/>
                    <a:pt x="1401" y="4179"/>
                  </a:cubicBezTo>
                  <a:cubicBezTo>
                    <a:pt x="2969" y="3412"/>
                    <a:pt x="5170" y="1944"/>
                    <a:pt x="4336" y="743"/>
                  </a:cubicBezTo>
                  <a:cubicBezTo>
                    <a:pt x="4117" y="427"/>
                    <a:pt x="3836" y="297"/>
                    <a:pt x="3551" y="297"/>
                  </a:cubicBezTo>
                  <a:cubicBezTo>
                    <a:pt x="3054" y="297"/>
                    <a:pt x="2547" y="690"/>
                    <a:pt x="2335" y="1177"/>
                  </a:cubicBezTo>
                  <a:cubicBezTo>
                    <a:pt x="2115" y="560"/>
                    <a:pt x="1676" y="1"/>
                    <a:pt x="12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7"/>
            <p:cNvSpPr/>
            <p:nvPr/>
          </p:nvSpPr>
          <p:spPr>
            <a:xfrm>
              <a:off x="933325" y="7437425"/>
              <a:ext cx="61750" cy="102600"/>
            </a:xfrm>
            <a:custGeom>
              <a:avLst/>
              <a:gdLst/>
              <a:ahLst/>
              <a:cxnLst/>
              <a:rect l="l" t="t" r="r" b="b"/>
              <a:pathLst>
                <a:path w="2470" h="4104" extrusionOk="0">
                  <a:moveTo>
                    <a:pt x="1" y="1"/>
                  </a:moveTo>
                  <a:lnTo>
                    <a:pt x="301" y="3870"/>
                  </a:lnTo>
                  <a:lnTo>
                    <a:pt x="1902" y="4104"/>
                  </a:lnTo>
                  <a:lnTo>
                    <a:pt x="2469" y="368"/>
                  </a:lnTo>
                  <a:cubicBezTo>
                    <a:pt x="2469" y="368"/>
                    <a:pt x="168" y="6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7"/>
            <p:cNvSpPr/>
            <p:nvPr/>
          </p:nvSpPr>
          <p:spPr>
            <a:xfrm>
              <a:off x="924175" y="7710125"/>
              <a:ext cx="61725" cy="103425"/>
            </a:xfrm>
            <a:custGeom>
              <a:avLst/>
              <a:gdLst/>
              <a:ahLst/>
              <a:cxnLst/>
              <a:rect l="l" t="t" r="r" b="b"/>
              <a:pathLst>
                <a:path w="2469" h="4137" extrusionOk="0">
                  <a:moveTo>
                    <a:pt x="0" y="1"/>
                  </a:moveTo>
                  <a:lnTo>
                    <a:pt x="300" y="3870"/>
                  </a:lnTo>
                  <a:lnTo>
                    <a:pt x="1868" y="4137"/>
                  </a:lnTo>
                  <a:lnTo>
                    <a:pt x="2468" y="368"/>
                  </a:lnTo>
                  <a:cubicBezTo>
                    <a:pt x="2468" y="368"/>
                    <a:pt x="167" y="10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7"/>
            <p:cNvSpPr/>
            <p:nvPr/>
          </p:nvSpPr>
          <p:spPr>
            <a:xfrm>
              <a:off x="964200" y="6916225"/>
              <a:ext cx="806425" cy="402825"/>
            </a:xfrm>
            <a:custGeom>
              <a:avLst/>
              <a:gdLst/>
              <a:ahLst/>
              <a:cxnLst/>
              <a:rect l="l" t="t" r="r" b="b"/>
              <a:pathLst>
                <a:path w="32257" h="16113" extrusionOk="0">
                  <a:moveTo>
                    <a:pt x="501" y="1"/>
                  </a:moveTo>
                  <a:lnTo>
                    <a:pt x="0" y="16045"/>
                  </a:lnTo>
                  <a:lnTo>
                    <a:pt x="30355" y="16112"/>
                  </a:lnTo>
                  <a:lnTo>
                    <a:pt x="322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7"/>
            <p:cNvSpPr/>
            <p:nvPr/>
          </p:nvSpPr>
          <p:spPr>
            <a:xfrm>
              <a:off x="1552950" y="6970975"/>
              <a:ext cx="144300" cy="122900"/>
            </a:xfrm>
            <a:custGeom>
              <a:avLst/>
              <a:gdLst/>
              <a:ahLst/>
              <a:cxnLst/>
              <a:rect l="l" t="t" r="r" b="b"/>
              <a:pathLst>
                <a:path w="5772" h="4916" extrusionOk="0">
                  <a:moveTo>
                    <a:pt x="3815" y="1"/>
                  </a:moveTo>
                  <a:cubicBezTo>
                    <a:pt x="3140" y="1"/>
                    <a:pt x="2519" y="700"/>
                    <a:pt x="2469" y="1380"/>
                  </a:cubicBezTo>
                  <a:cubicBezTo>
                    <a:pt x="2106" y="903"/>
                    <a:pt x="1559" y="503"/>
                    <a:pt x="1094" y="503"/>
                  </a:cubicBezTo>
                  <a:cubicBezTo>
                    <a:pt x="745" y="503"/>
                    <a:pt x="443" y="727"/>
                    <a:pt x="301" y="1313"/>
                  </a:cubicBezTo>
                  <a:cubicBezTo>
                    <a:pt x="0" y="2380"/>
                    <a:pt x="1201" y="4215"/>
                    <a:pt x="2469" y="4916"/>
                  </a:cubicBezTo>
                  <a:cubicBezTo>
                    <a:pt x="3870" y="3648"/>
                    <a:pt x="5771" y="1346"/>
                    <a:pt x="4470" y="246"/>
                  </a:cubicBezTo>
                  <a:cubicBezTo>
                    <a:pt x="4258" y="74"/>
                    <a:pt x="4033" y="1"/>
                    <a:pt x="3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7"/>
            <p:cNvSpPr/>
            <p:nvPr/>
          </p:nvSpPr>
          <p:spPr>
            <a:xfrm>
              <a:off x="940850" y="6959600"/>
              <a:ext cx="62550" cy="95075"/>
            </a:xfrm>
            <a:custGeom>
              <a:avLst/>
              <a:gdLst/>
              <a:ahLst/>
              <a:cxnLst/>
              <a:rect l="l" t="t" r="r" b="b"/>
              <a:pathLst>
                <a:path w="2502" h="3803" extrusionOk="0">
                  <a:moveTo>
                    <a:pt x="2502" y="0"/>
                  </a:moveTo>
                  <a:cubicBezTo>
                    <a:pt x="2502" y="0"/>
                    <a:pt x="1464" y="15"/>
                    <a:pt x="723" y="15"/>
                  </a:cubicBezTo>
                  <a:cubicBezTo>
                    <a:pt x="352" y="15"/>
                    <a:pt x="56" y="11"/>
                    <a:pt x="0" y="0"/>
                  </a:cubicBezTo>
                  <a:lnTo>
                    <a:pt x="0" y="0"/>
                  </a:lnTo>
                  <a:lnTo>
                    <a:pt x="901" y="3803"/>
                  </a:lnTo>
                  <a:lnTo>
                    <a:pt x="2502" y="380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7"/>
            <p:cNvSpPr/>
            <p:nvPr/>
          </p:nvSpPr>
          <p:spPr>
            <a:xfrm>
              <a:off x="932500" y="7168900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2" y="1"/>
                  </a:moveTo>
                  <a:cubicBezTo>
                    <a:pt x="2502" y="1"/>
                    <a:pt x="1465" y="30"/>
                    <a:pt x="723" y="30"/>
                  </a:cubicBezTo>
                  <a:cubicBezTo>
                    <a:pt x="353" y="30"/>
                    <a:pt x="56" y="23"/>
                    <a:pt x="1" y="1"/>
                  </a:cubicBezTo>
                  <a:lnTo>
                    <a:pt x="1" y="1"/>
                  </a:lnTo>
                  <a:lnTo>
                    <a:pt x="868" y="3804"/>
                  </a:lnTo>
                  <a:lnTo>
                    <a:pt x="2502" y="3804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7"/>
            <p:cNvSpPr/>
            <p:nvPr/>
          </p:nvSpPr>
          <p:spPr>
            <a:xfrm>
              <a:off x="72725" y="7376550"/>
              <a:ext cx="780575" cy="479550"/>
            </a:xfrm>
            <a:custGeom>
              <a:avLst/>
              <a:gdLst/>
              <a:ahLst/>
              <a:cxnLst/>
              <a:rect l="l" t="t" r="r" b="b"/>
              <a:pathLst>
                <a:path w="31223" h="19182" extrusionOk="0">
                  <a:moveTo>
                    <a:pt x="0" y="1"/>
                  </a:moveTo>
                  <a:lnTo>
                    <a:pt x="2135" y="19181"/>
                  </a:lnTo>
                  <a:lnTo>
                    <a:pt x="31223" y="18781"/>
                  </a:lnTo>
                  <a:lnTo>
                    <a:pt x="30556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7"/>
            <p:cNvSpPr/>
            <p:nvPr/>
          </p:nvSpPr>
          <p:spPr>
            <a:xfrm>
              <a:off x="631450" y="7432025"/>
              <a:ext cx="144300" cy="123025"/>
            </a:xfrm>
            <a:custGeom>
              <a:avLst/>
              <a:gdLst/>
              <a:ahLst/>
              <a:cxnLst/>
              <a:rect l="l" t="t" r="r" b="b"/>
              <a:pathLst>
                <a:path w="5772" h="4921" extrusionOk="0">
                  <a:moveTo>
                    <a:pt x="3790" y="1"/>
                  </a:moveTo>
                  <a:cubicBezTo>
                    <a:pt x="3115" y="1"/>
                    <a:pt x="2519" y="683"/>
                    <a:pt x="2469" y="1384"/>
                  </a:cubicBezTo>
                  <a:cubicBezTo>
                    <a:pt x="2104" y="904"/>
                    <a:pt x="1550" y="501"/>
                    <a:pt x="1083" y="501"/>
                  </a:cubicBezTo>
                  <a:cubicBezTo>
                    <a:pt x="739" y="501"/>
                    <a:pt x="442" y="719"/>
                    <a:pt x="301" y="1284"/>
                  </a:cubicBezTo>
                  <a:cubicBezTo>
                    <a:pt x="1" y="2385"/>
                    <a:pt x="1202" y="4220"/>
                    <a:pt x="2469" y="4920"/>
                  </a:cubicBezTo>
                  <a:cubicBezTo>
                    <a:pt x="3837" y="3586"/>
                    <a:pt x="5771" y="1284"/>
                    <a:pt x="4471" y="250"/>
                  </a:cubicBezTo>
                  <a:cubicBezTo>
                    <a:pt x="4246" y="76"/>
                    <a:pt x="4014" y="1"/>
                    <a:pt x="37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7"/>
            <p:cNvSpPr/>
            <p:nvPr/>
          </p:nvSpPr>
          <p:spPr>
            <a:xfrm>
              <a:off x="45200" y="7416575"/>
              <a:ext cx="62575" cy="94275"/>
            </a:xfrm>
            <a:custGeom>
              <a:avLst/>
              <a:gdLst/>
              <a:ahLst/>
              <a:cxnLst/>
              <a:rect l="l" t="t" r="r" b="b"/>
              <a:pathLst>
                <a:path w="2503" h="3771" extrusionOk="0">
                  <a:moveTo>
                    <a:pt x="2502" y="1"/>
                  </a:moveTo>
                  <a:cubicBezTo>
                    <a:pt x="2502" y="1"/>
                    <a:pt x="1465" y="16"/>
                    <a:pt x="723" y="16"/>
                  </a:cubicBezTo>
                  <a:cubicBezTo>
                    <a:pt x="353" y="16"/>
                    <a:pt x="56" y="12"/>
                    <a:pt x="1" y="1"/>
                  </a:cubicBezTo>
                  <a:lnTo>
                    <a:pt x="1" y="1"/>
                  </a:lnTo>
                  <a:lnTo>
                    <a:pt x="901" y="3770"/>
                  </a:lnTo>
                  <a:lnTo>
                    <a:pt x="2502" y="3770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7"/>
            <p:cNvSpPr/>
            <p:nvPr/>
          </p:nvSpPr>
          <p:spPr>
            <a:xfrm>
              <a:off x="85225" y="7710125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3" y="1"/>
                  </a:moveTo>
                  <a:cubicBezTo>
                    <a:pt x="2503" y="1"/>
                    <a:pt x="1465" y="15"/>
                    <a:pt x="724" y="15"/>
                  </a:cubicBezTo>
                  <a:cubicBezTo>
                    <a:pt x="353" y="15"/>
                    <a:pt x="56" y="12"/>
                    <a:pt x="1" y="1"/>
                  </a:cubicBezTo>
                  <a:lnTo>
                    <a:pt x="1" y="1"/>
                  </a:lnTo>
                  <a:lnTo>
                    <a:pt x="868" y="3803"/>
                  </a:lnTo>
                  <a:lnTo>
                    <a:pt x="2503" y="3803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7"/>
            <p:cNvSpPr/>
            <p:nvPr/>
          </p:nvSpPr>
          <p:spPr>
            <a:xfrm>
              <a:off x="309550" y="6117325"/>
              <a:ext cx="640500" cy="549575"/>
            </a:xfrm>
            <a:custGeom>
              <a:avLst/>
              <a:gdLst/>
              <a:ahLst/>
              <a:cxnLst/>
              <a:rect l="l" t="t" r="r" b="b"/>
              <a:pathLst>
                <a:path w="25620" h="21983" extrusionOk="0">
                  <a:moveTo>
                    <a:pt x="3303" y="0"/>
                  </a:moveTo>
                  <a:lnTo>
                    <a:pt x="2870" y="7939"/>
                  </a:lnTo>
                  <a:lnTo>
                    <a:pt x="1" y="14144"/>
                  </a:lnTo>
                  <a:lnTo>
                    <a:pt x="2202" y="21983"/>
                  </a:lnTo>
                  <a:lnTo>
                    <a:pt x="19882" y="21883"/>
                  </a:lnTo>
                  <a:lnTo>
                    <a:pt x="19882" y="21716"/>
                  </a:lnTo>
                  <a:lnTo>
                    <a:pt x="25619" y="2202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7"/>
            <p:cNvSpPr/>
            <p:nvPr/>
          </p:nvSpPr>
          <p:spPr>
            <a:xfrm>
              <a:off x="49375" y="6578825"/>
              <a:ext cx="107600" cy="145525"/>
            </a:xfrm>
            <a:custGeom>
              <a:avLst/>
              <a:gdLst/>
              <a:ahLst/>
              <a:cxnLst/>
              <a:rect l="l" t="t" r="r" b="b"/>
              <a:pathLst>
                <a:path w="4304" h="5821" extrusionOk="0">
                  <a:moveTo>
                    <a:pt x="1423" y="1"/>
                  </a:moveTo>
                  <a:cubicBezTo>
                    <a:pt x="1312" y="1"/>
                    <a:pt x="1205" y="18"/>
                    <a:pt x="1101" y="54"/>
                  </a:cubicBezTo>
                  <a:cubicBezTo>
                    <a:pt x="234" y="354"/>
                    <a:pt x="0" y="1888"/>
                    <a:pt x="601" y="3489"/>
                  </a:cubicBezTo>
                  <a:cubicBezTo>
                    <a:pt x="1096" y="4858"/>
                    <a:pt x="2049" y="5820"/>
                    <a:pt x="2882" y="5820"/>
                  </a:cubicBezTo>
                  <a:cubicBezTo>
                    <a:pt x="3003" y="5820"/>
                    <a:pt x="3122" y="5800"/>
                    <a:pt x="3236" y="5758"/>
                  </a:cubicBezTo>
                  <a:cubicBezTo>
                    <a:pt x="4103" y="5491"/>
                    <a:pt x="4303" y="3923"/>
                    <a:pt x="3736" y="2355"/>
                  </a:cubicBezTo>
                  <a:cubicBezTo>
                    <a:pt x="3208" y="945"/>
                    <a:pt x="2239" y="1"/>
                    <a:pt x="1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7"/>
            <p:cNvSpPr/>
            <p:nvPr/>
          </p:nvSpPr>
          <p:spPr>
            <a:xfrm>
              <a:off x="-15675" y="6260450"/>
              <a:ext cx="485375" cy="410625"/>
            </a:xfrm>
            <a:custGeom>
              <a:avLst/>
              <a:gdLst/>
              <a:ahLst/>
              <a:cxnLst/>
              <a:rect l="l" t="t" r="r" b="b"/>
              <a:pathLst>
                <a:path w="19415" h="16425" extrusionOk="0">
                  <a:moveTo>
                    <a:pt x="8654" y="0"/>
                  </a:moveTo>
                  <a:cubicBezTo>
                    <a:pt x="6215" y="0"/>
                    <a:pt x="4270" y="480"/>
                    <a:pt x="4270" y="480"/>
                  </a:cubicBezTo>
                  <a:lnTo>
                    <a:pt x="6072" y="10287"/>
                  </a:lnTo>
                  <a:lnTo>
                    <a:pt x="6072" y="10287"/>
                  </a:lnTo>
                  <a:lnTo>
                    <a:pt x="1" y="9253"/>
                  </a:lnTo>
                  <a:lnTo>
                    <a:pt x="1" y="9253"/>
                  </a:lnTo>
                  <a:lnTo>
                    <a:pt x="1568" y="16425"/>
                  </a:lnTo>
                  <a:lnTo>
                    <a:pt x="16846" y="16224"/>
                  </a:lnTo>
                  <a:cubicBezTo>
                    <a:pt x="19414" y="8486"/>
                    <a:pt x="18280" y="4383"/>
                    <a:pt x="15845" y="2248"/>
                  </a:cubicBezTo>
                  <a:cubicBezTo>
                    <a:pt x="13871" y="454"/>
                    <a:pt x="11028" y="0"/>
                    <a:pt x="8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7"/>
            <p:cNvSpPr/>
            <p:nvPr/>
          </p:nvSpPr>
          <p:spPr>
            <a:xfrm>
              <a:off x="-3175" y="6547300"/>
              <a:ext cx="836475" cy="130450"/>
            </a:xfrm>
            <a:custGeom>
              <a:avLst/>
              <a:gdLst/>
              <a:ahLst/>
              <a:cxnLst/>
              <a:rect l="l" t="t" r="r" b="b"/>
              <a:pathLst>
                <a:path w="33459" h="5218" extrusionOk="0">
                  <a:moveTo>
                    <a:pt x="27320" y="1"/>
                  </a:moveTo>
                  <a:cubicBezTo>
                    <a:pt x="27243" y="1"/>
                    <a:pt x="27166" y="5"/>
                    <a:pt x="27087" y="14"/>
                  </a:cubicBezTo>
                  <a:cubicBezTo>
                    <a:pt x="25252" y="180"/>
                    <a:pt x="25252" y="2315"/>
                    <a:pt x="25386" y="3616"/>
                  </a:cubicBezTo>
                  <a:lnTo>
                    <a:pt x="12777" y="4183"/>
                  </a:lnTo>
                  <a:cubicBezTo>
                    <a:pt x="12777" y="4183"/>
                    <a:pt x="11108" y="847"/>
                    <a:pt x="9553" y="847"/>
                  </a:cubicBezTo>
                  <a:cubicBezTo>
                    <a:pt x="9538" y="847"/>
                    <a:pt x="9523" y="847"/>
                    <a:pt x="9508" y="848"/>
                  </a:cubicBezTo>
                  <a:cubicBezTo>
                    <a:pt x="7907" y="948"/>
                    <a:pt x="8073" y="4183"/>
                    <a:pt x="8073" y="4183"/>
                  </a:cubicBezTo>
                  <a:lnTo>
                    <a:pt x="1" y="3783"/>
                  </a:lnTo>
                  <a:lnTo>
                    <a:pt x="268" y="5217"/>
                  </a:lnTo>
                  <a:lnTo>
                    <a:pt x="33458" y="5217"/>
                  </a:lnTo>
                  <a:lnTo>
                    <a:pt x="33458" y="3249"/>
                  </a:lnTo>
                  <a:lnTo>
                    <a:pt x="30856" y="3349"/>
                  </a:lnTo>
                  <a:cubicBezTo>
                    <a:pt x="30250" y="2072"/>
                    <a:pt x="29032" y="1"/>
                    <a:pt x="27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7"/>
            <p:cNvSpPr/>
            <p:nvPr/>
          </p:nvSpPr>
          <p:spPr>
            <a:xfrm>
              <a:off x="207825" y="6591400"/>
              <a:ext cx="107600" cy="145450"/>
            </a:xfrm>
            <a:custGeom>
              <a:avLst/>
              <a:gdLst/>
              <a:ahLst/>
              <a:cxnLst/>
              <a:rect l="l" t="t" r="r" b="b"/>
              <a:pathLst>
                <a:path w="4304" h="5818" extrusionOk="0">
                  <a:moveTo>
                    <a:pt x="1408" y="0"/>
                  </a:moveTo>
                  <a:cubicBezTo>
                    <a:pt x="1303" y="0"/>
                    <a:pt x="1200" y="17"/>
                    <a:pt x="1101" y="51"/>
                  </a:cubicBezTo>
                  <a:cubicBezTo>
                    <a:pt x="234" y="351"/>
                    <a:pt x="0" y="1886"/>
                    <a:pt x="601" y="3487"/>
                  </a:cubicBezTo>
                  <a:cubicBezTo>
                    <a:pt x="1096" y="4856"/>
                    <a:pt x="2049" y="5818"/>
                    <a:pt x="2882" y="5818"/>
                  </a:cubicBezTo>
                  <a:cubicBezTo>
                    <a:pt x="3003" y="5818"/>
                    <a:pt x="3122" y="5797"/>
                    <a:pt x="3236" y="5755"/>
                  </a:cubicBezTo>
                  <a:cubicBezTo>
                    <a:pt x="4103" y="5488"/>
                    <a:pt x="4303" y="3920"/>
                    <a:pt x="3736" y="2353"/>
                  </a:cubicBezTo>
                  <a:cubicBezTo>
                    <a:pt x="3204" y="993"/>
                    <a:pt x="2227" y="0"/>
                    <a:pt x="1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7"/>
            <p:cNvSpPr/>
            <p:nvPr/>
          </p:nvSpPr>
          <p:spPr>
            <a:xfrm>
              <a:off x="644800" y="6568825"/>
              <a:ext cx="107600" cy="145500"/>
            </a:xfrm>
            <a:custGeom>
              <a:avLst/>
              <a:gdLst/>
              <a:ahLst/>
              <a:cxnLst/>
              <a:rect l="l" t="t" r="r" b="b"/>
              <a:pathLst>
                <a:path w="4304" h="5820" extrusionOk="0">
                  <a:moveTo>
                    <a:pt x="1414" y="0"/>
                  </a:moveTo>
                  <a:cubicBezTo>
                    <a:pt x="1306" y="0"/>
                    <a:pt x="1201" y="17"/>
                    <a:pt x="1101" y="53"/>
                  </a:cubicBezTo>
                  <a:cubicBezTo>
                    <a:pt x="201" y="320"/>
                    <a:pt x="0" y="1888"/>
                    <a:pt x="601" y="3456"/>
                  </a:cubicBezTo>
                  <a:cubicBezTo>
                    <a:pt x="1096" y="4854"/>
                    <a:pt x="2049" y="5820"/>
                    <a:pt x="2861" y="5820"/>
                  </a:cubicBezTo>
                  <a:cubicBezTo>
                    <a:pt x="2978" y="5820"/>
                    <a:pt x="3093" y="5800"/>
                    <a:pt x="3203" y="5757"/>
                  </a:cubicBezTo>
                  <a:cubicBezTo>
                    <a:pt x="4103" y="5457"/>
                    <a:pt x="4303" y="3923"/>
                    <a:pt x="3703" y="2322"/>
                  </a:cubicBezTo>
                  <a:cubicBezTo>
                    <a:pt x="3204" y="941"/>
                    <a:pt x="2213" y="0"/>
                    <a:pt x="1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7"/>
            <p:cNvSpPr/>
            <p:nvPr/>
          </p:nvSpPr>
          <p:spPr>
            <a:xfrm>
              <a:off x="406300" y="6236575"/>
              <a:ext cx="501200" cy="28375"/>
            </a:xfrm>
            <a:custGeom>
              <a:avLst/>
              <a:gdLst/>
              <a:ahLst/>
              <a:cxnLst/>
              <a:rect l="l" t="t" r="r" b="b"/>
              <a:pathLst>
                <a:path w="20048" h="1135" extrusionOk="0">
                  <a:moveTo>
                    <a:pt x="0" y="0"/>
                  </a:moveTo>
                  <a:lnTo>
                    <a:pt x="0" y="401"/>
                  </a:lnTo>
                  <a:lnTo>
                    <a:pt x="20048" y="1135"/>
                  </a:lnTo>
                  <a:lnTo>
                    <a:pt x="20048" y="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7"/>
            <p:cNvSpPr/>
            <p:nvPr/>
          </p:nvSpPr>
          <p:spPr>
            <a:xfrm>
              <a:off x="415475" y="6334975"/>
              <a:ext cx="443675" cy="46725"/>
            </a:xfrm>
            <a:custGeom>
              <a:avLst/>
              <a:gdLst/>
              <a:ahLst/>
              <a:cxnLst/>
              <a:rect l="l" t="t" r="r" b="b"/>
              <a:pathLst>
                <a:path w="17747" h="1869" extrusionOk="0">
                  <a:moveTo>
                    <a:pt x="34" y="1"/>
                  </a:moveTo>
                  <a:lnTo>
                    <a:pt x="0" y="434"/>
                  </a:lnTo>
                  <a:lnTo>
                    <a:pt x="17713" y="1869"/>
                  </a:lnTo>
                  <a:lnTo>
                    <a:pt x="17746" y="14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7"/>
            <p:cNvSpPr/>
            <p:nvPr/>
          </p:nvSpPr>
          <p:spPr>
            <a:xfrm>
              <a:off x="464675" y="6485075"/>
              <a:ext cx="377800" cy="10875"/>
            </a:xfrm>
            <a:custGeom>
              <a:avLst/>
              <a:gdLst/>
              <a:ahLst/>
              <a:cxnLst/>
              <a:rect l="l" t="t" r="r" b="b"/>
              <a:pathLst>
                <a:path w="15112" h="435" extrusionOk="0">
                  <a:moveTo>
                    <a:pt x="0" y="1"/>
                  </a:moveTo>
                  <a:lnTo>
                    <a:pt x="0" y="435"/>
                  </a:lnTo>
                  <a:lnTo>
                    <a:pt x="15111" y="435"/>
                  </a:lnTo>
                  <a:lnTo>
                    <a:pt x="15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7"/>
            <p:cNvSpPr/>
            <p:nvPr/>
          </p:nvSpPr>
          <p:spPr>
            <a:xfrm>
              <a:off x="115250" y="6283275"/>
              <a:ext cx="209350" cy="243525"/>
            </a:xfrm>
            <a:custGeom>
              <a:avLst/>
              <a:gdLst/>
              <a:ahLst/>
              <a:cxnLst/>
              <a:rect l="l" t="t" r="r" b="b"/>
              <a:pathLst>
                <a:path w="8374" h="9741" extrusionOk="0">
                  <a:moveTo>
                    <a:pt x="1" y="0"/>
                  </a:moveTo>
                  <a:lnTo>
                    <a:pt x="1435" y="9307"/>
                  </a:lnTo>
                  <a:lnTo>
                    <a:pt x="8373" y="9741"/>
                  </a:lnTo>
                  <a:lnTo>
                    <a:pt x="7506" y="8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7"/>
            <p:cNvSpPr/>
            <p:nvPr/>
          </p:nvSpPr>
          <p:spPr>
            <a:xfrm>
              <a:off x="318725" y="6314125"/>
              <a:ext cx="155975" cy="212675"/>
            </a:xfrm>
            <a:custGeom>
              <a:avLst/>
              <a:gdLst/>
              <a:ahLst/>
              <a:cxnLst/>
              <a:rect l="l" t="t" r="r" b="b"/>
              <a:pathLst>
                <a:path w="6239" h="8507" extrusionOk="0">
                  <a:moveTo>
                    <a:pt x="1" y="1"/>
                  </a:moveTo>
                  <a:lnTo>
                    <a:pt x="1335" y="8507"/>
                  </a:lnTo>
                  <a:lnTo>
                    <a:pt x="3470" y="8340"/>
                  </a:lnTo>
                  <a:cubicBezTo>
                    <a:pt x="6239" y="196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7"/>
            <p:cNvSpPr/>
            <p:nvPr/>
          </p:nvSpPr>
          <p:spPr>
            <a:xfrm>
              <a:off x="680650" y="6614300"/>
              <a:ext cx="35050" cy="54625"/>
            </a:xfrm>
            <a:custGeom>
              <a:avLst/>
              <a:gdLst/>
              <a:ahLst/>
              <a:cxnLst/>
              <a:rect l="l" t="t" r="r" b="b"/>
              <a:pathLst>
                <a:path w="1402" h="2185" extrusionOk="0">
                  <a:moveTo>
                    <a:pt x="471" y="0"/>
                  </a:moveTo>
                  <a:cubicBezTo>
                    <a:pt x="459" y="0"/>
                    <a:pt x="446" y="1"/>
                    <a:pt x="434" y="2"/>
                  </a:cubicBezTo>
                  <a:cubicBezTo>
                    <a:pt x="134" y="102"/>
                    <a:pt x="1" y="636"/>
                    <a:pt x="134" y="1236"/>
                  </a:cubicBezTo>
                  <a:cubicBezTo>
                    <a:pt x="255" y="1779"/>
                    <a:pt x="593" y="2185"/>
                    <a:pt x="878" y="2185"/>
                  </a:cubicBezTo>
                  <a:cubicBezTo>
                    <a:pt x="909" y="2185"/>
                    <a:pt x="939" y="2180"/>
                    <a:pt x="968" y="2170"/>
                  </a:cubicBezTo>
                  <a:cubicBezTo>
                    <a:pt x="1268" y="2104"/>
                    <a:pt x="1402" y="1570"/>
                    <a:pt x="1268" y="970"/>
                  </a:cubicBezTo>
                  <a:cubicBezTo>
                    <a:pt x="1172" y="423"/>
                    <a:pt x="797" y="0"/>
                    <a:pt x="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7"/>
            <p:cNvSpPr/>
            <p:nvPr/>
          </p:nvSpPr>
          <p:spPr>
            <a:xfrm>
              <a:off x="243675" y="6633475"/>
              <a:ext cx="35050" cy="54450"/>
            </a:xfrm>
            <a:custGeom>
              <a:avLst/>
              <a:gdLst/>
              <a:ahLst/>
              <a:cxnLst/>
              <a:rect l="l" t="t" r="r" b="b"/>
              <a:pathLst>
                <a:path w="1402" h="2178" extrusionOk="0">
                  <a:moveTo>
                    <a:pt x="507" y="1"/>
                  </a:moveTo>
                  <a:cubicBezTo>
                    <a:pt x="494" y="1"/>
                    <a:pt x="481" y="1"/>
                    <a:pt x="468" y="2"/>
                  </a:cubicBezTo>
                  <a:cubicBezTo>
                    <a:pt x="134" y="69"/>
                    <a:pt x="1" y="636"/>
                    <a:pt x="134" y="1203"/>
                  </a:cubicBezTo>
                  <a:cubicBezTo>
                    <a:pt x="289" y="1791"/>
                    <a:pt x="615" y="2178"/>
                    <a:pt x="902" y="2178"/>
                  </a:cubicBezTo>
                  <a:cubicBezTo>
                    <a:pt x="924" y="2178"/>
                    <a:pt x="946" y="2176"/>
                    <a:pt x="968" y="2171"/>
                  </a:cubicBezTo>
                  <a:cubicBezTo>
                    <a:pt x="1302" y="2071"/>
                    <a:pt x="1402" y="1537"/>
                    <a:pt x="1302" y="936"/>
                  </a:cubicBezTo>
                  <a:cubicBezTo>
                    <a:pt x="1173" y="391"/>
                    <a:pt x="829" y="1"/>
                    <a:pt x="5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7"/>
            <p:cNvSpPr/>
            <p:nvPr/>
          </p:nvSpPr>
          <p:spPr>
            <a:xfrm>
              <a:off x="144450" y="6359150"/>
              <a:ext cx="66725" cy="106775"/>
            </a:xfrm>
            <a:custGeom>
              <a:avLst/>
              <a:gdLst/>
              <a:ahLst/>
              <a:cxnLst/>
              <a:rect l="l" t="t" r="r" b="b"/>
              <a:pathLst>
                <a:path w="2669" h="4271" extrusionOk="0">
                  <a:moveTo>
                    <a:pt x="1334" y="1"/>
                  </a:moveTo>
                  <a:cubicBezTo>
                    <a:pt x="601" y="1"/>
                    <a:pt x="0" y="968"/>
                    <a:pt x="0" y="2136"/>
                  </a:cubicBezTo>
                  <a:cubicBezTo>
                    <a:pt x="0" y="3303"/>
                    <a:pt x="601" y="4271"/>
                    <a:pt x="1334" y="4271"/>
                  </a:cubicBezTo>
                  <a:cubicBezTo>
                    <a:pt x="2102" y="4271"/>
                    <a:pt x="2669" y="3303"/>
                    <a:pt x="2669" y="2136"/>
                  </a:cubicBezTo>
                  <a:cubicBezTo>
                    <a:pt x="2669" y="935"/>
                    <a:pt x="2102" y="1"/>
                    <a:pt x="1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7"/>
            <p:cNvSpPr/>
            <p:nvPr/>
          </p:nvSpPr>
          <p:spPr>
            <a:xfrm>
              <a:off x="215325" y="6355000"/>
              <a:ext cx="70900" cy="114275"/>
            </a:xfrm>
            <a:custGeom>
              <a:avLst/>
              <a:gdLst/>
              <a:ahLst/>
              <a:cxnLst/>
              <a:rect l="l" t="t" r="r" b="b"/>
              <a:pathLst>
                <a:path w="2836" h="4571" extrusionOk="0">
                  <a:moveTo>
                    <a:pt x="1435" y="0"/>
                  </a:moveTo>
                  <a:cubicBezTo>
                    <a:pt x="634" y="0"/>
                    <a:pt x="0" y="1034"/>
                    <a:pt x="0" y="2302"/>
                  </a:cubicBezTo>
                  <a:cubicBezTo>
                    <a:pt x="0" y="3536"/>
                    <a:pt x="634" y="4570"/>
                    <a:pt x="1435" y="4570"/>
                  </a:cubicBezTo>
                  <a:cubicBezTo>
                    <a:pt x="2202" y="4570"/>
                    <a:pt x="2836" y="3536"/>
                    <a:pt x="2836" y="2302"/>
                  </a:cubicBezTo>
                  <a:cubicBezTo>
                    <a:pt x="2836" y="1001"/>
                    <a:pt x="2202" y="0"/>
                    <a:pt x="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7"/>
            <p:cNvSpPr/>
            <p:nvPr/>
          </p:nvSpPr>
          <p:spPr>
            <a:xfrm>
              <a:off x="177800" y="6387525"/>
              <a:ext cx="25050" cy="47550"/>
            </a:xfrm>
            <a:custGeom>
              <a:avLst/>
              <a:gdLst/>
              <a:ahLst/>
              <a:cxnLst/>
              <a:rect l="l" t="t" r="r" b="b"/>
              <a:pathLst>
                <a:path w="1002" h="1902" extrusionOk="0">
                  <a:moveTo>
                    <a:pt x="501" y="0"/>
                  </a:moveTo>
                  <a:cubicBezTo>
                    <a:pt x="201" y="0"/>
                    <a:pt x="0" y="400"/>
                    <a:pt x="0" y="967"/>
                  </a:cubicBezTo>
                  <a:cubicBezTo>
                    <a:pt x="0" y="1501"/>
                    <a:pt x="201" y="1901"/>
                    <a:pt x="501" y="1901"/>
                  </a:cubicBezTo>
                  <a:cubicBezTo>
                    <a:pt x="801" y="1901"/>
                    <a:pt x="1001" y="1501"/>
                    <a:pt x="1001" y="967"/>
                  </a:cubicBezTo>
                  <a:cubicBezTo>
                    <a:pt x="1001" y="467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7"/>
            <p:cNvSpPr/>
            <p:nvPr/>
          </p:nvSpPr>
          <p:spPr>
            <a:xfrm>
              <a:off x="219500" y="6392475"/>
              <a:ext cx="25025" cy="48425"/>
            </a:xfrm>
            <a:custGeom>
              <a:avLst/>
              <a:gdLst/>
              <a:ahLst/>
              <a:cxnLst/>
              <a:rect l="l" t="t" r="r" b="b"/>
              <a:pathLst>
                <a:path w="1001" h="1937" extrusionOk="0">
                  <a:moveTo>
                    <a:pt x="531" y="1"/>
                  </a:moveTo>
                  <a:cubicBezTo>
                    <a:pt x="521" y="1"/>
                    <a:pt x="511" y="1"/>
                    <a:pt x="501" y="2"/>
                  </a:cubicBezTo>
                  <a:cubicBezTo>
                    <a:pt x="200" y="2"/>
                    <a:pt x="0" y="436"/>
                    <a:pt x="0" y="970"/>
                  </a:cubicBezTo>
                  <a:cubicBezTo>
                    <a:pt x="0" y="1503"/>
                    <a:pt x="200" y="1937"/>
                    <a:pt x="501" y="1937"/>
                  </a:cubicBezTo>
                  <a:cubicBezTo>
                    <a:pt x="801" y="1937"/>
                    <a:pt x="1001" y="1503"/>
                    <a:pt x="1001" y="970"/>
                  </a:cubicBezTo>
                  <a:cubicBezTo>
                    <a:pt x="1001" y="454"/>
                    <a:pt x="814" y="1"/>
                    <a:pt x="5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7"/>
            <p:cNvSpPr/>
            <p:nvPr/>
          </p:nvSpPr>
          <p:spPr>
            <a:xfrm>
              <a:off x="24350" y="6531775"/>
              <a:ext cx="175150" cy="89600"/>
            </a:xfrm>
            <a:custGeom>
              <a:avLst/>
              <a:gdLst/>
              <a:ahLst/>
              <a:cxnLst/>
              <a:rect l="l" t="t" r="r" b="b"/>
              <a:pathLst>
                <a:path w="7006" h="3584" extrusionOk="0">
                  <a:moveTo>
                    <a:pt x="1" y="1"/>
                  </a:moveTo>
                  <a:cubicBezTo>
                    <a:pt x="1" y="1"/>
                    <a:pt x="1" y="3036"/>
                    <a:pt x="2603" y="3503"/>
                  </a:cubicBezTo>
                  <a:cubicBezTo>
                    <a:pt x="2878" y="3559"/>
                    <a:pt x="3138" y="3584"/>
                    <a:pt x="3384" y="3584"/>
                  </a:cubicBezTo>
                  <a:cubicBezTo>
                    <a:pt x="6107" y="3584"/>
                    <a:pt x="7006" y="468"/>
                    <a:pt x="7006" y="468"/>
                  </a:cubicBezTo>
                  <a:lnTo>
                    <a:pt x="7006" y="468"/>
                  </a:lnTo>
                  <a:cubicBezTo>
                    <a:pt x="5621" y="1210"/>
                    <a:pt x="4442" y="1470"/>
                    <a:pt x="3468" y="1470"/>
                  </a:cubicBezTo>
                  <a:cubicBezTo>
                    <a:pt x="1157" y="147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7"/>
            <p:cNvSpPr/>
            <p:nvPr/>
          </p:nvSpPr>
          <p:spPr>
            <a:xfrm>
              <a:off x="17675" y="6580150"/>
              <a:ext cx="181825" cy="14200"/>
            </a:xfrm>
            <a:custGeom>
              <a:avLst/>
              <a:gdLst/>
              <a:ahLst/>
              <a:cxnLst/>
              <a:rect l="l" t="t" r="r" b="b"/>
              <a:pathLst>
                <a:path w="7273" h="568" extrusionOk="0">
                  <a:moveTo>
                    <a:pt x="1" y="1"/>
                  </a:moveTo>
                  <a:lnTo>
                    <a:pt x="1" y="167"/>
                  </a:lnTo>
                  <a:lnTo>
                    <a:pt x="7273" y="568"/>
                  </a:lnTo>
                  <a:lnTo>
                    <a:pt x="7273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7"/>
            <p:cNvSpPr/>
            <p:nvPr/>
          </p:nvSpPr>
          <p:spPr>
            <a:xfrm>
              <a:off x="61050" y="6554300"/>
              <a:ext cx="15875" cy="68400"/>
            </a:xfrm>
            <a:custGeom>
              <a:avLst/>
              <a:gdLst/>
              <a:ahLst/>
              <a:cxnLst/>
              <a:rect l="l" t="t" r="r" b="b"/>
              <a:pathLst>
                <a:path w="635" h="2736" extrusionOk="0">
                  <a:moveTo>
                    <a:pt x="467" y="1"/>
                  </a:moveTo>
                  <a:lnTo>
                    <a:pt x="0" y="2702"/>
                  </a:lnTo>
                  <a:lnTo>
                    <a:pt x="167" y="2736"/>
                  </a:lnTo>
                  <a:lnTo>
                    <a:pt x="634" y="34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7"/>
            <p:cNvSpPr/>
            <p:nvPr/>
          </p:nvSpPr>
          <p:spPr>
            <a:xfrm>
              <a:off x="101900" y="6565975"/>
              <a:ext cx="9200" cy="65075"/>
            </a:xfrm>
            <a:custGeom>
              <a:avLst/>
              <a:gdLst/>
              <a:ahLst/>
              <a:cxnLst/>
              <a:rect l="l" t="t" r="r" b="b"/>
              <a:pathLst>
                <a:path w="368" h="2603" extrusionOk="0">
                  <a:moveTo>
                    <a:pt x="201" y="1"/>
                  </a:moveTo>
                  <a:lnTo>
                    <a:pt x="1" y="2602"/>
                  </a:lnTo>
                  <a:lnTo>
                    <a:pt x="168" y="2602"/>
                  </a:lnTo>
                  <a:lnTo>
                    <a:pt x="368" y="3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7"/>
            <p:cNvSpPr/>
            <p:nvPr/>
          </p:nvSpPr>
          <p:spPr>
            <a:xfrm>
              <a:off x="136925" y="6544300"/>
              <a:ext cx="13375" cy="84250"/>
            </a:xfrm>
            <a:custGeom>
              <a:avLst/>
              <a:gdLst/>
              <a:ahLst/>
              <a:cxnLst/>
              <a:rect l="l" t="t" r="r" b="b"/>
              <a:pathLst>
                <a:path w="535" h="3370" extrusionOk="0">
                  <a:moveTo>
                    <a:pt x="1" y="0"/>
                  </a:moveTo>
                  <a:lnTo>
                    <a:pt x="368" y="3369"/>
                  </a:lnTo>
                  <a:lnTo>
                    <a:pt x="535" y="3336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7"/>
            <p:cNvSpPr/>
            <p:nvPr/>
          </p:nvSpPr>
          <p:spPr>
            <a:xfrm>
              <a:off x="1281925" y="6507300"/>
              <a:ext cx="452850" cy="156325"/>
            </a:xfrm>
            <a:custGeom>
              <a:avLst/>
              <a:gdLst/>
              <a:ahLst/>
              <a:cxnLst/>
              <a:rect l="l" t="t" r="r" b="b"/>
              <a:pathLst>
                <a:path w="18114" h="6253" extrusionOk="0">
                  <a:moveTo>
                    <a:pt x="8797" y="0"/>
                  </a:moveTo>
                  <a:cubicBezTo>
                    <a:pt x="2910" y="0"/>
                    <a:pt x="0" y="1447"/>
                    <a:pt x="0" y="1447"/>
                  </a:cubicBezTo>
                  <a:cubicBezTo>
                    <a:pt x="0" y="1447"/>
                    <a:pt x="3445" y="6252"/>
                    <a:pt x="8705" y="6252"/>
                  </a:cubicBezTo>
                  <a:cubicBezTo>
                    <a:pt x="11429" y="6252"/>
                    <a:pt x="14641" y="4963"/>
                    <a:pt x="18113" y="1047"/>
                  </a:cubicBezTo>
                  <a:cubicBezTo>
                    <a:pt x="14447" y="271"/>
                    <a:pt x="11343" y="0"/>
                    <a:pt x="8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7"/>
            <p:cNvSpPr/>
            <p:nvPr/>
          </p:nvSpPr>
          <p:spPr>
            <a:xfrm>
              <a:off x="1251900" y="6128625"/>
              <a:ext cx="452025" cy="494075"/>
            </a:xfrm>
            <a:custGeom>
              <a:avLst/>
              <a:gdLst/>
              <a:ahLst/>
              <a:cxnLst/>
              <a:rect l="l" t="t" r="r" b="b"/>
              <a:pathLst>
                <a:path w="18081" h="19763" extrusionOk="0">
                  <a:moveTo>
                    <a:pt x="9697" y="1"/>
                  </a:moveTo>
                  <a:cubicBezTo>
                    <a:pt x="9625" y="1"/>
                    <a:pt x="9550" y="6"/>
                    <a:pt x="9474" y="15"/>
                  </a:cubicBezTo>
                  <a:cubicBezTo>
                    <a:pt x="5538" y="516"/>
                    <a:pt x="6905" y="10156"/>
                    <a:pt x="6905" y="10156"/>
                  </a:cubicBezTo>
                  <a:lnTo>
                    <a:pt x="2769" y="9889"/>
                  </a:lnTo>
                  <a:cubicBezTo>
                    <a:pt x="2769" y="9889"/>
                    <a:pt x="2899" y="6351"/>
                    <a:pt x="1896" y="6351"/>
                  </a:cubicBezTo>
                  <a:cubicBezTo>
                    <a:pt x="1763" y="6351"/>
                    <a:pt x="1610" y="6413"/>
                    <a:pt x="1435" y="6553"/>
                  </a:cubicBezTo>
                  <a:cubicBezTo>
                    <a:pt x="0" y="7721"/>
                    <a:pt x="234" y="12157"/>
                    <a:pt x="234" y="12157"/>
                  </a:cubicBezTo>
                  <a:lnTo>
                    <a:pt x="6405" y="11690"/>
                  </a:lnTo>
                  <a:lnTo>
                    <a:pt x="6872" y="19763"/>
                  </a:lnTo>
                  <a:lnTo>
                    <a:pt x="6872" y="19729"/>
                  </a:lnTo>
                  <a:lnTo>
                    <a:pt x="13343" y="19729"/>
                  </a:lnTo>
                  <a:lnTo>
                    <a:pt x="14044" y="13025"/>
                  </a:lnTo>
                  <a:lnTo>
                    <a:pt x="18080" y="13425"/>
                  </a:lnTo>
                  <a:cubicBezTo>
                    <a:pt x="18080" y="13425"/>
                    <a:pt x="17504" y="7981"/>
                    <a:pt x="15943" y="7981"/>
                  </a:cubicBezTo>
                  <a:cubicBezTo>
                    <a:pt x="15911" y="7981"/>
                    <a:pt x="15878" y="7983"/>
                    <a:pt x="15845" y="7988"/>
                  </a:cubicBezTo>
                  <a:cubicBezTo>
                    <a:pt x="14211" y="8188"/>
                    <a:pt x="15845" y="11690"/>
                    <a:pt x="15845" y="11690"/>
                  </a:cubicBezTo>
                  <a:lnTo>
                    <a:pt x="13043" y="12091"/>
                  </a:lnTo>
                  <a:cubicBezTo>
                    <a:pt x="13043" y="12091"/>
                    <a:pt x="13364" y="1"/>
                    <a:pt x="9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7"/>
            <p:cNvSpPr/>
            <p:nvPr/>
          </p:nvSpPr>
          <p:spPr>
            <a:xfrm>
              <a:off x="1439525" y="6204875"/>
              <a:ext cx="34225" cy="342775"/>
            </a:xfrm>
            <a:custGeom>
              <a:avLst/>
              <a:gdLst/>
              <a:ahLst/>
              <a:cxnLst/>
              <a:rect l="l" t="t" r="r" b="b"/>
              <a:pathLst>
                <a:path w="1369" h="13711" extrusionOk="0">
                  <a:moveTo>
                    <a:pt x="368" y="1"/>
                  </a:moveTo>
                  <a:lnTo>
                    <a:pt x="1" y="34"/>
                  </a:lnTo>
                  <a:lnTo>
                    <a:pt x="1002" y="13711"/>
                  </a:lnTo>
                  <a:lnTo>
                    <a:pt x="1368" y="13677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7"/>
            <p:cNvSpPr/>
            <p:nvPr/>
          </p:nvSpPr>
          <p:spPr>
            <a:xfrm>
              <a:off x="1475400" y="6290775"/>
              <a:ext cx="14200" cy="181000"/>
            </a:xfrm>
            <a:custGeom>
              <a:avLst/>
              <a:gdLst/>
              <a:ahLst/>
              <a:cxnLst/>
              <a:rect l="l" t="t" r="r" b="b"/>
              <a:pathLst>
                <a:path w="568" h="7240" extrusionOk="0">
                  <a:moveTo>
                    <a:pt x="0" y="1"/>
                  </a:moveTo>
                  <a:lnTo>
                    <a:pt x="200" y="7239"/>
                  </a:lnTo>
                  <a:lnTo>
                    <a:pt x="567" y="7239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7"/>
            <p:cNvSpPr/>
            <p:nvPr/>
          </p:nvSpPr>
          <p:spPr>
            <a:xfrm>
              <a:off x="1515425" y="6173200"/>
              <a:ext cx="21700" cy="374450"/>
            </a:xfrm>
            <a:custGeom>
              <a:avLst/>
              <a:gdLst/>
              <a:ahLst/>
              <a:cxnLst/>
              <a:rect l="l" t="t" r="r" b="b"/>
              <a:pathLst>
                <a:path w="868" h="14978" extrusionOk="0">
                  <a:moveTo>
                    <a:pt x="367" y="0"/>
                  </a:moveTo>
                  <a:lnTo>
                    <a:pt x="0" y="34"/>
                  </a:lnTo>
                  <a:lnTo>
                    <a:pt x="501" y="14978"/>
                  </a:lnTo>
                  <a:lnTo>
                    <a:pt x="868" y="14978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7"/>
            <p:cNvSpPr/>
            <p:nvPr/>
          </p:nvSpPr>
          <p:spPr>
            <a:xfrm>
              <a:off x="1270250" y="6404200"/>
              <a:ext cx="82575" cy="9200"/>
            </a:xfrm>
            <a:custGeom>
              <a:avLst/>
              <a:gdLst/>
              <a:ahLst/>
              <a:cxnLst/>
              <a:rect l="l" t="t" r="r" b="b"/>
              <a:pathLst>
                <a:path w="3303" h="368" extrusionOk="0">
                  <a:moveTo>
                    <a:pt x="0" y="0"/>
                  </a:moveTo>
                  <a:lnTo>
                    <a:pt x="0" y="367"/>
                  </a:lnTo>
                  <a:lnTo>
                    <a:pt x="3303" y="367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7"/>
            <p:cNvSpPr/>
            <p:nvPr/>
          </p:nvSpPr>
          <p:spPr>
            <a:xfrm>
              <a:off x="1291100" y="6387525"/>
              <a:ext cx="140125" cy="13350"/>
            </a:xfrm>
            <a:custGeom>
              <a:avLst/>
              <a:gdLst/>
              <a:ahLst/>
              <a:cxnLst/>
              <a:rect l="l" t="t" r="r" b="b"/>
              <a:pathLst>
                <a:path w="5605" h="534" extrusionOk="0">
                  <a:moveTo>
                    <a:pt x="34" y="0"/>
                  </a:moveTo>
                  <a:lnTo>
                    <a:pt x="0" y="367"/>
                  </a:lnTo>
                  <a:lnTo>
                    <a:pt x="5604" y="534"/>
                  </a:lnTo>
                  <a:lnTo>
                    <a:pt x="5604" y="1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7"/>
            <p:cNvSpPr/>
            <p:nvPr/>
          </p:nvSpPr>
          <p:spPr>
            <a:xfrm>
              <a:off x="1587975" y="6420050"/>
              <a:ext cx="99250" cy="23350"/>
            </a:xfrm>
            <a:custGeom>
              <a:avLst/>
              <a:gdLst/>
              <a:ahLst/>
              <a:cxnLst/>
              <a:rect l="l" t="t" r="r" b="b"/>
              <a:pathLst>
                <a:path w="3970" h="934" extrusionOk="0">
                  <a:moveTo>
                    <a:pt x="3937" y="0"/>
                  </a:moveTo>
                  <a:lnTo>
                    <a:pt x="0" y="567"/>
                  </a:lnTo>
                  <a:lnTo>
                    <a:pt x="67" y="934"/>
                  </a:lnTo>
                  <a:lnTo>
                    <a:pt x="3970" y="367"/>
                  </a:lnTo>
                  <a:lnTo>
                    <a:pt x="39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7"/>
            <p:cNvSpPr/>
            <p:nvPr/>
          </p:nvSpPr>
          <p:spPr>
            <a:xfrm>
              <a:off x="1629675" y="6436725"/>
              <a:ext cx="63400" cy="14200"/>
            </a:xfrm>
            <a:custGeom>
              <a:avLst/>
              <a:gdLst/>
              <a:ahLst/>
              <a:cxnLst/>
              <a:rect l="l" t="t" r="r" b="b"/>
              <a:pathLst>
                <a:path w="2536" h="568" extrusionOk="0">
                  <a:moveTo>
                    <a:pt x="2502" y="0"/>
                  </a:moveTo>
                  <a:lnTo>
                    <a:pt x="0" y="200"/>
                  </a:lnTo>
                  <a:lnTo>
                    <a:pt x="34" y="567"/>
                  </a:lnTo>
                  <a:lnTo>
                    <a:pt x="2535" y="367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7"/>
            <p:cNvSpPr/>
            <p:nvPr/>
          </p:nvSpPr>
          <p:spPr>
            <a:xfrm>
              <a:off x="1282750" y="6533450"/>
              <a:ext cx="452025" cy="226025"/>
            </a:xfrm>
            <a:custGeom>
              <a:avLst/>
              <a:gdLst/>
              <a:ahLst/>
              <a:cxnLst/>
              <a:rect l="l" t="t" r="r" b="b"/>
              <a:pathLst>
                <a:path w="18081" h="9041" extrusionOk="0">
                  <a:moveTo>
                    <a:pt x="18080" y="1"/>
                  </a:moveTo>
                  <a:cubicBezTo>
                    <a:pt x="14988" y="1463"/>
                    <a:pt x="11803" y="1934"/>
                    <a:pt x="8984" y="1934"/>
                  </a:cubicBezTo>
                  <a:cubicBezTo>
                    <a:pt x="3896" y="1934"/>
                    <a:pt x="1" y="401"/>
                    <a:pt x="1" y="401"/>
                  </a:cubicBezTo>
                  <a:lnTo>
                    <a:pt x="1" y="401"/>
                  </a:lnTo>
                  <a:lnTo>
                    <a:pt x="3537" y="9040"/>
                  </a:lnTo>
                  <a:lnTo>
                    <a:pt x="14444" y="9040"/>
                  </a:lnTo>
                  <a:lnTo>
                    <a:pt x="180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7"/>
            <p:cNvSpPr/>
            <p:nvPr/>
          </p:nvSpPr>
          <p:spPr>
            <a:xfrm>
              <a:off x="1307775" y="6567650"/>
              <a:ext cx="399475" cy="74250"/>
            </a:xfrm>
            <a:custGeom>
              <a:avLst/>
              <a:gdLst/>
              <a:ahLst/>
              <a:cxnLst/>
              <a:rect l="l" t="t" r="r" b="b"/>
              <a:pathLst>
                <a:path w="15979" h="2970" extrusionOk="0">
                  <a:moveTo>
                    <a:pt x="15311" y="0"/>
                  </a:moveTo>
                  <a:lnTo>
                    <a:pt x="13944" y="1701"/>
                  </a:lnTo>
                  <a:lnTo>
                    <a:pt x="12810" y="701"/>
                  </a:lnTo>
                  <a:lnTo>
                    <a:pt x="11509" y="2302"/>
                  </a:lnTo>
                  <a:lnTo>
                    <a:pt x="10508" y="1168"/>
                  </a:lnTo>
                  <a:lnTo>
                    <a:pt x="9274" y="2469"/>
                  </a:lnTo>
                  <a:lnTo>
                    <a:pt x="8006" y="1168"/>
                  </a:lnTo>
                  <a:lnTo>
                    <a:pt x="6739" y="2469"/>
                  </a:lnTo>
                  <a:lnTo>
                    <a:pt x="5504" y="1435"/>
                  </a:lnTo>
                  <a:lnTo>
                    <a:pt x="4103" y="2469"/>
                  </a:lnTo>
                  <a:lnTo>
                    <a:pt x="3069" y="701"/>
                  </a:lnTo>
                  <a:lnTo>
                    <a:pt x="1668" y="1968"/>
                  </a:lnTo>
                  <a:lnTo>
                    <a:pt x="267" y="467"/>
                  </a:lnTo>
                  <a:lnTo>
                    <a:pt x="0" y="667"/>
                  </a:lnTo>
                  <a:lnTo>
                    <a:pt x="1635" y="2502"/>
                  </a:lnTo>
                  <a:lnTo>
                    <a:pt x="2969" y="1268"/>
                  </a:lnTo>
                  <a:lnTo>
                    <a:pt x="3970" y="2969"/>
                  </a:lnTo>
                  <a:lnTo>
                    <a:pt x="5471" y="1868"/>
                  </a:lnTo>
                  <a:lnTo>
                    <a:pt x="6772" y="2969"/>
                  </a:lnTo>
                  <a:lnTo>
                    <a:pt x="8006" y="1668"/>
                  </a:lnTo>
                  <a:lnTo>
                    <a:pt x="9274" y="2969"/>
                  </a:lnTo>
                  <a:lnTo>
                    <a:pt x="10508" y="1701"/>
                  </a:lnTo>
                  <a:lnTo>
                    <a:pt x="11509" y="2836"/>
                  </a:lnTo>
                  <a:lnTo>
                    <a:pt x="12843" y="1268"/>
                  </a:lnTo>
                  <a:lnTo>
                    <a:pt x="14010" y="2202"/>
                  </a:lnTo>
                  <a:lnTo>
                    <a:pt x="15245" y="667"/>
                  </a:lnTo>
                  <a:lnTo>
                    <a:pt x="15645" y="1601"/>
                  </a:lnTo>
                  <a:lnTo>
                    <a:pt x="15978" y="1468"/>
                  </a:lnTo>
                  <a:lnTo>
                    <a:pt x="15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7"/>
            <p:cNvSpPr/>
            <p:nvPr/>
          </p:nvSpPr>
          <p:spPr>
            <a:xfrm>
              <a:off x="1331125" y="6618525"/>
              <a:ext cx="357775" cy="45875"/>
            </a:xfrm>
            <a:custGeom>
              <a:avLst/>
              <a:gdLst/>
              <a:ahLst/>
              <a:cxnLst/>
              <a:rect l="l" t="t" r="r" b="b"/>
              <a:pathLst>
                <a:path w="14311" h="1835" extrusionOk="0">
                  <a:moveTo>
                    <a:pt x="14177" y="0"/>
                  </a:moveTo>
                  <a:cubicBezTo>
                    <a:pt x="11425" y="1150"/>
                    <a:pt x="8407" y="1474"/>
                    <a:pt x="5870" y="1474"/>
                  </a:cubicBezTo>
                  <a:cubicBezTo>
                    <a:pt x="2595" y="1474"/>
                    <a:pt x="123" y="934"/>
                    <a:pt x="67" y="934"/>
                  </a:cubicBezTo>
                  <a:lnTo>
                    <a:pt x="0" y="1268"/>
                  </a:lnTo>
                  <a:cubicBezTo>
                    <a:pt x="34" y="1301"/>
                    <a:pt x="2569" y="1835"/>
                    <a:pt x="5905" y="1835"/>
                  </a:cubicBezTo>
                  <a:cubicBezTo>
                    <a:pt x="8440" y="1835"/>
                    <a:pt x="11509" y="1501"/>
                    <a:pt x="14311" y="334"/>
                  </a:cubicBezTo>
                  <a:lnTo>
                    <a:pt x="14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7"/>
            <p:cNvSpPr/>
            <p:nvPr/>
          </p:nvSpPr>
          <p:spPr>
            <a:xfrm>
              <a:off x="1367825" y="6704400"/>
              <a:ext cx="291900" cy="35050"/>
            </a:xfrm>
            <a:custGeom>
              <a:avLst/>
              <a:gdLst/>
              <a:ahLst/>
              <a:cxnLst/>
              <a:rect l="l" t="t" r="r" b="b"/>
              <a:pathLst>
                <a:path w="11676" h="1402" extrusionOk="0">
                  <a:moveTo>
                    <a:pt x="11542" y="1"/>
                  </a:moveTo>
                  <a:cubicBezTo>
                    <a:pt x="9372" y="848"/>
                    <a:pt x="6956" y="1090"/>
                    <a:pt x="4902" y="1090"/>
                  </a:cubicBezTo>
                  <a:cubicBezTo>
                    <a:pt x="2186" y="1090"/>
                    <a:pt x="105" y="668"/>
                    <a:pt x="67" y="668"/>
                  </a:cubicBezTo>
                  <a:lnTo>
                    <a:pt x="0" y="1002"/>
                  </a:lnTo>
                  <a:cubicBezTo>
                    <a:pt x="33" y="1002"/>
                    <a:pt x="2068" y="1402"/>
                    <a:pt x="4837" y="1402"/>
                  </a:cubicBezTo>
                  <a:cubicBezTo>
                    <a:pt x="6905" y="1402"/>
                    <a:pt x="9407" y="1168"/>
                    <a:pt x="11675" y="301"/>
                  </a:cubicBezTo>
                  <a:lnTo>
                    <a:pt x="115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7"/>
            <p:cNvSpPr/>
            <p:nvPr/>
          </p:nvSpPr>
          <p:spPr>
            <a:xfrm>
              <a:off x="1348625" y="6653550"/>
              <a:ext cx="324425" cy="75075"/>
            </a:xfrm>
            <a:custGeom>
              <a:avLst/>
              <a:gdLst/>
              <a:ahLst/>
              <a:cxnLst/>
              <a:rect l="l" t="t" r="r" b="b"/>
              <a:pathLst>
                <a:path w="12977" h="3003" extrusionOk="0">
                  <a:moveTo>
                    <a:pt x="12176" y="0"/>
                  </a:moveTo>
                  <a:lnTo>
                    <a:pt x="11176" y="1401"/>
                  </a:lnTo>
                  <a:lnTo>
                    <a:pt x="10108" y="400"/>
                  </a:lnTo>
                  <a:lnTo>
                    <a:pt x="8974" y="2168"/>
                  </a:lnTo>
                  <a:lnTo>
                    <a:pt x="7806" y="834"/>
                  </a:lnTo>
                  <a:lnTo>
                    <a:pt x="6539" y="2435"/>
                  </a:lnTo>
                  <a:lnTo>
                    <a:pt x="5138" y="867"/>
                  </a:lnTo>
                  <a:lnTo>
                    <a:pt x="3937" y="2202"/>
                  </a:lnTo>
                  <a:lnTo>
                    <a:pt x="2603" y="567"/>
                  </a:lnTo>
                  <a:lnTo>
                    <a:pt x="1268" y="1901"/>
                  </a:lnTo>
                  <a:lnTo>
                    <a:pt x="268" y="967"/>
                  </a:lnTo>
                  <a:lnTo>
                    <a:pt x="1" y="1234"/>
                  </a:lnTo>
                  <a:lnTo>
                    <a:pt x="1268" y="2402"/>
                  </a:lnTo>
                  <a:lnTo>
                    <a:pt x="2603" y="1067"/>
                  </a:lnTo>
                  <a:lnTo>
                    <a:pt x="3937" y="2735"/>
                  </a:lnTo>
                  <a:lnTo>
                    <a:pt x="5138" y="1368"/>
                  </a:lnTo>
                  <a:lnTo>
                    <a:pt x="6539" y="3002"/>
                  </a:lnTo>
                  <a:lnTo>
                    <a:pt x="7840" y="1401"/>
                  </a:lnTo>
                  <a:lnTo>
                    <a:pt x="9007" y="2735"/>
                  </a:lnTo>
                  <a:lnTo>
                    <a:pt x="10141" y="934"/>
                  </a:lnTo>
                  <a:lnTo>
                    <a:pt x="11209" y="1935"/>
                  </a:lnTo>
                  <a:lnTo>
                    <a:pt x="12210" y="567"/>
                  </a:lnTo>
                  <a:lnTo>
                    <a:pt x="12677" y="1101"/>
                  </a:lnTo>
                  <a:lnTo>
                    <a:pt x="12977" y="867"/>
                  </a:lnTo>
                  <a:lnTo>
                    <a:pt x="121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47"/>
          <p:cNvGrpSpPr/>
          <p:nvPr/>
        </p:nvGrpSpPr>
        <p:grpSpPr>
          <a:xfrm flipH="1">
            <a:off x="1102592" y="683905"/>
            <a:ext cx="1876302" cy="1714160"/>
            <a:chOff x="9235925" y="5997225"/>
            <a:chExt cx="2315850" cy="2115725"/>
          </a:xfrm>
        </p:grpSpPr>
        <p:sp>
          <p:nvSpPr>
            <p:cNvPr id="1723" name="Google Shape;1723;p47"/>
            <p:cNvSpPr/>
            <p:nvPr/>
          </p:nvSpPr>
          <p:spPr>
            <a:xfrm>
              <a:off x="9235925" y="5997225"/>
              <a:ext cx="2264150" cy="2115725"/>
            </a:xfrm>
            <a:custGeom>
              <a:avLst/>
              <a:gdLst/>
              <a:ahLst/>
              <a:cxnLst/>
              <a:rect l="l" t="t" r="r" b="b"/>
              <a:pathLst>
                <a:path w="90566" h="84629" extrusionOk="0">
                  <a:moveTo>
                    <a:pt x="29088" y="49303"/>
                  </a:moveTo>
                  <a:lnTo>
                    <a:pt x="29088" y="49303"/>
                  </a:lnTo>
                  <a:cubicBezTo>
                    <a:pt x="29288" y="49370"/>
                    <a:pt x="29522" y="49470"/>
                    <a:pt x="29755" y="49536"/>
                  </a:cubicBezTo>
                  <a:cubicBezTo>
                    <a:pt x="29589" y="49603"/>
                    <a:pt x="29455" y="49636"/>
                    <a:pt x="29355" y="49670"/>
                  </a:cubicBezTo>
                  <a:cubicBezTo>
                    <a:pt x="29222" y="49536"/>
                    <a:pt x="29122" y="49436"/>
                    <a:pt x="29088" y="49303"/>
                  </a:cubicBezTo>
                  <a:close/>
                  <a:moveTo>
                    <a:pt x="32691" y="50537"/>
                  </a:moveTo>
                  <a:cubicBezTo>
                    <a:pt x="34459" y="51104"/>
                    <a:pt x="36127" y="51504"/>
                    <a:pt x="37628" y="51805"/>
                  </a:cubicBezTo>
                  <a:lnTo>
                    <a:pt x="35426" y="53839"/>
                  </a:lnTo>
                  <a:cubicBezTo>
                    <a:pt x="35259" y="54006"/>
                    <a:pt x="35126" y="54173"/>
                    <a:pt x="35026" y="54340"/>
                  </a:cubicBezTo>
                  <a:cubicBezTo>
                    <a:pt x="34892" y="54340"/>
                    <a:pt x="34759" y="54373"/>
                    <a:pt x="34626" y="54373"/>
                  </a:cubicBezTo>
                  <a:cubicBezTo>
                    <a:pt x="34058" y="54373"/>
                    <a:pt x="33458" y="54206"/>
                    <a:pt x="32924" y="53973"/>
                  </a:cubicBezTo>
                  <a:cubicBezTo>
                    <a:pt x="33591" y="52539"/>
                    <a:pt x="33258" y="51771"/>
                    <a:pt x="33124" y="51338"/>
                  </a:cubicBezTo>
                  <a:cubicBezTo>
                    <a:pt x="33024" y="51037"/>
                    <a:pt x="32891" y="50804"/>
                    <a:pt x="32691" y="50537"/>
                  </a:cubicBezTo>
                  <a:close/>
                  <a:moveTo>
                    <a:pt x="52238" y="67816"/>
                  </a:moveTo>
                  <a:lnTo>
                    <a:pt x="52405" y="68316"/>
                  </a:lnTo>
                  <a:lnTo>
                    <a:pt x="52138" y="68850"/>
                  </a:lnTo>
                  <a:cubicBezTo>
                    <a:pt x="52038" y="69050"/>
                    <a:pt x="51905" y="69284"/>
                    <a:pt x="51871" y="69517"/>
                  </a:cubicBezTo>
                  <a:lnTo>
                    <a:pt x="50437" y="72620"/>
                  </a:lnTo>
                  <a:cubicBezTo>
                    <a:pt x="50537" y="71552"/>
                    <a:pt x="50403" y="69984"/>
                    <a:pt x="49703" y="68216"/>
                  </a:cubicBezTo>
                  <a:cubicBezTo>
                    <a:pt x="50604" y="68150"/>
                    <a:pt x="51471" y="67983"/>
                    <a:pt x="52238" y="67816"/>
                  </a:cubicBezTo>
                  <a:close/>
                  <a:moveTo>
                    <a:pt x="46267" y="1"/>
                  </a:moveTo>
                  <a:cubicBezTo>
                    <a:pt x="35126" y="1"/>
                    <a:pt x="24352" y="4504"/>
                    <a:pt x="16613" y="12310"/>
                  </a:cubicBezTo>
                  <a:cubicBezTo>
                    <a:pt x="11676" y="17347"/>
                    <a:pt x="8874" y="22984"/>
                    <a:pt x="8907" y="27787"/>
                  </a:cubicBezTo>
                  <a:cubicBezTo>
                    <a:pt x="9041" y="36627"/>
                    <a:pt x="12576" y="43199"/>
                    <a:pt x="19448" y="47435"/>
                  </a:cubicBezTo>
                  <a:cubicBezTo>
                    <a:pt x="19148" y="47602"/>
                    <a:pt x="18914" y="47835"/>
                    <a:pt x="18647" y="48102"/>
                  </a:cubicBezTo>
                  <a:cubicBezTo>
                    <a:pt x="18147" y="48702"/>
                    <a:pt x="17947" y="49536"/>
                    <a:pt x="18114" y="50370"/>
                  </a:cubicBezTo>
                  <a:cubicBezTo>
                    <a:pt x="18180" y="50604"/>
                    <a:pt x="18214" y="50837"/>
                    <a:pt x="18381" y="51171"/>
                  </a:cubicBezTo>
                  <a:cubicBezTo>
                    <a:pt x="17113" y="51938"/>
                    <a:pt x="17013" y="53206"/>
                    <a:pt x="17013" y="53372"/>
                  </a:cubicBezTo>
                  <a:cubicBezTo>
                    <a:pt x="16946" y="54140"/>
                    <a:pt x="17213" y="54874"/>
                    <a:pt x="17747" y="55507"/>
                  </a:cubicBezTo>
                  <a:cubicBezTo>
                    <a:pt x="17914" y="55707"/>
                    <a:pt x="18214" y="56008"/>
                    <a:pt x="18781" y="56308"/>
                  </a:cubicBezTo>
                  <a:cubicBezTo>
                    <a:pt x="18714" y="56775"/>
                    <a:pt x="18714" y="57175"/>
                    <a:pt x="18848" y="57642"/>
                  </a:cubicBezTo>
                  <a:cubicBezTo>
                    <a:pt x="18948" y="58143"/>
                    <a:pt x="19615" y="59777"/>
                    <a:pt x="22050" y="59777"/>
                  </a:cubicBezTo>
                  <a:cubicBezTo>
                    <a:pt x="23084" y="59777"/>
                    <a:pt x="24518" y="59443"/>
                    <a:pt x="25619" y="59143"/>
                  </a:cubicBezTo>
                  <a:cubicBezTo>
                    <a:pt x="26720" y="60544"/>
                    <a:pt x="27921" y="61478"/>
                    <a:pt x="29055" y="62045"/>
                  </a:cubicBezTo>
                  <a:cubicBezTo>
                    <a:pt x="29622" y="62946"/>
                    <a:pt x="30423" y="63780"/>
                    <a:pt x="31523" y="64514"/>
                  </a:cubicBezTo>
                  <a:cubicBezTo>
                    <a:pt x="30856" y="65514"/>
                    <a:pt x="30456" y="66615"/>
                    <a:pt x="30289" y="67616"/>
                  </a:cubicBezTo>
                  <a:lnTo>
                    <a:pt x="23718" y="61712"/>
                  </a:lnTo>
                  <a:cubicBezTo>
                    <a:pt x="23251" y="61311"/>
                    <a:pt x="22684" y="61111"/>
                    <a:pt x="22050" y="61111"/>
                  </a:cubicBezTo>
                  <a:cubicBezTo>
                    <a:pt x="21750" y="61111"/>
                    <a:pt x="21516" y="61145"/>
                    <a:pt x="21216" y="61211"/>
                  </a:cubicBezTo>
                  <a:lnTo>
                    <a:pt x="1769" y="68050"/>
                  </a:lnTo>
                  <a:cubicBezTo>
                    <a:pt x="1002" y="68350"/>
                    <a:pt x="401" y="68984"/>
                    <a:pt x="201" y="69784"/>
                  </a:cubicBezTo>
                  <a:cubicBezTo>
                    <a:pt x="1" y="70551"/>
                    <a:pt x="168" y="71385"/>
                    <a:pt x="701" y="72019"/>
                  </a:cubicBezTo>
                  <a:lnTo>
                    <a:pt x="10542" y="83728"/>
                  </a:lnTo>
                  <a:cubicBezTo>
                    <a:pt x="11042" y="84328"/>
                    <a:pt x="11743" y="84628"/>
                    <a:pt x="12443" y="84628"/>
                  </a:cubicBezTo>
                  <a:cubicBezTo>
                    <a:pt x="12843" y="84628"/>
                    <a:pt x="13244" y="84528"/>
                    <a:pt x="13577" y="84328"/>
                  </a:cubicBezTo>
                  <a:lnTo>
                    <a:pt x="32858" y="74421"/>
                  </a:lnTo>
                  <a:cubicBezTo>
                    <a:pt x="33591" y="74054"/>
                    <a:pt x="34092" y="73353"/>
                    <a:pt x="34192" y="72519"/>
                  </a:cubicBezTo>
                  <a:lnTo>
                    <a:pt x="34192" y="72052"/>
                  </a:lnTo>
                  <a:cubicBezTo>
                    <a:pt x="34792" y="72186"/>
                    <a:pt x="35426" y="72253"/>
                    <a:pt x="36027" y="72253"/>
                  </a:cubicBezTo>
                  <a:cubicBezTo>
                    <a:pt x="37561" y="72253"/>
                    <a:pt x="38795" y="71852"/>
                    <a:pt x="39763" y="71152"/>
                  </a:cubicBezTo>
                  <a:cubicBezTo>
                    <a:pt x="41097" y="73554"/>
                    <a:pt x="43599" y="74888"/>
                    <a:pt x="46868" y="74888"/>
                  </a:cubicBezTo>
                  <a:cubicBezTo>
                    <a:pt x="47235" y="74888"/>
                    <a:pt x="47601" y="74888"/>
                    <a:pt x="47968" y="74854"/>
                  </a:cubicBezTo>
                  <a:cubicBezTo>
                    <a:pt x="48569" y="74821"/>
                    <a:pt x="49103" y="74554"/>
                    <a:pt x="49469" y="74187"/>
                  </a:cubicBezTo>
                  <a:lnTo>
                    <a:pt x="49469" y="74187"/>
                  </a:lnTo>
                  <a:lnTo>
                    <a:pt x="49269" y="74588"/>
                  </a:lnTo>
                  <a:cubicBezTo>
                    <a:pt x="49103" y="74854"/>
                    <a:pt x="48969" y="75155"/>
                    <a:pt x="48902" y="75422"/>
                  </a:cubicBezTo>
                  <a:lnTo>
                    <a:pt x="48769" y="75688"/>
                  </a:lnTo>
                  <a:cubicBezTo>
                    <a:pt x="48602" y="75922"/>
                    <a:pt x="48435" y="76222"/>
                    <a:pt x="48402" y="76522"/>
                  </a:cubicBezTo>
                  <a:lnTo>
                    <a:pt x="48135" y="77023"/>
                  </a:lnTo>
                  <a:cubicBezTo>
                    <a:pt x="47635" y="78157"/>
                    <a:pt x="47968" y="79424"/>
                    <a:pt x="49036" y="80158"/>
                  </a:cubicBezTo>
                  <a:cubicBezTo>
                    <a:pt x="52071" y="82193"/>
                    <a:pt x="55240" y="83227"/>
                    <a:pt x="58543" y="83227"/>
                  </a:cubicBezTo>
                  <a:cubicBezTo>
                    <a:pt x="64580" y="83227"/>
                    <a:pt x="68717" y="79658"/>
                    <a:pt x="68883" y="79491"/>
                  </a:cubicBezTo>
                  <a:cubicBezTo>
                    <a:pt x="69651" y="78757"/>
                    <a:pt x="69917" y="77657"/>
                    <a:pt x="69551" y="76689"/>
                  </a:cubicBezTo>
                  <a:lnTo>
                    <a:pt x="69250" y="75989"/>
                  </a:lnTo>
                  <a:cubicBezTo>
                    <a:pt x="69217" y="75588"/>
                    <a:pt x="69050" y="75255"/>
                    <a:pt x="68817" y="74988"/>
                  </a:cubicBezTo>
                  <a:lnTo>
                    <a:pt x="68750" y="74821"/>
                  </a:lnTo>
                  <a:cubicBezTo>
                    <a:pt x="68717" y="74387"/>
                    <a:pt x="68550" y="74021"/>
                    <a:pt x="68283" y="73687"/>
                  </a:cubicBezTo>
                  <a:lnTo>
                    <a:pt x="66548" y="69317"/>
                  </a:lnTo>
                  <a:cubicBezTo>
                    <a:pt x="66482" y="68917"/>
                    <a:pt x="66315" y="68550"/>
                    <a:pt x="66115" y="68250"/>
                  </a:cubicBezTo>
                  <a:cubicBezTo>
                    <a:pt x="66081" y="68016"/>
                    <a:pt x="65981" y="67749"/>
                    <a:pt x="65881" y="67516"/>
                  </a:cubicBezTo>
                  <a:lnTo>
                    <a:pt x="70284" y="61311"/>
                  </a:lnTo>
                  <a:cubicBezTo>
                    <a:pt x="70718" y="60711"/>
                    <a:pt x="70885" y="59977"/>
                    <a:pt x="70651" y="59243"/>
                  </a:cubicBezTo>
                  <a:cubicBezTo>
                    <a:pt x="70485" y="58543"/>
                    <a:pt x="69984" y="57976"/>
                    <a:pt x="69317" y="57642"/>
                  </a:cubicBezTo>
                  <a:lnTo>
                    <a:pt x="67115" y="56541"/>
                  </a:lnTo>
                  <a:cubicBezTo>
                    <a:pt x="66749" y="56375"/>
                    <a:pt x="66382" y="56308"/>
                    <a:pt x="65981" y="56308"/>
                  </a:cubicBezTo>
                  <a:cubicBezTo>
                    <a:pt x="65081" y="56308"/>
                    <a:pt x="64213" y="56808"/>
                    <a:pt x="63780" y="57642"/>
                  </a:cubicBezTo>
                  <a:lnTo>
                    <a:pt x="63713" y="57809"/>
                  </a:lnTo>
                  <a:lnTo>
                    <a:pt x="61478" y="57342"/>
                  </a:lnTo>
                  <a:cubicBezTo>
                    <a:pt x="61445" y="57309"/>
                    <a:pt x="61411" y="57209"/>
                    <a:pt x="61311" y="57175"/>
                  </a:cubicBezTo>
                  <a:cubicBezTo>
                    <a:pt x="60878" y="56675"/>
                    <a:pt x="60211" y="56408"/>
                    <a:pt x="59543" y="56408"/>
                  </a:cubicBezTo>
                  <a:lnTo>
                    <a:pt x="59210" y="56408"/>
                  </a:lnTo>
                  <a:lnTo>
                    <a:pt x="56575" y="56742"/>
                  </a:lnTo>
                  <a:cubicBezTo>
                    <a:pt x="56141" y="56808"/>
                    <a:pt x="55774" y="56975"/>
                    <a:pt x="55474" y="57175"/>
                  </a:cubicBezTo>
                  <a:cubicBezTo>
                    <a:pt x="54940" y="56975"/>
                    <a:pt x="54373" y="56842"/>
                    <a:pt x="53739" y="56808"/>
                  </a:cubicBezTo>
                  <a:cubicBezTo>
                    <a:pt x="53706" y="55874"/>
                    <a:pt x="53139" y="55040"/>
                    <a:pt x="52305" y="54673"/>
                  </a:cubicBezTo>
                  <a:lnTo>
                    <a:pt x="50637" y="53406"/>
                  </a:lnTo>
                  <a:cubicBezTo>
                    <a:pt x="51137" y="53372"/>
                    <a:pt x="51638" y="53339"/>
                    <a:pt x="52205" y="53306"/>
                  </a:cubicBezTo>
                  <a:cubicBezTo>
                    <a:pt x="52238" y="53339"/>
                    <a:pt x="52238" y="53406"/>
                    <a:pt x="52272" y="53473"/>
                  </a:cubicBezTo>
                  <a:cubicBezTo>
                    <a:pt x="52705" y="54240"/>
                    <a:pt x="53472" y="54807"/>
                    <a:pt x="54373" y="54840"/>
                  </a:cubicBezTo>
                  <a:cubicBezTo>
                    <a:pt x="54406" y="54840"/>
                    <a:pt x="55274" y="54874"/>
                    <a:pt x="56708" y="54874"/>
                  </a:cubicBezTo>
                  <a:cubicBezTo>
                    <a:pt x="62912" y="54874"/>
                    <a:pt x="78090" y="53973"/>
                    <a:pt x="85629" y="45634"/>
                  </a:cubicBezTo>
                  <a:cubicBezTo>
                    <a:pt x="89565" y="41597"/>
                    <a:pt x="90566" y="35360"/>
                    <a:pt x="88597" y="28621"/>
                  </a:cubicBezTo>
                  <a:cubicBezTo>
                    <a:pt x="85762" y="18914"/>
                    <a:pt x="76189" y="6672"/>
                    <a:pt x="57942" y="1635"/>
                  </a:cubicBezTo>
                  <a:cubicBezTo>
                    <a:pt x="54073" y="535"/>
                    <a:pt x="50137" y="1"/>
                    <a:pt x="46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7"/>
            <p:cNvSpPr/>
            <p:nvPr/>
          </p:nvSpPr>
          <p:spPr>
            <a:xfrm>
              <a:off x="9763800" y="6187375"/>
              <a:ext cx="1095825" cy="1155025"/>
            </a:xfrm>
            <a:custGeom>
              <a:avLst/>
              <a:gdLst/>
              <a:ahLst/>
              <a:cxnLst/>
              <a:rect l="l" t="t" r="r" b="b"/>
              <a:pathLst>
                <a:path w="43833" h="46201" extrusionOk="0">
                  <a:moveTo>
                    <a:pt x="25019" y="0"/>
                  </a:moveTo>
                  <a:cubicBezTo>
                    <a:pt x="24852" y="167"/>
                    <a:pt x="1" y="12376"/>
                    <a:pt x="1" y="12376"/>
                  </a:cubicBezTo>
                  <a:lnTo>
                    <a:pt x="1" y="33191"/>
                  </a:lnTo>
                  <a:cubicBezTo>
                    <a:pt x="4437" y="39829"/>
                    <a:pt x="17814" y="42064"/>
                    <a:pt x="20882" y="42497"/>
                  </a:cubicBezTo>
                  <a:lnTo>
                    <a:pt x="20582" y="43898"/>
                  </a:lnTo>
                  <a:lnTo>
                    <a:pt x="20482" y="46100"/>
                  </a:lnTo>
                  <a:lnTo>
                    <a:pt x="23251" y="46200"/>
                  </a:lnTo>
                  <a:lnTo>
                    <a:pt x="23684" y="45533"/>
                  </a:lnTo>
                  <a:lnTo>
                    <a:pt x="23518" y="44332"/>
                  </a:lnTo>
                  <a:lnTo>
                    <a:pt x="23418" y="43065"/>
                  </a:lnTo>
                  <a:lnTo>
                    <a:pt x="23418" y="43065"/>
                  </a:lnTo>
                  <a:cubicBezTo>
                    <a:pt x="24326" y="43201"/>
                    <a:pt x="26011" y="43403"/>
                    <a:pt x="28069" y="43403"/>
                  </a:cubicBezTo>
                  <a:cubicBezTo>
                    <a:pt x="31526" y="43403"/>
                    <a:pt x="36037" y="42834"/>
                    <a:pt x="39696" y="40429"/>
                  </a:cubicBezTo>
                  <a:lnTo>
                    <a:pt x="43832" y="12676"/>
                  </a:lnTo>
                  <a:cubicBezTo>
                    <a:pt x="43832" y="12676"/>
                    <a:pt x="25186" y="200"/>
                    <a:pt x="25019" y="0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7"/>
            <p:cNvSpPr/>
            <p:nvPr/>
          </p:nvSpPr>
          <p:spPr>
            <a:xfrm>
              <a:off x="9870550" y="6625650"/>
              <a:ext cx="339425" cy="218050"/>
            </a:xfrm>
            <a:custGeom>
              <a:avLst/>
              <a:gdLst/>
              <a:ahLst/>
              <a:cxnLst/>
              <a:rect l="l" t="t" r="r" b="b"/>
              <a:pathLst>
                <a:path w="13577" h="8722" extrusionOk="0">
                  <a:moveTo>
                    <a:pt x="7212" y="0"/>
                  </a:moveTo>
                  <a:cubicBezTo>
                    <a:pt x="2186" y="0"/>
                    <a:pt x="32" y="6490"/>
                    <a:pt x="1" y="6553"/>
                  </a:cubicBezTo>
                  <a:lnTo>
                    <a:pt x="334" y="6653"/>
                  </a:lnTo>
                  <a:cubicBezTo>
                    <a:pt x="366" y="6558"/>
                    <a:pt x="2461" y="303"/>
                    <a:pt x="7256" y="303"/>
                  </a:cubicBezTo>
                  <a:cubicBezTo>
                    <a:pt x="7488" y="303"/>
                    <a:pt x="7728" y="318"/>
                    <a:pt x="7973" y="349"/>
                  </a:cubicBezTo>
                  <a:cubicBezTo>
                    <a:pt x="13210" y="1016"/>
                    <a:pt x="12376" y="8621"/>
                    <a:pt x="12376" y="8688"/>
                  </a:cubicBezTo>
                  <a:lnTo>
                    <a:pt x="12710" y="8721"/>
                  </a:lnTo>
                  <a:cubicBezTo>
                    <a:pt x="12743" y="8655"/>
                    <a:pt x="13577" y="682"/>
                    <a:pt x="7973" y="49"/>
                  </a:cubicBezTo>
                  <a:cubicBezTo>
                    <a:pt x="7713" y="16"/>
                    <a:pt x="7459" y="0"/>
                    <a:pt x="7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7"/>
            <p:cNvSpPr/>
            <p:nvPr/>
          </p:nvSpPr>
          <p:spPr>
            <a:xfrm>
              <a:off x="9848025" y="6737775"/>
              <a:ext cx="44225" cy="21700"/>
            </a:xfrm>
            <a:custGeom>
              <a:avLst/>
              <a:gdLst/>
              <a:ahLst/>
              <a:cxnLst/>
              <a:rect l="l" t="t" r="r" b="b"/>
              <a:pathLst>
                <a:path w="1769" h="868" extrusionOk="0">
                  <a:moveTo>
                    <a:pt x="101" y="0"/>
                  </a:moveTo>
                  <a:lnTo>
                    <a:pt x="1" y="300"/>
                  </a:lnTo>
                  <a:lnTo>
                    <a:pt x="1669" y="867"/>
                  </a:lnTo>
                  <a:lnTo>
                    <a:pt x="1769" y="5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7"/>
            <p:cNvSpPr/>
            <p:nvPr/>
          </p:nvSpPr>
          <p:spPr>
            <a:xfrm>
              <a:off x="9864725" y="6704400"/>
              <a:ext cx="35050" cy="39225"/>
            </a:xfrm>
            <a:custGeom>
              <a:avLst/>
              <a:gdLst/>
              <a:ahLst/>
              <a:cxnLst/>
              <a:rect l="l" t="t" r="r" b="b"/>
              <a:pathLst>
                <a:path w="1402" h="1569" extrusionOk="0">
                  <a:moveTo>
                    <a:pt x="234" y="1"/>
                  </a:moveTo>
                  <a:lnTo>
                    <a:pt x="0" y="201"/>
                  </a:lnTo>
                  <a:lnTo>
                    <a:pt x="1168" y="1569"/>
                  </a:lnTo>
                  <a:lnTo>
                    <a:pt x="1401" y="133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7"/>
            <p:cNvSpPr/>
            <p:nvPr/>
          </p:nvSpPr>
          <p:spPr>
            <a:xfrm>
              <a:off x="9888900" y="6684400"/>
              <a:ext cx="23375" cy="40050"/>
            </a:xfrm>
            <a:custGeom>
              <a:avLst/>
              <a:gdLst/>
              <a:ahLst/>
              <a:cxnLst/>
              <a:rect l="l" t="t" r="r" b="b"/>
              <a:pathLst>
                <a:path w="935" h="1602" extrusionOk="0">
                  <a:moveTo>
                    <a:pt x="301" y="0"/>
                  </a:moveTo>
                  <a:lnTo>
                    <a:pt x="0" y="134"/>
                  </a:lnTo>
                  <a:lnTo>
                    <a:pt x="634" y="1601"/>
                  </a:lnTo>
                  <a:lnTo>
                    <a:pt x="934" y="146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7"/>
            <p:cNvSpPr/>
            <p:nvPr/>
          </p:nvSpPr>
          <p:spPr>
            <a:xfrm>
              <a:off x="10263325" y="6683250"/>
              <a:ext cx="338600" cy="239675"/>
            </a:xfrm>
            <a:custGeom>
              <a:avLst/>
              <a:gdLst/>
              <a:ahLst/>
              <a:cxnLst/>
              <a:rect l="l" t="t" r="r" b="b"/>
              <a:pathLst>
                <a:path w="13544" h="9587" extrusionOk="0">
                  <a:moveTo>
                    <a:pt x="6584" y="0"/>
                  </a:moveTo>
                  <a:cubicBezTo>
                    <a:pt x="1909" y="0"/>
                    <a:pt x="31" y="6723"/>
                    <a:pt x="1" y="6784"/>
                  </a:cubicBezTo>
                  <a:lnTo>
                    <a:pt x="334" y="6884"/>
                  </a:lnTo>
                  <a:cubicBezTo>
                    <a:pt x="334" y="6793"/>
                    <a:pt x="2155" y="342"/>
                    <a:pt x="6567" y="342"/>
                  </a:cubicBezTo>
                  <a:cubicBezTo>
                    <a:pt x="6969" y="342"/>
                    <a:pt x="7393" y="396"/>
                    <a:pt x="7840" y="513"/>
                  </a:cubicBezTo>
                  <a:cubicBezTo>
                    <a:pt x="13210" y="1914"/>
                    <a:pt x="12810" y="9453"/>
                    <a:pt x="12810" y="9553"/>
                  </a:cubicBezTo>
                  <a:lnTo>
                    <a:pt x="13144" y="9586"/>
                  </a:lnTo>
                  <a:cubicBezTo>
                    <a:pt x="13144" y="9520"/>
                    <a:pt x="13544" y="1681"/>
                    <a:pt x="7940" y="180"/>
                  </a:cubicBezTo>
                  <a:cubicBezTo>
                    <a:pt x="7464" y="56"/>
                    <a:pt x="7012" y="0"/>
                    <a:pt x="6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7"/>
            <p:cNvSpPr/>
            <p:nvPr/>
          </p:nvSpPr>
          <p:spPr>
            <a:xfrm>
              <a:off x="10585225" y="6879525"/>
              <a:ext cx="50075" cy="11700"/>
            </a:xfrm>
            <a:custGeom>
              <a:avLst/>
              <a:gdLst/>
              <a:ahLst/>
              <a:cxnLst/>
              <a:rect l="l" t="t" r="r" b="b"/>
              <a:pathLst>
                <a:path w="2003" h="468" extrusionOk="0">
                  <a:moveTo>
                    <a:pt x="34" y="1"/>
                  </a:moveTo>
                  <a:lnTo>
                    <a:pt x="1" y="334"/>
                  </a:lnTo>
                  <a:lnTo>
                    <a:pt x="1969" y="468"/>
                  </a:lnTo>
                  <a:lnTo>
                    <a:pt x="2002" y="13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7"/>
            <p:cNvSpPr/>
            <p:nvPr/>
          </p:nvSpPr>
          <p:spPr>
            <a:xfrm>
              <a:off x="10584400" y="6845350"/>
              <a:ext cx="45875" cy="25875"/>
            </a:xfrm>
            <a:custGeom>
              <a:avLst/>
              <a:gdLst/>
              <a:ahLst/>
              <a:cxnLst/>
              <a:rect l="l" t="t" r="r" b="b"/>
              <a:pathLst>
                <a:path w="1835" h="1035" extrusionOk="0">
                  <a:moveTo>
                    <a:pt x="1735" y="0"/>
                  </a:moveTo>
                  <a:lnTo>
                    <a:pt x="0" y="734"/>
                  </a:lnTo>
                  <a:lnTo>
                    <a:pt x="100" y="1034"/>
                  </a:lnTo>
                  <a:lnTo>
                    <a:pt x="1835" y="300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7"/>
            <p:cNvSpPr/>
            <p:nvPr/>
          </p:nvSpPr>
          <p:spPr>
            <a:xfrm>
              <a:off x="10579400" y="6815325"/>
              <a:ext cx="38375" cy="34200"/>
            </a:xfrm>
            <a:custGeom>
              <a:avLst/>
              <a:gdLst/>
              <a:ahLst/>
              <a:cxnLst/>
              <a:rect l="l" t="t" r="r" b="b"/>
              <a:pathLst>
                <a:path w="1535" h="1368" extrusionOk="0">
                  <a:moveTo>
                    <a:pt x="1335" y="0"/>
                  </a:moveTo>
                  <a:lnTo>
                    <a:pt x="0" y="1134"/>
                  </a:lnTo>
                  <a:lnTo>
                    <a:pt x="200" y="1368"/>
                  </a:lnTo>
                  <a:lnTo>
                    <a:pt x="1535" y="267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7"/>
            <p:cNvSpPr/>
            <p:nvPr/>
          </p:nvSpPr>
          <p:spPr>
            <a:xfrm>
              <a:off x="9995650" y="6521775"/>
              <a:ext cx="190975" cy="83425"/>
            </a:xfrm>
            <a:custGeom>
              <a:avLst/>
              <a:gdLst/>
              <a:ahLst/>
              <a:cxnLst/>
              <a:rect l="l" t="t" r="r" b="b"/>
              <a:pathLst>
                <a:path w="7639" h="3337" extrusionOk="0">
                  <a:moveTo>
                    <a:pt x="0" y="1"/>
                  </a:moveTo>
                  <a:lnTo>
                    <a:pt x="200" y="3336"/>
                  </a:lnTo>
                  <a:lnTo>
                    <a:pt x="7639" y="12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7"/>
            <p:cNvSpPr/>
            <p:nvPr/>
          </p:nvSpPr>
          <p:spPr>
            <a:xfrm>
              <a:off x="10363400" y="6559300"/>
              <a:ext cx="190175" cy="118450"/>
            </a:xfrm>
            <a:custGeom>
              <a:avLst/>
              <a:gdLst/>
              <a:ahLst/>
              <a:cxnLst/>
              <a:rect l="l" t="t" r="r" b="b"/>
              <a:pathLst>
                <a:path w="7607" h="4738" extrusionOk="0">
                  <a:moveTo>
                    <a:pt x="1435" y="1"/>
                  </a:moveTo>
                  <a:lnTo>
                    <a:pt x="1" y="3036"/>
                  </a:lnTo>
                  <a:lnTo>
                    <a:pt x="7606" y="4737"/>
                  </a:lnTo>
                  <a:lnTo>
                    <a:pt x="7606" y="473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7"/>
            <p:cNvSpPr/>
            <p:nvPr/>
          </p:nvSpPr>
          <p:spPr>
            <a:xfrm>
              <a:off x="10089050" y="6766950"/>
              <a:ext cx="316075" cy="406150"/>
            </a:xfrm>
            <a:custGeom>
              <a:avLst/>
              <a:gdLst/>
              <a:ahLst/>
              <a:cxnLst/>
              <a:rect l="l" t="t" r="r" b="b"/>
              <a:pathLst>
                <a:path w="12643" h="16246" extrusionOk="0">
                  <a:moveTo>
                    <a:pt x="5471" y="1"/>
                  </a:moveTo>
                  <a:lnTo>
                    <a:pt x="3736" y="4404"/>
                  </a:lnTo>
                  <a:cubicBezTo>
                    <a:pt x="3262" y="3929"/>
                    <a:pt x="1948" y="2826"/>
                    <a:pt x="1046" y="2826"/>
                  </a:cubicBezTo>
                  <a:cubicBezTo>
                    <a:pt x="996" y="2826"/>
                    <a:pt x="948" y="2829"/>
                    <a:pt x="901" y="2836"/>
                  </a:cubicBezTo>
                  <a:cubicBezTo>
                    <a:pt x="634" y="2869"/>
                    <a:pt x="434" y="3003"/>
                    <a:pt x="300" y="3236"/>
                  </a:cubicBezTo>
                  <a:cubicBezTo>
                    <a:pt x="0" y="3837"/>
                    <a:pt x="234" y="4704"/>
                    <a:pt x="834" y="5471"/>
                  </a:cubicBezTo>
                  <a:cubicBezTo>
                    <a:pt x="1430" y="6141"/>
                    <a:pt x="2432" y="6738"/>
                    <a:pt x="3731" y="6738"/>
                  </a:cubicBezTo>
                  <a:cubicBezTo>
                    <a:pt x="4177" y="6738"/>
                    <a:pt x="4659" y="6667"/>
                    <a:pt x="5171" y="6505"/>
                  </a:cubicBezTo>
                  <a:lnTo>
                    <a:pt x="5171" y="6505"/>
                  </a:lnTo>
                  <a:lnTo>
                    <a:pt x="5104" y="8273"/>
                  </a:lnTo>
                  <a:lnTo>
                    <a:pt x="5237" y="8340"/>
                  </a:lnTo>
                  <a:cubicBezTo>
                    <a:pt x="5272" y="8357"/>
                    <a:pt x="5692" y="8482"/>
                    <a:pt x="6233" y="8482"/>
                  </a:cubicBezTo>
                  <a:cubicBezTo>
                    <a:pt x="6735" y="8482"/>
                    <a:pt x="7341" y="8374"/>
                    <a:pt x="7839" y="7973"/>
                  </a:cubicBezTo>
                  <a:cubicBezTo>
                    <a:pt x="8440" y="7506"/>
                    <a:pt x="8706" y="6772"/>
                    <a:pt x="8706" y="5771"/>
                  </a:cubicBezTo>
                  <a:cubicBezTo>
                    <a:pt x="9640" y="6939"/>
                    <a:pt x="12276" y="10575"/>
                    <a:pt x="11942" y="13844"/>
                  </a:cubicBezTo>
                  <a:cubicBezTo>
                    <a:pt x="11842" y="14711"/>
                    <a:pt x="11508" y="15345"/>
                    <a:pt x="10941" y="15679"/>
                  </a:cubicBezTo>
                  <a:cubicBezTo>
                    <a:pt x="10609" y="15860"/>
                    <a:pt x="10217" y="15930"/>
                    <a:pt x="9809" y="15930"/>
                  </a:cubicBezTo>
                  <a:cubicBezTo>
                    <a:pt x="8414" y="15930"/>
                    <a:pt x="6831" y="15111"/>
                    <a:pt x="6805" y="15111"/>
                  </a:cubicBezTo>
                  <a:lnTo>
                    <a:pt x="6638" y="15412"/>
                  </a:lnTo>
                  <a:cubicBezTo>
                    <a:pt x="6772" y="15478"/>
                    <a:pt x="8306" y="16246"/>
                    <a:pt x="9774" y="16246"/>
                  </a:cubicBezTo>
                  <a:cubicBezTo>
                    <a:pt x="10274" y="16246"/>
                    <a:pt x="10741" y="16179"/>
                    <a:pt x="11075" y="16012"/>
                  </a:cubicBezTo>
                  <a:cubicBezTo>
                    <a:pt x="11742" y="15612"/>
                    <a:pt x="12142" y="14911"/>
                    <a:pt x="12242" y="13877"/>
                  </a:cubicBezTo>
                  <a:cubicBezTo>
                    <a:pt x="12643" y="9841"/>
                    <a:pt x="8806" y="5371"/>
                    <a:pt x="8640" y="5204"/>
                  </a:cubicBezTo>
                  <a:lnTo>
                    <a:pt x="8306" y="4837"/>
                  </a:lnTo>
                  <a:lnTo>
                    <a:pt x="8339" y="5338"/>
                  </a:lnTo>
                  <a:cubicBezTo>
                    <a:pt x="8440" y="6439"/>
                    <a:pt x="8173" y="7239"/>
                    <a:pt x="7639" y="7706"/>
                  </a:cubicBezTo>
                  <a:cubicBezTo>
                    <a:pt x="7217" y="8070"/>
                    <a:pt x="6674" y="8170"/>
                    <a:pt x="6219" y="8170"/>
                  </a:cubicBezTo>
                  <a:cubicBezTo>
                    <a:pt x="5882" y="8170"/>
                    <a:pt x="5593" y="8116"/>
                    <a:pt x="5437" y="8073"/>
                  </a:cubicBezTo>
                  <a:lnTo>
                    <a:pt x="5504" y="6038"/>
                  </a:lnTo>
                  <a:lnTo>
                    <a:pt x="5271" y="6138"/>
                  </a:lnTo>
                  <a:cubicBezTo>
                    <a:pt x="4710" y="6338"/>
                    <a:pt x="4188" y="6424"/>
                    <a:pt x="3710" y="6424"/>
                  </a:cubicBezTo>
                  <a:cubicBezTo>
                    <a:pt x="2510" y="6424"/>
                    <a:pt x="1593" y="5882"/>
                    <a:pt x="1068" y="5238"/>
                  </a:cubicBezTo>
                  <a:cubicBezTo>
                    <a:pt x="501" y="4637"/>
                    <a:pt x="300" y="3870"/>
                    <a:pt x="567" y="3403"/>
                  </a:cubicBezTo>
                  <a:cubicBezTo>
                    <a:pt x="601" y="3270"/>
                    <a:pt x="734" y="3203"/>
                    <a:pt x="901" y="3170"/>
                  </a:cubicBezTo>
                  <a:cubicBezTo>
                    <a:pt x="936" y="3163"/>
                    <a:pt x="974" y="3160"/>
                    <a:pt x="1012" y="3160"/>
                  </a:cubicBezTo>
                  <a:cubicBezTo>
                    <a:pt x="1777" y="3160"/>
                    <a:pt x="3160" y="4361"/>
                    <a:pt x="3636" y="4837"/>
                  </a:cubicBezTo>
                  <a:lnTo>
                    <a:pt x="3803" y="5004"/>
                  </a:lnTo>
                  <a:lnTo>
                    <a:pt x="5771" y="101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7"/>
            <p:cNvSpPr/>
            <p:nvPr/>
          </p:nvSpPr>
          <p:spPr>
            <a:xfrm>
              <a:off x="10247500" y="6898725"/>
              <a:ext cx="154275" cy="269950"/>
            </a:xfrm>
            <a:custGeom>
              <a:avLst/>
              <a:gdLst/>
              <a:ahLst/>
              <a:cxnLst/>
              <a:rect l="l" t="t" r="r" b="b"/>
              <a:pathLst>
                <a:path w="6171" h="10798" extrusionOk="0">
                  <a:moveTo>
                    <a:pt x="2268" y="0"/>
                  </a:moveTo>
                  <a:lnTo>
                    <a:pt x="2268" y="0"/>
                  </a:lnTo>
                  <a:cubicBezTo>
                    <a:pt x="2268" y="0"/>
                    <a:pt x="2268" y="0"/>
                    <a:pt x="2268" y="0"/>
                  </a:cubicBezTo>
                  <a:lnTo>
                    <a:pt x="2268" y="0"/>
                  </a:lnTo>
                  <a:cubicBezTo>
                    <a:pt x="2268" y="0"/>
                    <a:pt x="2268" y="0"/>
                    <a:pt x="2268" y="0"/>
                  </a:cubicBezTo>
                  <a:close/>
                  <a:moveTo>
                    <a:pt x="2268" y="0"/>
                  </a:moveTo>
                  <a:cubicBezTo>
                    <a:pt x="2435" y="2502"/>
                    <a:pt x="1067" y="3002"/>
                    <a:pt x="0" y="3002"/>
                  </a:cubicBezTo>
                  <a:lnTo>
                    <a:pt x="1935" y="10574"/>
                  </a:lnTo>
                  <a:cubicBezTo>
                    <a:pt x="2401" y="10699"/>
                    <a:pt x="2928" y="10797"/>
                    <a:pt x="3440" y="10797"/>
                  </a:cubicBezTo>
                  <a:cubicBezTo>
                    <a:pt x="4578" y="10797"/>
                    <a:pt x="5643" y="10311"/>
                    <a:pt x="5804" y="8540"/>
                  </a:cubicBezTo>
                  <a:cubicBezTo>
                    <a:pt x="6171" y="4506"/>
                    <a:pt x="2273" y="39"/>
                    <a:pt x="2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7"/>
            <p:cNvSpPr/>
            <p:nvPr/>
          </p:nvSpPr>
          <p:spPr>
            <a:xfrm>
              <a:off x="10261675" y="6922900"/>
              <a:ext cx="87575" cy="66000"/>
            </a:xfrm>
            <a:custGeom>
              <a:avLst/>
              <a:gdLst/>
              <a:ahLst/>
              <a:cxnLst/>
              <a:rect l="l" t="t" r="r" b="b"/>
              <a:pathLst>
                <a:path w="3503" h="2640" extrusionOk="0">
                  <a:moveTo>
                    <a:pt x="1868" y="0"/>
                  </a:moveTo>
                  <a:cubicBezTo>
                    <a:pt x="1768" y="1868"/>
                    <a:pt x="0" y="2135"/>
                    <a:pt x="0" y="2135"/>
                  </a:cubicBezTo>
                  <a:cubicBezTo>
                    <a:pt x="426" y="2506"/>
                    <a:pt x="734" y="2640"/>
                    <a:pt x="957" y="2640"/>
                  </a:cubicBezTo>
                  <a:cubicBezTo>
                    <a:pt x="1535" y="2640"/>
                    <a:pt x="1535" y="1735"/>
                    <a:pt x="1535" y="1735"/>
                  </a:cubicBezTo>
                  <a:cubicBezTo>
                    <a:pt x="1535" y="1735"/>
                    <a:pt x="2137" y="2198"/>
                    <a:pt x="2646" y="2198"/>
                  </a:cubicBezTo>
                  <a:cubicBezTo>
                    <a:pt x="2748" y="2198"/>
                    <a:pt x="2847" y="2180"/>
                    <a:pt x="2936" y="2135"/>
                  </a:cubicBezTo>
                  <a:cubicBezTo>
                    <a:pt x="3503" y="1868"/>
                    <a:pt x="1868" y="0"/>
                    <a:pt x="1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7"/>
            <p:cNvSpPr/>
            <p:nvPr/>
          </p:nvSpPr>
          <p:spPr>
            <a:xfrm>
              <a:off x="10322550" y="7067175"/>
              <a:ext cx="82275" cy="95950"/>
            </a:xfrm>
            <a:custGeom>
              <a:avLst/>
              <a:gdLst/>
              <a:ahLst/>
              <a:cxnLst/>
              <a:rect l="l" t="t" r="r" b="b"/>
              <a:pathLst>
                <a:path w="3291" h="3838" extrusionOk="0">
                  <a:moveTo>
                    <a:pt x="2602" y="0"/>
                  </a:moveTo>
                  <a:lnTo>
                    <a:pt x="2602" y="0"/>
                  </a:lnTo>
                  <a:cubicBezTo>
                    <a:pt x="167" y="200"/>
                    <a:pt x="0" y="3836"/>
                    <a:pt x="0" y="3836"/>
                  </a:cubicBezTo>
                  <a:cubicBezTo>
                    <a:pt x="28" y="3837"/>
                    <a:pt x="56" y="3837"/>
                    <a:pt x="83" y="3837"/>
                  </a:cubicBezTo>
                  <a:cubicBezTo>
                    <a:pt x="3291" y="3837"/>
                    <a:pt x="2602" y="0"/>
                    <a:pt x="2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7"/>
            <p:cNvSpPr/>
            <p:nvPr/>
          </p:nvSpPr>
          <p:spPr>
            <a:xfrm>
              <a:off x="10517600" y="6979600"/>
              <a:ext cx="140675" cy="138750"/>
            </a:xfrm>
            <a:custGeom>
              <a:avLst/>
              <a:gdLst/>
              <a:ahLst/>
              <a:cxnLst/>
              <a:rect l="l" t="t" r="r" b="b"/>
              <a:pathLst>
                <a:path w="5627" h="5550" extrusionOk="0">
                  <a:moveTo>
                    <a:pt x="2139" y="1"/>
                  </a:moveTo>
                  <a:cubicBezTo>
                    <a:pt x="2072" y="34"/>
                    <a:pt x="2005" y="101"/>
                    <a:pt x="1972" y="201"/>
                  </a:cubicBezTo>
                  <a:cubicBezTo>
                    <a:pt x="1171" y="1101"/>
                    <a:pt x="504" y="2269"/>
                    <a:pt x="171" y="3503"/>
                  </a:cubicBezTo>
                  <a:cubicBezTo>
                    <a:pt x="1" y="4154"/>
                    <a:pt x="23" y="5550"/>
                    <a:pt x="849" y="5550"/>
                  </a:cubicBezTo>
                  <a:cubicBezTo>
                    <a:pt x="996" y="5550"/>
                    <a:pt x="1169" y="5506"/>
                    <a:pt x="1371" y="5405"/>
                  </a:cubicBezTo>
                  <a:cubicBezTo>
                    <a:pt x="2125" y="5059"/>
                    <a:pt x="2613" y="3147"/>
                    <a:pt x="3530" y="3147"/>
                  </a:cubicBezTo>
                  <a:cubicBezTo>
                    <a:pt x="3587" y="3147"/>
                    <a:pt x="3646" y="3154"/>
                    <a:pt x="3706" y="3170"/>
                  </a:cubicBezTo>
                  <a:cubicBezTo>
                    <a:pt x="4474" y="3336"/>
                    <a:pt x="4274" y="4704"/>
                    <a:pt x="4841" y="4871"/>
                  </a:cubicBezTo>
                  <a:cubicBezTo>
                    <a:pt x="4884" y="4882"/>
                    <a:pt x="4925" y="4887"/>
                    <a:pt x="4963" y="4887"/>
                  </a:cubicBezTo>
                  <a:cubicBezTo>
                    <a:pt x="5627" y="4887"/>
                    <a:pt x="5502" y="3315"/>
                    <a:pt x="5408" y="2936"/>
                  </a:cubicBezTo>
                  <a:cubicBezTo>
                    <a:pt x="5041" y="1335"/>
                    <a:pt x="3673" y="334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7"/>
            <p:cNvSpPr/>
            <p:nvPr/>
          </p:nvSpPr>
          <p:spPr>
            <a:xfrm>
              <a:off x="9848875" y="6915425"/>
              <a:ext cx="267025" cy="106075"/>
            </a:xfrm>
            <a:custGeom>
              <a:avLst/>
              <a:gdLst/>
              <a:ahLst/>
              <a:cxnLst/>
              <a:rect l="l" t="t" r="r" b="b"/>
              <a:pathLst>
                <a:path w="10681" h="4243" extrusionOk="0">
                  <a:moveTo>
                    <a:pt x="2486" y="0"/>
                  </a:moveTo>
                  <a:cubicBezTo>
                    <a:pt x="1645" y="0"/>
                    <a:pt x="628" y="1084"/>
                    <a:pt x="0" y="2201"/>
                  </a:cubicBezTo>
                  <a:cubicBezTo>
                    <a:pt x="401" y="2301"/>
                    <a:pt x="768" y="2468"/>
                    <a:pt x="1168" y="2601"/>
                  </a:cubicBezTo>
                  <a:cubicBezTo>
                    <a:pt x="3570" y="3435"/>
                    <a:pt x="6005" y="4102"/>
                    <a:pt x="8540" y="4236"/>
                  </a:cubicBezTo>
                  <a:cubicBezTo>
                    <a:pt x="8758" y="4236"/>
                    <a:pt x="8978" y="4243"/>
                    <a:pt x="9189" y="4243"/>
                  </a:cubicBezTo>
                  <a:cubicBezTo>
                    <a:pt x="10010" y="4243"/>
                    <a:pt x="10680" y="4137"/>
                    <a:pt x="10441" y="3101"/>
                  </a:cubicBezTo>
                  <a:cubicBezTo>
                    <a:pt x="10241" y="2034"/>
                    <a:pt x="9374" y="933"/>
                    <a:pt x="8340" y="533"/>
                  </a:cubicBezTo>
                  <a:cubicBezTo>
                    <a:pt x="7913" y="343"/>
                    <a:pt x="7527" y="264"/>
                    <a:pt x="7163" y="264"/>
                  </a:cubicBezTo>
                  <a:cubicBezTo>
                    <a:pt x="6248" y="264"/>
                    <a:pt x="5477" y="765"/>
                    <a:pt x="4570" y="1267"/>
                  </a:cubicBezTo>
                  <a:cubicBezTo>
                    <a:pt x="4315" y="1405"/>
                    <a:pt x="4148" y="1469"/>
                    <a:pt x="4026" y="1469"/>
                  </a:cubicBezTo>
                  <a:cubicBezTo>
                    <a:pt x="3765" y="1469"/>
                    <a:pt x="3709" y="1177"/>
                    <a:pt x="3436" y="700"/>
                  </a:cubicBezTo>
                  <a:cubicBezTo>
                    <a:pt x="3184" y="205"/>
                    <a:pt x="2852" y="0"/>
                    <a:pt x="24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7"/>
            <p:cNvSpPr/>
            <p:nvPr/>
          </p:nvSpPr>
          <p:spPr>
            <a:xfrm>
              <a:off x="10473475" y="7106325"/>
              <a:ext cx="46725" cy="62600"/>
            </a:xfrm>
            <a:custGeom>
              <a:avLst/>
              <a:gdLst/>
              <a:ahLst/>
              <a:cxnLst/>
              <a:rect l="l" t="t" r="r" b="b"/>
              <a:pathLst>
                <a:path w="1869" h="2504" extrusionOk="0">
                  <a:moveTo>
                    <a:pt x="975" y="1"/>
                  </a:moveTo>
                  <a:cubicBezTo>
                    <a:pt x="961" y="1"/>
                    <a:pt x="948" y="1"/>
                    <a:pt x="935" y="2"/>
                  </a:cubicBezTo>
                  <a:cubicBezTo>
                    <a:pt x="434" y="2"/>
                    <a:pt x="1" y="569"/>
                    <a:pt x="1" y="1270"/>
                  </a:cubicBezTo>
                  <a:cubicBezTo>
                    <a:pt x="1" y="1970"/>
                    <a:pt x="434" y="2504"/>
                    <a:pt x="935" y="2504"/>
                  </a:cubicBezTo>
                  <a:cubicBezTo>
                    <a:pt x="1435" y="2504"/>
                    <a:pt x="1869" y="1970"/>
                    <a:pt x="1869" y="1270"/>
                  </a:cubicBezTo>
                  <a:cubicBezTo>
                    <a:pt x="1869" y="588"/>
                    <a:pt x="1458" y="1"/>
                    <a:pt x="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7"/>
            <p:cNvSpPr/>
            <p:nvPr/>
          </p:nvSpPr>
          <p:spPr>
            <a:xfrm>
              <a:off x="10045675" y="7049650"/>
              <a:ext cx="39225" cy="26725"/>
            </a:xfrm>
            <a:custGeom>
              <a:avLst/>
              <a:gdLst/>
              <a:ahLst/>
              <a:cxnLst/>
              <a:rect l="l" t="t" r="r" b="b"/>
              <a:pathLst>
                <a:path w="1569" h="1069" extrusionOk="0">
                  <a:moveTo>
                    <a:pt x="801" y="1"/>
                  </a:moveTo>
                  <a:cubicBezTo>
                    <a:pt x="334" y="1"/>
                    <a:pt x="1" y="234"/>
                    <a:pt x="1" y="534"/>
                  </a:cubicBezTo>
                  <a:cubicBezTo>
                    <a:pt x="1" y="835"/>
                    <a:pt x="368" y="1068"/>
                    <a:pt x="801" y="1068"/>
                  </a:cubicBezTo>
                  <a:cubicBezTo>
                    <a:pt x="1235" y="1068"/>
                    <a:pt x="1568" y="835"/>
                    <a:pt x="1568" y="534"/>
                  </a:cubicBezTo>
                  <a:cubicBezTo>
                    <a:pt x="1568" y="234"/>
                    <a:pt x="1235" y="1"/>
                    <a:pt x="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7"/>
            <p:cNvSpPr/>
            <p:nvPr/>
          </p:nvSpPr>
          <p:spPr>
            <a:xfrm>
              <a:off x="10119900" y="7021300"/>
              <a:ext cx="79250" cy="55900"/>
            </a:xfrm>
            <a:custGeom>
              <a:avLst/>
              <a:gdLst/>
              <a:ahLst/>
              <a:cxnLst/>
              <a:rect l="l" t="t" r="r" b="b"/>
              <a:pathLst>
                <a:path w="3170" h="2236" extrusionOk="0">
                  <a:moveTo>
                    <a:pt x="1568" y="1"/>
                  </a:moveTo>
                  <a:cubicBezTo>
                    <a:pt x="701" y="1"/>
                    <a:pt x="0" y="501"/>
                    <a:pt x="0" y="1135"/>
                  </a:cubicBezTo>
                  <a:cubicBezTo>
                    <a:pt x="0" y="1735"/>
                    <a:pt x="701" y="2236"/>
                    <a:pt x="1568" y="2236"/>
                  </a:cubicBezTo>
                  <a:cubicBezTo>
                    <a:pt x="2435" y="2236"/>
                    <a:pt x="3169" y="1735"/>
                    <a:pt x="3169" y="1135"/>
                  </a:cubicBezTo>
                  <a:cubicBezTo>
                    <a:pt x="3169" y="501"/>
                    <a:pt x="2435" y="1"/>
                    <a:pt x="1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7"/>
            <p:cNvSpPr/>
            <p:nvPr/>
          </p:nvSpPr>
          <p:spPr>
            <a:xfrm>
              <a:off x="9517575" y="6061575"/>
              <a:ext cx="2034200" cy="1247675"/>
            </a:xfrm>
            <a:custGeom>
              <a:avLst/>
              <a:gdLst/>
              <a:ahLst/>
              <a:cxnLst/>
              <a:rect l="l" t="t" r="r" b="b"/>
              <a:pathLst>
                <a:path w="81368" h="49907" extrusionOk="0">
                  <a:moveTo>
                    <a:pt x="34987" y="1"/>
                  </a:moveTo>
                  <a:cubicBezTo>
                    <a:pt x="14723" y="1"/>
                    <a:pt x="1" y="15613"/>
                    <a:pt x="143" y="25247"/>
                  </a:cubicBezTo>
                  <a:cubicBezTo>
                    <a:pt x="343" y="36522"/>
                    <a:pt x="6514" y="42526"/>
                    <a:pt x="15654" y="45528"/>
                  </a:cubicBezTo>
                  <a:cubicBezTo>
                    <a:pt x="15654" y="45528"/>
                    <a:pt x="310" y="20277"/>
                    <a:pt x="33467" y="10870"/>
                  </a:cubicBezTo>
                  <a:cubicBezTo>
                    <a:pt x="33467" y="10870"/>
                    <a:pt x="59185" y="26314"/>
                    <a:pt x="43474" y="49864"/>
                  </a:cubicBezTo>
                  <a:cubicBezTo>
                    <a:pt x="43474" y="49864"/>
                    <a:pt x="44236" y="49906"/>
                    <a:pt x="45528" y="49906"/>
                  </a:cubicBezTo>
                  <a:cubicBezTo>
                    <a:pt x="50962" y="49906"/>
                    <a:pt x="65775" y="49166"/>
                    <a:pt x="72728" y="41458"/>
                  </a:cubicBezTo>
                  <a:cubicBezTo>
                    <a:pt x="81368" y="31885"/>
                    <a:pt x="71727" y="8635"/>
                    <a:pt x="46009" y="1530"/>
                  </a:cubicBezTo>
                  <a:cubicBezTo>
                    <a:pt x="42200" y="473"/>
                    <a:pt x="38510" y="1"/>
                    <a:pt x="349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7"/>
            <p:cNvSpPr/>
            <p:nvPr/>
          </p:nvSpPr>
          <p:spPr>
            <a:xfrm>
              <a:off x="9713775" y="6264100"/>
              <a:ext cx="668825" cy="736375"/>
            </a:xfrm>
            <a:custGeom>
              <a:avLst/>
              <a:gdLst/>
              <a:ahLst/>
              <a:cxnLst/>
              <a:rect l="l" t="t" r="r" b="b"/>
              <a:pathLst>
                <a:path w="26753" h="29455" extrusionOk="0">
                  <a:moveTo>
                    <a:pt x="26653" y="0"/>
                  </a:moveTo>
                  <a:cubicBezTo>
                    <a:pt x="26486" y="67"/>
                    <a:pt x="9107" y="3803"/>
                    <a:pt x="2903" y="14611"/>
                  </a:cubicBezTo>
                  <a:cubicBezTo>
                    <a:pt x="401" y="19014"/>
                    <a:pt x="0" y="24017"/>
                    <a:pt x="1802" y="29455"/>
                  </a:cubicBezTo>
                  <a:lnTo>
                    <a:pt x="2102" y="29355"/>
                  </a:lnTo>
                  <a:cubicBezTo>
                    <a:pt x="334" y="24017"/>
                    <a:pt x="668" y="19114"/>
                    <a:pt x="3169" y="14811"/>
                  </a:cubicBezTo>
                  <a:cubicBezTo>
                    <a:pt x="9307" y="4103"/>
                    <a:pt x="26586" y="401"/>
                    <a:pt x="26753" y="334"/>
                  </a:cubicBezTo>
                  <a:lnTo>
                    <a:pt x="26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7"/>
            <p:cNvSpPr/>
            <p:nvPr/>
          </p:nvSpPr>
          <p:spPr>
            <a:xfrm>
              <a:off x="9607025" y="6304125"/>
              <a:ext cx="521225" cy="696350"/>
            </a:xfrm>
            <a:custGeom>
              <a:avLst/>
              <a:gdLst/>
              <a:ahLst/>
              <a:cxnLst/>
              <a:rect l="l" t="t" r="r" b="b"/>
              <a:pathLst>
                <a:path w="20849" h="27854" extrusionOk="0">
                  <a:moveTo>
                    <a:pt x="20749" y="0"/>
                  </a:moveTo>
                  <a:cubicBezTo>
                    <a:pt x="20615" y="0"/>
                    <a:pt x="7706" y="3236"/>
                    <a:pt x="2669" y="12509"/>
                  </a:cubicBezTo>
                  <a:cubicBezTo>
                    <a:pt x="234" y="17013"/>
                    <a:pt x="1" y="22150"/>
                    <a:pt x="2002" y="27854"/>
                  </a:cubicBezTo>
                  <a:lnTo>
                    <a:pt x="2269" y="27720"/>
                  </a:lnTo>
                  <a:cubicBezTo>
                    <a:pt x="334" y="22150"/>
                    <a:pt x="568" y="17046"/>
                    <a:pt x="2936" y="12676"/>
                  </a:cubicBezTo>
                  <a:cubicBezTo>
                    <a:pt x="7906" y="3570"/>
                    <a:pt x="20716" y="367"/>
                    <a:pt x="20849" y="334"/>
                  </a:cubicBezTo>
                  <a:lnTo>
                    <a:pt x="207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7"/>
            <p:cNvSpPr/>
            <p:nvPr/>
          </p:nvSpPr>
          <p:spPr>
            <a:xfrm>
              <a:off x="10497675" y="6284950"/>
              <a:ext cx="446175" cy="944025"/>
            </a:xfrm>
            <a:custGeom>
              <a:avLst/>
              <a:gdLst/>
              <a:ahLst/>
              <a:cxnLst/>
              <a:rect l="l" t="t" r="r" b="b"/>
              <a:pathLst>
                <a:path w="17847" h="37761" extrusionOk="0">
                  <a:moveTo>
                    <a:pt x="234" y="0"/>
                  </a:moveTo>
                  <a:lnTo>
                    <a:pt x="0" y="267"/>
                  </a:lnTo>
                  <a:cubicBezTo>
                    <a:pt x="100" y="300"/>
                    <a:pt x="5838" y="5104"/>
                    <a:pt x="10107" y="12109"/>
                  </a:cubicBezTo>
                  <a:cubicBezTo>
                    <a:pt x="14010" y="18513"/>
                    <a:pt x="17479" y="28154"/>
                    <a:pt x="11508" y="37594"/>
                  </a:cubicBezTo>
                  <a:lnTo>
                    <a:pt x="11809" y="37761"/>
                  </a:lnTo>
                  <a:cubicBezTo>
                    <a:pt x="17846" y="28187"/>
                    <a:pt x="14344" y="18413"/>
                    <a:pt x="10341" y="11942"/>
                  </a:cubicBezTo>
                  <a:cubicBezTo>
                    <a:pt x="6071" y="4904"/>
                    <a:pt x="267" y="67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7"/>
            <p:cNvSpPr/>
            <p:nvPr/>
          </p:nvSpPr>
          <p:spPr>
            <a:xfrm>
              <a:off x="10662775" y="6354150"/>
              <a:ext cx="431175" cy="696375"/>
            </a:xfrm>
            <a:custGeom>
              <a:avLst/>
              <a:gdLst/>
              <a:ahLst/>
              <a:cxnLst/>
              <a:rect l="l" t="t" r="r" b="b"/>
              <a:pathLst>
                <a:path w="17247" h="27855" extrusionOk="0">
                  <a:moveTo>
                    <a:pt x="134" y="1"/>
                  </a:moveTo>
                  <a:lnTo>
                    <a:pt x="1" y="301"/>
                  </a:lnTo>
                  <a:cubicBezTo>
                    <a:pt x="34" y="334"/>
                    <a:pt x="5038" y="2536"/>
                    <a:pt x="9174" y="7039"/>
                  </a:cubicBezTo>
                  <a:cubicBezTo>
                    <a:pt x="12977" y="11175"/>
                    <a:pt x="16846" y="18080"/>
                    <a:pt x="13644" y="27721"/>
                  </a:cubicBezTo>
                  <a:lnTo>
                    <a:pt x="13978" y="27854"/>
                  </a:lnTo>
                  <a:cubicBezTo>
                    <a:pt x="17247" y="18047"/>
                    <a:pt x="13310" y="11009"/>
                    <a:pt x="9374" y="6772"/>
                  </a:cubicBezTo>
                  <a:cubicBezTo>
                    <a:pt x="5205" y="2269"/>
                    <a:pt x="168" y="34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7"/>
            <p:cNvSpPr/>
            <p:nvPr/>
          </p:nvSpPr>
          <p:spPr>
            <a:xfrm>
              <a:off x="10551875" y="6205725"/>
              <a:ext cx="708850" cy="949875"/>
            </a:xfrm>
            <a:custGeom>
              <a:avLst/>
              <a:gdLst/>
              <a:ahLst/>
              <a:cxnLst/>
              <a:rect l="l" t="t" r="r" b="b"/>
              <a:pathLst>
                <a:path w="28354" h="37995" extrusionOk="0">
                  <a:moveTo>
                    <a:pt x="101" y="0"/>
                  </a:moveTo>
                  <a:lnTo>
                    <a:pt x="0" y="334"/>
                  </a:lnTo>
                  <a:cubicBezTo>
                    <a:pt x="201" y="400"/>
                    <a:pt x="20849" y="6939"/>
                    <a:pt x="25919" y="20248"/>
                  </a:cubicBezTo>
                  <a:cubicBezTo>
                    <a:pt x="27987" y="25752"/>
                    <a:pt x="27153" y="31656"/>
                    <a:pt x="23451" y="37827"/>
                  </a:cubicBezTo>
                  <a:lnTo>
                    <a:pt x="23751" y="37994"/>
                  </a:lnTo>
                  <a:cubicBezTo>
                    <a:pt x="27520" y="31690"/>
                    <a:pt x="28354" y="25685"/>
                    <a:pt x="26253" y="20115"/>
                  </a:cubicBezTo>
                  <a:cubicBezTo>
                    <a:pt x="21116" y="6672"/>
                    <a:pt x="301" y="10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7"/>
            <p:cNvSpPr/>
            <p:nvPr/>
          </p:nvSpPr>
          <p:spPr>
            <a:xfrm>
              <a:off x="9904750" y="7358200"/>
              <a:ext cx="373625" cy="152100"/>
            </a:xfrm>
            <a:custGeom>
              <a:avLst/>
              <a:gdLst/>
              <a:ahLst/>
              <a:cxnLst/>
              <a:rect l="l" t="t" r="r" b="b"/>
              <a:pathLst>
                <a:path w="14945" h="6084" extrusionOk="0">
                  <a:moveTo>
                    <a:pt x="12809" y="1"/>
                  </a:moveTo>
                  <a:cubicBezTo>
                    <a:pt x="11151" y="1879"/>
                    <a:pt x="9440" y="2492"/>
                    <a:pt x="7914" y="2492"/>
                  </a:cubicBezTo>
                  <a:cubicBezTo>
                    <a:pt x="5050" y="2492"/>
                    <a:pt x="2836" y="334"/>
                    <a:pt x="2836" y="334"/>
                  </a:cubicBezTo>
                  <a:lnTo>
                    <a:pt x="2035" y="268"/>
                  </a:lnTo>
                  <a:lnTo>
                    <a:pt x="1501" y="168"/>
                  </a:lnTo>
                  <a:lnTo>
                    <a:pt x="0" y="1836"/>
                  </a:lnTo>
                  <a:cubicBezTo>
                    <a:pt x="1850" y="5027"/>
                    <a:pt x="4157" y="6084"/>
                    <a:pt x="6401" y="6084"/>
                  </a:cubicBezTo>
                  <a:cubicBezTo>
                    <a:pt x="10794" y="6084"/>
                    <a:pt x="14944" y="2036"/>
                    <a:pt x="14944" y="2036"/>
                  </a:cubicBezTo>
                  <a:lnTo>
                    <a:pt x="12809" y="1"/>
                  </a:ln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7"/>
            <p:cNvSpPr/>
            <p:nvPr/>
          </p:nvSpPr>
          <p:spPr>
            <a:xfrm>
              <a:off x="9722950" y="7207650"/>
              <a:ext cx="302750" cy="221625"/>
            </a:xfrm>
            <a:custGeom>
              <a:avLst/>
              <a:gdLst/>
              <a:ahLst/>
              <a:cxnLst/>
              <a:rect l="l" t="t" r="r" b="b"/>
              <a:pathLst>
                <a:path w="12110" h="8865" extrusionOk="0">
                  <a:moveTo>
                    <a:pt x="5656" y="1"/>
                  </a:moveTo>
                  <a:cubicBezTo>
                    <a:pt x="5626" y="1"/>
                    <a:pt x="5597" y="6"/>
                    <a:pt x="5571" y="19"/>
                  </a:cubicBezTo>
                  <a:cubicBezTo>
                    <a:pt x="4670" y="386"/>
                    <a:pt x="7973" y="5422"/>
                    <a:pt x="8073" y="5589"/>
                  </a:cubicBezTo>
                  <a:cubicBezTo>
                    <a:pt x="7920" y="5437"/>
                    <a:pt x="2946" y="1132"/>
                    <a:pt x="1532" y="1132"/>
                  </a:cubicBezTo>
                  <a:cubicBezTo>
                    <a:pt x="1399" y="1132"/>
                    <a:pt x="1298" y="1170"/>
                    <a:pt x="1235" y="1253"/>
                  </a:cubicBezTo>
                  <a:cubicBezTo>
                    <a:pt x="467" y="2220"/>
                    <a:pt x="7272" y="6023"/>
                    <a:pt x="7272" y="6023"/>
                  </a:cubicBezTo>
                  <a:cubicBezTo>
                    <a:pt x="7272" y="6023"/>
                    <a:pt x="3078" y="4782"/>
                    <a:pt x="1105" y="4782"/>
                  </a:cubicBezTo>
                  <a:cubicBezTo>
                    <a:pt x="509" y="4782"/>
                    <a:pt x="116" y="4895"/>
                    <a:pt x="100" y="5189"/>
                  </a:cubicBezTo>
                  <a:cubicBezTo>
                    <a:pt x="0" y="6423"/>
                    <a:pt x="7272" y="6757"/>
                    <a:pt x="7272" y="6757"/>
                  </a:cubicBezTo>
                  <a:cubicBezTo>
                    <a:pt x="7272" y="6757"/>
                    <a:pt x="1568" y="7557"/>
                    <a:pt x="1835" y="8558"/>
                  </a:cubicBezTo>
                  <a:cubicBezTo>
                    <a:pt x="1901" y="8779"/>
                    <a:pt x="2203" y="8865"/>
                    <a:pt x="2633" y="8865"/>
                  </a:cubicBezTo>
                  <a:cubicBezTo>
                    <a:pt x="4152" y="8865"/>
                    <a:pt x="7272" y="7791"/>
                    <a:pt x="7272" y="7791"/>
                  </a:cubicBezTo>
                  <a:cubicBezTo>
                    <a:pt x="7306" y="7791"/>
                    <a:pt x="7306" y="7858"/>
                    <a:pt x="7306" y="7858"/>
                  </a:cubicBezTo>
                  <a:cubicBezTo>
                    <a:pt x="7306" y="7858"/>
                    <a:pt x="7807" y="8112"/>
                    <a:pt x="8392" y="8112"/>
                  </a:cubicBezTo>
                  <a:cubicBezTo>
                    <a:pt x="9062" y="8112"/>
                    <a:pt x="9841" y="7780"/>
                    <a:pt x="10108" y="6356"/>
                  </a:cubicBezTo>
                  <a:cubicBezTo>
                    <a:pt x="10108" y="6356"/>
                    <a:pt x="12109" y="3788"/>
                    <a:pt x="11008" y="3588"/>
                  </a:cubicBezTo>
                  <a:cubicBezTo>
                    <a:pt x="10969" y="3580"/>
                    <a:pt x="10931" y="3577"/>
                    <a:pt x="10893" y="3577"/>
                  </a:cubicBezTo>
                  <a:cubicBezTo>
                    <a:pt x="9905" y="3577"/>
                    <a:pt x="9440" y="6023"/>
                    <a:pt x="9440" y="6023"/>
                  </a:cubicBezTo>
                  <a:cubicBezTo>
                    <a:pt x="9440" y="6023"/>
                    <a:pt x="6618" y="1"/>
                    <a:pt x="5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7"/>
            <p:cNvSpPr/>
            <p:nvPr/>
          </p:nvSpPr>
          <p:spPr>
            <a:xfrm>
              <a:off x="10047350" y="7580025"/>
              <a:ext cx="206825" cy="163250"/>
            </a:xfrm>
            <a:custGeom>
              <a:avLst/>
              <a:gdLst/>
              <a:ahLst/>
              <a:cxnLst/>
              <a:rect l="l" t="t" r="r" b="b"/>
              <a:pathLst>
                <a:path w="8273" h="6530" extrusionOk="0">
                  <a:moveTo>
                    <a:pt x="6171" y="1"/>
                  </a:moveTo>
                  <a:cubicBezTo>
                    <a:pt x="0" y="668"/>
                    <a:pt x="334" y="5738"/>
                    <a:pt x="334" y="5738"/>
                  </a:cubicBezTo>
                  <a:cubicBezTo>
                    <a:pt x="1672" y="6298"/>
                    <a:pt x="2785" y="6529"/>
                    <a:pt x="3710" y="6529"/>
                  </a:cubicBezTo>
                  <a:cubicBezTo>
                    <a:pt x="8136" y="6529"/>
                    <a:pt x="8273" y="1235"/>
                    <a:pt x="8273" y="1235"/>
                  </a:cubicBezTo>
                  <a:lnTo>
                    <a:pt x="61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7"/>
            <p:cNvSpPr/>
            <p:nvPr/>
          </p:nvSpPr>
          <p:spPr>
            <a:xfrm>
              <a:off x="10075700" y="7575875"/>
              <a:ext cx="116775" cy="153450"/>
            </a:xfrm>
            <a:custGeom>
              <a:avLst/>
              <a:gdLst/>
              <a:ahLst/>
              <a:cxnLst/>
              <a:rect l="l" t="t" r="r" b="b"/>
              <a:pathLst>
                <a:path w="4671" h="6138" extrusionOk="0">
                  <a:moveTo>
                    <a:pt x="4504" y="0"/>
                  </a:moveTo>
                  <a:cubicBezTo>
                    <a:pt x="4337" y="134"/>
                    <a:pt x="0" y="2502"/>
                    <a:pt x="501" y="6138"/>
                  </a:cubicBezTo>
                  <a:lnTo>
                    <a:pt x="834" y="6071"/>
                  </a:lnTo>
                  <a:cubicBezTo>
                    <a:pt x="367" y="2702"/>
                    <a:pt x="4637" y="334"/>
                    <a:pt x="4670" y="300"/>
                  </a:cubicBezTo>
                  <a:lnTo>
                    <a:pt x="4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7"/>
            <p:cNvSpPr/>
            <p:nvPr/>
          </p:nvSpPr>
          <p:spPr>
            <a:xfrm>
              <a:off x="10147425" y="7590050"/>
              <a:ext cx="60900" cy="127600"/>
            </a:xfrm>
            <a:custGeom>
              <a:avLst/>
              <a:gdLst/>
              <a:ahLst/>
              <a:cxnLst/>
              <a:rect l="l" t="t" r="r" b="b"/>
              <a:pathLst>
                <a:path w="2436" h="5104" extrusionOk="0">
                  <a:moveTo>
                    <a:pt x="2268" y="0"/>
                  </a:moveTo>
                  <a:cubicBezTo>
                    <a:pt x="2168" y="100"/>
                    <a:pt x="0" y="1568"/>
                    <a:pt x="167" y="3102"/>
                  </a:cubicBezTo>
                  <a:cubicBezTo>
                    <a:pt x="267" y="3903"/>
                    <a:pt x="968" y="4603"/>
                    <a:pt x="2302" y="5104"/>
                  </a:cubicBezTo>
                  <a:lnTo>
                    <a:pt x="2369" y="4804"/>
                  </a:lnTo>
                  <a:cubicBezTo>
                    <a:pt x="1168" y="4337"/>
                    <a:pt x="534" y="3770"/>
                    <a:pt x="467" y="3069"/>
                  </a:cubicBezTo>
                  <a:cubicBezTo>
                    <a:pt x="334" y="1735"/>
                    <a:pt x="2369" y="300"/>
                    <a:pt x="2435" y="300"/>
                  </a:cubicBezTo>
                  <a:lnTo>
                    <a:pt x="2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7"/>
            <p:cNvSpPr/>
            <p:nvPr/>
          </p:nvSpPr>
          <p:spPr>
            <a:xfrm>
              <a:off x="10161600" y="7642575"/>
              <a:ext cx="80900" cy="42550"/>
            </a:xfrm>
            <a:custGeom>
              <a:avLst/>
              <a:gdLst/>
              <a:ahLst/>
              <a:cxnLst/>
              <a:rect l="l" t="t" r="r" b="b"/>
              <a:pathLst>
                <a:path w="3236" h="1702" extrusionOk="0">
                  <a:moveTo>
                    <a:pt x="134" y="1"/>
                  </a:moveTo>
                  <a:lnTo>
                    <a:pt x="0" y="301"/>
                  </a:lnTo>
                  <a:lnTo>
                    <a:pt x="3069" y="1702"/>
                  </a:lnTo>
                  <a:lnTo>
                    <a:pt x="3236" y="1402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7"/>
            <p:cNvSpPr/>
            <p:nvPr/>
          </p:nvSpPr>
          <p:spPr>
            <a:xfrm>
              <a:off x="10177450" y="7623400"/>
              <a:ext cx="73400" cy="24200"/>
            </a:xfrm>
            <a:custGeom>
              <a:avLst/>
              <a:gdLst/>
              <a:ahLst/>
              <a:cxnLst/>
              <a:rect l="l" t="t" r="r" b="b"/>
              <a:pathLst>
                <a:path w="2936" h="968" extrusionOk="0">
                  <a:moveTo>
                    <a:pt x="67" y="0"/>
                  </a:moveTo>
                  <a:lnTo>
                    <a:pt x="0" y="334"/>
                  </a:lnTo>
                  <a:lnTo>
                    <a:pt x="2835" y="968"/>
                  </a:lnTo>
                  <a:lnTo>
                    <a:pt x="2935" y="66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7"/>
            <p:cNvSpPr/>
            <p:nvPr/>
          </p:nvSpPr>
          <p:spPr>
            <a:xfrm>
              <a:off x="10233150" y="7617550"/>
              <a:ext cx="216175" cy="192800"/>
            </a:xfrm>
            <a:custGeom>
              <a:avLst/>
              <a:gdLst/>
              <a:ahLst/>
              <a:cxnLst/>
              <a:rect l="l" t="t" r="r" b="b"/>
              <a:pathLst>
                <a:path w="8647" h="7712" extrusionOk="0">
                  <a:moveTo>
                    <a:pt x="1675" y="1"/>
                  </a:moveTo>
                  <a:cubicBezTo>
                    <a:pt x="1547" y="33"/>
                    <a:pt x="0" y="7711"/>
                    <a:pt x="7113" y="7711"/>
                  </a:cubicBezTo>
                  <a:cubicBezTo>
                    <a:pt x="7399" y="7711"/>
                    <a:pt x="7698" y="7699"/>
                    <a:pt x="8013" y="7673"/>
                  </a:cubicBezTo>
                  <a:cubicBezTo>
                    <a:pt x="8013" y="7673"/>
                    <a:pt x="8646" y="3704"/>
                    <a:pt x="4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7"/>
            <p:cNvSpPr/>
            <p:nvPr/>
          </p:nvSpPr>
          <p:spPr>
            <a:xfrm>
              <a:off x="10328375" y="7612550"/>
              <a:ext cx="101775" cy="192675"/>
            </a:xfrm>
            <a:custGeom>
              <a:avLst/>
              <a:gdLst/>
              <a:ahLst/>
              <a:cxnLst/>
              <a:rect l="l" t="t" r="r" b="b"/>
              <a:pathLst>
                <a:path w="4071" h="7707" extrusionOk="0">
                  <a:moveTo>
                    <a:pt x="234" y="1"/>
                  </a:moveTo>
                  <a:lnTo>
                    <a:pt x="1" y="234"/>
                  </a:lnTo>
                  <a:cubicBezTo>
                    <a:pt x="34" y="268"/>
                    <a:pt x="3703" y="3937"/>
                    <a:pt x="2002" y="7573"/>
                  </a:cubicBezTo>
                  <a:lnTo>
                    <a:pt x="2269" y="7706"/>
                  </a:lnTo>
                  <a:cubicBezTo>
                    <a:pt x="4070" y="3870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7"/>
            <p:cNvSpPr/>
            <p:nvPr/>
          </p:nvSpPr>
          <p:spPr>
            <a:xfrm>
              <a:off x="10287525" y="7615050"/>
              <a:ext cx="70075" cy="120950"/>
            </a:xfrm>
            <a:custGeom>
              <a:avLst/>
              <a:gdLst/>
              <a:ahLst/>
              <a:cxnLst/>
              <a:rect l="l" t="t" r="r" b="b"/>
              <a:pathLst>
                <a:path w="2803" h="4838" extrusionOk="0">
                  <a:moveTo>
                    <a:pt x="968" y="1"/>
                  </a:moveTo>
                  <a:lnTo>
                    <a:pt x="734" y="268"/>
                  </a:lnTo>
                  <a:cubicBezTo>
                    <a:pt x="767" y="268"/>
                    <a:pt x="2435" y="1836"/>
                    <a:pt x="2135" y="3103"/>
                  </a:cubicBezTo>
                  <a:cubicBezTo>
                    <a:pt x="1968" y="3737"/>
                    <a:pt x="1234" y="4237"/>
                    <a:pt x="0" y="4504"/>
                  </a:cubicBezTo>
                  <a:lnTo>
                    <a:pt x="67" y="4838"/>
                  </a:lnTo>
                  <a:cubicBezTo>
                    <a:pt x="1468" y="4504"/>
                    <a:pt x="2235" y="3970"/>
                    <a:pt x="2402" y="3170"/>
                  </a:cubicBezTo>
                  <a:cubicBezTo>
                    <a:pt x="2802" y="1735"/>
                    <a:pt x="1034" y="10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7"/>
            <p:cNvSpPr/>
            <p:nvPr/>
          </p:nvSpPr>
          <p:spPr>
            <a:xfrm>
              <a:off x="10265825" y="7656750"/>
              <a:ext cx="72575" cy="28375"/>
            </a:xfrm>
            <a:custGeom>
              <a:avLst/>
              <a:gdLst/>
              <a:ahLst/>
              <a:cxnLst/>
              <a:rect l="l" t="t" r="r" b="b"/>
              <a:pathLst>
                <a:path w="2903" h="1135" extrusionOk="0">
                  <a:moveTo>
                    <a:pt x="2803" y="1"/>
                  </a:moveTo>
                  <a:lnTo>
                    <a:pt x="1" y="835"/>
                  </a:lnTo>
                  <a:lnTo>
                    <a:pt x="101" y="1135"/>
                  </a:lnTo>
                  <a:lnTo>
                    <a:pt x="2903" y="334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7"/>
            <p:cNvSpPr/>
            <p:nvPr/>
          </p:nvSpPr>
          <p:spPr>
            <a:xfrm>
              <a:off x="10268325" y="7635075"/>
              <a:ext cx="55075" cy="22550"/>
            </a:xfrm>
            <a:custGeom>
              <a:avLst/>
              <a:gdLst/>
              <a:ahLst/>
              <a:cxnLst/>
              <a:rect l="l" t="t" r="r" b="b"/>
              <a:pathLst>
                <a:path w="2203" h="902" extrusionOk="0">
                  <a:moveTo>
                    <a:pt x="2136" y="0"/>
                  </a:moveTo>
                  <a:lnTo>
                    <a:pt x="1" y="568"/>
                  </a:lnTo>
                  <a:lnTo>
                    <a:pt x="68" y="901"/>
                  </a:lnTo>
                  <a:lnTo>
                    <a:pt x="2203" y="334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7"/>
            <p:cNvSpPr/>
            <p:nvPr/>
          </p:nvSpPr>
          <p:spPr>
            <a:xfrm>
              <a:off x="10126575" y="7284000"/>
              <a:ext cx="392800" cy="303575"/>
            </a:xfrm>
            <a:custGeom>
              <a:avLst/>
              <a:gdLst/>
              <a:ahLst/>
              <a:cxnLst/>
              <a:rect l="l" t="t" r="r" b="b"/>
              <a:pathLst>
                <a:path w="15712" h="12143" extrusionOk="0">
                  <a:moveTo>
                    <a:pt x="6105" y="0"/>
                  </a:moveTo>
                  <a:lnTo>
                    <a:pt x="1535" y="4203"/>
                  </a:lnTo>
                  <a:cubicBezTo>
                    <a:pt x="1535" y="4203"/>
                    <a:pt x="1768" y="5204"/>
                    <a:pt x="2669" y="5804"/>
                  </a:cubicBezTo>
                  <a:lnTo>
                    <a:pt x="0" y="10207"/>
                  </a:lnTo>
                  <a:lnTo>
                    <a:pt x="14777" y="12142"/>
                  </a:lnTo>
                  <a:lnTo>
                    <a:pt x="15678" y="9874"/>
                  </a:lnTo>
                  <a:lnTo>
                    <a:pt x="13977" y="7539"/>
                  </a:lnTo>
                  <a:cubicBezTo>
                    <a:pt x="15311" y="6805"/>
                    <a:pt x="15678" y="5504"/>
                    <a:pt x="15711" y="5471"/>
                  </a:cubicBezTo>
                  <a:lnTo>
                    <a:pt x="9107" y="400"/>
                  </a:lnTo>
                  <a:cubicBezTo>
                    <a:pt x="9107" y="400"/>
                    <a:pt x="8539" y="1285"/>
                    <a:pt x="7728" y="1285"/>
                  </a:cubicBezTo>
                  <a:cubicBezTo>
                    <a:pt x="7249" y="1285"/>
                    <a:pt x="6686" y="977"/>
                    <a:pt x="6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7"/>
            <p:cNvSpPr/>
            <p:nvPr/>
          </p:nvSpPr>
          <p:spPr>
            <a:xfrm>
              <a:off x="10123225" y="7327350"/>
              <a:ext cx="134300" cy="215175"/>
            </a:xfrm>
            <a:custGeom>
              <a:avLst/>
              <a:gdLst/>
              <a:ahLst/>
              <a:cxnLst/>
              <a:rect l="l" t="t" r="r" b="b"/>
              <a:pathLst>
                <a:path w="5372" h="8607" extrusionOk="0">
                  <a:moveTo>
                    <a:pt x="5071" y="1"/>
                  </a:moveTo>
                  <a:lnTo>
                    <a:pt x="1" y="8440"/>
                  </a:lnTo>
                  <a:lnTo>
                    <a:pt x="268" y="8607"/>
                  </a:lnTo>
                  <a:lnTo>
                    <a:pt x="5371" y="167"/>
                  </a:lnTo>
                  <a:lnTo>
                    <a:pt x="5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7"/>
            <p:cNvSpPr/>
            <p:nvPr/>
          </p:nvSpPr>
          <p:spPr>
            <a:xfrm>
              <a:off x="9966450" y="7420850"/>
              <a:ext cx="717650" cy="222475"/>
            </a:xfrm>
            <a:custGeom>
              <a:avLst/>
              <a:gdLst/>
              <a:ahLst/>
              <a:cxnLst/>
              <a:rect l="l" t="t" r="r" b="b"/>
              <a:pathLst>
                <a:path w="28706" h="8899" extrusionOk="0">
                  <a:moveTo>
                    <a:pt x="2983" y="0"/>
                  </a:moveTo>
                  <a:cubicBezTo>
                    <a:pt x="2804" y="0"/>
                    <a:pt x="2632" y="10"/>
                    <a:pt x="2469" y="30"/>
                  </a:cubicBezTo>
                  <a:cubicBezTo>
                    <a:pt x="1" y="330"/>
                    <a:pt x="234" y="7035"/>
                    <a:pt x="13043" y="8603"/>
                  </a:cubicBezTo>
                  <a:cubicBezTo>
                    <a:pt x="14678" y="8807"/>
                    <a:pt x="16156" y="8898"/>
                    <a:pt x="17485" y="8898"/>
                  </a:cubicBezTo>
                  <a:cubicBezTo>
                    <a:pt x="26573" y="8898"/>
                    <a:pt x="28706" y="4628"/>
                    <a:pt x="26320" y="2999"/>
                  </a:cubicBezTo>
                  <a:cubicBezTo>
                    <a:pt x="25705" y="2577"/>
                    <a:pt x="25044" y="2413"/>
                    <a:pt x="24386" y="2413"/>
                  </a:cubicBezTo>
                  <a:cubicBezTo>
                    <a:pt x="22077" y="2413"/>
                    <a:pt x="19815" y="4433"/>
                    <a:pt x="19815" y="4433"/>
                  </a:cubicBezTo>
                  <a:lnTo>
                    <a:pt x="13877" y="4767"/>
                  </a:lnTo>
                  <a:lnTo>
                    <a:pt x="13410" y="3599"/>
                  </a:lnTo>
                  <a:lnTo>
                    <a:pt x="10375" y="4166"/>
                  </a:lnTo>
                  <a:cubicBezTo>
                    <a:pt x="9317" y="1895"/>
                    <a:pt x="5471" y="0"/>
                    <a:pt x="29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7"/>
            <p:cNvSpPr/>
            <p:nvPr/>
          </p:nvSpPr>
          <p:spPr>
            <a:xfrm>
              <a:off x="10172425" y="7441600"/>
              <a:ext cx="354450" cy="160150"/>
            </a:xfrm>
            <a:custGeom>
              <a:avLst/>
              <a:gdLst/>
              <a:ahLst/>
              <a:cxnLst/>
              <a:rect l="l" t="t" r="r" b="b"/>
              <a:pathLst>
                <a:path w="14178" h="6406" extrusionOk="0">
                  <a:moveTo>
                    <a:pt x="3970" y="1"/>
                  </a:moveTo>
                  <a:cubicBezTo>
                    <a:pt x="3970" y="1"/>
                    <a:pt x="601" y="1335"/>
                    <a:pt x="1" y="4504"/>
                  </a:cubicBezTo>
                  <a:lnTo>
                    <a:pt x="3904" y="6405"/>
                  </a:lnTo>
                  <a:lnTo>
                    <a:pt x="5004" y="4237"/>
                  </a:lnTo>
                  <a:cubicBezTo>
                    <a:pt x="5004" y="4237"/>
                    <a:pt x="5590" y="5475"/>
                    <a:pt x="6204" y="5475"/>
                  </a:cubicBezTo>
                  <a:cubicBezTo>
                    <a:pt x="6457" y="5475"/>
                    <a:pt x="6715" y="5265"/>
                    <a:pt x="6939" y="4671"/>
                  </a:cubicBezTo>
                  <a:cubicBezTo>
                    <a:pt x="6939" y="4671"/>
                    <a:pt x="8744" y="5774"/>
                    <a:pt x="10552" y="5774"/>
                  </a:cubicBezTo>
                  <a:cubicBezTo>
                    <a:pt x="11502" y="5774"/>
                    <a:pt x="12454" y="5468"/>
                    <a:pt x="13144" y="4537"/>
                  </a:cubicBezTo>
                  <a:cubicBezTo>
                    <a:pt x="14178" y="3170"/>
                    <a:pt x="13777" y="1602"/>
                    <a:pt x="13177" y="401"/>
                  </a:cubicBezTo>
                  <a:lnTo>
                    <a:pt x="13177" y="401"/>
                  </a:lnTo>
                  <a:cubicBezTo>
                    <a:pt x="12677" y="1001"/>
                    <a:pt x="11909" y="1602"/>
                    <a:pt x="10642" y="1769"/>
                  </a:cubicBezTo>
                  <a:cubicBezTo>
                    <a:pt x="10420" y="2561"/>
                    <a:pt x="9897" y="3444"/>
                    <a:pt x="8844" y="3444"/>
                  </a:cubicBezTo>
                  <a:cubicBezTo>
                    <a:pt x="8788" y="3444"/>
                    <a:pt x="8732" y="3441"/>
                    <a:pt x="8674" y="3436"/>
                  </a:cubicBezTo>
                  <a:cubicBezTo>
                    <a:pt x="6572" y="3270"/>
                    <a:pt x="3970" y="1"/>
                    <a:pt x="3970" y="1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7"/>
            <p:cNvSpPr/>
            <p:nvPr/>
          </p:nvSpPr>
          <p:spPr>
            <a:xfrm>
              <a:off x="10358400" y="7359050"/>
              <a:ext cx="165975" cy="132625"/>
            </a:xfrm>
            <a:custGeom>
              <a:avLst/>
              <a:gdLst/>
              <a:ahLst/>
              <a:cxnLst/>
              <a:rect l="l" t="t" r="r" b="b"/>
              <a:pathLst>
                <a:path w="6639" h="5305" extrusionOk="0">
                  <a:moveTo>
                    <a:pt x="334" y="0"/>
                  </a:moveTo>
                  <a:lnTo>
                    <a:pt x="1" y="67"/>
                  </a:lnTo>
                  <a:lnTo>
                    <a:pt x="1535" y="5237"/>
                  </a:lnTo>
                  <a:lnTo>
                    <a:pt x="1668" y="5237"/>
                  </a:lnTo>
                  <a:cubicBezTo>
                    <a:pt x="1969" y="5304"/>
                    <a:pt x="2235" y="5304"/>
                    <a:pt x="2502" y="5304"/>
                  </a:cubicBezTo>
                  <a:cubicBezTo>
                    <a:pt x="5705" y="5304"/>
                    <a:pt x="6572" y="2569"/>
                    <a:pt x="6639" y="2569"/>
                  </a:cubicBezTo>
                  <a:lnTo>
                    <a:pt x="6305" y="2502"/>
                  </a:lnTo>
                  <a:cubicBezTo>
                    <a:pt x="6243" y="2502"/>
                    <a:pt x="5489" y="4982"/>
                    <a:pt x="2542" y="4982"/>
                  </a:cubicBezTo>
                  <a:cubicBezTo>
                    <a:pt x="2319" y="4982"/>
                    <a:pt x="2084" y="4968"/>
                    <a:pt x="1835" y="4937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7"/>
            <p:cNvSpPr/>
            <p:nvPr/>
          </p:nvSpPr>
          <p:spPr>
            <a:xfrm>
              <a:off x="10239150" y="7513325"/>
              <a:ext cx="60900" cy="75900"/>
            </a:xfrm>
            <a:custGeom>
              <a:avLst/>
              <a:gdLst/>
              <a:ahLst/>
              <a:cxnLst/>
              <a:rect l="l" t="t" r="r" b="b"/>
              <a:pathLst>
                <a:path w="2436" h="3036" extrusionOk="0">
                  <a:moveTo>
                    <a:pt x="2335" y="0"/>
                  </a:moveTo>
                  <a:cubicBezTo>
                    <a:pt x="668" y="467"/>
                    <a:pt x="67" y="2869"/>
                    <a:pt x="0" y="2969"/>
                  </a:cubicBezTo>
                  <a:lnTo>
                    <a:pt x="334" y="3036"/>
                  </a:lnTo>
                  <a:cubicBezTo>
                    <a:pt x="334" y="3002"/>
                    <a:pt x="968" y="701"/>
                    <a:pt x="2436" y="334"/>
                  </a:cubicBezTo>
                  <a:lnTo>
                    <a:pt x="2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7"/>
            <p:cNvSpPr/>
            <p:nvPr/>
          </p:nvSpPr>
          <p:spPr>
            <a:xfrm>
              <a:off x="10218300" y="7499975"/>
              <a:ext cx="69250" cy="79250"/>
            </a:xfrm>
            <a:custGeom>
              <a:avLst/>
              <a:gdLst/>
              <a:ahLst/>
              <a:cxnLst/>
              <a:rect l="l" t="t" r="r" b="b"/>
              <a:pathLst>
                <a:path w="2770" h="3170" extrusionOk="0">
                  <a:moveTo>
                    <a:pt x="2636" y="1"/>
                  </a:moveTo>
                  <a:cubicBezTo>
                    <a:pt x="234" y="835"/>
                    <a:pt x="1" y="3069"/>
                    <a:pt x="1" y="3103"/>
                  </a:cubicBezTo>
                  <a:lnTo>
                    <a:pt x="334" y="3170"/>
                  </a:lnTo>
                  <a:cubicBezTo>
                    <a:pt x="334" y="3069"/>
                    <a:pt x="501" y="1068"/>
                    <a:pt x="2769" y="334"/>
                  </a:cubicBezTo>
                  <a:lnTo>
                    <a:pt x="26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7"/>
            <p:cNvSpPr/>
            <p:nvPr/>
          </p:nvSpPr>
          <p:spPr>
            <a:xfrm>
              <a:off x="10194950" y="7479125"/>
              <a:ext cx="77575" cy="88425"/>
            </a:xfrm>
            <a:custGeom>
              <a:avLst/>
              <a:gdLst/>
              <a:ahLst/>
              <a:cxnLst/>
              <a:rect l="l" t="t" r="r" b="b"/>
              <a:pathLst>
                <a:path w="3103" h="3537" extrusionOk="0">
                  <a:moveTo>
                    <a:pt x="3069" y="1"/>
                  </a:moveTo>
                  <a:cubicBezTo>
                    <a:pt x="568" y="234"/>
                    <a:pt x="1" y="3436"/>
                    <a:pt x="1" y="3503"/>
                  </a:cubicBezTo>
                  <a:lnTo>
                    <a:pt x="334" y="3537"/>
                  </a:lnTo>
                  <a:cubicBezTo>
                    <a:pt x="334" y="3503"/>
                    <a:pt x="834" y="534"/>
                    <a:pt x="3103" y="334"/>
                  </a:cubicBezTo>
                  <a:lnTo>
                    <a:pt x="30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7"/>
            <p:cNvSpPr/>
            <p:nvPr/>
          </p:nvSpPr>
          <p:spPr>
            <a:xfrm>
              <a:off x="10551875" y="7509975"/>
              <a:ext cx="107600" cy="266900"/>
            </a:xfrm>
            <a:custGeom>
              <a:avLst/>
              <a:gdLst/>
              <a:ahLst/>
              <a:cxnLst/>
              <a:rect l="l" t="t" r="r" b="b"/>
              <a:pathLst>
                <a:path w="4304" h="10676" extrusionOk="0">
                  <a:moveTo>
                    <a:pt x="2402" y="1"/>
                  </a:moveTo>
                  <a:lnTo>
                    <a:pt x="0" y="501"/>
                  </a:lnTo>
                  <a:lnTo>
                    <a:pt x="3403" y="10675"/>
                  </a:lnTo>
                  <a:lnTo>
                    <a:pt x="4304" y="10175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7"/>
            <p:cNvSpPr/>
            <p:nvPr/>
          </p:nvSpPr>
          <p:spPr>
            <a:xfrm>
              <a:off x="10754525" y="7468300"/>
              <a:ext cx="192650" cy="265200"/>
            </a:xfrm>
            <a:custGeom>
              <a:avLst/>
              <a:gdLst/>
              <a:ahLst/>
              <a:cxnLst/>
              <a:rect l="l" t="t" r="r" b="b"/>
              <a:pathLst>
                <a:path w="7706" h="10608" extrusionOk="0">
                  <a:moveTo>
                    <a:pt x="5504" y="0"/>
                  </a:moveTo>
                  <a:lnTo>
                    <a:pt x="0" y="10608"/>
                  </a:lnTo>
                  <a:lnTo>
                    <a:pt x="968" y="10608"/>
                  </a:lnTo>
                  <a:lnTo>
                    <a:pt x="7706" y="1101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7"/>
            <p:cNvSpPr/>
            <p:nvPr/>
          </p:nvSpPr>
          <p:spPr>
            <a:xfrm>
              <a:off x="10664450" y="7471625"/>
              <a:ext cx="65900" cy="286900"/>
            </a:xfrm>
            <a:custGeom>
              <a:avLst/>
              <a:gdLst/>
              <a:ahLst/>
              <a:cxnLst/>
              <a:rect l="l" t="t" r="r" b="b"/>
              <a:pathLst>
                <a:path w="2636" h="11476" extrusionOk="0">
                  <a:moveTo>
                    <a:pt x="2636" y="0"/>
                  </a:moveTo>
                  <a:lnTo>
                    <a:pt x="1" y="334"/>
                  </a:lnTo>
                  <a:cubicBezTo>
                    <a:pt x="1" y="334"/>
                    <a:pt x="67" y="11375"/>
                    <a:pt x="1" y="11475"/>
                  </a:cubicBezTo>
                  <a:lnTo>
                    <a:pt x="935" y="11475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7"/>
            <p:cNvSpPr/>
            <p:nvPr/>
          </p:nvSpPr>
          <p:spPr>
            <a:xfrm>
              <a:off x="10709475" y="7492475"/>
              <a:ext cx="115950" cy="262700"/>
            </a:xfrm>
            <a:custGeom>
              <a:avLst/>
              <a:gdLst/>
              <a:ahLst/>
              <a:cxnLst/>
              <a:rect l="l" t="t" r="r" b="b"/>
              <a:pathLst>
                <a:path w="4638" h="10508" extrusionOk="0">
                  <a:moveTo>
                    <a:pt x="2036" y="0"/>
                  </a:moveTo>
                  <a:lnTo>
                    <a:pt x="1" y="10508"/>
                  </a:lnTo>
                  <a:lnTo>
                    <a:pt x="1002" y="10508"/>
                  </a:lnTo>
                  <a:lnTo>
                    <a:pt x="4638" y="534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7"/>
            <p:cNvSpPr/>
            <p:nvPr/>
          </p:nvSpPr>
          <p:spPr>
            <a:xfrm>
              <a:off x="10500175" y="7684275"/>
              <a:ext cx="418650" cy="334500"/>
            </a:xfrm>
            <a:custGeom>
              <a:avLst/>
              <a:gdLst/>
              <a:ahLst/>
              <a:cxnLst/>
              <a:rect l="l" t="t" r="r" b="b"/>
              <a:pathLst>
                <a:path w="16746" h="13380" extrusionOk="0">
                  <a:moveTo>
                    <a:pt x="12709" y="1"/>
                  </a:moveTo>
                  <a:cubicBezTo>
                    <a:pt x="10135" y="1731"/>
                    <a:pt x="8289" y="2242"/>
                    <a:pt x="7006" y="2242"/>
                  </a:cubicBezTo>
                  <a:cubicBezTo>
                    <a:pt x="5147" y="2242"/>
                    <a:pt x="4470" y="1168"/>
                    <a:pt x="4470" y="1168"/>
                  </a:cubicBezTo>
                  <a:lnTo>
                    <a:pt x="0" y="10708"/>
                  </a:lnTo>
                  <a:cubicBezTo>
                    <a:pt x="2924" y="12700"/>
                    <a:pt x="5680" y="13379"/>
                    <a:pt x="8079" y="13379"/>
                  </a:cubicBezTo>
                  <a:cubicBezTo>
                    <a:pt x="13235" y="13379"/>
                    <a:pt x="16746" y="10241"/>
                    <a:pt x="16746" y="10241"/>
                  </a:cubicBezTo>
                  <a:lnTo>
                    <a:pt x="12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7"/>
            <p:cNvSpPr/>
            <p:nvPr/>
          </p:nvSpPr>
          <p:spPr>
            <a:xfrm>
              <a:off x="10591900" y="7710125"/>
              <a:ext cx="241025" cy="71750"/>
            </a:xfrm>
            <a:custGeom>
              <a:avLst/>
              <a:gdLst/>
              <a:ahLst/>
              <a:cxnLst/>
              <a:rect l="l" t="t" r="r" b="b"/>
              <a:pathLst>
                <a:path w="9641" h="2870" extrusionOk="0">
                  <a:moveTo>
                    <a:pt x="9374" y="1"/>
                  </a:moveTo>
                  <a:cubicBezTo>
                    <a:pt x="7553" y="1991"/>
                    <a:pt x="5666" y="2572"/>
                    <a:pt x="4081" y="2572"/>
                  </a:cubicBezTo>
                  <a:cubicBezTo>
                    <a:pt x="1919" y="2572"/>
                    <a:pt x="316" y="1493"/>
                    <a:pt x="201" y="1435"/>
                  </a:cubicBezTo>
                  <a:lnTo>
                    <a:pt x="1" y="1702"/>
                  </a:lnTo>
                  <a:cubicBezTo>
                    <a:pt x="34" y="1702"/>
                    <a:pt x="1735" y="2869"/>
                    <a:pt x="4070" y="2869"/>
                  </a:cubicBezTo>
                  <a:cubicBezTo>
                    <a:pt x="5738" y="2869"/>
                    <a:pt x="7739" y="2302"/>
                    <a:pt x="9641" y="201"/>
                  </a:cubicBezTo>
                  <a:lnTo>
                    <a:pt x="93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7"/>
            <p:cNvSpPr/>
            <p:nvPr/>
          </p:nvSpPr>
          <p:spPr>
            <a:xfrm>
              <a:off x="10583575" y="7735150"/>
              <a:ext cx="258525" cy="79250"/>
            </a:xfrm>
            <a:custGeom>
              <a:avLst/>
              <a:gdLst/>
              <a:ahLst/>
              <a:cxnLst/>
              <a:rect l="l" t="t" r="r" b="b"/>
              <a:pathLst>
                <a:path w="10341" h="3170" extrusionOk="0">
                  <a:moveTo>
                    <a:pt x="10074" y="0"/>
                  </a:moveTo>
                  <a:cubicBezTo>
                    <a:pt x="8173" y="2196"/>
                    <a:pt x="6154" y="2842"/>
                    <a:pt x="4440" y="2842"/>
                  </a:cubicBezTo>
                  <a:cubicBezTo>
                    <a:pt x="2092" y="2842"/>
                    <a:pt x="316" y="1631"/>
                    <a:pt x="200" y="1535"/>
                  </a:cubicBezTo>
                  <a:lnTo>
                    <a:pt x="0" y="1835"/>
                  </a:lnTo>
                  <a:cubicBezTo>
                    <a:pt x="33" y="1868"/>
                    <a:pt x="1901" y="3169"/>
                    <a:pt x="4470" y="3169"/>
                  </a:cubicBezTo>
                  <a:cubicBezTo>
                    <a:pt x="6305" y="3169"/>
                    <a:pt x="8373" y="2502"/>
                    <a:pt x="10341" y="200"/>
                  </a:cubicBezTo>
                  <a:lnTo>
                    <a:pt x="100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7"/>
            <p:cNvSpPr/>
            <p:nvPr/>
          </p:nvSpPr>
          <p:spPr>
            <a:xfrm>
              <a:off x="10510175" y="7901925"/>
              <a:ext cx="399475" cy="95925"/>
            </a:xfrm>
            <a:custGeom>
              <a:avLst/>
              <a:gdLst/>
              <a:ahLst/>
              <a:cxnLst/>
              <a:rect l="l" t="t" r="r" b="b"/>
              <a:pathLst>
                <a:path w="15979" h="3837" extrusionOk="0">
                  <a:moveTo>
                    <a:pt x="15745" y="1"/>
                  </a:moveTo>
                  <a:cubicBezTo>
                    <a:pt x="12974" y="2651"/>
                    <a:pt x="10190" y="3500"/>
                    <a:pt x="7761" y="3500"/>
                  </a:cubicBezTo>
                  <a:cubicBezTo>
                    <a:pt x="3464" y="3500"/>
                    <a:pt x="277" y="844"/>
                    <a:pt x="234" y="801"/>
                  </a:cubicBezTo>
                  <a:lnTo>
                    <a:pt x="1" y="1035"/>
                  </a:lnTo>
                  <a:cubicBezTo>
                    <a:pt x="67" y="1102"/>
                    <a:pt x="3336" y="3837"/>
                    <a:pt x="7773" y="3837"/>
                  </a:cubicBezTo>
                  <a:cubicBezTo>
                    <a:pt x="10241" y="3837"/>
                    <a:pt x="13110" y="2970"/>
                    <a:pt x="15979" y="268"/>
                  </a:cubicBezTo>
                  <a:lnTo>
                    <a:pt x="15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7"/>
            <p:cNvSpPr/>
            <p:nvPr/>
          </p:nvSpPr>
          <p:spPr>
            <a:xfrm>
              <a:off x="10521850" y="7872750"/>
              <a:ext cx="374450" cy="99250"/>
            </a:xfrm>
            <a:custGeom>
              <a:avLst/>
              <a:gdLst/>
              <a:ahLst/>
              <a:cxnLst/>
              <a:rect l="l" t="t" r="r" b="b"/>
              <a:pathLst>
                <a:path w="14978" h="3970" extrusionOk="0">
                  <a:moveTo>
                    <a:pt x="14711" y="0"/>
                  </a:moveTo>
                  <a:cubicBezTo>
                    <a:pt x="12351" y="2779"/>
                    <a:pt x="9805" y="3668"/>
                    <a:pt x="7514" y="3668"/>
                  </a:cubicBezTo>
                  <a:cubicBezTo>
                    <a:pt x="3588" y="3668"/>
                    <a:pt x="411" y="1057"/>
                    <a:pt x="201" y="868"/>
                  </a:cubicBezTo>
                  <a:lnTo>
                    <a:pt x="1" y="1134"/>
                  </a:lnTo>
                  <a:cubicBezTo>
                    <a:pt x="101" y="1168"/>
                    <a:pt x="3470" y="3970"/>
                    <a:pt x="7606" y="3970"/>
                  </a:cubicBezTo>
                  <a:cubicBezTo>
                    <a:pt x="9974" y="3970"/>
                    <a:pt x="12610" y="3036"/>
                    <a:pt x="14978" y="200"/>
                  </a:cubicBezTo>
                  <a:lnTo>
                    <a:pt x="14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7"/>
            <p:cNvSpPr/>
            <p:nvPr/>
          </p:nvSpPr>
          <p:spPr>
            <a:xfrm>
              <a:off x="9303475" y="7588375"/>
              <a:ext cx="728875" cy="463700"/>
            </a:xfrm>
            <a:custGeom>
              <a:avLst/>
              <a:gdLst/>
              <a:ahLst/>
              <a:cxnLst/>
              <a:rect l="l" t="t" r="r" b="b"/>
              <a:pathLst>
                <a:path w="29155" h="18548" extrusionOk="0">
                  <a:moveTo>
                    <a:pt x="19415" y="0"/>
                  </a:moveTo>
                  <a:lnTo>
                    <a:pt x="1" y="6805"/>
                  </a:lnTo>
                  <a:lnTo>
                    <a:pt x="9841" y="18547"/>
                  </a:lnTo>
                  <a:lnTo>
                    <a:pt x="29155" y="8640"/>
                  </a:lnTo>
                  <a:lnTo>
                    <a:pt x="19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7"/>
            <p:cNvSpPr/>
            <p:nvPr/>
          </p:nvSpPr>
          <p:spPr>
            <a:xfrm>
              <a:off x="9366025" y="7619225"/>
              <a:ext cx="617125" cy="404475"/>
            </a:xfrm>
            <a:custGeom>
              <a:avLst/>
              <a:gdLst/>
              <a:ahLst/>
              <a:cxnLst/>
              <a:rect l="l" t="t" r="r" b="b"/>
              <a:pathLst>
                <a:path w="24685" h="16179" extrusionOk="0">
                  <a:moveTo>
                    <a:pt x="16746" y="401"/>
                  </a:moveTo>
                  <a:lnTo>
                    <a:pt x="24084" y="7339"/>
                  </a:lnTo>
                  <a:lnTo>
                    <a:pt x="7372" y="15779"/>
                  </a:lnTo>
                  <a:lnTo>
                    <a:pt x="534" y="5905"/>
                  </a:lnTo>
                  <a:lnTo>
                    <a:pt x="16746" y="401"/>
                  </a:lnTo>
                  <a:close/>
                  <a:moveTo>
                    <a:pt x="16846" y="1"/>
                  </a:moveTo>
                  <a:lnTo>
                    <a:pt x="1" y="5738"/>
                  </a:lnTo>
                  <a:lnTo>
                    <a:pt x="7306" y="16179"/>
                  </a:lnTo>
                  <a:lnTo>
                    <a:pt x="24685" y="7439"/>
                  </a:lnTo>
                  <a:lnTo>
                    <a:pt x="168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7"/>
            <p:cNvSpPr/>
            <p:nvPr/>
          </p:nvSpPr>
          <p:spPr>
            <a:xfrm>
              <a:off x="9499450" y="7677575"/>
              <a:ext cx="289400" cy="259225"/>
            </a:xfrm>
            <a:custGeom>
              <a:avLst/>
              <a:gdLst/>
              <a:ahLst/>
              <a:cxnLst/>
              <a:rect l="l" t="t" r="r" b="b"/>
              <a:pathLst>
                <a:path w="11576" h="10369" extrusionOk="0">
                  <a:moveTo>
                    <a:pt x="8559" y="1"/>
                  </a:moveTo>
                  <a:cubicBezTo>
                    <a:pt x="8477" y="1"/>
                    <a:pt x="8393" y="32"/>
                    <a:pt x="8307" y="102"/>
                  </a:cubicBezTo>
                  <a:cubicBezTo>
                    <a:pt x="7406" y="769"/>
                    <a:pt x="9141" y="2837"/>
                    <a:pt x="9141" y="2837"/>
                  </a:cubicBezTo>
                  <a:cubicBezTo>
                    <a:pt x="9141" y="2837"/>
                    <a:pt x="4931" y="1790"/>
                    <a:pt x="2988" y="1790"/>
                  </a:cubicBezTo>
                  <a:cubicBezTo>
                    <a:pt x="2455" y="1790"/>
                    <a:pt x="2093" y="1869"/>
                    <a:pt x="2035" y="2070"/>
                  </a:cubicBezTo>
                  <a:cubicBezTo>
                    <a:pt x="1802" y="2970"/>
                    <a:pt x="7806" y="3638"/>
                    <a:pt x="7973" y="3671"/>
                  </a:cubicBezTo>
                  <a:cubicBezTo>
                    <a:pt x="7706" y="3738"/>
                    <a:pt x="1" y="5072"/>
                    <a:pt x="234" y="6239"/>
                  </a:cubicBezTo>
                  <a:cubicBezTo>
                    <a:pt x="280" y="6439"/>
                    <a:pt x="529" y="6521"/>
                    <a:pt x="910" y="6521"/>
                  </a:cubicBezTo>
                  <a:cubicBezTo>
                    <a:pt x="2762" y="6521"/>
                    <a:pt x="7739" y="4572"/>
                    <a:pt x="7740" y="4572"/>
                  </a:cubicBezTo>
                  <a:lnTo>
                    <a:pt x="7740" y="4572"/>
                  </a:lnTo>
                  <a:cubicBezTo>
                    <a:pt x="7739" y="4572"/>
                    <a:pt x="1635" y="8675"/>
                    <a:pt x="2536" y="9575"/>
                  </a:cubicBezTo>
                  <a:cubicBezTo>
                    <a:pt x="2605" y="9639"/>
                    <a:pt x="2695" y="9669"/>
                    <a:pt x="2804" y="9669"/>
                  </a:cubicBezTo>
                  <a:cubicBezTo>
                    <a:pt x="4163" y="9669"/>
                    <a:pt x="8339" y="5006"/>
                    <a:pt x="8340" y="5005"/>
                  </a:cubicBezTo>
                  <a:lnTo>
                    <a:pt x="8340" y="5005"/>
                  </a:lnTo>
                  <a:cubicBezTo>
                    <a:pt x="8339" y="5006"/>
                    <a:pt x="5338" y="9942"/>
                    <a:pt x="6305" y="10342"/>
                  </a:cubicBezTo>
                  <a:cubicBezTo>
                    <a:pt x="6346" y="10360"/>
                    <a:pt x="6388" y="10369"/>
                    <a:pt x="6432" y="10369"/>
                  </a:cubicBezTo>
                  <a:cubicBezTo>
                    <a:pt x="7455" y="10369"/>
                    <a:pt x="9174" y="5672"/>
                    <a:pt x="9174" y="5672"/>
                  </a:cubicBezTo>
                  <a:lnTo>
                    <a:pt x="9207" y="5672"/>
                  </a:lnTo>
                  <a:cubicBezTo>
                    <a:pt x="9207" y="5672"/>
                    <a:pt x="11576" y="4638"/>
                    <a:pt x="9841" y="2570"/>
                  </a:cubicBezTo>
                  <a:cubicBezTo>
                    <a:pt x="9841" y="2570"/>
                    <a:pt x="9300" y="1"/>
                    <a:pt x="8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7"/>
            <p:cNvSpPr/>
            <p:nvPr/>
          </p:nvSpPr>
          <p:spPr>
            <a:xfrm>
              <a:off x="9787150" y="7785175"/>
              <a:ext cx="37550" cy="62575"/>
            </a:xfrm>
            <a:custGeom>
              <a:avLst/>
              <a:gdLst/>
              <a:ahLst/>
              <a:cxnLst/>
              <a:rect l="l" t="t" r="r" b="b"/>
              <a:pathLst>
                <a:path w="1502" h="2503" extrusionOk="0">
                  <a:moveTo>
                    <a:pt x="735" y="1"/>
                  </a:moveTo>
                  <a:cubicBezTo>
                    <a:pt x="334" y="1"/>
                    <a:pt x="1" y="568"/>
                    <a:pt x="1" y="1268"/>
                  </a:cubicBezTo>
                  <a:cubicBezTo>
                    <a:pt x="1" y="1935"/>
                    <a:pt x="334" y="2503"/>
                    <a:pt x="735" y="2503"/>
                  </a:cubicBezTo>
                  <a:cubicBezTo>
                    <a:pt x="1168" y="2503"/>
                    <a:pt x="1502" y="1935"/>
                    <a:pt x="1502" y="1268"/>
                  </a:cubicBezTo>
                  <a:cubicBezTo>
                    <a:pt x="1502" y="568"/>
                    <a:pt x="1168" y="1"/>
                    <a:pt x="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7"/>
            <p:cNvSpPr/>
            <p:nvPr/>
          </p:nvSpPr>
          <p:spPr>
            <a:xfrm>
              <a:off x="9772150" y="7730025"/>
              <a:ext cx="19200" cy="16825"/>
            </a:xfrm>
            <a:custGeom>
              <a:avLst/>
              <a:gdLst/>
              <a:ahLst/>
              <a:cxnLst/>
              <a:rect l="l" t="t" r="r" b="b"/>
              <a:pathLst>
                <a:path w="768" h="673" extrusionOk="0">
                  <a:moveTo>
                    <a:pt x="459" y="1"/>
                  </a:moveTo>
                  <a:cubicBezTo>
                    <a:pt x="440" y="1"/>
                    <a:pt x="421" y="2"/>
                    <a:pt x="401" y="5"/>
                  </a:cubicBezTo>
                  <a:cubicBezTo>
                    <a:pt x="167" y="5"/>
                    <a:pt x="0" y="139"/>
                    <a:pt x="0" y="339"/>
                  </a:cubicBezTo>
                  <a:cubicBezTo>
                    <a:pt x="0" y="506"/>
                    <a:pt x="167" y="672"/>
                    <a:pt x="401" y="672"/>
                  </a:cubicBezTo>
                  <a:cubicBezTo>
                    <a:pt x="601" y="672"/>
                    <a:pt x="768" y="539"/>
                    <a:pt x="768" y="339"/>
                  </a:cubicBezTo>
                  <a:cubicBezTo>
                    <a:pt x="768" y="156"/>
                    <a:pt x="656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7"/>
            <p:cNvSpPr/>
            <p:nvPr/>
          </p:nvSpPr>
          <p:spPr>
            <a:xfrm>
              <a:off x="9820525" y="7746825"/>
              <a:ext cx="68400" cy="43375"/>
            </a:xfrm>
            <a:custGeom>
              <a:avLst/>
              <a:gdLst/>
              <a:ahLst/>
              <a:cxnLst/>
              <a:rect l="l" t="t" r="r" b="b"/>
              <a:pathLst>
                <a:path w="2736" h="1735" extrusionOk="0">
                  <a:moveTo>
                    <a:pt x="1368" y="0"/>
                  </a:moveTo>
                  <a:cubicBezTo>
                    <a:pt x="601" y="0"/>
                    <a:pt x="0" y="401"/>
                    <a:pt x="0" y="868"/>
                  </a:cubicBezTo>
                  <a:cubicBezTo>
                    <a:pt x="0" y="1335"/>
                    <a:pt x="601" y="1735"/>
                    <a:pt x="1368" y="1735"/>
                  </a:cubicBezTo>
                  <a:cubicBezTo>
                    <a:pt x="2135" y="1735"/>
                    <a:pt x="2735" y="1335"/>
                    <a:pt x="2735" y="868"/>
                  </a:cubicBezTo>
                  <a:cubicBezTo>
                    <a:pt x="2735" y="401"/>
                    <a:pt x="2135" y="0"/>
                    <a:pt x="1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7"/>
            <p:cNvSpPr/>
            <p:nvPr/>
          </p:nvSpPr>
          <p:spPr>
            <a:xfrm>
              <a:off x="9442750" y="7785925"/>
              <a:ext cx="40050" cy="19300"/>
            </a:xfrm>
            <a:custGeom>
              <a:avLst/>
              <a:gdLst/>
              <a:ahLst/>
              <a:cxnLst/>
              <a:rect l="l" t="t" r="r" b="b"/>
              <a:pathLst>
                <a:path w="1602" h="772" extrusionOk="0">
                  <a:moveTo>
                    <a:pt x="902" y="0"/>
                  </a:moveTo>
                  <a:cubicBezTo>
                    <a:pt x="869" y="0"/>
                    <a:pt x="835" y="2"/>
                    <a:pt x="801" y="4"/>
                  </a:cubicBezTo>
                  <a:cubicBezTo>
                    <a:pt x="334" y="4"/>
                    <a:pt x="0" y="171"/>
                    <a:pt x="0" y="404"/>
                  </a:cubicBezTo>
                  <a:cubicBezTo>
                    <a:pt x="0" y="605"/>
                    <a:pt x="401" y="771"/>
                    <a:pt x="801" y="771"/>
                  </a:cubicBezTo>
                  <a:cubicBezTo>
                    <a:pt x="1268" y="771"/>
                    <a:pt x="1602" y="605"/>
                    <a:pt x="1602" y="404"/>
                  </a:cubicBezTo>
                  <a:cubicBezTo>
                    <a:pt x="1602" y="188"/>
                    <a:pt x="1315" y="0"/>
                    <a:pt x="9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7"/>
            <p:cNvSpPr/>
            <p:nvPr/>
          </p:nvSpPr>
          <p:spPr>
            <a:xfrm>
              <a:off x="9486950" y="7765175"/>
              <a:ext cx="41725" cy="29200"/>
            </a:xfrm>
            <a:custGeom>
              <a:avLst/>
              <a:gdLst/>
              <a:ahLst/>
              <a:cxnLst/>
              <a:rect l="l" t="t" r="r" b="b"/>
              <a:pathLst>
                <a:path w="1669" h="1168" extrusionOk="0">
                  <a:moveTo>
                    <a:pt x="834" y="0"/>
                  </a:moveTo>
                  <a:cubicBezTo>
                    <a:pt x="367" y="0"/>
                    <a:pt x="0" y="267"/>
                    <a:pt x="0" y="601"/>
                  </a:cubicBezTo>
                  <a:cubicBezTo>
                    <a:pt x="0" y="934"/>
                    <a:pt x="367" y="1168"/>
                    <a:pt x="834" y="1168"/>
                  </a:cubicBezTo>
                  <a:cubicBezTo>
                    <a:pt x="1301" y="1168"/>
                    <a:pt x="1668" y="934"/>
                    <a:pt x="1668" y="601"/>
                  </a:cubicBezTo>
                  <a:cubicBezTo>
                    <a:pt x="1668" y="267"/>
                    <a:pt x="1301" y="0"/>
                    <a:pt x="8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3828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49"/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EXAMPLES</a:t>
            </a:r>
            <a:endParaRPr dirty="0"/>
          </a:p>
        </p:txBody>
      </p:sp>
      <p:sp>
        <p:nvSpPr>
          <p:cNvPr id="1912" name="Google Shape;1912;p49"/>
          <p:cNvSpPr txBox="1">
            <a:spLocks noGrp="1"/>
          </p:cNvSpPr>
          <p:nvPr>
            <p:ph type="title" idx="2"/>
          </p:nvPr>
        </p:nvSpPr>
        <p:spPr>
          <a:xfrm>
            <a:off x="1075811" y="3491368"/>
            <a:ext cx="2374012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 smtClean="0"/>
              <a:t>I always drink juice </a:t>
            </a:r>
            <a:r>
              <a:rPr lang="es-CO" sz="3000" dirty="0" smtClean="0">
                <a:solidFill>
                  <a:srgbClr val="FF0000"/>
                </a:solidFill>
              </a:rPr>
              <a:t>after</a:t>
            </a:r>
            <a:r>
              <a:rPr lang="es-CO" sz="3000" dirty="0" smtClean="0"/>
              <a:t> the lunch</a:t>
            </a:r>
            <a:endParaRPr sz="3000" dirty="0"/>
          </a:p>
        </p:txBody>
      </p:sp>
      <p:sp>
        <p:nvSpPr>
          <p:cNvPr id="1914" name="Google Shape;1914;p49"/>
          <p:cNvSpPr txBox="1">
            <a:spLocks noGrp="1"/>
          </p:cNvSpPr>
          <p:nvPr>
            <p:ph type="title" idx="3"/>
          </p:nvPr>
        </p:nvSpPr>
        <p:spPr>
          <a:xfrm>
            <a:off x="5934164" y="3685875"/>
            <a:ext cx="2489836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 smtClean="0"/>
              <a:t>I sometimes go to the park </a:t>
            </a:r>
            <a:r>
              <a:rPr lang="es-CO" sz="3000" dirty="0" smtClean="0">
                <a:solidFill>
                  <a:srgbClr val="FF0000"/>
                </a:solidFill>
              </a:rPr>
              <a:t>after</a:t>
            </a:r>
            <a:r>
              <a:rPr lang="es-CO" sz="3000" dirty="0" smtClean="0"/>
              <a:t> i see my girlfriend </a:t>
            </a:r>
            <a:endParaRPr sz="3000" dirty="0">
              <a:solidFill>
                <a:srgbClr val="FF0000"/>
              </a:solidFill>
            </a:endParaRPr>
          </a:p>
        </p:txBody>
      </p:sp>
      <p:grpSp>
        <p:nvGrpSpPr>
          <p:cNvPr id="1920" name="Google Shape;1920;p49"/>
          <p:cNvGrpSpPr/>
          <p:nvPr/>
        </p:nvGrpSpPr>
        <p:grpSpPr>
          <a:xfrm>
            <a:off x="3766867" y="1815850"/>
            <a:ext cx="1764775" cy="1930300"/>
            <a:chOff x="-9054475" y="5451575"/>
            <a:chExt cx="1764775" cy="1930300"/>
          </a:xfrm>
        </p:grpSpPr>
        <p:sp>
          <p:nvSpPr>
            <p:cNvPr id="1921" name="Google Shape;1921;p49"/>
            <p:cNvSpPr/>
            <p:nvPr/>
          </p:nvSpPr>
          <p:spPr>
            <a:xfrm>
              <a:off x="-9054475" y="5451575"/>
              <a:ext cx="1764775" cy="1930300"/>
            </a:xfrm>
            <a:custGeom>
              <a:avLst/>
              <a:gdLst/>
              <a:ahLst/>
              <a:cxnLst/>
              <a:rect l="l" t="t" r="r" b="b"/>
              <a:pathLst>
                <a:path w="70591" h="77212" extrusionOk="0">
                  <a:moveTo>
                    <a:pt x="15397" y="40613"/>
                  </a:moveTo>
                  <a:lnTo>
                    <a:pt x="15952" y="40971"/>
                  </a:lnTo>
                  <a:cubicBezTo>
                    <a:pt x="15626" y="40841"/>
                    <a:pt x="15299" y="40776"/>
                    <a:pt x="15006" y="40645"/>
                  </a:cubicBezTo>
                  <a:cubicBezTo>
                    <a:pt x="15136" y="40645"/>
                    <a:pt x="15267" y="40645"/>
                    <a:pt x="15397" y="40613"/>
                  </a:cubicBezTo>
                  <a:close/>
                  <a:moveTo>
                    <a:pt x="48409" y="1"/>
                  </a:moveTo>
                  <a:cubicBezTo>
                    <a:pt x="40645" y="1"/>
                    <a:pt x="31218" y="3002"/>
                    <a:pt x="23944" y="7503"/>
                  </a:cubicBezTo>
                  <a:cubicBezTo>
                    <a:pt x="19214" y="7666"/>
                    <a:pt x="14321" y="10472"/>
                    <a:pt x="11189" y="14908"/>
                  </a:cubicBezTo>
                  <a:cubicBezTo>
                    <a:pt x="8775" y="18268"/>
                    <a:pt x="7601" y="22182"/>
                    <a:pt x="7764" y="25966"/>
                  </a:cubicBezTo>
                  <a:cubicBezTo>
                    <a:pt x="7797" y="27075"/>
                    <a:pt x="8025" y="28119"/>
                    <a:pt x="8254" y="29098"/>
                  </a:cubicBezTo>
                  <a:cubicBezTo>
                    <a:pt x="7960" y="28967"/>
                    <a:pt x="7699" y="28935"/>
                    <a:pt x="7373" y="28935"/>
                  </a:cubicBezTo>
                  <a:cubicBezTo>
                    <a:pt x="6981" y="28935"/>
                    <a:pt x="6623" y="29032"/>
                    <a:pt x="6296" y="29196"/>
                  </a:cubicBezTo>
                  <a:lnTo>
                    <a:pt x="3067" y="30696"/>
                  </a:lnTo>
                  <a:cubicBezTo>
                    <a:pt x="2415" y="31022"/>
                    <a:pt x="1925" y="31642"/>
                    <a:pt x="1730" y="32327"/>
                  </a:cubicBezTo>
                  <a:cubicBezTo>
                    <a:pt x="1534" y="33012"/>
                    <a:pt x="1730" y="33795"/>
                    <a:pt x="2186" y="34415"/>
                  </a:cubicBezTo>
                  <a:lnTo>
                    <a:pt x="2839" y="35230"/>
                  </a:lnTo>
                  <a:lnTo>
                    <a:pt x="2871" y="35295"/>
                  </a:lnTo>
                  <a:cubicBezTo>
                    <a:pt x="3002" y="35491"/>
                    <a:pt x="3165" y="35720"/>
                    <a:pt x="3328" y="35883"/>
                  </a:cubicBezTo>
                  <a:cubicBezTo>
                    <a:pt x="3458" y="36111"/>
                    <a:pt x="3654" y="36372"/>
                    <a:pt x="3850" y="36535"/>
                  </a:cubicBezTo>
                  <a:lnTo>
                    <a:pt x="4176" y="36926"/>
                  </a:lnTo>
                  <a:cubicBezTo>
                    <a:pt x="2284" y="38655"/>
                    <a:pt x="1" y="41950"/>
                    <a:pt x="1142" y="45669"/>
                  </a:cubicBezTo>
                  <a:cubicBezTo>
                    <a:pt x="1860" y="47887"/>
                    <a:pt x="3654" y="49322"/>
                    <a:pt x="5872" y="49322"/>
                  </a:cubicBezTo>
                  <a:cubicBezTo>
                    <a:pt x="6525" y="49322"/>
                    <a:pt x="7144" y="49192"/>
                    <a:pt x="7764" y="48996"/>
                  </a:cubicBezTo>
                  <a:cubicBezTo>
                    <a:pt x="9558" y="51279"/>
                    <a:pt x="12461" y="53367"/>
                    <a:pt x="16735" y="53367"/>
                  </a:cubicBezTo>
                  <a:cubicBezTo>
                    <a:pt x="19638" y="53367"/>
                    <a:pt x="22835" y="52421"/>
                    <a:pt x="26358" y="50562"/>
                  </a:cubicBezTo>
                  <a:cubicBezTo>
                    <a:pt x="26879" y="51149"/>
                    <a:pt x="27467" y="51638"/>
                    <a:pt x="28021" y="52062"/>
                  </a:cubicBezTo>
                  <a:cubicBezTo>
                    <a:pt x="28054" y="52356"/>
                    <a:pt x="28152" y="52617"/>
                    <a:pt x="28282" y="52878"/>
                  </a:cubicBezTo>
                  <a:lnTo>
                    <a:pt x="26586" y="63707"/>
                  </a:lnTo>
                  <a:cubicBezTo>
                    <a:pt x="25901" y="63805"/>
                    <a:pt x="25281" y="64164"/>
                    <a:pt x="24922" y="64686"/>
                  </a:cubicBezTo>
                  <a:cubicBezTo>
                    <a:pt x="24727" y="64980"/>
                    <a:pt x="24596" y="65273"/>
                    <a:pt x="24531" y="65599"/>
                  </a:cubicBezTo>
                  <a:cubicBezTo>
                    <a:pt x="23976" y="65469"/>
                    <a:pt x="23487" y="65338"/>
                    <a:pt x="22998" y="65273"/>
                  </a:cubicBezTo>
                  <a:cubicBezTo>
                    <a:pt x="22443" y="65012"/>
                    <a:pt x="21986" y="64947"/>
                    <a:pt x="21856" y="64914"/>
                  </a:cubicBezTo>
                  <a:cubicBezTo>
                    <a:pt x="21758" y="64849"/>
                    <a:pt x="21595" y="64849"/>
                    <a:pt x="21465" y="64849"/>
                  </a:cubicBezTo>
                  <a:cubicBezTo>
                    <a:pt x="21171" y="64849"/>
                    <a:pt x="20877" y="64914"/>
                    <a:pt x="20616" y="65012"/>
                  </a:cubicBezTo>
                  <a:lnTo>
                    <a:pt x="20551" y="65012"/>
                  </a:lnTo>
                  <a:cubicBezTo>
                    <a:pt x="13831" y="65012"/>
                    <a:pt x="11255" y="70558"/>
                    <a:pt x="11189" y="74276"/>
                  </a:cubicBezTo>
                  <a:cubicBezTo>
                    <a:pt x="11157" y="75451"/>
                    <a:pt x="11972" y="76494"/>
                    <a:pt x="13114" y="76723"/>
                  </a:cubicBezTo>
                  <a:cubicBezTo>
                    <a:pt x="14614" y="77049"/>
                    <a:pt x="16213" y="77212"/>
                    <a:pt x="17844" y="77212"/>
                  </a:cubicBezTo>
                  <a:cubicBezTo>
                    <a:pt x="26521" y="77212"/>
                    <a:pt x="34480" y="72678"/>
                    <a:pt x="34806" y="72515"/>
                  </a:cubicBezTo>
                  <a:cubicBezTo>
                    <a:pt x="35491" y="72123"/>
                    <a:pt x="35980" y="71373"/>
                    <a:pt x="36013" y="70558"/>
                  </a:cubicBezTo>
                  <a:lnTo>
                    <a:pt x="36078" y="69807"/>
                  </a:lnTo>
                  <a:lnTo>
                    <a:pt x="36633" y="61424"/>
                  </a:lnTo>
                  <a:lnTo>
                    <a:pt x="39373" y="71145"/>
                  </a:lnTo>
                  <a:lnTo>
                    <a:pt x="39569" y="71797"/>
                  </a:lnTo>
                  <a:cubicBezTo>
                    <a:pt x="39699" y="72156"/>
                    <a:pt x="39895" y="72515"/>
                    <a:pt x="40188" y="72808"/>
                  </a:cubicBezTo>
                  <a:cubicBezTo>
                    <a:pt x="40547" y="73167"/>
                    <a:pt x="43907" y="76429"/>
                    <a:pt x="51768" y="76429"/>
                  </a:cubicBezTo>
                  <a:cubicBezTo>
                    <a:pt x="55030" y="76429"/>
                    <a:pt x="58651" y="75875"/>
                    <a:pt x="62533" y="74733"/>
                  </a:cubicBezTo>
                  <a:cubicBezTo>
                    <a:pt x="63512" y="74439"/>
                    <a:pt x="64197" y="73591"/>
                    <a:pt x="64262" y="72580"/>
                  </a:cubicBezTo>
                  <a:cubicBezTo>
                    <a:pt x="64262" y="72450"/>
                    <a:pt x="64327" y="71993"/>
                    <a:pt x="64262" y="71373"/>
                  </a:cubicBezTo>
                  <a:cubicBezTo>
                    <a:pt x="64327" y="71014"/>
                    <a:pt x="64262" y="70623"/>
                    <a:pt x="64164" y="70231"/>
                  </a:cubicBezTo>
                  <a:cubicBezTo>
                    <a:pt x="63903" y="68927"/>
                    <a:pt x="63381" y="67296"/>
                    <a:pt x="62109" y="65958"/>
                  </a:cubicBezTo>
                  <a:cubicBezTo>
                    <a:pt x="61130" y="64914"/>
                    <a:pt x="59336" y="63642"/>
                    <a:pt x="56335" y="63642"/>
                  </a:cubicBezTo>
                  <a:cubicBezTo>
                    <a:pt x="55389" y="63642"/>
                    <a:pt x="54411" y="63773"/>
                    <a:pt x="53334" y="64001"/>
                  </a:cubicBezTo>
                  <a:cubicBezTo>
                    <a:pt x="53236" y="64001"/>
                    <a:pt x="53106" y="63968"/>
                    <a:pt x="52975" y="63968"/>
                  </a:cubicBezTo>
                  <a:cubicBezTo>
                    <a:pt x="52617" y="63968"/>
                    <a:pt x="52258" y="64034"/>
                    <a:pt x="51866" y="64262"/>
                  </a:cubicBezTo>
                  <a:cubicBezTo>
                    <a:pt x="51703" y="64327"/>
                    <a:pt x="51507" y="64458"/>
                    <a:pt x="51312" y="64588"/>
                  </a:cubicBezTo>
                  <a:cubicBezTo>
                    <a:pt x="50822" y="64751"/>
                    <a:pt x="50333" y="64914"/>
                    <a:pt x="49811" y="65110"/>
                  </a:cubicBezTo>
                  <a:cubicBezTo>
                    <a:pt x="49681" y="64784"/>
                    <a:pt x="49518" y="64458"/>
                    <a:pt x="49257" y="64197"/>
                  </a:cubicBezTo>
                  <a:cubicBezTo>
                    <a:pt x="48833" y="63707"/>
                    <a:pt x="48180" y="63446"/>
                    <a:pt x="47495" y="63446"/>
                  </a:cubicBezTo>
                  <a:cubicBezTo>
                    <a:pt x="47365" y="63446"/>
                    <a:pt x="47267" y="63446"/>
                    <a:pt x="47169" y="63479"/>
                  </a:cubicBezTo>
                  <a:cubicBezTo>
                    <a:pt x="47104" y="63479"/>
                    <a:pt x="47039" y="63479"/>
                    <a:pt x="46875" y="63512"/>
                  </a:cubicBezTo>
                  <a:lnTo>
                    <a:pt x="44364" y="56792"/>
                  </a:lnTo>
                  <a:lnTo>
                    <a:pt x="44364" y="56792"/>
                  </a:lnTo>
                  <a:cubicBezTo>
                    <a:pt x="45310" y="57020"/>
                    <a:pt x="46288" y="57151"/>
                    <a:pt x="47234" y="57151"/>
                  </a:cubicBezTo>
                  <a:cubicBezTo>
                    <a:pt x="49485" y="57151"/>
                    <a:pt x="51312" y="56433"/>
                    <a:pt x="52453" y="55031"/>
                  </a:cubicBezTo>
                  <a:cubicBezTo>
                    <a:pt x="53138" y="54182"/>
                    <a:pt x="53889" y="52714"/>
                    <a:pt x="53465" y="50496"/>
                  </a:cubicBezTo>
                  <a:cubicBezTo>
                    <a:pt x="53171" y="48996"/>
                    <a:pt x="52290" y="47463"/>
                    <a:pt x="50822" y="45995"/>
                  </a:cubicBezTo>
                  <a:cubicBezTo>
                    <a:pt x="50953" y="45669"/>
                    <a:pt x="50986" y="45342"/>
                    <a:pt x="51018" y="44951"/>
                  </a:cubicBezTo>
                  <a:cubicBezTo>
                    <a:pt x="51051" y="44266"/>
                    <a:pt x="50888" y="43614"/>
                    <a:pt x="50627" y="43059"/>
                  </a:cubicBezTo>
                  <a:lnTo>
                    <a:pt x="50627" y="43059"/>
                  </a:lnTo>
                  <a:cubicBezTo>
                    <a:pt x="52617" y="44201"/>
                    <a:pt x="55259" y="44853"/>
                    <a:pt x="57966" y="44853"/>
                  </a:cubicBezTo>
                  <a:cubicBezTo>
                    <a:pt x="61424" y="44853"/>
                    <a:pt x="64360" y="43777"/>
                    <a:pt x="66219" y="41852"/>
                  </a:cubicBezTo>
                  <a:cubicBezTo>
                    <a:pt x="67687" y="40384"/>
                    <a:pt x="68274" y="38557"/>
                    <a:pt x="67915" y="36698"/>
                  </a:cubicBezTo>
                  <a:cubicBezTo>
                    <a:pt x="67622" y="35295"/>
                    <a:pt x="66839" y="33958"/>
                    <a:pt x="65730" y="32849"/>
                  </a:cubicBezTo>
                  <a:lnTo>
                    <a:pt x="65828" y="32555"/>
                  </a:lnTo>
                  <a:cubicBezTo>
                    <a:pt x="66023" y="31838"/>
                    <a:pt x="65828" y="31055"/>
                    <a:pt x="65436" y="30500"/>
                  </a:cubicBezTo>
                  <a:cubicBezTo>
                    <a:pt x="66252" y="27467"/>
                    <a:pt x="66610" y="24009"/>
                    <a:pt x="66382" y="20584"/>
                  </a:cubicBezTo>
                  <a:cubicBezTo>
                    <a:pt x="66513" y="20584"/>
                    <a:pt x="66676" y="20551"/>
                    <a:pt x="66806" y="20551"/>
                  </a:cubicBezTo>
                  <a:cubicBezTo>
                    <a:pt x="67524" y="20388"/>
                    <a:pt x="68144" y="19899"/>
                    <a:pt x="68470" y="19181"/>
                  </a:cubicBezTo>
                  <a:lnTo>
                    <a:pt x="69448" y="17159"/>
                  </a:lnTo>
                  <a:cubicBezTo>
                    <a:pt x="69546" y="16996"/>
                    <a:pt x="69579" y="16833"/>
                    <a:pt x="69611" y="16670"/>
                  </a:cubicBezTo>
                  <a:cubicBezTo>
                    <a:pt x="69775" y="16539"/>
                    <a:pt x="69938" y="16376"/>
                    <a:pt x="70068" y="16180"/>
                  </a:cubicBezTo>
                  <a:cubicBezTo>
                    <a:pt x="70460" y="15593"/>
                    <a:pt x="70590" y="14875"/>
                    <a:pt x="70427" y="14190"/>
                  </a:cubicBezTo>
                  <a:lnTo>
                    <a:pt x="68894" y="7895"/>
                  </a:lnTo>
                  <a:cubicBezTo>
                    <a:pt x="68698" y="7047"/>
                    <a:pt x="67980" y="6362"/>
                    <a:pt x="67132" y="6101"/>
                  </a:cubicBezTo>
                  <a:cubicBezTo>
                    <a:pt x="66937" y="6068"/>
                    <a:pt x="66741" y="6035"/>
                    <a:pt x="66513" y="6035"/>
                  </a:cubicBezTo>
                  <a:cubicBezTo>
                    <a:pt x="65860" y="6035"/>
                    <a:pt x="65208" y="6296"/>
                    <a:pt x="64784" y="6786"/>
                  </a:cubicBezTo>
                  <a:lnTo>
                    <a:pt x="63153" y="8515"/>
                  </a:lnTo>
                  <a:cubicBezTo>
                    <a:pt x="60250" y="3328"/>
                    <a:pt x="55650" y="360"/>
                    <a:pt x="49974" y="33"/>
                  </a:cubicBezTo>
                  <a:cubicBezTo>
                    <a:pt x="49485" y="1"/>
                    <a:pt x="48963" y="1"/>
                    <a:pt x="48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9"/>
            <p:cNvSpPr/>
            <p:nvPr/>
          </p:nvSpPr>
          <p:spPr>
            <a:xfrm>
              <a:off x="-8336825" y="6712350"/>
              <a:ext cx="425700" cy="534175"/>
            </a:xfrm>
            <a:custGeom>
              <a:avLst/>
              <a:gdLst/>
              <a:ahLst/>
              <a:cxnLst/>
              <a:rect l="l" t="t" r="r" b="b"/>
              <a:pathLst>
                <a:path w="17028" h="21367" extrusionOk="0">
                  <a:moveTo>
                    <a:pt x="10699" y="0"/>
                  </a:moveTo>
                  <a:lnTo>
                    <a:pt x="2381" y="620"/>
                  </a:lnTo>
                  <a:lnTo>
                    <a:pt x="0" y="15788"/>
                  </a:lnTo>
                  <a:lnTo>
                    <a:pt x="0" y="19637"/>
                  </a:lnTo>
                  <a:lnTo>
                    <a:pt x="1109" y="20616"/>
                  </a:lnTo>
                  <a:lnTo>
                    <a:pt x="3751" y="19768"/>
                  </a:lnTo>
                  <a:lnTo>
                    <a:pt x="4958" y="19213"/>
                  </a:lnTo>
                  <a:lnTo>
                    <a:pt x="6035" y="2805"/>
                  </a:lnTo>
                  <a:lnTo>
                    <a:pt x="8253" y="3066"/>
                  </a:lnTo>
                  <a:lnTo>
                    <a:pt x="13048" y="20061"/>
                  </a:lnTo>
                  <a:lnTo>
                    <a:pt x="15234" y="21366"/>
                  </a:lnTo>
                  <a:lnTo>
                    <a:pt x="17028" y="20224"/>
                  </a:lnTo>
                  <a:lnTo>
                    <a:pt x="16604" y="15984"/>
                  </a:lnTo>
                  <a:lnTo>
                    <a:pt x="106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9"/>
            <p:cNvSpPr/>
            <p:nvPr/>
          </p:nvSpPr>
          <p:spPr>
            <a:xfrm>
              <a:off x="-8713600" y="7105325"/>
              <a:ext cx="500750" cy="216275"/>
            </a:xfrm>
            <a:custGeom>
              <a:avLst/>
              <a:gdLst/>
              <a:ahLst/>
              <a:cxnLst/>
              <a:rect l="l" t="t" r="r" b="b"/>
              <a:pathLst>
                <a:path w="20030" h="8651" extrusionOk="0">
                  <a:moveTo>
                    <a:pt x="13539" y="0"/>
                  </a:moveTo>
                  <a:cubicBezTo>
                    <a:pt x="13375" y="0"/>
                    <a:pt x="13277" y="4"/>
                    <a:pt x="13277" y="4"/>
                  </a:cubicBezTo>
                  <a:lnTo>
                    <a:pt x="14158" y="3201"/>
                  </a:lnTo>
                  <a:cubicBezTo>
                    <a:pt x="11163" y="1869"/>
                    <a:pt x="8802" y="1347"/>
                    <a:pt x="6940" y="1347"/>
                  </a:cubicBezTo>
                  <a:cubicBezTo>
                    <a:pt x="181" y="1347"/>
                    <a:pt x="1" y="8224"/>
                    <a:pt x="1" y="8224"/>
                  </a:cubicBezTo>
                  <a:cubicBezTo>
                    <a:pt x="1377" y="8523"/>
                    <a:pt x="2776" y="8651"/>
                    <a:pt x="4161" y="8651"/>
                  </a:cubicBezTo>
                  <a:cubicBezTo>
                    <a:pt x="12295" y="8651"/>
                    <a:pt x="19964" y="4244"/>
                    <a:pt x="19964" y="4244"/>
                  </a:cubicBezTo>
                  <a:lnTo>
                    <a:pt x="20029" y="3494"/>
                  </a:lnTo>
                  <a:lnTo>
                    <a:pt x="20029" y="3494"/>
                  </a:lnTo>
                  <a:cubicBezTo>
                    <a:pt x="19290" y="3800"/>
                    <a:pt x="18643" y="3906"/>
                    <a:pt x="18100" y="3906"/>
                  </a:cubicBezTo>
                  <a:cubicBezTo>
                    <a:pt x="16871" y="3906"/>
                    <a:pt x="16175" y="3363"/>
                    <a:pt x="16148" y="3363"/>
                  </a:cubicBezTo>
                  <a:cubicBezTo>
                    <a:pt x="16148" y="3363"/>
                    <a:pt x="16148" y="3363"/>
                    <a:pt x="16148" y="3363"/>
                  </a:cubicBezTo>
                  <a:lnTo>
                    <a:pt x="16148" y="3363"/>
                  </a:lnTo>
                  <a:cubicBezTo>
                    <a:pt x="18333" y="1048"/>
                    <a:pt x="16637" y="297"/>
                    <a:pt x="15071" y="102"/>
                  </a:cubicBezTo>
                  <a:cubicBezTo>
                    <a:pt x="14462" y="15"/>
                    <a:pt x="13868" y="0"/>
                    <a:pt x="135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9"/>
            <p:cNvSpPr/>
            <p:nvPr/>
          </p:nvSpPr>
          <p:spPr>
            <a:xfrm>
              <a:off x="-8705450" y="7196750"/>
              <a:ext cx="490150" cy="104400"/>
            </a:xfrm>
            <a:custGeom>
              <a:avLst/>
              <a:gdLst/>
              <a:ahLst/>
              <a:cxnLst/>
              <a:rect l="l" t="t" r="r" b="b"/>
              <a:pathLst>
                <a:path w="19606" h="4176" extrusionOk="0">
                  <a:moveTo>
                    <a:pt x="19442" y="0"/>
                  </a:moveTo>
                  <a:cubicBezTo>
                    <a:pt x="12745" y="3018"/>
                    <a:pt x="7972" y="3784"/>
                    <a:pt x="4854" y="3784"/>
                  </a:cubicBezTo>
                  <a:cubicBezTo>
                    <a:pt x="1670" y="3784"/>
                    <a:pt x="213" y="2985"/>
                    <a:pt x="197" y="2969"/>
                  </a:cubicBezTo>
                  <a:lnTo>
                    <a:pt x="1" y="3295"/>
                  </a:lnTo>
                  <a:cubicBezTo>
                    <a:pt x="66" y="3328"/>
                    <a:pt x="1599" y="4176"/>
                    <a:pt x="4861" y="4176"/>
                  </a:cubicBezTo>
                  <a:cubicBezTo>
                    <a:pt x="8025" y="4176"/>
                    <a:pt x="12853" y="3360"/>
                    <a:pt x="19606" y="359"/>
                  </a:cubicBezTo>
                  <a:lnTo>
                    <a:pt x="194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9"/>
            <p:cNvSpPr/>
            <p:nvPr/>
          </p:nvSpPr>
          <p:spPr>
            <a:xfrm>
              <a:off x="-8518700" y="7135575"/>
              <a:ext cx="70975" cy="153350"/>
            </a:xfrm>
            <a:custGeom>
              <a:avLst/>
              <a:gdLst/>
              <a:ahLst/>
              <a:cxnLst/>
              <a:rect l="l" t="t" r="r" b="b"/>
              <a:pathLst>
                <a:path w="2839" h="6134" extrusionOk="0">
                  <a:moveTo>
                    <a:pt x="66" y="1"/>
                  </a:moveTo>
                  <a:lnTo>
                    <a:pt x="1" y="360"/>
                  </a:lnTo>
                  <a:cubicBezTo>
                    <a:pt x="34" y="360"/>
                    <a:pt x="1436" y="653"/>
                    <a:pt x="1991" y="1828"/>
                  </a:cubicBezTo>
                  <a:cubicBezTo>
                    <a:pt x="2447" y="2839"/>
                    <a:pt x="2219" y="4241"/>
                    <a:pt x="1306" y="5938"/>
                  </a:cubicBezTo>
                  <a:lnTo>
                    <a:pt x="1632" y="6133"/>
                  </a:lnTo>
                  <a:cubicBezTo>
                    <a:pt x="2611" y="4307"/>
                    <a:pt x="2839" y="2806"/>
                    <a:pt x="2317" y="1664"/>
                  </a:cubicBezTo>
                  <a:cubicBezTo>
                    <a:pt x="1665" y="327"/>
                    <a:pt x="164" y="1"/>
                    <a:pt x="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9"/>
            <p:cNvSpPr/>
            <p:nvPr/>
          </p:nvSpPr>
          <p:spPr>
            <a:xfrm>
              <a:off x="-8391475" y="7188600"/>
              <a:ext cx="42425" cy="28550"/>
            </a:xfrm>
            <a:custGeom>
              <a:avLst/>
              <a:gdLst/>
              <a:ahLst/>
              <a:cxnLst/>
              <a:rect l="l" t="t" r="r" b="b"/>
              <a:pathLst>
                <a:path w="1697" h="1142" extrusionOk="0">
                  <a:moveTo>
                    <a:pt x="196" y="0"/>
                  </a:moveTo>
                  <a:lnTo>
                    <a:pt x="1" y="359"/>
                  </a:lnTo>
                  <a:lnTo>
                    <a:pt x="1501" y="1142"/>
                  </a:lnTo>
                  <a:lnTo>
                    <a:pt x="1697" y="783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9"/>
            <p:cNvSpPr/>
            <p:nvPr/>
          </p:nvSpPr>
          <p:spPr>
            <a:xfrm>
              <a:off x="-8371900" y="7182075"/>
              <a:ext cx="33450" cy="16325"/>
            </a:xfrm>
            <a:custGeom>
              <a:avLst/>
              <a:gdLst/>
              <a:ahLst/>
              <a:cxnLst/>
              <a:rect l="l" t="t" r="r" b="b"/>
              <a:pathLst>
                <a:path w="1338" h="653" extrusionOk="0">
                  <a:moveTo>
                    <a:pt x="98" y="0"/>
                  </a:moveTo>
                  <a:lnTo>
                    <a:pt x="1" y="359"/>
                  </a:lnTo>
                  <a:lnTo>
                    <a:pt x="1240" y="653"/>
                  </a:lnTo>
                  <a:lnTo>
                    <a:pt x="1338" y="32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9"/>
            <p:cNvSpPr/>
            <p:nvPr/>
          </p:nvSpPr>
          <p:spPr>
            <a:xfrm>
              <a:off x="-8011450" y="7099700"/>
              <a:ext cx="514225" cy="202400"/>
            </a:xfrm>
            <a:custGeom>
              <a:avLst/>
              <a:gdLst/>
              <a:ahLst/>
              <a:cxnLst/>
              <a:rect l="l" t="t" r="r" b="b"/>
              <a:pathLst>
                <a:path w="20569" h="8096" extrusionOk="0">
                  <a:moveTo>
                    <a:pt x="5774" y="1"/>
                  </a:moveTo>
                  <a:cubicBezTo>
                    <a:pt x="5774" y="1"/>
                    <a:pt x="4665" y="164"/>
                    <a:pt x="3589" y="490"/>
                  </a:cubicBezTo>
                  <a:cubicBezTo>
                    <a:pt x="1925" y="1012"/>
                    <a:pt x="425" y="2023"/>
                    <a:pt x="3165" y="3784"/>
                  </a:cubicBezTo>
                  <a:cubicBezTo>
                    <a:pt x="3165" y="3784"/>
                    <a:pt x="2164" y="4601"/>
                    <a:pt x="564" y="4601"/>
                  </a:cubicBezTo>
                  <a:cubicBezTo>
                    <a:pt x="384" y="4601"/>
                    <a:pt x="196" y="4590"/>
                    <a:pt x="0" y="4567"/>
                  </a:cubicBezTo>
                  <a:lnTo>
                    <a:pt x="0" y="4567"/>
                  </a:lnTo>
                  <a:lnTo>
                    <a:pt x="196" y="5220"/>
                  </a:lnTo>
                  <a:cubicBezTo>
                    <a:pt x="196" y="5220"/>
                    <a:pt x="2987" y="8095"/>
                    <a:pt x="10017" y="8095"/>
                  </a:cubicBezTo>
                  <a:cubicBezTo>
                    <a:pt x="12722" y="8095"/>
                    <a:pt x="16053" y="7670"/>
                    <a:pt x="20094" y="6492"/>
                  </a:cubicBezTo>
                  <a:cubicBezTo>
                    <a:pt x="20094" y="6492"/>
                    <a:pt x="20568" y="193"/>
                    <a:pt x="14580" y="193"/>
                  </a:cubicBezTo>
                  <a:cubicBezTo>
                    <a:pt x="12403" y="193"/>
                    <a:pt x="9372" y="1025"/>
                    <a:pt x="5154" y="3295"/>
                  </a:cubicBezTo>
                  <a:lnTo>
                    <a:pt x="5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9"/>
            <p:cNvSpPr/>
            <p:nvPr/>
          </p:nvSpPr>
          <p:spPr>
            <a:xfrm>
              <a:off x="-7910325" y="7173900"/>
              <a:ext cx="35900" cy="16350"/>
            </a:xfrm>
            <a:custGeom>
              <a:avLst/>
              <a:gdLst/>
              <a:ahLst/>
              <a:cxnLst/>
              <a:rect l="l" t="t" r="r" b="b"/>
              <a:pathLst>
                <a:path w="1436" h="654" extrusionOk="0">
                  <a:moveTo>
                    <a:pt x="1338" y="1"/>
                  </a:moveTo>
                  <a:lnTo>
                    <a:pt x="0" y="262"/>
                  </a:lnTo>
                  <a:lnTo>
                    <a:pt x="66" y="653"/>
                  </a:lnTo>
                  <a:lnTo>
                    <a:pt x="1436" y="392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9"/>
            <p:cNvSpPr/>
            <p:nvPr/>
          </p:nvSpPr>
          <p:spPr>
            <a:xfrm>
              <a:off x="-7896475" y="7181250"/>
              <a:ext cx="39175" cy="29375"/>
            </a:xfrm>
            <a:custGeom>
              <a:avLst/>
              <a:gdLst/>
              <a:ahLst/>
              <a:cxnLst/>
              <a:rect l="l" t="t" r="r" b="b"/>
              <a:pathLst>
                <a:path w="1567" h="1175" extrusionOk="0">
                  <a:moveTo>
                    <a:pt x="1371" y="1"/>
                  </a:moveTo>
                  <a:lnTo>
                    <a:pt x="1" y="881"/>
                  </a:lnTo>
                  <a:lnTo>
                    <a:pt x="197" y="1175"/>
                  </a:lnTo>
                  <a:lnTo>
                    <a:pt x="1567" y="29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9"/>
            <p:cNvSpPr/>
            <p:nvPr/>
          </p:nvSpPr>
          <p:spPr>
            <a:xfrm>
              <a:off x="-8003300" y="7217950"/>
              <a:ext cx="494225" cy="64450"/>
            </a:xfrm>
            <a:custGeom>
              <a:avLst/>
              <a:gdLst/>
              <a:ahLst/>
              <a:cxnLst/>
              <a:rect l="l" t="t" r="r" b="b"/>
              <a:pathLst>
                <a:path w="19769" h="2578" extrusionOk="0">
                  <a:moveTo>
                    <a:pt x="164" y="0"/>
                  </a:moveTo>
                  <a:lnTo>
                    <a:pt x="1" y="327"/>
                  </a:lnTo>
                  <a:cubicBezTo>
                    <a:pt x="99" y="359"/>
                    <a:pt x="4274" y="2577"/>
                    <a:pt x="10211" y="2577"/>
                  </a:cubicBezTo>
                  <a:cubicBezTo>
                    <a:pt x="13049" y="2577"/>
                    <a:pt x="16343" y="2023"/>
                    <a:pt x="19768" y="490"/>
                  </a:cubicBezTo>
                  <a:lnTo>
                    <a:pt x="19605" y="131"/>
                  </a:lnTo>
                  <a:cubicBezTo>
                    <a:pt x="16231" y="1663"/>
                    <a:pt x="12987" y="2178"/>
                    <a:pt x="10148" y="2178"/>
                  </a:cubicBezTo>
                  <a:cubicBezTo>
                    <a:pt x="4342" y="2178"/>
                    <a:pt x="230" y="22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9"/>
            <p:cNvSpPr/>
            <p:nvPr/>
          </p:nvSpPr>
          <p:spPr>
            <a:xfrm>
              <a:off x="-7827150" y="7111925"/>
              <a:ext cx="101150" cy="164775"/>
            </a:xfrm>
            <a:custGeom>
              <a:avLst/>
              <a:gdLst/>
              <a:ahLst/>
              <a:cxnLst/>
              <a:rect l="l" t="t" r="r" b="b"/>
              <a:pathLst>
                <a:path w="4046" h="6591" extrusionOk="0">
                  <a:moveTo>
                    <a:pt x="3882" y="1"/>
                  </a:moveTo>
                  <a:cubicBezTo>
                    <a:pt x="3850" y="33"/>
                    <a:pt x="1" y="2089"/>
                    <a:pt x="1240" y="6590"/>
                  </a:cubicBezTo>
                  <a:lnTo>
                    <a:pt x="1599" y="6492"/>
                  </a:lnTo>
                  <a:cubicBezTo>
                    <a:pt x="457" y="2252"/>
                    <a:pt x="3882" y="392"/>
                    <a:pt x="4045" y="327"/>
                  </a:cubicBezTo>
                  <a:lnTo>
                    <a:pt x="38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9"/>
            <p:cNvSpPr/>
            <p:nvPr/>
          </p:nvSpPr>
          <p:spPr>
            <a:xfrm>
              <a:off x="-8852225" y="6479925"/>
              <a:ext cx="559450" cy="244425"/>
            </a:xfrm>
            <a:custGeom>
              <a:avLst/>
              <a:gdLst/>
              <a:ahLst/>
              <a:cxnLst/>
              <a:rect l="l" t="t" r="r" b="b"/>
              <a:pathLst>
                <a:path w="22378" h="9777" extrusionOk="0">
                  <a:moveTo>
                    <a:pt x="2414" y="0"/>
                  </a:moveTo>
                  <a:lnTo>
                    <a:pt x="0" y="3262"/>
                  </a:lnTo>
                  <a:cubicBezTo>
                    <a:pt x="0" y="3262"/>
                    <a:pt x="1778" y="9777"/>
                    <a:pt x="8676" y="9777"/>
                  </a:cubicBezTo>
                  <a:cubicBezTo>
                    <a:pt x="11840" y="9777"/>
                    <a:pt x="16083" y="8405"/>
                    <a:pt x="21725" y="4404"/>
                  </a:cubicBezTo>
                  <a:lnTo>
                    <a:pt x="22378" y="2447"/>
                  </a:lnTo>
                  <a:lnTo>
                    <a:pt x="22378" y="2447"/>
                  </a:lnTo>
                  <a:cubicBezTo>
                    <a:pt x="22377" y="2447"/>
                    <a:pt x="19341" y="3388"/>
                    <a:pt x="15089" y="3388"/>
                  </a:cubicBezTo>
                  <a:cubicBezTo>
                    <a:pt x="11385" y="3388"/>
                    <a:pt x="6758" y="2674"/>
                    <a:pt x="2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9"/>
            <p:cNvSpPr/>
            <p:nvPr/>
          </p:nvSpPr>
          <p:spPr>
            <a:xfrm>
              <a:off x="-8388200" y="6470950"/>
              <a:ext cx="675250" cy="294425"/>
            </a:xfrm>
            <a:custGeom>
              <a:avLst/>
              <a:gdLst/>
              <a:ahLst/>
              <a:cxnLst/>
              <a:rect l="l" t="t" r="r" b="b"/>
              <a:pathLst>
                <a:path w="27010" h="11777" extrusionOk="0">
                  <a:moveTo>
                    <a:pt x="16473" y="1"/>
                  </a:moveTo>
                  <a:lnTo>
                    <a:pt x="6687" y="262"/>
                  </a:lnTo>
                  <a:cubicBezTo>
                    <a:pt x="6687" y="262"/>
                    <a:pt x="0" y="2806"/>
                    <a:pt x="457" y="5742"/>
                  </a:cubicBezTo>
                  <a:cubicBezTo>
                    <a:pt x="881" y="8678"/>
                    <a:pt x="4110" y="9982"/>
                    <a:pt x="4110" y="9982"/>
                  </a:cubicBezTo>
                  <a:lnTo>
                    <a:pt x="3849" y="10994"/>
                  </a:lnTo>
                  <a:lnTo>
                    <a:pt x="20127" y="11776"/>
                  </a:lnTo>
                  <a:lnTo>
                    <a:pt x="20127" y="11776"/>
                  </a:lnTo>
                  <a:lnTo>
                    <a:pt x="18920" y="6557"/>
                  </a:lnTo>
                  <a:cubicBezTo>
                    <a:pt x="18920" y="6525"/>
                    <a:pt x="27009" y="4176"/>
                    <a:pt x="16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9"/>
            <p:cNvSpPr/>
            <p:nvPr/>
          </p:nvSpPr>
          <p:spPr>
            <a:xfrm>
              <a:off x="-8277300" y="6718050"/>
              <a:ext cx="332750" cy="18775"/>
            </a:xfrm>
            <a:custGeom>
              <a:avLst/>
              <a:gdLst/>
              <a:ahLst/>
              <a:cxnLst/>
              <a:rect l="l" t="t" r="r" b="b"/>
              <a:pathLst>
                <a:path w="13310" h="751" extrusionOk="0">
                  <a:moveTo>
                    <a:pt x="0" y="0"/>
                  </a:moveTo>
                  <a:lnTo>
                    <a:pt x="0" y="359"/>
                  </a:lnTo>
                  <a:lnTo>
                    <a:pt x="13277" y="751"/>
                  </a:lnTo>
                  <a:lnTo>
                    <a:pt x="13309" y="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9"/>
            <p:cNvSpPr/>
            <p:nvPr/>
          </p:nvSpPr>
          <p:spPr>
            <a:xfrm>
              <a:off x="-8244675" y="6467700"/>
              <a:ext cx="142725" cy="261800"/>
            </a:xfrm>
            <a:custGeom>
              <a:avLst/>
              <a:gdLst/>
              <a:ahLst/>
              <a:cxnLst/>
              <a:rect l="l" t="t" r="r" b="b"/>
              <a:pathLst>
                <a:path w="5709" h="10472" extrusionOk="0">
                  <a:moveTo>
                    <a:pt x="5415" y="0"/>
                  </a:moveTo>
                  <a:cubicBezTo>
                    <a:pt x="5382" y="33"/>
                    <a:pt x="0" y="6035"/>
                    <a:pt x="3817" y="10471"/>
                  </a:cubicBezTo>
                  <a:lnTo>
                    <a:pt x="4110" y="10210"/>
                  </a:lnTo>
                  <a:cubicBezTo>
                    <a:pt x="522" y="6035"/>
                    <a:pt x="5676" y="261"/>
                    <a:pt x="5709" y="228"/>
                  </a:cubicBezTo>
                  <a:lnTo>
                    <a:pt x="54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9"/>
            <p:cNvSpPr/>
            <p:nvPr/>
          </p:nvSpPr>
          <p:spPr>
            <a:xfrm>
              <a:off x="-8272400" y="6501950"/>
              <a:ext cx="345775" cy="103575"/>
            </a:xfrm>
            <a:custGeom>
              <a:avLst/>
              <a:gdLst/>
              <a:ahLst/>
              <a:cxnLst/>
              <a:rect l="l" t="t" r="r" b="b"/>
              <a:pathLst>
                <a:path w="13831" h="4143" extrusionOk="0">
                  <a:moveTo>
                    <a:pt x="294" y="0"/>
                  </a:moveTo>
                  <a:lnTo>
                    <a:pt x="0" y="294"/>
                  </a:lnTo>
                  <a:lnTo>
                    <a:pt x="3849" y="4143"/>
                  </a:lnTo>
                  <a:lnTo>
                    <a:pt x="4012" y="4012"/>
                  </a:lnTo>
                  <a:cubicBezTo>
                    <a:pt x="4045" y="3980"/>
                    <a:pt x="8009" y="618"/>
                    <a:pt x="13593" y="618"/>
                  </a:cubicBezTo>
                  <a:cubicBezTo>
                    <a:pt x="13672" y="618"/>
                    <a:pt x="13751" y="619"/>
                    <a:pt x="13831" y="620"/>
                  </a:cubicBezTo>
                  <a:lnTo>
                    <a:pt x="13831" y="229"/>
                  </a:lnTo>
                  <a:cubicBezTo>
                    <a:pt x="13742" y="227"/>
                    <a:pt x="13654" y="226"/>
                    <a:pt x="13566" y="226"/>
                  </a:cubicBezTo>
                  <a:cubicBezTo>
                    <a:pt x="8448" y="226"/>
                    <a:pt x="4652" y="2979"/>
                    <a:pt x="3882" y="3588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9"/>
            <p:cNvSpPr/>
            <p:nvPr/>
          </p:nvSpPr>
          <p:spPr>
            <a:xfrm>
              <a:off x="-8238975" y="6522325"/>
              <a:ext cx="46500" cy="82400"/>
            </a:xfrm>
            <a:custGeom>
              <a:avLst/>
              <a:gdLst/>
              <a:ahLst/>
              <a:cxnLst/>
              <a:rect l="l" t="t" r="r" b="b"/>
              <a:pathLst>
                <a:path w="1860" h="3296" extrusionOk="0">
                  <a:moveTo>
                    <a:pt x="686" y="1"/>
                  </a:moveTo>
                  <a:lnTo>
                    <a:pt x="1" y="3034"/>
                  </a:lnTo>
                  <a:lnTo>
                    <a:pt x="1175" y="3295"/>
                  </a:lnTo>
                  <a:lnTo>
                    <a:pt x="1860" y="262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9"/>
            <p:cNvSpPr/>
            <p:nvPr/>
          </p:nvSpPr>
          <p:spPr>
            <a:xfrm>
              <a:off x="-8233275" y="6566375"/>
              <a:ext cx="22875" cy="52200"/>
            </a:xfrm>
            <a:custGeom>
              <a:avLst/>
              <a:gdLst/>
              <a:ahLst/>
              <a:cxnLst/>
              <a:rect l="l" t="t" r="r" b="b"/>
              <a:pathLst>
                <a:path w="915" h="2088" extrusionOk="0">
                  <a:moveTo>
                    <a:pt x="523" y="0"/>
                  </a:moveTo>
                  <a:lnTo>
                    <a:pt x="1" y="1990"/>
                  </a:lnTo>
                  <a:lnTo>
                    <a:pt x="392" y="2088"/>
                  </a:lnTo>
                  <a:lnTo>
                    <a:pt x="914" y="98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9"/>
            <p:cNvSpPr/>
            <p:nvPr/>
          </p:nvSpPr>
          <p:spPr>
            <a:xfrm>
              <a:off x="-8113400" y="6526400"/>
              <a:ext cx="29400" cy="75875"/>
            </a:xfrm>
            <a:custGeom>
              <a:avLst/>
              <a:gdLst/>
              <a:ahLst/>
              <a:cxnLst/>
              <a:rect l="l" t="t" r="r" b="b"/>
              <a:pathLst>
                <a:path w="1176" h="3035" extrusionOk="0">
                  <a:moveTo>
                    <a:pt x="1" y="1"/>
                  </a:moveTo>
                  <a:lnTo>
                    <a:pt x="1" y="3034"/>
                  </a:lnTo>
                  <a:lnTo>
                    <a:pt x="1175" y="303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9"/>
            <p:cNvSpPr/>
            <p:nvPr/>
          </p:nvSpPr>
          <p:spPr>
            <a:xfrm>
              <a:off x="-8102775" y="6567175"/>
              <a:ext cx="8975" cy="50600"/>
            </a:xfrm>
            <a:custGeom>
              <a:avLst/>
              <a:gdLst/>
              <a:ahLst/>
              <a:cxnLst/>
              <a:rect l="l" t="t" r="r" b="b"/>
              <a:pathLst>
                <a:path w="359" h="2024" extrusionOk="0">
                  <a:moveTo>
                    <a:pt x="0" y="1"/>
                  </a:moveTo>
                  <a:lnTo>
                    <a:pt x="0" y="2023"/>
                  </a:lnTo>
                  <a:lnTo>
                    <a:pt x="359" y="2023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9"/>
            <p:cNvSpPr/>
            <p:nvPr/>
          </p:nvSpPr>
          <p:spPr>
            <a:xfrm>
              <a:off x="-8910125" y="6277675"/>
              <a:ext cx="212875" cy="122350"/>
            </a:xfrm>
            <a:custGeom>
              <a:avLst/>
              <a:gdLst/>
              <a:ahLst/>
              <a:cxnLst/>
              <a:rect l="l" t="t" r="r" b="b"/>
              <a:pathLst>
                <a:path w="8515" h="4894" extrusionOk="0">
                  <a:moveTo>
                    <a:pt x="457" y="1"/>
                  </a:moveTo>
                  <a:lnTo>
                    <a:pt x="0" y="490"/>
                  </a:lnTo>
                  <a:cubicBezTo>
                    <a:pt x="66" y="588"/>
                    <a:pt x="6394" y="4894"/>
                    <a:pt x="6394" y="4894"/>
                  </a:cubicBezTo>
                  <a:lnTo>
                    <a:pt x="8514" y="336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9"/>
            <p:cNvSpPr/>
            <p:nvPr/>
          </p:nvSpPr>
          <p:spPr>
            <a:xfrm>
              <a:off x="-8685050" y="6378800"/>
              <a:ext cx="556200" cy="367825"/>
            </a:xfrm>
            <a:custGeom>
              <a:avLst/>
              <a:gdLst/>
              <a:ahLst/>
              <a:cxnLst/>
              <a:rect l="l" t="t" r="r" b="b"/>
              <a:pathLst>
                <a:path w="22248" h="14713" extrusionOk="0">
                  <a:moveTo>
                    <a:pt x="457" y="1"/>
                  </a:moveTo>
                  <a:lnTo>
                    <a:pt x="0" y="164"/>
                  </a:lnTo>
                  <a:lnTo>
                    <a:pt x="21725" y="14712"/>
                  </a:lnTo>
                  <a:lnTo>
                    <a:pt x="22247" y="1285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9"/>
            <p:cNvSpPr/>
            <p:nvPr/>
          </p:nvSpPr>
          <p:spPr>
            <a:xfrm>
              <a:off x="-8953350" y="6236900"/>
              <a:ext cx="324600" cy="256100"/>
            </a:xfrm>
            <a:custGeom>
              <a:avLst/>
              <a:gdLst/>
              <a:ahLst/>
              <a:cxnLst/>
              <a:rect l="l" t="t" r="r" b="b"/>
              <a:pathLst>
                <a:path w="12984" h="10244" extrusionOk="0">
                  <a:moveTo>
                    <a:pt x="3230" y="1"/>
                  </a:moveTo>
                  <a:lnTo>
                    <a:pt x="1" y="1534"/>
                  </a:lnTo>
                  <a:lnTo>
                    <a:pt x="4274" y="6981"/>
                  </a:lnTo>
                  <a:lnTo>
                    <a:pt x="3132" y="9591"/>
                  </a:lnTo>
                  <a:lnTo>
                    <a:pt x="4045" y="10243"/>
                  </a:lnTo>
                  <a:lnTo>
                    <a:pt x="6003" y="7308"/>
                  </a:lnTo>
                  <a:lnTo>
                    <a:pt x="12983" y="6459"/>
                  </a:lnTo>
                  <a:lnTo>
                    <a:pt x="11874" y="3589"/>
                  </a:lnTo>
                  <a:lnTo>
                    <a:pt x="5089" y="6949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9"/>
            <p:cNvSpPr/>
            <p:nvPr/>
          </p:nvSpPr>
          <p:spPr>
            <a:xfrm>
              <a:off x="-8709525" y="6343725"/>
              <a:ext cx="36725" cy="62825"/>
            </a:xfrm>
            <a:custGeom>
              <a:avLst/>
              <a:gdLst/>
              <a:ahLst/>
              <a:cxnLst/>
              <a:rect l="l" t="t" r="r" b="b"/>
              <a:pathLst>
                <a:path w="1469" h="2513" extrusionOk="0">
                  <a:moveTo>
                    <a:pt x="327" y="1"/>
                  </a:moveTo>
                  <a:lnTo>
                    <a:pt x="1" y="131"/>
                  </a:lnTo>
                  <a:lnTo>
                    <a:pt x="1143" y="2513"/>
                  </a:lnTo>
                  <a:lnTo>
                    <a:pt x="1469" y="2350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9"/>
            <p:cNvSpPr/>
            <p:nvPr/>
          </p:nvSpPr>
          <p:spPr>
            <a:xfrm>
              <a:off x="-8689950" y="6337200"/>
              <a:ext cx="38350" cy="66900"/>
            </a:xfrm>
            <a:custGeom>
              <a:avLst/>
              <a:gdLst/>
              <a:ahLst/>
              <a:cxnLst/>
              <a:rect l="l" t="t" r="r" b="b"/>
              <a:pathLst>
                <a:path w="1534" h="2676" extrusionOk="0">
                  <a:moveTo>
                    <a:pt x="392" y="1"/>
                  </a:moveTo>
                  <a:lnTo>
                    <a:pt x="1" y="164"/>
                  </a:lnTo>
                  <a:lnTo>
                    <a:pt x="1175" y="2676"/>
                  </a:lnTo>
                  <a:lnTo>
                    <a:pt x="1534" y="2513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9"/>
            <p:cNvSpPr/>
            <p:nvPr/>
          </p:nvSpPr>
          <p:spPr>
            <a:xfrm>
              <a:off x="-8923175" y="6281750"/>
              <a:ext cx="66075" cy="36725"/>
            </a:xfrm>
            <a:custGeom>
              <a:avLst/>
              <a:gdLst/>
              <a:ahLst/>
              <a:cxnLst/>
              <a:rect l="l" t="t" r="r" b="b"/>
              <a:pathLst>
                <a:path w="2643" h="1469" extrusionOk="0">
                  <a:moveTo>
                    <a:pt x="2480" y="1"/>
                  </a:moveTo>
                  <a:lnTo>
                    <a:pt x="0" y="1143"/>
                  </a:lnTo>
                  <a:lnTo>
                    <a:pt x="164" y="1469"/>
                  </a:lnTo>
                  <a:lnTo>
                    <a:pt x="2643" y="360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9"/>
            <p:cNvSpPr/>
            <p:nvPr/>
          </p:nvSpPr>
          <p:spPr>
            <a:xfrm>
              <a:off x="-8935400" y="6258100"/>
              <a:ext cx="71775" cy="47325"/>
            </a:xfrm>
            <a:custGeom>
              <a:avLst/>
              <a:gdLst/>
              <a:ahLst/>
              <a:cxnLst/>
              <a:rect l="l" t="t" r="r" b="b"/>
              <a:pathLst>
                <a:path w="2871" h="1893" extrusionOk="0">
                  <a:moveTo>
                    <a:pt x="2675" y="1"/>
                  </a:moveTo>
                  <a:lnTo>
                    <a:pt x="0" y="1534"/>
                  </a:lnTo>
                  <a:lnTo>
                    <a:pt x="196" y="1893"/>
                  </a:lnTo>
                  <a:lnTo>
                    <a:pt x="2871" y="360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9"/>
            <p:cNvSpPr/>
            <p:nvPr/>
          </p:nvSpPr>
          <p:spPr>
            <a:xfrm>
              <a:off x="-8993300" y="6413875"/>
              <a:ext cx="194100" cy="208650"/>
            </a:xfrm>
            <a:custGeom>
              <a:avLst/>
              <a:gdLst/>
              <a:ahLst/>
              <a:cxnLst/>
              <a:rect l="l" t="t" r="r" b="b"/>
              <a:pathLst>
                <a:path w="7764" h="8346" extrusionOk="0">
                  <a:moveTo>
                    <a:pt x="3686" y="0"/>
                  </a:moveTo>
                  <a:cubicBezTo>
                    <a:pt x="3686" y="0"/>
                    <a:pt x="0" y="2936"/>
                    <a:pt x="1077" y="6426"/>
                  </a:cubicBezTo>
                  <a:cubicBezTo>
                    <a:pt x="1480" y="7788"/>
                    <a:pt x="2430" y="8346"/>
                    <a:pt x="3460" y="8346"/>
                  </a:cubicBezTo>
                  <a:cubicBezTo>
                    <a:pt x="5094" y="8346"/>
                    <a:pt x="6931" y="6942"/>
                    <a:pt x="7111" y="5122"/>
                  </a:cubicBezTo>
                  <a:lnTo>
                    <a:pt x="7764" y="1729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9"/>
            <p:cNvSpPr/>
            <p:nvPr/>
          </p:nvSpPr>
          <p:spPr>
            <a:xfrm>
              <a:off x="-8846525" y="6439575"/>
              <a:ext cx="93800" cy="146000"/>
            </a:xfrm>
            <a:custGeom>
              <a:avLst/>
              <a:gdLst/>
              <a:ahLst/>
              <a:cxnLst/>
              <a:rect l="l" t="t" r="r" b="b"/>
              <a:pathLst>
                <a:path w="3752" h="5840" extrusionOk="0">
                  <a:moveTo>
                    <a:pt x="2869" y="0"/>
                  </a:moveTo>
                  <a:cubicBezTo>
                    <a:pt x="2220" y="0"/>
                    <a:pt x="1327" y="1009"/>
                    <a:pt x="718" y="2430"/>
                  </a:cubicBezTo>
                  <a:cubicBezTo>
                    <a:pt x="1" y="3996"/>
                    <a:pt x="1" y="5529"/>
                    <a:pt x="653" y="5790"/>
                  </a:cubicBezTo>
                  <a:cubicBezTo>
                    <a:pt x="727" y="5823"/>
                    <a:pt x="807" y="5839"/>
                    <a:pt x="891" y="5839"/>
                  </a:cubicBezTo>
                  <a:cubicBezTo>
                    <a:pt x="1545" y="5839"/>
                    <a:pt x="2460" y="4858"/>
                    <a:pt x="3067" y="3441"/>
                  </a:cubicBezTo>
                  <a:cubicBezTo>
                    <a:pt x="3752" y="1843"/>
                    <a:pt x="3752" y="310"/>
                    <a:pt x="3100" y="49"/>
                  </a:cubicBezTo>
                  <a:cubicBezTo>
                    <a:pt x="3027" y="16"/>
                    <a:pt x="2950" y="0"/>
                    <a:pt x="2869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9"/>
            <p:cNvSpPr/>
            <p:nvPr/>
          </p:nvSpPr>
          <p:spPr>
            <a:xfrm>
              <a:off x="-8966400" y="6555775"/>
              <a:ext cx="125625" cy="44050"/>
            </a:xfrm>
            <a:custGeom>
              <a:avLst/>
              <a:gdLst/>
              <a:ahLst/>
              <a:cxnLst/>
              <a:rect l="l" t="t" r="r" b="b"/>
              <a:pathLst>
                <a:path w="5025" h="1762" extrusionOk="0">
                  <a:moveTo>
                    <a:pt x="131" y="0"/>
                  </a:moveTo>
                  <a:lnTo>
                    <a:pt x="1" y="424"/>
                  </a:lnTo>
                  <a:lnTo>
                    <a:pt x="4894" y="1762"/>
                  </a:lnTo>
                  <a:lnTo>
                    <a:pt x="5024" y="130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9"/>
            <p:cNvSpPr/>
            <p:nvPr/>
          </p:nvSpPr>
          <p:spPr>
            <a:xfrm>
              <a:off x="-8962325" y="6498675"/>
              <a:ext cx="135400" cy="63650"/>
            </a:xfrm>
            <a:custGeom>
              <a:avLst/>
              <a:gdLst/>
              <a:ahLst/>
              <a:cxnLst/>
              <a:rect l="l" t="t" r="r" b="b"/>
              <a:pathLst>
                <a:path w="5416" h="2546" extrusionOk="0">
                  <a:moveTo>
                    <a:pt x="164" y="1"/>
                  </a:moveTo>
                  <a:lnTo>
                    <a:pt x="1" y="425"/>
                  </a:lnTo>
                  <a:lnTo>
                    <a:pt x="5253" y="2545"/>
                  </a:lnTo>
                  <a:lnTo>
                    <a:pt x="5416" y="2121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9"/>
            <p:cNvSpPr/>
            <p:nvPr/>
          </p:nvSpPr>
          <p:spPr>
            <a:xfrm>
              <a:off x="-8934600" y="6456275"/>
              <a:ext cx="119900" cy="61175"/>
            </a:xfrm>
            <a:custGeom>
              <a:avLst/>
              <a:gdLst/>
              <a:ahLst/>
              <a:cxnLst/>
              <a:rect l="l" t="t" r="r" b="b"/>
              <a:pathLst>
                <a:path w="4796" h="2447" extrusionOk="0">
                  <a:moveTo>
                    <a:pt x="164" y="0"/>
                  </a:moveTo>
                  <a:lnTo>
                    <a:pt x="1" y="425"/>
                  </a:lnTo>
                  <a:lnTo>
                    <a:pt x="4633" y="2447"/>
                  </a:lnTo>
                  <a:lnTo>
                    <a:pt x="4796" y="202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9"/>
            <p:cNvSpPr/>
            <p:nvPr/>
          </p:nvSpPr>
          <p:spPr>
            <a:xfrm>
              <a:off x="-8212875" y="6677200"/>
              <a:ext cx="183500" cy="236500"/>
            </a:xfrm>
            <a:custGeom>
              <a:avLst/>
              <a:gdLst/>
              <a:ahLst/>
              <a:cxnLst/>
              <a:rect l="l" t="t" r="r" b="b"/>
              <a:pathLst>
                <a:path w="7340" h="9460" extrusionOk="0">
                  <a:moveTo>
                    <a:pt x="3821" y="0"/>
                  </a:moveTo>
                  <a:cubicBezTo>
                    <a:pt x="3798" y="0"/>
                    <a:pt x="3775" y="1"/>
                    <a:pt x="3752" y="3"/>
                  </a:cubicBezTo>
                  <a:cubicBezTo>
                    <a:pt x="2969" y="101"/>
                    <a:pt x="2871" y="917"/>
                    <a:pt x="2936" y="1439"/>
                  </a:cubicBezTo>
                  <a:cubicBezTo>
                    <a:pt x="2876" y="1436"/>
                    <a:pt x="2815" y="1434"/>
                    <a:pt x="2755" y="1434"/>
                  </a:cubicBezTo>
                  <a:cubicBezTo>
                    <a:pt x="2159" y="1434"/>
                    <a:pt x="1557" y="1591"/>
                    <a:pt x="1142" y="2124"/>
                  </a:cubicBezTo>
                  <a:cubicBezTo>
                    <a:pt x="0" y="3592"/>
                    <a:pt x="718" y="7408"/>
                    <a:pt x="3165" y="8941"/>
                  </a:cubicBezTo>
                  <a:cubicBezTo>
                    <a:pt x="3710" y="9298"/>
                    <a:pt x="4233" y="9460"/>
                    <a:pt x="4702" y="9460"/>
                  </a:cubicBezTo>
                  <a:cubicBezTo>
                    <a:pt x="6338" y="9460"/>
                    <a:pt x="7324" y="7496"/>
                    <a:pt x="6361" y="4962"/>
                  </a:cubicBezTo>
                  <a:lnTo>
                    <a:pt x="7340" y="4342"/>
                  </a:lnTo>
                  <a:lnTo>
                    <a:pt x="7340" y="2417"/>
                  </a:lnTo>
                  <a:lnTo>
                    <a:pt x="5578" y="2254"/>
                  </a:lnTo>
                  <a:cubicBezTo>
                    <a:pt x="5578" y="2254"/>
                    <a:pt x="4921" y="0"/>
                    <a:pt x="3821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9"/>
            <p:cNvSpPr/>
            <p:nvPr/>
          </p:nvSpPr>
          <p:spPr>
            <a:xfrm>
              <a:off x="-8140300" y="6709075"/>
              <a:ext cx="41625" cy="17150"/>
            </a:xfrm>
            <a:custGeom>
              <a:avLst/>
              <a:gdLst/>
              <a:ahLst/>
              <a:cxnLst/>
              <a:rect l="l" t="t" r="r" b="b"/>
              <a:pathLst>
                <a:path w="1665" h="686" extrusionOk="0">
                  <a:moveTo>
                    <a:pt x="66" y="1"/>
                  </a:moveTo>
                  <a:lnTo>
                    <a:pt x="1" y="359"/>
                  </a:lnTo>
                  <a:lnTo>
                    <a:pt x="1599" y="686"/>
                  </a:lnTo>
                  <a:lnTo>
                    <a:pt x="1664" y="327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9"/>
            <p:cNvSpPr/>
            <p:nvPr/>
          </p:nvSpPr>
          <p:spPr>
            <a:xfrm>
              <a:off x="-8168025" y="6722125"/>
              <a:ext cx="110925" cy="146000"/>
            </a:xfrm>
            <a:custGeom>
              <a:avLst/>
              <a:gdLst/>
              <a:ahLst/>
              <a:cxnLst/>
              <a:rect l="l" t="t" r="r" b="b"/>
              <a:pathLst>
                <a:path w="4437" h="5840" extrusionOk="0">
                  <a:moveTo>
                    <a:pt x="359" y="1"/>
                  </a:moveTo>
                  <a:cubicBezTo>
                    <a:pt x="359" y="98"/>
                    <a:pt x="0" y="2382"/>
                    <a:pt x="1240" y="4078"/>
                  </a:cubicBezTo>
                  <a:cubicBezTo>
                    <a:pt x="1958" y="5057"/>
                    <a:pt x="3001" y="5644"/>
                    <a:pt x="4404" y="5840"/>
                  </a:cubicBezTo>
                  <a:lnTo>
                    <a:pt x="4437" y="5481"/>
                  </a:lnTo>
                  <a:cubicBezTo>
                    <a:pt x="3132" y="5285"/>
                    <a:pt x="2186" y="4730"/>
                    <a:pt x="1534" y="3882"/>
                  </a:cubicBezTo>
                  <a:cubicBezTo>
                    <a:pt x="392" y="2284"/>
                    <a:pt x="718" y="131"/>
                    <a:pt x="718" y="98"/>
                  </a:cubicBezTo>
                  <a:lnTo>
                    <a:pt x="3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9"/>
            <p:cNvSpPr/>
            <p:nvPr/>
          </p:nvSpPr>
          <p:spPr>
            <a:xfrm>
              <a:off x="-8199025" y="6760450"/>
              <a:ext cx="44875" cy="31025"/>
            </a:xfrm>
            <a:custGeom>
              <a:avLst/>
              <a:gdLst/>
              <a:ahLst/>
              <a:cxnLst/>
              <a:rect l="l" t="t" r="r" b="b"/>
              <a:pathLst>
                <a:path w="1795" h="1241" extrusionOk="0">
                  <a:moveTo>
                    <a:pt x="1632" y="1"/>
                  </a:moveTo>
                  <a:lnTo>
                    <a:pt x="1" y="914"/>
                  </a:lnTo>
                  <a:lnTo>
                    <a:pt x="164" y="1240"/>
                  </a:lnTo>
                  <a:lnTo>
                    <a:pt x="1795" y="327"/>
                  </a:lnTo>
                  <a:lnTo>
                    <a:pt x="16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9"/>
            <p:cNvSpPr/>
            <p:nvPr/>
          </p:nvSpPr>
          <p:spPr>
            <a:xfrm>
              <a:off x="-8175375" y="6812650"/>
              <a:ext cx="45700" cy="44875"/>
            </a:xfrm>
            <a:custGeom>
              <a:avLst/>
              <a:gdLst/>
              <a:ahLst/>
              <a:cxnLst/>
              <a:rect l="l" t="t" r="r" b="b"/>
              <a:pathLst>
                <a:path w="1828" h="1795" extrusionOk="0">
                  <a:moveTo>
                    <a:pt x="1567" y="0"/>
                  </a:moveTo>
                  <a:lnTo>
                    <a:pt x="1" y="1533"/>
                  </a:lnTo>
                  <a:lnTo>
                    <a:pt x="229" y="1794"/>
                  </a:lnTo>
                  <a:lnTo>
                    <a:pt x="1828" y="261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9"/>
            <p:cNvSpPr/>
            <p:nvPr/>
          </p:nvSpPr>
          <p:spPr>
            <a:xfrm>
              <a:off x="-8125625" y="6848525"/>
              <a:ext cx="31025" cy="52225"/>
            </a:xfrm>
            <a:custGeom>
              <a:avLst/>
              <a:gdLst/>
              <a:ahLst/>
              <a:cxnLst/>
              <a:rect l="l" t="t" r="r" b="b"/>
              <a:pathLst>
                <a:path w="1241" h="2089" extrusionOk="0">
                  <a:moveTo>
                    <a:pt x="881" y="1"/>
                  </a:moveTo>
                  <a:lnTo>
                    <a:pt x="1" y="1958"/>
                  </a:lnTo>
                  <a:lnTo>
                    <a:pt x="327" y="2088"/>
                  </a:lnTo>
                  <a:lnTo>
                    <a:pt x="1240" y="13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9"/>
            <p:cNvSpPr/>
            <p:nvPr/>
          </p:nvSpPr>
          <p:spPr>
            <a:xfrm>
              <a:off x="-8060375" y="6536200"/>
              <a:ext cx="293825" cy="284700"/>
            </a:xfrm>
            <a:custGeom>
              <a:avLst/>
              <a:gdLst/>
              <a:ahLst/>
              <a:cxnLst/>
              <a:rect l="l" t="t" r="r" b="b"/>
              <a:pathLst>
                <a:path w="11753" h="11388" extrusionOk="0">
                  <a:moveTo>
                    <a:pt x="2806" y="0"/>
                  </a:moveTo>
                  <a:lnTo>
                    <a:pt x="1272" y="555"/>
                  </a:lnTo>
                  <a:lnTo>
                    <a:pt x="4600" y="7372"/>
                  </a:lnTo>
                  <a:lnTo>
                    <a:pt x="0" y="7503"/>
                  </a:lnTo>
                  <a:lnTo>
                    <a:pt x="751" y="10765"/>
                  </a:lnTo>
                  <a:lnTo>
                    <a:pt x="2479" y="9949"/>
                  </a:lnTo>
                  <a:cubicBezTo>
                    <a:pt x="4089" y="10900"/>
                    <a:pt x="5895" y="11387"/>
                    <a:pt x="7455" y="11387"/>
                  </a:cubicBezTo>
                  <a:cubicBezTo>
                    <a:pt x="9910" y="11387"/>
                    <a:pt x="11753" y="10179"/>
                    <a:pt x="11254" y="7666"/>
                  </a:cubicBezTo>
                  <a:cubicBezTo>
                    <a:pt x="10471" y="3523"/>
                    <a:pt x="2806" y="0"/>
                    <a:pt x="28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9"/>
            <p:cNvSpPr/>
            <p:nvPr/>
          </p:nvSpPr>
          <p:spPr>
            <a:xfrm>
              <a:off x="-8040800" y="6764525"/>
              <a:ext cx="39975" cy="26125"/>
            </a:xfrm>
            <a:custGeom>
              <a:avLst/>
              <a:gdLst/>
              <a:ahLst/>
              <a:cxnLst/>
              <a:rect l="l" t="t" r="r" b="b"/>
              <a:pathLst>
                <a:path w="1599" h="1045" extrusionOk="0">
                  <a:moveTo>
                    <a:pt x="1435" y="1"/>
                  </a:moveTo>
                  <a:lnTo>
                    <a:pt x="0" y="751"/>
                  </a:lnTo>
                  <a:lnTo>
                    <a:pt x="196" y="1045"/>
                  </a:lnTo>
                  <a:lnTo>
                    <a:pt x="1599" y="32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9"/>
            <p:cNvSpPr/>
            <p:nvPr/>
          </p:nvSpPr>
          <p:spPr>
            <a:xfrm>
              <a:off x="-8051400" y="6747400"/>
              <a:ext cx="44875" cy="22875"/>
            </a:xfrm>
            <a:custGeom>
              <a:avLst/>
              <a:gdLst/>
              <a:ahLst/>
              <a:cxnLst/>
              <a:rect l="l" t="t" r="r" b="b"/>
              <a:pathLst>
                <a:path w="1795" h="915" extrusionOk="0">
                  <a:moveTo>
                    <a:pt x="1664" y="1"/>
                  </a:moveTo>
                  <a:lnTo>
                    <a:pt x="0" y="523"/>
                  </a:lnTo>
                  <a:lnTo>
                    <a:pt x="131" y="914"/>
                  </a:lnTo>
                  <a:lnTo>
                    <a:pt x="1794" y="392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9"/>
            <p:cNvSpPr/>
            <p:nvPr/>
          </p:nvSpPr>
          <p:spPr>
            <a:xfrm>
              <a:off x="-8049775" y="6733550"/>
              <a:ext cx="39175" cy="10625"/>
            </a:xfrm>
            <a:custGeom>
              <a:avLst/>
              <a:gdLst/>
              <a:ahLst/>
              <a:cxnLst/>
              <a:rect l="l" t="t" r="r" b="b"/>
              <a:pathLst>
                <a:path w="1567" h="425" extrusionOk="0">
                  <a:moveTo>
                    <a:pt x="1533" y="0"/>
                  </a:moveTo>
                  <a:lnTo>
                    <a:pt x="0" y="65"/>
                  </a:lnTo>
                  <a:lnTo>
                    <a:pt x="0" y="424"/>
                  </a:lnTo>
                  <a:lnTo>
                    <a:pt x="1566" y="392"/>
                  </a:lnTo>
                  <a:lnTo>
                    <a:pt x="15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9"/>
            <p:cNvSpPr/>
            <p:nvPr/>
          </p:nvSpPr>
          <p:spPr>
            <a:xfrm>
              <a:off x="-8018800" y="6721300"/>
              <a:ext cx="23675" cy="62025"/>
            </a:xfrm>
            <a:custGeom>
              <a:avLst/>
              <a:gdLst/>
              <a:ahLst/>
              <a:cxnLst/>
              <a:rect l="l" t="t" r="r" b="b"/>
              <a:pathLst>
                <a:path w="947" h="2481" extrusionOk="0">
                  <a:moveTo>
                    <a:pt x="392" y="1"/>
                  </a:moveTo>
                  <a:lnTo>
                    <a:pt x="1" y="99"/>
                  </a:lnTo>
                  <a:lnTo>
                    <a:pt x="555" y="2480"/>
                  </a:lnTo>
                  <a:lnTo>
                    <a:pt x="947" y="2382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9"/>
            <p:cNvSpPr/>
            <p:nvPr/>
          </p:nvSpPr>
          <p:spPr>
            <a:xfrm>
              <a:off x="-8598600" y="5513500"/>
              <a:ext cx="1244475" cy="904475"/>
            </a:xfrm>
            <a:custGeom>
              <a:avLst/>
              <a:gdLst/>
              <a:ahLst/>
              <a:cxnLst/>
              <a:rect l="l" t="t" r="r" b="b"/>
              <a:pathLst>
                <a:path w="49779" h="36179" extrusionOk="0">
                  <a:moveTo>
                    <a:pt x="30160" y="1"/>
                  </a:moveTo>
                  <a:cubicBezTo>
                    <a:pt x="20376" y="1"/>
                    <a:pt x="6855" y="5241"/>
                    <a:pt x="0" y="12594"/>
                  </a:cubicBezTo>
                  <a:lnTo>
                    <a:pt x="3523" y="21760"/>
                  </a:lnTo>
                  <a:lnTo>
                    <a:pt x="36371" y="36178"/>
                  </a:lnTo>
                  <a:lnTo>
                    <a:pt x="43613" y="30568"/>
                  </a:lnTo>
                  <a:cubicBezTo>
                    <a:pt x="45798" y="26066"/>
                    <a:pt x="46418" y="19216"/>
                    <a:pt x="44983" y="13116"/>
                  </a:cubicBezTo>
                  <a:lnTo>
                    <a:pt x="44983" y="13116"/>
                  </a:lnTo>
                  <a:lnTo>
                    <a:pt x="48017" y="15563"/>
                  </a:lnTo>
                  <a:lnTo>
                    <a:pt x="48963" y="13540"/>
                  </a:lnTo>
                  <a:lnTo>
                    <a:pt x="45472" y="12594"/>
                  </a:lnTo>
                  <a:lnTo>
                    <a:pt x="49778" y="12301"/>
                  </a:lnTo>
                  <a:lnTo>
                    <a:pt x="48245" y="6038"/>
                  </a:lnTo>
                  <a:lnTo>
                    <a:pt x="44135" y="10343"/>
                  </a:lnTo>
                  <a:cubicBezTo>
                    <a:pt x="42080" y="4765"/>
                    <a:pt x="38035" y="394"/>
                    <a:pt x="31511" y="36"/>
                  </a:cubicBezTo>
                  <a:cubicBezTo>
                    <a:pt x="31070" y="12"/>
                    <a:pt x="30619" y="1"/>
                    <a:pt x="30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9"/>
            <p:cNvSpPr/>
            <p:nvPr/>
          </p:nvSpPr>
          <p:spPr>
            <a:xfrm>
              <a:off x="-8063650" y="5648125"/>
              <a:ext cx="129700" cy="216950"/>
            </a:xfrm>
            <a:custGeom>
              <a:avLst/>
              <a:gdLst/>
              <a:ahLst/>
              <a:cxnLst/>
              <a:rect l="l" t="t" r="r" b="b"/>
              <a:pathLst>
                <a:path w="5188" h="8678" extrusionOk="0">
                  <a:moveTo>
                    <a:pt x="392" y="0"/>
                  </a:moveTo>
                  <a:lnTo>
                    <a:pt x="1" y="33"/>
                  </a:lnTo>
                  <a:cubicBezTo>
                    <a:pt x="66" y="326"/>
                    <a:pt x="490" y="6916"/>
                    <a:pt x="5057" y="8677"/>
                  </a:cubicBezTo>
                  <a:lnTo>
                    <a:pt x="5187" y="8253"/>
                  </a:lnTo>
                  <a:cubicBezTo>
                    <a:pt x="816" y="6589"/>
                    <a:pt x="392" y="65"/>
                    <a:pt x="3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9"/>
            <p:cNvSpPr/>
            <p:nvPr/>
          </p:nvSpPr>
          <p:spPr>
            <a:xfrm>
              <a:off x="-8029400" y="5674225"/>
              <a:ext cx="477925" cy="226725"/>
            </a:xfrm>
            <a:custGeom>
              <a:avLst/>
              <a:gdLst/>
              <a:ahLst/>
              <a:cxnLst/>
              <a:rect l="l" t="t" r="r" b="b"/>
              <a:pathLst>
                <a:path w="19117" h="9069" extrusionOk="0">
                  <a:moveTo>
                    <a:pt x="327" y="0"/>
                  </a:moveTo>
                  <a:lnTo>
                    <a:pt x="1" y="196"/>
                  </a:lnTo>
                  <a:cubicBezTo>
                    <a:pt x="66" y="294"/>
                    <a:pt x="5285" y="9068"/>
                    <a:pt x="15202" y="9068"/>
                  </a:cubicBezTo>
                  <a:cubicBezTo>
                    <a:pt x="16409" y="9068"/>
                    <a:pt x="17713" y="8905"/>
                    <a:pt x="19116" y="8612"/>
                  </a:cubicBezTo>
                  <a:lnTo>
                    <a:pt x="19018" y="8253"/>
                  </a:lnTo>
                  <a:cubicBezTo>
                    <a:pt x="17682" y="8547"/>
                    <a:pt x="16414" y="8679"/>
                    <a:pt x="15215" y="8679"/>
                  </a:cubicBezTo>
                  <a:cubicBezTo>
                    <a:pt x="5532" y="8679"/>
                    <a:pt x="385" y="116"/>
                    <a:pt x="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9"/>
            <p:cNvSpPr/>
            <p:nvPr/>
          </p:nvSpPr>
          <p:spPr>
            <a:xfrm>
              <a:off x="-8477100" y="5603275"/>
              <a:ext cx="371075" cy="155775"/>
            </a:xfrm>
            <a:custGeom>
              <a:avLst/>
              <a:gdLst/>
              <a:ahLst/>
              <a:cxnLst/>
              <a:rect l="l" t="t" r="r" b="b"/>
              <a:pathLst>
                <a:path w="14843" h="6231" extrusionOk="0">
                  <a:moveTo>
                    <a:pt x="14582" y="0"/>
                  </a:moveTo>
                  <a:cubicBezTo>
                    <a:pt x="9167" y="4632"/>
                    <a:pt x="66" y="5872"/>
                    <a:pt x="1" y="5872"/>
                  </a:cubicBezTo>
                  <a:lnTo>
                    <a:pt x="33" y="6230"/>
                  </a:lnTo>
                  <a:cubicBezTo>
                    <a:pt x="131" y="6230"/>
                    <a:pt x="9297" y="5024"/>
                    <a:pt x="14843" y="294"/>
                  </a:cubicBezTo>
                  <a:lnTo>
                    <a:pt x="14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9"/>
            <p:cNvSpPr/>
            <p:nvPr/>
          </p:nvSpPr>
          <p:spPr>
            <a:xfrm>
              <a:off x="-8269975" y="5653000"/>
              <a:ext cx="128075" cy="89750"/>
            </a:xfrm>
            <a:custGeom>
              <a:avLst/>
              <a:gdLst/>
              <a:ahLst/>
              <a:cxnLst/>
              <a:rect l="l" t="t" r="r" b="b"/>
              <a:pathLst>
                <a:path w="5123" h="3590" extrusionOk="0">
                  <a:moveTo>
                    <a:pt x="4829" y="1"/>
                  </a:moveTo>
                  <a:cubicBezTo>
                    <a:pt x="2256" y="3119"/>
                    <a:pt x="357" y="3231"/>
                    <a:pt x="71" y="3231"/>
                  </a:cubicBezTo>
                  <a:cubicBezTo>
                    <a:pt x="48" y="3231"/>
                    <a:pt x="36" y="3230"/>
                    <a:pt x="34" y="3230"/>
                  </a:cubicBezTo>
                  <a:lnTo>
                    <a:pt x="1" y="3589"/>
                  </a:lnTo>
                  <a:lnTo>
                    <a:pt x="66" y="3589"/>
                  </a:lnTo>
                  <a:cubicBezTo>
                    <a:pt x="523" y="3589"/>
                    <a:pt x="2480" y="3393"/>
                    <a:pt x="5122" y="262"/>
                  </a:cubicBezTo>
                  <a:lnTo>
                    <a:pt x="48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9"/>
            <p:cNvSpPr/>
            <p:nvPr/>
          </p:nvSpPr>
          <p:spPr>
            <a:xfrm>
              <a:off x="-8755175" y="5684825"/>
              <a:ext cx="1376575" cy="828150"/>
            </a:xfrm>
            <a:custGeom>
              <a:avLst/>
              <a:gdLst/>
              <a:ahLst/>
              <a:cxnLst/>
              <a:rect l="l" t="t" r="r" b="b"/>
              <a:pathLst>
                <a:path w="55063" h="33126" extrusionOk="0">
                  <a:moveTo>
                    <a:pt x="24596" y="0"/>
                  </a:moveTo>
                  <a:lnTo>
                    <a:pt x="24596" y="0"/>
                  </a:lnTo>
                  <a:cubicBezTo>
                    <a:pt x="22574" y="2410"/>
                    <a:pt x="19399" y="5902"/>
                    <a:pt x="17509" y="5902"/>
                  </a:cubicBezTo>
                  <a:cubicBezTo>
                    <a:pt x="17173" y="5902"/>
                    <a:pt x="16877" y="5791"/>
                    <a:pt x="16636" y="5545"/>
                  </a:cubicBezTo>
                  <a:cubicBezTo>
                    <a:pt x="16049" y="4926"/>
                    <a:pt x="16962" y="3132"/>
                    <a:pt x="17648" y="1957"/>
                  </a:cubicBezTo>
                  <a:lnTo>
                    <a:pt x="17648" y="1957"/>
                  </a:lnTo>
                  <a:cubicBezTo>
                    <a:pt x="15853" y="3360"/>
                    <a:pt x="13766" y="4339"/>
                    <a:pt x="11645" y="4958"/>
                  </a:cubicBezTo>
                  <a:cubicBezTo>
                    <a:pt x="11125" y="5111"/>
                    <a:pt x="8561" y="5783"/>
                    <a:pt x="6630" y="5783"/>
                  </a:cubicBezTo>
                  <a:cubicBezTo>
                    <a:pt x="6505" y="5783"/>
                    <a:pt x="6382" y="5780"/>
                    <a:pt x="6263" y="5774"/>
                  </a:cubicBezTo>
                  <a:cubicBezTo>
                    <a:pt x="1664" y="10699"/>
                    <a:pt x="0" y="16669"/>
                    <a:pt x="4469" y="22573"/>
                  </a:cubicBezTo>
                  <a:cubicBezTo>
                    <a:pt x="10485" y="30547"/>
                    <a:pt x="19473" y="32624"/>
                    <a:pt x="27206" y="32624"/>
                  </a:cubicBezTo>
                  <a:cubicBezTo>
                    <a:pt x="31970" y="32624"/>
                    <a:pt x="36256" y="31836"/>
                    <a:pt x="39079" y="31152"/>
                  </a:cubicBezTo>
                  <a:lnTo>
                    <a:pt x="39144" y="31185"/>
                  </a:lnTo>
                  <a:cubicBezTo>
                    <a:pt x="40834" y="32415"/>
                    <a:pt x="43423" y="33126"/>
                    <a:pt x="45973" y="33126"/>
                  </a:cubicBezTo>
                  <a:cubicBezTo>
                    <a:pt x="48494" y="33126"/>
                    <a:pt x="50978" y="32431"/>
                    <a:pt x="52518" y="30858"/>
                  </a:cubicBezTo>
                  <a:cubicBezTo>
                    <a:pt x="55062" y="28281"/>
                    <a:pt x="52551" y="24987"/>
                    <a:pt x="49843" y="23813"/>
                  </a:cubicBezTo>
                  <a:cubicBezTo>
                    <a:pt x="49680" y="23715"/>
                    <a:pt x="49517" y="23649"/>
                    <a:pt x="49354" y="23584"/>
                  </a:cubicBezTo>
                  <a:cubicBezTo>
                    <a:pt x="48510" y="23312"/>
                    <a:pt x="47626" y="23182"/>
                    <a:pt x="46738" y="23182"/>
                  </a:cubicBezTo>
                  <a:cubicBezTo>
                    <a:pt x="45498" y="23182"/>
                    <a:pt x="44250" y="23435"/>
                    <a:pt x="43091" y="23910"/>
                  </a:cubicBezTo>
                  <a:cubicBezTo>
                    <a:pt x="42895" y="23421"/>
                    <a:pt x="42765" y="22932"/>
                    <a:pt x="42634" y="22573"/>
                  </a:cubicBezTo>
                  <a:cubicBezTo>
                    <a:pt x="41754" y="19507"/>
                    <a:pt x="41656" y="16147"/>
                    <a:pt x="42112" y="12820"/>
                  </a:cubicBezTo>
                  <a:cubicBezTo>
                    <a:pt x="39535" y="12363"/>
                    <a:pt x="37383" y="10830"/>
                    <a:pt x="35654" y="8383"/>
                  </a:cubicBezTo>
                  <a:cubicBezTo>
                    <a:pt x="35425" y="8025"/>
                    <a:pt x="35132" y="7633"/>
                    <a:pt x="34903" y="7176"/>
                  </a:cubicBezTo>
                  <a:cubicBezTo>
                    <a:pt x="34672" y="8541"/>
                    <a:pt x="34185" y="9541"/>
                    <a:pt x="33240" y="9541"/>
                  </a:cubicBezTo>
                  <a:cubicBezTo>
                    <a:pt x="32717" y="9541"/>
                    <a:pt x="32054" y="9235"/>
                    <a:pt x="31217" y="8514"/>
                  </a:cubicBezTo>
                  <a:cubicBezTo>
                    <a:pt x="29880" y="7372"/>
                    <a:pt x="28543" y="5121"/>
                    <a:pt x="27923" y="2936"/>
                  </a:cubicBezTo>
                  <a:cubicBezTo>
                    <a:pt x="27792" y="4306"/>
                    <a:pt x="27368" y="5643"/>
                    <a:pt x="26324" y="5774"/>
                  </a:cubicBezTo>
                  <a:cubicBezTo>
                    <a:pt x="26252" y="5785"/>
                    <a:pt x="26183" y="5791"/>
                    <a:pt x="26116" y="5791"/>
                  </a:cubicBezTo>
                  <a:cubicBezTo>
                    <a:pt x="24451" y="5791"/>
                    <a:pt x="24282" y="2383"/>
                    <a:pt x="24596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9"/>
            <p:cNvSpPr/>
            <p:nvPr/>
          </p:nvSpPr>
          <p:spPr>
            <a:xfrm>
              <a:off x="-8190050" y="6214075"/>
              <a:ext cx="163850" cy="226375"/>
            </a:xfrm>
            <a:custGeom>
              <a:avLst/>
              <a:gdLst/>
              <a:ahLst/>
              <a:cxnLst/>
              <a:rect l="l" t="t" r="r" b="b"/>
              <a:pathLst>
                <a:path w="6554" h="9055" extrusionOk="0">
                  <a:moveTo>
                    <a:pt x="1208" y="0"/>
                  </a:moveTo>
                  <a:lnTo>
                    <a:pt x="1208" y="0"/>
                  </a:lnTo>
                  <a:cubicBezTo>
                    <a:pt x="1599" y="1958"/>
                    <a:pt x="914" y="2838"/>
                    <a:pt x="1" y="3197"/>
                  </a:cubicBezTo>
                  <a:lnTo>
                    <a:pt x="1469" y="8971"/>
                  </a:lnTo>
                  <a:cubicBezTo>
                    <a:pt x="1787" y="9026"/>
                    <a:pt x="2119" y="9055"/>
                    <a:pt x="2453" y="9055"/>
                  </a:cubicBezTo>
                  <a:cubicBezTo>
                    <a:pt x="4477" y="9055"/>
                    <a:pt x="6554" y="8001"/>
                    <a:pt x="5938" y="5481"/>
                  </a:cubicBezTo>
                  <a:cubicBezTo>
                    <a:pt x="5024" y="1827"/>
                    <a:pt x="1208" y="1"/>
                    <a:pt x="1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9"/>
            <p:cNvSpPr/>
            <p:nvPr/>
          </p:nvSpPr>
          <p:spPr>
            <a:xfrm>
              <a:off x="-8252025" y="6206725"/>
              <a:ext cx="225100" cy="238150"/>
            </a:xfrm>
            <a:custGeom>
              <a:avLst/>
              <a:gdLst/>
              <a:ahLst/>
              <a:cxnLst/>
              <a:rect l="l" t="t" r="r" b="b"/>
              <a:pathLst>
                <a:path w="9004" h="9526" extrusionOk="0">
                  <a:moveTo>
                    <a:pt x="3393" y="1"/>
                  </a:moveTo>
                  <a:lnTo>
                    <a:pt x="3491" y="360"/>
                  </a:lnTo>
                  <a:cubicBezTo>
                    <a:pt x="3719" y="1534"/>
                    <a:pt x="3556" y="2447"/>
                    <a:pt x="3034" y="2969"/>
                  </a:cubicBezTo>
                  <a:cubicBezTo>
                    <a:pt x="2527" y="3493"/>
                    <a:pt x="1721" y="3615"/>
                    <a:pt x="1082" y="3615"/>
                  </a:cubicBezTo>
                  <a:cubicBezTo>
                    <a:pt x="527" y="3615"/>
                    <a:pt x="98" y="3524"/>
                    <a:pt x="98" y="3524"/>
                  </a:cubicBezTo>
                  <a:lnTo>
                    <a:pt x="1" y="3915"/>
                  </a:lnTo>
                  <a:cubicBezTo>
                    <a:pt x="43" y="3929"/>
                    <a:pt x="460" y="4011"/>
                    <a:pt x="1010" y="4011"/>
                  </a:cubicBezTo>
                  <a:cubicBezTo>
                    <a:pt x="1726" y="4011"/>
                    <a:pt x="2667" y="3872"/>
                    <a:pt x="3295" y="3263"/>
                  </a:cubicBezTo>
                  <a:cubicBezTo>
                    <a:pt x="3882" y="2676"/>
                    <a:pt x="4078" y="1827"/>
                    <a:pt x="3915" y="686"/>
                  </a:cubicBezTo>
                  <a:lnTo>
                    <a:pt x="3915" y="686"/>
                  </a:lnTo>
                  <a:cubicBezTo>
                    <a:pt x="4861" y="1208"/>
                    <a:pt x="7471" y="2969"/>
                    <a:pt x="8188" y="5872"/>
                  </a:cubicBezTo>
                  <a:cubicBezTo>
                    <a:pt x="8482" y="7014"/>
                    <a:pt x="8156" y="7960"/>
                    <a:pt x="7340" y="8515"/>
                  </a:cubicBezTo>
                  <a:cubicBezTo>
                    <a:pt x="6690" y="8974"/>
                    <a:pt x="5817" y="9180"/>
                    <a:pt x="4960" y="9180"/>
                  </a:cubicBezTo>
                  <a:cubicBezTo>
                    <a:pt x="4053" y="9180"/>
                    <a:pt x="3165" y="8950"/>
                    <a:pt x="2578" y="8547"/>
                  </a:cubicBezTo>
                  <a:lnTo>
                    <a:pt x="2382" y="8873"/>
                  </a:lnTo>
                  <a:cubicBezTo>
                    <a:pt x="3034" y="9297"/>
                    <a:pt x="4013" y="9526"/>
                    <a:pt x="4991" y="9526"/>
                  </a:cubicBezTo>
                  <a:cubicBezTo>
                    <a:pt x="5905" y="9526"/>
                    <a:pt x="6883" y="9297"/>
                    <a:pt x="7634" y="8841"/>
                  </a:cubicBezTo>
                  <a:cubicBezTo>
                    <a:pt x="8286" y="8351"/>
                    <a:pt x="9004" y="7438"/>
                    <a:pt x="8612" y="5775"/>
                  </a:cubicBezTo>
                  <a:cubicBezTo>
                    <a:pt x="7666" y="2088"/>
                    <a:pt x="3915" y="229"/>
                    <a:pt x="3752" y="164"/>
                  </a:cubicBezTo>
                  <a:lnTo>
                    <a:pt x="33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9"/>
            <p:cNvSpPr/>
            <p:nvPr/>
          </p:nvSpPr>
          <p:spPr>
            <a:xfrm>
              <a:off x="-8177800" y="6307850"/>
              <a:ext cx="120700" cy="40800"/>
            </a:xfrm>
            <a:custGeom>
              <a:avLst/>
              <a:gdLst/>
              <a:ahLst/>
              <a:cxnLst/>
              <a:rect l="l" t="t" r="r" b="b"/>
              <a:pathLst>
                <a:path w="4828" h="1632" extrusionOk="0">
                  <a:moveTo>
                    <a:pt x="4763" y="1"/>
                  </a:moveTo>
                  <a:lnTo>
                    <a:pt x="0" y="1436"/>
                  </a:lnTo>
                  <a:lnTo>
                    <a:pt x="65" y="1632"/>
                  </a:lnTo>
                  <a:lnTo>
                    <a:pt x="4828" y="196"/>
                  </a:lnTo>
                  <a:lnTo>
                    <a:pt x="4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9"/>
            <p:cNvSpPr/>
            <p:nvPr/>
          </p:nvSpPr>
          <p:spPr>
            <a:xfrm>
              <a:off x="-8174550" y="6281750"/>
              <a:ext cx="59550" cy="159050"/>
            </a:xfrm>
            <a:custGeom>
              <a:avLst/>
              <a:gdLst/>
              <a:ahLst/>
              <a:cxnLst/>
              <a:rect l="l" t="t" r="r" b="b"/>
              <a:pathLst>
                <a:path w="2382" h="6362" extrusionOk="0">
                  <a:moveTo>
                    <a:pt x="164" y="1"/>
                  </a:moveTo>
                  <a:lnTo>
                    <a:pt x="1" y="99"/>
                  </a:lnTo>
                  <a:lnTo>
                    <a:pt x="2219" y="6362"/>
                  </a:lnTo>
                  <a:lnTo>
                    <a:pt x="2382" y="6296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9"/>
            <p:cNvSpPr/>
            <p:nvPr/>
          </p:nvSpPr>
          <p:spPr>
            <a:xfrm>
              <a:off x="-8159875" y="6249150"/>
              <a:ext cx="79950" cy="183500"/>
            </a:xfrm>
            <a:custGeom>
              <a:avLst/>
              <a:gdLst/>
              <a:ahLst/>
              <a:cxnLst/>
              <a:rect l="l" t="t" r="r" b="b"/>
              <a:pathLst>
                <a:path w="3198" h="7340" extrusionOk="0">
                  <a:moveTo>
                    <a:pt x="164" y="0"/>
                  </a:moveTo>
                  <a:lnTo>
                    <a:pt x="1" y="98"/>
                  </a:lnTo>
                  <a:lnTo>
                    <a:pt x="3034" y="7339"/>
                  </a:lnTo>
                  <a:lnTo>
                    <a:pt x="3197" y="7274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9"/>
            <p:cNvSpPr/>
            <p:nvPr/>
          </p:nvSpPr>
          <p:spPr>
            <a:xfrm>
              <a:off x="-8123175" y="6238525"/>
              <a:ext cx="66075" cy="181075"/>
            </a:xfrm>
            <a:custGeom>
              <a:avLst/>
              <a:gdLst/>
              <a:ahLst/>
              <a:cxnLst/>
              <a:rect l="l" t="t" r="r" b="b"/>
              <a:pathLst>
                <a:path w="2643" h="7243" extrusionOk="0">
                  <a:moveTo>
                    <a:pt x="164" y="1"/>
                  </a:moveTo>
                  <a:lnTo>
                    <a:pt x="1" y="34"/>
                  </a:lnTo>
                  <a:lnTo>
                    <a:pt x="2447" y="7243"/>
                  </a:lnTo>
                  <a:lnTo>
                    <a:pt x="2643" y="7210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9"/>
            <p:cNvSpPr/>
            <p:nvPr/>
          </p:nvSpPr>
          <p:spPr>
            <a:xfrm>
              <a:off x="-7956000" y="6084400"/>
              <a:ext cx="42425" cy="99525"/>
            </a:xfrm>
            <a:custGeom>
              <a:avLst/>
              <a:gdLst/>
              <a:ahLst/>
              <a:cxnLst/>
              <a:rect l="l" t="t" r="r" b="b"/>
              <a:pathLst>
                <a:path w="1697" h="3981" extrusionOk="0">
                  <a:moveTo>
                    <a:pt x="849" y="1"/>
                  </a:moveTo>
                  <a:cubicBezTo>
                    <a:pt x="359" y="1"/>
                    <a:pt x="1" y="882"/>
                    <a:pt x="1" y="1991"/>
                  </a:cubicBezTo>
                  <a:cubicBezTo>
                    <a:pt x="1" y="3100"/>
                    <a:pt x="359" y="3980"/>
                    <a:pt x="849" y="3980"/>
                  </a:cubicBezTo>
                  <a:cubicBezTo>
                    <a:pt x="1338" y="3980"/>
                    <a:pt x="1697" y="3100"/>
                    <a:pt x="1697" y="1991"/>
                  </a:cubicBezTo>
                  <a:cubicBezTo>
                    <a:pt x="1697" y="882"/>
                    <a:pt x="1338" y="1"/>
                    <a:pt x="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9"/>
            <p:cNvSpPr/>
            <p:nvPr/>
          </p:nvSpPr>
          <p:spPr>
            <a:xfrm>
              <a:off x="-8361300" y="6025000"/>
              <a:ext cx="68525" cy="90275"/>
            </a:xfrm>
            <a:custGeom>
              <a:avLst/>
              <a:gdLst/>
              <a:ahLst/>
              <a:cxnLst/>
              <a:rect l="l" t="t" r="r" b="b"/>
              <a:pathLst>
                <a:path w="2741" h="3611" extrusionOk="0">
                  <a:moveTo>
                    <a:pt x="2128" y="1"/>
                  </a:moveTo>
                  <a:cubicBezTo>
                    <a:pt x="1688" y="1"/>
                    <a:pt x="1061" y="572"/>
                    <a:pt x="620" y="1398"/>
                  </a:cubicBezTo>
                  <a:cubicBezTo>
                    <a:pt x="98" y="2377"/>
                    <a:pt x="1" y="3290"/>
                    <a:pt x="425" y="3551"/>
                  </a:cubicBezTo>
                  <a:cubicBezTo>
                    <a:pt x="485" y="3592"/>
                    <a:pt x="556" y="3611"/>
                    <a:pt x="633" y="3611"/>
                  </a:cubicBezTo>
                  <a:cubicBezTo>
                    <a:pt x="1053" y="3611"/>
                    <a:pt x="1680" y="3040"/>
                    <a:pt x="2121" y="2214"/>
                  </a:cubicBezTo>
                  <a:cubicBezTo>
                    <a:pt x="2675" y="1268"/>
                    <a:pt x="2741" y="289"/>
                    <a:pt x="2349" y="61"/>
                  </a:cubicBezTo>
                  <a:cubicBezTo>
                    <a:pt x="2283" y="20"/>
                    <a:pt x="2209" y="1"/>
                    <a:pt x="2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9"/>
            <p:cNvSpPr/>
            <p:nvPr/>
          </p:nvSpPr>
          <p:spPr>
            <a:xfrm>
              <a:off x="-8032650" y="5988175"/>
              <a:ext cx="183500" cy="100325"/>
            </a:xfrm>
            <a:custGeom>
              <a:avLst/>
              <a:gdLst/>
              <a:ahLst/>
              <a:cxnLst/>
              <a:rect l="l" t="t" r="r" b="b"/>
              <a:pathLst>
                <a:path w="7340" h="4013" extrusionOk="0">
                  <a:moveTo>
                    <a:pt x="2132" y="0"/>
                  </a:moveTo>
                  <a:cubicBezTo>
                    <a:pt x="1305" y="0"/>
                    <a:pt x="553" y="143"/>
                    <a:pt x="0" y="327"/>
                  </a:cubicBezTo>
                  <a:lnTo>
                    <a:pt x="620" y="2186"/>
                  </a:lnTo>
                  <a:cubicBezTo>
                    <a:pt x="690" y="2158"/>
                    <a:pt x="1339" y="1943"/>
                    <a:pt x="2176" y="1943"/>
                  </a:cubicBezTo>
                  <a:cubicBezTo>
                    <a:pt x="3285" y="1943"/>
                    <a:pt x="4723" y="2321"/>
                    <a:pt x="5578" y="4013"/>
                  </a:cubicBezTo>
                  <a:lnTo>
                    <a:pt x="7340" y="3100"/>
                  </a:lnTo>
                  <a:cubicBezTo>
                    <a:pt x="6109" y="682"/>
                    <a:pt x="3940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9"/>
            <p:cNvSpPr/>
            <p:nvPr/>
          </p:nvSpPr>
          <p:spPr>
            <a:xfrm>
              <a:off x="-8428175" y="5930475"/>
              <a:ext cx="172925" cy="72400"/>
            </a:xfrm>
            <a:custGeom>
              <a:avLst/>
              <a:gdLst/>
              <a:ahLst/>
              <a:cxnLst/>
              <a:rect l="l" t="t" r="r" b="b"/>
              <a:pathLst>
                <a:path w="6917" h="2896" extrusionOk="0">
                  <a:moveTo>
                    <a:pt x="3592" y="0"/>
                  </a:moveTo>
                  <a:cubicBezTo>
                    <a:pt x="1890" y="0"/>
                    <a:pt x="599" y="913"/>
                    <a:pt x="1" y="1656"/>
                  </a:cubicBezTo>
                  <a:lnTo>
                    <a:pt x="1501" y="2896"/>
                  </a:lnTo>
                  <a:cubicBezTo>
                    <a:pt x="1610" y="2765"/>
                    <a:pt x="2361" y="1934"/>
                    <a:pt x="3617" y="1934"/>
                  </a:cubicBezTo>
                  <a:cubicBezTo>
                    <a:pt x="4239" y="1934"/>
                    <a:pt x="4986" y="2138"/>
                    <a:pt x="5840" y="2733"/>
                  </a:cubicBezTo>
                  <a:lnTo>
                    <a:pt x="6916" y="1134"/>
                  </a:lnTo>
                  <a:cubicBezTo>
                    <a:pt x="5706" y="308"/>
                    <a:pt x="4580" y="0"/>
                    <a:pt x="35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9"/>
            <p:cNvSpPr/>
            <p:nvPr/>
          </p:nvSpPr>
          <p:spPr>
            <a:xfrm>
              <a:off x="-8806550" y="5701125"/>
              <a:ext cx="619800" cy="628775"/>
            </a:xfrm>
            <a:custGeom>
              <a:avLst/>
              <a:gdLst/>
              <a:ahLst/>
              <a:cxnLst/>
              <a:rect l="l" t="t" r="r" b="b"/>
              <a:pathLst>
                <a:path w="24792" h="25151" extrusionOk="0">
                  <a:moveTo>
                    <a:pt x="14353" y="751"/>
                  </a:moveTo>
                  <a:cubicBezTo>
                    <a:pt x="16147" y="751"/>
                    <a:pt x="17811" y="1305"/>
                    <a:pt x="19213" y="2186"/>
                  </a:cubicBezTo>
                  <a:cubicBezTo>
                    <a:pt x="23650" y="5383"/>
                    <a:pt x="23943" y="12592"/>
                    <a:pt x="19898" y="18268"/>
                  </a:cubicBezTo>
                  <a:cubicBezTo>
                    <a:pt x="17256" y="22019"/>
                    <a:pt x="13211" y="24335"/>
                    <a:pt x="9329" y="24335"/>
                  </a:cubicBezTo>
                  <a:cubicBezTo>
                    <a:pt x="7535" y="24335"/>
                    <a:pt x="5872" y="23846"/>
                    <a:pt x="4534" y="22867"/>
                  </a:cubicBezTo>
                  <a:cubicBezTo>
                    <a:pt x="2381" y="21366"/>
                    <a:pt x="1142" y="18855"/>
                    <a:pt x="979" y="15854"/>
                  </a:cubicBezTo>
                  <a:cubicBezTo>
                    <a:pt x="816" y="12787"/>
                    <a:pt x="1827" y="9623"/>
                    <a:pt x="3784" y="6851"/>
                  </a:cubicBezTo>
                  <a:cubicBezTo>
                    <a:pt x="6459" y="3099"/>
                    <a:pt x="10471" y="751"/>
                    <a:pt x="14353" y="751"/>
                  </a:cubicBezTo>
                  <a:close/>
                  <a:moveTo>
                    <a:pt x="14353" y="0"/>
                  </a:moveTo>
                  <a:cubicBezTo>
                    <a:pt x="10243" y="0"/>
                    <a:pt x="5970" y="2447"/>
                    <a:pt x="3132" y="6394"/>
                  </a:cubicBezTo>
                  <a:cubicBezTo>
                    <a:pt x="1077" y="9297"/>
                    <a:pt x="0" y="12690"/>
                    <a:pt x="163" y="15886"/>
                  </a:cubicBezTo>
                  <a:cubicBezTo>
                    <a:pt x="326" y="19148"/>
                    <a:pt x="1729" y="21856"/>
                    <a:pt x="4045" y="23519"/>
                  </a:cubicBezTo>
                  <a:cubicBezTo>
                    <a:pt x="5513" y="24596"/>
                    <a:pt x="7340" y="25150"/>
                    <a:pt x="9297" y="25150"/>
                  </a:cubicBezTo>
                  <a:cubicBezTo>
                    <a:pt x="13407" y="25150"/>
                    <a:pt x="17713" y="22704"/>
                    <a:pt x="20518" y="18757"/>
                  </a:cubicBezTo>
                  <a:cubicBezTo>
                    <a:pt x="24791" y="12722"/>
                    <a:pt x="24400" y="5057"/>
                    <a:pt x="19605" y="1631"/>
                  </a:cubicBezTo>
                  <a:cubicBezTo>
                    <a:pt x="18137" y="555"/>
                    <a:pt x="16310" y="0"/>
                    <a:pt x="143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9"/>
            <p:cNvSpPr/>
            <p:nvPr/>
          </p:nvSpPr>
          <p:spPr>
            <a:xfrm>
              <a:off x="-8309100" y="5787575"/>
              <a:ext cx="643450" cy="645900"/>
            </a:xfrm>
            <a:custGeom>
              <a:avLst/>
              <a:gdLst/>
              <a:ahLst/>
              <a:cxnLst/>
              <a:rect l="l" t="t" r="r" b="b"/>
              <a:pathLst>
                <a:path w="25738" h="25836" extrusionOk="0">
                  <a:moveTo>
                    <a:pt x="14973" y="816"/>
                  </a:moveTo>
                  <a:cubicBezTo>
                    <a:pt x="16278" y="816"/>
                    <a:pt x="17550" y="1109"/>
                    <a:pt x="18626" y="1664"/>
                  </a:cubicBezTo>
                  <a:cubicBezTo>
                    <a:pt x="23487" y="4176"/>
                    <a:pt x="24824" y="11254"/>
                    <a:pt x="21660" y="17452"/>
                  </a:cubicBezTo>
                  <a:cubicBezTo>
                    <a:pt x="19279" y="22116"/>
                    <a:pt x="15005" y="25085"/>
                    <a:pt x="10765" y="25085"/>
                  </a:cubicBezTo>
                  <a:cubicBezTo>
                    <a:pt x="9460" y="25085"/>
                    <a:pt x="8253" y="24791"/>
                    <a:pt x="7111" y="24237"/>
                  </a:cubicBezTo>
                  <a:cubicBezTo>
                    <a:pt x="2251" y="21725"/>
                    <a:pt x="914" y="14646"/>
                    <a:pt x="4078" y="8449"/>
                  </a:cubicBezTo>
                  <a:cubicBezTo>
                    <a:pt x="6459" y="3784"/>
                    <a:pt x="10732" y="816"/>
                    <a:pt x="14973" y="816"/>
                  </a:cubicBezTo>
                  <a:close/>
                  <a:moveTo>
                    <a:pt x="14973" y="0"/>
                  </a:moveTo>
                  <a:cubicBezTo>
                    <a:pt x="10439" y="0"/>
                    <a:pt x="5904" y="3132"/>
                    <a:pt x="3393" y="8025"/>
                  </a:cubicBezTo>
                  <a:cubicBezTo>
                    <a:pt x="0" y="14646"/>
                    <a:pt x="1501" y="22182"/>
                    <a:pt x="6720" y="24889"/>
                  </a:cubicBezTo>
                  <a:cubicBezTo>
                    <a:pt x="7959" y="25542"/>
                    <a:pt x="9330" y="25835"/>
                    <a:pt x="10765" y="25835"/>
                  </a:cubicBezTo>
                  <a:cubicBezTo>
                    <a:pt x="15299" y="25835"/>
                    <a:pt x="19833" y="22704"/>
                    <a:pt x="22345" y="17811"/>
                  </a:cubicBezTo>
                  <a:cubicBezTo>
                    <a:pt x="25737" y="11221"/>
                    <a:pt x="24237" y="3686"/>
                    <a:pt x="19018" y="979"/>
                  </a:cubicBezTo>
                  <a:cubicBezTo>
                    <a:pt x="17778" y="326"/>
                    <a:pt x="16408" y="0"/>
                    <a:pt x="14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9"/>
            <p:cNvSpPr/>
            <p:nvPr/>
          </p:nvSpPr>
          <p:spPr>
            <a:xfrm>
              <a:off x="-7753750" y="6179825"/>
              <a:ext cx="284625" cy="150075"/>
            </a:xfrm>
            <a:custGeom>
              <a:avLst/>
              <a:gdLst/>
              <a:ahLst/>
              <a:cxnLst/>
              <a:rect l="l" t="t" r="r" b="b"/>
              <a:pathLst>
                <a:path w="11385" h="6003" extrusionOk="0">
                  <a:moveTo>
                    <a:pt x="490" y="0"/>
                  </a:moveTo>
                  <a:lnTo>
                    <a:pt x="0" y="1892"/>
                  </a:lnTo>
                  <a:lnTo>
                    <a:pt x="10569" y="6002"/>
                  </a:lnTo>
                  <a:lnTo>
                    <a:pt x="11385" y="2871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9"/>
            <p:cNvSpPr/>
            <p:nvPr/>
          </p:nvSpPr>
          <p:spPr>
            <a:xfrm>
              <a:off x="-8392950" y="6130075"/>
              <a:ext cx="123825" cy="106625"/>
            </a:xfrm>
            <a:custGeom>
              <a:avLst/>
              <a:gdLst/>
              <a:ahLst/>
              <a:cxnLst/>
              <a:rect l="l" t="t" r="r" b="b"/>
              <a:pathLst>
                <a:path w="4953" h="4265" extrusionOk="0">
                  <a:moveTo>
                    <a:pt x="4953" y="1"/>
                  </a:moveTo>
                  <a:lnTo>
                    <a:pt x="4039" y="2121"/>
                  </a:lnTo>
                  <a:cubicBezTo>
                    <a:pt x="4039" y="2121"/>
                    <a:pt x="3186" y="344"/>
                    <a:pt x="2026" y="344"/>
                  </a:cubicBezTo>
                  <a:cubicBezTo>
                    <a:pt x="1824" y="344"/>
                    <a:pt x="1614" y="397"/>
                    <a:pt x="1397" y="522"/>
                  </a:cubicBezTo>
                  <a:cubicBezTo>
                    <a:pt x="1" y="1360"/>
                    <a:pt x="966" y="4265"/>
                    <a:pt x="3900" y="4265"/>
                  </a:cubicBezTo>
                  <a:cubicBezTo>
                    <a:pt x="4050" y="4265"/>
                    <a:pt x="4205" y="4257"/>
                    <a:pt x="4365" y="4241"/>
                  </a:cubicBezTo>
                  <a:lnTo>
                    <a:pt x="4953" y="1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9"/>
            <p:cNvSpPr/>
            <p:nvPr/>
          </p:nvSpPr>
          <p:spPr>
            <a:xfrm>
              <a:off x="-8382500" y="6129250"/>
              <a:ext cx="118275" cy="113400"/>
            </a:xfrm>
            <a:custGeom>
              <a:avLst/>
              <a:gdLst/>
              <a:ahLst/>
              <a:cxnLst/>
              <a:rect l="l" t="t" r="r" b="b"/>
              <a:pathLst>
                <a:path w="4731" h="4536" extrusionOk="0">
                  <a:moveTo>
                    <a:pt x="4372" y="1"/>
                  </a:moveTo>
                  <a:lnTo>
                    <a:pt x="3621" y="1697"/>
                  </a:lnTo>
                  <a:cubicBezTo>
                    <a:pt x="3360" y="1273"/>
                    <a:pt x="2773" y="490"/>
                    <a:pt x="2055" y="229"/>
                  </a:cubicBezTo>
                  <a:cubicBezTo>
                    <a:pt x="1933" y="188"/>
                    <a:pt x="1810" y="170"/>
                    <a:pt x="1688" y="170"/>
                  </a:cubicBezTo>
                  <a:cubicBezTo>
                    <a:pt x="1422" y="170"/>
                    <a:pt x="1160" y="258"/>
                    <a:pt x="914" y="392"/>
                  </a:cubicBezTo>
                  <a:cubicBezTo>
                    <a:pt x="261" y="816"/>
                    <a:pt x="0" y="1567"/>
                    <a:pt x="294" y="2447"/>
                  </a:cubicBezTo>
                  <a:cubicBezTo>
                    <a:pt x="620" y="3491"/>
                    <a:pt x="1762" y="4535"/>
                    <a:pt x="3556" y="4535"/>
                  </a:cubicBezTo>
                  <a:cubicBezTo>
                    <a:pt x="3686" y="4535"/>
                    <a:pt x="3850" y="4535"/>
                    <a:pt x="3947" y="4470"/>
                  </a:cubicBezTo>
                  <a:lnTo>
                    <a:pt x="3915" y="4111"/>
                  </a:lnTo>
                  <a:cubicBezTo>
                    <a:pt x="3776" y="4123"/>
                    <a:pt x="3640" y="4129"/>
                    <a:pt x="3509" y="4129"/>
                  </a:cubicBezTo>
                  <a:cubicBezTo>
                    <a:pt x="1919" y="4129"/>
                    <a:pt x="922" y="3251"/>
                    <a:pt x="620" y="2317"/>
                  </a:cubicBezTo>
                  <a:cubicBezTo>
                    <a:pt x="425" y="1665"/>
                    <a:pt x="588" y="1045"/>
                    <a:pt x="1077" y="751"/>
                  </a:cubicBezTo>
                  <a:cubicBezTo>
                    <a:pt x="1251" y="664"/>
                    <a:pt x="1439" y="606"/>
                    <a:pt x="1633" y="606"/>
                  </a:cubicBezTo>
                  <a:cubicBezTo>
                    <a:pt x="1729" y="606"/>
                    <a:pt x="1827" y="621"/>
                    <a:pt x="1925" y="653"/>
                  </a:cubicBezTo>
                  <a:cubicBezTo>
                    <a:pt x="2806" y="947"/>
                    <a:pt x="3458" y="2284"/>
                    <a:pt x="3458" y="2284"/>
                  </a:cubicBezTo>
                  <a:lnTo>
                    <a:pt x="3686" y="2643"/>
                  </a:lnTo>
                  <a:lnTo>
                    <a:pt x="4730" y="164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9"/>
            <p:cNvSpPr/>
            <p:nvPr/>
          </p:nvSpPr>
          <p:spPr>
            <a:xfrm>
              <a:off x="-7669750" y="6370450"/>
              <a:ext cx="172075" cy="83400"/>
            </a:xfrm>
            <a:custGeom>
              <a:avLst/>
              <a:gdLst/>
              <a:ahLst/>
              <a:cxnLst/>
              <a:rect l="l" t="t" r="r" b="b"/>
              <a:pathLst>
                <a:path w="6883" h="3336" extrusionOk="0">
                  <a:moveTo>
                    <a:pt x="3890" y="0"/>
                  </a:moveTo>
                  <a:cubicBezTo>
                    <a:pt x="1794" y="0"/>
                    <a:pt x="55" y="1557"/>
                    <a:pt x="0" y="1639"/>
                  </a:cubicBezTo>
                  <a:lnTo>
                    <a:pt x="229" y="1933"/>
                  </a:lnTo>
                  <a:cubicBezTo>
                    <a:pt x="229" y="1933"/>
                    <a:pt x="852" y="1545"/>
                    <a:pt x="1409" y="1545"/>
                  </a:cubicBezTo>
                  <a:cubicBezTo>
                    <a:pt x="1626" y="1545"/>
                    <a:pt x="1834" y="1605"/>
                    <a:pt x="1990" y="1770"/>
                  </a:cubicBezTo>
                  <a:cubicBezTo>
                    <a:pt x="2512" y="2324"/>
                    <a:pt x="1860" y="3009"/>
                    <a:pt x="1827" y="3075"/>
                  </a:cubicBezTo>
                  <a:lnTo>
                    <a:pt x="2120" y="3336"/>
                  </a:lnTo>
                  <a:cubicBezTo>
                    <a:pt x="2479" y="2977"/>
                    <a:pt x="2936" y="2129"/>
                    <a:pt x="2251" y="1476"/>
                  </a:cubicBezTo>
                  <a:cubicBezTo>
                    <a:pt x="1990" y="1183"/>
                    <a:pt x="1631" y="1150"/>
                    <a:pt x="1305" y="1150"/>
                  </a:cubicBezTo>
                  <a:cubicBezTo>
                    <a:pt x="1967" y="758"/>
                    <a:pt x="2905" y="347"/>
                    <a:pt x="3912" y="347"/>
                  </a:cubicBezTo>
                  <a:cubicBezTo>
                    <a:pt x="4245" y="347"/>
                    <a:pt x="4585" y="392"/>
                    <a:pt x="4926" y="498"/>
                  </a:cubicBezTo>
                  <a:cubicBezTo>
                    <a:pt x="5611" y="693"/>
                    <a:pt x="6035" y="1020"/>
                    <a:pt x="6198" y="1476"/>
                  </a:cubicBezTo>
                  <a:cubicBezTo>
                    <a:pt x="6426" y="2161"/>
                    <a:pt x="5904" y="2912"/>
                    <a:pt x="5904" y="2912"/>
                  </a:cubicBezTo>
                  <a:lnTo>
                    <a:pt x="6231" y="3140"/>
                  </a:lnTo>
                  <a:cubicBezTo>
                    <a:pt x="6263" y="3107"/>
                    <a:pt x="6883" y="2259"/>
                    <a:pt x="6589" y="1378"/>
                  </a:cubicBezTo>
                  <a:cubicBezTo>
                    <a:pt x="6394" y="824"/>
                    <a:pt x="5872" y="400"/>
                    <a:pt x="5056" y="171"/>
                  </a:cubicBezTo>
                  <a:cubicBezTo>
                    <a:pt x="4661" y="51"/>
                    <a:pt x="4270" y="0"/>
                    <a:pt x="3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5387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47"/>
          <p:cNvSpPr txBox="1">
            <a:spLocks noGrp="1"/>
          </p:cNvSpPr>
          <p:nvPr>
            <p:ph type="title"/>
          </p:nvPr>
        </p:nvSpPr>
        <p:spPr>
          <a:xfrm>
            <a:off x="2747293" y="2398075"/>
            <a:ext cx="36507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“WHILE”</a:t>
            </a:r>
            <a:endParaRPr dirty="0"/>
          </a:p>
        </p:txBody>
      </p:sp>
      <p:sp>
        <p:nvSpPr>
          <p:cNvPr id="1658" name="Google Shape;1658;p47"/>
          <p:cNvSpPr txBox="1">
            <a:spLocks noGrp="1"/>
          </p:cNvSpPr>
          <p:nvPr>
            <p:ph type="title" idx="2"/>
          </p:nvPr>
        </p:nvSpPr>
        <p:spPr>
          <a:xfrm>
            <a:off x="3868550" y="1362300"/>
            <a:ext cx="1408200" cy="8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2.1</a:t>
            </a:r>
            <a:endParaRPr dirty="0"/>
          </a:p>
        </p:txBody>
      </p:sp>
      <p:sp>
        <p:nvSpPr>
          <p:cNvPr id="1659" name="Google Shape;1659;p47"/>
          <p:cNvSpPr txBox="1">
            <a:spLocks noGrp="1"/>
          </p:cNvSpPr>
          <p:nvPr>
            <p:ph type="subTitle" idx="1"/>
          </p:nvPr>
        </p:nvSpPr>
        <p:spPr>
          <a:xfrm>
            <a:off x="3108192" y="3103825"/>
            <a:ext cx="29352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grpSp>
        <p:nvGrpSpPr>
          <p:cNvPr id="1660" name="Google Shape;1660;p47"/>
          <p:cNvGrpSpPr/>
          <p:nvPr/>
        </p:nvGrpSpPr>
        <p:grpSpPr>
          <a:xfrm rot="522375">
            <a:off x="6417626" y="2731353"/>
            <a:ext cx="1757133" cy="1552919"/>
            <a:chOff x="-250850" y="6054775"/>
            <a:chExt cx="2267475" cy="2003950"/>
          </a:xfrm>
        </p:grpSpPr>
        <p:sp>
          <p:nvSpPr>
            <p:cNvPr id="1661" name="Google Shape;1661;p47"/>
            <p:cNvSpPr/>
            <p:nvPr/>
          </p:nvSpPr>
          <p:spPr>
            <a:xfrm>
              <a:off x="-250850" y="6054775"/>
              <a:ext cx="2267475" cy="2003950"/>
            </a:xfrm>
            <a:custGeom>
              <a:avLst/>
              <a:gdLst/>
              <a:ahLst/>
              <a:cxnLst/>
              <a:rect l="l" t="t" r="r" b="b"/>
              <a:pathLst>
                <a:path w="90699" h="80158" extrusionOk="0">
                  <a:moveTo>
                    <a:pt x="25719" y="1"/>
                  </a:moveTo>
                  <a:cubicBezTo>
                    <a:pt x="25119" y="1"/>
                    <a:pt x="24552" y="201"/>
                    <a:pt x="24085" y="601"/>
                  </a:cubicBezTo>
                  <a:cubicBezTo>
                    <a:pt x="23584" y="1035"/>
                    <a:pt x="23251" y="1668"/>
                    <a:pt x="23184" y="2336"/>
                  </a:cubicBezTo>
                  <a:lnTo>
                    <a:pt x="22984" y="6338"/>
                  </a:lnTo>
                  <a:cubicBezTo>
                    <a:pt x="21516" y="5871"/>
                    <a:pt x="19915" y="5671"/>
                    <a:pt x="18114" y="5671"/>
                  </a:cubicBezTo>
                  <a:cubicBezTo>
                    <a:pt x="15412" y="5671"/>
                    <a:pt x="13244" y="6205"/>
                    <a:pt x="13144" y="6205"/>
                  </a:cubicBezTo>
                  <a:cubicBezTo>
                    <a:pt x="11843" y="6539"/>
                    <a:pt x="11075" y="7806"/>
                    <a:pt x="11276" y="9074"/>
                  </a:cubicBezTo>
                  <a:lnTo>
                    <a:pt x="12443" y="15378"/>
                  </a:lnTo>
                  <a:lnTo>
                    <a:pt x="9841" y="14978"/>
                  </a:lnTo>
                  <a:cubicBezTo>
                    <a:pt x="9741" y="14911"/>
                    <a:pt x="9574" y="14911"/>
                    <a:pt x="9441" y="14911"/>
                  </a:cubicBezTo>
                  <a:cubicBezTo>
                    <a:pt x="8774" y="14911"/>
                    <a:pt x="8107" y="15211"/>
                    <a:pt x="7606" y="15712"/>
                  </a:cubicBezTo>
                  <a:cubicBezTo>
                    <a:pt x="7006" y="16312"/>
                    <a:pt x="6806" y="17180"/>
                    <a:pt x="6972" y="17980"/>
                  </a:cubicBezTo>
                  <a:lnTo>
                    <a:pt x="7640" y="20882"/>
                  </a:lnTo>
                  <a:lnTo>
                    <a:pt x="735" y="29021"/>
                  </a:lnTo>
                  <a:cubicBezTo>
                    <a:pt x="234" y="29588"/>
                    <a:pt x="1" y="30389"/>
                    <a:pt x="168" y="31156"/>
                  </a:cubicBezTo>
                  <a:lnTo>
                    <a:pt x="9741" y="75855"/>
                  </a:lnTo>
                  <a:cubicBezTo>
                    <a:pt x="9975" y="77022"/>
                    <a:pt x="10975" y="77823"/>
                    <a:pt x="12176" y="77823"/>
                  </a:cubicBezTo>
                  <a:lnTo>
                    <a:pt x="63046" y="77823"/>
                  </a:lnTo>
                  <a:lnTo>
                    <a:pt x="70218" y="79558"/>
                  </a:lnTo>
                  <a:cubicBezTo>
                    <a:pt x="70351" y="79591"/>
                    <a:pt x="70485" y="79658"/>
                    <a:pt x="70618" y="79658"/>
                  </a:cubicBezTo>
                  <a:lnTo>
                    <a:pt x="70685" y="79658"/>
                  </a:lnTo>
                  <a:lnTo>
                    <a:pt x="71819" y="80058"/>
                  </a:lnTo>
                  <a:cubicBezTo>
                    <a:pt x="72019" y="80091"/>
                    <a:pt x="72252" y="80158"/>
                    <a:pt x="72419" y="80158"/>
                  </a:cubicBezTo>
                  <a:cubicBezTo>
                    <a:pt x="72853" y="80158"/>
                    <a:pt x="73320" y="80025"/>
                    <a:pt x="73754" y="79758"/>
                  </a:cubicBezTo>
                  <a:cubicBezTo>
                    <a:pt x="74321" y="79391"/>
                    <a:pt x="74688" y="78857"/>
                    <a:pt x="74854" y="78190"/>
                  </a:cubicBezTo>
                  <a:lnTo>
                    <a:pt x="74921" y="77923"/>
                  </a:lnTo>
                  <a:lnTo>
                    <a:pt x="79091" y="77923"/>
                  </a:lnTo>
                  <a:cubicBezTo>
                    <a:pt x="80292" y="77923"/>
                    <a:pt x="81292" y="77089"/>
                    <a:pt x="81526" y="75922"/>
                  </a:cubicBezTo>
                  <a:lnTo>
                    <a:pt x="90532" y="30789"/>
                  </a:lnTo>
                  <a:cubicBezTo>
                    <a:pt x="90699" y="29989"/>
                    <a:pt x="90499" y="29221"/>
                    <a:pt x="90032" y="28654"/>
                  </a:cubicBezTo>
                  <a:lnTo>
                    <a:pt x="81859" y="18647"/>
                  </a:lnTo>
                  <a:lnTo>
                    <a:pt x="81859" y="18614"/>
                  </a:lnTo>
                  <a:cubicBezTo>
                    <a:pt x="81859" y="18547"/>
                    <a:pt x="81826" y="18514"/>
                    <a:pt x="81826" y="18480"/>
                  </a:cubicBezTo>
                  <a:cubicBezTo>
                    <a:pt x="81826" y="18447"/>
                    <a:pt x="81793" y="18380"/>
                    <a:pt x="81793" y="18314"/>
                  </a:cubicBezTo>
                  <a:cubicBezTo>
                    <a:pt x="81793" y="18314"/>
                    <a:pt x="81793" y="18280"/>
                    <a:pt x="81759" y="18280"/>
                  </a:cubicBezTo>
                  <a:cubicBezTo>
                    <a:pt x="81759" y="18214"/>
                    <a:pt x="81693" y="18180"/>
                    <a:pt x="81693" y="18147"/>
                  </a:cubicBezTo>
                  <a:cubicBezTo>
                    <a:pt x="81659" y="18047"/>
                    <a:pt x="81659" y="18013"/>
                    <a:pt x="81626" y="17947"/>
                  </a:cubicBezTo>
                  <a:cubicBezTo>
                    <a:pt x="81559" y="17880"/>
                    <a:pt x="81559" y="17847"/>
                    <a:pt x="81526" y="17813"/>
                  </a:cubicBezTo>
                  <a:cubicBezTo>
                    <a:pt x="81492" y="17780"/>
                    <a:pt x="81459" y="17680"/>
                    <a:pt x="81392" y="17647"/>
                  </a:cubicBezTo>
                  <a:cubicBezTo>
                    <a:pt x="81359" y="17613"/>
                    <a:pt x="81359" y="17546"/>
                    <a:pt x="81326" y="17513"/>
                  </a:cubicBezTo>
                  <a:lnTo>
                    <a:pt x="81159" y="17346"/>
                  </a:lnTo>
                  <a:cubicBezTo>
                    <a:pt x="81125" y="17313"/>
                    <a:pt x="81125" y="17313"/>
                    <a:pt x="81125" y="17280"/>
                  </a:cubicBezTo>
                  <a:cubicBezTo>
                    <a:pt x="81025" y="17180"/>
                    <a:pt x="80892" y="17113"/>
                    <a:pt x="80792" y="17013"/>
                  </a:cubicBezTo>
                  <a:cubicBezTo>
                    <a:pt x="80725" y="17013"/>
                    <a:pt x="80725" y="16979"/>
                    <a:pt x="80692" y="16979"/>
                  </a:cubicBezTo>
                  <a:cubicBezTo>
                    <a:pt x="80658" y="16979"/>
                    <a:pt x="80658" y="16946"/>
                    <a:pt x="80625" y="16946"/>
                  </a:cubicBezTo>
                  <a:cubicBezTo>
                    <a:pt x="80658" y="16679"/>
                    <a:pt x="80692" y="16379"/>
                    <a:pt x="80658" y="16145"/>
                  </a:cubicBezTo>
                  <a:cubicBezTo>
                    <a:pt x="80058" y="11042"/>
                    <a:pt x="78490" y="8473"/>
                    <a:pt x="75988" y="8473"/>
                  </a:cubicBezTo>
                  <a:lnTo>
                    <a:pt x="75655" y="8473"/>
                  </a:lnTo>
                  <a:cubicBezTo>
                    <a:pt x="75521" y="8473"/>
                    <a:pt x="75388" y="8507"/>
                    <a:pt x="75321" y="8507"/>
                  </a:cubicBezTo>
                  <a:cubicBezTo>
                    <a:pt x="74888" y="5204"/>
                    <a:pt x="74120" y="3103"/>
                    <a:pt x="72853" y="1802"/>
                  </a:cubicBezTo>
                  <a:cubicBezTo>
                    <a:pt x="72019" y="935"/>
                    <a:pt x="70952" y="468"/>
                    <a:pt x="69817" y="468"/>
                  </a:cubicBezTo>
                  <a:cubicBezTo>
                    <a:pt x="69651" y="468"/>
                    <a:pt x="69484" y="468"/>
                    <a:pt x="69317" y="501"/>
                  </a:cubicBezTo>
                  <a:cubicBezTo>
                    <a:pt x="68016" y="668"/>
                    <a:pt x="66882" y="1301"/>
                    <a:pt x="66048" y="2369"/>
                  </a:cubicBezTo>
                  <a:cubicBezTo>
                    <a:pt x="64981" y="3803"/>
                    <a:pt x="64514" y="5938"/>
                    <a:pt x="64347" y="7940"/>
                  </a:cubicBezTo>
                  <a:cubicBezTo>
                    <a:pt x="64313" y="7839"/>
                    <a:pt x="64213" y="7806"/>
                    <a:pt x="64180" y="7706"/>
                  </a:cubicBezTo>
                  <a:cubicBezTo>
                    <a:pt x="63613" y="7139"/>
                    <a:pt x="62846" y="6805"/>
                    <a:pt x="62045" y="6805"/>
                  </a:cubicBezTo>
                  <a:cubicBezTo>
                    <a:pt x="61545" y="6805"/>
                    <a:pt x="60811" y="6939"/>
                    <a:pt x="60044" y="7539"/>
                  </a:cubicBezTo>
                  <a:cubicBezTo>
                    <a:pt x="57876" y="9274"/>
                    <a:pt x="57809" y="13143"/>
                    <a:pt x="57876" y="14978"/>
                  </a:cubicBezTo>
                  <a:lnTo>
                    <a:pt x="47635" y="14978"/>
                  </a:lnTo>
                  <a:lnTo>
                    <a:pt x="50470" y="5371"/>
                  </a:lnTo>
                  <a:cubicBezTo>
                    <a:pt x="50670" y="4671"/>
                    <a:pt x="50537" y="3870"/>
                    <a:pt x="50137" y="3303"/>
                  </a:cubicBezTo>
                  <a:cubicBezTo>
                    <a:pt x="49703" y="2702"/>
                    <a:pt x="49036" y="2302"/>
                    <a:pt x="48302" y="2202"/>
                  </a:cubicBezTo>
                  <a:lnTo>
                    <a:pt x="259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7"/>
            <p:cNvSpPr/>
            <p:nvPr/>
          </p:nvSpPr>
          <p:spPr>
            <a:xfrm>
              <a:off x="-185800" y="6492600"/>
              <a:ext cx="2137400" cy="1446875"/>
            </a:xfrm>
            <a:custGeom>
              <a:avLst/>
              <a:gdLst/>
              <a:ahLst/>
              <a:cxnLst/>
              <a:rect l="l" t="t" r="r" b="b"/>
              <a:pathLst>
                <a:path w="85496" h="57875" extrusionOk="0">
                  <a:moveTo>
                    <a:pt x="11209" y="0"/>
                  </a:moveTo>
                  <a:lnTo>
                    <a:pt x="1" y="13176"/>
                  </a:lnTo>
                  <a:lnTo>
                    <a:pt x="9541" y="57875"/>
                  </a:lnTo>
                  <a:lnTo>
                    <a:pt x="76489" y="57875"/>
                  </a:lnTo>
                  <a:lnTo>
                    <a:pt x="85495" y="12709"/>
                  </a:lnTo>
                  <a:lnTo>
                    <a:pt x="750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7"/>
            <p:cNvSpPr/>
            <p:nvPr/>
          </p:nvSpPr>
          <p:spPr>
            <a:xfrm>
              <a:off x="-62375" y="6720250"/>
              <a:ext cx="1792150" cy="44225"/>
            </a:xfrm>
            <a:custGeom>
              <a:avLst/>
              <a:gdLst/>
              <a:ahLst/>
              <a:cxnLst/>
              <a:rect l="l" t="t" r="r" b="b"/>
              <a:pathLst>
                <a:path w="71686" h="1769" extrusionOk="0">
                  <a:moveTo>
                    <a:pt x="71685" y="1"/>
                  </a:moveTo>
                  <a:lnTo>
                    <a:pt x="1" y="1402"/>
                  </a:lnTo>
                  <a:lnTo>
                    <a:pt x="1" y="1769"/>
                  </a:lnTo>
                  <a:lnTo>
                    <a:pt x="71685" y="368"/>
                  </a:lnTo>
                  <a:lnTo>
                    <a:pt x="716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7"/>
            <p:cNvSpPr/>
            <p:nvPr/>
          </p:nvSpPr>
          <p:spPr>
            <a:xfrm>
              <a:off x="100250" y="6670225"/>
              <a:ext cx="1199200" cy="23375"/>
            </a:xfrm>
            <a:custGeom>
              <a:avLst/>
              <a:gdLst/>
              <a:ahLst/>
              <a:cxnLst/>
              <a:rect l="l" t="t" r="r" b="b"/>
              <a:pathLst>
                <a:path w="47968" h="935" extrusionOk="0">
                  <a:moveTo>
                    <a:pt x="47968" y="0"/>
                  </a:moveTo>
                  <a:lnTo>
                    <a:pt x="0" y="567"/>
                  </a:lnTo>
                  <a:lnTo>
                    <a:pt x="0" y="934"/>
                  </a:lnTo>
                  <a:lnTo>
                    <a:pt x="47968" y="367"/>
                  </a:lnTo>
                  <a:lnTo>
                    <a:pt x="479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7"/>
            <p:cNvSpPr/>
            <p:nvPr/>
          </p:nvSpPr>
          <p:spPr>
            <a:xfrm>
              <a:off x="325400" y="6585150"/>
              <a:ext cx="1349325" cy="51725"/>
            </a:xfrm>
            <a:custGeom>
              <a:avLst/>
              <a:gdLst/>
              <a:ahLst/>
              <a:cxnLst/>
              <a:rect l="l" t="t" r="r" b="b"/>
              <a:pathLst>
                <a:path w="53973" h="2069" extrusionOk="0">
                  <a:moveTo>
                    <a:pt x="53973" y="1"/>
                  </a:moveTo>
                  <a:lnTo>
                    <a:pt x="1" y="1702"/>
                  </a:lnTo>
                  <a:lnTo>
                    <a:pt x="1" y="2069"/>
                  </a:lnTo>
                  <a:lnTo>
                    <a:pt x="53973" y="368"/>
                  </a:lnTo>
                  <a:lnTo>
                    <a:pt x="539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7"/>
            <p:cNvSpPr/>
            <p:nvPr/>
          </p:nvSpPr>
          <p:spPr>
            <a:xfrm>
              <a:off x="191975" y="6556800"/>
              <a:ext cx="780575" cy="37550"/>
            </a:xfrm>
            <a:custGeom>
              <a:avLst/>
              <a:gdLst/>
              <a:ahLst/>
              <a:cxnLst/>
              <a:rect l="l" t="t" r="r" b="b"/>
              <a:pathLst>
                <a:path w="31223" h="1502" extrusionOk="0">
                  <a:moveTo>
                    <a:pt x="31189" y="1"/>
                  </a:moveTo>
                  <a:lnTo>
                    <a:pt x="0" y="1101"/>
                  </a:lnTo>
                  <a:lnTo>
                    <a:pt x="0" y="1502"/>
                  </a:lnTo>
                  <a:lnTo>
                    <a:pt x="31223" y="401"/>
                  </a:lnTo>
                  <a:lnTo>
                    <a:pt x="31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7"/>
            <p:cNvSpPr/>
            <p:nvPr/>
          </p:nvSpPr>
          <p:spPr>
            <a:xfrm>
              <a:off x="-157450" y="6806150"/>
              <a:ext cx="2071525" cy="25050"/>
            </a:xfrm>
            <a:custGeom>
              <a:avLst/>
              <a:gdLst/>
              <a:ahLst/>
              <a:cxnLst/>
              <a:rect l="l" t="t" r="r" b="b"/>
              <a:pathLst>
                <a:path w="82861" h="1002" extrusionOk="0">
                  <a:moveTo>
                    <a:pt x="82827" y="0"/>
                  </a:moveTo>
                  <a:lnTo>
                    <a:pt x="1" y="634"/>
                  </a:lnTo>
                  <a:lnTo>
                    <a:pt x="1" y="1001"/>
                  </a:lnTo>
                  <a:lnTo>
                    <a:pt x="82860" y="367"/>
                  </a:lnTo>
                  <a:lnTo>
                    <a:pt x="828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7"/>
            <p:cNvSpPr/>
            <p:nvPr/>
          </p:nvSpPr>
          <p:spPr>
            <a:xfrm>
              <a:off x="22675" y="6916225"/>
              <a:ext cx="812275" cy="401150"/>
            </a:xfrm>
            <a:custGeom>
              <a:avLst/>
              <a:gdLst/>
              <a:ahLst/>
              <a:cxnLst/>
              <a:rect l="l" t="t" r="r" b="b"/>
              <a:pathLst>
                <a:path w="32491" h="16046" extrusionOk="0">
                  <a:moveTo>
                    <a:pt x="1" y="1"/>
                  </a:moveTo>
                  <a:lnTo>
                    <a:pt x="1736" y="16012"/>
                  </a:lnTo>
                  <a:lnTo>
                    <a:pt x="32491" y="16045"/>
                  </a:lnTo>
                  <a:lnTo>
                    <a:pt x="318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7"/>
            <p:cNvSpPr/>
            <p:nvPr/>
          </p:nvSpPr>
          <p:spPr>
            <a:xfrm>
              <a:off x="631450" y="6970975"/>
              <a:ext cx="144300" cy="122900"/>
            </a:xfrm>
            <a:custGeom>
              <a:avLst/>
              <a:gdLst/>
              <a:ahLst/>
              <a:cxnLst/>
              <a:rect l="l" t="t" r="r" b="b"/>
              <a:pathLst>
                <a:path w="5772" h="4916" extrusionOk="0">
                  <a:moveTo>
                    <a:pt x="3801" y="1"/>
                  </a:moveTo>
                  <a:cubicBezTo>
                    <a:pt x="3121" y="1"/>
                    <a:pt x="2520" y="700"/>
                    <a:pt x="2469" y="1380"/>
                  </a:cubicBezTo>
                  <a:cubicBezTo>
                    <a:pt x="2107" y="903"/>
                    <a:pt x="1559" y="503"/>
                    <a:pt x="1094" y="503"/>
                  </a:cubicBezTo>
                  <a:cubicBezTo>
                    <a:pt x="746" y="503"/>
                    <a:pt x="444" y="727"/>
                    <a:pt x="301" y="1313"/>
                  </a:cubicBezTo>
                  <a:cubicBezTo>
                    <a:pt x="1" y="2380"/>
                    <a:pt x="1202" y="4215"/>
                    <a:pt x="2469" y="4916"/>
                  </a:cubicBezTo>
                  <a:cubicBezTo>
                    <a:pt x="3837" y="3648"/>
                    <a:pt x="5771" y="1346"/>
                    <a:pt x="4471" y="246"/>
                  </a:cubicBezTo>
                  <a:cubicBezTo>
                    <a:pt x="4250" y="74"/>
                    <a:pt x="4021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7"/>
            <p:cNvSpPr/>
            <p:nvPr/>
          </p:nvSpPr>
          <p:spPr>
            <a:xfrm>
              <a:off x="-9000" y="6963750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2" y="1"/>
                  </a:moveTo>
                  <a:cubicBezTo>
                    <a:pt x="2502" y="1"/>
                    <a:pt x="1464" y="16"/>
                    <a:pt x="723" y="16"/>
                  </a:cubicBezTo>
                  <a:cubicBezTo>
                    <a:pt x="353" y="16"/>
                    <a:pt x="56" y="12"/>
                    <a:pt x="0" y="1"/>
                  </a:cubicBezTo>
                  <a:lnTo>
                    <a:pt x="0" y="1"/>
                  </a:lnTo>
                  <a:lnTo>
                    <a:pt x="901" y="3804"/>
                  </a:lnTo>
                  <a:lnTo>
                    <a:pt x="2502" y="3804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7"/>
            <p:cNvSpPr/>
            <p:nvPr/>
          </p:nvSpPr>
          <p:spPr>
            <a:xfrm>
              <a:off x="22675" y="7185575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3" y="1"/>
                  </a:moveTo>
                  <a:cubicBezTo>
                    <a:pt x="2503" y="1"/>
                    <a:pt x="1465" y="31"/>
                    <a:pt x="724" y="31"/>
                  </a:cubicBezTo>
                  <a:cubicBezTo>
                    <a:pt x="353" y="31"/>
                    <a:pt x="57" y="23"/>
                    <a:pt x="1" y="1"/>
                  </a:cubicBezTo>
                  <a:lnTo>
                    <a:pt x="1" y="1"/>
                  </a:lnTo>
                  <a:lnTo>
                    <a:pt x="868" y="3804"/>
                  </a:lnTo>
                  <a:lnTo>
                    <a:pt x="2503" y="3804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7"/>
            <p:cNvSpPr/>
            <p:nvPr/>
          </p:nvSpPr>
          <p:spPr>
            <a:xfrm>
              <a:off x="948350" y="7380725"/>
              <a:ext cx="766400" cy="463700"/>
            </a:xfrm>
            <a:custGeom>
              <a:avLst/>
              <a:gdLst/>
              <a:ahLst/>
              <a:cxnLst/>
              <a:rect l="l" t="t" r="r" b="b"/>
              <a:pathLst>
                <a:path w="30656" h="18548" extrusionOk="0">
                  <a:moveTo>
                    <a:pt x="567" y="1"/>
                  </a:moveTo>
                  <a:lnTo>
                    <a:pt x="0" y="18547"/>
                  </a:lnTo>
                  <a:lnTo>
                    <a:pt x="28521" y="18180"/>
                  </a:lnTo>
                  <a:lnTo>
                    <a:pt x="30656" y="201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7"/>
            <p:cNvSpPr/>
            <p:nvPr/>
          </p:nvSpPr>
          <p:spPr>
            <a:xfrm>
              <a:off x="948350" y="7380725"/>
              <a:ext cx="703025" cy="615475"/>
            </a:xfrm>
            <a:custGeom>
              <a:avLst/>
              <a:gdLst/>
              <a:ahLst/>
              <a:cxnLst/>
              <a:rect l="l" t="t" r="r" b="b"/>
              <a:pathLst>
                <a:path w="28121" h="24619" extrusionOk="0">
                  <a:moveTo>
                    <a:pt x="567" y="1"/>
                  </a:moveTo>
                  <a:lnTo>
                    <a:pt x="0" y="18547"/>
                  </a:lnTo>
                  <a:lnTo>
                    <a:pt x="24451" y="24618"/>
                  </a:lnTo>
                  <a:lnTo>
                    <a:pt x="28121" y="7206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7"/>
            <p:cNvSpPr/>
            <p:nvPr/>
          </p:nvSpPr>
          <p:spPr>
            <a:xfrm>
              <a:off x="962525" y="7401575"/>
              <a:ext cx="643825" cy="587100"/>
            </a:xfrm>
            <a:custGeom>
              <a:avLst/>
              <a:gdLst/>
              <a:ahLst/>
              <a:cxnLst/>
              <a:rect l="l" t="t" r="r" b="b"/>
              <a:pathLst>
                <a:path w="25753" h="23484" extrusionOk="0">
                  <a:moveTo>
                    <a:pt x="101" y="0"/>
                  </a:moveTo>
                  <a:lnTo>
                    <a:pt x="0" y="367"/>
                  </a:lnTo>
                  <a:lnTo>
                    <a:pt x="25319" y="6972"/>
                  </a:lnTo>
                  <a:lnTo>
                    <a:pt x="22450" y="23451"/>
                  </a:lnTo>
                  <a:lnTo>
                    <a:pt x="22817" y="23484"/>
                  </a:lnTo>
                  <a:lnTo>
                    <a:pt x="25752" y="6705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7"/>
            <p:cNvSpPr/>
            <p:nvPr/>
          </p:nvSpPr>
          <p:spPr>
            <a:xfrm>
              <a:off x="1435375" y="7583150"/>
              <a:ext cx="129275" cy="104475"/>
            </a:xfrm>
            <a:custGeom>
              <a:avLst/>
              <a:gdLst/>
              <a:ahLst/>
              <a:cxnLst/>
              <a:rect l="l" t="t" r="r" b="b"/>
              <a:pathLst>
                <a:path w="5171" h="4179" extrusionOk="0">
                  <a:moveTo>
                    <a:pt x="1211" y="1"/>
                  </a:moveTo>
                  <a:cubicBezTo>
                    <a:pt x="972" y="1"/>
                    <a:pt x="727" y="148"/>
                    <a:pt x="500" y="510"/>
                  </a:cubicBezTo>
                  <a:cubicBezTo>
                    <a:pt x="0" y="1344"/>
                    <a:pt x="534" y="3212"/>
                    <a:pt x="1401" y="4179"/>
                  </a:cubicBezTo>
                  <a:cubicBezTo>
                    <a:pt x="2969" y="3412"/>
                    <a:pt x="5170" y="1944"/>
                    <a:pt x="4336" y="743"/>
                  </a:cubicBezTo>
                  <a:cubicBezTo>
                    <a:pt x="4117" y="427"/>
                    <a:pt x="3836" y="297"/>
                    <a:pt x="3551" y="297"/>
                  </a:cubicBezTo>
                  <a:cubicBezTo>
                    <a:pt x="3054" y="297"/>
                    <a:pt x="2547" y="690"/>
                    <a:pt x="2335" y="1177"/>
                  </a:cubicBezTo>
                  <a:cubicBezTo>
                    <a:pt x="2115" y="560"/>
                    <a:pt x="1676" y="1"/>
                    <a:pt x="12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7"/>
            <p:cNvSpPr/>
            <p:nvPr/>
          </p:nvSpPr>
          <p:spPr>
            <a:xfrm>
              <a:off x="933325" y="7437425"/>
              <a:ext cx="61750" cy="102600"/>
            </a:xfrm>
            <a:custGeom>
              <a:avLst/>
              <a:gdLst/>
              <a:ahLst/>
              <a:cxnLst/>
              <a:rect l="l" t="t" r="r" b="b"/>
              <a:pathLst>
                <a:path w="2470" h="4104" extrusionOk="0">
                  <a:moveTo>
                    <a:pt x="1" y="1"/>
                  </a:moveTo>
                  <a:lnTo>
                    <a:pt x="301" y="3870"/>
                  </a:lnTo>
                  <a:lnTo>
                    <a:pt x="1902" y="4104"/>
                  </a:lnTo>
                  <a:lnTo>
                    <a:pt x="2469" y="368"/>
                  </a:lnTo>
                  <a:cubicBezTo>
                    <a:pt x="2469" y="368"/>
                    <a:pt x="168" y="6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7"/>
            <p:cNvSpPr/>
            <p:nvPr/>
          </p:nvSpPr>
          <p:spPr>
            <a:xfrm>
              <a:off x="924175" y="7710125"/>
              <a:ext cx="61725" cy="103425"/>
            </a:xfrm>
            <a:custGeom>
              <a:avLst/>
              <a:gdLst/>
              <a:ahLst/>
              <a:cxnLst/>
              <a:rect l="l" t="t" r="r" b="b"/>
              <a:pathLst>
                <a:path w="2469" h="4137" extrusionOk="0">
                  <a:moveTo>
                    <a:pt x="0" y="1"/>
                  </a:moveTo>
                  <a:lnTo>
                    <a:pt x="300" y="3870"/>
                  </a:lnTo>
                  <a:lnTo>
                    <a:pt x="1868" y="4137"/>
                  </a:lnTo>
                  <a:lnTo>
                    <a:pt x="2468" y="368"/>
                  </a:lnTo>
                  <a:cubicBezTo>
                    <a:pt x="2468" y="368"/>
                    <a:pt x="167" y="10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7"/>
            <p:cNvSpPr/>
            <p:nvPr/>
          </p:nvSpPr>
          <p:spPr>
            <a:xfrm>
              <a:off x="964200" y="6916225"/>
              <a:ext cx="806425" cy="402825"/>
            </a:xfrm>
            <a:custGeom>
              <a:avLst/>
              <a:gdLst/>
              <a:ahLst/>
              <a:cxnLst/>
              <a:rect l="l" t="t" r="r" b="b"/>
              <a:pathLst>
                <a:path w="32257" h="16113" extrusionOk="0">
                  <a:moveTo>
                    <a:pt x="501" y="1"/>
                  </a:moveTo>
                  <a:lnTo>
                    <a:pt x="0" y="16045"/>
                  </a:lnTo>
                  <a:lnTo>
                    <a:pt x="30355" y="16112"/>
                  </a:lnTo>
                  <a:lnTo>
                    <a:pt x="322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7"/>
            <p:cNvSpPr/>
            <p:nvPr/>
          </p:nvSpPr>
          <p:spPr>
            <a:xfrm>
              <a:off x="1552950" y="6970975"/>
              <a:ext cx="144300" cy="122900"/>
            </a:xfrm>
            <a:custGeom>
              <a:avLst/>
              <a:gdLst/>
              <a:ahLst/>
              <a:cxnLst/>
              <a:rect l="l" t="t" r="r" b="b"/>
              <a:pathLst>
                <a:path w="5772" h="4916" extrusionOk="0">
                  <a:moveTo>
                    <a:pt x="3815" y="1"/>
                  </a:moveTo>
                  <a:cubicBezTo>
                    <a:pt x="3140" y="1"/>
                    <a:pt x="2519" y="700"/>
                    <a:pt x="2469" y="1380"/>
                  </a:cubicBezTo>
                  <a:cubicBezTo>
                    <a:pt x="2106" y="903"/>
                    <a:pt x="1559" y="503"/>
                    <a:pt x="1094" y="503"/>
                  </a:cubicBezTo>
                  <a:cubicBezTo>
                    <a:pt x="745" y="503"/>
                    <a:pt x="443" y="727"/>
                    <a:pt x="301" y="1313"/>
                  </a:cubicBezTo>
                  <a:cubicBezTo>
                    <a:pt x="0" y="2380"/>
                    <a:pt x="1201" y="4215"/>
                    <a:pt x="2469" y="4916"/>
                  </a:cubicBezTo>
                  <a:cubicBezTo>
                    <a:pt x="3870" y="3648"/>
                    <a:pt x="5771" y="1346"/>
                    <a:pt x="4470" y="246"/>
                  </a:cubicBezTo>
                  <a:cubicBezTo>
                    <a:pt x="4258" y="74"/>
                    <a:pt x="4033" y="1"/>
                    <a:pt x="3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7"/>
            <p:cNvSpPr/>
            <p:nvPr/>
          </p:nvSpPr>
          <p:spPr>
            <a:xfrm>
              <a:off x="940850" y="6959600"/>
              <a:ext cx="62550" cy="95075"/>
            </a:xfrm>
            <a:custGeom>
              <a:avLst/>
              <a:gdLst/>
              <a:ahLst/>
              <a:cxnLst/>
              <a:rect l="l" t="t" r="r" b="b"/>
              <a:pathLst>
                <a:path w="2502" h="3803" extrusionOk="0">
                  <a:moveTo>
                    <a:pt x="2502" y="0"/>
                  </a:moveTo>
                  <a:cubicBezTo>
                    <a:pt x="2502" y="0"/>
                    <a:pt x="1464" y="15"/>
                    <a:pt x="723" y="15"/>
                  </a:cubicBezTo>
                  <a:cubicBezTo>
                    <a:pt x="352" y="15"/>
                    <a:pt x="56" y="11"/>
                    <a:pt x="0" y="0"/>
                  </a:cubicBezTo>
                  <a:lnTo>
                    <a:pt x="0" y="0"/>
                  </a:lnTo>
                  <a:lnTo>
                    <a:pt x="901" y="3803"/>
                  </a:lnTo>
                  <a:lnTo>
                    <a:pt x="2502" y="380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7"/>
            <p:cNvSpPr/>
            <p:nvPr/>
          </p:nvSpPr>
          <p:spPr>
            <a:xfrm>
              <a:off x="932500" y="7168900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2" y="1"/>
                  </a:moveTo>
                  <a:cubicBezTo>
                    <a:pt x="2502" y="1"/>
                    <a:pt x="1465" y="30"/>
                    <a:pt x="723" y="30"/>
                  </a:cubicBezTo>
                  <a:cubicBezTo>
                    <a:pt x="353" y="30"/>
                    <a:pt x="56" y="23"/>
                    <a:pt x="1" y="1"/>
                  </a:cubicBezTo>
                  <a:lnTo>
                    <a:pt x="1" y="1"/>
                  </a:lnTo>
                  <a:lnTo>
                    <a:pt x="868" y="3804"/>
                  </a:lnTo>
                  <a:lnTo>
                    <a:pt x="2502" y="3804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7"/>
            <p:cNvSpPr/>
            <p:nvPr/>
          </p:nvSpPr>
          <p:spPr>
            <a:xfrm>
              <a:off x="72725" y="7376550"/>
              <a:ext cx="780575" cy="479550"/>
            </a:xfrm>
            <a:custGeom>
              <a:avLst/>
              <a:gdLst/>
              <a:ahLst/>
              <a:cxnLst/>
              <a:rect l="l" t="t" r="r" b="b"/>
              <a:pathLst>
                <a:path w="31223" h="19182" extrusionOk="0">
                  <a:moveTo>
                    <a:pt x="0" y="1"/>
                  </a:moveTo>
                  <a:lnTo>
                    <a:pt x="2135" y="19181"/>
                  </a:lnTo>
                  <a:lnTo>
                    <a:pt x="31223" y="18781"/>
                  </a:lnTo>
                  <a:lnTo>
                    <a:pt x="30556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7"/>
            <p:cNvSpPr/>
            <p:nvPr/>
          </p:nvSpPr>
          <p:spPr>
            <a:xfrm>
              <a:off x="631450" y="7432025"/>
              <a:ext cx="144300" cy="123025"/>
            </a:xfrm>
            <a:custGeom>
              <a:avLst/>
              <a:gdLst/>
              <a:ahLst/>
              <a:cxnLst/>
              <a:rect l="l" t="t" r="r" b="b"/>
              <a:pathLst>
                <a:path w="5772" h="4921" extrusionOk="0">
                  <a:moveTo>
                    <a:pt x="3790" y="1"/>
                  </a:moveTo>
                  <a:cubicBezTo>
                    <a:pt x="3115" y="1"/>
                    <a:pt x="2519" y="683"/>
                    <a:pt x="2469" y="1384"/>
                  </a:cubicBezTo>
                  <a:cubicBezTo>
                    <a:pt x="2104" y="904"/>
                    <a:pt x="1550" y="501"/>
                    <a:pt x="1083" y="501"/>
                  </a:cubicBezTo>
                  <a:cubicBezTo>
                    <a:pt x="739" y="501"/>
                    <a:pt x="442" y="719"/>
                    <a:pt x="301" y="1284"/>
                  </a:cubicBezTo>
                  <a:cubicBezTo>
                    <a:pt x="1" y="2385"/>
                    <a:pt x="1202" y="4220"/>
                    <a:pt x="2469" y="4920"/>
                  </a:cubicBezTo>
                  <a:cubicBezTo>
                    <a:pt x="3837" y="3586"/>
                    <a:pt x="5771" y="1284"/>
                    <a:pt x="4471" y="250"/>
                  </a:cubicBezTo>
                  <a:cubicBezTo>
                    <a:pt x="4246" y="76"/>
                    <a:pt x="4014" y="1"/>
                    <a:pt x="37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7"/>
            <p:cNvSpPr/>
            <p:nvPr/>
          </p:nvSpPr>
          <p:spPr>
            <a:xfrm>
              <a:off x="45200" y="7416575"/>
              <a:ext cx="62575" cy="94275"/>
            </a:xfrm>
            <a:custGeom>
              <a:avLst/>
              <a:gdLst/>
              <a:ahLst/>
              <a:cxnLst/>
              <a:rect l="l" t="t" r="r" b="b"/>
              <a:pathLst>
                <a:path w="2503" h="3771" extrusionOk="0">
                  <a:moveTo>
                    <a:pt x="2502" y="1"/>
                  </a:moveTo>
                  <a:cubicBezTo>
                    <a:pt x="2502" y="1"/>
                    <a:pt x="1465" y="16"/>
                    <a:pt x="723" y="16"/>
                  </a:cubicBezTo>
                  <a:cubicBezTo>
                    <a:pt x="353" y="16"/>
                    <a:pt x="56" y="12"/>
                    <a:pt x="1" y="1"/>
                  </a:cubicBezTo>
                  <a:lnTo>
                    <a:pt x="1" y="1"/>
                  </a:lnTo>
                  <a:lnTo>
                    <a:pt x="901" y="3770"/>
                  </a:lnTo>
                  <a:lnTo>
                    <a:pt x="2502" y="3770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7"/>
            <p:cNvSpPr/>
            <p:nvPr/>
          </p:nvSpPr>
          <p:spPr>
            <a:xfrm>
              <a:off x="85225" y="7710125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3" y="1"/>
                  </a:moveTo>
                  <a:cubicBezTo>
                    <a:pt x="2503" y="1"/>
                    <a:pt x="1465" y="15"/>
                    <a:pt x="724" y="15"/>
                  </a:cubicBezTo>
                  <a:cubicBezTo>
                    <a:pt x="353" y="15"/>
                    <a:pt x="56" y="12"/>
                    <a:pt x="1" y="1"/>
                  </a:cubicBezTo>
                  <a:lnTo>
                    <a:pt x="1" y="1"/>
                  </a:lnTo>
                  <a:lnTo>
                    <a:pt x="868" y="3803"/>
                  </a:lnTo>
                  <a:lnTo>
                    <a:pt x="2503" y="3803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7"/>
            <p:cNvSpPr/>
            <p:nvPr/>
          </p:nvSpPr>
          <p:spPr>
            <a:xfrm>
              <a:off x="309550" y="6117325"/>
              <a:ext cx="640500" cy="549575"/>
            </a:xfrm>
            <a:custGeom>
              <a:avLst/>
              <a:gdLst/>
              <a:ahLst/>
              <a:cxnLst/>
              <a:rect l="l" t="t" r="r" b="b"/>
              <a:pathLst>
                <a:path w="25620" h="21983" extrusionOk="0">
                  <a:moveTo>
                    <a:pt x="3303" y="0"/>
                  </a:moveTo>
                  <a:lnTo>
                    <a:pt x="2870" y="7939"/>
                  </a:lnTo>
                  <a:lnTo>
                    <a:pt x="1" y="14144"/>
                  </a:lnTo>
                  <a:lnTo>
                    <a:pt x="2202" y="21983"/>
                  </a:lnTo>
                  <a:lnTo>
                    <a:pt x="19882" y="21883"/>
                  </a:lnTo>
                  <a:lnTo>
                    <a:pt x="19882" y="21716"/>
                  </a:lnTo>
                  <a:lnTo>
                    <a:pt x="25619" y="2202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7"/>
            <p:cNvSpPr/>
            <p:nvPr/>
          </p:nvSpPr>
          <p:spPr>
            <a:xfrm>
              <a:off x="49375" y="6578825"/>
              <a:ext cx="107600" cy="145525"/>
            </a:xfrm>
            <a:custGeom>
              <a:avLst/>
              <a:gdLst/>
              <a:ahLst/>
              <a:cxnLst/>
              <a:rect l="l" t="t" r="r" b="b"/>
              <a:pathLst>
                <a:path w="4304" h="5821" extrusionOk="0">
                  <a:moveTo>
                    <a:pt x="1423" y="1"/>
                  </a:moveTo>
                  <a:cubicBezTo>
                    <a:pt x="1312" y="1"/>
                    <a:pt x="1205" y="18"/>
                    <a:pt x="1101" y="54"/>
                  </a:cubicBezTo>
                  <a:cubicBezTo>
                    <a:pt x="234" y="354"/>
                    <a:pt x="0" y="1888"/>
                    <a:pt x="601" y="3489"/>
                  </a:cubicBezTo>
                  <a:cubicBezTo>
                    <a:pt x="1096" y="4858"/>
                    <a:pt x="2049" y="5820"/>
                    <a:pt x="2882" y="5820"/>
                  </a:cubicBezTo>
                  <a:cubicBezTo>
                    <a:pt x="3003" y="5820"/>
                    <a:pt x="3122" y="5800"/>
                    <a:pt x="3236" y="5758"/>
                  </a:cubicBezTo>
                  <a:cubicBezTo>
                    <a:pt x="4103" y="5491"/>
                    <a:pt x="4303" y="3923"/>
                    <a:pt x="3736" y="2355"/>
                  </a:cubicBezTo>
                  <a:cubicBezTo>
                    <a:pt x="3208" y="945"/>
                    <a:pt x="2239" y="1"/>
                    <a:pt x="1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7"/>
            <p:cNvSpPr/>
            <p:nvPr/>
          </p:nvSpPr>
          <p:spPr>
            <a:xfrm>
              <a:off x="-15675" y="6260450"/>
              <a:ext cx="485375" cy="410625"/>
            </a:xfrm>
            <a:custGeom>
              <a:avLst/>
              <a:gdLst/>
              <a:ahLst/>
              <a:cxnLst/>
              <a:rect l="l" t="t" r="r" b="b"/>
              <a:pathLst>
                <a:path w="19415" h="16425" extrusionOk="0">
                  <a:moveTo>
                    <a:pt x="8654" y="0"/>
                  </a:moveTo>
                  <a:cubicBezTo>
                    <a:pt x="6215" y="0"/>
                    <a:pt x="4270" y="480"/>
                    <a:pt x="4270" y="480"/>
                  </a:cubicBezTo>
                  <a:lnTo>
                    <a:pt x="6072" y="10287"/>
                  </a:lnTo>
                  <a:lnTo>
                    <a:pt x="6072" y="10287"/>
                  </a:lnTo>
                  <a:lnTo>
                    <a:pt x="1" y="9253"/>
                  </a:lnTo>
                  <a:lnTo>
                    <a:pt x="1" y="9253"/>
                  </a:lnTo>
                  <a:lnTo>
                    <a:pt x="1568" y="16425"/>
                  </a:lnTo>
                  <a:lnTo>
                    <a:pt x="16846" y="16224"/>
                  </a:lnTo>
                  <a:cubicBezTo>
                    <a:pt x="19414" y="8486"/>
                    <a:pt x="18280" y="4383"/>
                    <a:pt x="15845" y="2248"/>
                  </a:cubicBezTo>
                  <a:cubicBezTo>
                    <a:pt x="13871" y="454"/>
                    <a:pt x="11028" y="0"/>
                    <a:pt x="8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7"/>
            <p:cNvSpPr/>
            <p:nvPr/>
          </p:nvSpPr>
          <p:spPr>
            <a:xfrm>
              <a:off x="-3175" y="6547300"/>
              <a:ext cx="836475" cy="130450"/>
            </a:xfrm>
            <a:custGeom>
              <a:avLst/>
              <a:gdLst/>
              <a:ahLst/>
              <a:cxnLst/>
              <a:rect l="l" t="t" r="r" b="b"/>
              <a:pathLst>
                <a:path w="33459" h="5218" extrusionOk="0">
                  <a:moveTo>
                    <a:pt x="27320" y="1"/>
                  </a:moveTo>
                  <a:cubicBezTo>
                    <a:pt x="27243" y="1"/>
                    <a:pt x="27166" y="5"/>
                    <a:pt x="27087" y="14"/>
                  </a:cubicBezTo>
                  <a:cubicBezTo>
                    <a:pt x="25252" y="180"/>
                    <a:pt x="25252" y="2315"/>
                    <a:pt x="25386" y="3616"/>
                  </a:cubicBezTo>
                  <a:lnTo>
                    <a:pt x="12777" y="4183"/>
                  </a:lnTo>
                  <a:cubicBezTo>
                    <a:pt x="12777" y="4183"/>
                    <a:pt x="11108" y="847"/>
                    <a:pt x="9553" y="847"/>
                  </a:cubicBezTo>
                  <a:cubicBezTo>
                    <a:pt x="9538" y="847"/>
                    <a:pt x="9523" y="847"/>
                    <a:pt x="9508" y="848"/>
                  </a:cubicBezTo>
                  <a:cubicBezTo>
                    <a:pt x="7907" y="948"/>
                    <a:pt x="8073" y="4183"/>
                    <a:pt x="8073" y="4183"/>
                  </a:cubicBezTo>
                  <a:lnTo>
                    <a:pt x="1" y="3783"/>
                  </a:lnTo>
                  <a:lnTo>
                    <a:pt x="268" y="5217"/>
                  </a:lnTo>
                  <a:lnTo>
                    <a:pt x="33458" y="5217"/>
                  </a:lnTo>
                  <a:lnTo>
                    <a:pt x="33458" y="3249"/>
                  </a:lnTo>
                  <a:lnTo>
                    <a:pt x="30856" y="3349"/>
                  </a:lnTo>
                  <a:cubicBezTo>
                    <a:pt x="30250" y="2072"/>
                    <a:pt x="29032" y="1"/>
                    <a:pt x="27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7"/>
            <p:cNvSpPr/>
            <p:nvPr/>
          </p:nvSpPr>
          <p:spPr>
            <a:xfrm>
              <a:off x="207825" y="6591400"/>
              <a:ext cx="107600" cy="145450"/>
            </a:xfrm>
            <a:custGeom>
              <a:avLst/>
              <a:gdLst/>
              <a:ahLst/>
              <a:cxnLst/>
              <a:rect l="l" t="t" r="r" b="b"/>
              <a:pathLst>
                <a:path w="4304" h="5818" extrusionOk="0">
                  <a:moveTo>
                    <a:pt x="1408" y="0"/>
                  </a:moveTo>
                  <a:cubicBezTo>
                    <a:pt x="1303" y="0"/>
                    <a:pt x="1200" y="17"/>
                    <a:pt x="1101" y="51"/>
                  </a:cubicBezTo>
                  <a:cubicBezTo>
                    <a:pt x="234" y="351"/>
                    <a:pt x="0" y="1886"/>
                    <a:pt x="601" y="3487"/>
                  </a:cubicBezTo>
                  <a:cubicBezTo>
                    <a:pt x="1096" y="4856"/>
                    <a:pt x="2049" y="5818"/>
                    <a:pt x="2882" y="5818"/>
                  </a:cubicBezTo>
                  <a:cubicBezTo>
                    <a:pt x="3003" y="5818"/>
                    <a:pt x="3122" y="5797"/>
                    <a:pt x="3236" y="5755"/>
                  </a:cubicBezTo>
                  <a:cubicBezTo>
                    <a:pt x="4103" y="5488"/>
                    <a:pt x="4303" y="3920"/>
                    <a:pt x="3736" y="2353"/>
                  </a:cubicBezTo>
                  <a:cubicBezTo>
                    <a:pt x="3204" y="993"/>
                    <a:pt x="2227" y="0"/>
                    <a:pt x="1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7"/>
            <p:cNvSpPr/>
            <p:nvPr/>
          </p:nvSpPr>
          <p:spPr>
            <a:xfrm>
              <a:off x="644800" y="6568825"/>
              <a:ext cx="107600" cy="145500"/>
            </a:xfrm>
            <a:custGeom>
              <a:avLst/>
              <a:gdLst/>
              <a:ahLst/>
              <a:cxnLst/>
              <a:rect l="l" t="t" r="r" b="b"/>
              <a:pathLst>
                <a:path w="4304" h="5820" extrusionOk="0">
                  <a:moveTo>
                    <a:pt x="1414" y="0"/>
                  </a:moveTo>
                  <a:cubicBezTo>
                    <a:pt x="1306" y="0"/>
                    <a:pt x="1201" y="17"/>
                    <a:pt x="1101" y="53"/>
                  </a:cubicBezTo>
                  <a:cubicBezTo>
                    <a:pt x="201" y="320"/>
                    <a:pt x="0" y="1888"/>
                    <a:pt x="601" y="3456"/>
                  </a:cubicBezTo>
                  <a:cubicBezTo>
                    <a:pt x="1096" y="4854"/>
                    <a:pt x="2049" y="5820"/>
                    <a:pt x="2861" y="5820"/>
                  </a:cubicBezTo>
                  <a:cubicBezTo>
                    <a:pt x="2978" y="5820"/>
                    <a:pt x="3093" y="5800"/>
                    <a:pt x="3203" y="5757"/>
                  </a:cubicBezTo>
                  <a:cubicBezTo>
                    <a:pt x="4103" y="5457"/>
                    <a:pt x="4303" y="3923"/>
                    <a:pt x="3703" y="2322"/>
                  </a:cubicBezTo>
                  <a:cubicBezTo>
                    <a:pt x="3204" y="941"/>
                    <a:pt x="2213" y="0"/>
                    <a:pt x="1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7"/>
            <p:cNvSpPr/>
            <p:nvPr/>
          </p:nvSpPr>
          <p:spPr>
            <a:xfrm>
              <a:off x="406300" y="6236575"/>
              <a:ext cx="501200" cy="28375"/>
            </a:xfrm>
            <a:custGeom>
              <a:avLst/>
              <a:gdLst/>
              <a:ahLst/>
              <a:cxnLst/>
              <a:rect l="l" t="t" r="r" b="b"/>
              <a:pathLst>
                <a:path w="20048" h="1135" extrusionOk="0">
                  <a:moveTo>
                    <a:pt x="0" y="0"/>
                  </a:moveTo>
                  <a:lnTo>
                    <a:pt x="0" y="401"/>
                  </a:lnTo>
                  <a:lnTo>
                    <a:pt x="20048" y="1135"/>
                  </a:lnTo>
                  <a:lnTo>
                    <a:pt x="20048" y="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7"/>
            <p:cNvSpPr/>
            <p:nvPr/>
          </p:nvSpPr>
          <p:spPr>
            <a:xfrm>
              <a:off x="415475" y="6334975"/>
              <a:ext cx="443675" cy="46725"/>
            </a:xfrm>
            <a:custGeom>
              <a:avLst/>
              <a:gdLst/>
              <a:ahLst/>
              <a:cxnLst/>
              <a:rect l="l" t="t" r="r" b="b"/>
              <a:pathLst>
                <a:path w="17747" h="1869" extrusionOk="0">
                  <a:moveTo>
                    <a:pt x="34" y="1"/>
                  </a:moveTo>
                  <a:lnTo>
                    <a:pt x="0" y="434"/>
                  </a:lnTo>
                  <a:lnTo>
                    <a:pt x="17713" y="1869"/>
                  </a:lnTo>
                  <a:lnTo>
                    <a:pt x="17746" y="14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7"/>
            <p:cNvSpPr/>
            <p:nvPr/>
          </p:nvSpPr>
          <p:spPr>
            <a:xfrm>
              <a:off x="464675" y="6485075"/>
              <a:ext cx="377800" cy="10875"/>
            </a:xfrm>
            <a:custGeom>
              <a:avLst/>
              <a:gdLst/>
              <a:ahLst/>
              <a:cxnLst/>
              <a:rect l="l" t="t" r="r" b="b"/>
              <a:pathLst>
                <a:path w="15112" h="435" extrusionOk="0">
                  <a:moveTo>
                    <a:pt x="0" y="1"/>
                  </a:moveTo>
                  <a:lnTo>
                    <a:pt x="0" y="435"/>
                  </a:lnTo>
                  <a:lnTo>
                    <a:pt x="15111" y="435"/>
                  </a:lnTo>
                  <a:lnTo>
                    <a:pt x="15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7"/>
            <p:cNvSpPr/>
            <p:nvPr/>
          </p:nvSpPr>
          <p:spPr>
            <a:xfrm>
              <a:off x="115250" y="6283275"/>
              <a:ext cx="209350" cy="243525"/>
            </a:xfrm>
            <a:custGeom>
              <a:avLst/>
              <a:gdLst/>
              <a:ahLst/>
              <a:cxnLst/>
              <a:rect l="l" t="t" r="r" b="b"/>
              <a:pathLst>
                <a:path w="8374" h="9741" extrusionOk="0">
                  <a:moveTo>
                    <a:pt x="1" y="0"/>
                  </a:moveTo>
                  <a:lnTo>
                    <a:pt x="1435" y="9307"/>
                  </a:lnTo>
                  <a:lnTo>
                    <a:pt x="8373" y="9741"/>
                  </a:lnTo>
                  <a:lnTo>
                    <a:pt x="7506" y="8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7"/>
            <p:cNvSpPr/>
            <p:nvPr/>
          </p:nvSpPr>
          <p:spPr>
            <a:xfrm>
              <a:off x="318725" y="6314125"/>
              <a:ext cx="155975" cy="212675"/>
            </a:xfrm>
            <a:custGeom>
              <a:avLst/>
              <a:gdLst/>
              <a:ahLst/>
              <a:cxnLst/>
              <a:rect l="l" t="t" r="r" b="b"/>
              <a:pathLst>
                <a:path w="6239" h="8507" extrusionOk="0">
                  <a:moveTo>
                    <a:pt x="1" y="1"/>
                  </a:moveTo>
                  <a:lnTo>
                    <a:pt x="1335" y="8507"/>
                  </a:lnTo>
                  <a:lnTo>
                    <a:pt x="3470" y="8340"/>
                  </a:lnTo>
                  <a:cubicBezTo>
                    <a:pt x="6239" y="196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7"/>
            <p:cNvSpPr/>
            <p:nvPr/>
          </p:nvSpPr>
          <p:spPr>
            <a:xfrm>
              <a:off x="680650" y="6614300"/>
              <a:ext cx="35050" cy="54625"/>
            </a:xfrm>
            <a:custGeom>
              <a:avLst/>
              <a:gdLst/>
              <a:ahLst/>
              <a:cxnLst/>
              <a:rect l="l" t="t" r="r" b="b"/>
              <a:pathLst>
                <a:path w="1402" h="2185" extrusionOk="0">
                  <a:moveTo>
                    <a:pt x="471" y="0"/>
                  </a:moveTo>
                  <a:cubicBezTo>
                    <a:pt x="459" y="0"/>
                    <a:pt x="446" y="1"/>
                    <a:pt x="434" y="2"/>
                  </a:cubicBezTo>
                  <a:cubicBezTo>
                    <a:pt x="134" y="102"/>
                    <a:pt x="1" y="636"/>
                    <a:pt x="134" y="1236"/>
                  </a:cubicBezTo>
                  <a:cubicBezTo>
                    <a:pt x="255" y="1779"/>
                    <a:pt x="593" y="2185"/>
                    <a:pt x="878" y="2185"/>
                  </a:cubicBezTo>
                  <a:cubicBezTo>
                    <a:pt x="909" y="2185"/>
                    <a:pt x="939" y="2180"/>
                    <a:pt x="968" y="2170"/>
                  </a:cubicBezTo>
                  <a:cubicBezTo>
                    <a:pt x="1268" y="2104"/>
                    <a:pt x="1402" y="1570"/>
                    <a:pt x="1268" y="970"/>
                  </a:cubicBezTo>
                  <a:cubicBezTo>
                    <a:pt x="1172" y="423"/>
                    <a:pt x="797" y="0"/>
                    <a:pt x="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7"/>
            <p:cNvSpPr/>
            <p:nvPr/>
          </p:nvSpPr>
          <p:spPr>
            <a:xfrm>
              <a:off x="243675" y="6633475"/>
              <a:ext cx="35050" cy="54450"/>
            </a:xfrm>
            <a:custGeom>
              <a:avLst/>
              <a:gdLst/>
              <a:ahLst/>
              <a:cxnLst/>
              <a:rect l="l" t="t" r="r" b="b"/>
              <a:pathLst>
                <a:path w="1402" h="2178" extrusionOk="0">
                  <a:moveTo>
                    <a:pt x="507" y="1"/>
                  </a:moveTo>
                  <a:cubicBezTo>
                    <a:pt x="494" y="1"/>
                    <a:pt x="481" y="1"/>
                    <a:pt x="468" y="2"/>
                  </a:cubicBezTo>
                  <a:cubicBezTo>
                    <a:pt x="134" y="69"/>
                    <a:pt x="1" y="636"/>
                    <a:pt x="134" y="1203"/>
                  </a:cubicBezTo>
                  <a:cubicBezTo>
                    <a:pt x="289" y="1791"/>
                    <a:pt x="615" y="2178"/>
                    <a:pt x="902" y="2178"/>
                  </a:cubicBezTo>
                  <a:cubicBezTo>
                    <a:pt x="924" y="2178"/>
                    <a:pt x="946" y="2176"/>
                    <a:pt x="968" y="2171"/>
                  </a:cubicBezTo>
                  <a:cubicBezTo>
                    <a:pt x="1302" y="2071"/>
                    <a:pt x="1402" y="1537"/>
                    <a:pt x="1302" y="936"/>
                  </a:cubicBezTo>
                  <a:cubicBezTo>
                    <a:pt x="1173" y="391"/>
                    <a:pt x="829" y="1"/>
                    <a:pt x="5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7"/>
            <p:cNvSpPr/>
            <p:nvPr/>
          </p:nvSpPr>
          <p:spPr>
            <a:xfrm>
              <a:off x="144450" y="6359150"/>
              <a:ext cx="66725" cy="106775"/>
            </a:xfrm>
            <a:custGeom>
              <a:avLst/>
              <a:gdLst/>
              <a:ahLst/>
              <a:cxnLst/>
              <a:rect l="l" t="t" r="r" b="b"/>
              <a:pathLst>
                <a:path w="2669" h="4271" extrusionOk="0">
                  <a:moveTo>
                    <a:pt x="1334" y="1"/>
                  </a:moveTo>
                  <a:cubicBezTo>
                    <a:pt x="601" y="1"/>
                    <a:pt x="0" y="968"/>
                    <a:pt x="0" y="2136"/>
                  </a:cubicBezTo>
                  <a:cubicBezTo>
                    <a:pt x="0" y="3303"/>
                    <a:pt x="601" y="4271"/>
                    <a:pt x="1334" y="4271"/>
                  </a:cubicBezTo>
                  <a:cubicBezTo>
                    <a:pt x="2102" y="4271"/>
                    <a:pt x="2669" y="3303"/>
                    <a:pt x="2669" y="2136"/>
                  </a:cubicBezTo>
                  <a:cubicBezTo>
                    <a:pt x="2669" y="935"/>
                    <a:pt x="2102" y="1"/>
                    <a:pt x="1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7"/>
            <p:cNvSpPr/>
            <p:nvPr/>
          </p:nvSpPr>
          <p:spPr>
            <a:xfrm>
              <a:off x="215325" y="6355000"/>
              <a:ext cx="70900" cy="114275"/>
            </a:xfrm>
            <a:custGeom>
              <a:avLst/>
              <a:gdLst/>
              <a:ahLst/>
              <a:cxnLst/>
              <a:rect l="l" t="t" r="r" b="b"/>
              <a:pathLst>
                <a:path w="2836" h="4571" extrusionOk="0">
                  <a:moveTo>
                    <a:pt x="1435" y="0"/>
                  </a:moveTo>
                  <a:cubicBezTo>
                    <a:pt x="634" y="0"/>
                    <a:pt x="0" y="1034"/>
                    <a:pt x="0" y="2302"/>
                  </a:cubicBezTo>
                  <a:cubicBezTo>
                    <a:pt x="0" y="3536"/>
                    <a:pt x="634" y="4570"/>
                    <a:pt x="1435" y="4570"/>
                  </a:cubicBezTo>
                  <a:cubicBezTo>
                    <a:pt x="2202" y="4570"/>
                    <a:pt x="2836" y="3536"/>
                    <a:pt x="2836" y="2302"/>
                  </a:cubicBezTo>
                  <a:cubicBezTo>
                    <a:pt x="2836" y="1001"/>
                    <a:pt x="2202" y="0"/>
                    <a:pt x="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7"/>
            <p:cNvSpPr/>
            <p:nvPr/>
          </p:nvSpPr>
          <p:spPr>
            <a:xfrm>
              <a:off x="177800" y="6387525"/>
              <a:ext cx="25050" cy="47550"/>
            </a:xfrm>
            <a:custGeom>
              <a:avLst/>
              <a:gdLst/>
              <a:ahLst/>
              <a:cxnLst/>
              <a:rect l="l" t="t" r="r" b="b"/>
              <a:pathLst>
                <a:path w="1002" h="1902" extrusionOk="0">
                  <a:moveTo>
                    <a:pt x="501" y="0"/>
                  </a:moveTo>
                  <a:cubicBezTo>
                    <a:pt x="201" y="0"/>
                    <a:pt x="0" y="400"/>
                    <a:pt x="0" y="967"/>
                  </a:cubicBezTo>
                  <a:cubicBezTo>
                    <a:pt x="0" y="1501"/>
                    <a:pt x="201" y="1901"/>
                    <a:pt x="501" y="1901"/>
                  </a:cubicBezTo>
                  <a:cubicBezTo>
                    <a:pt x="801" y="1901"/>
                    <a:pt x="1001" y="1501"/>
                    <a:pt x="1001" y="967"/>
                  </a:cubicBezTo>
                  <a:cubicBezTo>
                    <a:pt x="1001" y="467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7"/>
            <p:cNvSpPr/>
            <p:nvPr/>
          </p:nvSpPr>
          <p:spPr>
            <a:xfrm>
              <a:off x="219500" y="6392475"/>
              <a:ext cx="25025" cy="48425"/>
            </a:xfrm>
            <a:custGeom>
              <a:avLst/>
              <a:gdLst/>
              <a:ahLst/>
              <a:cxnLst/>
              <a:rect l="l" t="t" r="r" b="b"/>
              <a:pathLst>
                <a:path w="1001" h="1937" extrusionOk="0">
                  <a:moveTo>
                    <a:pt x="531" y="1"/>
                  </a:moveTo>
                  <a:cubicBezTo>
                    <a:pt x="521" y="1"/>
                    <a:pt x="511" y="1"/>
                    <a:pt x="501" y="2"/>
                  </a:cubicBezTo>
                  <a:cubicBezTo>
                    <a:pt x="200" y="2"/>
                    <a:pt x="0" y="436"/>
                    <a:pt x="0" y="970"/>
                  </a:cubicBezTo>
                  <a:cubicBezTo>
                    <a:pt x="0" y="1503"/>
                    <a:pt x="200" y="1937"/>
                    <a:pt x="501" y="1937"/>
                  </a:cubicBezTo>
                  <a:cubicBezTo>
                    <a:pt x="801" y="1937"/>
                    <a:pt x="1001" y="1503"/>
                    <a:pt x="1001" y="970"/>
                  </a:cubicBezTo>
                  <a:cubicBezTo>
                    <a:pt x="1001" y="454"/>
                    <a:pt x="814" y="1"/>
                    <a:pt x="5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7"/>
            <p:cNvSpPr/>
            <p:nvPr/>
          </p:nvSpPr>
          <p:spPr>
            <a:xfrm>
              <a:off x="24350" y="6531775"/>
              <a:ext cx="175150" cy="89600"/>
            </a:xfrm>
            <a:custGeom>
              <a:avLst/>
              <a:gdLst/>
              <a:ahLst/>
              <a:cxnLst/>
              <a:rect l="l" t="t" r="r" b="b"/>
              <a:pathLst>
                <a:path w="7006" h="3584" extrusionOk="0">
                  <a:moveTo>
                    <a:pt x="1" y="1"/>
                  </a:moveTo>
                  <a:cubicBezTo>
                    <a:pt x="1" y="1"/>
                    <a:pt x="1" y="3036"/>
                    <a:pt x="2603" y="3503"/>
                  </a:cubicBezTo>
                  <a:cubicBezTo>
                    <a:pt x="2878" y="3559"/>
                    <a:pt x="3138" y="3584"/>
                    <a:pt x="3384" y="3584"/>
                  </a:cubicBezTo>
                  <a:cubicBezTo>
                    <a:pt x="6107" y="3584"/>
                    <a:pt x="7006" y="468"/>
                    <a:pt x="7006" y="468"/>
                  </a:cubicBezTo>
                  <a:lnTo>
                    <a:pt x="7006" y="468"/>
                  </a:lnTo>
                  <a:cubicBezTo>
                    <a:pt x="5621" y="1210"/>
                    <a:pt x="4442" y="1470"/>
                    <a:pt x="3468" y="1470"/>
                  </a:cubicBezTo>
                  <a:cubicBezTo>
                    <a:pt x="1157" y="147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7"/>
            <p:cNvSpPr/>
            <p:nvPr/>
          </p:nvSpPr>
          <p:spPr>
            <a:xfrm>
              <a:off x="17675" y="6580150"/>
              <a:ext cx="181825" cy="14200"/>
            </a:xfrm>
            <a:custGeom>
              <a:avLst/>
              <a:gdLst/>
              <a:ahLst/>
              <a:cxnLst/>
              <a:rect l="l" t="t" r="r" b="b"/>
              <a:pathLst>
                <a:path w="7273" h="568" extrusionOk="0">
                  <a:moveTo>
                    <a:pt x="1" y="1"/>
                  </a:moveTo>
                  <a:lnTo>
                    <a:pt x="1" y="167"/>
                  </a:lnTo>
                  <a:lnTo>
                    <a:pt x="7273" y="568"/>
                  </a:lnTo>
                  <a:lnTo>
                    <a:pt x="7273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7"/>
            <p:cNvSpPr/>
            <p:nvPr/>
          </p:nvSpPr>
          <p:spPr>
            <a:xfrm>
              <a:off x="61050" y="6554300"/>
              <a:ext cx="15875" cy="68400"/>
            </a:xfrm>
            <a:custGeom>
              <a:avLst/>
              <a:gdLst/>
              <a:ahLst/>
              <a:cxnLst/>
              <a:rect l="l" t="t" r="r" b="b"/>
              <a:pathLst>
                <a:path w="635" h="2736" extrusionOk="0">
                  <a:moveTo>
                    <a:pt x="467" y="1"/>
                  </a:moveTo>
                  <a:lnTo>
                    <a:pt x="0" y="2702"/>
                  </a:lnTo>
                  <a:lnTo>
                    <a:pt x="167" y="2736"/>
                  </a:lnTo>
                  <a:lnTo>
                    <a:pt x="634" y="34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7"/>
            <p:cNvSpPr/>
            <p:nvPr/>
          </p:nvSpPr>
          <p:spPr>
            <a:xfrm>
              <a:off x="101900" y="6565975"/>
              <a:ext cx="9200" cy="65075"/>
            </a:xfrm>
            <a:custGeom>
              <a:avLst/>
              <a:gdLst/>
              <a:ahLst/>
              <a:cxnLst/>
              <a:rect l="l" t="t" r="r" b="b"/>
              <a:pathLst>
                <a:path w="368" h="2603" extrusionOk="0">
                  <a:moveTo>
                    <a:pt x="201" y="1"/>
                  </a:moveTo>
                  <a:lnTo>
                    <a:pt x="1" y="2602"/>
                  </a:lnTo>
                  <a:lnTo>
                    <a:pt x="168" y="2602"/>
                  </a:lnTo>
                  <a:lnTo>
                    <a:pt x="368" y="3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7"/>
            <p:cNvSpPr/>
            <p:nvPr/>
          </p:nvSpPr>
          <p:spPr>
            <a:xfrm>
              <a:off x="136925" y="6544300"/>
              <a:ext cx="13375" cy="84250"/>
            </a:xfrm>
            <a:custGeom>
              <a:avLst/>
              <a:gdLst/>
              <a:ahLst/>
              <a:cxnLst/>
              <a:rect l="l" t="t" r="r" b="b"/>
              <a:pathLst>
                <a:path w="535" h="3370" extrusionOk="0">
                  <a:moveTo>
                    <a:pt x="1" y="0"/>
                  </a:moveTo>
                  <a:lnTo>
                    <a:pt x="368" y="3369"/>
                  </a:lnTo>
                  <a:lnTo>
                    <a:pt x="535" y="3336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7"/>
            <p:cNvSpPr/>
            <p:nvPr/>
          </p:nvSpPr>
          <p:spPr>
            <a:xfrm>
              <a:off x="1281925" y="6507300"/>
              <a:ext cx="452850" cy="156325"/>
            </a:xfrm>
            <a:custGeom>
              <a:avLst/>
              <a:gdLst/>
              <a:ahLst/>
              <a:cxnLst/>
              <a:rect l="l" t="t" r="r" b="b"/>
              <a:pathLst>
                <a:path w="18114" h="6253" extrusionOk="0">
                  <a:moveTo>
                    <a:pt x="8797" y="0"/>
                  </a:moveTo>
                  <a:cubicBezTo>
                    <a:pt x="2910" y="0"/>
                    <a:pt x="0" y="1447"/>
                    <a:pt x="0" y="1447"/>
                  </a:cubicBezTo>
                  <a:cubicBezTo>
                    <a:pt x="0" y="1447"/>
                    <a:pt x="3445" y="6252"/>
                    <a:pt x="8705" y="6252"/>
                  </a:cubicBezTo>
                  <a:cubicBezTo>
                    <a:pt x="11429" y="6252"/>
                    <a:pt x="14641" y="4963"/>
                    <a:pt x="18113" y="1047"/>
                  </a:cubicBezTo>
                  <a:cubicBezTo>
                    <a:pt x="14447" y="271"/>
                    <a:pt x="11343" y="0"/>
                    <a:pt x="8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7"/>
            <p:cNvSpPr/>
            <p:nvPr/>
          </p:nvSpPr>
          <p:spPr>
            <a:xfrm>
              <a:off x="1251900" y="6128625"/>
              <a:ext cx="452025" cy="494075"/>
            </a:xfrm>
            <a:custGeom>
              <a:avLst/>
              <a:gdLst/>
              <a:ahLst/>
              <a:cxnLst/>
              <a:rect l="l" t="t" r="r" b="b"/>
              <a:pathLst>
                <a:path w="18081" h="19763" extrusionOk="0">
                  <a:moveTo>
                    <a:pt x="9697" y="1"/>
                  </a:moveTo>
                  <a:cubicBezTo>
                    <a:pt x="9625" y="1"/>
                    <a:pt x="9550" y="6"/>
                    <a:pt x="9474" y="15"/>
                  </a:cubicBezTo>
                  <a:cubicBezTo>
                    <a:pt x="5538" y="516"/>
                    <a:pt x="6905" y="10156"/>
                    <a:pt x="6905" y="10156"/>
                  </a:cubicBezTo>
                  <a:lnTo>
                    <a:pt x="2769" y="9889"/>
                  </a:lnTo>
                  <a:cubicBezTo>
                    <a:pt x="2769" y="9889"/>
                    <a:pt x="2899" y="6351"/>
                    <a:pt x="1896" y="6351"/>
                  </a:cubicBezTo>
                  <a:cubicBezTo>
                    <a:pt x="1763" y="6351"/>
                    <a:pt x="1610" y="6413"/>
                    <a:pt x="1435" y="6553"/>
                  </a:cubicBezTo>
                  <a:cubicBezTo>
                    <a:pt x="0" y="7721"/>
                    <a:pt x="234" y="12157"/>
                    <a:pt x="234" y="12157"/>
                  </a:cubicBezTo>
                  <a:lnTo>
                    <a:pt x="6405" y="11690"/>
                  </a:lnTo>
                  <a:lnTo>
                    <a:pt x="6872" y="19763"/>
                  </a:lnTo>
                  <a:lnTo>
                    <a:pt x="6872" y="19729"/>
                  </a:lnTo>
                  <a:lnTo>
                    <a:pt x="13343" y="19729"/>
                  </a:lnTo>
                  <a:lnTo>
                    <a:pt x="14044" y="13025"/>
                  </a:lnTo>
                  <a:lnTo>
                    <a:pt x="18080" y="13425"/>
                  </a:lnTo>
                  <a:cubicBezTo>
                    <a:pt x="18080" y="13425"/>
                    <a:pt x="17504" y="7981"/>
                    <a:pt x="15943" y="7981"/>
                  </a:cubicBezTo>
                  <a:cubicBezTo>
                    <a:pt x="15911" y="7981"/>
                    <a:pt x="15878" y="7983"/>
                    <a:pt x="15845" y="7988"/>
                  </a:cubicBezTo>
                  <a:cubicBezTo>
                    <a:pt x="14211" y="8188"/>
                    <a:pt x="15845" y="11690"/>
                    <a:pt x="15845" y="11690"/>
                  </a:cubicBezTo>
                  <a:lnTo>
                    <a:pt x="13043" y="12091"/>
                  </a:lnTo>
                  <a:cubicBezTo>
                    <a:pt x="13043" y="12091"/>
                    <a:pt x="13364" y="1"/>
                    <a:pt x="9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7"/>
            <p:cNvSpPr/>
            <p:nvPr/>
          </p:nvSpPr>
          <p:spPr>
            <a:xfrm>
              <a:off x="1439525" y="6204875"/>
              <a:ext cx="34225" cy="342775"/>
            </a:xfrm>
            <a:custGeom>
              <a:avLst/>
              <a:gdLst/>
              <a:ahLst/>
              <a:cxnLst/>
              <a:rect l="l" t="t" r="r" b="b"/>
              <a:pathLst>
                <a:path w="1369" h="13711" extrusionOk="0">
                  <a:moveTo>
                    <a:pt x="368" y="1"/>
                  </a:moveTo>
                  <a:lnTo>
                    <a:pt x="1" y="34"/>
                  </a:lnTo>
                  <a:lnTo>
                    <a:pt x="1002" y="13711"/>
                  </a:lnTo>
                  <a:lnTo>
                    <a:pt x="1368" y="13677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7"/>
            <p:cNvSpPr/>
            <p:nvPr/>
          </p:nvSpPr>
          <p:spPr>
            <a:xfrm>
              <a:off x="1475400" y="6290775"/>
              <a:ext cx="14200" cy="181000"/>
            </a:xfrm>
            <a:custGeom>
              <a:avLst/>
              <a:gdLst/>
              <a:ahLst/>
              <a:cxnLst/>
              <a:rect l="l" t="t" r="r" b="b"/>
              <a:pathLst>
                <a:path w="568" h="7240" extrusionOk="0">
                  <a:moveTo>
                    <a:pt x="0" y="1"/>
                  </a:moveTo>
                  <a:lnTo>
                    <a:pt x="200" y="7239"/>
                  </a:lnTo>
                  <a:lnTo>
                    <a:pt x="567" y="7239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7"/>
            <p:cNvSpPr/>
            <p:nvPr/>
          </p:nvSpPr>
          <p:spPr>
            <a:xfrm>
              <a:off x="1515425" y="6173200"/>
              <a:ext cx="21700" cy="374450"/>
            </a:xfrm>
            <a:custGeom>
              <a:avLst/>
              <a:gdLst/>
              <a:ahLst/>
              <a:cxnLst/>
              <a:rect l="l" t="t" r="r" b="b"/>
              <a:pathLst>
                <a:path w="868" h="14978" extrusionOk="0">
                  <a:moveTo>
                    <a:pt x="367" y="0"/>
                  </a:moveTo>
                  <a:lnTo>
                    <a:pt x="0" y="34"/>
                  </a:lnTo>
                  <a:lnTo>
                    <a:pt x="501" y="14978"/>
                  </a:lnTo>
                  <a:lnTo>
                    <a:pt x="868" y="14978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7"/>
            <p:cNvSpPr/>
            <p:nvPr/>
          </p:nvSpPr>
          <p:spPr>
            <a:xfrm>
              <a:off x="1270250" y="6404200"/>
              <a:ext cx="82575" cy="9200"/>
            </a:xfrm>
            <a:custGeom>
              <a:avLst/>
              <a:gdLst/>
              <a:ahLst/>
              <a:cxnLst/>
              <a:rect l="l" t="t" r="r" b="b"/>
              <a:pathLst>
                <a:path w="3303" h="368" extrusionOk="0">
                  <a:moveTo>
                    <a:pt x="0" y="0"/>
                  </a:moveTo>
                  <a:lnTo>
                    <a:pt x="0" y="367"/>
                  </a:lnTo>
                  <a:lnTo>
                    <a:pt x="3303" y="367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7"/>
            <p:cNvSpPr/>
            <p:nvPr/>
          </p:nvSpPr>
          <p:spPr>
            <a:xfrm>
              <a:off x="1291100" y="6387525"/>
              <a:ext cx="140125" cy="13350"/>
            </a:xfrm>
            <a:custGeom>
              <a:avLst/>
              <a:gdLst/>
              <a:ahLst/>
              <a:cxnLst/>
              <a:rect l="l" t="t" r="r" b="b"/>
              <a:pathLst>
                <a:path w="5605" h="534" extrusionOk="0">
                  <a:moveTo>
                    <a:pt x="34" y="0"/>
                  </a:moveTo>
                  <a:lnTo>
                    <a:pt x="0" y="367"/>
                  </a:lnTo>
                  <a:lnTo>
                    <a:pt x="5604" y="534"/>
                  </a:lnTo>
                  <a:lnTo>
                    <a:pt x="5604" y="1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7"/>
            <p:cNvSpPr/>
            <p:nvPr/>
          </p:nvSpPr>
          <p:spPr>
            <a:xfrm>
              <a:off x="1587975" y="6420050"/>
              <a:ext cx="99250" cy="23350"/>
            </a:xfrm>
            <a:custGeom>
              <a:avLst/>
              <a:gdLst/>
              <a:ahLst/>
              <a:cxnLst/>
              <a:rect l="l" t="t" r="r" b="b"/>
              <a:pathLst>
                <a:path w="3970" h="934" extrusionOk="0">
                  <a:moveTo>
                    <a:pt x="3937" y="0"/>
                  </a:moveTo>
                  <a:lnTo>
                    <a:pt x="0" y="567"/>
                  </a:lnTo>
                  <a:lnTo>
                    <a:pt x="67" y="934"/>
                  </a:lnTo>
                  <a:lnTo>
                    <a:pt x="3970" y="367"/>
                  </a:lnTo>
                  <a:lnTo>
                    <a:pt x="39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7"/>
            <p:cNvSpPr/>
            <p:nvPr/>
          </p:nvSpPr>
          <p:spPr>
            <a:xfrm>
              <a:off x="1629675" y="6436725"/>
              <a:ext cx="63400" cy="14200"/>
            </a:xfrm>
            <a:custGeom>
              <a:avLst/>
              <a:gdLst/>
              <a:ahLst/>
              <a:cxnLst/>
              <a:rect l="l" t="t" r="r" b="b"/>
              <a:pathLst>
                <a:path w="2536" h="568" extrusionOk="0">
                  <a:moveTo>
                    <a:pt x="2502" y="0"/>
                  </a:moveTo>
                  <a:lnTo>
                    <a:pt x="0" y="200"/>
                  </a:lnTo>
                  <a:lnTo>
                    <a:pt x="34" y="567"/>
                  </a:lnTo>
                  <a:lnTo>
                    <a:pt x="2535" y="367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7"/>
            <p:cNvSpPr/>
            <p:nvPr/>
          </p:nvSpPr>
          <p:spPr>
            <a:xfrm>
              <a:off x="1282750" y="6533450"/>
              <a:ext cx="452025" cy="226025"/>
            </a:xfrm>
            <a:custGeom>
              <a:avLst/>
              <a:gdLst/>
              <a:ahLst/>
              <a:cxnLst/>
              <a:rect l="l" t="t" r="r" b="b"/>
              <a:pathLst>
                <a:path w="18081" h="9041" extrusionOk="0">
                  <a:moveTo>
                    <a:pt x="18080" y="1"/>
                  </a:moveTo>
                  <a:cubicBezTo>
                    <a:pt x="14988" y="1463"/>
                    <a:pt x="11803" y="1934"/>
                    <a:pt x="8984" y="1934"/>
                  </a:cubicBezTo>
                  <a:cubicBezTo>
                    <a:pt x="3896" y="1934"/>
                    <a:pt x="1" y="401"/>
                    <a:pt x="1" y="401"/>
                  </a:cubicBezTo>
                  <a:lnTo>
                    <a:pt x="1" y="401"/>
                  </a:lnTo>
                  <a:lnTo>
                    <a:pt x="3537" y="9040"/>
                  </a:lnTo>
                  <a:lnTo>
                    <a:pt x="14444" y="9040"/>
                  </a:lnTo>
                  <a:lnTo>
                    <a:pt x="180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7"/>
            <p:cNvSpPr/>
            <p:nvPr/>
          </p:nvSpPr>
          <p:spPr>
            <a:xfrm>
              <a:off x="1307775" y="6567650"/>
              <a:ext cx="399475" cy="74250"/>
            </a:xfrm>
            <a:custGeom>
              <a:avLst/>
              <a:gdLst/>
              <a:ahLst/>
              <a:cxnLst/>
              <a:rect l="l" t="t" r="r" b="b"/>
              <a:pathLst>
                <a:path w="15979" h="2970" extrusionOk="0">
                  <a:moveTo>
                    <a:pt x="15311" y="0"/>
                  </a:moveTo>
                  <a:lnTo>
                    <a:pt x="13944" y="1701"/>
                  </a:lnTo>
                  <a:lnTo>
                    <a:pt x="12810" y="701"/>
                  </a:lnTo>
                  <a:lnTo>
                    <a:pt x="11509" y="2302"/>
                  </a:lnTo>
                  <a:lnTo>
                    <a:pt x="10508" y="1168"/>
                  </a:lnTo>
                  <a:lnTo>
                    <a:pt x="9274" y="2469"/>
                  </a:lnTo>
                  <a:lnTo>
                    <a:pt x="8006" y="1168"/>
                  </a:lnTo>
                  <a:lnTo>
                    <a:pt x="6739" y="2469"/>
                  </a:lnTo>
                  <a:lnTo>
                    <a:pt x="5504" y="1435"/>
                  </a:lnTo>
                  <a:lnTo>
                    <a:pt x="4103" y="2469"/>
                  </a:lnTo>
                  <a:lnTo>
                    <a:pt x="3069" y="701"/>
                  </a:lnTo>
                  <a:lnTo>
                    <a:pt x="1668" y="1968"/>
                  </a:lnTo>
                  <a:lnTo>
                    <a:pt x="267" y="467"/>
                  </a:lnTo>
                  <a:lnTo>
                    <a:pt x="0" y="667"/>
                  </a:lnTo>
                  <a:lnTo>
                    <a:pt x="1635" y="2502"/>
                  </a:lnTo>
                  <a:lnTo>
                    <a:pt x="2969" y="1268"/>
                  </a:lnTo>
                  <a:lnTo>
                    <a:pt x="3970" y="2969"/>
                  </a:lnTo>
                  <a:lnTo>
                    <a:pt x="5471" y="1868"/>
                  </a:lnTo>
                  <a:lnTo>
                    <a:pt x="6772" y="2969"/>
                  </a:lnTo>
                  <a:lnTo>
                    <a:pt x="8006" y="1668"/>
                  </a:lnTo>
                  <a:lnTo>
                    <a:pt x="9274" y="2969"/>
                  </a:lnTo>
                  <a:lnTo>
                    <a:pt x="10508" y="1701"/>
                  </a:lnTo>
                  <a:lnTo>
                    <a:pt x="11509" y="2836"/>
                  </a:lnTo>
                  <a:lnTo>
                    <a:pt x="12843" y="1268"/>
                  </a:lnTo>
                  <a:lnTo>
                    <a:pt x="14010" y="2202"/>
                  </a:lnTo>
                  <a:lnTo>
                    <a:pt x="15245" y="667"/>
                  </a:lnTo>
                  <a:lnTo>
                    <a:pt x="15645" y="1601"/>
                  </a:lnTo>
                  <a:lnTo>
                    <a:pt x="15978" y="1468"/>
                  </a:lnTo>
                  <a:lnTo>
                    <a:pt x="15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7"/>
            <p:cNvSpPr/>
            <p:nvPr/>
          </p:nvSpPr>
          <p:spPr>
            <a:xfrm>
              <a:off x="1331125" y="6618525"/>
              <a:ext cx="357775" cy="45875"/>
            </a:xfrm>
            <a:custGeom>
              <a:avLst/>
              <a:gdLst/>
              <a:ahLst/>
              <a:cxnLst/>
              <a:rect l="l" t="t" r="r" b="b"/>
              <a:pathLst>
                <a:path w="14311" h="1835" extrusionOk="0">
                  <a:moveTo>
                    <a:pt x="14177" y="0"/>
                  </a:moveTo>
                  <a:cubicBezTo>
                    <a:pt x="11425" y="1150"/>
                    <a:pt x="8407" y="1474"/>
                    <a:pt x="5870" y="1474"/>
                  </a:cubicBezTo>
                  <a:cubicBezTo>
                    <a:pt x="2595" y="1474"/>
                    <a:pt x="123" y="934"/>
                    <a:pt x="67" y="934"/>
                  </a:cubicBezTo>
                  <a:lnTo>
                    <a:pt x="0" y="1268"/>
                  </a:lnTo>
                  <a:cubicBezTo>
                    <a:pt x="34" y="1301"/>
                    <a:pt x="2569" y="1835"/>
                    <a:pt x="5905" y="1835"/>
                  </a:cubicBezTo>
                  <a:cubicBezTo>
                    <a:pt x="8440" y="1835"/>
                    <a:pt x="11509" y="1501"/>
                    <a:pt x="14311" y="334"/>
                  </a:cubicBezTo>
                  <a:lnTo>
                    <a:pt x="14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7"/>
            <p:cNvSpPr/>
            <p:nvPr/>
          </p:nvSpPr>
          <p:spPr>
            <a:xfrm>
              <a:off x="1367825" y="6704400"/>
              <a:ext cx="291900" cy="35050"/>
            </a:xfrm>
            <a:custGeom>
              <a:avLst/>
              <a:gdLst/>
              <a:ahLst/>
              <a:cxnLst/>
              <a:rect l="l" t="t" r="r" b="b"/>
              <a:pathLst>
                <a:path w="11676" h="1402" extrusionOk="0">
                  <a:moveTo>
                    <a:pt x="11542" y="1"/>
                  </a:moveTo>
                  <a:cubicBezTo>
                    <a:pt x="9372" y="848"/>
                    <a:pt x="6956" y="1090"/>
                    <a:pt x="4902" y="1090"/>
                  </a:cubicBezTo>
                  <a:cubicBezTo>
                    <a:pt x="2186" y="1090"/>
                    <a:pt x="105" y="668"/>
                    <a:pt x="67" y="668"/>
                  </a:cubicBezTo>
                  <a:lnTo>
                    <a:pt x="0" y="1002"/>
                  </a:lnTo>
                  <a:cubicBezTo>
                    <a:pt x="33" y="1002"/>
                    <a:pt x="2068" y="1402"/>
                    <a:pt x="4837" y="1402"/>
                  </a:cubicBezTo>
                  <a:cubicBezTo>
                    <a:pt x="6905" y="1402"/>
                    <a:pt x="9407" y="1168"/>
                    <a:pt x="11675" y="301"/>
                  </a:cubicBezTo>
                  <a:lnTo>
                    <a:pt x="115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7"/>
            <p:cNvSpPr/>
            <p:nvPr/>
          </p:nvSpPr>
          <p:spPr>
            <a:xfrm>
              <a:off x="1348625" y="6653550"/>
              <a:ext cx="324425" cy="75075"/>
            </a:xfrm>
            <a:custGeom>
              <a:avLst/>
              <a:gdLst/>
              <a:ahLst/>
              <a:cxnLst/>
              <a:rect l="l" t="t" r="r" b="b"/>
              <a:pathLst>
                <a:path w="12977" h="3003" extrusionOk="0">
                  <a:moveTo>
                    <a:pt x="12176" y="0"/>
                  </a:moveTo>
                  <a:lnTo>
                    <a:pt x="11176" y="1401"/>
                  </a:lnTo>
                  <a:lnTo>
                    <a:pt x="10108" y="400"/>
                  </a:lnTo>
                  <a:lnTo>
                    <a:pt x="8974" y="2168"/>
                  </a:lnTo>
                  <a:lnTo>
                    <a:pt x="7806" y="834"/>
                  </a:lnTo>
                  <a:lnTo>
                    <a:pt x="6539" y="2435"/>
                  </a:lnTo>
                  <a:lnTo>
                    <a:pt x="5138" y="867"/>
                  </a:lnTo>
                  <a:lnTo>
                    <a:pt x="3937" y="2202"/>
                  </a:lnTo>
                  <a:lnTo>
                    <a:pt x="2603" y="567"/>
                  </a:lnTo>
                  <a:lnTo>
                    <a:pt x="1268" y="1901"/>
                  </a:lnTo>
                  <a:lnTo>
                    <a:pt x="268" y="967"/>
                  </a:lnTo>
                  <a:lnTo>
                    <a:pt x="1" y="1234"/>
                  </a:lnTo>
                  <a:lnTo>
                    <a:pt x="1268" y="2402"/>
                  </a:lnTo>
                  <a:lnTo>
                    <a:pt x="2603" y="1067"/>
                  </a:lnTo>
                  <a:lnTo>
                    <a:pt x="3937" y="2735"/>
                  </a:lnTo>
                  <a:lnTo>
                    <a:pt x="5138" y="1368"/>
                  </a:lnTo>
                  <a:lnTo>
                    <a:pt x="6539" y="3002"/>
                  </a:lnTo>
                  <a:lnTo>
                    <a:pt x="7840" y="1401"/>
                  </a:lnTo>
                  <a:lnTo>
                    <a:pt x="9007" y="2735"/>
                  </a:lnTo>
                  <a:lnTo>
                    <a:pt x="10141" y="934"/>
                  </a:lnTo>
                  <a:lnTo>
                    <a:pt x="11209" y="1935"/>
                  </a:lnTo>
                  <a:lnTo>
                    <a:pt x="12210" y="567"/>
                  </a:lnTo>
                  <a:lnTo>
                    <a:pt x="12677" y="1101"/>
                  </a:lnTo>
                  <a:lnTo>
                    <a:pt x="12977" y="867"/>
                  </a:lnTo>
                  <a:lnTo>
                    <a:pt x="121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47"/>
          <p:cNvGrpSpPr/>
          <p:nvPr/>
        </p:nvGrpSpPr>
        <p:grpSpPr>
          <a:xfrm flipH="1">
            <a:off x="1102592" y="683905"/>
            <a:ext cx="1876302" cy="1714160"/>
            <a:chOff x="9235925" y="5997225"/>
            <a:chExt cx="2315850" cy="2115725"/>
          </a:xfrm>
        </p:grpSpPr>
        <p:sp>
          <p:nvSpPr>
            <p:cNvPr id="1723" name="Google Shape;1723;p47"/>
            <p:cNvSpPr/>
            <p:nvPr/>
          </p:nvSpPr>
          <p:spPr>
            <a:xfrm>
              <a:off x="9235925" y="5997225"/>
              <a:ext cx="2264150" cy="2115725"/>
            </a:xfrm>
            <a:custGeom>
              <a:avLst/>
              <a:gdLst/>
              <a:ahLst/>
              <a:cxnLst/>
              <a:rect l="l" t="t" r="r" b="b"/>
              <a:pathLst>
                <a:path w="90566" h="84629" extrusionOk="0">
                  <a:moveTo>
                    <a:pt x="29088" y="49303"/>
                  </a:moveTo>
                  <a:lnTo>
                    <a:pt x="29088" y="49303"/>
                  </a:lnTo>
                  <a:cubicBezTo>
                    <a:pt x="29288" y="49370"/>
                    <a:pt x="29522" y="49470"/>
                    <a:pt x="29755" y="49536"/>
                  </a:cubicBezTo>
                  <a:cubicBezTo>
                    <a:pt x="29589" y="49603"/>
                    <a:pt x="29455" y="49636"/>
                    <a:pt x="29355" y="49670"/>
                  </a:cubicBezTo>
                  <a:cubicBezTo>
                    <a:pt x="29222" y="49536"/>
                    <a:pt x="29122" y="49436"/>
                    <a:pt x="29088" y="49303"/>
                  </a:cubicBezTo>
                  <a:close/>
                  <a:moveTo>
                    <a:pt x="32691" y="50537"/>
                  </a:moveTo>
                  <a:cubicBezTo>
                    <a:pt x="34459" y="51104"/>
                    <a:pt x="36127" y="51504"/>
                    <a:pt x="37628" y="51805"/>
                  </a:cubicBezTo>
                  <a:lnTo>
                    <a:pt x="35426" y="53839"/>
                  </a:lnTo>
                  <a:cubicBezTo>
                    <a:pt x="35259" y="54006"/>
                    <a:pt x="35126" y="54173"/>
                    <a:pt x="35026" y="54340"/>
                  </a:cubicBezTo>
                  <a:cubicBezTo>
                    <a:pt x="34892" y="54340"/>
                    <a:pt x="34759" y="54373"/>
                    <a:pt x="34626" y="54373"/>
                  </a:cubicBezTo>
                  <a:cubicBezTo>
                    <a:pt x="34058" y="54373"/>
                    <a:pt x="33458" y="54206"/>
                    <a:pt x="32924" y="53973"/>
                  </a:cubicBezTo>
                  <a:cubicBezTo>
                    <a:pt x="33591" y="52539"/>
                    <a:pt x="33258" y="51771"/>
                    <a:pt x="33124" y="51338"/>
                  </a:cubicBezTo>
                  <a:cubicBezTo>
                    <a:pt x="33024" y="51037"/>
                    <a:pt x="32891" y="50804"/>
                    <a:pt x="32691" y="50537"/>
                  </a:cubicBezTo>
                  <a:close/>
                  <a:moveTo>
                    <a:pt x="52238" y="67816"/>
                  </a:moveTo>
                  <a:lnTo>
                    <a:pt x="52405" y="68316"/>
                  </a:lnTo>
                  <a:lnTo>
                    <a:pt x="52138" y="68850"/>
                  </a:lnTo>
                  <a:cubicBezTo>
                    <a:pt x="52038" y="69050"/>
                    <a:pt x="51905" y="69284"/>
                    <a:pt x="51871" y="69517"/>
                  </a:cubicBezTo>
                  <a:lnTo>
                    <a:pt x="50437" y="72620"/>
                  </a:lnTo>
                  <a:cubicBezTo>
                    <a:pt x="50537" y="71552"/>
                    <a:pt x="50403" y="69984"/>
                    <a:pt x="49703" y="68216"/>
                  </a:cubicBezTo>
                  <a:cubicBezTo>
                    <a:pt x="50604" y="68150"/>
                    <a:pt x="51471" y="67983"/>
                    <a:pt x="52238" y="67816"/>
                  </a:cubicBezTo>
                  <a:close/>
                  <a:moveTo>
                    <a:pt x="46267" y="1"/>
                  </a:moveTo>
                  <a:cubicBezTo>
                    <a:pt x="35126" y="1"/>
                    <a:pt x="24352" y="4504"/>
                    <a:pt x="16613" y="12310"/>
                  </a:cubicBezTo>
                  <a:cubicBezTo>
                    <a:pt x="11676" y="17347"/>
                    <a:pt x="8874" y="22984"/>
                    <a:pt x="8907" y="27787"/>
                  </a:cubicBezTo>
                  <a:cubicBezTo>
                    <a:pt x="9041" y="36627"/>
                    <a:pt x="12576" y="43199"/>
                    <a:pt x="19448" y="47435"/>
                  </a:cubicBezTo>
                  <a:cubicBezTo>
                    <a:pt x="19148" y="47602"/>
                    <a:pt x="18914" y="47835"/>
                    <a:pt x="18647" y="48102"/>
                  </a:cubicBezTo>
                  <a:cubicBezTo>
                    <a:pt x="18147" y="48702"/>
                    <a:pt x="17947" y="49536"/>
                    <a:pt x="18114" y="50370"/>
                  </a:cubicBezTo>
                  <a:cubicBezTo>
                    <a:pt x="18180" y="50604"/>
                    <a:pt x="18214" y="50837"/>
                    <a:pt x="18381" y="51171"/>
                  </a:cubicBezTo>
                  <a:cubicBezTo>
                    <a:pt x="17113" y="51938"/>
                    <a:pt x="17013" y="53206"/>
                    <a:pt x="17013" y="53372"/>
                  </a:cubicBezTo>
                  <a:cubicBezTo>
                    <a:pt x="16946" y="54140"/>
                    <a:pt x="17213" y="54874"/>
                    <a:pt x="17747" y="55507"/>
                  </a:cubicBezTo>
                  <a:cubicBezTo>
                    <a:pt x="17914" y="55707"/>
                    <a:pt x="18214" y="56008"/>
                    <a:pt x="18781" y="56308"/>
                  </a:cubicBezTo>
                  <a:cubicBezTo>
                    <a:pt x="18714" y="56775"/>
                    <a:pt x="18714" y="57175"/>
                    <a:pt x="18848" y="57642"/>
                  </a:cubicBezTo>
                  <a:cubicBezTo>
                    <a:pt x="18948" y="58143"/>
                    <a:pt x="19615" y="59777"/>
                    <a:pt x="22050" y="59777"/>
                  </a:cubicBezTo>
                  <a:cubicBezTo>
                    <a:pt x="23084" y="59777"/>
                    <a:pt x="24518" y="59443"/>
                    <a:pt x="25619" y="59143"/>
                  </a:cubicBezTo>
                  <a:cubicBezTo>
                    <a:pt x="26720" y="60544"/>
                    <a:pt x="27921" y="61478"/>
                    <a:pt x="29055" y="62045"/>
                  </a:cubicBezTo>
                  <a:cubicBezTo>
                    <a:pt x="29622" y="62946"/>
                    <a:pt x="30423" y="63780"/>
                    <a:pt x="31523" y="64514"/>
                  </a:cubicBezTo>
                  <a:cubicBezTo>
                    <a:pt x="30856" y="65514"/>
                    <a:pt x="30456" y="66615"/>
                    <a:pt x="30289" y="67616"/>
                  </a:cubicBezTo>
                  <a:lnTo>
                    <a:pt x="23718" y="61712"/>
                  </a:lnTo>
                  <a:cubicBezTo>
                    <a:pt x="23251" y="61311"/>
                    <a:pt x="22684" y="61111"/>
                    <a:pt x="22050" y="61111"/>
                  </a:cubicBezTo>
                  <a:cubicBezTo>
                    <a:pt x="21750" y="61111"/>
                    <a:pt x="21516" y="61145"/>
                    <a:pt x="21216" y="61211"/>
                  </a:cubicBezTo>
                  <a:lnTo>
                    <a:pt x="1769" y="68050"/>
                  </a:lnTo>
                  <a:cubicBezTo>
                    <a:pt x="1002" y="68350"/>
                    <a:pt x="401" y="68984"/>
                    <a:pt x="201" y="69784"/>
                  </a:cubicBezTo>
                  <a:cubicBezTo>
                    <a:pt x="1" y="70551"/>
                    <a:pt x="168" y="71385"/>
                    <a:pt x="701" y="72019"/>
                  </a:cubicBezTo>
                  <a:lnTo>
                    <a:pt x="10542" y="83728"/>
                  </a:lnTo>
                  <a:cubicBezTo>
                    <a:pt x="11042" y="84328"/>
                    <a:pt x="11743" y="84628"/>
                    <a:pt x="12443" y="84628"/>
                  </a:cubicBezTo>
                  <a:cubicBezTo>
                    <a:pt x="12843" y="84628"/>
                    <a:pt x="13244" y="84528"/>
                    <a:pt x="13577" y="84328"/>
                  </a:cubicBezTo>
                  <a:lnTo>
                    <a:pt x="32858" y="74421"/>
                  </a:lnTo>
                  <a:cubicBezTo>
                    <a:pt x="33591" y="74054"/>
                    <a:pt x="34092" y="73353"/>
                    <a:pt x="34192" y="72519"/>
                  </a:cubicBezTo>
                  <a:lnTo>
                    <a:pt x="34192" y="72052"/>
                  </a:lnTo>
                  <a:cubicBezTo>
                    <a:pt x="34792" y="72186"/>
                    <a:pt x="35426" y="72253"/>
                    <a:pt x="36027" y="72253"/>
                  </a:cubicBezTo>
                  <a:cubicBezTo>
                    <a:pt x="37561" y="72253"/>
                    <a:pt x="38795" y="71852"/>
                    <a:pt x="39763" y="71152"/>
                  </a:cubicBezTo>
                  <a:cubicBezTo>
                    <a:pt x="41097" y="73554"/>
                    <a:pt x="43599" y="74888"/>
                    <a:pt x="46868" y="74888"/>
                  </a:cubicBezTo>
                  <a:cubicBezTo>
                    <a:pt x="47235" y="74888"/>
                    <a:pt x="47601" y="74888"/>
                    <a:pt x="47968" y="74854"/>
                  </a:cubicBezTo>
                  <a:cubicBezTo>
                    <a:pt x="48569" y="74821"/>
                    <a:pt x="49103" y="74554"/>
                    <a:pt x="49469" y="74187"/>
                  </a:cubicBezTo>
                  <a:lnTo>
                    <a:pt x="49469" y="74187"/>
                  </a:lnTo>
                  <a:lnTo>
                    <a:pt x="49269" y="74588"/>
                  </a:lnTo>
                  <a:cubicBezTo>
                    <a:pt x="49103" y="74854"/>
                    <a:pt x="48969" y="75155"/>
                    <a:pt x="48902" y="75422"/>
                  </a:cubicBezTo>
                  <a:lnTo>
                    <a:pt x="48769" y="75688"/>
                  </a:lnTo>
                  <a:cubicBezTo>
                    <a:pt x="48602" y="75922"/>
                    <a:pt x="48435" y="76222"/>
                    <a:pt x="48402" y="76522"/>
                  </a:cubicBezTo>
                  <a:lnTo>
                    <a:pt x="48135" y="77023"/>
                  </a:lnTo>
                  <a:cubicBezTo>
                    <a:pt x="47635" y="78157"/>
                    <a:pt x="47968" y="79424"/>
                    <a:pt x="49036" y="80158"/>
                  </a:cubicBezTo>
                  <a:cubicBezTo>
                    <a:pt x="52071" y="82193"/>
                    <a:pt x="55240" y="83227"/>
                    <a:pt x="58543" y="83227"/>
                  </a:cubicBezTo>
                  <a:cubicBezTo>
                    <a:pt x="64580" y="83227"/>
                    <a:pt x="68717" y="79658"/>
                    <a:pt x="68883" y="79491"/>
                  </a:cubicBezTo>
                  <a:cubicBezTo>
                    <a:pt x="69651" y="78757"/>
                    <a:pt x="69917" y="77657"/>
                    <a:pt x="69551" y="76689"/>
                  </a:cubicBezTo>
                  <a:lnTo>
                    <a:pt x="69250" y="75989"/>
                  </a:lnTo>
                  <a:cubicBezTo>
                    <a:pt x="69217" y="75588"/>
                    <a:pt x="69050" y="75255"/>
                    <a:pt x="68817" y="74988"/>
                  </a:cubicBezTo>
                  <a:lnTo>
                    <a:pt x="68750" y="74821"/>
                  </a:lnTo>
                  <a:cubicBezTo>
                    <a:pt x="68717" y="74387"/>
                    <a:pt x="68550" y="74021"/>
                    <a:pt x="68283" y="73687"/>
                  </a:cubicBezTo>
                  <a:lnTo>
                    <a:pt x="66548" y="69317"/>
                  </a:lnTo>
                  <a:cubicBezTo>
                    <a:pt x="66482" y="68917"/>
                    <a:pt x="66315" y="68550"/>
                    <a:pt x="66115" y="68250"/>
                  </a:cubicBezTo>
                  <a:cubicBezTo>
                    <a:pt x="66081" y="68016"/>
                    <a:pt x="65981" y="67749"/>
                    <a:pt x="65881" y="67516"/>
                  </a:cubicBezTo>
                  <a:lnTo>
                    <a:pt x="70284" y="61311"/>
                  </a:lnTo>
                  <a:cubicBezTo>
                    <a:pt x="70718" y="60711"/>
                    <a:pt x="70885" y="59977"/>
                    <a:pt x="70651" y="59243"/>
                  </a:cubicBezTo>
                  <a:cubicBezTo>
                    <a:pt x="70485" y="58543"/>
                    <a:pt x="69984" y="57976"/>
                    <a:pt x="69317" y="57642"/>
                  </a:cubicBezTo>
                  <a:lnTo>
                    <a:pt x="67115" y="56541"/>
                  </a:lnTo>
                  <a:cubicBezTo>
                    <a:pt x="66749" y="56375"/>
                    <a:pt x="66382" y="56308"/>
                    <a:pt x="65981" y="56308"/>
                  </a:cubicBezTo>
                  <a:cubicBezTo>
                    <a:pt x="65081" y="56308"/>
                    <a:pt x="64213" y="56808"/>
                    <a:pt x="63780" y="57642"/>
                  </a:cubicBezTo>
                  <a:lnTo>
                    <a:pt x="63713" y="57809"/>
                  </a:lnTo>
                  <a:lnTo>
                    <a:pt x="61478" y="57342"/>
                  </a:lnTo>
                  <a:cubicBezTo>
                    <a:pt x="61445" y="57309"/>
                    <a:pt x="61411" y="57209"/>
                    <a:pt x="61311" y="57175"/>
                  </a:cubicBezTo>
                  <a:cubicBezTo>
                    <a:pt x="60878" y="56675"/>
                    <a:pt x="60211" y="56408"/>
                    <a:pt x="59543" y="56408"/>
                  </a:cubicBezTo>
                  <a:lnTo>
                    <a:pt x="59210" y="56408"/>
                  </a:lnTo>
                  <a:lnTo>
                    <a:pt x="56575" y="56742"/>
                  </a:lnTo>
                  <a:cubicBezTo>
                    <a:pt x="56141" y="56808"/>
                    <a:pt x="55774" y="56975"/>
                    <a:pt x="55474" y="57175"/>
                  </a:cubicBezTo>
                  <a:cubicBezTo>
                    <a:pt x="54940" y="56975"/>
                    <a:pt x="54373" y="56842"/>
                    <a:pt x="53739" y="56808"/>
                  </a:cubicBezTo>
                  <a:cubicBezTo>
                    <a:pt x="53706" y="55874"/>
                    <a:pt x="53139" y="55040"/>
                    <a:pt x="52305" y="54673"/>
                  </a:cubicBezTo>
                  <a:lnTo>
                    <a:pt x="50637" y="53406"/>
                  </a:lnTo>
                  <a:cubicBezTo>
                    <a:pt x="51137" y="53372"/>
                    <a:pt x="51638" y="53339"/>
                    <a:pt x="52205" y="53306"/>
                  </a:cubicBezTo>
                  <a:cubicBezTo>
                    <a:pt x="52238" y="53339"/>
                    <a:pt x="52238" y="53406"/>
                    <a:pt x="52272" y="53473"/>
                  </a:cubicBezTo>
                  <a:cubicBezTo>
                    <a:pt x="52705" y="54240"/>
                    <a:pt x="53472" y="54807"/>
                    <a:pt x="54373" y="54840"/>
                  </a:cubicBezTo>
                  <a:cubicBezTo>
                    <a:pt x="54406" y="54840"/>
                    <a:pt x="55274" y="54874"/>
                    <a:pt x="56708" y="54874"/>
                  </a:cubicBezTo>
                  <a:cubicBezTo>
                    <a:pt x="62912" y="54874"/>
                    <a:pt x="78090" y="53973"/>
                    <a:pt x="85629" y="45634"/>
                  </a:cubicBezTo>
                  <a:cubicBezTo>
                    <a:pt x="89565" y="41597"/>
                    <a:pt x="90566" y="35360"/>
                    <a:pt x="88597" y="28621"/>
                  </a:cubicBezTo>
                  <a:cubicBezTo>
                    <a:pt x="85762" y="18914"/>
                    <a:pt x="76189" y="6672"/>
                    <a:pt x="57942" y="1635"/>
                  </a:cubicBezTo>
                  <a:cubicBezTo>
                    <a:pt x="54073" y="535"/>
                    <a:pt x="50137" y="1"/>
                    <a:pt x="46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7"/>
            <p:cNvSpPr/>
            <p:nvPr/>
          </p:nvSpPr>
          <p:spPr>
            <a:xfrm>
              <a:off x="9763800" y="6187375"/>
              <a:ext cx="1095825" cy="1155025"/>
            </a:xfrm>
            <a:custGeom>
              <a:avLst/>
              <a:gdLst/>
              <a:ahLst/>
              <a:cxnLst/>
              <a:rect l="l" t="t" r="r" b="b"/>
              <a:pathLst>
                <a:path w="43833" h="46201" extrusionOk="0">
                  <a:moveTo>
                    <a:pt x="25019" y="0"/>
                  </a:moveTo>
                  <a:cubicBezTo>
                    <a:pt x="24852" y="167"/>
                    <a:pt x="1" y="12376"/>
                    <a:pt x="1" y="12376"/>
                  </a:cubicBezTo>
                  <a:lnTo>
                    <a:pt x="1" y="33191"/>
                  </a:lnTo>
                  <a:cubicBezTo>
                    <a:pt x="4437" y="39829"/>
                    <a:pt x="17814" y="42064"/>
                    <a:pt x="20882" y="42497"/>
                  </a:cubicBezTo>
                  <a:lnTo>
                    <a:pt x="20582" y="43898"/>
                  </a:lnTo>
                  <a:lnTo>
                    <a:pt x="20482" y="46100"/>
                  </a:lnTo>
                  <a:lnTo>
                    <a:pt x="23251" y="46200"/>
                  </a:lnTo>
                  <a:lnTo>
                    <a:pt x="23684" y="45533"/>
                  </a:lnTo>
                  <a:lnTo>
                    <a:pt x="23518" y="44332"/>
                  </a:lnTo>
                  <a:lnTo>
                    <a:pt x="23418" y="43065"/>
                  </a:lnTo>
                  <a:lnTo>
                    <a:pt x="23418" y="43065"/>
                  </a:lnTo>
                  <a:cubicBezTo>
                    <a:pt x="24326" y="43201"/>
                    <a:pt x="26011" y="43403"/>
                    <a:pt x="28069" y="43403"/>
                  </a:cubicBezTo>
                  <a:cubicBezTo>
                    <a:pt x="31526" y="43403"/>
                    <a:pt x="36037" y="42834"/>
                    <a:pt x="39696" y="40429"/>
                  </a:cubicBezTo>
                  <a:lnTo>
                    <a:pt x="43832" y="12676"/>
                  </a:lnTo>
                  <a:cubicBezTo>
                    <a:pt x="43832" y="12676"/>
                    <a:pt x="25186" y="200"/>
                    <a:pt x="25019" y="0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7"/>
            <p:cNvSpPr/>
            <p:nvPr/>
          </p:nvSpPr>
          <p:spPr>
            <a:xfrm>
              <a:off x="9870550" y="6625650"/>
              <a:ext cx="339425" cy="218050"/>
            </a:xfrm>
            <a:custGeom>
              <a:avLst/>
              <a:gdLst/>
              <a:ahLst/>
              <a:cxnLst/>
              <a:rect l="l" t="t" r="r" b="b"/>
              <a:pathLst>
                <a:path w="13577" h="8722" extrusionOk="0">
                  <a:moveTo>
                    <a:pt x="7212" y="0"/>
                  </a:moveTo>
                  <a:cubicBezTo>
                    <a:pt x="2186" y="0"/>
                    <a:pt x="32" y="6490"/>
                    <a:pt x="1" y="6553"/>
                  </a:cubicBezTo>
                  <a:lnTo>
                    <a:pt x="334" y="6653"/>
                  </a:lnTo>
                  <a:cubicBezTo>
                    <a:pt x="366" y="6558"/>
                    <a:pt x="2461" y="303"/>
                    <a:pt x="7256" y="303"/>
                  </a:cubicBezTo>
                  <a:cubicBezTo>
                    <a:pt x="7488" y="303"/>
                    <a:pt x="7728" y="318"/>
                    <a:pt x="7973" y="349"/>
                  </a:cubicBezTo>
                  <a:cubicBezTo>
                    <a:pt x="13210" y="1016"/>
                    <a:pt x="12376" y="8621"/>
                    <a:pt x="12376" y="8688"/>
                  </a:cubicBezTo>
                  <a:lnTo>
                    <a:pt x="12710" y="8721"/>
                  </a:lnTo>
                  <a:cubicBezTo>
                    <a:pt x="12743" y="8655"/>
                    <a:pt x="13577" y="682"/>
                    <a:pt x="7973" y="49"/>
                  </a:cubicBezTo>
                  <a:cubicBezTo>
                    <a:pt x="7713" y="16"/>
                    <a:pt x="7459" y="0"/>
                    <a:pt x="7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7"/>
            <p:cNvSpPr/>
            <p:nvPr/>
          </p:nvSpPr>
          <p:spPr>
            <a:xfrm>
              <a:off x="9848025" y="6737775"/>
              <a:ext cx="44225" cy="21700"/>
            </a:xfrm>
            <a:custGeom>
              <a:avLst/>
              <a:gdLst/>
              <a:ahLst/>
              <a:cxnLst/>
              <a:rect l="l" t="t" r="r" b="b"/>
              <a:pathLst>
                <a:path w="1769" h="868" extrusionOk="0">
                  <a:moveTo>
                    <a:pt x="101" y="0"/>
                  </a:moveTo>
                  <a:lnTo>
                    <a:pt x="1" y="300"/>
                  </a:lnTo>
                  <a:lnTo>
                    <a:pt x="1669" y="867"/>
                  </a:lnTo>
                  <a:lnTo>
                    <a:pt x="1769" y="5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7"/>
            <p:cNvSpPr/>
            <p:nvPr/>
          </p:nvSpPr>
          <p:spPr>
            <a:xfrm>
              <a:off x="9864725" y="6704400"/>
              <a:ext cx="35050" cy="39225"/>
            </a:xfrm>
            <a:custGeom>
              <a:avLst/>
              <a:gdLst/>
              <a:ahLst/>
              <a:cxnLst/>
              <a:rect l="l" t="t" r="r" b="b"/>
              <a:pathLst>
                <a:path w="1402" h="1569" extrusionOk="0">
                  <a:moveTo>
                    <a:pt x="234" y="1"/>
                  </a:moveTo>
                  <a:lnTo>
                    <a:pt x="0" y="201"/>
                  </a:lnTo>
                  <a:lnTo>
                    <a:pt x="1168" y="1569"/>
                  </a:lnTo>
                  <a:lnTo>
                    <a:pt x="1401" y="133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7"/>
            <p:cNvSpPr/>
            <p:nvPr/>
          </p:nvSpPr>
          <p:spPr>
            <a:xfrm>
              <a:off x="9888900" y="6684400"/>
              <a:ext cx="23375" cy="40050"/>
            </a:xfrm>
            <a:custGeom>
              <a:avLst/>
              <a:gdLst/>
              <a:ahLst/>
              <a:cxnLst/>
              <a:rect l="l" t="t" r="r" b="b"/>
              <a:pathLst>
                <a:path w="935" h="1602" extrusionOk="0">
                  <a:moveTo>
                    <a:pt x="301" y="0"/>
                  </a:moveTo>
                  <a:lnTo>
                    <a:pt x="0" y="134"/>
                  </a:lnTo>
                  <a:lnTo>
                    <a:pt x="634" y="1601"/>
                  </a:lnTo>
                  <a:lnTo>
                    <a:pt x="934" y="146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7"/>
            <p:cNvSpPr/>
            <p:nvPr/>
          </p:nvSpPr>
          <p:spPr>
            <a:xfrm>
              <a:off x="10263325" y="6683250"/>
              <a:ext cx="338600" cy="239675"/>
            </a:xfrm>
            <a:custGeom>
              <a:avLst/>
              <a:gdLst/>
              <a:ahLst/>
              <a:cxnLst/>
              <a:rect l="l" t="t" r="r" b="b"/>
              <a:pathLst>
                <a:path w="13544" h="9587" extrusionOk="0">
                  <a:moveTo>
                    <a:pt x="6584" y="0"/>
                  </a:moveTo>
                  <a:cubicBezTo>
                    <a:pt x="1909" y="0"/>
                    <a:pt x="31" y="6723"/>
                    <a:pt x="1" y="6784"/>
                  </a:cubicBezTo>
                  <a:lnTo>
                    <a:pt x="334" y="6884"/>
                  </a:lnTo>
                  <a:cubicBezTo>
                    <a:pt x="334" y="6793"/>
                    <a:pt x="2155" y="342"/>
                    <a:pt x="6567" y="342"/>
                  </a:cubicBezTo>
                  <a:cubicBezTo>
                    <a:pt x="6969" y="342"/>
                    <a:pt x="7393" y="396"/>
                    <a:pt x="7840" y="513"/>
                  </a:cubicBezTo>
                  <a:cubicBezTo>
                    <a:pt x="13210" y="1914"/>
                    <a:pt x="12810" y="9453"/>
                    <a:pt x="12810" y="9553"/>
                  </a:cubicBezTo>
                  <a:lnTo>
                    <a:pt x="13144" y="9586"/>
                  </a:lnTo>
                  <a:cubicBezTo>
                    <a:pt x="13144" y="9520"/>
                    <a:pt x="13544" y="1681"/>
                    <a:pt x="7940" y="180"/>
                  </a:cubicBezTo>
                  <a:cubicBezTo>
                    <a:pt x="7464" y="56"/>
                    <a:pt x="7012" y="0"/>
                    <a:pt x="6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7"/>
            <p:cNvSpPr/>
            <p:nvPr/>
          </p:nvSpPr>
          <p:spPr>
            <a:xfrm>
              <a:off x="10585225" y="6879525"/>
              <a:ext cx="50075" cy="11700"/>
            </a:xfrm>
            <a:custGeom>
              <a:avLst/>
              <a:gdLst/>
              <a:ahLst/>
              <a:cxnLst/>
              <a:rect l="l" t="t" r="r" b="b"/>
              <a:pathLst>
                <a:path w="2003" h="468" extrusionOk="0">
                  <a:moveTo>
                    <a:pt x="34" y="1"/>
                  </a:moveTo>
                  <a:lnTo>
                    <a:pt x="1" y="334"/>
                  </a:lnTo>
                  <a:lnTo>
                    <a:pt x="1969" y="468"/>
                  </a:lnTo>
                  <a:lnTo>
                    <a:pt x="2002" y="13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7"/>
            <p:cNvSpPr/>
            <p:nvPr/>
          </p:nvSpPr>
          <p:spPr>
            <a:xfrm>
              <a:off x="10584400" y="6845350"/>
              <a:ext cx="45875" cy="25875"/>
            </a:xfrm>
            <a:custGeom>
              <a:avLst/>
              <a:gdLst/>
              <a:ahLst/>
              <a:cxnLst/>
              <a:rect l="l" t="t" r="r" b="b"/>
              <a:pathLst>
                <a:path w="1835" h="1035" extrusionOk="0">
                  <a:moveTo>
                    <a:pt x="1735" y="0"/>
                  </a:moveTo>
                  <a:lnTo>
                    <a:pt x="0" y="734"/>
                  </a:lnTo>
                  <a:lnTo>
                    <a:pt x="100" y="1034"/>
                  </a:lnTo>
                  <a:lnTo>
                    <a:pt x="1835" y="300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7"/>
            <p:cNvSpPr/>
            <p:nvPr/>
          </p:nvSpPr>
          <p:spPr>
            <a:xfrm>
              <a:off x="10579400" y="6815325"/>
              <a:ext cx="38375" cy="34200"/>
            </a:xfrm>
            <a:custGeom>
              <a:avLst/>
              <a:gdLst/>
              <a:ahLst/>
              <a:cxnLst/>
              <a:rect l="l" t="t" r="r" b="b"/>
              <a:pathLst>
                <a:path w="1535" h="1368" extrusionOk="0">
                  <a:moveTo>
                    <a:pt x="1335" y="0"/>
                  </a:moveTo>
                  <a:lnTo>
                    <a:pt x="0" y="1134"/>
                  </a:lnTo>
                  <a:lnTo>
                    <a:pt x="200" y="1368"/>
                  </a:lnTo>
                  <a:lnTo>
                    <a:pt x="1535" y="267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7"/>
            <p:cNvSpPr/>
            <p:nvPr/>
          </p:nvSpPr>
          <p:spPr>
            <a:xfrm>
              <a:off x="9995650" y="6521775"/>
              <a:ext cx="190975" cy="83425"/>
            </a:xfrm>
            <a:custGeom>
              <a:avLst/>
              <a:gdLst/>
              <a:ahLst/>
              <a:cxnLst/>
              <a:rect l="l" t="t" r="r" b="b"/>
              <a:pathLst>
                <a:path w="7639" h="3337" extrusionOk="0">
                  <a:moveTo>
                    <a:pt x="0" y="1"/>
                  </a:moveTo>
                  <a:lnTo>
                    <a:pt x="200" y="3336"/>
                  </a:lnTo>
                  <a:lnTo>
                    <a:pt x="7639" y="12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7"/>
            <p:cNvSpPr/>
            <p:nvPr/>
          </p:nvSpPr>
          <p:spPr>
            <a:xfrm>
              <a:off x="10363400" y="6559300"/>
              <a:ext cx="190175" cy="118450"/>
            </a:xfrm>
            <a:custGeom>
              <a:avLst/>
              <a:gdLst/>
              <a:ahLst/>
              <a:cxnLst/>
              <a:rect l="l" t="t" r="r" b="b"/>
              <a:pathLst>
                <a:path w="7607" h="4738" extrusionOk="0">
                  <a:moveTo>
                    <a:pt x="1435" y="1"/>
                  </a:moveTo>
                  <a:lnTo>
                    <a:pt x="1" y="3036"/>
                  </a:lnTo>
                  <a:lnTo>
                    <a:pt x="7606" y="4737"/>
                  </a:lnTo>
                  <a:lnTo>
                    <a:pt x="7606" y="473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7"/>
            <p:cNvSpPr/>
            <p:nvPr/>
          </p:nvSpPr>
          <p:spPr>
            <a:xfrm>
              <a:off x="10089050" y="6766950"/>
              <a:ext cx="316075" cy="406150"/>
            </a:xfrm>
            <a:custGeom>
              <a:avLst/>
              <a:gdLst/>
              <a:ahLst/>
              <a:cxnLst/>
              <a:rect l="l" t="t" r="r" b="b"/>
              <a:pathLst>
                <a:path w="12643" h="16246" extrusionOk="0">
                  <a:moveTo>
                    <a:pt x="5471" y="1"/>
                  </a:moveTo>
                  <a:lnTo>
                    <a:pt x="3736" y="4404"/>
                  </a:lnTo>
                  <a:cubicBezTo>
                    <a:pt x="3262" y="3929"/>
                    <a:pt x="1948" y="2826"/>
                    <a:pt x="1046" y="2826"/>
                  </a:cubicBezTo>
                  <a:cubicBezTo>
                    <a:pt x="996" y="2826"/>
                    <a:pt x="948" y="2829"/>
                    <a:pt x="901" y="2836"/>
                  </a:cubicBezTo>
                  <a:cubicBezTo>
                    <a:pt x="634" y="2869"/>
                    <a:pt x="434" y="3003"/>
                    <a:pt x="300" y="3236"/>
                  </a:cubicBezTo>
                  <a:cubicBezTo>
                    <a:pt x="0" y="3837"/>
                    <a:pt x="234" y="4704"/>
                    <a:pt x="834" y="5471"/>
                  </a:cubicBezTo>
                  <a:cubicBezTo>
                    <a:pt x="1430" y="6141"/>
                    <a:pt x="2432" y="6738"/>
                    <a:pt x="3731" y="6738"/>
                  </a:cubicBezTo>
                  <a:cubicBezTo>
                    <a:pt x="4177" y="6738"/>
                    <a:pt x="4659" y="6667"/>
                    <a:pt x="5171" y="6505"/>
                  </a:cubicBezTo>
                  <a:lnTo>
                    <a:pt x="5171" y="6505"/>
                  </a:lnTo>
                  <a:lnTo>
                    <a:pt x="5104" y="8273"/>
                  </a:lnTo>
                  <a:lnTo>
                    <a:pt x="5237" y="8340"/>
                  </a:lnTo>
                  <a:cubicBezTo>
                    <a:pt x="5272" y="8357"/>
                    <a:pt x="5692" y="8482"/>
                    <a:pt x="6233" y="8482"/>
                  </a:cubicBezTo>
                  <a:cubicBezTo>
                    <a:pt x="6735" y="8482"/>
                    <a:pt x="7341" y="8374"/>
                    <a:pt x="7839" y="7973"/>
                  </a:cubicBezTo>
                  <a:cubicBezTo>
                    <a:pt x="8440" y="7506"/>
                    <a:pt x="8706" y="6772"/>
                    <a:pt x="8706" y="5771"/>
                  </a:cubicBezTo>
                  <a:cubicBezTo>
                    <a:pt x="9640" y="6939"/>
                    <a:pt x="12276" y="10575"/>
                    <a:pt x="11942" y="13844"/>
                  </a:cubicBezTo>
                  <a:cubicBezTo>
                    <a:pt x="11842" y="14711"/>
                    <a:pt x="11508" y="15345"/>
                    <a:pt x="10941" y="15679"/>
                  </a:cubicBezTo>
                  <a:cubicBezTo>
                    <a:pt x="10609" y="15860"/>
                    <a:pt x="10217" y="15930"/>
                    <a:pt x="9809" y="15930"/>
                  </a:cubicBezTo>
                  <a:cubicBezTo>
                    <a:pt x="8414" y="15930"/>
                    <a:pt x="6831" y="15111"/>
                    <a:pt x="6805" y="15111"/>
                  </a:cubicBezTo>
                  <a:lnTo>
                    <a:pt x="6638" y="15412"/>
                  </a:lnTo>
                  <a:cubicBezTo>
                    <a:pt x="6772" y="15478"/>
                    <a:pt x="8306" y="16246"/>
                    <a:pt x="9774" y="16246"/>
                  </a:cubicBezTo>
                  <a:cubicBezTo>
                    <a:pt x="10274" y="16246"/>
                    <a:pt x="10741" y="16179"/>
                    <a:pt x="11075" y="16012"/>
                  </a:cubicBezTo>
                  <a:cubicBezTo>
                    <a:pt x="11742" y="15612"/>
                    <a:pt x="12142" y="14911"/>
                    <a:pt x="12242" y="13877"/>
                  </a:cubicBezTo>
                  <a:cubicBezTo>
                    <a:pt x="12643" y="9841"/>
                    <a:pt x="8806" y="5371"/>
                    <a:pt x="8640" y="5204"/>
                  </a:cubicBezTo>
                  <a:lnTo>
                    <a:pt x="8306" y="4837"/>
                  </a:lnTo>
                  <a:lnTo>
                    <a:pt x="8339" y="5338"/>
                  </a:lnTo>
                  <a:cubicBezTo>
                    <a:pt x="8440" y="6439"/>
                    <a:pt x="8173" y="7239"/>
                    <a:pt x="7639" y="7706"/>
                  </a:cubicBezTo>
                  <a:cubicBezTo>
                    <a:pt x="7217" y="8070"/>
                    <a:pt x="6674" y="8170"/>
                    <a:pt x="6219" y="8170"/>
                  </a:cubicBezTo>
                  <a:cubicBezTo>
                    <a:pt x="5882" y="8170"/>
                    <a:pt x="5593" y="8116"/>
                    <a:pt x="5437" y="8073"/>
                  </a:cubicBezTo>
                  <a:lnTo>
                    <a:pt x="5504" y="6038"/>
                  </a:lnTo>
                  <a:lnTo>
                    <a:pt x="5271" y="6138"/>
                  </a:lnTo>
                  <a:cubicBezTo>
                    <a:pt x="4710" y="6338"/>
                    <a:pt x="4188" y="6424"/>
                    <a:pt x="3710" y="6424"/>
                  </a:cubicBezTo>
                  <a:cubicBezTo>
                    <a:pt x="2510" y="6424"/>
                    <a:pt x="1593" y="5882"/>
                    <a:pt x="1068" y="5238"/>
                  </a:cubicBezTo>
                  <a:cubicBezTo>
                    <a:pt x="501" y="4637"/>
                    <a:pt x="300" y="3870"/>
                    <a:pt x="567" y="3403"/>
                  </a:cubicBezTo>
                  <a:cubicBezTo>
                    <a:pt x="601" y="3270"/>
                    <a:pt x="734" y="3203"/>
                    <a:pt x="901" y="3170"/>
                  </a:cubicBezTo>
                  <a:cubicBezTo>
                    <a:pt x="936" y="3163"/>
                    <a:pt x="974" y="3160"/>
                    <a:pt x="1012" y="3160"/>
                  </a:cubicBezTo>
                  <a:cubicBezTo>
                    <a:pt x="1777" y="3160"/>
                    <a:pt x="3160" y="4361"/>
                    <a:pt x="3636" y="4837"/>
                  </a:cubicBezTo>
                  <a:lnTo>
                    <a:pt x="3803" y="5004"/>
                  </a:lnTo>
                  <a:lnTo>
                    <a:pt x="5771" y="101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7"/>
            <p:cNvSpPr/>
            <p:nvPr/>
          </p:nvSpPr>
          <p:spPr>
            <a:xfrm>
              <a:off x="10247500" y="6898725"/>
              <a:ext cx="154275" cy="269950"/>
            </a:xfrm>
            <a:custGeom>
              <a:avLst/>
              <a:gdLst/>
              <a:ahLst/>
              <a:cxnLst/>
              <a:rect l="l" t="t" r="r" b="b"/>
              <a:pathLst>
                <a:path w="6171" h="10798" extrusionOk="0">
                  <a:moveTo>
                    <a:pt x="2268" y="0"/>
                  </a:moveTo>
                  <a:lnTo>
                    <a:pt x="2268" y="0"/>
                  </a:lnTo>
                  <a:cubicBezTo>
                    <a:pt x="2268" y="0"/>
                    <a:pt x="2268" y="0"/>
                    <a:pt x="2268" y="0"/>
                  </a:cubicBezTo>
                  <a:lnTo>
                    <a:pt x="2268" y="0"/>
                  </a:lnTo>
                  <a:cubicBezTo>
                    <a:pt x="2268" y="0"/>
                    <a:pt x="2268" y="0"/>
                    <a:pt x="2268" y="0"/>
                  </a:cubicBezTo>
                  <a:close/>
                  <a:moveTo>
                    <a:pt x="2268" y="0"/>
                  </a:moveTo>
                  <a:cubicBezTo>
                    <a:pt x="2435" y="2502"/>
                    <a:pt x="1067" y="3002"/>
                    <a:pt x="0" y="3002"/>
                  </a:cubicBezTo>
                  <a:lnTo>
                    <a:pt x="1935" y="10574"/>
                  </a:lnTo>
                  <a:cubicBezTo>
                    <a:pt x="2401" y="10699"/>
                    <a:pt x="2928" y="10797"/>
                    <a:pt x="3440" y="10797"/>
                  </a:cubicBezTo>
                  <a:cubicBezTo>
                    <a:pt x="4578" y="10797"/>
                    <a:pt x="5643" y="10311"/>
                    <a:pt x="5804" y="8540"/>
                  </a:cubicBezTo>
                  <a:cubicBezTo>
                    <a:pt x="6171" y="4506"/>
                    <a:pt x="2273" y="39"/>
                    <a:pt x="2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7"/>
            <p:cNvSpPr/>
            <p:nvPr/>
          </p:nvSpPr>
          <p:spPr>
            <a:xfrm>
              <a:off x="10261675" y="6922900"/>
              <a:ext cx="87575" cy="66000"/>
            </a:xfrm>
            <a:custGeom>
              <a:avLst/>
              <a:gdLst/>
              <a:ahLst/>
              <a:cxnLst/>
              <a:rect l="l" t="t" r="r" b="b"/>
              <a:pathLst>
                <a:path w="3503" h="2640" extrusionOk="0">
                  <a:moveTo>
                    <a:pt x="1868" y="0"/>
                  </a:moveTo>
                  <a:cubicBezTo>
                    <a:pt x="1768" y="1868"/>
                    <a:pt x="0" y="2135"/>
                    <a:pt x="0" y="2135"/>
                  </a:cubicBezTo>
                  <a:cubicBezTo>
                    <a:pt x="426" y="2506"/>
                    <a:pt x="734" y="2640"/>
                    <a:pt x="957" y="2640"/>
                  </a:cubicBezTo>
                  <a:cubicBezTo>
                    <a:pt x="1535" y="2640"/>
                    <a:pt x="1535" y="1735"/>
                    <a:pt x="1535" y="1735"/>
                  </a:cubicBezTo>
                  <a:cubicBezTo>
                    <a:pt x="1535" y="1735"/>
                    <a:pt x="2137" y="2198"/>
                    <a:pt x="2646" y="2198"/>
                  </a:cubicBezTo>
                  <a:cubicBezTo>
                    <a:pt x="2748" y="2198"/>
                    <a:pt x="2847" y="2180"/>
                    <a:pt x="2936" y="2135"/>
                  </a:cubicBezTo>
                  <a:cubicBezTo>
                    <a:pt x="3503" y="1868"/>
                    <a:pt x="1868" y="0"/>
                    <a:pt x="1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7"/>
            <p:cNvSpPr/>
            <p:nvPr/>
          </p:nvSpPr>
          <p:spPr>
            <a:xfrm>
              <a:off x="10322550" y="7067175"/>
              <a:ext cx="82275" cy="95950"/>
            </a:xfrm>
            <a:custGeom>
              <a:avLst/>
              <a:gdLst/>
              <a:ahLst/>
              <a:cxnLst/>
              <a:rect l="l" t="t" r="r" b="b"/>
              <a:pathLst>
                <a:path w="3291" h="3838" extrusionOk="0">
                  <a:moveTo>
                    <a:pt x="2602" y="0"/>
                  </a:moveTo>
                  <a:lnTo>
                    <a:pt x="2602" y="0"/>
                  </a:lnTo>
                  <a:cubicBezTo>
                    <a:pt x="167" y="200"/>
                    <a:pt x="0" y="3836"/>
                    <a:pt x="0" y="3836"/>
                  </a:cubicBezTo>
                  <a:cubicBezTo>
                    <a:pt x="28" y="3837"/>
                    <a:pt x="56" y="3837"/>
                    <a:pt x="83" y="3837"/>
                  </a:cubicBezTo>
                  <a:cubicBezTo>
                    <a:pt x="3291" y="3837"/>
                    <a:pt x="2602" y="0"/>
                    <a:pt x="2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7"/>
            <p:cNvSpPr/>
            <p:nvPr/>
          </p:nvSpPr>
          <p:spPr>
            <a:xfrm>
              <a:off x="10517600" y="6979600"/>
              <a:ext cx="140675" cy="138750"/>
            </a:xfrm>
            <a:custGeom>
              <a:avLst/>
              <a:gdLst/>
              <a:ahLst/>
              <a:cxnLst/>
              <a:rect l="l" t="t" r="r" b="b"/>
              <a:pathLst>
                <a:path w="5627" h="5550" extrusionOk="0">
                  <a:moveTo>
                    <a:pt x="2139" y="1"/>
                  </a:moveTo>
                  <a:cubicBezTo>
                    <a:pt x="2072" y="34"/>
                    <a:pt x="2005" y="101"/>
                    <a:pt x="1972" y="201"/>
                  </a:cubicBezTo>
                  <a:cubicBezTo>
                    <a:pt x="1171" y="1101"/>
                    <a:pt x="504" y="2269"/>
                    <a:pt x="171" y="3503"/>
                  </a:cubicBezTo>
                  <a:cubicBezTo>
                    <a:pt x="1" y="4154"/>
                    <a:pt x="23" y="5550"/>
                    <a:pt x="849" y="5550"/>
                  </a:cubicBezTo>
                  <a:cubicBezTo>
                    <a:pt x="996" y="5550"/>
                    <a:pt x="1169" y="5506"/>
                    <a:pt x="1371" y="5405"/>
                  </a:cubicBezTo>
                  <a:cubicBezTo>
                    <a:pt x="2125" y="5059"/>
                    <a:pt x="2613" y="3147"/>
                    <a:pt x="3530" y="3147"/>
                  </a:cubicBezTo>
                  <a:cubicBezTo>
                    <a:pt x="3587" y="3147"/>
                    <a:pt x="3646" y="3154"/>
                    <a:pt x="3706" y="3170"/>
                  </a:cubicBezTo>
                  <a:cubicBezTo>
                    <a:pt x="4474" y="3336"/>
                    <a:pt x="4274" y="4704"/>
                    <a:pt x="4841" y="4871"/>
                  </a:cubicBezTo>
                  <a:cubicBezTo>
                    <a:pt x="4884" y="4882"/>
                    <a:pt x="4925" y="4887"/>
                    <a:pt x="4963" y="4887"/>
                  </a:cubicBezTo>
                  <a:cubicBezTo>
                    <a:pt x="5627" y="4887"/>
                    <a:pt x="5502" y="3315"/>
                    <a:pt x="5408" y="2936"/>
                  </a:cubicBezTo>
                  <a:cubicBezTo>
                    <a:pt x="5041" y="1335"/>
                    <a:pt x="3673" y="334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7"/>
            <p:cNvSpPr/>
            <p:nvPr/>
          </p:nvSpPr>
          <p:spPr>
            <a:xfrm>
              <a:off x="9848875" y="6915425"/>
              <a:ext cx="267025" cy="106075"/>
            </a:xfrm>
            <a:custGeom>
              <a:avLst/>
              <a:gdLst/>
              <a:ahLst/>
              <a:cxnLst/>
              <a:rect l="l" t="t" r="r" b="b"/>
              <a:pathLst>
                <a:path w="10681" h="4243" extrusionOk="0">
                  <a:moveTo>
                    <a:pt x="2486" y="0"/>
                  </a:moveTo>
                  <a:cubicBezTo>
                    <a:pt x="1645" y="0"/>
                    <a:pt x="628" y="1084"/>
                    <a:pt x="0" y="2201"/>
                  </a:cubicBezTo>
                  <a:cubicBezTo>
                    <a:pt x="401" y="2301"/>
                    <a:pt x="768" y="2468"/>
                    <a:pt x="1168" y="2601"/>
                  </a:cubicBezTo>
                  <a:cubicBezTo>
                    <a:pt x="3570" y="3435"/>
                    <a:pt x="6005" y="4102"/>
                    <a:pt x="8540" y="4236"/>
                  </a:cubicBezTo>
                  <a:cubicBezTo>
                    <a:pt x="8758" y="4236"/>
                    <a:pt x="8978" y="4243"/>
                    <a:pt x="9189" y="4243"/>
                  </a:cubicBezTo>
                  <a:cubicBezTo>
                    <a:pt x="10010" y="4243"/>
                    <a:pt x="10680" y="4137"/>
                    <a:pt x="10441" y="3101"/>
                  </a:cubicBezTo>
                  <a:cubicBezTo>
                    <a:pt x="10241" y="2034"/>
                    <a:pt x="9374" y="933"/>
                    <a:pt x="8340" y="533"/>
                  </a:cubicBezTo>
                  <a:cubicBezTo>
                    <a:pt x="7913" y="343"/>
                    <a:pt x="7527" y="264"/>
                    <a:pt x="7163" y="264"/>
                  </a:cubicBezTo>
                  <a:cubicBezTo>
                    <a:pt x="6248" y="264"/>
                    <a:pt x="5477" y="765"/>
                    <a:pt x="4570" y="1267"/>
                  </a:cubicBezTo>
                  <a:cubicBezTo>
                    <a:pt x="4315" y="1405"/>
                    <a:pt x="4148" y="1469"/>
                    <a:pt x="4026" y="1469"/>
                  </a:cubicBezTo>
                  <a:cubicBezTo>
                    <a:pt x="3765" y="1469"/>
                    <a:pt x="3709" y="1177"/>
                    <a:pt x="3436" y="700"/>
                  </a:cubicBezTo>
                  <a:cubicBezTo>
                    <a:pt x="3184" y="205"/>
                    <a:pt x="2852" y="0"/>
                    <a:pt x="24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7"/>
            <p:cNvSpPr/>
            <p:nvPr/>
          </p:nvSpPr>
          <p:spPr>
            <a:xfrm>
              <a:off x="10473475" y="7106325"/>
              <a:ext cx="46725" cy="62600"/>
            </a:xfrm>
            <a:custGeom>
              <a:avLst/>
              <a:gdLst/>
              <a:ahLst/>
              <a:cxnLst/>
              <a:rect l="l" t="t" r="r" b="b"/>
              <a:pathLst>
                <a:path w="1869" h="2504" extrusionOk="0">
                  <a:moveTo>
                    <a:pt x="975" y="1"/>
                  </a:moveTo>
                  <a:cubicBezTo>
                    <a:pt x="961" y="1"/>
                    <a:pt x="948" y="1"/>
                    <a:pt x="935" y="2"/>
                  </a:cubicBezTo>
                  <a:cubicBezTo>
                    <a:pt x="434" y="2"/>
                    <a:pt x="1" y="569"/>
                    <a:pt x="1" y="1270"/>
                  </a:cubicBezTo>
                  <a:cubicBezTo>
                    <a:pt x="1" y="1970"/>
                    <a:pt x="434" y="2504"/>
                    <a:pt x="935" y="2504"/>
                  </a:cubicBezTo>
                  <a:cubicBezTo>
                    <a:pt x="1435" y="2504"/>
                    <a:pt x="1869" y="1970"/>
                    <a:pt x="1869" y="1270"/>
                  </a:cubicBezTo>
                  <a:cubicBezTo>
                    <a:pt x="1869" y="588"/>
                    <a:pt x="1458" y="1"/>
                    <a:pt x="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7"/>
            <p:cNvSpPr/>
            <p:nvPr/>
          </p:nvSpPr>
          <p:spPr>
            <a:xfrm>
              <a:off x="10045675" y="7049650"/>
              <a:ext cx="39225" cy="26725"/>
            </a:xfrm>
            <a:custGeom>
              <a:avLst/>
              <a:gdLst/>
              <a:ahLst/>
              <a:cxnLst/>
              <a:rect l="l" t="t" r="r" b="b"/>
              <a:pathLst>
                <a:path w="1569" h="1069" extrusionOk="0">
                  <a:moveTo>
                    <a:pt x="801" y="1"/>
                  </a:moveTo>
                  <a:cubicBezTo>
                    <a:pt x="334" y="1"/>
                    <a:pt x="1" y="234"/>
                    <a:pt x="1" y="534"/>
                  </a:cubicBezTo>
                  <a:cubicBezTo>
                    <a:pt x="1" y="835"/>
                    <a:pt x="368" y="1068"/>
                    <a:pt x="801" y="1068"/>
                  </a:cubicBezTo>
                  <a:cubicBezTo>
                    <a:pt x="1235" y="1068"/>
                    <a:pt x="1568" y="835"/>
                    <a:pt x="1568" y="534"/>
                  </a:cubicBezTo>
                  <a:cubicBezTo>
                    <a:pt x="1568" y="234"/>
                    <a:pt x="1235" y="1"/>
                    <a:pt x="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7"/>
            <p:cNvSpPr/>
            <p:nvPr/>
          </p:nvSpPr>
          <p:spPr>
            <a:xfrm>
              <a:off x="10119900" y="7021300"/>
              <a:ext cx="79250" cy="55900"/>
            </a:xfrm>
            <a:custGeom>
              <a:avLst/>
              <a:gdLst/>
              <a:ahLst/>
              <a:cxnLst/>
              <a:rect l="l" t="t" r="r" b="b"/>
              <a:pathLst>
                <a:path w="3170" h="2236" extrusionOk="0">
                  <a:moveTo>
                    <a:pt x="1568" y="1"/>
                  </a:moveTo>
                  <a:cubicBezTo>
                    <a:pt x="701" y="1"/>
                    <a:pt x="0" y="501"/>
                    <a:pt x="0" y="1135"/>
                  </a:cubicBezTo>
                  <a:cubicBezTo>
                    <a:pt x="0" y="1735"/>
                    <a:pt x="701" y="2236"/>
                    <a:pt x="1568" y="2236"/>
                  </a:cubicBezTo>
                  <a:cubicBezTo>
                    <a:pt x="2435" y="2236"/>
                    <a:pt x="3169" y="1735"/>
                    <a:pt x="3169" y="1135"/>
                  </a:cubicBezTo>
                  <a:cubicBezTo>
                    <a:pt x="3169" y="501"/>
                    <a:pt x="2435" y="1"/>
                    <a:pt x="1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7"/>
            <p:cNvSpPr/>
            <p:nvPr/>
          </p:nvSpPr>
          <p:spPr>
            <a:xfrm>
              <a:off x="9517575" y="6061575"/>
              <a:ext cx="2034200" cy="1247675"/>
            </a:xfrm>
            <a:custGeom>
              <a:avLst/>
              <a:gdLst/>
              <a:ahLst/>
              <a:cxnLst/>
              <a:rect l="l" t="t" r="r" b="b"/>
              <a:pathLst>
                <a:path w="81368" h="49907" extrusionOk="0">
                  <a:moveTo>
                    <a:pt x="34987" y="1"/>
                  </a:moveTo>
                  <a:cubicBezTo>
                    <a:pt x="14723" y="1"/>
                    <a:pt x="1" y="15613"/>
                    <a:pt x="143" y="25247"/>
                  </a:cubicBezTo>
                  <a:cubicBezTo>
                    <a:pt x="343" y="36522"/>
                    <a:pt x="6514" y="42526"/>
                    <a:pt x="15654" y="45528"/>
                  </a:cubicBezTo>
                  <a:cubicBezTo>
                    <a:pt x="15654" y="45528"/>
                    <a:pt x="310" y="20277"/>
                    <a:pt x="33467" y="10870"/>
                  </a:cubicBezTo>
                  <a:cubicBezTo>
                    <a:pt x="33467" y="10870"/>
                    <a:pt x="59185" y="26314"/>
                    <a:pt x="43474" y="49864"/>
                  </a:cubicBezTo>
                  <a:cubicBezTo>
                    <a:pt x="43474" y="49864"/>
                    <a:pt x="44236" y="49906"/>
                    <a:pt x="45528" y="49906"/>
                  </a:cubicBezTo>
                  <a:cubicBezTo>
                    <a:pt x="50962" y="49906"/>
                    <a:pt x="65775" y="49166"/>
                    <a:pt x="72728" y="41458"/>
                  </a:cubicBezTo>
                  <a:cubicBezTo>
                    <a:pt x="81368" y="31885"/>
                    <a:pt x="71727" y="8635"/>
                    <a:pt x="46009" y="1530"/>
                  </a:cubicBezTo>
                  <a:cubicBezTo>
                    <a:pt x="42200" y="473"/>
                    <a:pt x="38510" y="1"/>
                    <a:pt x="349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7"/>
            <p:cNvSpPr/>
            <p:nvPr/>
          </p:nvSpPr>
          <p:spPr>
            <a:xfrm>
              <a:off x="9713775" y="6264100"/>
              <a:ext cx="668825" cy="736375"/>
            </a:xfrm>
            <a:custGeom>
              <a:avLst/>
              <a:gdLst/>
              <a:ahLst/>
              <a:cxnLst/>
              <a:rect l="l" t="t" r="r" b="b"/>
              <a:pathLst>
                <a:path w="26753" h="29455" extrusionOk="0">
                  <a:moveTo>
                    <a:pt x="26653" y="0"/>
                  </a:moveTo>
                  <a:cubicBezTo>
                    <a:pt x="26486" y="67"/>
                    <a:pt x="9107" y="3803"/>
                    <a:pt x="2903" y="14611"/>
                  </a:cubicBezTo>
                  <a:cubicBezTo>
                    <a:pt x="401" y="19014"/>
                    <a:pt x="0" y="24017"/>
                    <a:pt x="1802" y="29455"/>
                  </a:cubicBezTo>
                  <a:lnTo>
                    <a:pt x="2102" y="29355"/>
                  </a:lnTo>
                  <a:cubicBezTo>
                    <a:pt x="334" y="24017"/>
                    <a:pt x="668" y="19114"/>
                    <a:pt x="3169" y="14811"/>
                  </a:cubicBezTo>
                  <a:cubicBezTo>
                    <a:pt x="9307" y="4103"/>
                    <a:pt x="26586" y="401"/>
                    <a:pt x="26753" y="334"/>
                  </a:cubicBezTo>
                  <a:lnTo>
                    <a:pt x="26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7"/>
            <p:cNvSpPr/>
            <p:nvPr/>
          </p:nvSpPr>
          <p:spPr>
            <a:xfrm>
              <a:off x="9607025" y="6304125"/>
              <a:ext cx="521225" cy="696350"/>
            </a:xfrm>
            <a:custGeom>
              <a:avLst/>
              <a:gdLst/>
              <a:ahLst/>
              <a:cxnLst/>
              <a:rect l="l" t="t" r="r" b="b"/>
              <a:pathLst>
                <a:path w="20849" h="27854" extrusionOk="0">
                  <a:moveTo>
                    <a:pt x="20749" y="0"/>
                  </a:moveTo>
                  <a:cubicBezTo>
                    <a:pt x="20615" y="0"/>
                    <a:pt x="7706" y="3236"/>
                    <a:pt x="2669" y="12509"/>
                  </a:cubicBezTo>
                  <a:cubicBezTo>
                    <a:pt x="234" y="17013"/>
                    <a:pt x="1" y="22150"/>
                    <a:pt x="2002" y="27854"/>
                  </a:cubicBezTo>
                  <a:lnTo>
                    <a:pt x="2269" y="27720"/>
                  </a:lnTo>
                  <a:cubicBezTo>
                    <a:pt x="334" y="22150"/>
                    <a:pt x="568" y="17046"/>
                    <a:pt x="2936" y="12676"/>
                  </a:cubicBezTo>
                  <a:cubicBezTo>
                    <a:pt x="7906" y="3570"/>
                    <a:pt x="20716" y="367"/>
                    <a:pt x="20849" y="334"/>
                  </a:cubicBezTo>
                  <a:lnTo>
                    <a:pt x="207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7"/>
            <p:cNvSpPr/>
            <p:nvPr/>
          </p:nvSpPr>
          <p:spPr>
            <a:xfrm>
              <a:off x="10497675" y="6284950"/>
              <a:ext cx="446175" cy="944025"/>
            </a:xfrm>
            <a:custGeom>
              <a:avLst/>
              <a:gdLst/>
              <a:ahLst/>
              <a:cxnLst/>
              <a:rect l="l" t="t" r="r" b="b"/>
              <a:pathLst>
                <a:path w="17847" h="37761" extrusionOk="0">
                  <a:moveTo>
                    <a:pt x="234" y="0"/>
                  </a:moveTo>
                  <a:lnTo>
                    <a:pt x="0" y="267"/>
                  </a:lnTo>
                  <a:cubicBezTo>
                    <a:pt x="100" y="300"/>
                    <a:pt x="5838" y="5104"/>
                    <a:pt x="10107" y="12109"/>
                  </a:cubicBezTo>
                  <a:cubicBezTo>
                    <a:pt x="14010" y="18513"/>
                    <a:pt x="17479" y="28154"/>
                    <a:pt x="11508" y="37594"/>
                  </a:cubicBezTo>
                  <a:lnTo>
                    <a:pt x="11809" y="37761"/>
                  </a:lnTo>
                  <a:cubicBezTo>
                    <a:pt x="17846" y="28187"/>
                    <a:pt x="14344" y="18413"/>
                    <a:pt x="10341" y="11942"/>
                  </a:cubicBezTo>
                  <a:cubicBezTo>
                    <a:pt x="6071" y="4904"/>
                    <a:pt x="267" y="67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7"/>
            <p:cNvSpPr/>
            <p:nvPr/>
          </p:nvSpPr>
          <p:spPr>
            <a:xfrm>
              <a:off x="10662775" y="6354150"/>
              <a:ext cx="431175" cy="696375"/>
            </a:xfrm>
            <a:custGeom>
              <a:avLst/>
              <a:gdLst/>
              <a:ahLst/>
              <a:cxnLst/>
              <a:rect l="l" t="t" r="r" b="b"/>
              <a:pathLst>
                <a:path w="17247" h="27855" extrusionOk="0">
                  <a:moveTo>
                    <a:pt x="134" y="1"/>
                  </a:moveTo>
                  <a:lnTo>
                    <a:pt x="1" y="301"/>
                  </a:lnTo>
                  <a:cubicBezTo>
                    <a:pt x="34" y="334"/>
                    <a:pt x="5038" y="2536"/>
                    <a:pt x="9174" y="7039"/>
                  </a:cubicBezTo>
                  <a:cubicBezTo>
                    <a:pt x="12977" y="11175"/>
                    <a:pt x="16846" y="18080"/>
                    <a:pt x="13644" y="27721"/>
                  </a:cubicBezTo>
                  <a:lnTo>
                    <a:pt x="13978" y="27854"/>
                  </a:lnTo>
                  <a:cubicBezTo>
                    <a:pt x="17247" y="18047"/>
                    <a:pt x="13310" y="11009"/>
                    <a:pt x="9374" y="6772"/>
                  </a:cubicBezTo>
                  <a:cubicBezTo>
                    <a:pt x="5205" y="2269"/>
                    <a:pt x="168" y="34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7"/>
            <p:cNvSpPr/>
            <p:nvPr/>
          </p:nvSpPr>
          <p:spPr>
            <a:xfrm>
              <a:off x="10551875" y="6205725"/>
              <a:ext cx="708850" cy="949875"/>
            </a:xfrm>
            <a:custGeom>
              <a:avLst/>
              <a:gdLst/>
              <a:ahLst/>
              <a:cxnLst/>
              <a:rect l="l" t="t" r="r" b="b"/>
              <a:pathLst>
                <a:path w="28354" h="37995" extrusionOk="0">
                  <a:moveTo>
                    <a:pt x="101" y="0"/>
                  </a:moveTo>
                  <a:lnTo>
                    <a:pt x="0" y="334"/>
                  </a:lnTo>
                  <a:cubicBezTo>
                    <a:pt x="201" y="400"/>
                    <a:pt x="20849" y="6939"/>
                    <a:pt x="25919" y="20248"/>
                  </a:cubicBezTo>
                  <a:cubicBezTo>
                    <a:pt x="27987" y="25752"/>
                    <a:pt x="27153" y="31656"/>
                    <a:pt x="23451" y="37827"/>
                  </a:cubicBezTo>
                  <a:lnTo>
                    <a:pt x="23751" y="37994"/>
                  </a:lnTo>
                  <a:cubicBezTo>
                    <a:pt x="27520" y="31690"/>
                    <a:pt x="28354" y="25685"/>
                    <a:pt x="26253" y="20115"/>
                  </a:cubicBezTo>
                  <a:cubicBezTo>
                    <a:pt x="21116" y="6672"/>
                    <a:pt x="301" y="10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7"/>
            <p:cNvSpPr/>
            <p:nvPr/>
          </p:nvSpPr>
          <p:spPr>
            <a:xfrm>
              <a:off x="9904750" y="7358200"/>
              <a:ext cx="373625" cy="152100"/>
            </a:xfrm>
            <a:custGeom>
              <a:avLst/>
              <a:gdLst/>
              <a:ahLst/>
              <a:cxnLst/>
              <a:rect l="l" t="t" r="r" b="b"/>
              <a:pathLst>
                <a:path w="14945" h="6084" extrusionOk="0">
                  <a:moveTo>
                    <a:pt x="12809" y="1"/>
                  </a:moveTo>
                  <a:cubicBezTo>
                    <a:pt x="11151" y="1879"/>
                    <a:pt x="9440" y="2492"/>
                    <a:pt x="7914" y="2492"/>
                  </a:cubicBezTo>
                  <a:cubicBezTo>
                    <a:pt x="5050" y="2492"/>
                    <a:pt x="2836" y="334"/>
                    <a:pt x="2836" y="334"/>
                  </a:cubicBezTo>
                  <a:lnTo>
                    <a:pt x="2035" y="268"/>
                  </a:lnTo>
                  <a:lnTo>
                    <a:pt x="1501" y="168"/>
                  </a:lnTo>
                  <a:lnTo>
                    <a:pt x="0" y="1836"/>
                  </a:lnTo>
                  <a:cubicBezTo>
                    <a:pt x="1850" y="5027"/>
                    <a:pt x="4157" y="6084"/>
                    <a:pt x="6401" y="6084"/>
                  </a:cubicBezTo>
                  <a:cubicBezTo>
                    <a:pt x="10794" y="6084"/>
                    <a:pt x="14944" y="2036"/>
                    <a:pt x="14944" y="2036"/>
                  </a:cubicBezTo>
                  <a:lnTo>
                    <a:pt x="12809" y="1"/>
                  </a:ln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7"/>
            <p:cNvSpPr/>
            <p:nvPr/>
          </p:nvSpPr>
          <p:spPr>
            <a:xfrm>
              <a:off x="9722950" y="7207650"/>
              <a:ext cx="302750" cy="221625"/>
            </a:xfrm>
            <a:custGeom>
              <a:avLst/>
              <a:gdLst/>
              <a:ahLst/>
              <a:cxnLst/>
              <a:rect l="l" t="t" r="r" b="b"/>
              <a:pathLst>
                <a:path w="12110" h="8865" extrusionOk="0">
                  <a:moveTo>
                    <a:pt x="5656" y="1"/>
                  </a:moveTo>
                  <a:cubicBezTo>
                    <a:pt x="5626" y="1"/>
                    <a:pt x="5597" y="6"/>
                    <a:pt x="5571" y="19"/>
                  </a:cubicBezTo>
                  <a:cubicBezTo>
                    <a:pt x="4670" y="386"/>
                    <a:pt x="7973" y="5422"/>
                    <a:pt x="8073" y="5589"/>
                  </a:cubicBezTo>
                  <a:cubicBezTo>
                    <a:pt x="7920" y="5437"/>
                    <a:pt x="2946" y="1132"/>
                    <a:pt x="1532" y="1132"/>
                  </a:cubicBezTo>
                  <a:cubicBezTo>
                    <a:pt x="1399" y="1132"/>
                    <a:pt x="1298" y="1170"/>
                    <a:pt x="1235" y="1253"/>
                  </a:cubicBezTo>
                  <a:cubicBezTo>
                    <a:pt x="467" y="2220"/>
                    <a:pt x="7272" y="6023"/>
                    <a:pt x="7272" y="6023"/>
                  </a:cubicBezTo>
                  <a:cubicBezTo>
                    <a:pt x="7272" y="6023"/>
                    <a:pt x="3078" y="4782"/>
                    <a:pt x="1105" y="4782"/>
                  </a:cubicBezTo>
                  <a:cubicBezTo>
                    <a:pt x="509" y="4782"/>
                    <a:pt x="116" y="4895"/>
                    <a:pt x="100" y="5189"/>
                  </a:cubicBezTo>
                  <a:cubicBezTo>
                    <a:pt x="0" y="6423"/>
                    <a:pt x="7272" y="6757"/>
                    <a:pt x="7272" y="6757"/>
                  </a:cubicBezTo>
                  <a:cubicBezTo>
                    <a:pt x="7272" y="6757"/>
                    <a:pt x="1568" y="7557"/>
                    <a:pt x="1835" y="8558"/>
                  </a:cubicBezTo>
                  <a:cubicBezTo>
                    <a:pt x="1901" y="8779"/>
                    <a:pt x="2203" y="8865"/>
                    <a:pt x="2633" y="8865"/>
                  </a:cubicBezTo>
                  <a:cubicBezTo>
                    <a:pt x="4152" y="8865"/>
                    <a:pt x="7272" y="7791"/>
                    <a:pt x="7272" y="7791"/>
                  </a:cubicBezTo>
                  <a:cubicBezTo>
                    <a:pt x="7306" y="7791"/>
                    <a:pt x="7306" y="7858"/>
                    <a:pt x="7306" y="7858"/>
                  </a:cubicBezTo>
                  <a:cubicBezTo>
                    <a:pt x="7306" y="7858"/>
                    <a:pt x="7807" y="8112"/>
                    <a:pt x="8392" y="8112"/>
                  </a:cubicBezTo>
                  <a:cubicBezTo>
                    <a:pt x="9062" y="8112"/>
                    <a:pt x="9841" y="7780"/>
                    <a:pt x="10108" y="6356"/>
                  </a:cubicBezTo>
                  <a:cubicBezTo>
                    <a:pt x="10108" y="6356"/>
                    <a:pt x="12109" y="3788"/>
                    <a:pt x="11008" y="3588"/>
                  </a:cubicBezTo>
                  <a:cubicBezTo>
                    <a:pt x="10969" y="3580"/>
                    <a:pt x="10931" y="3577"/>
                    <a:pt x="10893" y="3577"/>
                  </a:cubicBezTo>
                  <a:cubicBezTo>
                    <a:pt x="9905" y="3577"/>
                    <a:pt x="9440" y="6023"/>
                    <a:pt x="9440" y="6023"/>
                  </a:cubicBezTo>
                  <a:cubicBezTo>
                    <a:pt x="9440" y="6023"/>
                    <a:pt x="6618" y="1"/>
                    <a:pt x="5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7"/>
            <p:cNvSpPr/>
            <p:nvPr/>
          </p:nvSpPr>
          <p:spPr>
            <a:xfrm>
              <a:off x="10047350" y="7580025"/>
              <a:ext cx="206825" cy="163250"/>
            </a:xfrm>
            <a:custGeom>
              <a:avLst/>
              <a:gdLst/>
              <a:ahLst/>
              <a:cxnLst/>
              <a:rect l="l" t="t" r="r" b="b"/>
              <a:pathLst>
                <a:path w="8273" h="6530" extrusionOk="0">
                  <a:moveTo>
                    <a:pt x="6171" y="1"/>
                  </a:moveTo>
                  <a:cubicBezTo>
                    <a:pt x="0" y="668"/>
                    <a:pt x="334" y="5738"/>
                    <a:pt x="334" y="5738"/>
                  </a:cubicBezTo>
                  <a:cubicBezTo>
                    <a:pt x="1672" y="6298"/>
                    <a:pt x="2785" y="6529"/>
                    <a:pt x="3710" y="6529"/>
                  </a:cubicBezTo>
                  <a:cubicBezTo>
                    <a:pt x="8136" y="6529"/>
                    <a:pt x="8273" y="1235"/>
                    <a:pt x="8273" y="1235"/>
                  </a:cubicBezTo>
                  <a:lnTo>
                    <a:pt x="61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7"/>
            <p:cNvSpPr/>
            <p:nvPr/>
          </p:nvSpPr>
          <p:spPr>
            <a:xfrm>
              <a:off x="10075700" y="7575875"/>
              <a:ext cx="116775" cy="153450"/>
            </a:xfrm>
            <a:custGeom>
              <a:avLst/>
              <a:gdLst/>
              <a:ahLst/>
              <a:cxnLst/>
              <a:rect l="l" t="t" r="r" b="b"/>
              <a:pathLst>
                <a:path w="4671" h="6138" extrusionOk="0">
                  <a:moveTo>
                    <a:pt x="4504" y="0"/>
                  </a:moveTo>
                  <a:cubicBezTo>
                    <a:pt x="4337" y="134"/>
                    <a:pt x="0" y="2502"/>
                    <a:pt x="501" y="6138"/>
                  </a:cubicBezTo>
                  <a:lnTo>
                    <a:pt x="834" y="6071"/>
                  </a:lnTo>
                  <a:cubicBezTo>
                    <a:pt x="367" y="2702"/>
                    <a:pt x="4637" y="334"/>
                    <a:pt x="4670" y="300"/>
                  </a:cubicBezTo>
                  <a:lnTo>
                    <a:pt x="4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7"/>
            <p:cNvSpPr/>
            <p:nvPr/>
          </p:nvSpPr>
          <p:spPr>
            <a:xfrm>
              <a:off x="10147425" y="7590050"/>
              <a:ext cx="60900" cy="127600"/>
            </a:xfrm>
            <a:custGeom>
              <a:avLst/>
              <a:gdLst/>
              <a:ahLst/>
              <a:cxnLst/>
              <a:rect l="l" t="t" r="r" b="b"/>
              <a:pathLst>
                <a:path w="2436" h="5104" extrusionOk="0">
                  <a:moveTo>
                    <a:pt x="2268" y="0"/>
                  </a:moveTo>
                  <a:cubicBezTo>
                    <a:pt x="2168" y="100"/>
                    <a:pt x="0" y="1568"/>
                    <a:pt x="167" y="3102"/>
                  </a:cubicBezTo>
                  <a:cubicBezTo>
                    <a:pt x="267" y="3903"/>
                    <a:pt x="968" y="4603"/>
                    <a:pt x="2302" y="5104"/>
                  </a:cubicBezTo>
                  <a:lnTo>
                    <a:pt x="2369" y="4804"/>
                  </a:lnTo>
                  <a:cubicBezTo>
                    <a:pt x="1168" y="4337"/>
                    <a:pt x="534" y="3770"/>
                    <a:pt x="467" y="3069"/>
                  </a:cubicBezTo>
                  <a:cubicBezTo>
                    <a:pt x="334" y="1735"/>
                    <a:pt x="2369" y="300"/>
                    <a:pt x="2435" y="300"/>
                  </a:cubicBezTo>
                  <a:lnTo>
                    <a:pt x="2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7"/>
            <p:cNvSpPr/>
            <p:nvPr/>
          </p:nvSpPr>
          <p:spPr>
            <a:xfrm>
              <a:off x="10161600" y="7642575"/>
              <a:ext cx="80900" cy="42550"/>
            </a:xfrm>
            <a:custGeom>
              <a:avLst/>
              <a:gdLst/>
              <a:ahLst/>
              <a:cxnLst/>
              <a:rect l="l" t="t" r="r" b="b"/>
              <a:pathLst>
                <a:path w="3236" h="1702" extrusionOk="0">
                  <a:moveTo>
                    <a:pt x="134" y="1"/>
                  </a:moveTo>
                  <a:lnTo>
                    <a:pt x="0" y="301"/>
                  </a:lnTo>
                  <a:lnTo>
                    <a:pt x="3069" y="1702"/>
                  </a:lnTo>
                  <a:lnTo>
                    <a:pt x="3236" y="1402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7"/>
            <p:cNvSpPr/>
            <p:nvPr/>
          </p:nvSpPr>
          <p:spPr>
            <a:xfrm>
              <a:off x="10177450" y="7623400"/>
              <a:ext cx="73400" cy="24200"/>
            </a:xfrm>
            <a:custGeom>
              <a:avLst/>
              <a:gdLst/>
              <a:ahLst/>
              <a:cxnLst/>
              <a:rect l="l" t="t" r="r" b="b"/>
              <a:pathLst>
                <a:path w="2936" h="968" extrusionOk="0">
                  <a:moveTo>
                    <a:pt x="67" y="0"/>
                  </a:moveTo>
                  <a:lnTo>
                    <a:pt x="0" y="334"/>
                  </a:lnTo>
                  <a:lnTo>
                    <a:pt x="2835" y="968"/>
                  </a:lnTo>
                  <a:lnTo>
                    <a:pt x="2935" y="66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7"/>
            <p:cNvSpPr/>
            <p:nvPr/>
          </p:nvSpPr>
          <p:spPr>
            <a:xfrm>
              <a:off x="10233150" y="7617550"/>
              <a:ext cx="216175" cy="192800"/>
            </a:xfrm>
            <a:custGeom>
              <a:avLst/>
              <a:gdLst/>
              <a:ahLst/>
              <a:cxnLst/>
              <a:rect l="l" t="t" r="r" b="b"/>
              <a:pathLst>
                <a:path w="8647" h="7712" extrusionOk="0">
                  <a:moveTo>
                    <a:pt x="1675" y="1"/>
                  </a:moveTo>
                  <a:cubicBezTo>
                    <a:pt x="1547" y="33"/>
                    <a:pt x="0" y="7711"/>
                    <a:pt x="7113" y="7711"/>
                  </a:cubicBezTo>
                  <a:cubicBezTo>
                    <a:pt x="7399" y="7711"/>
                    <a:pt x="7698" y="7699"/>
                    <a:pt x="8013" y="7673"/>
                  </a:cubicBezTo>
                  <a:cubicBezTo>
                    <a:pt x="8013" y="7673"/>
                    <a:pt x="8646" y="3704"/>
                    <a:pt x="4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7"/>
            <p:cNvSpPr/>
            <p:nvPr/>
          </p:nvSpPr>
          <p:spPr>
            <a:xfrm>
              <a:off x="10328375" y="7612550"/>
              <a:ext cx="101775" cy="192675"/>
            </a:xfrm>
            <a:custGeom>
              <a:avLst/>
              <a:gdLst/>
              <a:ahLst/>
              <a:cxnLst/>
              <a:rect l="l" t="t" r="r" b="b"/>
              <a:pathLst>
                <a:path w="4071" h="7707" extrusionOk="0">
                  <a:moveTo>
                    <a:pt x="234" y="1"/>
                  </a:moveTo>
                  <a:lnTo>
                    <a:pt x="1" y="234"/>
                  </a:lnTo>
                  <a:cubicBezTo>
                    <a:pt x="34" y="268"/>
                    <a:pt x="3703" y="3937"/>
                    <a:pt x="2002" y="7573"/>
                  </a:cubicBezTo>
                  <a:lnTo>
                    <a:pt x="2269" y="7706"/>
                  </a:lnTo>
                  <a:cubicBezTo>
                    <a:pt x="4070" y="3870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7"/>
            <p:cNvSpPr/>
            <p:nvPr/>
          </p:nvSpPr>
          <p:spPr>
            <a:xfrm>
              <a:off x="10287525" y="7615050"/>
              <a:ext cx="70075" cy="120950"/>
            </a:xfrm>
            <a:custGeom>
              <a:avLst/>
              <a:gdLst/>
              <a:ahLst/>
              <a:cxnLst/>
              <a:rect l="l" t="t" r="r" b="b"/>
              <a:pathLst>
                <a:path w="2803" h="4838" extrusionOk="0">
                  <a:moveTo>
                    <a:pt x="968" y="1"/>
                  </a:moveTo>
                  <a:lnTo>
                    <a:pt x="734" y="268"/>
                  </a:lnTo>
                  <a:cubicBezTo>
                    <a:pt x="767" y="268"/>
                    <a:pt x="2435" y="1836"/>
                    <a:pt x="2135" y="3103"/>
                  </a:cubicBezTo>
                  <a:cubicBezTo>
                    <a:pt x="1968" y="3737"/>
                    <a:pt x="1234" y="4237"/>
                    <a:pt x="0" y="4504"/>
                  </a:cubicBezTo>
                  <a:lnTo>
                    <a:pt x="67" y="4838"/>
                  </a:lnTo>
                  <a:cubicBezTo>
                    <a:pt x="1468" y="4504"/>
                    <a:pt x="2235" y="3970"/>
                    <a:pt x="2402" y="3170"/>
                  </a:cubicBezTo>
                  <a:cubicBezTo>
                    <a:pt x="2802" y="1735"/>
                    <a:pt x="1034" y="10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7"/>
            <p:cNvSpPr/>
            <p:nvPr/>
          </p:nvSpPr>
          <p:spPr>
            <a:xfrm>
              <a:off x="10265825" y="7656750"/>
              <a:ext cx="72575" cy="28375"/>
            </a:xfrm>
            <a:custGeom>
              <a:avLst/>
              <a:gdLst/>
              <a:ahLst/>
              <a:cxnLst/>
              <a:rect l="l" t="t" r="r" b="b"/>
              <a:pathLst>
                <a:path w="2903" h="1135" extrusionOk="0">
                  <a:moveTo>
                    <a:pt x="2803" y="1"/>
                  </a:moveTo>
                  <a:lnTo>
                    <a:pt x="1" y="835"/>
                  </a:lnTo>
                  <a:lnTo>
                    <a:pt x="101" y="1135"/>
                  </a:lnTo>
                  <a:lnTo>
                    <a:pt x="2903" y="334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7"/>
            <p:cNvSpPr/>
            <p:nvPr/>
          </p:nvSpPr>
          <p:spPr>
            <a:xfrm>
              <a:off x="10268325" y="7635075"/>
              <a:ext cx="55075" cy="22550"/>
            </a:xfrm>
            <a:custGeom>
              <a:avLst/>
              <a:gdLst/>
              <a:ahLst/>
              <a:cxnLst/>
              <a:rect l="l" t="t" r="r" b="b"/>
              <a:pathLst>
                <a:path w="2203" h="902" extrusionOk="0">
                  <a:moveTo>
                    <a:pt x="2136" y="0"/>
                  </a:moveTo>
                  <a:lnTo>
                    <a:pt x="1" y="568"/>
                  </a:lnTo>
                  <a:lnTo>
                    <a:pt x="68" y="901"/>
                  </a:lnTo>
                  <a:lnTo>
                    <a:pt x="2203" y="334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7"/>
            <p:cNvSpPr/>
            <p:nvPr/>
          </p:nvSpPr>
          <p:spPr>
            <a:xfrm>
              <a:off x="10126575" y="7284000"/>
              <a:ext cx="392800" cy="303575"/>
            </a:xfrm>
            <a:custGeom>
              <a:avLst/>
              <a:gdLst/>
              <a:ahLst/>
              <a:cxnLst/>
              <a:rect l="l" t="t" r="r" b="b"/>
              <a:pathLst>
                <a:path w="15712" h="12143" extrusionOk="0">
                  <a:moveTo>
                    <a:pt x="6105" y="0"/>
                  </a:moveTo>
                  <a:lnTo>
                    <a:pt x="1535" y="4203"/>
                  </a:lnTo>
                  <a:cubicBezTo>
                    <a:pt x="1535" y="4203"/>
                    <a:pt x="1768" y="5204"/>
                    <a:pt x="2669" y="5804"/>
                  </a:cubicBezTo>
                  <a:lnTo>
                    <a:pt x="0" y="10207"/>
                  </a:lnTo>
                  <a:lnTo>
                    <a:pt x="14777" y="12142"/>
                  </a:lnTo>
                  <a:lnTo>
                    <a:pt x="15678" y="9874"/>
                  </a:lnTo>
                  <a:lnTo>
                    <a:pt x="13977" y="7539"/>
                  </a:lnTo>
                  <a:cubicBezTo>
                    <a:pt x="15311" y="6805"/>
                    <a:pt x="15678" y="5504"/>
                    <a:pt x="15711" y="5471"/>
                  </a:cubicBezTo>
                  <a:lnTo>
                    <a:pt x="9107" y="400"/>
                  </a:lnTo>
                  <a:cubicBezTo>
                    <a:pt x="9107" y="400"/>
                    <a:pt x="8539" y="1285"/>
                    <a:pt x="7728" y="1285"/>
                  </a:cubicBezTo>
                  <a:cubicBezTo>
                    <a:pt x="7249" y="1285"/>
                    <a:pt x="6686" y="977"/>
                    <a:pt x="6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7"/>
            <p:cNvSpPr/>
            <p:nvPr/>
          </p:nvSpPr>
          <p:spPr>
            <a:xfrm>
              <a:off x="10123225" y="7327350"/>
              <a:ext cx="134300" cy="215175"/>
            </a:xfrm>
            <a:custGeom>
              <a:avLst/>
              <a:gdLst/>
              <a:ahLst/>
              <a:cxnLst/>
              <a:rect l="l" t="t" r="r" b="b"/>
              <a:pathLst>
                <a:path w="5372" h="8607" extrusionOk="0">
                  <a:moveTo>
                    <a:pt x="5071" y="1"/>
                  </a:moveTo>
                  <a:lnTo>
                    <a:pt x="1" y="8440"/>
                  </a:lnTo>
                  <a:lnTo>
                    <a:pt x="268" y="8607"/>
                  </a:lnTo>
                  <a:lnTo>
                    <a:pt x="5371" y="167"/>
                  </a:lnTo>
                  <a:lnTo>
                    <a:pt x="5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7"/>
            <p:cNvSpPr/>
            <p:nvPr/>
          </p:nvSpPr>
          <p:spPr>
            <a:xfrm>
              <a:off x="9966450" y="7420850"/>
              <a:ext cx="717650" cy="222475"/>
            </a:xfrm>
            <a:custGeom>
              <a:avLst/>
              <a:gdLst/>
              <a:ahLst/>
              <a:cxnLst/>
              <a:rect l="l" t="t" r="r" b="b"/>
              <a:pathLst>
                <a:path w="28706" h="8899" extrusionOk="0">
                  <a:moveTo>
                    <a:pt x="2983" y="0"/>
                  </a:moveTo>
                  <a:cubicBezTo>
                    <a:pt x="2804" y="0"/>
                    <a:pt x="2632" y="10"/>
                    <a:pt x="2469" y="30"/>
                  </a:cubicBezTo>
                  <a:cubicBezTo>
                    <a:pt x="1" y="330"/>
                    <a:pt x="234" y="7035"/>
                    <a:pt x="13043" y="8603"/>
                  </a:cubicBezTo>
                  <a:cubicBezTo>
                    <a:pt x="14678" y="8807"/>
                    <a:pt x="16156" y="8898"/>
                    <a:pt x="17485" y="8898"/>
                  </a:cubicBezTo>
                  <a:cubicBezTo>
                    <a:pt x="26573" y="8898"/>
                    <a:pt x="28706" y="4628"/>
                    <a:pt x="26320" y="2999"/>
                  </a:cubicBezTo>
                  <a:cubicBezTo>
                    <a:pt x="25705" y="2577"/>
                    <a:pt x="25044" y="2413"/>
                    <a:pt x="24386" y="2413"/>
                  </a:cubicBezTo>
                  <a:cubicBezTo>
                    <a:pt x="22077" y="2413"/>
                    <a:pt x="19815" y="4433"/>
                    <a:pt x="19815" y="4433"/>
                  </a:cubicBezTo>
                  <a:lnTo>
                    <a:pt x="13877" y="4767"/>
                  </a:lnTo>
                  <a:lnTo>
                    <a:pt x="13410" y="3599"/>
                  </a:lnTo>
                  <a:lnTo>
                    <a:pt x="10375" y="4166"/>
                  </a:lnTo>
                  <a:cubicBezTo>
                    <a:pt x="9317" y="1895"/>
                    <a:pt x="5471" y="0"/>
                    <a:pt x="29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7"/>
            <p:cNvSpPr/>
            <p:nvPr/>
          </p:nvSpPr>
          <p:spPr>
            <a:xfrm>
              <a:off x="10172425" y="7441600"/>
              <a:ext cx="354450" cy="160150"/>
            </a:xfrm>
            <a:custGeom>
              <a:avLst/>
              <a:gdLst/>
              <a:ahLst/>
              <a:cxnLst/>
              <a:rect l="l" t="t" r="r" b="b"/>
              <a:pathLst>
                <a:path w="14178" h="6406" extrusionOk="0">
                  <a:moveTo>
                    <a:pt x="3970" y="1"/>
                  </a:moveTo>
                  <a:cubicBezTo>
                    <a:pt x="3970" y="1"/>
                    <a:pt x="601" y="1335"/>
                    <a:pt x="1" y="4504"/>
                  </a:cubicBezTo>
                  <a:lnTo>
                    <a:pt x="3904" y="6405"/>
                  </a:lnTo>
                  <a:lnTo>
                    <a:pt x="5004" y="4237"/>
                  </a:lnTo>
                  <a:cubicBezTo>
                    <a:pt x="5004" y="4237"/>
                    <a:pt x="5590" y="5475"/>
                    <a:pt x="6204" y="5475"/>
                  </a:cubicBezTo>
                  <a:cubicBezTo>
                    <a:pt x="6457" y="5475"/>
                    <a:pt x="6715" y="5265"/>
                    <a:pt x="6939" y="4671"/>
                  </a:cubicBezTo>
                  <a:cubicBezTo>
                    <a:pt x="6939" y="4671"/>
                    <a:pt x="8744" y="5774"/>
                    <a:pt x="10552" y="5774"/>
                  </a:cubicBezTo>
                  <a:cubicBezTo>
                    <a:pt x="11502" y="5774"/>
                    <a:pt x="12454" y="5468"/>
                    <a:pt x="13144" y="4537"/>
                  </a:cubicBezTo>
                  <a:cubicBezTo>
                    <a:pt x="14178" y="3170"/>
                    <a:pt x="13777" y="1602"/>
                    <a:pt x="13177" y="401"/>
                  </a:cubicBezTo>
                  <a:lnTo>
                    <a:pt x="13177" y="401"/>
                  </a:lnTo>
                  <a:cubicBezTo>
                    <a:pt x="12677" y="1001"/>
                    <a:pt x="11909" y="1602"/>
                    <a:pt x="10642" y="1769"/>
                  </a:cubicBezTo>
                  <a:cubicBezTo>
                    <a:pt x="10420" y="2561"/>
                    <a:pt x="9897" y="3444"/>
                    <a:pt x="8844" y="3444"/>
                  </a:cubicBezTo>
                  <a:cubicBezTo>
                    <a:pt x="8788" y="3444"/>
                    <a:pt x="8732" y="3441"/>
                    <a:pt x="8674" y="3436"/>
                  </a:cubicBezTo>
                  <a:cubicBezTo>
                    <a:pt x="6572" y="3270"/>
                    <a:pt x="3970" y="1"/>
                    <a:pt x="3970" y="1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7"/>
            <p:cNvSpPr/>
            <p:nvPr/>
          </p:nvSpPr>
          <p:spPr>
            <a:xfrm>
              <a:off x="10358400" y="7359050"/>
              <a:ext cx="165975" cy="132625"/>
            </a:xfrm>
            <a:custGeom>
              <a:avLst/>
              <a:gdLst/>
              <a:ahLst/>
              <a:cxnLst/>
              <a:rect l="l" t="t" r="r" b="b"/>
              <a:pathLst>
                <a:path w="6639" h="5305" extrusionOk="0">
                  <a:moveTo>
                    <a:pt x="334" y="0"/>
                  </a:moveTo>
                  <a:lnTo>
                    <a:pt x="1" y="67"/>
                  </a:lnTo>
                  <a:lnTo>
                    <a:pt x="1535" y="5237"/>
                  </a:lnTo>
                  <a:lnTo>
                    <a:pt x="1668" y="5237"/>
                  </a:lnTo>
                  <a:cubicBezTo>
                    <a:pt x="1969" y="5304"/>
                    <a:pt x="2235" y="5304"/>
                    <a:pt x="2502" y="5304"/>
                  </a:cubicBezTo>
                  <a:cubicBezTo>
                    <a:pt x="5705" y="5304"/>
                    <a:pt x="6572" y="2569"/>
                    <a:pt x="6639" y="2569"/>
                  </a:cubicBezTo>
                  <a:lnTo>
                    <a:pt x="6305" y="2502"/>
                  </a:lnTo>
                  <a:cubicBezTo>
                    <a:pt x="6243" y="2502"/>
                    <a:pt x="5489" y="4982"/>
                    <a:pt x="2542" y="4982"/>
                  </a:cubicBezTo>
                  <a:cubicBezTo>
                    <a:pt x="2319" y="4982"/>
                    <a:pt x="2084" y="4968"/>
                    <a:pt x="1835" y="4937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7"/>
            <p:cNvSpPr/>
            <p:nvPr/>
          </p:nvSpPr>
          <p:spPr>
            <a:xfrm>
              <a:off x="10239150" y="7513325"/>
              <a:ext cx="60900" cy="75900"/>
            </a:xfrm>
            <a:custGeom>
              <a:avLst/>
              <a:gdLst/>
              <a:ahLst/>
              <a:cxnLst/>
              <a:rect l="l" t="t" r="r" b="b"/>
              <a:pathLst>
                <a:path w="2436" h="3036" extrusionOk="0">
                  <a:moveTo>
                    <a:pt x="2335" y="0"/>
                  </a:moveTo>
                  <a:cubicBezTo>
                    <a:pt x="668" y="467"/>
                    <a:pt x="67" y="2869"/>
                    <a:pt x="0" y="2969"/>
                  </a:cubicBezTo>
                  <a:lnTo>
                    <a:pt x="334" y="3036"/>
                  </a:lnTo>
                  <a:cubicBezTo>
                    <a:pt x="334" y="3002"/>
                    <a:pt x="968" y="701"/>
                    <a:pt x="2436" y="334"/>
                  </a:cubicBezTo>
                  <a:lnTo>
                    <a:pt x="2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7"/>
            <p:cNvSpPr/>
            <p:nvPr/>
          </p:nvSpPr>
          <p:spPr>
            <a:xfrm>
              <a:off x="10218300" y="7499975"/>
              <a:ext cx="69250" cy="79250"/>
            </a:xfrm>
            <a:custGeom>
              <a:avLst/>
              <a:gdLst/>
              <a:ahLst/>
              <a:cxnLst/>
              <a:rect l="l" t="t" r="r" b="b"/>
              <a:pathLst>
                <a:path w="2770" h="3170" extrusionOk="0">
                  <a:moveTo>
                    <a:pt x="2636" y="1"/>
                  </a:moveTo>
                  <a:cubicBezTo>
                    <a:pt x="234" y="835"/>
                    <a:pt x="1" y="3069"/>
                    <a:pt x="1" y="3103"/>
                  </a:cubicBezTo>
                  <a:lnTo>
                    <a:pt x="334" y="3170"/>
                  </a:lnTo>
                  <a:cubicBezTo>
                    <a:pt x="334" y="3069"/>
                    <a:pt x="501" y="1068"/>
                    <a:pt x="2769" y="334"/>
                  </a:cubicBezTo>
                  <a:lnTo>
                    <a:pt x="26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7"/>
            <p:cNvSpPr/>
            <p:nvPr/>
          </p:nvSpPr>
          <p:spPr>
            <a:xfrm>
              <a:off x="10194950" y="7479125"/>
              <a:ext cx="77575" cy="88425"/>
            </a:xfrm>
            <a:custGeom>
              <a:avLst/>
              <a:gdLst/>
              <a:ahLst/>
              <a:cxnLst/>
              <a:rect l="l" t="t" r="r" b="b"/>
              <a:pathLst>
                <a:path w="3103" h="3537" extrusionOk="0">
                  <a:moveTo>
                    <a:pt x="3069" y="1"/>
                  </a:moveTo>
                  <a:cubicBezTo>
                    <a:pt x="568" y="234"/>
                    <a:pt x="1" y="3436"/>
                    <a:pt x="1" y="3503"/>
                  </a:cubicBezTo>
                  <a:lnTo>
                    <a:pt x="334" y="3537"/>
                  </a:lnTo>
                  <a:cubicBezTo>
                    <a:pt x="334" y="3503"/>
                    <a:pt x="834" y="534"/>
                    <a:pt x="3103" y="334"/>
                  </a:cubicBezTo>
                  <a:lnTo>
                    <a:pt x="30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7"/>
            <p:cNvSpPr/>
            <p:nvPr/>
          </p:nvSpPr>
          <p:spPr>
            <a:xfrm>
              <a:off x="10551875" y="7509975"/>
              <a:ext cx="107600" cy="266900"/>
            </a:xfrm>
            <a:custGeom>
              <a:avLst/>
              <a:gdLst/>
              <a:ahLst/>
              <a:cxnLst/>
              <a:rect l="l" t="t" r="r" b="b"/>
              <a:pathLst>
                <a:path w="4304" h="10676" extrusionOk="0">
                  <a:moveTo>
                    <a:pt x="2402" y="1"/>
                  </a:moveTo>
                  <a:lnTo>
                    <a:pt x="0" y="501"/>
                  </a:lnTo>
                  <a:lnTo>
                    <a:pt x="3403" y="10675"/>
                  </a:lnTo>
                  <a:lnTo>
                    <a:pt x="4304" y="10175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7"/>
            <p:cNvSpPr/>
            <p:nvPr/>
          </p:nvSpPr>
          <p:spPr>
            <a:xfrm>
              <a:off x="10754525" y="7468300"/>
              <a:ext cx="192650" cy="265200"/>
            </a:xfrm>
            <a:custGeom>
              <a:avLst/>
              <a:gdLst/>
              <a:ahLst/>
              <a:cxnLst/>
              <a:rect l="l" t="t" r="r" b="b"/>
              <a:pathLst>
                <a:path w="7706" h="10608" extrusionOk="0">
                  <a:moveTo>
                    <a:pt x="5504" y="0"/>
                  </a:moveTo>
                  <a:lnTo>
                    <a:pt x="0" y="10608"/>
                  </a:lnTo>
                  <a:lnTo>
                    <a:pt x="968" y="10608"/>
                  </a:lnTo>
                  <a:lnTo>
                    <a:pt x="7706" y="1101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7"/>
            <p:cNvSpPr/>
            <p:nvPr/>
          </p:nvSpPr>
          <p:spPr>
            <a:xfrm>
              <a:off x="10664450" y="7471625"/>
              <a:ext cx="65900" cy="286900"/>
            </a:xfrm>
            <a:custGeom>
              <a:avLst/>
              <a:gdLst/>
              <a:ahLst/>
              <a:cxnLst/>
              <a:rect l="l" t="t" r="r" b="b"/>
              <a:pathLst>
                <a:path w="2636" h="11476" extrusionOk="0">
                  <a:moveTo>
                    <a:pt x="2636" y="0"/>
                  </a:moveTo>
                  <a:lnTo>
                    <a:pt x="1" y="334"/>
                  </a:lnTo>
                  <a:cubicBezTo>
                    <a:pt x="1" y="334"/>
                    <a:pt x="67" y="11375"/>
                    <a:pt x="1" y="11475"/>
                  </a:cubicBezTo>
                  <a:lnTo>
                    <a:pt x="935" y="11475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7"/>
            <p:cNvSpPr/>
            <p:nvPr/>
          </p:nvSpPr>
          <p:spPr>
            <a:xfrm>
              <a:off x="10709475" y="7492475"/>
              <a:ext cx="115950" cy="262700"/>
            </a:xfrm>
            <a:custGeom>
              <a:avLst/>
              <a:gdLst/>
              <a:ahLst/>
              <a:cxnLst/>
              <a:rect l="l" t="t" r="r" b="b"/>
              <a:pathLst>
                <a:path w="4638" h="10508" extrusionOk="0">
                  <a:moveTo>
                    <a:pt x="2036" y="0"/>
                  </a:moveTo>
                  <a:lnTo>
                    <a:pt x="1" y="10508"/>
                  </a:lnTo>
                  <a:lnTo>
                    <a:pt x="1002" y="10508"/>
                  </a:lnTo>
                  <a:lnTo>
                    <a:pt x="4638" y="534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7"/>
            <p:cNvSpPr/>
            <p:nvPr/>
          </p:nvSpPr>
          <p:spPr>
            <a:xfrm>
              <a:off x="10500175" y="7684275"/>
              <a:ext cx="418650" cy="334500"/>
            </a:xfrm>
            <a:custGeom>
              <a:avLst/>
              <a:gdLst/>
              <a:ahLst/>
              <a:cxnLst/>
              <a:rect l="l" t="t" r="r" b="b"/>
              <a:pathLst>
                <a:path w="16746" h="13380" extrusionOk="0">
                  <a:moveTo>
                    <a:pt x="12709" y="1"/>
                  </a:moveTo>
                  <a:cubicBezTo>
                    <a:pt x="10135" y="1731"/>
                    <a:pt x="8289" y="2242"/>
                    <a:pt x="7006" y="2242"/>
                  </a:cubicBezTo>
                  <a:cubicBezTo>
                    <a:pt x="5147" y="2242"/>
                    <a:pt x="4470" y="1168"/>
                    <a:pt x="4470" y="1168"/>
                  </a:cubicBezTo>
                  <a:lnTo>
                    <a:pt x="0" y="10708"/>
                  </a:lnTo>
                  <a:cubicBezTo>
                    <a:pt x="2924" y="12700"/>
                    <a:pt x="5680" y="13379"/>
                    <a:pt x="8079" y="13379"/>
                  </a:cubicBezTo>
                  <a:cubicBezTo>
                    <a:pt x="13235" y="13379"/>
                    <a:pt x="16746" y="10241"/>
                    <a:pt x="16746" y="10241"/>
                  </a:cubicBezTo>
                  <a:lnTo>
                    <a:pt x="12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7"/>
            <p:cNvSpPr/>
            <p:nvPr/>
          </p:nvSpPr>
          <p:spPr>
            <a:xfrm>
              <a:off x="10591900" y="7710125"/>
              <a:ext cx="241025" cy="71750"/>
            </a:xfrm>
            <a:custGeom>
              <a:avLst/>
              <a:gdLst/>
              <a:ahLst/>
              <a:cxnLst/>
              <a:rect l="l" t="t" r="r" b="b"/>
              <a:pathLst>
                <a:path w="9641" h="2870" extrusionOk="0">
                  <a:moveTo>
                    <a:pt x="9374" y="1"/>
                  </a:moveTo>
                  <a:cubicBezTo>
                    <a:pt x="7553" y="1991"/>
                    <a:pt x="5666" y="2572"/>
                    <a:pt x="4081" y="2572"/>
                  </a:cubicBezTo>
                  <a:cubicBezTo>
                    <a:pt x="1919" y="2572"/>
                    <a:pt x="316" y="1493"/>
                    <a:pt x="201" y="1435"/>
                  </a:cubicBezTo>
                  <a:lnTo>
                    <a:pt x="1" y="1702"/>
                  </a:lnTo>
                  <a:cubicBezTo>
                    <a:pt x="34" y="1702"/>
                    <a:pt x="1735" y="2869"/>
                    <a:pt x="4070" y="2869"/>
                  </a:cubicBezTo>
                  <a:cubicBezTo>
                    <a:pt x="5738" y="2869"/>
                    <a:pt x="7739" y="2302"/>
                    <a:pt x="9641" y="201"/>
                  </a:cubicBezTo>
                  <a:lnTo>
                    <a:pt x="93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7"/>
            <p:cNvSpPr/>
            <p:nvPr/>
          </p:nvSpPr>
          <p:spPr>
            <a:xfrm>
              <a:off x="10583575" y="7735150"/>
              <a:ext cx="258525" cy="79250"/>
            </a:xfrm>
            <a:custGeom>
              <a:avLst/>
              <a:gdLst/>
              <a:ahLst/>
              <a:cxnLst/>
              <a:rect l="l" t="t" r="r" b="b"/>
              <a:pathLst>
                <a:path w="10341" h="3170" extrusionOk="0">
                  <a:moveTo>
                    <a:pt x="10074" y="0"/>
                  </a:moveTo>
                  <a:cubicBezTo>
                    <a:pt x="8173" y="2196"/>
                    <a:pt x="6154" y="2842"/>
                    <a:pt x="4440" y="2842"/>
                  </a:cubicBezTo>
                  <a:cubicBezTo>
                    <a:pt x="2092" y="2842"/>
                    <a:pt x="316" y="1631"/>
                    <a:pt x="200" y="1535"/>
                  </a:cubicBezTo>
                  <a:lnTo>
                    <a:pt x="0" y="1835"/>
                  </a:lnTo>
                  <a:cubicBezTo>
                    <a:pt x="33" y="1868"/>
                    <a:pt x="1901" y="3169"/>
                    <a:pt x="4470" y="3169"/>
                  </a:cubicBezTo>
                  <a:cubicBezTo>
                    <a:pt x="6305" y="3169"/>
                    <a:pt x="8373" y="2502"/>
                    <a:pt x="10341" y="200"/>
                  </a:cubicBezTo>
                  <a:lnTo>
                    <a:pt x="100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7"/>
            <p:cNvSpPr/>
            <p:nvPr/>
          </p:nvSpPr>
          <p:spPr>
            <a:xfrm>
              <a:off x="10510175" y="7901925"/>
              <a:ext cx="399475" cy="95925"/>
            </a:xfrm>
            <a:custGeom>
              <a:avLst/>
              <a:gdLst/>
              <a:ahLst/>
              <a:cxnLst/>
              <a:rect l="l" t="t" r="r" b="b"/>
              <a:pathLst>
                <a:path w="15979" h="3837" extrusionOk="0">
                  <a:moveTo>
                    <a:pt x="15745" y="1"/>
                  </a:moveTo>
                  <a:cubicBezTo>
                    <a:pt x="12974" y="2651"/>
                    <a:pt x="10190" y="3500"/>
                    <a:pt x="7761" y="3500"/>
                  </a:cubicBezTo>
                  <a:cubicBezTo>
                    <a:pt x="3464" y="3500"/>
                    <a:pt x="277" y="844"/>
                    <a:pt x="234" y="801"/>
                  </a:cubicBezTo>
                  <a:lnTo>
                    <a:pt x="1" y="1035"/>
                  </a:lnTo>
                  <a:cubicBezTo>
                    <a:pt x="67" y="1102"/>
                    <a:pt x="3336" y="3837"/>
                    <a:pt x="7773" y="3837"/>
                  </a:cubicBezTo>
                  <a:cubicBezTo>
                    <a:pt x="10241" y="3837"/>
                    <a:pt x="13110" y="2970"/>
                    <a:pt x="15979" y="268"/>
                  </a:cubicBezTo>
                  <a:lnTo>
                    <a:pt x="15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7"/>
            <p:cNvSpPr/>
            <p:nvPr/>
          </p:nvSpPr>
          <p:spPr>
            <a:xfrm>
              <a:off x="10521850" y="7872750"/>
              <a:ext cx="374450" cy="99250"/>
            </a:xfrm>
            <a:custGeom>
              <a:avLst/>
              <a:gdLst/>
              <a:ahLst/>
              <a:cxnLst/>
              <a:rect l="l" t="t" r="r" b="b"/>
              <a:pathLst>
                <a:path w="14978" h="3970" extrusionOk="0">
                  <a:moveTo>
                    <a:pt x="14711" y="0"/>
                  </a:moveTo>
                  <a:cubicBezTo>
                    <a:pt x="12351" y="2779"/>
                    <a:pt x="9805" y="3668"/>
                    <a:pt x="7514" y="3668"/>
                  </a:cubicBezTo>
                  <a:cubicBezTo>
                    <a:pt x="3588" y="3668"/>
                    <a:pt x="411" y="1057"/>
                    <a:pt x="201" y="868"/>
                  </a:cubicBezTo>
                  <a:lnTo>
                    <a:pt x="1" y="1134"/>
                  </a:lnTo>
                  <a:cubicBezTo>
                    <a:pt x="101" y="1168"/>
                    <a:pt x="3470" y="3970"/>
                    <a:pt x="7606" y="3970"/>
                  </a:cubicBezTo>
                  <a:cubicBezTo>
                    <a:pt x="9974" y="3970"/>
                    <a:pt x="12610" y="3036"/>
                    <a:pt x="14978" y="200"/>
                  </a:cubicBezTo>
                  <a:lnTo>
                    <a:pt x="14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7"/>
            <p:cNvSpPr/>
            <p:nvPr/>
          </p:nvSpPr>
          <p:spPr>
            <a:xfrm>
              <a:off x="9303475" y="7588375"/>
              <a:ext cx="728875" cy="463700"/>
            </a:xfrm>
            <a:custGeom>
              <a:avLst/>
              <a:gdLst/>
              <a:ahLst/>
              <a:cxnLst/>
              <a:rect l="l" t="t" r="r" b="b"/>
              <a:pathLst>
                <a:path w="29155" h="18548" extrusionOk="0">
                  <a:moveTo>
                    <a:pt x="19415" y="0"/>
                  </a:moveTo>
                  <a:lnTo>
                    <a:pt x="1" y="6805"/>
                  </a:lnTo>
                  <a:lnTo>
                    <a:pt x="9841" y="18547"/>
                  </a:lnTo>
                  <a:lnTo>
                    <a:pt x="29155" y="8640"/>
                  </a:lnTo>
                  <a:lnTo>
                    <a:pt x="19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7"/>
            <p:cNvSpPr/>
            <p:nvPr/>
          </p:nvSpPr>
          <p:spPr>
            <a:xfrm>
              <a:off x="9366025" y="7619225"/>
              <a:ext cx="617125" cy="404475"/>
            </a:xfrm>
            <a:custGeom>
              <a:avLst/>
              <a:gdLst/>
              <a:ahLst/>
              <a:cxnLst/>
              <a:rect l="l" t="t" r="r" b="b"/>
              <a:pathLst>
                <a:path w="24685" h="16179" extrusionOk="0">
                  <a:moveTo>
                    <a:pt x="16746" y="401"/>
                  </a:moveTo>
                  <a:lnTo>
                    <a:pt x="24084" y="7339"/>
                  </a:lnTo>
                  <a:lnTo>
                    <a:pt x="7372" y="15779"/>
                  </a:lnTo>
                  <a:lnTo>
                    <a:pt x="534" y="5905"/>
                  </a:lnTo>
                  <a:lnTo>
                    <a:pt x="16746" y="401"/>
                  </a:lnTo>
                  <a:close/>
                  <a:moveTo>
                    <a:pt x="16846" y="1"/>
                  </a:moveTo>
                  <a:lnTo>
                    <a:pt x="1" y="5738"/>
                  </a:lnTo>
                  <a:lnTo>
                    <a:pt x="7306" y="16179"/>
                  </a:lnTo>
                  <a:lnTo>
                    <a:pt x="24685" y="7439"/>
                  </a:lnTo>
                  <a:lnTo>
                    <a:pt x="168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7"/>
            <p:cNvSpPr/>
            <p:nvPr/>
          </p:nvSpPr>
          <p:spPr>
            <a:xfrm>
              <a:off x="9499450" y="7677575"/>
              <a:ext cx="289400" cy="259225"/>
            </a:xfrm>
            <a:custGeom>
              <a:avLst/>
              <a:gdLst/>
              <a:ahLst/>
              <a:cxnLst/>
              <a:rect l="l" t="t" r="r" b="b"/>
              <a:pathLst>
                <a:path w="11576" h="10369" extrusionOk="0">
                  <a:moveTo>
                    <a:pt x="8559" y="1"/>
                  </a:moveTo>
                  <a:cubicBezTo>
                    <a:pt x="8477" y="1"/>
                    <a:pt x="8393" y="32"/>
                    <a:pt x="8307" y="102"/>
                  </a:cubicBezTo>
                  <a:cubicBezTo>
                    <a:pt x="7406" y="769"/>
                    <a:pt x="9141" y="2837"/>
                    <a:pt x="9141" y="2837"/>
                  </a:cubicBezTo>
                  <a:cubicBezTo>
                    <a:pt x="9141" y="2837"/>
                    <a:pt x="4931" y="1790"/>
                    <a:pt x="2988" y="1790"/>
                  </a:cubicBezTo>
                  <a:cubicBezTo>
                    <a:pt x="2455" y="1790"/>
                    <a:pt x="2093" y="1869"/>
                    <a:pt x="2035" y="2070"/>
                  </a:cubicBezTo>
                  <a:cubicBezTo>
                    <a:pt x="1802" y="2970"/>
                    <a:pt x="7806" y="3638"/>
                    <a:pt x="7973" y="3671"/>
                  </a:cubicBezTo>
                  <a:cubicBezTo>
                    <a:pt x="7706" y="3738"/>
                    <a:pt x="1" y="5072"/>
                    <a:pt x="234" y="6239"/>
                  </a:cubicBezTo>
                  <a:cubicBezTo>
                    <a:pt x="280" y="6439"/>
                    <a:pt x="529" y="6521"/>
                    <a:pt x="910" y="6521"/>
                  </a:cubicBezTo>
                  <a:cubicBezTo>
                    <a:pt x="2762" y="6521"/>
                    <a:pt x="7739" y="4572"/>
                    <a:pt x="7740" y="4572"/>
                  </a:cubicBezTo>
                  <a:lnTo>
                    <a:pt x="7740" y="4572"/>
                  </a:lnTo>
                  <a:cubicBezTo>
                    <a:pt x="7739" y="4572"/>
                    <a:pt x="1635" y="8675"/>
                    <a:pt x="2536" y="9575"/>
                  </a:cubicBezTo>
                  <a:cubicBezTo>
                    <a:pt x="2605" y="9639"/>
                    <a:pt x="2695" y="9669"/>
                    <a:pt x="2804" y="9669"/>
                  </a:cubicBezTo>
                  <a:cubicBezTo>
                    <a:pt x="4163" y="9669"/>
                    <a:pt x="8339" y="5006"/>
                    <a:pt x="8340" y="5005"/>
                  </a:cubicBezTo>
                  <a:lnTo>
                    <a:pt x="8340" y="5005"/>
                  </a:lnTo>
                  <a:cubicBezTo>
                    <a:pt x="8339" y="5006"/>
                    <a:pt x="5338" y="9942"/>
                    <a:pt x="6305" y="10342"/>
                  </a:cubicBezTo>
                  <a:cubicBezTo>
                    <a:pt x="6346" y="10360"/>
                    <a:pt x="6388" y="10369"/>
                    <a:pt x="6432" y="10369"/>
                  </a:cubicBezTo>
                  <a:cubicBezTo>
                    <a:pt x="7455" y="10369"/>
                    <a:pt x="9174" y="5672"/>
                    <a:pt x="9174" y="5672"/>
                  </a:cubicBezTo>
                  <a:lnTo>
                    <a:pt x="9207" y="5672"/>
                  </a:lnTo>
                  <a:cubicBezTo>
                    <a:pt x="9207" y="5672"/>
                    <a:pt x="11576" y="4638"/>
                    <a:pt x="9841" y="2570"/>
                  </a:cubicBezTo>
                  <a:cubicBezTo>
                    <a:pt x="9841" y="2570"/>
                    <a:pt x="9300" y="1"/>
                    <a:pt x="8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7"/>
            <p:cNvSpPr/>
            <p:nvPr/>
          </p:nvSpPr>
          <p:spPr>
            <a:xfrm>
              <a:off x="9787150" y="7785175"/>
              <a:ext cx="37550" cy="62575"/>
            </a:xfrm>
            <a:custGeom>
              <a:avLst/>
              <a:gdLst/>
              <a:ahLst/>
              <a:cxnLst/>
              <a:rect l="l" t="t" r="r" b="b"/>
              <a:pathLst>
                <a:path w="1502" h="2503" extrusionOk="0">
                  <a:moveTo>
                    <a:pt x="735" y="1"/>
                  </a:moveTo>
                  <a:cubicBezTo>
                    <a:pt x="334" y="1"/>
                    <a:pt x="1" y="568"/>
                    <a:pt x="1" y="1268"/>
                  </a:cubicBezTo>
                  <a:cubicBezTo>
                    <a:pt x="1" y="1935"/>
                    <a:pt x="334" y="2503"/>
                    <a:pt x="735" y="2503"/>
                  </a:cubicBezTo>
                  <a:cubicBezTo>
                    <a:pt x="1168" y="2503"/>
                    <a:pt x="1502" y="1935"/>
                    <a:pt x="1502" y="1268"/>
                  </a:cubicBezTo>
                  <a:cubicBezTo>
                    <a:pt x="1502" y="568"/>
                    <a:pt x="1168" y="1"/>
                    <a:pt x="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7"/>
            <p:cNvSpPr/>
            <p:nvPr/>
          </p:nvSpPr>
          <p:spPr>
            <a:xfrm>
              <a:off x="9772150" y="7730025"/>
              <a:ext cx="19200" cy="16825"/>
            </a:xfrm>
            <a:custGeom>
              <a:avLst/>
              <a:gdLst/>
              <a:ahLst/>
              <a:cxnLst/>
              <a:rect l="l" t="t" r="r" b="b"/>
              <a:pathLst>
                <a:path w="768" h="673" extrusionOk="0">
                  <a:moveTo>
                    <a:pt x="459" y="1"/>
                  </a:moveTo>
                  <a:cubicBezTo>
                    <a:pt x="440" y="1"/>
                    <a:pt x="421" y="2"/>
                    <a:pt x="401" y="5"/>
                  </a:cubicBezTo>
                  <a:cubicBezTo>
                    <a:pt x="167" y="5"/>
                    <a:pt x="0" y="139"/>
                    <a:pt x="0" y="339"/>
                  </a:cubicBezTo>
                  <a:cubicBezTo>
                    <a:pt x="0" y="506"/>
                    <a:pt x="167" y="672"/>
                    <a:pt x="401" y="672"/>
                  </a:cubicBezTo>
                  <a:cubicBezTo>
                    <a:pt x="601" y="672"/>
                    <a:pt x="768" y="539"/>
                    <a:pt x="768" y="339"/>
                  </a:cubicBezTo>
                  <a:cubicBezTo>
                    <a:pt x="768" y="156"/>
                    <a:pt x="656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7"/>
            <p:cNvSpPr/>
            <p:nvPr/>
          </p:nvSpPr>
          <p:spPr>
            <a:xfrm>
              <a:off x="9820525" y="7746825"/>
              <a:ext cx="68400" cy="43375"/>
            </a:xfrm>
            <a:custGeom>
              <a:avLst/>
              <a:gdLst/>
              <a:ahLst/>
              <a:cxnLst/>
              <a:rect l="l" t="t" r="r" b="b"/>
              <a:pathLst>
                <a:path w="2736" h="1735" extrusionOk="0">
                  <a:moveTo>
                    <a:pt x="1368" y="0"/>
                  </a:moveTo>
                  <a:cubicBezTo>
                    <a:pt x="601" y="0"/>
                    <a:pt x="0" y="401"/>
                    <a:pt x="0" y="868"/>
                  </a:cubicBezTo>
                  <a:cubicBezTo>
                    <a:pt x="0" y="1335"/>
                    <a:pt x="601" y="1735"/>
                    <a:pt x="1368" y="1735"/>
                  </a:cubicBezTo>
                  <a:cubicBezTo>
                    <a:pt x="2135" y="1735"/>
                    <a:pt x="2735" y="1335"/>
                    <a:pt x="2735" y="868"/>
                  </a:cubicBezTo>
                  <a:cubicBezTo>
                    <a:pt x="2735" y="401"/>
                    <a:pt x="2135" y="0"/>
                    <a:pt x="1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7"/>
            <p:cNvSpPr/>
            <p:nvPr/>
          </p:nvSpPr>
          <p:spPr>
            <a:xfrm>
              <a:off x="9442750" y="7785925"/>
              <a:ext cx="40050" cy="19300"/>
            </a:xfrm>
            <a:custGeom>
              <a:avLst/>
              <a:gdLst/>
              <a:ahLst/>
              <a:cxnLst/>
              <a:rect l="l" t="t" r="r" b="b"/>
              <a:pathLst>
                <a:path w="1602" h="772" extrusionOk="0">
                  <a:moveTo>
                    <a:pt x="902" y="0"/>
                  </a:moveTo>
                  <a:cubicBezTo>
                    <a:pt x="869" y="0"/>
                    <a:pt x="835" y="2"/>
                    <a:pt x="801" y="4"/>
                  </a:cubicBezTo>
                  <a:cubicBezTo>
                    <a:pt x="334" y="4"/>
                    <a:pt x="0" y="171"/>
                    <a:pt x="0" y="404"/>
                  </a:cubicBezTo>
                  <a:cubicBezTo>
                    <a:pt x="0" y="605"/>
                    <a:pt x="401" y="771"/>
                    <a:pt x="801" y="771"/>
                  </a:cubicBezTo>
                  <a:cubicBezTo>
                    <a:pt x="1268" y="771"/>
                    <a:pt x="1602" y="605"/>
                    <a:pt x="1602" y="404"/>
                  </a:cubicBezTo>
                  <a:cubicBezTo>
                    <a:pt x="1602" y="188"/>
                    <a:pt x="1315" y="0"/>
                    <a:pt x="9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7"/>
            <p:cNvSpPr/>
            <p:nvPr/>
          </p:nvSpPr>
          <p:spPr>
            <a:xfrm>
              <a:off x="9486950" y="7765175"/>
              <a:ext cx="41725" cy="29200"/>
            </a:xfrm>
            <a:custGeom>
              <a:avLst/>
              <a:gdLst/>
              <a:ahLst/>
              <a:cxnLst/>
              <a:rect l="l" t="t" r="r" b="b"/>
              <a:pathLst>
                <a:path w="1669" h="1168" extrusionOk="0">
                  <a:moveTo>
                    <a:pt x="834" y="0"/>
                  </a:moveTo>
                  <a:cubicBezTo>
                    <a:pt x="367" y="0"/>
                    <a:pt x="0" y="267"/>
                    <a:pt x="0" y="601"/>
                  </a:cubicBezTo>
                  <a:cubicBezTo>
                    <a:pt x="0" y="934"/>
                    <a:pt x="367" y="1168"/>
                    <a:pt x="834" y="1168"/>
                  </a:cubicBezTo>
                  <a:cubicBezTo>
                    <a:pt x="1301" y="1168"/>
                    <a:pt x="1668" y="934"/>
                    <a:pt x="1668" y="601"/>
                  </a:cubicBezTo>
                  <a:cubicBezTo>
                    <a:pt x="1668" y="267"/>
                    <a:pt x="1301" y="0"/>
                    <a:pt x="8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4405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49"/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EXAMPLES</a:t>
            </a:r>
            <a:endParaRPr dirty="0"/>
          </a:p>
        </p:txBody>
      </p:sp>
      <p:sp>
        <p:nvSpPr>
          <p:cNvPr id="1912" name="Google Shape;1912;p49"/>
          <p:cNvSpPr txBox="1">
            <a:spLocks noGrp="1"/>
          </p:cNvSpPr>
          <p:nvPr>
            <p:ph type="title" idx="2"/>
          </p:nvPr>
        </p:nvSpPr>
        <p:spPr>
          <a:xfrm>
            <a:off x="1075811" y="3491368"/>
            <a:ext cx="2374012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 smtClean="0"/>
              <a:t>She listens to music </a:t>
            </a:r>
            <a:r>
              <a:rPr lang="es-CO" sz="3000" dirty="0" smtClean="0">
                <a:solidFill>
                  <a:srgbClr val="FF0000"/>
                </a:solidFill>
              </a:rPr>
              <a:t>while</a:t>
            </a:r>
            <a:r>
              <a:rPr lang="es-CO" sz="3000" dirty="0" smtClean="0"/>
              <a:t> she runs</a:t>
            </a:r>
            <a:endParaRPr sz="3000" dirty="0"/>
          </a:p>
        </p:txBody>
      </p:sp>
      <p:sp>
        <p:nvSpPr>
          <p:cNvPr id="1914" name="Google Shape;1914;p49"/>
          <p:cNvSpPr txBox="1">
            <a:spLocks noGrp="1"/>
          </p:cNvSpPr>
          <p:nvPr>
            <p:ph type="title" idx="3"/>
          </p:nvPr>
        </p:nvSpPr>
        <p:spPr>
          <a:xfrm>
            <a:off x="5733042" y="3614602"/>
            <a:ext cx="2690958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 smtClean="0"/>
              <a:t>David talk in English </a:t>
            </a:r>
            <a:r>
              <a:rPr lang="es-CO" sz="3000" dirty="0" smtClean="0">
                <a:solidFill>
                  <a:srgbClr val="FF0000"/>
                </a:solidFill>
              </a:rPr>
              <a:t>while</a:t>
            </a:r>
            <a:r>
              <a:rPr lang="es-CO" sz="3000" dirty="0" smtClean="0"/>
              <a:t> he is playing videogames</a:t>
            </a:r>
            <a:endParaRPr sz="3000" dirty="0">
              <a:solidFill>
                <a:srgbClr val="FF0000"/>
              </a:solidFill>
            </a:endParaRPr>
          </a:p>
        </p:txBody>
      </p:sp>
      <p:grpSp>
        <p:nvGrpSpPr>
          <p:cNvPr id="1920" name="Google Shape;1920;p49"/>
          <p:cNvGrpSpPr/>
          <p:nvPr/>
        </p:nvGrpSpPr>
        <p:grpSpPr>
          <a:xfrm>
            <a:off x="3766867" y="1815850"/>
            <a:ext cx="1764775" cy="1930300"/>
            <a:chOff x="-9054475" y="5451575"/>
            <a:chExt cx="1764775" cy="1930300"/>
          </a:xfrm>
        </p:grpSpPr>
        <p:sp>
          <p:nvSpPr>
            <p:cNvPr id="1921" name="Google Shape;1921;p49"/>
            <p:cNvSpPr/>
            <p:nvPr/>
          </p:nvSpPr>
          <p:spPr>
            <a:xfrm>
              <a:off x="-9054475" y="5451575"/>
              <a:ext cx="1764775" cy="1930300"/>
            </a:xfrm>
            <a:custGeom>
              <a:avLst/>
              <a:gdLst/>
              <a:ahLst/>
              <a:cxnLst/>
              <a:rect l="l" t="t" r="r" b="b"/>
              <a:pathLst>
                <a:path w="70591" h="77212" extrusionOk="0">
                  <a:moveTo>
                    <a:pt x="15397" y="40613"/>
                  </a:moveTo>
                  <a:lnTo>
                    <a:pt x="15952" y="40971"/>
                  </a:lnTo>
                  <a:cubicBezTo>
                    <a:pt x="15626" y="40841"/>
                    <a:pt x="15299" y="40776"/>
                    <a:pt x="15006" y="40645"/>
                  </a:cubicBezTo>
                  <a:cubicBezTo>
                    <a:pt x="15136" y="40645"/>
                    <a:pt x="15267" y="40645"/>
                    <a:pt x="15397" y="40613"/>
                  </a:cubicBezTo>
                  <a:close/>
                  <a:moveTo>
                    <a:pt x="48409" y="1"/>
                  </a:moveTo>
                  <a:cubicBezTo>
                    <a:pt x="40645" y="1"/>
                    <a:pt x="31218" y="3002"/>
                    <a:pt x="23944" y="7503"/>
                  </a:cubicBezTo>
                  <a:cubicBezTo>
                    <a:pt x="19214" y="7666"/>
                    <a:pt x="14321" y="10472"/>
                    <a:pt x="11189" y="14908"/>
                  </a:cubicBezTo>
                  <a:cubicBezTo>
                    <a:pt x="8775" y="18268"/>
                    <a:pt x="7601" y="22182"/>
                    <a:pt x="7764" y="25966"/>
                  </a:cubicBezTo>
                  <a:cubicBezTo>
                    <a:pt x="7797" y="27075"/>
                    <a:pt x="8025" y="28119"/>
                    <a:pt x="8254" y="29098"/>
                  </a:cubicBezTo>
                  <a:cubicBezTo>
                    <a:pt x="7960" y="28967"/>
                    <a:pt x="7699" y="28935"/>
                    <a:pt x="7373" y="28935"/>
                  </a:cubicBezTo>
                  <a:cubicBezTo>
                    <a:pt x="6981" y="28935"/>
                    <a:pt x="6623" y="29032"/>
                    <a:pt x="6296" y="29196"/>
                  </a:cubicBezTo>
                  <a:lnTo>
                    <a:pt x="3067" y="30696"/>
                  </a:lnTo>
                  <a:cubicBezTo>
                    <a:pt x="2415" y="31022"/>
                    <a:pt x="1925" y="31642"/>
                    <a:pt x="1730" y="32327"/>
                  </a:cubicBezTo>
                  <a:cubicBezTo>
                    <a:pt x="1534" y="33012"/>
                    <a:pt x="1730" y="33795"/>
                    <a:pt x="2186" y="34415"/>
                  </a:cubicBezTo>
                  <a:lnTo>
                    <a:pt x="2839" y="35230"/>
                  </a:lnTo>
                  <a:lnTo>
                    <a:pt x="2871" y="35295"/>
                  </a:lnTo>
                  <a:cubicBezTo>
                    <a:pt x="3002" y="35491"/>
                    <a:pt x="3165" y="35720"/>
                    <a:pt x="3328" y="35883"/>
                  </a:cubicBezTo>
                  <a:cubicBezTo>
                    <a:pt x="3458" y="36111"/>
                    <a:pt x="3654" y="36372"/>
                    <a:pt x="3850" y="36535"/>
                  </a:cubicBezTo>
                  <a:lnTo>
                    <a:pt x="4176" y="36926"/>
                  </a:lnTo>
                  <a:cubicBezTo>
                    <a:pt x="2284" y="38655"/>
                    <a:pt x="1" y="41950"/>
                    <a:pt x="1142" y="45669"/>
                  </a:cubicBezTo>
                  <a:cubicBezTo>
                    <a:pt x="1860" y="47887"/>
                    <a:pt x="3654" y="49322"/>
                    <a:pt x="5872" y="49322"/>
                  </a:cubicBezTo>
                  <a:cubicBezTo>
                    <a:pt x="6525" y="49322"/>
                    <a:pt x="7144" y="49192"/>
                    <a:pt x="7764" y="48996"/>
                  </a:cubicBezTo>
                  <a:cubicBezTo>
                    <a:pt x="9558" y="51279"/>
                    <a:pt x="12461" y="53367"/>
                    <a:pt x="16735" y="53367"/>
                  </a:cubicBezTo>
                  <a:cubicBezTo>
                    <a:pt x="19638" y="53367"/>
                    <a:pt x="22835" y="52421"/>
                    <a:pt x="26358" y="50562"/>
                  </a:cubicBezTo>
                  <a:cubicBezTo>
                    <a:pt x="26879" y="51149"/>
                    <a:pt x="27467" y="51638"/>
                    <a:pt x="28021" y="52062"/>
                  </a:cubicBezTo>
                  <a:cubicBezTo>
                    <a:pt x="28054" y="52356"/>
                    <a:pt x="28152" y="52617"/>
                    <a:pt x="28282" y="52878"/>
                  </a:cubicBezTo>
                  <a:lnTo>
                    <a:pt x="26586" y="63707"/>
                  </a:lnTo>
                  <a:cubicBezTo>
                    <a:pt x="25901" y="63805"/>
                    <a:pt x="25281" y="64164"/>
                    <a:pt x="24922" y="64686"/>
                  </a:cubicBezTo>
                  <a:cubicBezTo>
                    <a:pt x="24727" y="64980"/>
                    <a:pt x="24596" y="65273"/>
                    <a:pt x="24531" y="65599"/>
                  </a:cubicBezTo>
                  <a:cubicBezTo>
                    <a:pt x="23976" y="65469"/>
                    <a:pt x="23487" y="65338"/>
                    <a:pt x="22998" y="65273"/>
                  </a:cubicBezTo>
                  <a:cubicBezTo>
                    <a:pt x="22443" y="65012"/>
                    <a:pt x="21986" y="64947"/>
                    <a:pt x="21856" y="64914"/>
                  </a:cubicBezTo>
                  <a:cubicBezTo>
                    <a:pt x="21758" y="64849"/>
                    <a:pt x="21595" y="64849"/>
                    <a:pt x="21465" y="64849"/>
                  </a:cubicBezTo>
                  <a:cubicBezTo>
                    <a:pt x="21171" y="64849"/>
                    <a:pt x="20877" y="64914"/>
                    <a:pt x="20616" y="65012"/>
                  </a:cubicBezTo>
                  <a:lnTo>
                    <a:pt x="20551" y="65012"/>
                  </a:lnTo>
                  <a:cubicBezTo>
                    <a:pt x="13831" y="65012"/>
                    <a:pt x="11255" y="70558"/>
                    <a:pt x="11189" y="74276"/>
                  </a:cubicBezTo>
                  <a:cubicBezTo>
                    <a:pt x="11157" y="75451"/>
                    <a:pt x="11972" y="76494"/>
                    <a:pt x="13114" y="76723"/>
                  </a:cubicBezTo>
                  <a:cubicBezTo>
                    <a:pt x="14614" y="77049"/>
                    <a:pt x="16213" y="77212"/>
                    <a:pt x="17844" y="77212"/>
                  </a:cubicBezTo>
                  <a:cubicBezTo>
                    <a:pt x="26521" y="77212"/>
                    <a:pt x="34480" y="72678"/>
                    <a:pt x="34806" y="72515"/>
                  </a:cubicBezTo>
                  <a:cubicBezTo>
                    <a:pt x="35491" y="72123"/>
                    <a:pt x="35980" y="71373"/>
                    <a:pt x="36013" y="70558"/>
                  </a:cubicBezTo>
                  <a:lnTo>
                    <a:pt x="36078" y="69807"/>
                  </a:lnTo>
                  <a:lnTo>
                    <a:pt x="36633" y="61424"/>
                  </a:lnTo>
                  <a:lnTo>
                    <a:pt x="39373" y="71145"/>
                  </a:lnTo>
                  <a:lnTo>
                    <a:pt x="39569" y="71797"/>
                  </a:lnTo>
                  <a:cubicBezTo>
                    <a:pt x="39699" y="72156"/>
                    <a:pt x="39895" y="72515"/>
                    <a:pt x="40188" y="72808"/>
                  </a:cubicBezTo>
                  <a:cubicBezTo>
                    <a:pt x="40547" y="73167"/>
                    <a:pt x="43907" y="76429"/>
                    <a:pt x="51768" y="76429"/>
                  </a:cubicBezTo>
                  <a:cubicBezTo>
                    <a:pt x="55030" y="76429"/>
                    <a:pt x="58651" y="75875"/>
                    <a:pt x="62533" y="74733"/>
                  </a:cubicBezTo>
                  <a:cubicBezTo>
                    <a:pt x="63512" y="74439"/>
                    <a:pt x="64197" y="73591"/>
                    <a:pt x="64262" y="72580"/>
                  </a:cubicBezTo>
                  <a:cubicBezTo>
                    <a:pt x="64262" y="72450"/>
                    <a:pt x="64327" y="71993"/>
                    <a:pt x="64262" y="71373"/>
                  </a:cubicBezTo>
                  <a:cubicBezTo>
                    <a:pt x="64327" y="71014"/>
                    <a:pt x="64262" y="70623"/>
                    <a:pt x="64164" y="70231"/>
                  </a:cubicBezTo>
                  <a:cubicBezTo>
                    <a:pt x="63903" y="68927"/>
                    <a:pt x="63381" y="67296"/>
                    <a:pt x="62109" y="65958"/>
                  </a:cubicBezTo>
                  <a:cubicBezTo>
                    <a:pt x="61130" y="64914"/>
                    <a:pt x="59336" y="63642"/>
                    <a:pt x="56335" y="63642"/>
                  </a:cubicBezTo>
                  <a:cubicBezTo>
                    <a:pt x="55389" y="63642"/>
                    <a:pt x="54411" y="63773"/>
                    <a:pt x="53334" y="64001"/>
                  </a:cubicBezTo>
                  <a:cubicBezTo>
                    <a:pt x="53236" y="64001"/>
                    <a:pt x="53106" y="63968"/>
                    <a:pt x="52975" y="63968"/>
                  </a:cubicBezTo>
                  <a:cubicBezTo>
                    <a:pt x="52617" y="63968"/>
                    <a:pt x="52258" y="64034"/>
                    <a:pt x="51866" y="64262"/>
                  </a:cubicBezTo>
                  <a:cubicBezTo>
                    <a:pt x="51703" y="64327"/>
                    <a:pt x="51507" y="64458"/>
                    <a:pt x="51312" y="64588"/>
                  </a:cubicBezTo>
                  <a:cubicBezTo>
                    <a:pt x="50822" y="64751"/>
                    <a:pt x="50333" y="64914"/>
                    <a:pt x="49811" y="65110"/>
                  </a:cubicBezTo>
                  <a:cubicBezTo>
                    <a:pt x="49681" y="64784"/>
                    <a:pt x="49518" y="64458"/>
                    <a:pt x="49257" y="64197"/>
                  </a:cubicBezTo>
                  <a:cubicBezTo>
                    <a:pt x="48833" y="63707"/>
                    <a:pt x="48180" y="63446"/>
                    <a:pt x="47495" y="63446"/>
                  </a:cubicBezTo>
                  <a:cubicBezTo>
                    <a:pt x="47365" y="63446"/>
                    <a:pt x="47267" y="63446"/>
                    <a:pt x="47169" y="63479"/>
                  </a:cubicBezTo>
                  <a:cubicBezTo>
                    <a:pt x="47104" y="63479"/>
                    <a:pt x="47039" y="63479"/>
                    <a:pt x="46875" y="63512"/>
                  </a:cubicBezTo>
                  <a:lnTo>
                    <a:pt x="44364" y="56792"/>
                  </a:lnTo>
                  <a:lnTo>
                    <a:pt x="44364" y="56792"/>
                  </a:lnTo>
                  <a:cubicBezTo>
                    <a:pt x="45310" y="57020"/>
                    <a:pt x="46288" y="57151"/>
                    <a:pt x="47234" y="57151"/>
                  </a:cubicBezTo>
                  <a:cubicBezTo>
                    <a:pt x="49485" y="57151"/>
                    <a:pt x="51312" y="56433"/>
                    <a:pt x="52453" y="55031"/>
                  </a:cubicBezTo>
                  <a:cubicBezTo>
                    <a:pt x="53138" y="54182"/>
                    <a:pt x="53889" y="52714"/>
                    <a:pt x="53465" y="50496"/>
                  </a:cubicBezTo>
                  <a:cubicBezTo>
                    <a:pt x="53171" y="48996"/>
                    <a:pt x="52290" y="47463"/>
                    <a:pt x="50822" y="45995"/>
                  </a:cubicBezTo>
                  <a:cubicBezTo>
                    <a:pt x="50953" y="45669"/>
                    <a:pt x="50986" y="45342"/>
                    <a:pt x="51018" y="44951"/>
                  </a:cubicBezTo>
                  <a:cubicBezTo>
                    <a:pt x="51051" y="44266"/>
                    <a:pt x="50888" y="43614"/>
                    <a:pt x="50627" y="43059"/>
                  </a:cubicBezTo>
                  <a:lnTo>
                    <a:pt x="50627" y="43059"/>
                  </a:lnTo>
                  <a:cubicBezTo>
                    <a:pt x="52617" y="44201"/>
                    <a:pt x="55259" y="44853"/>
                    <a:pt x="57966" y="44853"/>
                  </a:cubicBezTo>
                  <a:cubicBezTo>
                    <a:pt x="61424" y="44853"/>
                    <a:pt x="64360" y="43777"/>
                    <a:pt x="66219" y="41852"/>
                  </a:cubicBezTo>
                  <a:cubicBezTo>
                    <a:pt x="67687" y="40384"/>
                    <a:pt x="68274" y="38557"/>
                    <a:pt x="67915" y="36698"/>
                  </a:cubicBezTo>
                  <a:cubicBezTo>
                    <a:pt x="67622" y="35295"/>
                    <a:pt x="66839" y="33958"/>
                    <a:pt x="65730" y="32849"/>
                  </a:cubicBezTo>
                  <a:lnTo>
                    <a:pt x="65828" y="32555"/>
                  </a:lnTo>
                  <a:cubicBezTo>
                    <a:pt x="66023" y="31838"/>
                    <a:pt x="65828" y="31055"/>
                    <a:pt x="65436" y="30500"/>
                  </a:cubicBezTo>
                  <a:cubicBezTo>
                    <a:pt x="66252" y="27467"/>
                    <a:pt x="66610" y="24009"/>
                    <a:pt x="66382" y="20584"/>
                  </a:cubicBezTo>
                  <a:cubicBezTo>
                    <a:pt x="66513" y="20584"/>
                    <a:pt x="66676" y="20551"/>
                    <a:pt x="66806" y="20551"/>
                  </a:cubicBezTo>
                  <a:cubicBezTo>
                    <a:pt x="67524" y="20388"/>
                    <a:pt x="68144" y="19899"/>
                    <a:pt x="68470" y="19181"/>
                  </a:cubicBezTo>
                  <a:lnTo>
                    <a:pt x="69448" y="17159"/>
                  </a:lnTo>
                  <a:cubicBezTo>
                    <a:pt x="69546" y="16996"/>
                    <a:pt x="69579" y="16833"/>
                    <a:pt x="69611" y="16670"/>
                  </a:cubicBezTo>
                  <a:cubicBezTo>
                    <a:pt x="69775" y="16539"/>
                    <a:pt x="69938" y="16376"/>
                    <a:pt x="70068" y="16180"/>
                  </a:cubicBezTo>
                  <a:cubicBezTo>
                    <a:pt x="70460" y="15593"/>
                    <a:pt x="70590" y="14875"/>
                    <a:pt x="70427" y="14190"/>
                  </a:cubicBezTo>
                  <a:lnTo>
                    <a:pt x="68894" y="7895"/>
                  </a:lnTo>
                  <a:cubicBezTo>
                    <a:pt x="68698" y="7047"/>
                    <a:pt x="67980" y="6362"/>
                    <a:pt x="67132" y="6101"/>
                  </a:cubicBezTo>
                  <a:cubicBezTo>
                    <a:pt x="66937" y="6068"/>
                    <a:pt x="66741" y="6035"/>
                    <a:pt x="66513" y="6035"/>
                  </a:cubicBezTo>
                  <a:cubicBezTo>
                    <a:pt x="65860" y="6035"/>
                    <a:pt x="65208" y="6296"/>
                    <a:pt x="64784" y="6786"/>
                  </a:cubicBezTo>
                  <a:lnTo>
                    <a:pt x="63153" y="8515"/>
                  </a:lnTo>
                  <a:cubicBezTo>
                    <a:pt x="60250" y="3328"/>
                    <a:pt x="55650" y="360"/>
                    <a:pt x="49974" y="33"/>
                  </a:cubicBezTo>
                  <a:cubicBezTo>
                    <a:pt x="49485" y="1"/>
                    <a:pt x="48963" y="1"/>
                    <a:pt x="48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9"/>
            <p:cNvSpPr/>
            <p:nvPr/>
          </p:nvSpPr>
          <p:spPr>
            <a:xfrm>
              <a:off x="-8336825" y="6712350"/>
              <a:ext cx="425700" cy="534175"/>
            </a:xfrm>
            <a:custGeom>
              <a:avLst/>
              <a:gdLst/>
              <a:ahLst/>
              <a:cxnLst/>
              <a:rect l="l" t="t" r="r" b="b"/>
              <a:pathLst>
                <a:path w="17028" h="21367" extrusionOk="0">
                  <a:moveTo>
                    <a:pt x="10699" y="0"/>
                  </a:moveTo>
                  <a:lnTo>
                    <a:pt x="2381" y="620"/>
                  </a:lnTo>
                  <a:lnTo>
                    <a:pt x="0" y="15788"/>
                  </a:lnTo>
                  <a:lnTo>
                    <a:pt x="0" y="19637"/>
                  </a:lnTo>
                  <a:lnTo>
                    <a:pt x="1109" y="20616"/>
                  </a:lnTo>
                  <a:lnTo>
                    <a:pt x="3751" y="19768"/>
                  </a:lnTo>
                  <a:lnTo>
                    <a:pt x="4958" y="19213"/>
                  </a:lnTo>
                  <a:lnTo>
                    <a:pt x="6035" y="2805"/>
                  </a:lnTo>
                  <a:lnTo>
                    <a:pt x="8253" y="3066"/>
                  </a:lnTo>
                  <a:lnTo>
                    <a:pt x="13048" y="20061"/>
                  </a:lnTo>
                  <a:lnTo>
                    <a:pt x="15234" y="21366"/>
                  </a:lnTo>
                  <a:lnTo>
                    <a:pt x="17028" y="20224"/>
                  </a:lnTo>
                  <a:lnTo>
                    <a:pt x="16604" y="15984"/>
                  </a:lnTo>
                  <a:lnTo>
                    <a:pt x="106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9"/>
            <p:cNvSpPr/>
            <p:nvPr/>
          </p:nvSpPr>
          <p:spPr>
            <a:xfrm>
              <a:off x="-8713600" y="7105325"/>
              <a:ext cx="500750" cy="216275"/>
            </a:xfrm>
            <a:custGeom>
              <a:avLst/>
              <a:gdLst/>
              <a:ahLst/>
              <a:cxnLst/>
              <a:rect l="l" t="t" r="r" b="b"/>
              <a:pathLst>
                <a:path w="20030" h="8651" extrusionOk="0">
                  <a:moveTo>
                    <a:pt x="13539" y="0"/>
                  </a:moveTo>
                  <a:cubicBezTo>
                    <a:pt x="13375" y="0"/>
                    <a:pt x="13277" y="4"/>
                    <a:pt x="13277" y="4"/>
                  </a:cubicBezTo>
                  <a:lnTo>
                    <a:pt x="14158" y="3201"/>
                  </a:lnTo>
                  <a:cubicBezTo>
                    <a:pt x="11163" y="1869"/>
                    <a:pt x="8802" y="1347"/>
                    <a:pt x="6940" y="1347"/>
                  </a:cubicBezTo>
                  <a:cubicBezTo>
                    <a:pt x="181" y="1347"/>
                    <a:pt x="1" y="8224"/>
                    <a:pt x="1" y="8224"/>
                  </a:cubicBezTo>
                  <a:cubicBezTo>
                    <a:pt x="1377" y="8523"/>
                    <a:pt x="2776" y="8651"/>
                    <a:pt x="4161" y="8651"/>
                  </a:cubicBezTo>
                  <a:cubicBezTo>
                    <a:pt x="12295" y="8651"/>
                    <a:pt x="19964" y="4244"/>
                    <a:pt x="19964" y="4244"/>
                  </a:cubicBezTo>
                  <a:lnTo>
                    <a:pt x="20029" y="3494"/>
                  </a:lnTo>
                  <a:lnTo>
                    <a:pt x="20029" y="3494"/>
                  </a:lnTo>
                  <a:cubicBezTo>
                    <a:pt x="19290" y="3800"/>
                    <a:pt x="18643" y="3906"/>
                    <a:pt x="18100" y="3906"/>
                  </a:cubicBezTo>
                  <a:cubicBezTo>
                    <a:pt x="16871" y="3906"/>
                    <a:pt x="16175" y="3363"/>
                    <a:pt x="16148" y="3363"/>
                  </a:cubicBezTo>
                  <a:cubicBezTo>
                    <a:pt x="16148" y="3363"/>
                    <a:pt x="16148" y="3363"/>
                    <a:pt x="16148" y="3363"/>
                  </a:cubicBezTo>
                  <a:lnTo>
                    <a:pt x="16148" y="3363"/>
                  </a:lnTo>
                  <a:cubicBezTo>
                    <a:pt x="18333" y="1048"/>
                    <a:pt x="16637" y="297"/>
                    <a:pt x="15071" y="102"/>
                  </a:cubicBezTo>
                  <a:cubicBezTo>
                    <a:pt x="14462" y="15"/>
                    <a:pt x="13868" y="0"/>
                    <a:pt x="135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9"/>
            <p:cNvSpPr/>
            <p:nvPr/>
          </p:nvSpPr>
          <p:spPr>
            <a:xfrm>
              <a:off x="-8705450" y="7196750"/>
              <a:ext cx="490150" cy="104400"/>
            </a:xfrm>
            <a:custGeom>
              <a:avLst/>
              <a:gdLst/>
              <a:ahLst/>
              <a:cxnLst/>
              <a:rect l="l" t="t" r="r" b="b"/>
              <a:pathLst>
                <a:path w="19606" h="4176" extrusionOk="0">
                  <a:moveTo>
                    <a:pt x="19442" y="0"/>
                  </a:moveTo>
                  <a:cubicBezTo>
                    <a:pt x="12745" y="3018"/>
                    <a:pt x="7972" y="3784"/>
                    <a:pt x="4854" y="3784"/>
                  </a:cubicBezTo>
                  <a:cubicBezTo>
                    <a:pt x="1670" y="3784"/>
                    <a:pt x="213" y="2985"/>
                    <a:pt x="197" y="2969"/>
                  </a:cubicBezTo>
                  <a:lnTo>
                    <a:pt x="1" y="3295"/>
                  </a:lnTo>
                  <a:cubicBezTo>
                    <a:pt x="66" y="3328"/>
                    <a:pt x="1599" y="4176"/>
                    <a:pt x="4861" y="4176"/>
                  </a:cubicBezTo>
                  <a:cubicBezTo>
                    <a:pt x="8025" y="4176"/>
                    <a:pt x="12853" y="3360"/>
                    <a:pt x="19606" y="359"/>
                  </a:cubicBezTo>
                  <a:lnTo>
                    <a:pt x="194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9"/>
            <p:cNvSpPr/>
            <p:nvPr/>
          </p:nvSpPr>
          <p:spPr>
            <a:xfrm>
              <a:off x="-8518700" y="7135575"/>
              <a:ext cx="70975" cy="153350"/>
            </a:xfrm>
            <a:custGeom>
              <a:avLst/>
              <a:gdLst/>
              <a:ahLst/>
              <a:cxnLst/>
              <a:rect l="l" t="t" r="r" b="b"/>
              <a:pathLst>
                <a:path w="2839" h="6134" extrusionOk="0">
                  <a:moveTo>
                    <a:pt x="66" y="1"/>
                  </a:moveTo>
                  <a:lnTo>
                    <a:pt x="1" y="360"/>
                  </a:lnTo>
                  <a:cubicBezTo>
                    <a:pt x="34" y="360"/>
                    <a:pt x="1436" y="653"/>
                    <a:pt x="1991" y="1828"/>
                  </a:cubicBezTo>
                  <a:cubicBezTo>
                    <a:pt x="2447" y="2839"/>
                    <a:pt x="2219" y="4241"/>
                    <a:pt x="1306" y="5938"/>
                  </a:cubicBezTo>
                  <a:lnTo>
                    <a:pt x="1632" y="6133"/>
                  </a:lnTo>
                  <a:cubicBezTo>
                    <a:pt x="2611" y="4307"/>
                    <a:pt x="2839" y="2806"/>
                    <a:pt x="2317" y="1664"/>
                  </a:cubicBezTo>
                  <a:cubicBezTo>
                    <a:pt x="1665" y="327"/>
                    <a:pt x="164" y="1"/>
                    <a:pt x="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9"/>
            <p:cNvSpPr/>
            <p:nvPr/>
          </p:nvSpPr>
          <p:spPr>
            <a:xfrm>
              <a:off x="-8391475" y="7188600"/>
              <a:ext cx="42425" cy="28550"/>
            </a:xfrm>
            <a:custGeom>
              <a:avLst/>
              <a:gdLst/>
              <a:ahLst/>
              <a:cxnLst/>
              <a:rect l="l" t="t" r="r" b="b"/>
              <a:pathLst>
                <a:path w="1697" h="1142" extrusionOk="0">
                  <a:moveTo>
                    <a:pt x="196" y="0"/>
                  </a:moveTo>
                  <a:lnTo>
                    <a:pt x="1" y="359"/>
                  </a:lnTo>
                  <a:lnTo>
                    <a:pt x="1501" y="1142"/>
                  </a:lnTo>
                  <a:lnTo>
                    <a:pt x="1697" y="783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9"/>
            <p:cNvSpPr/>
            <p:nvPr/>
          </p:nvSpPr>
          <p:spPr>
            <a:xfrm>
              <a:off x="-8371900" y="7182075"/>
              <a:ext cx="33450" cy="16325"/>
            </a:xfrm>
            <a:custGeom>
              <a:avLst/>
              <a:gdLst/>
              <a:ahLst/>
              <a:cxnLst/>
              <a:rect l="l" t="t" r="r" b="b"/>
              <a:pathLst>
                <a:path w="1338" h="653" extrusionOk="0">
                  <a:moveTo>
                    <a:pt x="98" y="0"/>
                  </a:moveTo>
                  <a:lnTo>
                    <a:pt x="1" y="359"/>
                  </a:lnTo>
                  <a:lnTo>
                    <a:pt x="1240" y="653"/>
                  </a:lnTo>
                  <a:lnTo>
                    <a:pt x="1338" y="32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9"/>
            <p:cNvSpPr/>
            <p:nvPr/>
          </p:nvSpPr>
          <p:spPr>
            <a:xfrm>
              <a:off x="-8011450" y="7099700"/>
              <a:ext cx="514225" cy="202400"/>
            </a:xfrm>
            <a:custGeom>
              <a:avLst/>
              <a:gdLst/>
              <a:ahLst/>
              <a:cxnLst/>
              <a:rect l="l" t="t" r="r" b="b"/>
              <a:pathLst>
                <a:path w="20569" h="8096" extrusionOk="0">
                  <a:moveTo>
                    <a:pt x="5774" y="1"/>
                  </a:moveTo>
                  <a:cubicBezTo>
                    <a:pt x="5774" y="1"/>
                    <a:pt x="4665" y="164"/>
                    <a:pt x="3589" y="490"/>
                  </a:cubicBezTo>
                  <a:cubicBezTo>
                    <a:pt x="1925" y="1012"/>
                    <a:pt x="425" y="2023"/>
                    <a:pt x="3165" y="3784"/>
                  </a:cubicBezTo>
                  <a:cubicBezTo>
                    <a:pt x="3165" y="3784"/>
                    <a:pt x="2164" y="4601"/>
                    <a:pt x="564" y="4601"/>
                  </a:cubicBezTo>
                  <a:cubicBezTo>
                    <a:pt x="384" y="4601"/>
                    <a:pt x="196" y="4590"/>
                    <a:pt x="0" y="4567"/>
                  </a:cubicBezTo>
                  <a:lnTo>
                    <a:pt x="0" y="4567"/>
                  </a:lnTo>
                  <a:lnTo>
                    <a:pt x="196" y="5220"/>
                  </a:lnTo>
                  <a:cubicBezTo>
                    <a:pt x="196" y="5220"/>
                    <a:pt x="2987" y="8095"/>
                    <a:pt x="10017" y="8095"/>
                  </a:cubicBezTo>
                  <a:cubicBezTo>
                    <a:pt x="12722" y="8095"/>
                    <a:pt x="16053" y="7670"/>
                    <a:pt x="20094" y="6492"/>
                  </a:cubicBezTo>
                  <a:cubicBezTo>
                    <a:pt x="20094" y="6492"/>
                    <a:pt x="20568" y="193"/>
                    <a:pt x="14580" y="193"/>
                  </a:cubicBezTo>
                  <a:cubicBezTo>
                    <a:pt x="12403" y="193"/>
                    <a:pt x="9372" y="1025"/>
                    <a:pt x="5154" y="3295"/>
                  </a:cubicBezTo>
                  <a:lnTo>
                    <a:pt x="5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9"/>
            <p:cNvSpPr/>
            <p:nvPr/>
          </p:nvSpPr>
          <p:spPr>
            <a:xfrm>
              <a:off x="-7910325" y="7173900"/>
              <a:ext cx="35900" cy="16350"/>
            </a:xfrm>
            <a:custGeom>
              <a:avLst/>
              <a:gdLst/>
              <a:ahLst/>
              <a:cxnLst/>
              <a:rect l="l" t="t" r="r" b="b"/>
              <a:pathLst>
                <a:path w="1436" h="654" extrusionOk="0">
                  <a:moveTo>
                    <a:pt x="1338" y="1"/>
                  </a:moveTo>
                  <a:lnTo>
                    <a:pt x="0" y="262"/>
                  </a:lnTo>
                  <a:lnTo>
                    <a:pt x="66" y="653"/>
                  </a:lnTo>
                  <a:lnTo>
                    <a:pt x="1436" y="392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9"/>
            <p:cNvSpPr/>
            <p:nvPr/>
          </p:nvSpPr>
          <p:spPr>
            <a:xfrm>
              <a:off x="-7896475" y="7181250"/>
              <a:ext cx="39175" cy="29375"/>
            </a:xfrm>
            <a:custGeom>
              <a:avLst/>
              <a:gdLst/>
              <a:ahLst/>
              <a:cxnLst/>
              <a:rect l="l" t="t" r="r" b="b"/>
              <a:pathLst>
                <a:path w="1567" h="1175" extrusionOk="0">
                  <a:moveTo>
                    <a:pt x="1371" y="1"/>
                  </a:moveTo>
                  <a:lnTo>
                    <a:pt x="1" y="881"/>
                  </a:lnTo>
                  <a:lnTo>
                    <a:pt x="197" y="1175"/>
                  </a:lnTo>
                  <a:lnTo>
                    <a:pt x="1567" y="29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9"/>
            <p:cNvSpPr/>
            <p:nvPr/>
          </p:nvSpPr>
          <p:spPr>
            <a:xfrm>
              <a:off x="-8003300" y="7217950"/>
              <a:ext cx="494225" cy="64450"/>
            </a:xfrm>
            <a:custGeom>
              <a:avLst/>
              <a:gdLst/>
              <a:ahLst/>
              <a:cxnLst/>
              <a:rect l="l" t="t" r="r" b="b"/>
              <a:pathLst>
                <a:path w="19769" h="2578" extrusionOk="0">
                  <a:moveTo>
                    <a:pt x="164" y="0"/>
                  </a:moveTo>
                  <a:lnTo>
                    <a:pt x="1" y="327"/>
                  </a:lnTo>
                  <a:cubicBezTo>
                    <a:pt x="99" y="359"/>
                    <a:pt x="4274" y="2577"/>
                    <a:pt x="10211" y="2577"/>
                  </a:cubicBezTo>
                  <a:cubicBezTo>
                    <a:pt x="13049" y="2577"/>
                    <a:pt x="16343" y="2023"/>
                    <a:pt x="19768" y="490"/>
                  </a:cubicBezTo>
                  <a:lnTo>
                    <a:pt x="19605" y="131"/>
                  </a:lnTo>
                  <a:cubicBezTo>
                    <a:pt x="16231" y="1663"/>
                    <a:pt x="12987" y="2178"/>
                    <a:pt x="10148" y="2178"/>
                  </a:cubicBezTo>
                  <a:cubicBezTo>
                    <a:pt x="4342" y="2178"/>
                    <a:pt x="230" y="22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9"/>
            <p:cNvSpPr/>
            <p:nvPr/>
          </p:nvSpPr>
          <p:spPr>
            <a:xfrm>
              <a:off x="-7827150" y="7111925"/>
              <a:ext cx="101150" cy="164775"/>
            </a:xfrm>
            <a:custGeom>
              <a:avLst/>
              <a:gdLst/>
              <a:ahLst/>
              <a:cxnLst/>
              <a:rect l="l" t="t" r="r" b="b"/>
              <a:pathLst>
                <a:path w="4046" h="6591" extrusionOk="0">
                  <a:moveTo>
                    <a:pt x="3882" y="1"/>
                  </a:moveTo>
                  <a:cubicBezTo>
                    <a:pt x="3850" y="33"/>
                    <a:pt x="1" y="2089"/>
                    <a:pt x="1240" y="6590"/>
                  </a:cubicBezTo>
                  <a:lnTo>
                    <a:pt x="1599" y="6492"/>
                  </a:lnTo>
                  <a:cubicBezTo>
                    <a:pt x="457" y="2252"/>
                    <a:pt x="3882" y="392"/>
                    <a:pt x="4045" y="327"/>
                  </a:cubicBezTo>
                  <a:lnTo>
                    <a:pt x="38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9"/>
            <p:cNvSpPr/>
            <p:nvPr/>
          </p:nvSpPr>
          <p:spPr>
            <a:xfrm>
              <a:off x="-8852225" y="6479925"/>
              <a:ext cx="559450" cy="244425"/>
            </a:xfrm>
            <a:custGeom>
              <a:avLst/>
              <a:gdLst/>
              <a:ahLst/>
              <a:cxnLst/>
              <a:rect l="l" t="t" r="r" b="b"/>
              <a:pathLst>
                <a:path w="22378" h="9777" extrusionOk="0">
                  <a:moveTo>
                    <a:pt x="2414" y="0"/>
                  </a:moveTo>
                  <a:lnTo>
                    <a:pt x="0" y="3262"/>
                  </a:lnTo>
                  <a:cubicBezTo>
                    <a:pt x="0" y="3262"/>
                    <a:pt x="1778" y="9777"/>
                    <a:pt x="8676" y="9777"/>
                  </a:cubicBezTo>
                  <a:cubicBezTo>
                    <a:pt x="11840" y="9777"/>
                    <a:pt x="16083" y="8405"/>
                    <a:pt x="21725" y="4404"/>
                  </a:cubicBezTo>
                  <a:lnTo>
                    <a:pt x="22378" y="2447"/>
                  </a:lnTo>
                  <a:lnTo>
                    <a:pt x="22378" y="2447"/>
                  </a:lnTo>
                  <a:cubicBezTo>
                    <a:pt x="22377" y="2447"/>
                    <a:pt x="19341" y="3388"/>
                    <a:pt x="15089" y="3388"/>
                  </a:cubicBezTo>
                  <a:cubicBezTo>
                    <a:pt x="11385" y="3388"/>
                    <a:pt x="6758" y="2674"/>
                    <a:pt x="2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9"/>
            <p:cNvSpPr/>
            <p:nvPr/>
          </p:nvSpPr>
          <p:spPr>
            <a:xfrm>
              <a:off x="-8388200" y="6470950"/>
              <a:ext cx="675250" cy="294425"/>
            </a:xfrm>
            <a:custGeom>
              <a:avLst/>
              <a:gdLst/>
              <a:ahLst/>
              <a:cxnLst/>
              <a:rect l="l" t="t" r="r" b="b"/>
              <a:pathLst>
                <a:path w="27010" h="11777" extrusionOk="0">
                  <a:moveTo>
                    <a:pt x="16473" y="1"/>
                  </a:moveTo>
                  <a:lnTo>
                    <a:pt x="6687" y="262"/>
                  </a:lnTo>
                  <a:cubicBezTo>
                    <a:pt x="6687" y="262"/>
                    <a:pt x="0" y="2806"/>
                    <a:pt x="457" y="5742"/>
                  </a:cubicBezTo>
                  <a:cubicBezTo>
                    <a:pt x="881" y="8678"/>
                    <a:pt x="4110" y="9982"/>
                    <a:pt x="4110" y="9982"/>
                  </a:cubicBezTo>
                  <a:lnTo>
                    <a:pt x="3849" y="10994"/>
                  </a:lnTo>
                  <a:lnTo>
                    <a:pt x="20127" y="11776"/>
                  </a:lnTo>
                  <a:lnTo>
                    <a:pt x="20127" y="11776"/>
                  </a:lnTo>
                  <a:lnTo>
                    <a:pt x="18920" y="6557"/>
                  </a:lnTo>
                  <a:cubicBezTo>
                    <a:pt x="18920" y="6525"/>
                    <a:pt x="27009" y="4176"/>
                    <a:pt x="16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9"/>
            <p:cNvSpPr/>
            <p:nvPr/>
          </p:nvSpPr>
          <p:spPr>
            <a:xfrm>
              <a:off x="-8277300" y="6718050"/>
              <a:ext cx="332750" cy="18775"/>
            </a:xfrm>
            <a:custGeom>
              <a:avLst/>
              <a:gdLst/>
              <a:ahLst/>
              <a:cxnLst/>
              <a:rect l="l" t="t" r="r" b="b"/>
              <a:pathLst>
                <a:path w="13310" h="751" extrusionOk="0">
                  <a:moveTo>
                    <a:pt x="0" y="0"/>
                  </a:moveTo>
                  <a:lnTo>
                    <a:pt x="0" y="359"/>
                  </a:lnTo>
                  <a:lnTo>
                    <a:pt x="13277" y="751"/>
                  </a:lnTo>
                  <a:lnTo>
                    <a:pt x="13309" y="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9"/>
            <p:cNvSpPr/>
            <p:nvPr/>
          </p:nvSpPr>
          <p:spPr>
            <a:xfrm>
              <a:off x="-8244675" y="6467700"/>
              <a:ext cx="142725" cy="261800"/>
            </a:xfrm>
            <a:custGeom>
              <a:avLst/>
              <a:gdLst/>
              <a:ahLst/>
              <a:cxnLst/>
              <a:rect l="l" t="t" r="r" b="b"/>
              <a:pathLst>
                <a:path w="5709" h="10472" extrusionOk="0">
                  <a:moveTo>
                    <a:pt x="5415" y="0"/>
                  </a:moveTo>
                  <a:cubicBezTo>
                    <a:pt x="5382" y="33"/>
                    <a:pt x="0" y="6035"/>
                    <a:pt x="3817" y="10471"/>
                  </a:cubicBezTo>
                  <a:lnTo>
                    <a:pt x="4110" y="10210"/>
                  </a:lnTo>
                  <a:cubicBezTo>
                    <a:pt x="522" y="6035"/>
                    <a:pt x="5676" y="261"/>
                    <a:pt x="5709" y="228"/>
                  </a:cubicBezTo>
                  <a:lnTo>
                    <a:pt x="54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9"/>
            <p:cNvSpPr/>
            <p:nvPr/>
          </p:nvSpPr>
          <p:spPr>
            <a:xfrm>
              <a:off x="-8272400" y="6501950"/>
              <a:ext cx="345775" cy="103575"/>
            </a:xfrm>
            <a:custGeom>
              <a:avLst/>
              <a:gdLst/>
              <a:ahLst/>
              <a:cxnLst/>
              <a:rect l="l" t="t" r="r" b="b"/>
              <a:pathLst>
                <a:path w="13831" h="4143" extrusionOk="0">
                  <a:moveTo>
                    <a:pt x="294" y="0"/>
                  </a:moveTo>
                  <a:lnTo>
                    <a:pt x="0" y="294"/>
                  </a:lnTo>
                  <a:lnTo>
                    <a:pt x="3849" y="4143"/>
                  </a:lnTo>
                  <a:lnTo>
                    <a:pt x="4012" y="4012"/>
                  </a:lnTo>
                  <a:cubicBezTo>
                    <a:pt x="4045" y="3980"/>
                    <a:pt x="8009" y="618"/>
                    <a:pt x="13593" y="618"/>
                  </a:cubicBezTo>
                  <a:cubicBezTo>
                    <a:pt x="13672" y="618"/>
                    <a:pt x="13751" y="619"/>
                    <a:pt x="13831" y="620"/>
                  </a:cubicBezTo>
                  <a:lnTo>
                    <a:pt x="13831" y="229"/>
                  </a:lnTo>
                  <a:cubicBezTo>
                    <a:pt x="13742" y="227"/>
                    <a:pt x="13654" y="226"/>
                    <a:pt x="13566" y="226"/>
                  </a:cubicBezTo>
                  <a:cubicBezTo>
                    <a:pt x="8448" y="226"/>
                    <a:pt x="4652" y="2979"/>
                    <a:pt x="3882" y="3588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9"/>
            <p:cNvSpPr/>
            <p:nvPr/>
          </p:nvSpPr>
          <p:spPr>
            <a:xfrm>
              <a:off x="-8238975" y="6522325"/>
              <a:ext cx="46500" cy="82400"/>
            </a:xfrm>
            <a:custGeom>
              <a:avLst/>
              <a:gdLst/>
              <a:ahLst/>
              <a:cxnLst/>
              <a:rect l="l" t="t" r="r" b="b"/>
              <a:pathLst>
                <a:path w="1860" h="3296" extrusionOk="0">
                  <a:moveTo>
                    <a:pt x="686" y="1"/>
                  </a:moveTo>
                  <a:lnTo>
                    <a:pt x="1" y="3034"/>
                  </a:lnTo>
                  <a:lnTo>
                    <a:pt x="1175" y="3295"/>
                  </a:lnTo>
                  <a:lnTo>
                    <a:pt x="1860" y="262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9"/>
            <p:cNvSpPr/>
            <p:nvPr/>
          </p:nvSpPr>
          <p:spPr>
            <a:xfrm>
              <a:off x="-8233275" y="6566375"/>
              <a:ext cx="22875" cy="52200"/>
            </a:xfrm>
            <a:custGeom>
              <a:avLst/>
              <a:gdLst/>
              <a:ahLst/>
              <a:cxnLst/>
              <a:rect l="l" t="t" r="r" b="b"/>
              <a:pathLst>
                <a:path w="915" h="2088" extrusionOk="0">
                  <a:moveTo>
                    <a:pt x="523" y="0"/>
                  </a:moveTo>
                  <a:lnTo>
                    <a:pt x="1" y="1990"/>
                  </a:lnTo>
                  <a:lnTo>
                    <a:pt x="392" y="2088"/>
                  </a:lnTo>
                  <a:lnTo>
                    <a:pt x="914" y="98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9"/>
            <p:cNvSpPr/>
            <p:nvPr/>
          </p:nvSpPr>
          <p:spPr>
            <a:xfrm>
              <a:off x="-8113400" y="6526400"/>
              <a:ext cx="29400" cy="75875"/>
            </a:xfrm>
            <a:custGeom>
              <a:avLst/>
              <a:gdLst/>
              <a:ahLst/>
              <a:cxnLst/>
              <a:rect l="l" t="t" r="r" b="b"/>
              <a:pathLst>
                <a:path w="1176" h="3035" extrusionOk="0">
                  <a:moveTo>
                    <a:pt x="1" y="1"/>
                  </a:moveTo>
                  <a:lnTo>
                    <a:pt x="1" y="3034"/>
                  </a:lnTo>
                  <a:lnTo>
                    <a:pt x="1175" y="303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9"/>
            <p:cNvSpPr/>
            <p:nvPr/>
          </p:nvSpPr>
          <p:spPr>
            <a:xfrm>
              <a:off x="-8102775" y="6567175"/>
              <a:ext cx="8975" cy="50600"/>
            </a:xfrm>
            <a:custGeom>
              <a:avLst/>
              <a:gdLst/>
              <a:ahLst/>
              <a:cxnLst/>
              <a:rect l="l" t="t" r="r" b="b"/>
              <a:pathLst>
                <a:path w="359" h="2024" extrusionOk="0">
                  <a:moveTo>
                    <a:pt x="0" y="1"/>
                  </a:moveTo>
                  <a:lnTo>
                    <a:pt x="0" y="2023"/>
                  </a:lnTo>
                  <a:lnTo>
                    <a:pt x="359" y="2023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9"/>
            <p:cNvSpPr/>
            <p:nvPr/>
          </p:nvSpPr>
          <p:spPr>
            <a:xfrm>
              <a:off x="-8910125" y="6277675"/>
              <a:ext cx="212875" cy="122350"/>
            </a:xfrm>
            <a:custGeom>
              <a:avLst/>
              <a:gdLst/>
              <a:ahLst/>
              <a:cxnLst/>
              <a:rect l="l" t="t" r="r" b="b"/>
              <a:pathLst>
                <a:path w="8515" h="4894" extrusionOk="0">
                  <a:moveTo>
                    <a:pt x="457" y="1"/>
                  </a:moveTo>
                  <a:lnTo>
                    <a:pt x="0" y="490"/>
                  </a:lnTo>
                  <a:cubicBezTo>
                    <a:pt x="66" y="588"/>
                    <a:pt x="6394" y="4894"/>
                    <a:pt x="6394" y="4894"/>
                  </a:cubicBezTo>
                  <a:lnTo>
                    <a:pt x="8514" y="336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9"/>
            <p:cNvSpPr/>
            <p:nvPr/>
          </p:nvSpPr>
          <p:spPr>
            <a:xfrm>
              <a:off x="-8685050" y="6378800"/>
              <a:ext cx="556200" cy="367825"/>
            </a:xfrm>
            <a:custGeom>
              <a:avLst/>
              <a:gdLst/>
              <a:ahLst/>
              <a:cxnLst/>
              <a:rect l="l" t="t" r="r" b="b"/>
              <a:pathLst>
                <a:path w="22248" h="14713" extrusionOk="0">
                  <a:moveTo>
                    <a:pt x="457" y="1"/>
                  </a:moveTo>
                  <a:lnTo>
                    <a:pt x="0" y="164"/>
                  </a:lnTo>
                  <a:lnTo>
                    <a:pt x="21725" y="14712"/>
                  </a:lnTo>
                  <a:lnTo>
                    <a:pt x="22247" y="1285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9"/>
            <p:cNvSpPr/>
            <p:nvPr/>
          </p:nvSpPr>
          <p:spPr>
            <a:xfrm>
              <a:off x="-8953350" y="6236900"/>
              <a:ext cx="324600" cy="256100"/>
            </a:xfrm>
            <a:custGeom>
              <a:avLst/>
              <a:gdLst/>
              <a:ahLst/>
              <a:cxnLst/>
              <a:rect l="l" t="t" r="r" b="b"/>
              <a:pathLst>
                <a:path w="12984" h="10244" extrusionOk="0">
                  <a:moveTo>
                    <a:pt x="3230" y="1"/>
                  </a:moveTo>
                  <a:lnTo>
                    <a:pt x="1" y="1534"/>
                  </a:lnTo>
                  <a:lnTo>
                    <a:pt x="4274" y="6981"/>
                  </a:lnTo>
                  <a:lnTo>
                    <a:pt x="3132" y="9591"/>
                  </a:lnTo>
                  <a:lnTo>
                    <a:pt x="4045" y="10243"/>
                  </a:lnTo>
                  <a:lnTo>
                    <a:pt x="6003" y="7308"/>
                  </a:lnTo>
                  <a:lnTo>
                    <a:pt x="12983" y="6459"/>
                  </a:lnTo>
                  <a:lnTo>
                    <a:pt x="11874" y="3589"/>
                  </a:lnTo>
                  <a:lnTo>
                    <a:pt x="5089" y="6949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9"/>
            <p:cNvSpPr/>
            <p:nvPr/>
          </p:nvSpPr>
          <p:spPr>
            <a:xfrm>
              <a:off x="-8709525" y="6343725"/>
              <a:ext cx="36725" cy="62825"/>
            </a:xfrm>
            <a:custGeom>
              <a:avLst/>
              <a:gdLst/>
              <a:ahLst/>
              <a:cxnLst/>
              <a:rect l="l" t="t" r="r" b="b"/>
              <a:pathLst>
                <a:path w="1469" h="2513" extrusionOk="0">
                  <a:moveTo>
                    <a:pt x="327" y="1"/>
                  </a:moveTo>
                  <a:lnTo>
                    <a:pt x="1" y="131"/>
                  </a:lnTo>
                  <a:lnTo>
                    <a:pt x="1143" y="2513"/>
                  </a:lnTo>
                  <a:lnTo>
                    <a:pt x="1469" y="2350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9"/>
            <p:cNvSpPr/>
            <p:nvPr/>
          </p:nvSpPr>
          <p:spPr>
            <a:xfrm>
              <a:off x="-8689950" y="6337200"/>
              <a:ext cx="38350" cy="66900"/>
            </a:xfrm>
            <a:custGeom>
              <a:avLst/>
              <a:gdLst/>
              <a:ahLst/>
              <a:cxnLst/>
              <a:rect l="l" t="t" r="r" b="b"/>
              <a:pathLst>
                <a:path w="1534" h="2676" extrusionOk="0">
                  <a:moveTo>
                    <a:pt x="392" y="1"/>
                  </a:moveTo>
                  <a:lnTo>
                    <a:pt x="1" y="164"/>
                  </a:lnTo>
                  <a:lnTo>
                    <a:pt x="1175" y="2676"/>
                  </a:lnTo>
                  <a:lnTo>
                    <a:pt x="1534" y="2513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9"/>
            <p:cNvSpPr/>
            <p:nvPr/>
          </p:nvSpPr>
          <p:spPr>
            <a:xfrm>
              <a:off x="-8923175" y="6281750"/>
              <a:ext cx="66075" cy="36725"/>
            </a:xfrm>
            <a:custGeom>
              <a:avLst/>
              <a:gdLst/>
              <a:ahLst/>
              <a:cxnLst/>
              <a:rect l="l" t="t" r="r" b="b"/>
              <a:pathLst>
                <a:path w="2643" h="1469" extrusionOk="0">
                  <a:moveTo>
                    <a:pt x="2480" y="1"/>
                  </a:moveTo>
                  <a:lnTo>
                    <a:pt x="0" y="1143"/>
                  </a:lnTo>
                  <a:lnTo>
                    <a:pt x="164" y="1469"/>
                  </a:lnTo>
                  <a:lnTo>
                    <a:pt x="2643" y="360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9"/>
            <p:cNvSpPr/>
            <p:nvPr/>
          </p:nvSpPr>
          <p:spPr>
            <a:xfrm>
              <a:off x="-8935400" y="6258100"/>
              <a:ext cx="71775" cy="47325"/>
            </a:xfrm>
            <a:custGeom>
              <a:avLst/>
              <a:gdLst/>
              <a:ahLst/>
              <a:cxnLst/>
              <a:rect l="l" t="t" r="r" b="b"/>
              <a:pathLst>
                <a:path w="2871" h="1893" extrusionOk="0">
                  <a:moveTo>
                    <a:pt x="2675" y="1"/>
                  </a:moveTo>
                  <a:lnTo>
                    <a:pt x="0" y="1534"/>
                  </a:lnTo>
                  <a:lnTo>
                    <a:pt x="196" y="1893"/>
                  </a:lnTo>
                  <a:lnTo>
                    <a:pt x="2871" y="360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9"/>
            <p:cNvSpPr/>
            <p:nvPr/>
          </p:nvSpPr>
          <p:spPr>
            <a:xfrm>
              <a:off x="-8993300" y="6413875"/>
              <a:ext cx="194100" cy="208650"/>
            </a:xfrm>
            <a:custGeom>
              <a:avLst/>
              <a:gdLst/>
              <a:ahLst/>
              <a:cxnLst/>
              <a:rect l="l" t="t" r="r" b="b"/>
              <a:pathLst>
                <a:path w="7764" h="8346" extrusionOk="0">
                  <a:moveTo>
                    <a:pt x="3686" y="0"/>
                  </a:moveTo>
                  <a:cubicBezTo>
                    <a:pt x="3686" y="0"/>
                    <a:pt x="0" y="2936"/>
                    <a:pt x="1077" y="6426"/>
                  </a:cubicBezTo>
                  <a:cubicBezTo>
                    <a:pt x="1480" y="7788"/>
                    <a:pt x="2430" y="8346"/>
                    <a:pt x="3460" y="8346"/>
                  </a:cubicBezTo>
                  <a:cubicBezTo>
                    <a:pt x="5094" y="8346"/>
                    <a:pt x="6931" y="6942"/>
                    <a:pt x="7111" y="5122"/>
                  </a:cubicBezTo>
                  <a:lnTo>
                    <a:pt x="7764" y="1729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9"/>
            <p:cNvSpPr/>
            <p:nvPr/>
          </p:nvSpPr>
          <p:spPr>
            <a:xfrm>
              <a:off x="-8846525" y="6439575"/>
              <a:ext cx="93800" cy="146000"/>
            </a:xfrm>
            <a:custGeom>
              <a:avLst/>
              <a:gdLst/>
              <a:ahLst/>
              <a:cxnLst/>
              <a:rect l="l" t="t" r="r" b="b"/>
              <a:pathLst>
                <a:path w="3752" h="5840" extrusionOk="0">
                  <a:moveTo>
                    <a:pt x="2869" y="0"/>
                  </a:moveTo>
                  <a:cubicBezTo>
                    <a:pt x="2220" y="0"/>
                    <a:pt x="1327" y="1009"/>
                    <a:pt x="718" y="2430"/>
                  </a:cubicBezTo>
                  <a:cubicBezTo>
                    <a:pt x="1" y="3996"/>
                    <a:pt x="1" y="5529"/>
                    <a:pt x="653" y="5790"/>
                  </a:cubicBezTo>
                  <a:cubicBezTo>
                    <a:pt x="727" y="5823"/>
                    <a:pt x="807" y="5839"/>
                    <a:pt x="891" y="5839"/>
                  </a:cubicBezTo>
                  <a:cubicBezTo>
                    <a:pt x="1545" y="5839"/>
                    <a:pt x="2460" y="4858"/>
                    <a:pt x="3067" y="3441"/>
                  </a:cubicBezTo>
                  <a:cubicBezTo>
                    <a:pt x="3752" y="1843"/>
                    <a:pt x="3752" y="310"/>
                    <a:pt x="3100" y="49"/>
                  </a:cubicBezTo>
                  <a:cubicBezTo>
                    <a:pt x="3027" y="16"/>
                    <a:pt x="2950" y="0"/>
                    <a:pt x="2869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9"/>
            <p:cNvSpPr/>
            <p:nvPr/>
          </p:nvSpPr>
          <p:spPr>
            <a:xfrm>
              <a:off x="-8966400" y="6555775"/>
              <a:ext cx="125625" cy="44050"/>
            </a:xfrm>
            <a:custGeom>
              <a:avLst/>
              <a:gdLst/>
              <a:ahLst/>
              <a:cxnLst/>
              <a:rect l="l" t="t" r="r" b="b"/>
              <a:pathLst>
                <a:path w="5025" h="1762" extrusionOk="0">
                  <a:moveTo>
                    <a:pt x="131" y="0"/>
                  </a:moveTo>
                  <a:lnTo>
                    <a:pt x="1" y="424"/>
                  </a:lnTo>
                  <a:lnTo>
                    <a:pt x="4894" y="1762"/>
                  </a:lnTo>
                  <a:lnTo>
                    <a:pt x="5024" y="130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9"/>
            <p:cNvSpPr/>
            <p:nvPr/>
          </p:nvSpPr>
          <p:spPr>
            <a:xfrm>
              <a:off x="-8962325" y="6498675"/>
              <a:ext cx="135400" cy="63650"/>
            </a:xfrm>
            <a:custGeom>
              <a:avLst/>
              <a:gdLst/>
              <a:ahLst/>
              <a:cxnLst/>
              <a:rect l="l" t="t" r="r" b="b"/>
              <a:pathLst>
                <a:path w="5416" h="2546" extrusionOk="0">
                  <a:moveTo>
                    <a:pt x="164" y="1"/>
                  </a:moveTo>
                  <a:lnTo>
                    <a:pt x="1" y="425"/>
                  </a:lnTo>
                  <a:lnTo>
                    <a:pt x="5253" y="2545"/>
                  </a:lnTo>
                  <a:lnTo>
                    <a:pt x="5416" y="2121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9"/>
            <p:cNvSpPr/>
            <p:nvPr/>
          </p:nvSpPr>
          <p:spPr>
            <a:xfrm>
              <a:off x="-8934600" y="6456275"/>
              <a:ext cx="119900" cy="61175"/>
            </a:xfrm>
            <a:custGeom>
              <a:avLst/>
              <a:gdLst/>
              <a:ahLst/>
              <a:cxnLst/>
              <a:rect l="l" t="t" r="r" b="b"/>
              <a:pathLst>
                <a:path w="4796" h="2447" extrusionOk="0">
                  <a:moveTo>
                    <a:pt x="164" y="0"/>
                  </a:moveTo>
                  <a:lnTo>
                    <a:pt x="1" y="425"/>
                  </a:lnTo>
                  <a:lnTo>
                    <a:pt x="4633" y="2447"/>
                  </a:lnTo>
                  <a:lnTo>
                    <a:pt x="4796" y="202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9"/>
            <p:cNvSpPr/>
            <p:nvPr/>
          </p:nvSpPr>
          <p:spPr>
            <a:xfrm>
              <a:off x="-8212875" y="6677200"/>
              <a:ext cx="183500" cy="236500"/>
            </a:xfrm>
            <a:custGeom>
              <a:avLst/>
              <a:gdLst/>
              <a:ahLst/>
              <a:cxnLst/>
              <a:rect l="l" t="t" r="r" b="b"/>
              <a:pathLst>
                <a:path w="7340" h="9460" extrusionOk="0">
                  <a:moveTo>
                    <a:pt x="3821" y="0"/>
                  </a:moveTo>
                  <a:cubicBezTo>
                    <a:pt x="3798" y="0"/>
                    <a:pt x="3775" y="1"/>
                    <a:pt x="3752" y="3"/>
                  </a:cubicBezTo>
                  <a:cubicBezTo>
                    <a:pt x="2969" y="101"/>
                    <a:pt x="2871" y="917"/>
                    <a:pt x="2936" y="1439"/>
                  </a:cubicBezTo>
                  <a:cubicBezTo>
                    <a:pt x="2876" y="1436"/>
                    <a:pt x="2815" y="1434"/>
                    <a:pt x="2755" y="1434"/>
                  </a:cubicBezTo>
                  <a:cubicBezTo>
                    <a:pt x="2159" y="1434"/>
                    <a:pt x="1557" y="1591"/>
                    <a:pt x="1142" y="2124"/>
                  </a:cubicBezTo>
                  <a:cubicBezTo>
                    <a:pt x="0" y="3592"/>
                    <a:pt x="718" y="7408"/>
                    <a:pt x="3165" y="8941"/>
                  </a:cubicBezTo>
                  <a:cubicBezTo>
                    <a:pt x="3710" y="9298"/>
                    <a:pt x="4233" y="9460"/>
                    <a:pt x="4702" y="9460"/>
                  </a:cubicBezTo>
                  <a:cubicBezTo>
                    <a:pt x="6338" y="9460"/>
                    <a:pt x="7324" y="7496"/>
                    <a:pt x="6361" y="4962"/>
                  </a:cubicBezTo>
                  <a:lnTo>
                    <a:pt x="7340" y="4342"/>
                  </a:lnTo>
                  <a:lnTo>
                    <a:pt x="7340" y="2417"/>
                  </a:lnTo>
                  <a:lnTo>
                    <a:pt x="5578" y="2254"/>
                  </a:lnTo>
                  <a:cubicBezTo>
                    <a:pt x="5578" y="2254"/>
                    <a:pt x="4921" y="0"/>
                    <a:pt x="3821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9"/>
            <p:cNvSpPr/>
            <p:nvPr/>
          </p:nvSpPr>
          <p:spPr>
            <a:xfrm>
              <a:off x="-8140300" y="6709075"/>
              <a:ext cx="41625" cy="17150"/>
            </a:xfrm>
            <a:custGeom>
              <a:avLst/>
              <a:gdLst/>
              <a:ahLst/>
              <a:cxnLst/>
              <a:rect l="l" t="t" r="r" b="b"/>
              <a:pathLst>
                <a:path w="1665" h="686" extrusionOk="0">
                  <a:moveTo>
                    <a:pt x="66" y="1"/>
                  </a:moveTo>
                  <a:lnTo>
                    <a:pt x="1" y="359"/>
                  </a:lnTo>
                  <a:lnTo>
                    <a:pt x="1599" y="686"/>
                  </a:lnTo>
                  <a:lnTo>
                    <a:pt x="1664" y="327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9"/>
            <p:cNvSpPr/>
            <p:nvPr/>
          </p:nvSpPr>
          <p:spPr>
            <a:xfrm>
              <a:off x="-8168025" y="6722125"/>
              <a:ext cx="110925" cy="146000"/>
            </a:xfrm>
            <a:custGeom>
              <a:avLst/>
              <a:gdLst/>
              <a:ahLst/>
              <a:cxnLst/>
              <a:rect l="l" t="t" r="r" b="b"/>
              <a:pathLst>
                <a:path w="4437" h="5840" extrusionOk="0">
                  <a:moveTo>
                    <a:pt x="359" y="1"/>
                  </a:moveTo>
                  <a:cubicBezTo>
                    <a:pt x="359" y="98"/>
                    <a:pt x="0" y="2382"/>
                    <a:pt x="1240" y="4078"/>
                  </a:cubicBezTo>
                  <a:cubicBezTo>
                    <a:pt x="1958" y="5057"/>
                    <a:pt x="3001" y="5644"/>
                    <a:pt x="4404" y="5840"/>
                  </a:cubicBezTo>
                  <a:lnTo>
                    <a:pt x="4437" y="5481"/>
                  </a:lnTo>
                  <a:cubicBezTo>
                    <a:pt x="3132" y="5285"/>
                    <a:pt x="2186" y="4730"/>
                    <a:pt x="1534" y="3882"/>
                  </a:cubicBezTo>
                  <a:cubicBezTo>
                    <a:pt x="392" y="2284"/>
                    <a:pt x="718" y="131"/>
                    <a:pt x="718" y="98"/>
                  </a:cubicBezTo>
                  <a:lnTo>
                    <a:pt x="3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9"/>
            <p:cNvSpPr/>
            <p:nvPr/>
          </p:nvSpPr>
          <p:spPr>
            <a:xfrm>
              <a:off x="-8199025" y="6760450"/>
              <a:ext cx="44875" cy="31025"/>
            </a:xfrm>
            <a:custGeom>
              <a:avLst/>
              <a:gdLst/>
              <a:ahLst/>
              <a:cxnLst/>
              <a:rect l="l" t="t" r="r" b="b"/>
              <a:pathLst>
                <a:path w="1795" h="1241" extrusionOk="0">
                  <a:moveTo>
                    <a:pt x="1632" y="1"/>
                  </a:moveTo>
                  <a:lnTo>
                    <a:pt x="1" y="914"/>
                  </a:lnTo>
                  <a:lnTo>
                    <a:pt x="164" y="1240"/>
                  </a:lnTo>
                  <a:lnTo>
                    <a:pt x="1795" y="327"/>
                  </a:lnTo>
                  <a:lnTo>
                    <a:pt x="16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9"/>
            <p:cNvSpPr/>
            <p:nvPr/>
          </p:nvSpPr>
          <p:spPr>
            <a:xfrm>
              <a:off x="-8175375" y="6812650"/>
              <a:ext cx="45700" cy="44875"/>
            </a:xfrm>
            <a:custGeom>
              <a:avLst/>
              <a:gdLst/>
              <a:ahLst/>
              <a:cxnLst/>
              <a:rect l="l" t="t" r="r" b="b"/>
              <a:pathLst>
                <a:path w="1828" h="1795" extrusionOk="0">
                  <a:moveTo>
                    <a:pt x="1567" y="0"/>
                  </a:moveTo>
                  <a:lnTo>
                    <a:pt x="1" y="1533"/>
                  </a:lnTo>
                  <a:lnTo>
                    <a:pt x="229" y="1794"/>
                  </a:lnTo>
                  <a:lnTo>
                    <a:pt x="1828" y="261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9"/>
            <p:cNvSpPr/>
            <p:nvPr/>
          </p:nvSpPr>
          <p:spPr>
            <a:xfrm>
              <a:off x="-8125625" y="6848525"/>
              <a:ext cx="31025" cy="52225"/>
            </a:xfrm>
            <a:custGeom>
              <a:avLst/>
              <a:gdLst/>
              <a:ahLst/>
              <a:cxnLst/>
              <a:rect l="l" t="t" r="r" b="b"/>
              <a:pathLst>
                <a:path w="1241" h="2089" extrusionOk="0">
                  <a:moveTo>
                    <a:pt x="881" y="1"/>
                  </a:moveTo>
                  <a:lnTo>
                    <a:pt x="1" y="1958"/>
                  </a:lnTo>
                  <a:lnTo>
                    <a:pt x="327" y="2088"/>
                  </a:lnTo>
                  <a:lnTo>
                    <a:pt x="1240" y="13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9"/>
            <p:cNvSpPr/>
            <p:nvPr/>
          </p:nvSpPr>
          <p:spPr>
            <a:xfrm>
              <a:off x="-8060375" y="6536200"/>
              <a:ext cx="293825" cy="284700"/>
            </a:xfrm>
            <a:custGeom>
              <a:avLst/>
              <a:gdLst/>
              <a:ahLst/>
              <a:cxnLst/>
              <a:rect l="l" t="t" r="r" b="b"/>
              <a:pathLst>
                <a:path w="11753" h="11388" extrusionOk="0">
                  <a:moveTo>
                    <a:pt x="2806" y="0"/>
                  </a:moveTo>
                  <a:lnTo>
                    <a:pt x="1272" y="555"/>
                  </a:lnTo>
                  <a:lnTo>
                    <a:pt x="4600" y="7372"/>
                  </a:lnTo>
                  <a:lnTo>
                    <a:pt x="0" y="7503"/>
                  </a:lnTo>
                  <a:lnTo>
                    <a:pt x="751" y="10765"/>
                  </a:lnTo>
                  <a:lnTo>
                    <a:pt x="2479" y="9949"/>
                  </a:lnTo>
                  <a:cubicBezTo>
                    <a:pt x="4089" y="10900"/>
                    <a:pt x="5895" y="11387"/>
                    <a:pt x="7455" y="11387"/>
                  </a:cubicBezTo>
                  <a:cubicBezTo>
                    <a:pt x="9910" y="11387"/>
                    <a:pt x="11753" y="10179"/>
                    <a:pt x="11254" y="7666"/>
                  </a:cubicBezTo>
                  <a:cubicBezTo>
                    <a:pt x="10471" y="3523"/>
                    <a:pt x="2806" y="0"/>
                    <a:pt x="28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9"/>
            <p:cNvSpPr/>
            <p:nvPr/>
          </p:nvSpPr>
          <p:spPr>
            <a:xfrm>
              <a:off x="-8040800" y="6764525"/>
              <a:ext cx="39975" cy="26125"/>
            </a:xfrm>
            <a:custGeom>
              <a:avLst/>
              <a:gdLst/>
              <a:ahLst/>
              <a:cxnLst/>
              <a:rect l="l" t="t" r="r" b="b"/>
              <a:pathLst>
                <a:path w="1599" h="1045" extrusionOk="0">
                  <a:moveTo>
                    <a:pt x="1435" y="1"/>
                  </a:moveTo>
                  <a:lnTo>
                    <a:pt x="0" y="751"/>
                  </a:lnTo>
                  <a:lnTo>
                    <a:pt x="196" y="1045"/>
                  </a:lnTo>
                  <a:lnTo>
                    <a:pt x="1599" y="32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9"/>
            <p:cNvSpPr/>
            <p:nvPr/>
          </p:nvSpPr>
          <p:spPr>
            <a:xfrm>
              <a:off x="-8051400" y="6747400"/>
              <a:ext cx="44875" cy="22875"/>
            </a:xfrm>
            <a:custGeom>
              <a:avLst/>
              <a:gdLst/>
              <a:ahLst/>
              <a:cxnLst/>
              <a:rect l="l" t="t" r="r" b="b"/>
              <a:pathLst>
                <a:path w="1795" h="915" extrusionOk="0">
                  <a:moveTo>
                    <a:pt x="1664" y="1"/>
                  </a:moveTo>
                  <a:lnTo>
                    <a:pt x="0" y="523"/>
                  </a:lnTo>
                  <a:lnTo>
                    <a:pt x="131" y="914"/>
                  </a:lnTo>
                  <a:lnTo>
                    <a:pt x="1794" y="392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9"/>
            <p:cNvSpPr/>
            <p:nvPr/>
          </p:nvSpPr>
          <p:spPr>
            <a:xfrm>
              <a:off x="-8049775" y="6733550"/>
              <a:ext cx="39175" cy="10625"/>
            </a:xfrm>
            <a:custGeom>
              <a:avLst/>
              <a:gdLst/>
              <a:ahLst/>
              <a:cxnLst/>
              <a:rect l="l" t="t" r="r" b="b"/>
              <a:pathLst>
                <a:path w="1567" h="425" extrusionOk="0">
                  <a:moveTo>
                    <a:pt x="1533" y="0"/>
                  </a:moveTo>
                  <a:lnTo>
                    <a:pt x="0" y="65"/>
                  </a:lnTo>
                  <a:lnTo>
                    <a:pt x="0" y="424"/>
                  </a:lnTo>
                  <a:lnTo>
                    <a:pt x="1566" y="392"/>
                  </a:lnTo>
                  <a:lnTo>
                    <a:pt x="15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9"/>
            <p:cNvSpPr/>
            <p:nvPr/>
          </p:nvSpPr>
          <p:spPr>
            <a:xfrm>
              <a:off x="-8018800" y="6721300"/>
              <a:ext cx="23675" cy="62025"/>
            </a:xfrm>
            <a:custGeom>
              <a:avLst/>
              <a:gdLst/>
              <a:ahLst/>
              <a:cxnLst/>
              <a:rect l="l" t="t" r="r" b="b"/>
              <a:pathLst>
                <a:path w="947" h="2481" extrusionOk="0">
                  <a:moveTo>
                    <a:pt x="392" y="1"/>
                  </a:moveTo>
                  <a:lnTo>
                    <a:pt x="1" y="99"/>
                  </a:lnTo>
                  <a:lnTo>
                    <a:pt x="555" y="2480"/>
                  </a:lnTo>
                  <a:lnTo>
                    <a:pt x="947" y="2382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9"/>
            <p:cNvSpPr/>
            <p:nvPr/>
          </p:nvSpPr>
          <p:spPr>
            <a:xfrm>
              <a:off x="-8598600" y="5513500"/>
              <a:ext cx="1244475" cy="904475"/>
            </a:xfrm>
            <a:custGeom>
              <a:avLst/>
              <a:gdLst/>
              <a:ahLst/>
              <a:cxnLst/>
              <a:rect l="l" t="t" r="r" b="b"/>
              <a:pathLst>
                <a:path w="49779" h="36179" extrusionOk="0">
                  <a:moveTo>
                    <a:pt x="30160" y="1"/>
                  </a:moveTo>
                  <a:cubicBezTo>
                    <a:pt x="20376" y="1"/>
                    <a:pt x="6855" y="5241"/>
                    <a:pt x="0" y="12594"/>
                  </a:cubicBezTo>
                  <a:lnTo>
                    <a:pt x="3523" y="21760"/>
                  </a:lnTo>
                  <a:lnTo>
                    <a:pt x="36371" y="36178"/>
                  </a:lnTo>
                  <a:lnTo>
                    <a:pt x="43613" y="30568"/>
                  </a:lnTo>
                  <a:cubicBezTo>
                    <a:pt x="45798" y="26066"/>
                    <a:pt x="46418" y="19216"/>
                    <a:pt x="44983" y="13116"/>
                  </a:cubicBezTo>
                  <a:lnTo>
                    <a:pt x="44983" y="13116"/>
                  </a:lnTo>
                  <a:lnTo>
                    <a:pt x="48017" y="15563"/>
                  </a:lnTo>
                  <a:lnTo>
                    <a:pt x="48963" y="13540"/>
                  </a:lnTo>
                  <a:lnTo>
                    <a:pt x="45472" y="12594"/>
                  </a:lnTo>
                  <a:lnTo>
                    <a:pt x="49778" y="12301"/>
                  </a:lnTo>
                  <a:lnTo>
                    <a:pt x="48245" y="6038"/>
                  </a:lnTo>
                  <a:lnTo>
                    <a:pt x="44135" y="10343"/>
                  </a:lnTo>
                  <a:cubicBezTo>
                    <a:pt x="42080" y="4765"/>
                    <a:pt x="38035" y="394"/>
                    <a:pt x="31511" y="36"/>
                  </a:cubicBezTo>
                  <a:cubicBezTo>
                    <a:pt x="31070" y="12"/>
                    <a:pt x="30619" y="1"/>
                    <a:pt x="30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9"/>
            <p:cNvSpPr/>
            <p:nvPr/>
          </p:nvSpPr>
          <p:spPr>
            <a:xfrm>
              <a:off x="-8063650" y="5648125"/>
              <a:ext cx="129700" cy="216950"/>
            </a:xfrm>
            <a:custGeom>
              <a:avLst/>
              <a:gdLst/>
              <a:ahLst/>
              <a:cxnLst/>
              <a:rect l="l" t="t" r="r" b="b"/>
              <a:pathLst>
                <a:path w="5188" h="8678" extrusionOk="0">
                  <a:moveTo>
                    <a:pt x="392" y="0"/>
                  </a:moveTo>
                  <a:lnTo>
                    <a:pt x="1" y="33"/>
                  </a:lnTo>
                  <a:cubicBezTo>
                    <a:pt x="66" y="326"/>
                    <a:pt x="490" y="6916"/>
                    <a:pt x="5057" y="8677"/>
                  </a:cubicBezTo>
                  <a:lnTo>
                    <a:pt x="5187" y="8253"/>
                  </a:lnTo>
                  <a:cubicBezTo>
                    <a:pt x="816" y="6589"/>
                    <a:pt x="392" y="65"/>
                    <a:pt x="3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9"/>
            <p:cNvSpPr/>
            <p:nvPr/>
          </p:nvSpPr>
          <p:spPr>
            <a:xfrm>
              <a:off x="-8029400" y="5674225"/>
              <a:ext cx="477925" cy="226725"/>
            </a:xfrm>
            <a:custGeom>
              <a:avLst/>
              <a:gdLst/>
              <a:ahLst/>
              <a:cxnLst/>
              <a:rect l="l" t="t" r="r" b="b"/>
              <a:pathLst>
                <a:path w="19117" h="9069" extrusionOk="0">
                  <a:moveTo>
                    <a:pt x="327" y="0"/>
                  </a:moveTo>
                  <a:lnTo>
                    <a:pt x="1" y="196"/>
                  </a:lnTo>
                  <a:cubicBezTo>
                    <a:pt x="66" y="294"/>
                    <a:pt x="5285" y="9068"/>
                    <a:pt x="15202" y="9068"/>
                  </a:cubicBezTo>
                  <a:cubicBezTo>
                    <a:pt x="16409" y="9068"/>
                    <a:pt x="17713" y="8905"/>
                    <a:pt x="19116" y="8612"/>
                  </a:cubicBezTo>
                  <a:lnTo>
                    <a:pt x="19018" y="8253"/>
                  </a:lnTo>
                  <a:cubicBezTo>
                    <a:pt x="17682" y="8547"/>
                    <a:pt x="16414" y="8679"/>
                    <a:pt x="15215" y="8679"/>
                  </a:cubicBezTo>
                  <a:cubicBezTo>
                    <a:pt x="5532" y="8679"/>
                    <a:pt x="385" y="116"/>
                    <a:pt x="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9"/>
            <p:cNvSpPr/>
            <p:nvPr/>
          </p:nvSpPr>
          <p:spPr>
            <a:xfrm>
              <a:off x="-8477100" y="5603275"/>
              <a:ext cx="371075" cy="155775"/>
            </a:xfrm>
            <a:custGeom>
              <a:avLst/>
              <a:gdLst/>
              <a:ahLst/>
              <a:cxnLst/>
              <a:rect l="l" t="t" r="r" b="b"/>
              <a:pathLst>
                <a:path w="14843" h="6231" extrusionOk="0">
                  <a:moveTo>
                    <a:pt x="14582" y="0"/>
                  </a:moveTo>
                  <a:cubicBezTo>
                    <a:pt x="9167" y="4632"/>
                    <a:pt x="66" y="5872"/>
                    <a:pt x="1" y="5872"/>
                  </a:cubicBezTo>
                  <a:lnTo>
                    <a:pt x="33" y="6230"/>
                  </a:lnTo>
                  <a:cubicBezTo>
                    <a:pt x="131" y="6230"/>
                    <a:pt x="9297" y="5024"/>
                    <a:pt x="14843" y="294"/>
                  </a:cubicBezTo>
                  <a:lnTo>
                    <a:pt x="14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9"/>
            <p:cNvSpPr/>
            <p:nvPr/>
          </p:nvSpPr>
          <p:spPr>
            <a:xfrm>
              <a:off x="-8269975" y="5653000"/>
              <a:ext cx="128075" cy="89750"/>
            </a:xfrm>
            <a:custGeom>
              <a:avLst/>
              <a:gdLst/>
              <a:ahLst/>
              <a:cxnLst/>
              <a:rect l="l" t="t" r="r" b="b"/>
              <a:pathLst>
                <a:path w="5123" h="3590" extrusionOk="0">
                  <a:moveTo>
                    <a:pt x="4829" y="1"/>
                  </a:moveTo>
                  <a:cubicBezTo>
                    <a:pt x="2256" y="3119"/>
                    <a:pt x="357" y="3231"/>
                    <a:pt x="71" y="3231"/>
                  </a:cubicBezTo>
                  <a:cubicBezTo>
                    <a:pt x="48" y="3231"/>
                    <a:pt x="36" y="3230"/>
                    <a:pt x="34" y="3230"/>
                  </a:cubicBezTo>
                  <a:lnTo>
                    <a:pt x="1" y="3589"/>
                  </a:lnTo>
                  <a:lnTo>
                    <a:pt x="66" y="3589"/>
                  </a:lnTo>
                  <a:cubicBezTo>
                    <a:pt x="523" y="3589"/>
                    <a:pt x="2480" y="3393"/>
                    <a:pt x="5122" y="262"/>
                  </a:cubicBezTo>
                  <a:lnTo>
                    <a:pt x="48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9"/>
            <p:cNvSpPr/>
            <p:nvPr/>
          </p:nvSpPr>
          <p:spPr>
            <a:xfrm>
              <a:off x="-8755175" y="5684825"/>
              <a:ext cx="1376575" cy="828150"/>
            </a:xfrm>
            <a:custGeom>
              <a:avLst/>
              <a:gdLst/>
              <a:ahLst/>
              <a:cxnLst/>
              <a:rect l="l" t="t" r="r" b="b"/>
              <a:pathLst>
                <a:path w="55063" h="33126" extrusionOk="0">
                  <a:moveTo>
                    <a:pt x="24596" y="0"/>
                  </a:moveTo>
                  <a:lnTo>
                    <a:pt x="24596" y="0"/>
                  </a:lnTo>
                  <a:cubicBezTo>
                    <a:pt x="22574" y="2410"/>
                    <a:pt x="19399" y="5902"/>
                    <a:pt x="17509" y="5902"/>
                  </a:cubicBezTo>
                  <a:cubicBezTo>
                    <a:pt x="17173" y="5902"/>
                    <a:pt x="16877" y="5791"/>
                    <a:pt x="16636" y="5545"/>
                  </a:cubicBezTo>
                  <a:cubicBezTo>
                    <a:pt x="16049" y="4926"/>
                    <a:pt x="16962" y="3132"/>
                    <a:pt x="17648" y="1957"/>
                  </a:cubicBezTo>
                  <a:lnTo>
                    <a:pt x="17648" y="1957"/>
                  </a:lnTo>
                  <a:cubicBezTo>
                    <a:pt x="15853" y="3360"/>
                    <a:pt x="13766" y="4339"/>
                    <a:pt x="11645" y="4958"/>
                  </a:cubicBezTo>
                  <a:cubicBezTo>
                    <a:pt x="11125" y="5111"/>
                    <a:pt x="8561" y="5783"/>
                    <a:pt x="6630" y="5783"/>
                  </a:cubicBezTo>
                  <a:cubicBezTo>
                    <a:pt x="6505" y="5783"/>
                    <a:pt x="6382" y="5780"/>
                    <a:pt x="6263" y="5774"/>
                  </a:cubicBezTo>
                  <a:cubicBezTo>
                    <a:pt x="1664" y="10699"/>
                    <a:pt x="0" y="16669"/>
                    <a:pt x="4469" y="22573"/>
                  </a:cubicBezTo>
                  <a:cubicBezTo>
                    <a:pt x="10485" y="30547"/>
                    <a:pt x="19473" y="32624"/>
                    <a:pt x="27206" y="32624"/>
                  </a:cubicBezTo>
                  <a:cubicBezTo>
                    <a:pt x="31970" y="32624"/>
                    <a:pt x="36256" y="31836"/>
                    <a:pt x="39079" y="31152"/>
                  </a:cubicBezTo>
                  <a:lnTo>
                    <a:pt x="39144" y="31185"/>
                  </a:lnTo>
                  <a:cubicBezTo>
                    <a:pt x="40834" y="32415"/>
                    <a:pt x="43423" y="33126"/>
                    <a:pt x="45973" y="33126"/>
                  </a:cubicBezTo>
                  <a:cubicBezTo>
                    <a:pt x="48494" y="33126"/>
                    <a:pt x="50978" y="32431"/>
                    <a:pt x="52518" y="30858"/>
                  </a:cubicBezTo>
                  <a:cubicBezTo>
                    <a:pt x="55062" y="28281"/>
                    <a:pt x="52551" y="24987"/>
                    <a:pt x="49843" y="23813"/>
                  </a:cubicBezTo>
                  <a:cubicBezTo>
                    <a:pt x="49680" y="23715"/>
                    <a:pt x="49517" y="23649"/>
                    <a:pt x="49354" y="23584"/>
                  </a:cubicBezTo>
                  <a:cubicBezTo>
                    <a:pt x="48510" y="23312"/>
                    <a:pt x="47626" y="23182"/>
                    <a:pt x="46738" y="23182"/>
                  </a:cubicBezTo>
                  <a:cubicBezTo>
                    <a:pt x="45498" y="23182"/>
                    <a:pt x="44250" y="23435"/>
                    <a:pt x="43091" y="23910"/>
                  </a:cubicBezTo>
                  <a:cubicBezTo>
                    <a:pt x="42895" y="23421"/>
                    <a:pt x="42765" y="22932"/>
                    <a:pt x="42634" y="22573"/>
                  </a:cubicBezTo>
                  <a:cubicBezTo>
                    <a:pt x="41754" y="19507"/>
                    <a:pt x="41656" y="16147"/>
                    <a:pt x="42112" y="12820"/>
                  </a:cubicBezTo>
                  <a:cubicBezTo>
                    <a:pt x="39535" y="12363"/>
                    <a:pt x="37383" y="10830"/>
                    <a:pt x="35654" y="8383"/>
                  </a:cubicBezTo>
                  <a:cubicBezTo>
                    <a:pt x="35425" y="8025"/>
                    <a:pt x="35132" y="7633"/>
                    <a:pt x="34903" y="7176"/>
                  </a:cubicBezTo>
                  <a:cubicBezTo>
                    <a:pt x="34672" y="8541"/>
                    <a:pt x="34185" y="9541"/>
                    <a:pt x="33240" y="9541"/>
                  </a:cubicBezTo>
                  <a:cubicBezTo>
                    <a:pt x="32717" y="9541"/>
                    <a:pt x="32054" y="9235"/>
                    <a:pt x="31217" y="8514"/>
                  </a:cubicBezTo>
                  <a:cubicBezTo>
                    <a:pt x="29880" y="7372"/>
                    <a:pt x="28543" y="5121"/>
                    <a:pt x="27923" y="2936"/>
                  </a:cubicBezTo>
                  <a:cubicBezTo>
                    <a:pt x="27792" y="4306"/>
                    <a:pt x="27368" y="5643"/>
                    <a:pt x="26324" y="5774"/>
                  </a:cubicBezTo>
                  <a:cubicBezTo>
                    <a:pt x="26252" y="5785"/>
                    <a:pt x="26183" y="5791"/>
                    <a:pt x="26116" y="5791"/>
                  </a:cubicBezTo>
                  <a:cubicBezTo>
                    <a:pt x="24451" y="5791"/>
                    <a:pt x="24282" y="2383"/>
                    <a:pt x="24596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9"/>
            <p:cNvSpPr/>
            <p:nvPr/>
          </p:nvSpPr>
          <p:spPr>
            <a:xfrm>
              <a:off x="-8190050" y="6214075"/>
              <a:ext cx="163850" cy="226375"/>
            </a:xfrm>
            <a:custGeom>
              <a:avLst/>
              <a:gdLst/>
              <a:ahLst/>
              <a:cxnLst/>
              <a:rect l="l" t="t" r="r" b="b"/>
              <a:pathLst>
                <a:path w="6554" h="9055" extrusionOk="0">
                  <a:moveTo>
                    <a:pt x="1208" y="0"/>
                  </a:moveTo>
                  <a:lnTo>
                    <a:pt x="1208" y="0"/>
                  </a:lnTo>
                  <a:cubicBezTo>
                    <a:pt x="1599" y="1958"/>
                    <a:pt x="914" y="2838"/>
                    <a:pt x="1" y="3197"/>
                  </a:cubicBezTo>
                  <a:lnTo>
                    <a:pt x="1469" y="8971"/>
                  </a:lnTo>
                  <a:cubicBezTo>
                    <a:pt x="1787" y="9026"/>
                    <a:pt x="2119" y="9055"/>
                    <a:pt x="2453" y="9055"/>
                  </a:cubicBezTo>
                  <a:cubicBezTo>
                    <a:pt x="4477" y="9055"/>
                    <a:pt x="6554" y="8001"/>
                    <a:pt x="5938" y="5481"/>
                  </a:cubicBezTo>
                  <a:cubicBezTo>
                    <a:pt x="5024" y="1827"/>
                    <a:pt x="1208" y="1"/>
                    <a:pt x="1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9"/>
            <p:cNvSpPr/>
            <p:nvPr/>
          </p:nvSpPr>
          <p:spPr>
            <a:xfrm>
              <a:off x="-8252025" y="6206725"/>
              <a:ext cx="225100" cy="238150"/>
            </a:xfrm>
            <a:custGeom>
              <a:avLst/>
              <a:gdLst/>
              <a:ahLst/>
              <a:cxnLst/>
              <a:rect l="l" t="t" r="r" b="b"/>
              <a:pathLst>
                <a:path w="9004" h="9526" extrusionOk="0">
                  <a:moveTo>
                    <a:pt x="3393" y="1"/>
                  </a:moveTo>
                  <a:lnTo>
                    <a:pt x="3491" y="360"/>
                  </a:lnTo>
                  <a:cubicBezTo>
                    <a:pt x="3719" y="1534"/>
                    <a:pt x="3556" y="2447"/>
                    <a:pt x="3034" y="2969"/>
                  </a:cubicBezTo>
                  <a:cubicBezTo>
                    <a:pt x="2527" y="3493"/>
                    <a:pt x="1721" y="3615"/>
                    <a:pt x="1082" y="3615"/>
                  </a:cubicBezTo>
                  <a:cubicBezTo>
                    <a:pt x="527" y="3615"/>
                    <a:pt x="98" y="3524"/>
                    <a:pt x="98" y="3524"/>
                  </a:cubicBezTo>
                  <a:lnTo>
                    <a:pt x="1" y="3915"/>
                  </a:lnTo>
                  <a:cubicBezTo>
                    <a:pt x="43" y="3929"/>
                    <a:pt x="460" y="4011"/>
                    <a:pt x="1010" y="4011"/>
                  </a:cubicBezTo>
                  <a:cubicBezTo>
                    <a:pt x="1726" y="4011"/>
                    <a:pt x="2667" y="3872"/>
                    <a:pt x="3295" y="3263"/>
                  </a:cubicBezTo>
                  <a:cubicBezTo>
                    <a:pt x="3882" y="2676"/>
                    <a:pt x="4078" y="1827"/>
                    <a:pt x="3915" y="686"/>
                  </a:cubicBezTo>
                  <a:lnTo>
                    <a:pt x="3915" y="686"/>
                  </a:lnTo>
                  <a:cubicBezTo>
                    <a:pt x="4861" y="1208"/>
                    <a:pt x="7471" y="2969"/>
                    <a:pt x="8188" y="5872"/>
                  </a:cubicBezTo>
                  <a:cubicBezTo>
                    <a:pt x="8482" y="7014"/>
                    <a:pt x="8156" y="7960"/>
                    <a:pt x="7340" y="8515"/>
                  </a:cubicBezTo>
                  <a:cubicBezTo>
                    <a:pt x="6690" y="8974"/>
                    <a:pt x="5817" y="9180"/>
                    <a:pt x="4960" y="9180"/>
                  </a:cubicBezTo>
                  <a:cubicBezTo>
                    <a:pt x="4053" y="9180"/>
                    <a:pt x="3165" y="8950"/>
                    <a:pt x="2578" y="8547"/>
                  </a:cubicBezTo>
                  <a:lnTo>
                    <a:pt x="2382" y="8873"/>
                  </a:lnTo>
                  <a:cubicBezTo>
                    <a:pt x="3034" y="9297"/>
                    <a:pt x="4013" y="9526"/>
                    <a:pt x="4991" y="9526"/>
                  </a:cubicBezTo>
                  <a:cubicBezTo>
                    <a:pt x="5905" y="9526"/>
                    <a:pt x="6883" y="9297"/>
                    <a:pt x="7634" y="8841"/>
                  </a:cubicBezTo>
                  <a:cubicBezTo>
                    <a:pt x="8286" y="8351"/>
                    <a:pt x="9004" y="7438"/>
                    <a:pt x="8612" y="5775"/>
                  </a:cubicBezTo>
                  <a:cubicBezTo>
                    <a:pt x="7666" y="2088"/>
                    <a:pt x="3915" y="229"/>
                    <a:pt x="3752" y="164"/>
                  </a:cubicBezTo>
                  <a:lnTo>
                    <a:pt x="33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9"/>
            <p:cNvSpPr/>
            <p:nvPr/>
          </p:nvSpPr>
          <p:spPr>
            <a:xfrm>
              <a:off x="-8177800" y="6307850"/>
              <a:ext cx="120700" cy="40800"/>
            </a:xfrm>
            <a:custGeom>
              <a:avLst/>
              <a:gdLst/>
              <a:ahLst/>
              <a:cxnLst/>
              <a:rect l="l" t="t" r="r" b="b"/>
              <a:pathLst>
                <a:path w="4828" h="1632" extrusionOk="0">
                  <a:moveTo>
                    <a:pt x="4763" y="1"/>
                  </a:moveTo>
                  <a:lnTo>
                    <a:pt x="0" y="1436"/>
                  </a:lnTo>
                  <a:lnTo>
                    <a:pt x="65" y="1632"/>
                  </a:lnTo>
                  <a:lnTo>
                    <a:pt x="4828" y="196"/>
                  </a:lnTo>
                  <a:lnTo>
                    <a:pt x="4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9"/>
            <p:cNvSpPr/>
            <p:nvPr/>
          </p:nvSpPr>
          <p:spPr>
            <a:xfrm>
              <a:off x="-8174550" y="6281750"/>
              <a:ext cx="59550" cy="159050"/>
            </a:xfrm>
            <a:custGeom>
              <a:avLst/>
              <a:gdLst/>
              <a:ahLst/>
              <a:cxnLst/>
              <a:rect l="l" t="t" r="r" b="b"/>
              <a:pathLst>
                <a:path w="2382" h="6362" extrusionOk="0">
                  <a:moveTo>
                    <a:pt x="164" y="1"/>
                  </a:moveTo>
                  <a:lnTo>
                    <a:pt x="1" y="99"/>
                  </a:lnTo>
                  <a:lnTo>
                    <a:pt x="2219" y="6362"/>
                  </a:lnTo>
                  <a:lnTo>
                    <a:pt x="2382" y="6296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9"/>
            <p:cNvSpPr/>
            <p:nvPr/>
          </p:nvSpPr>
          <p:spPr>
            <a:xfrm>
              <a:off x="-8159875" y="6249150"/>
              <a:ext cx="79950" cy="183500"/>
            </a:xfrm>
            <a:custGeom>
              <a:avLst/>
              <a:gdLst/>
              <a:ahLst/>
              <a:cxnLst/>
              <a:rect l="l" t="t" r="r" b="b"/>
              <a:pathLst>
                <a:path w="3198" h="7340" extrusionOk="0">
                  <a:moveTo>
                    <a:pt x="164" y="0"/>
                  </a:moveTo>
                  <a:lnTo>
                    <a:pt x="1" y="98"/>
                  </a:lnTo>
                  <a:lnTo>
                    <a:pt x="3034" y="7339"/>
                  </a:lnTo>
                  <a:lnTo>
                    <a:pt x="3197" y="7274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9"/>
            <p:cNvSpPr/>
            <p:nvPr/>
          </p:nvSpPr>
          <p:spPr>
            <a:xfrm>
              <a:off x="-8123175" y="6238525"/>
              <a:ext cx="66075" cy="181075"/>
            </a:xfrm>
            <a:custGeom>
              <a:avLst/>
              <a:gdLst/>
              <a:ahLst/>
              <a:cxnLst/>
              <a:rect l="l" t="t" r="r" b="b"/>
              <a:pathLst>
                <a:path w="2643" h="7243" extrusionOk="0">
                  <a:moveTo>
                    <a:pt x="164" y="1"/>
                  </a:moveTo>
                  <a:lnTo>
                    <a:pt x="1" y="34"/>
                  </a:lnTo>
                  <a:lnTo>
                    <a:pt x="2447" y="7243"/>
                  </a:lnTo>
                  <a:lnTo>
                    <a:pt x="2643" y="7210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9"/>
            <p:cNvSpPr/>
            <p:nvPr/>
          </p:nvSpPr>
          <p:spPr>
            <a:xfrm>
              <a:off x="-7956000" y="6084400"/>
              <a:ext cx="42425" cy="99525"/>
            </a:xfrm>
            <a:custGeom>
              <a:avLst/>
              <a:gdLst/>
              <a:ahLst/>
              <a:cxnLst/>
              <a:rect l="l" t="t" r="r" b="b"/>
              <a:pathLst>
                <a:path w="1697" h="3981" extrusionOk="0">
                  <a:moveTo>
                    <a:pt x="849" y="1"/>
                  </a:moveTo>
                  <a:cubicBezTo>
                    <a:pt x="359" y="1"/>
                    <a:pt x="1" y="882"/>
                    <a:pt x="1" y="1991"/>
                  </a:cubicBezTo>
                  <a:cubicBezTo>
                    <a:pt x="1" y="3100"/>
                    <a:pt x="359" y="3980"/>
                    <a:pt x="849" y="3980"/>
                  </a:cubicBezTo>
                  <a:cubicBezTo>
                    <a:pt x="1338" y="3980"/>
                    <a:pt x="1697" y="3100"/>
                    <a:pt x="1697" y="1991"/>
                  </a:cubicBezTo>
                  <a:cubicBezTo>
                    <a:pt x="1697" y="882"/>
                    <a:pt x="1338" y="1"/>
                    <a:pt x="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9"/>
            <p:cNvSpPr/>
            <p:nvPr/>
          </p:nvSpPr>
          <p:spPr>
            <a:xfrm>
              <a:off x="-8361300" y="6025000"/>
              <a:ext cx="68525" cy="90275"/>
            </a:xfrm>
            <a:custGeom>
              <a:avLst/>
              <a:gdLst/>
              <a:ahLst/>
              <a:cxnLst/>
              <a:rect l="l" t="t" r="r" b="b"/>
              <a:pathLst>
                <a:path w="2741" h="3611" extrusionOk="0">
                  <a:moveTo>
                    <a:pt x="2128" y="1"/>
                  </a:moveTo>
                  <a:cubicBezTo>
                    <a:pt x="1688" y="1"/>
                    <a:pt x="1061" y="572"/>
                    <a:pt x="620" y="1398"/>
                  </a:cubicBezTo>
                  <a:cubicBezTo>
                    <a:pt x="98" y="2377"/>
                    <a:pt x="1" y="3290"/>
                    <a:pt x="425" y="3551"/>
                  </a:cubicBezTo>
                  <a:cubicBezTo>
                    <a:pt x="485" y="3592"/>
                    <a:pt x="556" y="3611"/>
                    <a:pt x="633" y="3611"/>
                  </a:cubicBezTo>
                  <a:cubicBezTo>
                    <a:pt x="1053" y="3611"/>
                    <a:pt x="1680" y="3040"/>
                    <a:pt x="2121" y="2214"/>
                  </a:cubicBezTo>
                  <a:cubicBezTo>
                    <a:pt x="2675" y="1268"/>
                    <a:pt x="2741" y="289"/>
                    <a:pt x="2349" y="61"/>
                  </a:cubicBezTo>
                  <a:cubicBezTo>
                    <a:pt x="2283" y="20"/>
                    <a:pt x="2209" y="1"/>
                    <a:pt x="2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9"/>
            <p:cNvSpPr/>
            <p:nvPr/>
          </p:nvSpPr>
          <p:spPr>
            <a:xfrm>
              <a:off x="-8032650" y="5988175"/>
              <a:ext cx="183500" cy="100325"/>
            </a:xfrm>
            <a:custGeom>
              <a:avLst/>
              <a:gdLst/>
              <a:ahLst/>
              <a:cxnLst/>
              <a:rect l="l" t="t" r="r" b="b"/>
              <a:pathLst>
                <a:path w="7340" h="4013" extrusionOk="0">
                  <a:moveTo>
                    <a:pt x="2132" y="0"/>
                  </a:moveTo>
                  <a:cubicBezTo>
                    <a:pt x="1305" y="0"/>
                    <a:pt x="553" y="143"/>
                    <a:pt x="0" y="327"/>
                  </a:cubicBezTo>
                  <a:lnTo>
                    <a:pt x="620" y="2186"/>
                  </a:lnTo>
                  <a:cubicBezTo>
                    <a:pt x="690" y="2158"/>
                    <a:pt x="1339" y="1943"/>
                    <a:pt x="2176" y="1943"/>
                  </a:cubicBezTo>
                  <a:cubicBezTo>
                    <a:pt x="3285" y="1943"/>
                    <a:pt x="4723" y="2321"/>
                    <a:pt x="5578" y="4013"/>
                  </a:cubicBezTo>
                  <a:lnTo>
                    <a:pt x="7340" y="3100"/>
                  </a:lnTo>
                  <a:cubicBezTo>
                    <a:pt x="6109" y="682"/>
                    <a:pt x="3940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9"/>
            <p:cNvSpPr/>
            <p:nvPr/>
          </p:nvSpPr>
          <p:spPr>
            <a:xfrm>
              <a:off x="-8428175" y="5930475"/>
              <a:ext cx="172925" cy="72400"/>
            </a:xfrm>
            <a:custGeom>
              <a:avLst/>
              <a:gdLst/>
              <a:ahLst/>
              <a:cxnLst/>
              <a:rect l="l" t="t" r="r" b="b"/>
              <a:pathLst>
                <a:path w="6917" h="2896" extrusionOk="0">
                  <a:moveTo>
                    <a:pt x="3592" y="0"/>
                  </a:moveTo>
                  <a:cubicBezTo>
                    <a:pt x="1890" y="0"/>
                    <a:pt x="599" y="913"/>
                    <a:pt x="1" y="1656"/>
                  </a:cubicBezTo>
                  <a:lnTo>
                    <a:pt x="1501" y="2896"/>
                  </a:lnTo>
                  <a:cubicBezTo>
                    <a:pt x="1610" y="2765"/>
                    <a:pt x="2361" y="1934"/>
                    <a:pt x="3617" y="1934"/>
                  </a:cubicBezTo>
                  <a:cubicBezTo>
                    <a:pt x="4239" y="1934"/>
                    <a:pt x="4986" y="2138"/>
                    <a:pt x="5840" y="2733"/>
                  </a:cubicBezTo>
                  <a:lnTo>
                    <a:pt x="6916" y="1134"/>
                  </a:lnTo>
                  <a:cubicBezTo>
                    <a:pt x="5706" y="308"/>
                    <a:pt x="4580" y="0"/>
                    <a:pt x="35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9"/>
            <p:cNvSpPr/>
            <p:nvPr/>
          </p:nvSpPr>
          <p:spPr>
            <a:xfrm>
              <a:off x="-8806550" y="5701125"/>
              <a:ext cx="619800" cy="628775"/>
            </a:xfrm>
            <a:custGeom>
              <a:avLst/>
              <a:gdLst/>
              <a:ahLst/>
              <a:cxnLst/>
              <a:rect l="l" t="t" r="r" b="b"/>
              <a:pathLst>
                <a:path w="24792" h="25151" extrusionOk="0">
                  <a:moveTo>
                    <a:pt x="14353" y="751"/>
                  </a:moveTo>
                  <a:cubicBezTo>
                    <a:pt x="16147" y="751"/>
                    <a:pt x="17811" y="1305"/>
                    <a:pt x="19213" y="2186"/>
                  </a:cubicBezTo>
                  <a:cubicBezTo>
                    <a:pt x="23650" y="5383"/>
                    <a:pt x="23943" y="12592"/>
                    <a:pt x="19898" y="18268"/>
                  </a:cubicBezTo>
                  <a:cubicBezTo>
                    <a:pt x="17256" y="22019"/>
                    <a:pt x="13211" y="24335"/>
                    <a:pt x="9329" y="24335"/>
                  </a:cubicBezTo>
                  <a:cubicBezTo>
                    <a:pt x="7535" y="24335"/>
                    <a:pt x="5872" y="23846"/>
                    <a:pt x="4534" y="22867"/>
                  </a:cubicBezTo>
                  <a:cubicBezTo>
                    <a:pt x="2381" y="21366"/>
                    <a:pt x="1142" y="18855"/>
                    <a:pt x="979" y="15854"/>
                  </a:cubicBezTo>
                  <a:cubicBezTo>
                    <a:pt x="816" y="12787"/>
                    <a:pt x="1827" y="9623"/>
                    <a:pt x="3784" y="6851"/>
                  </a:cubicBezTo>
                  <a:cubicBezTo>
                    <a:pt x="6459" y="3099"/>
                    <a:pt x="10471" y="751"/>
                    <a:pt x="14353" y="751"/>
                  </a:cubicBezTo>
                  <a:close/>
                  <a:moveTo>
                    <a:pt x="14353" y="0"/>
                  </a:moveTo>
                  <a:cubicBezTo>
                    <a:pt x="10243" y="0"/>
                    <a:pt x="5970" y="2447"/>
                    <a:pt x="3132" y="6394"/>
                  </a:cubicBezTo>
                  <a:cubicBezTo>
                    <a:pt x="1077" y="9297"/>
                    <a:pt x="0" y="12690"/>
                    <a:pt x="163" y="15886"/>
                  </a:cubicBezTo>
                  <a:cubicBezTo>
                    <a:pt x="326" y="19148"/>
                    <a:pt x="1729" y="21856"/>
                    <a:pt x="4045" y="23519"/>
                  </a:cubicBezTo>
                  <a:cubicBezTo>
                    <a:pt x="5513" y="24596"/>
                    <a:pt x="7340" y="25150"/>
                    <a:pt x="9297" y="25150"/>
                  </a:cubicBezTo>
                  <a:cubicBezTo>
                    <a:pt x="13407" y="25150"/>
                    <a:pt x="17713" y="22704"/>
                    <a:pt x="20518" y="18757"/>
                  </a:cubicBezTo>
                  <a:cubicBezTo>
                    <a:pt x="24791" y="12722"/>
                    <a:pt x="24400" y="5057"/>
                    <a:pt x="19605" y="1631"/>
                  </a:cubicBezTo>
                  <a:cubicBezTo>
                    <a:pt x="18137" y="555"/>
                    <a:pt x="16310" y="0"/>
                    <a:pt x="143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9"/>
            <p:cNvSpPr/>
            <p:nvPr/>
          </p:nvSpPr>
          <p:spPr>
            <a:xfrm>
              <a:off x="-8309100" y="5787575"/>
              <a:ext cx="643450" cy="645900"/>
            </a:xfrm>
            <a:custGeom>
              <a:avLst/>
              <a:gdLst/>
              <a:ahLst/>
              <a:cxnLst/>
              <a:rect l="l" t="t" r="r" b="b"/>
              <a:pathLst>
                <a:path w="25738" h="25836" extrusionOk="0">
                  <a:moveTo>
                    <a:pt x="14973" y="816"/>
                  </a:moveTo>
                  <a:cubicBezTo>
                    <a:pt x="16278" y="816"/>
                    <a:pt x="17550" y="1109"/>
                    <a:pt x="18626" y="1664"/>
                  </a:cubicBezTo>
                  <a:cubicBezTo>
                    <a:pt x="23487" y="4176"/>
                    <a:pt x="24824" y="11254"/>
                    <a:pt x="21660" y="17452"/>
                  </a:cubicBezTo>
                  <a:cubicBezTo>
                    <a:pt x="19279" y="22116"/>
                    <a:pt x="15005" y="25085"/>
                    <a:pt x="10765" y="25085"/>
                  </a:cubicBezTo>
                  <a:cubicBezTo>
                    <a:pt x="9460" y="25085"/>
                    <a:pt x="8253" y="24791"/>
                    <a:pt x="7111" y="24237"/>
                  </a:cubicBezTo>
                  <a:cubicBezTo>
                    <a:pt x="2251" y="21725"/>
                    <a:pt x="914" y="14646"/>
                    <a:pt x="4078" y="8449"/>
                  </a:cubicBezTo>
                  <a:cubicBezTo>
                    <a:pt x="6459" y="3784"/>
                    <a:pt x="10732" y="816"/>
                    <a:pt x="14973" y="816"/>
                  </a:cubicBezTo>
                  <a:close/>
                  <a:moveTo>
                    <a:pt x="14973" y="0"/>
                  </a:moveTo>
                  <a:cubicBezTo>
                    <a:pt x="10439" y="0"/>
                    <a:pt x="5904" y="3132"/>
                    <a:pt x="3393" y="8025"/>
                  </a:cubicBezTo>
                  <a:cubicBezTo>
                    <a:pt x="0" y="14646"/>
                    <a:pt x="1501" y="22182"/>
                    <a:pt x="6720" y="24889"/>
                  </a:cubicBezTo>
                  <a:cubicBezTo>
                    <a:pt x="7959" y="25542"/>
                    <a:pt x="9330" y="25835"/>
                    <a:pt x="10765" y="25835"/>
                  </a:cubicBezTo>
                  <a:cubicBezTo>
                    <a:pt x="15299" y="25835"/>
                    <a:pt x="19833" y="22704"/>
                    <a:pt x="22345" y="17811"/>
                  </a:cubicBezTo>
                  <a:cubicBezTo>
                    <a:pt x="25737" y="11221"/>
                    <a:pt x="24237" y="3686"/>
                    <a:pt x="19018" y="979"/>
                  </a:cubicBezTo>
                  <a:cubicBezTo>
                    <a:pt x="17778" y="326"/>
                    <a:pt x="16408" y="0"/>
                    <a:pt x="14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9"/>
            <p:cNvSpPr/>
            <p:nvPr/>
          </p:nvSpPr>
          <p:spPr>
            <a:xfrm>
              <a:off x="-7753750" y="6179825"/>
              <a:ext cx="284625" cy="150075"/>
            </a:xfrm>
            <a:custGeom>
              <a:avLst/>
              <a:gdLst/>
              <a:ahLst/>
              <a:cxnLst/>
              <a:rect l="l" t="t" r="r" b="b"/>
              <a:pathLst>
                <a:path w="11385" h="6003" extrusionOk="0">
                  <a:moveTo>
                    <a:pt x="490" y="0"/>
                  </a:moveTo>
                  <a:lnTo>
                    <a:pt x="0" y="1892"/>
                  </a:lnTo>
                  <a:lnTo>
                    <a:pt x="10569" y="6002"/>
                  </a:lnTo>
                  <a:lnTo>
                    <a:pt x="11385" y="2871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9"/>
            <p:cNvSpPr/>
            <p:nvPr/>
          </p:nvSpPr>
          <p:spPr>
            <a:xfrm>
              <a:off x="-8392950" y="6130075"/>
              <a:ext cx="123825" cy="106625"/>
            </a:xfrm>
            <a:custGeom>
              <a:avLst/>
              <a:gdLst/>
              <a:ahLst/>
              <a:cxnLst/>
              <a:rect l="l" t="t" r="r" b="b"/>
              <a:pathLst>
                <a:path w="4953" h="4265" extrusionOk="0">
                  <a:moveTo>
                    <a:pt x="4953" y="1"/>
                  </a:moveTo>
                  <a:lnTo>
                    <a:pt x="4039" y="2121"/>
                  </a:lnTo>
                  <a:cubicBezTo>
                    <a:pt x="4039" y="2121"/>
                    <a:pt x="3186" y="344"/>
                    <a:pt x="2026" y="344"/>
                  </a:cubicBezTo>
                  <a:cubicBezTo>
                    <a:pt x="1824" y="344"/>
                    <a:pt x="1614" y="397"/>
                    <a:pt x="1397" y="522"/>
                  </a:cubicBezTo>
                  <a:cubicBezTo>
                    <a:pt x="1" y="1360"/>
                    <a:pt x="966" y="4265"/>
                    <a:pt x="3900" y="4265"/>
                  </a:cubicBezTo>
                  <a:cubicBezTo>
                    <a:pt x="4050" y="4265"/>
                    <a:pt x="4205" y="4257"/>
                    <a:pt x="4365" y="4241"/>
                  </a:cubicBezTo>
                  <a:lnTo>
                    <a:pt x="4953" y="1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9"/>
            <p:cNvSpPr/>
            <p:nvPr/>
          </p:nvSpPr>
          <p:spPr>
            <a:xfrm>
              <a:off x="-8382500" y="6129250"/>
              <a:ext cx="118275" cy="113400"/>
            </a:xfrm>
            <a:custGeom>
              <a:avLst/>
              <a:gdLst/>
              <a:ahLst/>
              <a:cxnLst/>
              <a:rect l="l" t="t" r="r" b="b"/>
              <a:pathLst>
                <a:path w="4731" h="4536" extrusionOk="0">
                  <a:moveTo>
                    <a:pt x="4372" y="1"/>
                  </a:moveTo>
                  <a:lnTo>
                    <a:pt x="3621" y="1697"/>
                  </a:lnTo>
                  <a:cubicBezTo>
                    <a:pt x="3360" y="1273"/>
                    <a:pt x="2773" y="490"/>
                    <a:pt x="2055" y="229"/>
                  </a:cubicBezTo>
                  <a:cubicBezTo>
                    <a:pt x="1933" y="188"/>
                    <a:pt x="1810" y="170"/>
                    <a:pt x="1688" y="170"/>
                  </a:cubicBezTo>
                  <a:cubicBezTo>
                    <a:pt x="1422" y="170"/>
                    <a:pt x="1160" y="258"/>
                    <a:pt x="914" y="392"/>
                  </a:cubicBezTo>
                  <a:cubicBezTo>
                    <a:pt x="261" y="816"/>
                    <a:pt x="0" y="1567"/>
                    <a:pt x="294" y="2447"/>
                  </a:cubicBezTo>
                  <a:cubicBezTo>
                    <a:pt x="620" y="3491"/>
                    <a:pt x="1762" y="4535"/>
                    <a:pt x="3556" y="4535"/>
                  </a:cubicBezTo>
                  <a:cubicBezTo>
                    <a:pt x="3686" y="4535"/>
                    <a:pt x="3850" y="4535"/>
                    <a:pt x="3947" y="4470"/>
                  </a:cubicBezTo>
                  <a:lnTo>
                    <a:pt x="3915" y="4111"/>
                  </a:lnTo>
                  <a:cubicBezTo>
                    <a:pt x="3776" y="4123"/>
                    <a:pt x="3640" y="4129"/>
                    <a:pt x="3509" y="4129"/>
                  </a:cubicBezTo>
                  <a:cubicBezTo>
                    <a:pt x="1919" y="4129"/>
                    <a:pt x="922" y="3251"/>
                    <a:pt x="620" y="2317"/>
                  </a:cubicBezTo>
                  <a:cubicBezTo>
                    <a:pt x="425" y="1665"/>
                    <a:pt x="588" y="1045"/>
                    <a:pt x="1077" y="751"/>
                  </a:cubicBezTo>
                  <a:cubicBezTo>
                    <a:pt x="1251" y="664"/>
                    <a:pt x="1439" y="606"/>
                    <a:pt x="1633" y="606"/>
                  </a:cubicBezTo>
                  <a:cubicBezTo>
                    <a:pt x="1729" y="606"/>
                    <a:pt x="1827" y="621"/>
                    <a:pt x="1925" y="653"/>
                  </a:cubicBezTo>
                  <a:cubicBezTo>
                    <a:pt x="2806" y="947"/>
                    <a:pt x="3458" y="2284"/>
                    <a:pt x="3458" y="2284"/>
                  </a:cubicBezTo>
                  <a:lnTo>
                    <a:pt x="3686" y="2643"/>
                  </a:lnTo>
                  <a:lnTo>
                    <a:pt x="4730" y="164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9"/>
            <p:cNvSpPr/>
            <p:nvPr/>
          </p:nvSpPr>
          <p:spPr>
            <a:xfrm>
              <a:off x="-7669750" y="6370450"/>
              <a:ext cx="172075" cy="83400"/>
            </a:xfrm>
            <a:custGeom>
              <a:avLst/>
              <a:gdLst/>
              <a:ahLst/>
              <a:cxnLst/>
              <a:rect l="l" t="t" r="r" b="b"/>
              <a:pathLst>
                <a:path w="6883" h="3336" extrusionOk="0">
                  <a:moveTo>
                    <a:pt x="3890" y="0"/>
                  </a:moveTo>
                  <a:cubicBezTo>
                    <a:pt x="1794" y="0"/>
                    <a:pt x="55" y="1557"/>
                    <a:pt x="0" y="1639"/>
                  </a:cubicBezTo>
                  <a:lnTo>
                    <a:pt x="229" y="1933"/>
                  </a:lnTo>
                  <a:cubicBezTo>
                    <a:pt x="229" y="1933"/>
                    <a:pt x="852" y="1545"/>
                    <a:pt x="1409" y="1545"/>
                  </a:cubicBezTo>
                  <a:cubicBezTo>
                    <a:pt x="1626" y="1545"/>
                    <a:pt x="1834" y="1605"/>
                    <a:pt x="1990" y="1770"/>
                  </a:cubicBezTo>
                  <a:cubicBezTo>
                    <a:pt x="2512" y="2324"/>
                    <a:pt x="1860" y="3009"/>
                    <a:pt x="1827" y="3075"/>
                  </a:cubicBezTo>
                  <a:lnTo>
                    <a:pt x="2120" y="3336"/>
                  </a:lnTo>
                  <a:cubicBezTo>
                    <a:pt x="2479" y="2977"/>
                    <a:pt x="2936" y="2129"/>
                    <a:pt x="2251" y="1476"/>
                  </a:cubicBezTo>
                  <a:cubicBezTo>
                    <a:pt x="1990" y="1183"/>
                    <a:pt x="1631" y="1150"/>
                    <a:pt x="1305" y="1150"/>
                  </a:cubicBezTo>
                  <a:cubicBezTo>
                    <a:pt x="1967" y="758"/>
                    <a:pt x="2905" y="347"/>
                    <a:pt x="3912" y="347"/>
                  </a:cubicBezTo>
                  <a:cubicBezTo>
                    <a:pt x="4245" y="347"/>
                    <a:pt x="4585" y="392"/>
                    <a:pt x="4926" y="498"/>
                  </a:cubicBezTo>
                  <a:cubicBezTo>
                    <a:pt x="5611" y="693"/>
                    <a:pt x="6035" y="1020"/>
                    <a:pt x="6198" y="1476"/>
                  </a:cubicBezTo>
                  <a:cubicBezTo>
                    <a:pt x="6426" y="2161"/>
                    <a:pt x="5904" y="2912"/>
                    <a:pt x="5904" y="2912"/>
                  </a:cubicBezTo>
                  <a:lnTo>
                    <a:pt x="6231" y="3140"/>
                  </a:lnTo>
                  <a:cubicBezTo>
                    <a:pt x="6263" y="3107"/>
                    <a:pt x="6883" y="2259"/>
                    <a:pt x="6589" y="1378"/>
                  </a:cubicBezTo>
                  <a:cubicBezTo>
                    <a:pt x="6394" y="824"/>
                    <a:pt x="5872" y="400"/>
                    <a:pt x="5056" y="171"/>
                  </a:cubicBezTo>
                  <a:cubicBezTo>
                    <a:pt x="4661" y="51"/>
                    <a:pt x="4270" y="0"/>
                    <a:pt x="3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4135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47"/>
          <p:cNvSpPr txBox="1">
            <a:spLocks noGrp="1"/>
          </p:cNvSpPr>
          <p:nvPr>
            <p:ph type="title"/>
          </p:nvPr>
        </p:nvSpPr>
        <p:spPr>
          <a:xfrm>
            <a:off x="2747293" y="2398075"/>
            <a:ext cx="36507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“WHEN”</a:t>
            </a:r>
            <a:endParaRPr dirty="0"/>
          </a:p>
        </p:txBody>
      </p:sp>
      <p:sp>
        <p:nvSpPr>
          <p:cNvPr id="1658" name="Google Shape;1658;p47"/>
          <p:cNvSpPr txBox="1">
            <a:spLocks noGrp="1"/>
          </p:cNvSpPr>
          <p:nvPr>
            <p:ph type="title" idx="2"/>
          </p:nvPr>
        </p:nvSpPr>
        <p:spPr>
          <a:xfrm>
            <a:off x="3868550" y="1362300"/>
            <a:ext cx="1408200" cy="8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2.2</a:t>
            </a:r>
            <a:endParaRPr dirty="0"/>
          </a:p>
        </p:txBody>
      </p:sp>
      <p:sp>
        <p:nvSpPr>
          <p:cNvPr id="1659" name="Google Shape;1659;p47"/>
          <p:cNvSpPr txBox="1">
            <a:spLocks noGrp="1"/>
          </p:cNvSpPr>
          <p:nvPr>
            <p:ph type="subTitle" idx="1"/>
          </p:nvPr>
        </p:nvSpPr>
        <p:spPr>
          <a:xfrm>
            <a:off x="3108192" y="3103825"/>
            <a:ext cx="29352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grpSp>
        <p:nvGrpSpPr>
          <p:cNvPr id="1660" name="Google Shape;1660;p47"/>
          <p:cNvGrpSpPr/>
          <p:nvPr/>
        </p:nvGrpSpPr>
        <p:grpSpPr>
          <a:xfrm rot="522375">
            <a:off x="6417626" y="2731353"/>
            <a:ext cx="1757133" cy="1552919"/>
            <a:chOff x="-250850" y="6054775"/>
            <a:chExt cx="2267475" cy="2003950"/>
          </a:xfrm>
        </p:grpSpPr>
        <p:sp>
          <p:nvSpPr>
            <p:cNvPr id="1661" name="Google Shape;1661;p47"/>
            <p:cNvSpPr/>
            <p:nvPr/>
          </p:nvSpPr>
          <p:spPr>
            <a:xfrm>
              <a:off x="-250850" y="6054775"/>
              <a:ext cx="2267475" cy="2003950"/>
            </a:xfrm>
            <a:custGeom>
              <a:avLst/>
              <a:gdLst/>
              <a:ahLst/>
              <a:cxnLst/>
              <a:rect l="l" t="t" r="r" b="b"/>
              <a:pathLst>
                <a:path w="90699" h="80158" extrusionOk="0">
                  <a:moveTo>
                    <a:pt x="25719" y="1"/>
                  </a:moveTo>
                  <a:cubicBezTo>
                    <a:pt x="25119" y="1"/>
                    <a:pt x="24552" y="201"/>
                    <a:pt x="24085" y="601"/>
                  </a:cubicBezTo>
                  <a:cubicBezTo>
                    <a:pt x="23584" y="1035"/>
                    <a:pt x="23251" y="1668"/>
                    <a:pt x="23184" y="2336"/>
                  </a:cubicBezTo>
                  <a:lnTo>
                    <a:pt x="22984" y="6338"/>
                  </a:lnTo>
                  <a:cubicBezTo>
                    <a:pt x="21516" y="5871"/>
                    <a:pt x="19915" y="5671"/>
                    <a:pt x="18114" y="5671"/>
                  </a:cubicBezTo>
                  <a:cubicBezTo>
                    <a:pt x="15412" y="5671"/>
                    <a:pt x="13244" y="6205"/>
                    <a:pt x="13144" y="6205"/>
                  </a:cubicBezTo>
                  <a:cubicBezTo>
                    <a:pt x="11843" y="6539"/>
                    <a:pt x="11075" y="7806"/>
                    <a:pt x="11276" y="9074"/>
                  </a:cubicBezTo>
                  <a:lnTo>
                    <a:pt x="12443" y="15378"/>
                  </a:lnTo>
                  <a:lnTo>
                    <a:pt x="9841" y="14978"/>
                  </a:lnTo>
                  <a:cubicBezTo>
                    <a:pt x="9741" y="14911"/>
                    <a:pt x="9574" y="14911"/>
                    <a:pt x="9441" y="14911"/>
                  </a:cubicBezTo>
                  <a:cubicBezTo>
                    <a:pt x="8774" y="14911"/>
                    <a:pt x="8107" y="15211"/>
                    <a:pt x="7606" y="15712"/>
                  </a:cubicBezTo>
                  <a:cubicBezTo>
                    <a:pt x="7006" y="16312"/>
                    <a:pt x="6806" y="17180"/>
                    <a:pt x="6972" y="17980"/>
                  </a:cubicBezTo>
                  <a:lnTo>
                    <a:pt x="7640" y="20882"/>
                  </a:lnTo>
                  <a:lnTo>
                    <a:pt x="735" y="29021"/>
                  </a:lnTo>
                  <a:cubicBezTo>
                    <a:pt x="234" y="29588"/>
                    <a:pt x="1" y="30389"/>
                    <a:pt x="168" y="31156"/>
                  </a:cubicBezTo>
                  <a:lnTo>
                    <a:pt x="9741" y="75855"/>
                  </a:lnTo>
                  <a:cubicBezTo>
                    <a:pt x="9975" y="77022"/>
                    <a:pt x="10975" y="77823"/>
                    <a:pt x="12176" y="77823"/>
                  </a:cubicBezTo>
                  <a:lnTo>
                    <a:pt x="63046" y="77823"/>
                  </a:lnTo>
                  <a:lnTo>
                    <a:pt x="70218" y="79558"/>
                  </a:lnTo>
                  <a:cubicBezTo>
                    <a:pt x="70351" y="79591"/>
                    <a:pt x="70485" y="79658"/>
                    <a:pt x="70618" y="79658"/>
                  </a:cubicBezTo>
                  <a:lnTo>
                    <a:pt x="70685" y="79658"/>
                  </a:lnTo>
                  <a:lnTo>
                    <a:pt x="71819" y="80058"/>
                  </a:lnTo>
                  <a:cubicBezTo>
                    <a:pt x="72019" y="80091"/>
                    <a:pt x="72252" y="80158"/>
                    <a:pt x="72419" y="80158"/>
                  </a:cubicBezTo>
                  <a:cubicBezTo>
                    <a:pt x="72853" y="80158"/>
                    <a:pt x="73320" y="80025"/>
                    <a:pt x="73754" y="79758"/>
                  </a:cubicBezTo>
                  <a:cubicBezTo>
                    <a:pt x="74321" y="79391"/>
                    <a:pt x="74688" y="78857"/>
                    <a:pt x="74854" y="78190"/>
                  </a:cubicBezTo>
                  <a:lnTo>
                    <a:pt x="74921" y="77923"/>
                  </a:lnTo>
                  <a:lnTo>
                    <a:pt x="79091" y="77923"/>
                  </a:lnTo>
                  <a:cubicBezTo>
                    <a:pt x="80292" y="77923"/>
                    <a:pt x="81292" y="77089"/>
                    <a:pt x="81526" y="75922"/>
                  </a:cubicBezTo>
                  <a:lnTo>
                    <a:pt x="90532" y="30789"/>
                  </a:lnTo>
                  <a:cubicBezTo>
                    <a:pt x="90699" y="29989"/>
                    <a:pt x="90499" y="29221"/>
                    <a:pt x="90032" y="28654"/>
                  </a:cubicBezTo>
                  <a:lnTo>
                    <a:pt x="81859" y="18647"/>
                  </a:lnTo>
                  <a:lnTo>
                    <a:pt x="81859" y="18614"/>
                  </a:lnTo>
                  <a:cubicBezTo>
                    <a:pt x="81859" y="18547"/>
                    <a:pt x="81826" y="18514"/>
                    <a:pt x="81826" y="18480"/>
                  </a:cubicBezTo>
                  <a:cubicBezTo>
                    <a:pt x="81826" y="18447"/>
                    <a:pt x="81793" y="18380"/>
                    <a:pt x="81793" y="18314"/>
                  </a:cubicBezTo>
                  <a:cubicBezTo>
                    <a:pt x="81793" y="18314"/>
                    <a:pt x="81793" y="18280"/>
                    <a:pt x="81759" y="18280"/>
                  </a:cubicBezTo>
                  <a:cubicBezTo>
                    <a:pt x="81759" y="18214"/>
                    <a:pt x="81693" y="18180"/>
                    <a:pt x="81693" y="18147"/>
                  </a:cubicBezTo>
                  <a:cubicBezTo>
                    <a:pt x="81659" y="18047"/>
                    <a:pt x="81659" y="18013"/>
                    <a:pt x="81626" y="17947"/>
                  </a:cubicBezTo>
                  <a:cubicBezTo>
                    <a:pt x="81559" y="17880"/>
                    <a:pt x="81559" y="17847"/>
                    <a:pt x="81526" y="17813"/>
                  </a:cubicBezTo>
                  <a:cubicBezTo>
                    <a:pt x="81492" y="17780"/>
                    <a:pt x="81459" y="17680"/>
                    <a:pt x="81392" y="17647"/>
                  </a:cubicBezTo>
                  <a:cubicBezTo>
                    <a:pt x="81359" y="17613"/>
                    <a:pt x="81359" y="17546"/>
                    <a:pt x="81326" y="17513"/>
                  </a:cubicBezTo>
                  <a:lnTo>
                    <a:pt x="81159" y="17346"/>
                  </a:lnTo>
                  <a:cubicBezTo>
                    <a:pt x="81125" y="17313"/>
                    <a:pt x="81125" y="17313"/>
                    <a:pt x="81125" y="17280"/>
                  </a:cubicBezTo>
                  <a:cubicBezTo>
                    <a:pt x="81025" y="17180"/>
                    <a:pt x="80892" y="17113"/>
                    <a:pt x="80792" y="17013"/>
                  </a:cubicBezTo>
                  <a:cubicBezTo>
                    <a:pt x="80725" y="17013"/>
                    <a:pt x="80725" y="16979"/>
                    <a:pt x="80692" y="16979"/>
                  </a:cubicBezTo>
                  <a:cubicBezTo>
                    <a:pt x="80658" y="16979"/>
                    <a:pt x="80658" y="16946"/>
                    <a:pt x="80625" y="16946"/>
                  </a:cubicBezTo>
                  <a:cubicBezTo>
                    <a:pt x="80658" y="16679"/>
                    <a:pt x="80692" y="16379"/>
                    <a:pt x="80658" y="16145"/>
                  </a:cubicBezTo>
                  <a:cubicBezTo>
                    <a:pt x="80058" y="11042"/>
                    <a:pt x="78490" y="8473"/>
                    <a:pt x="75988" y="8473"/>
                  </a:cubicBezTo>
                  <a:lnTo>
                    <a:pt x="75655" y="8473"/>
                  </a:lnTo>
                  <a:cubicBezTo>
                    <a:pt x="75521" y="8473"/>
                    <a:pt x="75388" y="8507"/>
                    <a:pt x="75321" y="8507"/>
                  </a:cubicBezTo>
                  <a:cubicBezTo>
                    <a:pt x="74888" y="5204"/>
                    <a:pt x="74120" y="3103"/>
                    <a:pt x="72853" y="1802"/>
                  </a:cubicBezTo>
                  <a:cubicBezTo>
                    <a:pt x="72019" y="935"/>
                    <a:pt x="70952" y="468"/>
                    <a:pt x="69817" y="468"/>
                  </a:cubicBezTo>
                  <a:cubicBezTo>
                    <a:pt x="69651" y="468"/>
                    <a:pt x="69484" y="468"/>
                    <a:pt x="69317" y="501"/>
                  </a:cubicBezTo>
                  <a:cubicBezTo>
                    <a:pt x="68016" y="668"/>
                    <a:pt x="66882" y="1301"/>
                    <a:pt x="66048" y="2369"/>
                  </a:cubicBezTo>
                  <a:cubicBezTo>
                    <a:pt x="64981" y="3803"/>
                    <a:pt x="64514" y="5938"/>
                    <a:pt x="64347" y="7940"/>
                  </a:cubicBezTo>
                  <a:cubicBezTo>
                    <a:pt x="64313" y="7839"/>
                    <a:pt x="64213" y="7806"/>
                    <a:pt x="64180" y="7706"/>
                  </a:cubicBezTo>
                  <a:cubicBezTo>
                    <a:pt x="63613" y="7139"/>
                    <a:pt x="62846" y="6805"/>
                    <a:pt x="62045" y="6805"/>
                  </a:cubicBezTo>
                  <a:cubicBezTo>
                    <a:pt x="61545" y="6805"/>
                    <a:pt x="60811" y="6939"/>
                    <a:pt x="60044" y="7539"/>
                  </a:cubicBezTo>
                  <a:cubicBezTo>
                    <a:pt x="57876" y="9274"/>
                    <a:pt x="57809" y="13143"/>
                    <a:pt x="57876" y="14978"/>
                  </a:cubicBezTo>
                  <a:lnTo>
                    <a:pt x="47635" y="14978"/>
                  </a:lnTo>
                  <a:lnTo>
                    <a:pt x="50470" y="5371"/>
                  </a:lnTo>
                  <a:cubicBezTo>
                    <a:pt x="50670" y="4671"/>
                    <a:pt x="50537" y="3870"/>
                    <a:pt x="50137" y="3303"/>
                  </a:cubicBezTo>
                  <a:cubicBezTo>
                    <a:pt x="49703" y="2702"/>
                    <a:pt x="49036" y="2302"/>
                    <a:pt x="48302" y="2202"/>
                  </a:cubicBezTo>
                  <a:lnTo>
                    <a:pt x="259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7"/>
            <p:cNvSpPr/>
            <p:nvPr/>
          </p:nvSpPr>
          <p:spPr>
            <a:xfrm>
              <a:off x="-185800" y="6492600"/>
              <a:ext cx="2137400" cy="1446875"/>
            </a:xfrm>
            <a:custGeom>
              <a:avLst/>
              <a:gdLst/>
              <a:ahLst/>
              <a:cxnLst/>
              <a:rect l="l" t="t" r="r" b="b"/>
              <a:pathLst>
                <a:path w="85496" h="57875" extrusionOk="0">
                  <a:moveTo>
                    <a:pt x="11209" y="0"/>
                  </a:moveTo>
                  <a:lnTo>
                    <a:pt x="1" y="13176"/>
                  </a:lnTo>
                  <a:lnTo>
                    <a:pt x="9541" y="57875"/>
                  </a:lnTo>
                  <a:lnTo>
                    <a:pt x="76489" y="57875"/>
                  </a:lnTo>
                  <a:lnTo>
                    <a:pt x="85495" y="12709"/>
                  </a:lnTo>
                  <a:lnTo>
                    <a:pt x="750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7"/>
            <p:cNvSpPr/>
            <p:nvPr/>
          </p:nvSpPr>
          <p:spPr>
            <a:xfrm>
              <a:off x="-62375" y="6720250"/>
              <a:ext cx="1792150" cy="44225"/>
            </a:xfrm>
            <a:custGeom>
              <a:avLst/>
              <a:gdLst/>
              <a:ahLst/>
              <a:cxnLst/>
              <a:rect l="l" t="t" r="r" b="b"/>
              <a:pathLst>
                <a:path w="71686" h="1769" extrusionOk="0">
                  <a:moveTo>
                    <a:pt x="71685" y="1"/>
                  </a:moveTo>
                  <a:lnTo>
                    <a:pt x="1" y="1402"/>
                  </a:lnTo>
                  <a:lnTo>
                    <a:pt x="1" y="1769"/>
                  </a:lnTo>
                  <a:lnTo>
                    <a:pt x="71685" y="368"/>
                  </a:lnTo>
                  <a:lnTo>
                    <a:pt x="716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7"/>
            <p:cNvSpPr/>
            <p:nvPr/>
          </p:nvSpPr>
          <p:spPr>
            <a:xfrm>
              <a:off x="100250" y="6670225"/>
              <a:ext cx="1199200" cy="23375"/>
            </a:xfrm>
            <a:custGeom>
              <a:avLst/>
              <a:gdLst/>
              <a:ahLst/>
              <a:cxnLst/>
              <a:rect l="l" t="t" r="r" b="b"/>
              <a:pathLst>
                <a:path w="47968" h="935" extrusionOk="0">
                  <a:moveTo>
                    <a:pt x="47968" y="0"/>
                  </a:moveTo>
                  <a:lnTo>
                    <a:pt x="0" y="567"/>
                  </a:lnTo>
                  <a:lnTo>
                    <a:pt x="0" y="934"/>
                  </a:lnTo>
                  <a:lnTo>
                    <a:pt x="47968" y="367"/>
                  </a:lnTo>
                  <a:lnTo>
                    <a:pt x="479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7"/>
            <p:cNvSpPr/>
            <p:nvPr/>
          </p:nvSpPr>
          <p:spPr>
            <a:xfrm>
              <a:off x="325400" y="6585150"/>
              <a:ext cx="1349325" cy="51725"/>
            </a:xfrm>
            <a:custGeom>
              <a:avLst/>
              <a:gdLst/>
              <a:ahLst/>
              <a:cxnLst/>
              <a:rect l="l" t="t" r="r" b="b"/>
              <a:pathLst>
                <a:path w="53973" h="2069" extrusionOk="0">
                  <a:moveTo>
                    <a:pt x="53973" y="1"/>
                  </a:moveTo>
                  <a:lnTo>
                    <a:pt x="1" y="1702"/>
                  </a:lnTo>
                  <a:lnTo>
                    <a:pt x="1" y="2069"/>
                  </a:lnTo>
                  <a:lnTo>
                    <a:pt x="53973" y="368"/>
                  </a:lnTo>
                  <a:lnTo>
                    <a:pt x="539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7"/>
            <p:cNvSpPr/>
            <p:nvPr/>
          </p:nvSpPr>
          <p:spPr>
            <a:xfrm>
              <a:off x="191975" y="6556800"/>
              <a:ext cx="780575" cy="37550"/>
            </a:xfrm>
            <a:custGeom>
              <a:avLst/>
              <a:gdLst/>
              <a:ahLst/>
              <a:cxnLst/>
              <a:rect l="l" t="t" r="r" b="b"/>
              <a:pathLst>
                <a:path w="31223" h="1502" extrusionOk="0">
                  <a:moveTo>
                    <a:pt x="31189" y="1"/>
                  </a:moveTo>
                  <a:lnTo>
                    <a:pt x="0" y="1101"/>
                  </a:lnTo>
                  <a:lnTo>
                    <a:pt x="0" y="1502"/>
                  </a:lnTo>
                  <a:lnTo>
                    <a:pt x="31223" y="401"/>
                  </a:lnTo>
                  <a:lnTo>
                    <a:pt x="31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7"/>
            <p:cNvSpPr/>
            <p:nvPr/>
          </p:nvSpPr>
          <p:spPr>
            <a:xfrm>
              <a:off x="-157450" y="6806150"/>
              <a:ext cx="2071525" cy="25050"/>
            </a:xfrm>
            <a:custGeom>
              <a:avLst/>
              <a:gdLst/>
              <a:ahLst/>
              <a:cxnLst/>
              <a:rect l="l" t="t" r="r" b="b"/>
              <a:pathLst>
                <a:path w="82861" h="1002" extrusionOk="0">
                  <a:moveTo>
                    <a:pt x="82827" y="0"/>
                  </a:moveTo>
                  <a:lnTo>
                    <a:pt x="1" y="634"/>
                  </a:lnTo>
                  <a:lnTo>
                    <a:pt x="1" y="1001"/>
                  </a:lnTo>
                  <a:lnTo>
                    <a:pt x="82860" y="367"/>
                  </a:lnTo>
                  <a:lnTo>
                    <a:pt x="828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7"/>
            <p:cNvSpPr/>
            <p:nvPr/>
          </p:nvSpPr>
          <p:spPr>
            <a:xfrm>
              <a:off x="22675" y="6916225"/>
              <a:ext cx="812275" cy="401150"/>
            </a:xfrm>
            <a:custGeom>
              <a:avLst/>
              <a:gdLst/>
              <a:ahLst/>
              <a:cxnLst/>
              <a:rect l="l" t="t" r="r" b="b"/>
              <a:pathLst>
                <a:path w="32491" h="16046" extrusionOk="0">
                  <a:moveTo>
                    <a:pt x="1" y="1"/>
                  </a:moveTo>
                  <a:lnTo>
                    <a:pt x="1736" y="16012"/>
                  </a:lnTo>
                  <a:lnTo>
                    <a:pt x="32491" y="16045"/>
                  </a:lnTo>
                  <a:lnTo>
                    <a:pt x="318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7"/>
            <p:cNvSpPr/>
            <p:nvPr/>
          </p:nvSpPr>
          <p:spPr>
            <a:xfrm>
              <a:off x="631450" y="6970975"/>
              <a:ext cx="144300" cy="122900"/>
            </a:xfrm>
            <a:custGeom>
              <a:avLst/>
              <a:gdLst/>
              <a:ahLst/>
              <a:cxnLst/>
              <a:rect l="l" t="t" r="r" b="b"/>
              <a:pathLst>
                <a:path w="5772" h="4916" extrusionOk="0">
                  <a:moveTo>
                    <a:pt x="3801" y="1"/>
                  </a:moveTo>
                  <a:cubicBezTo>
                    <a:pt x="3121" y="1"/>
                    <a:pt x="2520" y="700"/>
                    <a:pt x="2469" y="1380"/>
                  </a:cubicBezTo>
                  <a:cubicBezTo>
                    <a:pt x="2107" y="903"/>
                    <a:pt x="1559" y="503"/>
                    <a:pt x="1094" y="503"/>
                  </a:cubicBezTo>
                  <a:cubicBezTo>
                    <a:pt x="746" y="503"/>
                    <a:pt x="444" y="727"/>
                    <a:pt x="301" y="1313"/>
                  </a:cubicBezTo>
                  <a:cubicBezTo>
                    <a:pt x="1" y="2380"/>
                    <a:pt x="1202" y="4215"/>
                    <a:pt x="2469" y="4916"/>
                  </a:cubicBezTo>
                  <a:cubicBezTo>
                    <a:pt x="3837" y="3648"/>
                    <a:pt x="5771" y="1346"/>
                    <a:pt x="4471" y="246"/>
                  </a:cubicBezTo>
                  <a:cubicBezTo>
                    <a:pt x="4250" y="74"/>
                    <a:pt x="4021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7"/>
            <p:cNvSpPr/>
            <p:nvPr/>
          </p:nvSpPr>
          <p:spPr>
            <a:xfrm>
              <a:off x="-9000" y="6963750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2" y="1"/>
                  </a:moveTo>
                  <a:cubicBezTo>
                    <a:pt x="2502" y="1"/>
                    <a:pt x="1464" y="16"/>
                    <a:pt x="723" y="16"/>
                  </a:cubicBezTo>
                  <a:cubicBezTo>
                    <a:pt x="353" y="16"/>
                    <a:pt x="56" y="12"/>
                    <a:pt x="0" y="1"/>
                  </a:cubicBezTo>
                  <a:lnTo>
                    <a:pt x="0" y="1"/>
                  </a:lnTo>
                  <a:lnTo>
                    <a:pt x="901" y="3804"/>
                  </a:lnTo>
                  <a:lnTo>
                    <a:pt x="2502" y="3804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7"/>
            <p:cNvSpPr/>
            <p:nvPr/>
          </p:nvSpPr>
          <p:spPr>
            <a:xfrm>
              <a:off x="22675" y="7185575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3" y="1"/>
                  </a:moveTo>
                  <a:cubicBezTo>
                    <a:pt x="2503" y="1"/>
                    <a:pt x="1465" y="31"/>
                    <a:pt x="724" y="31"/>
                  </a:cubicBezTo>
                  <a:cubicBezTo>
                    <a:pt x="353" y="31"/>
                    <a:pt x="57" y="23"/>
                    <a:pt x="1" y="1"/>
                  </a:cubicBezTo>
                  <a:lnTo>
                    <a:pt x="1" y="1"/>
                  </a:lnTo>
                  <a:lnTo>
                    <a:pt x="868" y="3804"/>
                  </a:lnTo>
                  <a:lnTo>
                    <a:pt x="2503" y="3804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7"/>
            <p:cNvSpPr/>
            <p:nvPr/>
          </p:nvSpPr>
          <p:spPr>
            <a:xfrm>
              <a:off x="948350" y="7380725"/>
              <a:ext cx="766400" cy="463700"/>
            </a:xfrm>
            <a:custGeom>
              <a:avLst/>
              <a:gdLst/>
              <a:ahLst/>
              <a:cxnLst/>
              <a:rect l="l" t="t" r="r" b="b"/>
              <a:pathLst>
                <a:path w="30656" h="18548" extrusionOk="0">
                  <a:moveTo>
                    <a:pt x="567" y="1"/>
                  </a:moveTo>
                  <a:lnTo>
                    <a:pt x="0" y="18547"/>
                  </a:lnTo>
                  <a:lnTo>
                    <a:pt x="28521" y="18180"/>
                  </a:lnTo>
                  <a:lnTo>
                    <a:pt x="30656" y="201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7"/>
            <p:cNvSpPr/>
            <p:nvPr/>
          </p:nvSpPr>
          <p:spPr>
            <a:xfrm>
              <a:off x="948350" y="7380725"/>
              <a:ext cx="703025" cy="615475"/>
            </a:xfrm>
            <a:custGeom>
              <a:avLst/>
              <a:gdLst/>
              <a:ahLst/>
              <a:cxnLst/>
              <a:rect l="l" t="t" r="r" b="b"/>
              <a:pathLst>
                <a:path w="28121" h="24619" extrusionOk="0">
                  <a:moveTo>
                    <a:pt x="567" y="1"/>
                  </a:moveTo>
                  <a:lnTo>
                    <a:pt x="0" y="18547"/>
                  </a:lnTo>
                  <a:lnTo>
                    <a:pt x="24451" y="24618"/>
                  </a:lnTo>
                  <a:lnTo>
                    <a:pt x="28121" y="7206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7"/>
            <p:cNvSpPr/>
            <p:nvPr/>
          </p:nvSpPr>
          <p:spPr>
            <a:xfrm>
              <a:off x="962525" y="7401575"/>
              <a:ext cx="643825" cy="587100"/>
            </a:xfrm>
            <a:custGeom>
              <a:avLst/>
              <a:gdLst/>
              <a:ahLst/>
              <a:cxnLst/>
              <a:rect l="l" t="t" r="r" b="b"/>
              <a:pathLst>
                <a:path w="25753" h="23484" extrusionOk="0">
                  <a:moveTo>
                    <a:pt x="101" y="0"/>
                  </a:moveTo>
                  <a:lnTo>
                    <a:pt x="0" y="367"/>
                  </a:lnTo>
                  <a:lnTo>
                    <a:pt x="25319" y="6972"/>
                  </a:lnTo>
                  <a:lnTo>
                    <a:pt x="22450" y="23451"/>
                  </a:lnTo>
                  <a:lnTo>
                    <a:pt x="22817" y="23484"/>
                  </a:lnTo>
                  <a:lnTo>
                    <a:pt x="25752" y="6705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7"/>
            <p:cNvSpPr/>
            <p:nvPr/>
          </p:nvSpPr>
          <p:spPr>
            <a:xfrm>
              <a:off x="1435375" y="7583150"/>
              <a:ext cx="129275" cy="104475"/>
            </a:xfrm>
            <a:custGeom>
              <a:avLst/>
              <a:gdLst/>
              <a:ahLst/>
              <a:cxnLst/>
              <a:rect l="l" t="t" r="r" b="b"/>
              <a:pathLst>
                <a:path w="5171" h="4179" extrusionOk="0">
                  <a:moveTo>
                    <a:pt x="1211" y="1"/>
                  </a:moveTo>
                  <a:cubicBezTo>
                    <a:pt x="972" y="1"/>
                    <a:pt x="727" y="148"/>
                    <a:pt x="500" y="510"/>
                  </a:cubicBezTo>
                  <a:cubicBezTo>
                    <a:pt x="0" y="1344"/>
                    <a:pt x="534" y="3212"/>
                    <a:pt x="1401" y="4179"/>
                  </a:cubicBezTo>
                  <a:cubicBezTo>
                    <a:pt x="2969" y="3412"/>
                    <a:pt x="5170" y="1944"/>
                    <a:pt x="4336" y="743"/>
                  </a:cubicBezTo>
                  <a:cubicBezTo>
                    <a:pt x="4117" y="427"/>
                    <a:pt x="3836" y="297"/>
                    <a:pt x="3551" y="297"/>
                  </a:cubicBezTo>
                  <a:cubicBezTo>
                    <a:pt x="3054" y="297"/>
                    <a:pt x="2547" y="690"/>
                    <a:pt x="2335" y="1177"/>
                  </a:cubicBezTo>
                  <a:cubicBezTo>
                    <a:pt x="2115" y="560"/>
                    <a:pt x="1676" y="1"/>
                    <a:pt x="12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7"/>
            <p:cNvSpPr/>
            <p:nvPr/>
          </p:nvSpPr>
          <p:spPr>
            <a:xfrm>
              <a:off x="933325" y="7437425"/>
              <a:ext cx="61750" cy="102600"/>
            </a:xfrm>
            <a:custGeom>
              <a:avLst/>
              <a:gdLst/>
              <a:ahLst/>
              <a:cxnLst/>
              <a:rect l="l" t="t" r="r" b="b"/>
              <a:pathLst>
                <a:path w="2470" h="4104" extrusionOk="0">
                  <a:moveTo>
                    <a:pt x="1" y="1"/>
                  </a:moveTo>
                  <a:lnTo>
                    <a:pt x="301" y="3870"/>
                  </a:lnTo>
                  <a:lnTo>
                    <a:pt x="1902" y="4104"/>
                  </a:lnTo>
                  <a:lnTo>
                    <a:pt x="2469" y="368"/>
                  </a:lnTo>
                  <a:cubicBezTo>
                    <a:pt x="2469" y="368"/>
                    <a:pt x="168" y="6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7"/>
            <p:cNvSpPr/>
            <p:nvPr/>
          </p:nvSpPr>
          <p:spPr>
            <a:xfrm>
              <a:off x="924175" y="7710125"/>
              <a:ext cx="61725" cy="103425"/>
            </a:xfrm>
            <a:custGeom>
              <a:avLst/>
              <a:gdLst/>
              <a:ahLst/>
              <a:cxnLst/>
              <a:rect l="l" t="t" r="r" b="b"/>
              <a:pathLst>
                <a:path w="2469" h="4137" extrusionOk="0">
                  <a:moveTo>
                    <a:pt x="0" y="1"/>
                  </a:moveTo>
                  <a:lnTo>
                    <a:pt x="300" y="3870"/>
                  </a:lnTo>
                  <a:lnTo>
                    <a:pt x="1868" y="4137"/>
                  </a:lnTo>
                  <a:lnTo>
                    <a:pt x="2468" y="368"/>
                  </a:lnTo>
                  <a:cubicBezTo>
                    <a:pt x="2468" y="368"/>
                    <a:pt x="167" y="10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7"/>
            <p:cNvSpPr/>
            <p:nvPr/>
          </p:nvSpPr>
          <p:spPr>
            <a:xfrm>
              <a:off x="964200" y="6916225"/>
              <a:ext cx="806425" cy="402825"/>
            </a:xfrm>
            <a:custGeom>
              <a:avLst/>
              <a:gdLst/>
              <a:ahLst/>
              <a:cxnLst/>
              <a:rect l="l" t="t" r="r" b="b"/>
              <a:pathLst>
                <a:path w="32257" h="16113" extrusionOk="0">
                  <a:moveTo>
                    <a:pt x="501" y="1"/>
                  </a:moveTo>
                  <a:lnTo>
                    <a:pt x="0" y="16045"/>
                  </a:lnTo>
                  <a:lnTo>
                    <a:pt x="30355" y="16112"/>
                  </a:lnTo>
                  <a:lnTo>
                    <a:pt x="322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7"/>
            <p:cNvSpPr/>
            <p:nvPr/>
          </p:nvSpPr>
          <p:spPr>
            <a:xfrm>
              <a:off x="1552950" y="6970975"/>
              <a:ext cx="144300" cy="122900"/>
            </a:xfrm>
            <a:custGeom>
              <a:avLst/>
              <a:gdLst/>
              <a:ahLst/>
              <a:cxnLst/>
              <a:rect l="l" t="t" r="r" b="b"/>
              <a:pathLst>
                <a:path w="5772" h="4916" extrusionOk="0">
                  <a:moveTo>
                    <a:pt x="3815" y="1"/>
                  </a:moveTo>
                  <a:cubicBezTo>
                    <a:pt x="3140" y="1"/>
                    <a:pt x="2519" y="700"/>
                    <a:pt x="2469" y="1380"/>
                  </a:cubicBezTo>
                  <a:cubicBezTo>
                    <a:pt x="2106" y="903"/>
                    <a:pt x="1559" y="503"/>
                    <a:pt x="1094" y="503"/>
                  </a:cubicBezTo>
                  <a:cubicBezTo>
                    <a:pt x="745" y="503"/>
                    <a:pt x="443" y="727"/>
                    <a:pt x="301" y="1313"/>
                  </a:cubicBezTo>
                  <a:cubicBezTo>
                    <a:pt x="0" y="2380"/>
                    <a:pt x="1201" y="4215"/>
                    <a:pt x="2469" y="4916"/>
                  </a:cubicBezTo>
                  <a:cubicBezTo>
                    <a:pt x="3870" y="3648"/>
                    <a:pt x="5771" y="1346"/>
                    <a:pt x="4470" y="246"/>
                  </a:cubicBezTo>
                  <a:cubicBezTo>
                    <a:pt x="4258" y="74"/>
                    <a:pt x="4033" y="1"/>
                    <a:pt x="3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7"/>
            <p:cNvSpPr/>
            <p:nvPr/>
          </p:nvSpPr>
          <p:spPr>
            <a:xfrm>
              <a:off x="940850" y="6959600"/>
              <a:ext cx="62550" cy="95075"/>
            </a:xfrm>
            <a:custGeom>
              <a:avLst/>
              <a:gdLst/>
              <a:ahLst/>
              <a:cxnLst/>
              <a:rect l="l" t="t" r="r" b="b"/>
              <a:pathLst>
                <a:path w="2502" h="3803" extrusionOk="0">
                  <a:moveTo>
                    <a:pt x="2502" y="0"/>
                  </a:moveTo>
                  <a:cubicBezTo>
                    <a:pt x="2502" y="0"/>
                    <a:pt x="1464" y="15"/>
                    <a:pt x="723" y="15"/>
                  </a:cubicBezTo>
                  <a:cubicBezTo>
                    <a:pt x="352" y="15"/>
                    <a:pt x="56" y="11"/>
                    <a:pt x="0" y="0"/>
                  </a:cubicBezTo>
                  <a:lnTo>
                    <a:pt x="0" y="0"/>
                  </a:lnTo>
                  <a:lnTo>
                    <a:pt x="901" y="3803"/>
                  </a:lnTo>
                  <a:lnTo>
                    <a:pt x="2502" y="380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7"/>
            <p:cNvSpPr/>
            <p:nvPr/>
          </p:nvSpPr>
          <p:spPr>
            <a:xfrm>
              <a:off x="932500" y="7168900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2" y="1"/>
                  </a:moveTo>
                  <a:cubicBezTo>
                    <a:pt x="2502" y="1"/>
                    <a:pt x="1465" y="30"/>
                    <a:pt x="723" y="30"/>
                  </a:cubicBezTo>
                  <a:cubicBezTo>
                    <a:pt x="353" y="30"/>
                    <a:pt x="56" y="23"/>
                    <a:pt x="1" y="1"/>
                  </a:cubicBezTo>
                  <a:lnTo>
                    <a:pt x="1" y="1"/>
                  </a:lnTo>
                  <a:lnTo>
                    <a:pt x="868" y="3804"/>
                  </a:lnTo>
                  <a:lnTo>
                    <a:pt x="2502" y="3804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7"/>
            <p:cNvSpPr/>
            <p:nvPr/>
          </p:nvSpPr>
          <p:spPr>
            <a:xfrm>
              <a:off x="72725" y="7376550"/>
              <a:ext cx="780575" cy="479550"/>
            </a:xfrm>
            <a:custGeom>
              <a:avLst/>
              <a:gdLst/>
              <a:ahLst/>
              <a:cxnLst/>
              <a:rect l="l" t="t" r="r" b="b"/>
              <a:pathLst>
                <a:path w="31223" h="19182" extrusionOk="0">
                  <a:moveTo>
                    <a:pt x="0" y="1"/>
                  </a:moveTo>
                  <a:lnTo>
                    <a:pt x="2135" y="19181"/>
                  </a:lnTo>
                  <a:lnTo>
                    <a:pt x="31223" y="18781"/>
                  </a:lnTo>
                  <a:lnTo>
                    <a:pt x="30556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7"/>
            <p:cNvSpPr/>
            <p:nvPr/>
          </p:nvSpPr>
          <p:spPr>
            <a:xfrm>
              <a:off x="631450" y="7432025"/>
              <a:ext cx="144300" cy="123025"/>
            </a:xfrm>
            <a:custGeom>
              <a:avLst/>
              <a:gdLst/>
              <a:ahLst/>
              <a:cxnLst/>
              <a:rect l="l" t="t" r="r" b="b"/>
              <a:pathLst>
                <a:path w="5772" h="4921" extrusionOk="0">
                  <a:moveTo>
                    <a:pt x="3790" y="1"/>
                  </a:moveTo>
                  <a:cubicBezTo>
                    <a:pt x="3115" y="1"/>
                    <a:pt x="2519" y="683"/>
                    <a:pt x="2469" y="1384"/>
                  </a:cubicBezTo>
                  <a:cubicBezTo>
                    <a:pt x="2104" y="904"/>
                    <a:pt x="1550" y="501"/>
                    <a:pt x="1083" y="501"/>
                  </a:cubicBezTo>
                  <a:cubicBezTo>
                    <a:pt x="739" y="501"/>
                    <a:pt x="442" y="719"/>
                    <a:pt x="301" y="1284"/>
                  </a:cubicBezTo>
                  <a:cubicBezTo>
                    <a:pt x="1" y="2385"/>
                    <a:pt x="1202" y="4220"/>
                    <a:pt x="2469" y="4920"/>
                  </a:cubicBezTo>
                  <a:cubicBezTo>
                    <a:pt x="3837" y="3586"/>
                    <a:pt x="5771" y="1284"/>
                    <a:pt x="4471" y="250"/>
                  </a:cubicBezTo>
                  <a:cubicBezTo>
                    <a:pt x="4246" y="76"/>
                    <a:pt x="4014" y="1"/>
                    <a:pt x="37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7"/>
            <p:cNvSpPr/>
            <p:nvPr/>
          </p:nvSpPr>
          <p:spPr>
            <a:xfrm>
              <a:off x="45200" y="7416575"/>
              <a:ext cx="62575" cy="94275"/>
            </a:xfrm>
            <a:custGeom>
              <a:avLst/>
              <a:gdLst/>
              <a:ahLst/>
              <a:cxnLst/>
              <a:rect l="l" t="t" r="r" b="b"/>
              <a:pathLst>
                <a:path w="2503" h="3771" extrusionOk="0">
                  <a:moveTo>
                    <a:pt x="2502" y="1"/>
                  </a:moveTo>
                  <a:cubicBezTo>
                    <a:pt x="2502" y="1"/>
                    <a:pt x="1465" y="16"/>
                    <a:pt x="723" y="16"/>
                  </a:cubicBezTo>
                  <a:cubicBezTo>
                    <a:pt x="353" y="16"/>
                    <a:pt x="56" y="12"/>
                    <a:pt x="1" y="1"/>
                  </a:cubicBezTo>
                  <a:lnTo>
                    <a:pt x="1" y="1"/>
                  </a:lnTo>
                  <a:lnTo>
                    <a:pt x="901" y="3770"/>
                  </a:lnTo>
                  <a:lnTo>
                    <a:pt x="2502" y="3770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7"/>
            <p:cNvSpPr/>
            <p:nvPr/>
          </p:nvSpPr>
          <p:spPr>
            <a:xfrm>
              <a:off x="85225" y="7710125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3" y="1"/>
                  </a:moveTo>
                  <a:cubicBezTo>
                    <a:pt x="2503" y="1"/>
                    <a:pt x="1465" y="15"/>
                    <a:pt x="724" y="15"/>
                  </a:cubicBezTo>
                  <a:cubicBezTo>
                    <a:pt x="353" y="15"/>
                    <a:pt x="56" y="12"/>
                    <a:pt x="1" y="1"/>
                  </a:cubicBezTo>
                  <a:lnTo>
                    <a:pt x="1" y="1"/>
                  </a:lnTo>
                  <a:lnTo>
                    <a:pt x="868" y="3803"/>
                  </a:lnTo>
                  <a:lnTo>
                    <a:pt x="2503" y="3803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7"/>
            <p:cNvSpPr/>
            <p:nvPr/>
          </p:nvSpPr>
          <p:spPr>
            <a:xfrm>
              <a:off x="309550" y="6117325"/>
              <a:ext cx="640500" cy="549575"/>
            </a:xfrm>
            <a:custGeom>
              <a:avLst/>
              <a:gdLst/>
              <a:ahLst/>
              <a:cxnLst/>
              <a:rect l="l" t="t" r="r" b="b"/>
              <a:pathLst>
                <a:path w="25620" h="21983" extrusionOk="0">
                  <a:moveTo>
                    <a:pt x="3303" y="0"/>
                  </a:moveTo>
                  <a:lnTo>
                    <a:pt x="2870" y="7939"/>
                  </a:lnTo>
                  <a:lnTo>
                    <a:pt x="1" y="14144"/>
                  </a:lnTo>
                  <a:lnTo>
                    <a:pt x="2202" y="21983"/>
                  </a:lnTo>
                  <a:lnTo>
                    <a:pt x="19882" y="21883"/>
                  </a:lnTo>
                  <a:lnTo>
                    <a:pt x="19882" y="21716"/>
                  </a:lnTo>
                  <a:lnTo>
                    <a:pt x="25619" y="2202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7"/>
            <p:cNvSpPr/>
            <p:nvPr/>
          </p:nvSpPr>
          <p:spPr>
            <a:xfrm>
              <a:off x="49375" y="6578825"/>
              <a:ext cx="107600" cy="145525"/>
            </a:xfrm>
            <a:custGeom>
              <a:avLst/>
              <a:gdLst/>
              <a:ahLst/>
              <a:cxnLst/>
              <a:rect l="l" t="t" r="r" b="b"/>
              <a:pathLst>
                <a:path w="4304" h="5821" extrusionOk="0">
                  <a:moveTo>
                    <a:pt x="1423" y="1"/>
                  </a:moveTo>
                  <a:cubicBezTo>
                    <a:pt x="1312" y="1"/>
                    <a:pt x="1205" y="18"/>
                    <a:pt x="1101" y="54"/>
                  </a:cubicBezTo>
                  <a:cubicBezTo>
                    <a:pt x="234" y="354"/>
                    <a:pt x="0" y="1888"/>
                    <a:pt x="601" y="3489"/>
                  </a:cubicBezTo>
                  <a:cubicBezTo>
                    <a:pt x="1096" y="4858"/>
                    <a:pt x="2049" y="5820"/>
                    <a:pt x="2882" y="5820"/>
                  </a:cubicBezTo>
                  <a:cubicBezTo>
                    <a:pt x="3003" y="5820"/>
                    <a:pt x="3122" y="5800"/>
                    <a:pt x="3236" y="5758"/>
                  </a:cubicBezTo>
                  <a:cubicBezTo>
                    <a:pt x="4103" y="5491"/>
                    <a:pt x="4303" y="3923"/>
                    <a:pt x="3736" y="2355"/>
                  </a:cubicBezTo>
                  <a:cubicBezTo>
                    <a:pt x="3208" y="945"/>
                    <a:pt x="2239" y="1"/>
                    <a:pt x="1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7"/>
            <p:cNvSpPr/>
            <p:nvPr/>
          </p:nvSpPr>
          <p:spPr>
            <a:xfrm>
              <a:off x="-15675" y="6260450"/>
              <a:ext cx="485375" cy="410625"/>
            </a:xfrm>
            <a:custGeom>
              <a:avLst/>
              <a:gdLst/>
              <a:ahLst/>
              <a:cxnLst/>
              <a:rect l="l" t="t" r="r" b="b"/>
              <a:pathLst>
                <a:path w="19415" h="16425" extrusionOk="0">
                  <a:moveTo>
                    <a:pt x="8654" y="0"/>
                  </a:moveTo>
                  <a:cubicBezTo>
                    <a:pt x="6215" y="0"/>
                    <a:pt x="4270" y="480"/>
                    <a:pt x="4270" y="480"/>
                  </a:cubicBezTo>
                  <a:lnTo>
                    <a:pt x="6072" y="10287"/>
                  </a:lnTo>
                  <a:lnTo>
                    <a:pt x="6072" y="10287"/>
                  </a:lnTo>
                  <a:lnTo>
                    <a:pt x="1" y="9253"/>
                  </a:lnTo>
                  <a:lnTo>
                    <a:pt x="1" y="9253"/>
                  </a:lnTo>
                  <a:lnTo>
                    <a:pt x="1568" y="16425"/>
                  </a:lnTo>
                  <a:lnTo>
                    <a:pt x="16846" y="16224"/>
                  </a:lnTo>
                  <a:cubicBezTo>
                    <a:pt x="19414" y="8486"/>
                    <a:pt x="18280" y="4383"/>
                    <a:pt x="15845" y="2248"/>
                  </a:cubicBezTo>
                  <a:cubicBezTo>
                    <a:pt x="13871" y="454"/>
                    <a:pt x="11028" y="0"/>
                    <a:pt x="8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7"/>
            <p:cNvSpPr/>
            <p:nvPr/>
          </p:nvSpPr>
          <p:spPr>
            <a:xfrm>
              <a:off x="-3175" y="6547300"/>
              <a:ext cx="836475" cy="130450"/>
            </a:xfrm>
            <a:custGeom>
              <a:avLst/>
              <a:gdLst/>
              <a:ahLst/>
              <a:cxnLst/>
              <a:rect l="l" t="t" r="r" b="b"/>
              <a:pathLst>
                <a:path w="33459" h="5218" extrusionOk="0">
                  <a:moveTo>
                    <a:pt x="27320" y="1"/>
                  </a:moveTo>
                  <a:cubicBezTo>
                    <a:pt x="27243" y="1"/>
                    <a:pt x="27166" y="5"/>
                    <a:pt x="27087" y="14"/>
                  </a:cubicBezTo>
                  <a:cubicBezTo>
                    <a:pt x="25252" y="180"/>
                    <a:pt x="25252" y="2315"/>
                    <a:pt x="25386" y="3616"/>
                  </a:cubicBezTo>
                  <a:lnTo>
                    <a:pt x="12777" y="4183"/>
                  </a:lnTo>
                  <a:cubicBezTo>
                    <a:pt x="12777" y="4183"/>
                    <a:pt x="11108" y="847"/>
                    <a:pt x="9553" y="847"/>
                  </a:cubicBezTo>
                  <a:cubicBezTo>
                    <a:pt x="9538" y="847"/>
                    <a:pt x="9523" y="847"/>
                    <a:pt x="9508" y="848"/>
                  </a:cubicBezTo>
                  <a:cubicBezTo>
                    <a:pt x="7907" y="948"/>
                    <a:pt x="8073" y="4183"/>
                    <a:pt x="8073" y="4183"/>
                  </a:cubicBezTo>
                  <a:lnTo>
                    <a:pt x="1" y="3783"/>
                  </a:lnTo>
                  <a:lnTo>
                    <a:pt x="268" y="5217"/>
                  </a:lnTo>
                  <a:lnTo>
                    <a:pt x="33458" y="5217"/>
                  </a:lnTo>
                  <a:lnTo>
                    <a:pt x="33458" y="3249"/>
                  </a:lnTo>
                  <a:lnTo>
                    <a:pt x="30856" y="3349"/>
                  </a:lnTo>
                  <a:cubicBezTo>
                    <a:pt x="30250" y="2072"/>
                    <a:pt x="29032" y="1"/>
                    <a:pt x="27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7"/>
            <p:cNvSpPr/>
            <p:nvPr/>
          </p:nvSpPr>
          <p:spPr>
            <a:xfrm>
              <a:off x="207825" y="6591400"/>
              <a:ext cx="107600" cy="145450"/>
            </a:xfrm>
            <a:custGeom>
              <a:avLst/>
              <a:gdLst/>
              <a:ahLst/>
              <a:cxnLst/>
              <a:rect l="l" t="t" r="r" b="b"/>
              <a:pathLst>
                <a:path w="4304" h="5818" extrusionOk="0">
                  <a:moveTo>
                    <a:pt x="1408" y="0"/>
                  </a:moveTo>
                  <a:cubicBezTo>
                    <a:pt x="1303" y="0"/>
                    <a:pt x="1200" y="17"/>
                    <a:pt x="1101" y="51"/>
                  </a:cubicBezTo>
                  <a:cubicBezTo>
                    <a:pt x="234" y="351"/>
                    <a:pt x="0" y="1886"/>
                    <a:pt x="601" y="3487"/>
                  </a:cubicBezTo>
                  <a:cubicBezTo>
                    <a:pt x="1096" y="4856"/>
                    <a:pt x="2049" y="5818"/>
                    <a:pt x="2882" y="5818"/>
                  </a:cubicBezTo>
                  <a:cubicBezTo>
                    <a:pt x="3003" y="5818"/>
                    <a:pt x="3122" y="5797"/>
                    <a:pt x="3236" y="5755"/>
                  </a:cubicBezTo>
                  <a:cubicBezTo>
                    <a:pt x="4103" y="5488"/>
                    <a:pt x="4303" y="3920"/>
                    <a:pt x="3736" y="2353"/>
                  </a:cubicBezTo>
                  <a:cubicBezTo>
                    <a:pt x="3204" y="993"/>
                    <a:pt x="2227" y="0"/>
                    <a:pt x="1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7"/>
            <p:cNvSpPr/>
            <p:nvPr/>
          </p:nvSpPr>
          <p:spPr>
            <a:xfrm>
              <a:off x="644800" y="6568825"/>
              <a:ext cx="107600" cy="145500"/>
            </a:xfrm>
            <a:custGeom>
              <a:avLst/>
              <a:gdLst/>
              <a:ahLst/>
              <a:cxnLst/>
              <a:rect l="l" t="t" r="r" b="b"/>
              <a:pathLst>
                <a:path w="4304" h="5820" extrusionOk="0">
                  <a:moveTo>
                    <a:pt x="1414" y="0"/>
                  </a:moveTo>
                  <a:cubicBezTo>
                    <a:pt x="1306" y="0"/>
                    <a:pt x="1201" y="17"/>
                    <a:pt x="1101" y="53"/>
                  </a:cubicBezTo>
                  <a:cubicBezTo>
                    <a:pt x="201" y="320"/>
                    <a:pt x="0" y="1888"/>
                    <a:pt x="601" y="3456"/>
                  </a:cubicBezTo>
                  <a:cubicBezTo>
                    <a:pt x="1096" y="4854"/>
                    <a:pt x="2049" y="5820"/>
                    <a:pt x="2861" y="5820"/>
                  </a:cubicBezTo>
                  <a:cubicBezTo>
                    <a:pt x="2978" y="5820"/>
                    <a:pt x="3093" y="5800"/>
                    <a:pt x="3203" y="5757"/>
                  </a:cubicBezTo>
                  <a:cubicBezTo>
                    <a:pt x="4103" y="5457"/>
                    <a:pt x="4303" y="3923"/>
                    <a:pt x="3703" y="2322"/>
                  </a:cubicBezTo>
                  <a:cubicBezTo>
                    <a:pt x="3204" y="941"/>
                    <a:pt x="2213" y="0"/>
                    <a:pt x="1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7"/>
            <p:cNvSpPr/>
            <p:nvPr/>
          </p:nvSpPr>
          <p:spPr>
            <a:xfrm>
              <a:off x="406300" y="6236575"/>
              <a:ext cx="501200" cy="28375"/>
            </a:xfrm>
            <a:custGeom>
              <a:avLst/>
              <a:gdLst/>
              <a:ahLst/>
              <a:cxnLst/>
              <a:rect l="l" t="t" r="r" b="b"/>
              <a:pathLst>
                <a:path w="20048" h="1135" extrusionOk="0">
                  <a:moveTo>
                    <a:pt x="0" y="0"/>
                  </a:moveTo>
                  <a:lnTo>
                    <a:pt x="0" y="401"/>
                  </a:lnTo>
                  <a:lnTo>
                    <a:pt x="20048" y="1135"/>
                  </a:lnTo>
                  <a:lnTo>
                    <a:pt x="20048" y="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7"/>
            <p:cNvSpPr/>
            <p:nvPr/>
          </p:nvSpPr>
          <p:spPr>
            <a:xfrm>
              <a:off x="415475" y="6334975"/>
              <a:ext cx="443675" cy="46725"/>
            </a:xfrm>
            <a:custGeom>
              <a:avLst/>
              <a:gdLst/>
              <a:ahLst/>
              <a:cxnLst/>
              <a:rect l="l" t="t" r="r" b="b"/>
              <a:pathLst>
                <a:path w="17747" h="1869" extrusionOk="0">
                  <a:moveTo>
                    <a:pt x="34" y="1"/>
                  </a:moveTo>
                  <a:lnTo>
                    <a:pt x="0" y="434"/>
                  </a:lnTo>
                  <a:lnTo>
                    <a:pt x="17713" y="1869"/>
                  </a:lnTo>
                  <a:lnTo>
                    <a:pt x="17746" y="14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7"/>
            <p:cNvSpPr/>
            <p:nvPr/>
          </p:nvSpPr>
          <p:spPr>
            <a:xfrm>
              <a:off x="464675" y="6485075"/>
              <a:ext cx="377800" cy="10875"/>
            </a:xfrm>
            <a:custGeom>
              <a:avLst/>
              <a:gdLst/>
              <a:ahLst/>
              <a:cxnLst/>
              <a:rect l="l" t="t" r="r" b="b"/>
              <a:pathLst>
                <a:path w="15112" h="435" extrusionOk="0">
                  <a:moveTo>
                    <a:pt x="0" y="1"/>
                  </a:moveTo>
                  <a:lnTo>
                    <a:pt x="0" y="435"/>
                  </a:lnTo>
                  <a:lnTo>
                    <a:pt x="15111" y="435"/>
                  </a:lnTo>
                  <a:lnTo>
                    <a:pt x="15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7"/>
            <p:cNvSpPr/>
            <p:nvPr/>
          </p:nvSpPr>
          <p:spPr>
            <a:xfrm>
              <a:off x="115250" y="6283275"/>
              <a:ext cx="209350" cy="243525"/>
            </a:xfrm>
            <a:custGeom>
              <a:avLst/>
              <a:gdLst/>
              <a:ahLst/>
              <a:cxnLst/>
              <a:rect l="l" t="t" r="r" b="b"/>
              <a:pathLst>
                <a:path w="8374" h="9741" extrusionOk="0">
                  <a:moveTo>
                    <a:pt x="1" y="0"/>
                  </a:moveTo>
                  <a:lnTo>
                    <a:pt x="1435" y="9307"/>
                  </a:lnTo>
                  <a:lnTo>
                    <a:pt x="8373" y="9741"/>
                  </a:lnTo>
                  <a:lnTo>
                    <a:pt x="7506" y="8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7"/>
            <p:cNvSpPr/>
            <p:nvPr/>
          </p:nvSpPr>
          <p:spPr>
            <a:xfrm>
              <a:off x="318725" y="6314125"/>
              <a:ext cx="155975" cy="212675"/>
            </a:xfrm>
            <a:custGeom>
              <a:avLst/>
              <a:gdLst/>
              <a:ahLst/>
              <a:cxnLst/>
              <a:rect l="l" t="t" r="r" b="b"/>
              <a:pathLst>
                <a:path w="6239" h="8507" extrusionOk="0">
                  <a:moveTo>
                    <a:pt x="1" y="1"/>
                  </a:moveTo>
                  <a:lnTo>
                    <a:pt x="1335" y="8507"/>
                  </a:lnTo>
                  <a:lnTo>
                    <a:pt x="3470" y="8340"/>
                  </a:lnTo>
                  <a:cubicBezTo>
                    <a:pt x="6239" y="196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7"/>
            <p:cNvSpPr/>
            <p:nvPr/>
          </p:nvSpPr>
          <p:spPr>
            <a:xfrm>
              <a:off x="680650" y="6614300"/>
              <a:ext cx="35050" cy="54625"/>
            </a:xfrm>
            <a:custGeom>
              <a:avLst/>
              <a:gdLst/>
              <a:ahLst/>
              <a:cxnLst/>
              <a:rect l="l" t="t" r="r" b="b"/>
              <a:pathLst>
                <a:path w="1402" h="2185" extrusionOk="0">
                  <a:moveTo>
                    <a:pt x="471" y="0"/>
                  </a:moveTo>
                  <a:cubicBezTo>
                    <a:pt x="459" y="0"/>
                    <a:pt x="446" y="1"/>
                    <a:pt x="434" y="2"/>
                  </a:cubicBezTo>
                  <a:cubicBezTo>
                    <a:pt x="134" y="102"/>
                    <a:pt x="1" y="636"/>
                    <a:pt x="134" y="1236"/>
                  </a:cubicBezTo>
                  <a:cubicBezTo>
                    <a:pt x="255" y="1779"/>
                    <a:pt x="593" y="2185"/>
                    <a:pt x="878" y="2185"/>
                  </a:cubicBezTo>
                  <a:cubicBezTo>
                    <a:pt x="909" y="2185"/>
                    <a:pt x="939" y="2180"/>
                    <a:pt x="968" y="2170"/>
                  </a:cubicBezTo>
                  <a:cubicBezTo>
                    <a:pt x="1268" y="2104"/>
                    <a:pt x="1402" y="1570"/>
                    <a:pt x="1268" y="970"/>
                  </a:cubicBezTo>
                  <a:cubicBezTo>
                    <a:pt x="1172" y="423"/>
                    <a:pt x="797" y="0"/>
                    <a:pt x="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7"/>
            <p:cNvSpPr/>
            <p:nvPr/>
          </p:nvSpPr>
          <p:spPr>
            <a:xfrm>
              <a:off x="243675" y="6633475"/>
              <a:ext cx="35050" cy="54450"/>
            </a:xfrm>
            <a:custGeom>
              <a:avLst/>
              <a:gdLst/>
              <a:ahLst/>
              <a:cxnLst/>
              <a:rect l="l" t="t" r="r" b="b"/>
              <a:pathLst>
                <a:path w="1402" h="2178" extrusionOk="0">
                  <a:moveTo>
                    <a:pt x="507" y="1"/>
                  </a:moveTo>
                  <a:cubicBezTo>
                    <a:pt x="494" y="1"/>
                    <a:pt x="481" y="1"/>
                    <a:pt x="468" y="2"/>
                  </a:cubicBezTo>
                  <a:cubicBezTo>
                    <a:pt x="134" y="69"/>
                    <a:pt x="1" y="636"/>
                    <a:pt x="134" y="1203"/>
                  </a:cubicBezTo>
                  <a:cubicBezTo>
                    <a:pt x="289" y="1791"/>
                    <a:pt x="615" y="2178"/>
                    <a:pt x="902" y="2178"/>
                  </a:cubicBezTo>
                  <a:cubicBezTo>
                    <a:pt x="924" y="2178"/>
                    <a:pt x="946" y="2176"/>
                    <a:pt x="968" y="2171"/>
                  </a:cubicBezTo>
                  <a:cubicBezTo>
                    <a:pt x="1302" y="2071"/>
                    <a:pt x="1402" y="1537"/>
                    <a:pt x="1302" y="936"/>
                  </a:cubicBezTo>
                  <a:cubicBezTo>
                    <a:pt x="1173" y="391"/>
                    <a:pt x="829" y="1"/>
                    <a:pt x="5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7"/>
            <p:cNvSpPr/>
            <p:nvPr/>
          </p:nvSpPr>
          <p:spPr>
            <a:xfrm>
              <a:off x="144450" y="6359150"/>
              <a:ext cx="66725" cy="106775"/>
            </a:xfrm>
            <a:custGeom>
              <a:avLst/>
              <a:gdLst/>
              <a:ahLst/>
              <a:cxnLst/>
              <a:rect l="l" t="t" r="r" b="b"/>
              <a:pathLst>
                <a:path w="2669" h="4271" extrusionOk="0">
                  <a:moveTo>
                    <a:pt x="1334" y="1"/>
                  </a:moveTo>
                  <a:cubicBezTo>
                    <a:pt x="601" y="1"/>
                    <a:pt x="0" y="968"/>
                    <a:pt x="0" y="2136"/>
                  </a:cubicBezTo>
                  <a:cubicBezTo>
                    <a:pt x="0" y="3303"/>
                    <a:pt x="601" y="4271"/>
                    <a:pt x="1334" y="4271"/>
                  </a:cubicBezTo>
                  <a:cubicBezTo>
                    <a:pt x="2102" y="4271"/>
                    <a:pt x="2669" y="3303"/>
                    <a:pt x="2669" y="2136"/>
                  </a:cubicBezTo>
                  <a:cubicBezTo>
                    <a:pt x="2669" y="935"/>
                    <a:pt x="2102" y="1"/>
                    <a:pt x="1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7"/>
            <p:cNvSpPr/>
            <p:nvPr/>
          </p:nvSpPr>
          <p:spPr>
            <a:xfrm>
              <a:off x="215325" y="6355000"/>
              <a:ext cx="70900" cy="114275"/>
            </a:xfrm>
            <a:custGeom>
              <a:avLst/>
              <a:gdLst/>
              <a:ahLst/>
              <a:cxnLst/>
              <a:rect l="l" t="t" r="r" b="b"/>
              <a:pathLst>
                <a:path w="2836" h="4571" extrusionOk="0">
                  <a:moveTo>
                    <a:pt x="1435" y="0"/>
                  </a:moveTo>
                  <a:cubicBezTo>
                    <a:pt x="634" y="0"/>
                    <a:pt x="0" y="1034"/>
                    <a:pt x="0" y="2302"/>
                  </a:cubicBezTo>
                  <a:cubicBezTo>
                    <a:pt x="0" y="3536"/>
                    <a:pt x="634" y="4570"/>
                    <a:pt x="1435" y="4570"/>
                  </a:cubicBezTo>
                  <a:cubicBezTo>
                    <a:pt x="2202" y="4570"/>
                    <a:pt x="2836" y="3536"/>
                    <a:pt x="2836" y="2302"/>
                  </a:cubicBezTo>
                  <a:cubicBezTo>
                    <a:pt x="2836" y="1001"/>
                    <a:pt x="2202" y="0"/>
                    <a:pt x="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7"/>
            <p:cNvSpPr/>
            <p:nvPr/>
          </p:nvSpPr>
          <p:spPr>
            <a:xfrm>
              <a:off x="177800" y="6387525"/>
              <a:ext cx="25050" cy="47550"/>
            </a:xfrm>
            <a:custGeom>
              <a:avLst/>
              <a:gdLst/>
              <a:ahLst/>
              <a:cxnLst/>
              <a:rect l="l" t="t" r="r" b="b"/>
              <a:pathLst>
                <a:path w="1002" h="1902" extrusionOk="0">
                  <a:moveTo>
                    <a:pt x="501" y="0"/>
                  </a:moveTo>
                  <a:cubicBezTo>
                    <a:pt x="201" y="0"/>
                    <a:pt x="0" y="400"/>
                    <a:pt x="0" y="967"/>
                  </a:cubicBezTo>
                  <a:cubicBezTo>
                    <a:pt x="0" y="1501"/>
                    <a:pt x="201" y="1901"/>
                    <a:pt x="501" y="1901"/>
                  </a:cubicBezTo>
                  <a:cubicBezTo>
                    <a:pt x="801" y="1901"/>
                    <a:pt x="1001" y="1501"/>
                    <a:pt x="1001" y="967"/>
                  </a:cubicBezTo>
                  <a:cubicBezTo>
                    <a:pt x="1001" y="467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7"/>
            <p:cNvSpPr/>
            <p:nvPr/>
          </p:nvSpPr>
          <p:spPr>
            <a:xfrm>
              <a:off x="219500" y="6392475"/>
              <a:ext cx="25025" cy="48425"/>
            </a:xfrm>
            <a:custGeom>
              <a:avLst/>
              <a:gdLst/>
              <a:ahLst/>
              <a:cxnLst/>
              <a:rect l="l" t="t" r="r" b="b"/>
              <a:pathLst>
                <a:path w="1001" h="1937" extrusionOk="0">
                  <a:moveTo>
                    <a:pt x="531" y="1"/>
                  </a:moveTo>
                  <a:cubicBezTo>
                    <a:pt x="521" y="1"/>
                    <a:pt x="511" y="1"/>
                    <a:pt x="501" y="2"/>
                  </a:cubicBezTo>
                  <a:cubicBezTo>
                    <a:pt x="200" y="2"/>
                    <a:pt x="0" y="436"/>
                    <a:pt x="0" y="970"/>
                  </a:cubicBezTo>
                  <a:cubicBezTo>
                    <a:pt x="0" y="1503"/>
                    <a:pt x="200" y="1937"/>
                    <a:pt x="501" y="1937"/>
                  </a:cubicBezTo>
                  <a:cubicBezTo>
                    <a:pt x="801" y="1937"/>
                    <a:pt x="1001" y="1503"/>
                    <a:pt x="1001" y="970"/>
                  </a:cubicBezTo>
                  <a:cubicBezTo>
                    <a:pt x="1001" y="454"/>
                    <a:pt x="814" y="1"/>
                    <a:pt x="5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7"/>
            <p:cNvSpPr/>
            <p:nvPr/>
          </p:nvSpPr>
          <p:spPr>
            <a:xfrm>
              <a:off x="24350" y="6531775"/>
              <a:ext cx="175150" cy="89600"/>
            </a:xfrm>
            <a:custGeom>
              <a:avLst/>
              <a:gdLst/>
              <a:ahLst/>
              <a:cxnLst/>
              <a:rect l="l" t="t" r="r" b="b"/>
              <a:pathLst>
                <a:path w="7006" h="3584" extrusionOk="0">
                  <a:moveTo>
                    <a:pt x="1" y="1"/>
                  </a:moveTo>
                  <a:cubicBezTo>
                    <a:pt x="1" y="1"/>
                    <a:pt x="1" y="3036"/>
                    <a:pt x="2603" y="3503"/>
                  </a:cubicBezTo>
                  <a:cubicBezTo>
                    <a:pt x="2878" y="3559"/>
                    <a:pt x="3138" y="3584"/>
                    <a:pt x="3384" y="3584"/>
                  </a:cubicBezTo>
                  <a:cubicBezTo>
                    <a:pt x="6107" y="3584"/>
                    <a:pt x="7006" y="468"/>
                    <a:pt x="7006" y="468"/>
                  </a:cubicBezTo>
                  <a:lnTo>
                    <a:pt x="7006" y="468"/>
                  </a:lnTo>
                  <a:cubicBezTo>
                    <a:pt x="5621" y="1210"/>
                    <a:pt x="4442" y="1470"/>
                    <a:pt x="3468" y="1470"/>
                  </a:cubicBezTo>
                  <a:cubicBezTo>
                    <a:pt x="1157" y="147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7"/>
            <p:cNvSpPr/>
            <p:nvPr/>
          </p:nvSpPr>
          <p:spPr>
            <a:xfrm>
              <a:off x="17675" y="6580150"/>
              <a:ext cx="181825" cy="14200"/>
            </a:xfrm>
            <a:custGeom>
              <a:avLst/>
              <a:gdLst/>
              <a:ahLst/>
              <a:cxnLst/>
              <a:rect l="l" t="t" r="r" b="b"/>
              <a:pathLst>
                <a:path w="7273" h="568" extrusionOk="0">
                  <a:moveTo>
                    <a:pt x="1" y="1"/>
                  </a:moveTo>
                  <a:lnTo>
                    <a:pt x="1" y="167"/>
                  </a:lnTo>
                  <a:lnTo>
                    <a:pt x="7273" y="568"/>
                  </a:lnTo>
                  <a:lnTo>
                    <a:pt x="7273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7"/>
            <p:cNvSpPr/>
            <p:nvPr/>
          </p:nvSpPr>
          <p:spPr>
            <a:xfrm>
              <a:off x="61050" y="6554300"/>
              <a:ext cx="15875" cy="68400"/>
            </a:xfrm>
            <a:custGeom>
              <a:avLst/>
              <a:gdLst/>
              <a:ahLst/>
              <a:cxnLst/>
              <a:rect l="l" t="t" r="r" b="b"/>
              <a:pathLst>
                <a:path w="635" h="2736" extrusionOk="0">
                  <a:moveTo>
                    <a:pt x="467" y="1"/>
                  </a:moveTo>
                  <a:lnTo>
                    <a:pt x="0" y="2702"/>
                  </a:lnTo>
                  <a:lnTo>
                    <a:pt x="167" y="2736"/>
                  </a:lnTo>
                  <a:lnTo>
                    <a:pt x="634" y="34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7"/>
            <p:cNvSpPr/>
            <p:nvPr/>
          </p:nvSpPr>
          <p:spPr>
            <a:xfrm>
              <a:off x="101900" y="6565975"/>
              <a:ext cx="9200" cy="65075"/>
            </a:xfrm>
            <a:custGeom>
              <a:avLst/>
              <a:gdLst/>
              <a:ahLst/>
              <a:cxnLst/>
              <a:rect l="l" t="t" r="r" b="b"/>
              <a:pathLst>
                <a:path w="368" h="2603" extrusionOk="0">
                  <a:moveTo>
                    <a:pt x="201" y="1"/>
                  </a:moveTo>
                  <a:lnTo>
                    <a:pt x="1" y="2602"/>
                  </a:lnTo>
                  <a:lnTo>
                    <a:pt x="168" y="2602"/>
                  </a:lnTo>
                  <a:lnTo>
                    <a:pt x="368" y="3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7"/>
            <p:cNvSpPr/>
            <p:nvPr/>
          </p:nvSpPr>
          <p:spPr>
            <a:xfrm>
              <a:off x="136925" y="6544300"/>
              <a:ext cx="13375" cy="84250"/>
            </a:xfrm>
            <a:custGeom>
              <a:avLst/>
              <a:gdLst/>
              <a:ahLst/>
              <a:cxnLst/>
              <a:rect l="l" t="t" r="r" b="b"/>
              <a:pathLst>
                <a:path w="535" h="3370" extrusionOk="0">
                  <a:moveTo>
                    <a:pt x="1" y="0"/>
                  </a:moveTo>
                  <a:lnTo>
                    <a:pt x="368" y="3369"/>
                  </a:lnTo>
                  <a:lnTo>
                    <a:pt x="535" y="3336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7"/>
            <p:cNvSpPr/>
            <p:nvPr/>
          </p:nvSpPr>
          <p:spPr>
            <a:xfrm>
              <a:off x="1281925" y="6507300"/>
              <a:ext cx="452850" cy="156325"/>
            </a:xfrm>
            <a:custGeom>
              <a:avLst/>
              <a:gdLst/>
              <a:ahLst/>
              <a:cxnLst/>
              <a:rect l="l" t="t" r="r" b="b"/>
              <a:pathLst>
                <a:path w="18114" h="6253" extrusionOk="0">
                  <a:moveTo>
                    <a:pt x="8797" y="0"/>
                  </a:moveTo>
                  <a:cubicBezTo>
                    <a:pt x="2910" y="0"/>
                    <a:pt x="0" y="1447"/>
                    <a:pt x="0" y="1447"/>
                  </a:cubicBezTo>
                  <a:cubicBezTo>
                    <a:pt x="0" y="1447"/>
                    <a:pt x="3445" y="6252"/>
                    <a:pt x="8705" y="6252"/>
                  </a:cubicBezTo>
                  <a:cubicBezTo>
                    <a:pt x="11429" y="6252"/>
                    <a:pt x="14641" y="4963"/>
                    <a:pt x="18113" y="1047"/>
                  </a:cubicBezTo>
                  <a:cubicBezTo>
                    <a:pt x="14447" y="271"/>
                    <a:pt x="11343" y="0"/>
                    <a:pt x="8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7"/>
            <p:cNvSpPr/>
            <p:nvPr/>
          </p:nvSpPr>
          <p:spPr>
            <a:xfrm>
              <a:off x="1251900" y="6128625"/>
              <a:ext cx="452025" cy="494075"/>
            </a:xfrm>
            <a:custGeom>
              <a:avLst/>
              <a:gdLst/>
              <a:ahLst/>
              <a:cxnLst/>
              <a:rect l="l" t="t" r="r" b="b"/>
              <a:pathLst>
                <a:path w="18081" h="19763" extrusionOk="0">
                  <a:moveTo>
                    <a:pt x="9697" y="1"/>
                  </a:moveTo>
                  <a:cubicBezTo>
                    <a:pt x="9625" y="1"/>
                    <a:pt x="9550" y="6"/>
                    <a:pt x="9474" y="15"/>
                  </a:cubicBezTo>
                  <a:cubicBezTo>
                    <a:pt x="5538" y="516"/>
                    <a:pt x="6905" y="10156"/>
                    <a:pt x="6905" y="10156"/>
                  </a:cubicBezTo>
                  <a:lnTo>
                    <a:pt x="2769" y="9889"/>
                  </a:lnTo>
                  <a:cubicBezTo>
                    <a:pt x="2769" y="9889"/>
                    <a:pt x="2899" y="6351"/>
                    <a:pt x="1896" y="6351"/>
                  </a:cubicBezTo>
                  <a:cubicBezTo>
                    <a:pt x="1763" y="6351"/>
                    <a:pt x="1610" y="6413"/>
                    <a:pt x="1435" y="6553"/>
                  </a:cubicBezTo>
                  <a:cubicBezTo>
                    <a:pt x="0" y="7721"/>
                    <a:pt x="234" y="12157"/>
                    <a:pt x="234" y="12157"/>
                  </a:cubicBezTo>
                  <a:lnTo>
                    <a:pt x="6405" y="11690"/>
                  </a:lnTo>
                  <a:lnTo>
                    <a:pt x="6872" y="19763"/>
                  </a:lnTo>
                  <a:lnTo>
                    <a:pt x="6872" y="19729"/>
                  </a:lnTo>
                  <a:lnTo>
                    <a:pt x="13343" y="19729"/>
                  </a:lnTo>
                  <a:lnTo>
                    <a:pt x="14044" y="13025"/>
                  </a:lnTo>
                  <a:lnTo>
                    <a:pt x="18080" y="13425"/>
                  </a:lnTo>
                  <a:cubicBezTo>
                    <a:pt x="18080" y="13425"/>
                    <a:pt x="17504" y="7981"/>
                    <a:pt x="15943" y="7981"/>
                  </a:cubicBezTo>
                  <a:cubicBezTo>
                    <a:pt x="15911" y="7981"/>
                    <a:pt x="15878" y="7983"/>
                    <a:pt x="15845" y="7988"/>
                  </a:cubicBezTo>
                  <a:cubicBezTo>
                    <a:pt x="14211" y="8188"/>
                    <a:pt x="15845" y="11690"/>
                    <a:pt x="15845" y="11690"/>
                  </a:cubicBezTo>
                  <a:lnTo>
                    <a:pt x="13043" y="12091"/>
                  </a:lnTo>
                  <a:cubicBezTo>
                    <a:pt x="13043" y="12091"/>
                    <a:pt x="13364" y="1"/>
                    <a:pt x="9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7"/>
            <p:cNvSpPr/>
            <p:nvPr/>
          </p:nvSpPr>
          <p:spPr>
            <a:xfrm>
              <a:off x="1439525" y="6204875"/>
              <a:ext cx="34225" cy="342775"/>
            </a:xfrm>
            <a:custGeom>
              <a:avLst/>
              <a:gdLst/>
              <a:ahLst/>
              <a:cxnLst/>
              <a:rect l="l" t="t" r="r" b="b"/>
              <a:pathLst>
                <a:path w="1369" h="13711" extrusionOk="0">
                  <a:moveTo>
                    <a:pt x="368" y="1"/>
                  </a:moveTo>
                  <a:lnTo>
                    <a:pt x="1" y="34"/>
                  </a:lnTo>
                  <a:lnTo>
                    <a:pt x="1002" y="13711"/>
                  </a:lnTo>
                  <a:lnTo>
                    <a:pt x="1368" y="13677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7"/>
            <p:cNvSpPr/>
            <p:nvPr/>
          </p:nvSpPr>
          <p:spPr>
            <a:xfrm>
              <a:off x="1475400" y="6290775"/>
              <a:ext cx="14200" cy="181000"/>
            </a:xfrm>
            <a:custGeom>
              <a:avLst/>
              <a:gdLst/>
              <a:ahLst/>
              <a:cxnLst/>
              <a:rect l="l" t="t" r="r" b="b"/>
              <a:pathLst>
                <a:path w="568" h="7240" extrusionOk="0">
                  <a:moveTo>
                    <a:pt x="0" y="1"/>
                  </a:moveTo>
                  <a:lnTo>
                    <a:pt x="200" y="7239"/>
                  </a:lnTo>
                  <a:lnTo>
                    <a:pt x="567" y="7239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7"/>
            <p:cNvSpPr/>
            <p:nvPr/>
          </p:nvSpPr>
          <p:spPr>
            <a:xfrm>
              <a:off x="1515425" y="6173200"/>
              <a:ext cx="21700" cy="374450"/>
            </a:xfrm>
            <a:custGeom>
              <a:avLst/>
              <a:gdLst/>
              <a:ahLst/>
              <a:cxnLst/>
              <a:rect l="l" t="t" r="r" b="b"/>
              <a:pathLst>
                <a:path w="868" h="14978" extrusionOk="0">
                  <a:moveTo>
                    <a:pt x="367" y="0"/>
                  </a:moveTo>
                  <a:lnTo>
                    <a:pt x="0" y="34"/>
                  </a:lnTo>
                  <a:lnTo>
                    <a:pt x="501" y="14978"/>
                  </a:lnTo>
                  <a:lnTo>
                    <a:pt x="868" y="14978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7"/>
            <p:cNvSpPr/>
            <p:nvPr/>
          </p:nvSpPr>
          <p:spPr>
            <a:xfrm>
              <a:off x="1270250" y="6404200"/>
              <a:ext cx="82575" cy="9200"/>
            </a:xfrm>
            <a:custGeom>
              <a:avLst/>
              <a:gdLst/>
              <a:ahLst/>
              <a:cxnLst/>
              <a:rect l="l" t="t" r="r" b="b"/>
              <a:pathLst>
                <a:path w="3303" h="368" extrusionOk="0">
                  <a:moveTo>
                    <a:pt x="0" y="0"/>
                  </a:moveTo>
                  <a:lnTo>
                    <a:pt x="0" y="367"/>
                  </a:lnTo>
                  <a:lnTo>
                    <a:pt x="3303" y="367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7"/>
            <p:cNvSpPr/>
            <p:nvPr/>
          </p:nvSpPr>
          <p:spPr>
            <a:xfrm>
              <a:off x="1291100" y="6387525"/>
              <a:ext cx="140125" cy="13350"/>
            </a:xfrm>
            <a:custGeom>
              <a:avLst/>
              <a:gdLst/>
              <a:ahLst/>
              <a:cxnLst/>
              <a:rect l="l" t="t" r="r" b="b"/>
              <a:pathLst>
                <a:path w="5605" h="534" extrusionOk="0">
                  <a:moveTo>
                    <a:pt x="34" y="0"/>
                  </a:moveTo>
                  <a:lnTo>
                    <a:pt x="0" y="367"/>
                  </a:lnTo>
                  <a:lnTo>
                    <a:pt x="5604" y="534"/>
                  </a:lnTo>
                  <a:lnTo>
                    <a:pt x="5604" y="1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7"/>
            <p:cNvSpPr/>
            <p:nvPr/>
          </p:nvSpPr>
          <p:spPr>
            <a:xfrm>
              <a:off x="1587975" y="6420050"/>
              <a:ext cx="99250" cy="23350"/>
            </a:xfrm>
            <a:custGeom>
              <a:avLst/>
              <a:gdLst/>
              <a:ahLst/>
              <a:cxnLst/>
              <a:rect l="l" t="t" r="r" b="b"/>
              <a:pathLst>
                <a:path w="3970" h="934" extrusionOk="0">
                  <a:moveTo>
                    <a:pt x="3937" y="0"/>
                  </a:moveTo>
                  <a:lnTo>
                    <a:pt x="0" y="567"/>
                  </a:lnTo>
                  <a:lnTo>
                    <a:pt x="67" y="934"/>
                  </a:lnTo>
                  <a:lnTo>
                    <a:pt x="3970" y="367"/>
                  </a:lnTo>
                  <a:lnTo>
                    <a:pt x="39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7"/>
            <p:cNvSpPr/>
            <p:nvPr/>
          </p:nvSpPr>
          <p:spPr>
            <a:xfrm>
              <a:off x="1629675" y="6436725"/>
              <a:ext cx="63400" cy="14200"/>
            </a:xfrm>
            <a:custGeom>
              <a:avLst/>
              <a:gdLst/>
              <a:ahLst/>
              <a:cxnLst/>
              <a:rect l="l" t="t" r="r" b="b"/>
              <a:pathLst>
                <a:path w="2536" h="568" extrusionOk="0">
                  <a:moveTo>
                    <a:pt x="2502" y="0"/>
                  </a:moveTo>
                  <a:lnTo>
                    <a:pt x="0" y="200"/>
                  </a:lnTo>
                  <a:lnTo>
                    <a:pt x="34" y="567"/>
                  </a:lnTo>
                  <a:lnTo>
                    <a:pt x="2535" y="367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7"/>
            <p:cNvSpPr/>
            <p:nvPr/>
          </p:nvSpPr>
          <p:spPr>
            <a:xfrm>
              <a:off x="1282750" y="6533450"/>
              <a:ext cx="452025" cy="226025"/>
            </a:xfrm>
            <a:custGeom>
              <a:avLst/>
              <a:gdLst/>
              <a:ahLst/>
              <a:cxnLst/>
              <a:rect l="l" t="t" r="r" b="b"/>
              <a:pathLst>
                <a:path w="18081" h="9041" extrusionOk="0">
                  <a:moveTo>
                    <a:pt x="18080" y="1"/>
                  </a:moveTo>
                  <a:cubicBezTo>
                    <a:pt x="14988" y="1463"/>
                    <a:pt x="11803" y="1934"/>
                    <a:pt x="8984" y="1934"/>
                  </a:cubicBezTo>
                  <a:cubicBezTo>
                    <a:pt x="3896" y="1934"/>
                    <a:pt x="1" y="401"/>
                    <a:pt x="1" y="401"/>
                  </a:cubicBezTo>
                  <a:lnTo>
                    <a:pt x="1" y="401"/>
                  </a:lnTo>
                  <a:lnTo>
                    <a:pt x="3537" y="9040"/>
                  </a:lnTo>
                  <a:lnTo>
                    <a:pt x="14444" y="9040"/>
                  </a:lnTo>
                  <a:lnTo>
                    <a:pt x="180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7"/>
            <p:cNvSpPr/>
            <p:nvPr/>
          </p:nvSpPr>
          <p:spPr>
            <a:xfrm>
              <a:off x="1307775" y="6567650"/>
              <a:ext cx="399475" cy="74250"/>
            </a:xfrm>
            <a:custGeom>
              <a:avLst/>
              <a:gdLst/>
              <a:ahLst/>
              <a:cxnLst/>
              <a:rect l="l" t="t" r="r" b="b"/>
              <a:pathLst>
                <a:path w="15979" h="2970" extrusionOk="0">
                  <a:moveTo>
                    <a:pt x="15311" y="0"/>
                  </a:moveTo>
                  <a:lnTo>
                    <a:pt x="13944" y="1701"/>
                  </a:lnTo>
                  <a:lnTo>
                    <a:pt x="12810" y="701"/>
                  </a:lnTo>
                  <a:lnTo>
                    <a:pt x="11509" y="2302"/>
                  </a:lnTo>
                  <a:lnTo>
                    <a:pt x="10508" y="1168"/>
                  </a:lnTo>
                  <a:lnTo>
                    <a:pt x="9274" y="2469"/>
                  </a:lnTo>
                  <a:lnTo>
                    <a:pt x="8006" y="1168"/>
                  </a:lnTo>
                  <a:lnTo>
                    <a:pt x="6739" y="2469"/>
                  </a:lnTo>
                  <a:lnTo>
                    <a:pt x="5504" y="1435"/>
                  </a:lnTo>
                  <a:lnTo>
                    <a:pt x="4103" y="2469"/>
                  </a:lnTo>
                  <a:lnTo>
                    <a:pt x="3069" y="701"/>
                  </a:lnTo>
                  <a:lnTo>
                    <a:pt x="1668" y="1968"/>
                  </a:lnTo>
                  <a:lnTo>
                    <a:pt x="267" y="467"/>
                  </a:lnTo>
                  <a:lnTo>
                    <a:pt x="0" y="667"/>
                  </a:lnTo>
                  <a:lnTo>
                    <a:pt x="1635" y="2502"/>
                  </a:lnTo>
                  <a:lnTo>
                    <a:pt x="2969" y="1268"/>
                  </a:lnTo>
                  <a:lnTo>
                    <a:pt x="3970" y="2969"/>
                  </a:lnTo>
                  <a:lnTo>
                    <a:pt x="5471" y="1868"/>
                  </a:lnTo>
                  <a:lnTo>
                    <a:pt x="6772" y="2969"/>
                  </a:lnTo>
                  <a:lnTo>
                    <a:pt x="8006" y="1668"/>
                  </a:lnTo>
                  <a:lnTo>
                    <a:pt x="9274" y="2969"/>
                  </a:lnTo>
                  <a:lnTo>
                    <a:pt x="10508" y="1701"/>
                  </a:lnTo>
                  <a:lnTo>
                    <a:pt x="11509" y="2836"/>
                  </a:lnTo>
                  <a:lnTo>
                    <a:pt x="12843" y="1268"/>
                  </a:lnTo>
                  <a:lnTo>
                    <a:pt x="14010" y="2202"/>
                  </a:lnTo>
                  <a:lnTo>
                    <a:pt x="15245" y="667"/>
                  </a:lnTo>
                  <a:lnTo>
                    <a:pt x="15645" y="1601"/>
                  </a:lnTo>
                  <a:lnTo>
                    <a:pt x="15978" y="1468"/>
                  </a:lnTo>
                  <a:lnTo>
                    <a:pt x="15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7"/>
            <p:cNvSpPr/>
            <p:nvPr/>
          </p:nvSpPr>
          <p:spPr>
            <a:xfrm>
              <a:off x="1331125" y="6618525"/>
              <a:ext cx="357775" cy="45875"/>
            </a:xfrm>
            <a:custGeom>
              <a:avLst/>
              <a:gdLst/>
              <a:ahLst/>
              <a:cxnLst/>
              <a:rect l="l" t="t" r="r" b="b"/>
              <a:pathLst>
                <a:path w="14311" h="1835" extrusionOk="0">
                  <a:moveTo>
                    <a:pt x="14177" y="0"/>
                  </a:moveTo>
                  <a:cubicBezTo>
                    <a:pt x="11425" y="1150"/>
                    <a:pt x="8407" y="1474"/>
                    <a:pt x="5870" y="1474"/>
                  </a:cubicBezTo>
                  <a:cubicBezTo>
                    <a:pt x="2595" y="1474"/>
                    <a:pt x="123" y="934"/>
                    <a:pt x="67" y="934"/>
                  </a:cubicBezTo>
                  <a:lnTo>
                    <a:pt x="0" y="1268"/>
                  </a:lnTo>
                  <a:cubicBezTo>
                    <a:pt x="34" y="1301"/>
                    <a:pt x="2569" y="1835"/>
                    <a:pt x="5905" y="1835"/>
                  </a:cubicBezTo>
                  <a:cubicBezTo>
                    <a:pt x="8440" y="1835"/>
                    <a:pt x="11509" y="1501"/>
                    <a:pt x="14311" y="334"/>
                  </a:cubicBezTo>
                  <a:lnTo>
                    <a:pt x="14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7"/>
            <p:cNvSpPr/>
            <p:nvPr/>
          </p:nvSpPr>
          <p:spPr>
            <a:xfrm>
              <a:off x="1367825" y="6704400"/>
              <a:ext cx="291900" cy="35050"/>
            </a:xfrm>
            <a:custGeom>
              <a:avLst/>
              <a:gdLst/>
              <a:ahLst/>
              <a:cxnLst/>
              <a:rect l="l" t="t" r="r" b="b"/>
              <a:pathLst>
                <a:path w="11676" h="1402" extrusionOk="0">
                  <a:moveTo>
                    <a:pt x="11542" y="1"/>
                  </a:moveTo>
                  <a:cubicBezTo>
                    <a:pt x="9372" y="848"/>
                    <a:pt x="6956" y="1090"/>
                    <a:pt x="4902" y="1090"/>
                  </a:cubicBezTo>
                  <a:cubicBezTo>
                    <a:pt x="2186" y="1090"/>
                    <a:pt x="105" y="668"/>
                    <a:pt x="67" y="668"/>
                  </a:cubicBezTo>
                  <a:lnTo>
                    <a:pt x="0" y="1002"/>
                  </a:lnTo>
                  <a:cubicBezTo>
                    <a:pt x="33" y="1002"/>
                    <a:pt x="2068" y="1402"/>
                    <a:pt x="4837" y="1402"/>
                  </a:cubicBezTo>
                  <a:cubicBezTo>
                    <a:pt x="6905" y="1402"/>
                    <a:pt x="9407" y="1168"/>
                    <a:pt x="11675" y="301"/>
                  </a:cubicBezTo>
                  <a:lnTo>
                    <a:pt x="115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7"/>
            <p:cNvSpPr/>
            <p:nvPr/>
          </p:nvSpPr>
          <p:spPr>
            <a:xfrm>
              <a:off x="1348625" y="6653550"/>
              <a:ext cx="324425" cy="75075"/>
            </a:xfrm>
            <a:custGeom>
              <a:avLst/>
              <a:gdLst/>
              <a:ahLst/>
              <a:cxnLst/>
              <a:rect l="l" t="t" r="r" b="b"/>
              <a:pathLst>
                <a:path w="12977" h="3003" extrusionOk="0">
                  <a:moveTo>
                    <a:pt x="12176" y="0"/>
                  </a:moveTo>
                  <a:lnTo>
                    <a:pt x="11176" y="1401"/>
                  </a:lnTo>
                  <a:lnTo>
                    <a:pt x="10108" y="400"/>
                  </a:lnTo>
                  <a:lnTo>
                    <a:pt x="8974" y="2168"/>
                  </a:lnTo>
                  <a:lnTo>
                    <a:pt x="7806" y="834"/>
                  </a:lnTo>
                  <a:lnTo>
                    <a:pt x="6539" y="2435"/>
                  </a:lnTo>
                  <a:lnTo>
                    <a:pt x="5138" y="867"/>
                  </a:lnTo>
                  <a:lnTo>
                    <a:pt x="3937" y="2202"/>
                  </a:lnTo>
                  <a:lnTo>
                    <a:pt x="2603" y="567"/>
                  </a:lnTo>
                  <a:lnTo>
                    <a:pt x="1268" y="1901"/>
                  </a:lnTo>
                  <a:lnTo>
                    <a:pt x="268" y="967"/>
                  </a:lnTo>
                  <a:lnTo>
                    <a:pt x="1" y="1234"/>
                  </a:lnTo>
                  <a:lnTo>
                    <a:pt x="1268" y="2402"/>
                  </a:lnTo>
                  <a:lnTo>
                    <a:pt x="2603" y="1067"/>
                  </a:lnTo>
                  <a:lnTo>
                    <a:pt x="3937" y="2735"/>
                  </a:lnTo>
                  <a:lnTo>
                    <a:pt x="5138" y="1368"/>
                  </a:lnTo>
                  <a:lnTo>
                    <a:pt x="6539" y="3002"/>
                  </a:lnTo>
                  <a:lnTo>
                    <a:pt x="7840" y="1401"/>
                  </a:lnTo>
                  <a:lnTo>
                    <a:pt x="9007" y="2735"/>
                  </a:lnTo>
                  <a:lnTo>
                    <a:pt x="10141" y="934"/>
                  </a:lnTo>
                  <a:lnTo>
                    <a:pt x="11209" y="1935"/>
                  </a:lnTo>
                  <a:lnTo>
                    <a:pt x="12210" y="567"/>
                  </a:lnTo>
                  <a:lnTo>
                    <a:pt x="12677" y="1101"/>
                  </a:lnTo>
                  <a:lnTo>
                    <a:pt x="12977" y="867"/>
                  </a:lnTo>
                  <a:lnTo>
                    <a:pt x="121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47"/>
          <p:cNvGrpSpPr/>
          <p:nvPr/>
        </p:nvGrpSpPr>
        <p:grpSpPr>
          <a:xfrm flipH="1">
            <a:off x="1102592" y="683905"/>
            <a:ext cx="1876302" cy="1714160"/>
            <a:chOff x="9235925" y="5997225"/>
            <a:chExt cx="2315850" cy="2115725"/>
          </a:xfrm>
        </p:grpSpPr>
        <p:sp>
          <p:nvSpPr>
            <p:cNvPr id="1723" name="Google Shape;1723;p47"/>
            <p:cNvSpPr/>
            <p:nvPr/>
          </p:nvSpPr>
          <p:spPr>
            <a:xfrm>
              <a:off x="9235925" y="5997225"/>
              <a:ext cx="2264150" cy="2115725"/>
            </a:xfrm>
            <a:custGeom>
              <a:avLst/>
              <a:gdLst/>
              <a:ahLst/>
              <a:cxnLst/>
              <a:rect l="l" t="t" r="r" b="b"/>
              <a:pathLst>
                <a:path w="90566" h="84629" extrusionOk="0">
                  <a:moveTo>
                    <a:pt x="29088" y="49303"/>
                  </a:moveTo>
                  <a:lnTo>
                    <a:pt x="29088" y="49303"/>
                  </a:lnTo>
                  <a:cubicBezTo>
                    <a:pt x="29288" y="49370"/>
                    <a:pt x="29522" y="49470"/>
                    <a:pt x="29755" y="49536"/>
                  </a:cubicBezTo>
                  <a:cubicBezTo>
                    <a:pt x="29589" y="49603"/>
                    <a:pt x="29455" y="49636"/>
                    <a:pt x="29355" y="49670"/>
                  </a:cubicBezTo>
                  <a:cubicBezTo>
                    <a:pt x="29222" y="49536"/>
                    <a:pt x="29122" y="49436"/>
                    <a:pt x="29088" y="49303"/>
                  </a:cubicBezTo>
                  <a:close/>
                  <a:moveTo>
                    <a:pt x="32691" y="50537"/>
                  </a:moveTo>
                  <a:cubicBezTo>
                    <a:pt x="34459" y="51104"/>
                    <a:pt x="36127" y="51504"/>
                    <a:pt x="37628" y="51805"/>
                  </a:cubicBezTo>
                  <a:lnTo>
                    <a:pt x="35426" y="53839"/>
                  </a:lnTo>
                  <a:cubicBezTo>
                    <a:pt x="35259" y="54006"/>
                    <a:pt x="35126" y="54173"/>
                    <a:pt x="35026" y="54340"/>
                  </a:cubicBezTo>
                  <a:cubicBezTo>
                    <a:pt x="34892" y="54340"/>
                    <a:pt x="34759" y="54373"/>
                    <a:pt x="34626" y="54373"/>
                  </a:cubicBezTo>
                  <a:cubicBezTo>
                    <a:pt x="34058" y="54373"/>
                    <a:pt x="33458" y="54206"/>
                    <a:pt x="32924" y="53973"/>
                  </a:cubicBezTo>
                  <a:cubicBezTo>
                    <a:pt x="33591" y="52539"/>
                    <a:pt x="33258" y="51771"/>
                    <a:pt x="33124" y="51338"/>
                  </a:cubicBezTo>
                  <a:cubicBezTo>
                    <a:pt x="33024" y="51037"/>
                    <a:pt x="32891" y="50804"/>
                    <a:pt x="32691" y="50537"/>
                  </a:cubicBezTo>
                  <a:close/>
                  <a:moveTo>
                    <a:pt x="52238" y="67816"/>
                  </a:moveTo>
                  <a:lnTo>
                    <a:pt x="52405" y="68316"/>
                  </a:lnTo>
                  <a:lnTo>
                    <a:pt x="52138" y="68850"/>
                  </a:lnTo>
                  <a:cubicBezTo>
                    <a:pt x="52038" y="69050"/>
                    <a:pt x="51905" y="69284"/>
                    <a:pt x="51871" y="69517"/>
                  </a:cubicBezTo>
                  <a:lnTo>
                    <a:pt x="50437" y="72620"/>
                  </a:lnTo>
                  <a:cubicBezTo>
                    <a:pt x="50537" y="71552"/>
                    <a:pt x="50403" y="69984"/>
                    <a:pt x="49703" y="68216"/>
                  </a:cubicBezTo>
                  <a:cubicBezTo>
                    <a:pt x="50604" y="68150"/>
                    <a:pt x="51471" y="67983"/>
                    <a:pt x="52238" y="67816"/>
                  </a:cubicBezTo>
                  <a:close/>
                  <a:moveTo>
                    <a:pt x="46267" y="1"/>
                  </a:moveTo>
                  <a:cubicBezTo>
                    <a:pt x="35126" y="1"/>
                    <a:pt x="24352" y="4504"/>
                    <a:pt x="16613" y="12310"/>
                  </a:cubicBezTo>
                  <a:cubicBezTo>
                    <a:pt x="11676" y="17347"/>
                    <a:pt x="8874" y="22984"/>
                    <a:pt x="8907" y="27787"/>
                  </a:cubicBezTo>
                  <a:cubicBezTo>
                    <a:pt x="9041" y="36627"/>
                    <a:pt x="12576" y="43199"/>
                    <a:pt x="19448" y="47435"/>
                  </a:cubicBezTo>
                  <a:cubicBezTo>
                    <a:pt x="19148" y="47602"/>
                    <a:pt x="18914" y="47835"/>
                    <a:pt x="18647" y="48102"/>
                  </a:cubicBezTo>
                  <a:cubicBezTo>
                    <a:pt x="18147" y="48702"/>
                    <a:pt x="17947" y="49536"/>
                    <a:pt x="18114" y="50370"/>
                  </a:cubicBezTo>
                  <a:cubicBezTo>
                    <a:pt x="18180" y="50604"/>
                    <a:pt x="18214" y="50837"/>
                    <a:pt x="18381" y="51171"/>
                  </a:cubicBezTo>
                  <a:cubicBezTo>
                    <a:pt x="17113" y="51938"/>
                    <a:pt x="17013" y="53206"/>
                    <a:pt x="17013" y="53372"/>
                  </a:cubicBezTo>
                  <a:cubicBezTo>
                    <a:pt x="16946" y="54140"/>
                    <a:pt x="17213" y="54874"/>
                    <a:pt x="17747" y="55507"/>
                  </a:cubicBezTo>
                  <a:cubicBezTo>
                    <a:pt x="17914" y="55707"/>
                    <a:pt x="18214" y="56008"/>
                    <a:pt x="18781" y="56308"/>
                  </a:cubicBezTo>
                  <a:cubicBezTo>
                    <a:pt x="18714" y="56775"/>
                    <a:pt x="18714" y="57175"/>
                    <a:pt x="18848" y="57642"/>
                  </a:cubicBezTo>
                  <a:cubicBezTo>
                    <a:pt x="18948" y="58143"/>
                    <a:pt x="19615" y="59777"/>
                    <a:pt x="22050" y="59777"/>
                  </a:cubicBezTo>
                  <a:cubicBezTo>
                    <a:pt x="23084" y="59777"/>
                    <a:pt x="24518" y="59443"/>
                    <a:pt x="25619" y="59143"/>
                  </a:cubicBezTo>
                  <a:cubicBezTo>
                    <a:pt x="26720" y="60544"/>
                    <a:pt x="27921" y="61478"/>
                    <a:pt x="29055" y="62045"/>
                  </a:cubicBezTo>
                  <a:cubicBezTo>
                    <a:pt x="29622" y="62946"/>
                    <a:pt x="30423" y="63780"/>
                    <a:pt x="31523" y="64514"/>
                  </a:cubicBezTo>
                  <a:cubicBezTo>
                    <a:pt x="30856" y="65514"/>
                    <a:pt x="30456" y="66615"/>
                    <a:pt x="30289" y="67616"/>
                  </a:cubicBezTo>
                  <a:lnTo>
                    <a:pt x="23718" y="61712"/>
                  </a:lnTo>
                  <a:cubicBezTo>
                    <a:pt x="23251" y="61311"/>
                    <a:pt x="22684" y="61111"/>
                    <a:pt x="22050" y="61111"/>
                  </a:cubicBezTo>
                  <a:cubicBezTo>
                    <a:pt x="21750" y="61111"/>
                    <a:pt x="21516" y="61145"/>
                    <a:pt x="21216" y="61211"/>
                  </a:cubicBezTo>
                  <a:lnTo>
                    <a:pt x="1769" y="68050"/>
                  </a:lnTo>
                  <a:cubicBezTo>
                    <a:pt x="1002" y="68350"/>
                    <a:pt x="401" y="68984"/>
                    <a:pt x="201" y="69784"/>
                  </a:cubicBezTo>
                  <a:cubicBezTo>
                    <a:pt x="1" y="70551"/>
                    <a:pt x="168" y="71385"/>
                    <a:pt x="701" y="72019"/>
                  </a:cubicBezTo>
                  <a:lnTo>
                    <a:pt x="10542" y="83728"/>
                  </a:lnTo>
                  <a:cubicBezTo>
                    <a:pt x="11042" y="84328"/>
                    <a:pt x="11743" y="84628"/>
                    <a:pt x="12443" y="84628"/>
                  </a:cubicBezTo>
                  <a:cubicBezTo>
                    <a:pt x="12843" y="84628"/>
                    <a:pt x="13244" y="84528"/>
                    <a:pt x="13577" y="84328"/>
                  </a:cubicBezTo>
                  <a:lnTo>
                    <a:pt x="32858" y="74421"/>
                  </a:lnTo>
                  <a:cubicBezTo>
                    <a:pt x="33591" y="74054"/>
                    <a:pt x="34092" y="73353"/>
                    <a:pt x="34192" y="72519"/>
                  </a:cubicBezTo>
                  <a:lnTo>
                    <a:pt x="34192" y="72052"/>
                  </a:lnTo>
                  <a:cubicBezTo>
                    <a:pt x="34792" y="72186"/>
                    <a:pt x="35426" y="72253"/>
                    <a:pt x="36027" y="72253"/>
                  </a:cubicBezTo>
                  <a:cubicBezTo>
                    <a:pt x="37561" y="72253"/>
                    <a:pt x="38795" y="71852"/>
                    <a:pt x="39763" y="71152"/>
                  </a:cubicBezTo>
                  <a:cubicBezTo>
                    <a:pt x="41097" y="73554"/>
                    <a:pt x="43599" y="74888"/>
                    <a:pt x="46868" y="74888"/>
                  </a:cubicBezTo>
                  <a:cubicBezTo>
                    <a:pt x="47235" y="74888"/>
                    <a:pt x="47601" y="74888"/>
                    <a:pt x="47968" y="74854"/>
                  </a:cubicBezTo>
                  <a:cubicBezTo>
                    <a:pt x="48569" y="74821"/>
                    <a:pt x="49103" y="74554"/>
                    <a:pt x="49469" y="74187"/>
                  </a:cubicBezTo>
                  <a:lnTo>
                    <a:pt x="49469" y="74187"/>
                  </a:lnTo>
                  <a:lnTo>
                    <a:pt x="49269" y="74588"/>
                  </a:lnTo>
                  <a:cubicBezTo>
                    <a:pt x="49103" y="74854"/>
                    <a:pt x="48969" y="75155"/>
                    <a:pt x="48902" y="75422"/>
                  </a:cubicBezTo>
                  <a:lnTo>
                    <a:pt x="48769" y="75688"/>
                  </a:lnTo>
                  <a:cubicBezTo>
                    <a:pt x="48602" y="75922"/>
                    <a:pt x="48435" y="76222"/>
                    <a:pt x="48402" y="76522"/>
                  </a:cubicBezTo>
                  <a:lnTo>
                    <a:pt x="48135" y="77023"/>
                  </a:lnTo>
                  <a:cubicBezTo>
                    <a:pt x="47635" y="78157"/>
                    <a:pt x="47968" y="79424"/>
                    <a:pt x="49036" y="80158"/>
                  </a:cubicBezTo>
                  <a:cubicBezTo>
                    <a:pt x="52071" y="82193"/>
                    <a:pt x="55240" y="83227"/>
                    <a:pt x="58543" y="83227"/>
                  </a:cubicBezTo>
                  <a:cubicBezTo>
                    <a:pt x="64580" y="83227"/>
                    <a:pt x="68717" y="79658"/>
                    <a:pt x="68883" y="79491"/>
                  </a:cubicBezTo>
                  <a:cubicBezTo>
                    <a:pt x="69651" y="78757"/>
                    <a:pt x="69917" y="77657"/>
                    <a:pt x="69551" y="76689"/>
                  </a:cubicBezTo>
                  <a:lnTo>
                    <a:pt x="69250" y="75989"/>
                  </a:lnTo>
                  <a:cubicBezTo>
                    <a:pt x="69217" y="75588"/>
                    <a:pt x="69050" y="75255"/>
                    <a:pt x="68817" y="74988"/>
                  </a:cubicBezTo>
                  <a:lnTo>
                    <a:pt x="68750" y="74821"/>
                  </a:lnTo>
                  <a:cubicBezTo>
                    <a:pt x="68717" y="74387"/>
                    <a:pt x="68550" y="74021"/>
                    <a:pt x="68283" y="73687"/>
                  </a:cubicBezTo>
                  <a:lnTo>
                    <a:pt x="66548" y="69317"/>
                  </a:lnTo>
                  <a:cubicBezTo>
                    <a:pt x="66482" y="68917"/>
                    <a:pt x="66315" y="68550"/>
                    <a:pt x="66115" y="68250"/>
                  </a:cubicBezTo>
                  <a:cubicBezTo>
                    <a:pt x="66081" y="68016"/>
                    <a:pt x="65981" y="67749"/>
                    <a:pt x="65881" y="67516"/>
                  </a:cubicBezTo>
                  <a:lnTo>
                    <a:pt x="70284" y="61311"/>
                  </a:lnTo>
                  <a:cubicBezTo>
                    <a:pt x="70718" y="60711"/>
                    <a:pt x="70885" y="59977"/>
                    <a:pt x="70651" y="59243"/>
                  </a:cubicBezTo>
                  <a:cubicBezTo>
                    <a:pt x="70485" y="58543"/>
                    <a:pt x="69984" y="57976"/>
                    <a:pt x="69317" y="57642"/>
                  </a:cubicBezTo>
                  <a:lnTo>
                    <a:pt x="67115" y="56541"/>
                  </a:lnTo>
                  <a:cubicBezTo>
                    <a:pt x="66749" y="56375"/>
                    <a:pt x="66382" y="56308"/>
                    <a:pt x="65981" y="56308"/>
                  </a:cubicBezTo>
                  <a:cubicBezTo>
                    <a:pt x="65081" y="56308"/>
                    <a:pt x="64213" y="56808"/>
                    <a:pt x="63780" y="57642"/>
                  </a:cubicBezTo>
                  <a:lnTo>
                    <a:pt x="63713" y="57809"/>
                  </a:lnTo>
                  <a:lnTo>
                    <a:pt x="61478" y="57342"/>
                  </a:lnTo>
                  <a:cubicBezTo>
                    <a:pt x="61445" y="57309"/>
                    <a:pt x="61411" y="57209"/>
                    <a:pt x="61311" y="57175"/>
                  </a:cubicBezTo>
                  <a:cubicBezTo>
                    <a:pt x="60878" y="56675"/>
                    <a:pt x="60211" y="56408"/>
                    <a:pt x="59543" y="56408"/>
                  </a:cubicBezTo>
                  <a:lnTo>
                    <a:pt x="59210" y="56408"/>
                  </a:lnTo>
                  <a:lnTo>
                    <a:pt x="56575" y="56742"/>
                  </a:lnTo>
                  <a:cubicBezTo>
                    <a:pt x="56141" y="56808"/>
                    <a:pt x="55774" y="56975"/>
                    <a:pt x="55474" y="57175"/>
                  </a:cubicBezTo>
                  <a:cubicBezTo>
                    <a:pt x="54940" y="56975"/>
                    <a:pt x="54373" y="56842"/>
                    <a:pt x="53739" y="56808"/>
                  </a:cubicBezTo>
                  <a:cubicBezTo>
                    <a:pt x="53706" y="55874"/>
                    <a:pt x="53139" y="55040"/>
                    <a:pt x="52305" y="54673"/>
                  </a:cubicBezTo>
                  <a:lnTo>
                    <a:pt x="50637" y="53406"/>
                  </a:lnTo>
                  <a:cubicBezTo>
                    <a:pt x="51137" y="53372"/>
                    <a:pt x="51638" y="53339"/>
                    <a:pt x="52205" y="53306"/>
                  </a:cubicBezTo>
                  <a:cubicBezTo>
                    <a:pt x="52238" y="53339"/>
                    <a:pt x="52238" y="53406"/>
                    <a:pt x="52272" y="53473"/>
                  </a:cubicBezTo>
                  <a:cubicBezTo>
                    <a:pt x="52705" y="54240"/>
                    <a:pt x="53472" y="54807"/>
                    <a:pt x="54373" y="54840"/>
                  </a:cubicBezTo>
                  <a:cubicBezTo>
                    <a:pt x="54406" y="54840"/>
                    <a:pt x="55274" y="54874"/>
                    <a:pt x="56708" y="54874"/>
                  </a:cubicBezTo>
                  <a:cubicBezTo>
                    <a:pt x="62912" y="54874"/>
                    <a:pt x="78090" y="53973"/>
                    <a:pt x="85629" y="45634"/>
                  </a:cubicBezTo>
                  <a:cubicBezTo>
                    <a:pt x="89565" y="41597"/>
                    <a:pt x="90566" y="35360"/>
                    <a:pt x="88597" y="28621"/>
                  </a:cubicBezTo>
                  <a:cubicBezTo>
                    <a:pt x="85762" y="18914"/>
                    <a:pt x="76189" y="6672"/>
                    <a:pt x="57942" y="1635"/>
                  </a:cubicBezTo>
                  <a:cubicBezTo>
                    <a:pt x="54073" y="535"/>
                    <a:pt x="50137" y="1"/>
                    <a:pt x="46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7"/>
            <p:cNvSpPr/>
            <p:nvPr/>
          </p:nvSpPr>
          <p:spPr>
            <a:xfrm>
              <a:off x="9763800" y="6187375"/>
              <a:ext cx="1095825" cy="1155025"/>
            </a:xfrm>
            <a:custGeom>
              <a:avLst/>
              <a:gdLst/>
              <a:ahLst/>
              <a:cxnLst/>
              <a:rect l="l" t="t" r="r" b="b"/>
              <a:pathLst>
                <a:path w="43833" h="46201" extrusionOk="0">
                  <a:moveTo>
                    <a:pt x="25019" y="0"/>
                  </a:moveTo>
                  <a:cubicBezTo>
                    <a:pt x="24852" y="167"/>
                    <a:pt x="1" y="12376"/>
                    <a:pt x="1" y="12376"/>
                  </a:cubicBezTo>
                  <a:lnTo>
                    <a:pt x="1" y="33191"/>
                  </a:lnTo>
                  <a:cubicBezTo>
                    <a:pt x="4437" y="39829"/>
                    <a:pt x="17814" y="42064"/>
                    <a:pt x="20882" y="42497"/>
                  </a:cubicBezTo>
                  <a:lnTo>
                    <a:pt x="20582" y="43898"/>
                  </a:lnTo>
                  <a:lnTo>
                    <a:pt x="20482" y="46100"/>
                  </a:lnTo>
                  <a:lnTo>
                    <a:pt x="23251" y="46200"/>
                  </a:lnTo>
                  <a:lnTo>
                    <a:pt x="23684" y="45533"/>
                  </a:lnTo>
                  <a:lnTo>
                    <a:pt x="23518" y="44332"/>
                  </a:lnTo>
                  <a:lnTo>
                    <a:pt x="23418" y="43065"/>
                  </a:lnTo>
                  <a:lnTo>
                    <a:pt x="23418" y="43065"/>
                  </a:lnTo>
                  <a:cubicBezTo>
                    <a:pt x="24326" y="43201"/>
                    <a:pt x="26011" y="43403"/>
                    <a:pt x="28069" y="43403"/>
                  </a:cubicBezTo>
                  <a:cubicBezTo>
                    <a:pt x="31526" y="43403"/>
                    <a:pt x="36037" y="42834"/>
                    <a:pt x="39696" y="40429"/>
                  </a:cubicBezTo>
                  <a:lnTo>
                    <a:pt x="43832" y="12676"/>
                  </a:lnTo>
                  <a:cubicBezTo>
                    <a:pt x="43832" y="12676"/>
                    <a:pt x="25186" y="200"/>
                    <a:pt x="25019" y="0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7"/>
            <p:cNvSpPr/>
            <p:nvPr/>
          </p:nvSpPr>
          <p:spPr>
            <a:xfrm>
              <a:off x="9870550" y="6625650"/>
              <a:ext cx="339425" cy="218050"/>
            </a:xfrm>
            <a:custGeom>
              <a:avLst/>
              <a:gdLst/>
              <a:ahLst/>
              <a:cxnLst/>
              <a:rect l="l" t="t" r="r" b="b"/>
              <a:pathLst>
                <a:path w="13577" h="8722" extrusionOk="0">
                  <a:moveTo>
                    <a:pt x="7212" y="0"/>
                  </a:moveTo>
                  <a:cubicBezTo>
                    <a:pt x="2186" y="0"/>
                    <a:pt x="32" y="6490"/>
                    <a:pt x="1" y="6553"/>
                  </a:cubicBezTo>
                  <a:lnTo>
                    <a:pt x="334" y="6653"/>
                  </a:lnTo>
                  <a:cubicBezTo>
                    <a:pt x="366" y="6558"/>
                    <a:pt x="2461" y="303"/>
                    <a:pt x="7256" y="303"/>
                  </a:cubicBezTo>
                  <a:cubicBezTo>
                    <a:pt x="7488" y="303"/>
                    <a:pt x="7728" y="318"/>
                    <a:pt x="7973" y="349"/>
                  </a:cubicBezTo>
                  <a:cubicBezTo>
                    <a:pt x="13210" y="1016"/>
                    <a:pt x="12376" y="8621"/>
                    <a:pt x="12376" y="8688"/>
                  </a:cubicBezTo>
                  <a:lnTo>
                    <a:pt x="12710" y="8721"/>
                  </a:lnTo>
                  <a:cubicBezTo>
                    <a:pt x="12743" y="8655"/>
                    <a:pt x="13577" y="682"/>
                    <a:pt x="7973" y="49"/>
                  </a:cubicBezTo>
                  <a:cubicBezTo>
                    <a:pt x="7713" y="16"/>
                    <a:pt x="7459" y="0"/>
                    <a:pt x="7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7"/>
            <p:cNvSpPr/>
            <p:nvPr/>
          </p:nvSpPr>
          <p:spPr>
            <a:xfrm>
              <a:off x="9848025" y="6737775"/>
              <a:ext cx="44225" cy="21700"/>
            </a:xfrm>
            <a:custGeom>
              <a:avLst/>
              <a:gdLst/>
              <a:ahLst/>
              <a:cxnLst/>
              <a:rect l="l" t="t" r="r" b="b"/>
              <a:pathLst>
                <a:path w="1769" h="868" extrusionOk="0">
                  <a:moveTo>
                    <a:pt x="101" y="0"/>
                  </a:moveTo>
                  <a:lnTo>
                    <a:pt x="1" y="300"/>
                  </a:lnTo>
                  <a:lnTo>
                    <a:pt x="1669" y="867"/>
                  </a:lnTo>
                  <a:lnTo>
                    <a:pt x="1769" y="5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7"/>
            <p:cNvSpPr/>
            <p:nvPr/>
          </p:nvSpPr>
          <p:spPr>
            <a:xfrm>
              <a:off x="9864725" y="6704400"/>
              <a:ext cx="35050" cy="39225"/>
            </a:xfrm>
            <a:custGeom>
              <a:avLst/>
              <a:gdLst/>
              <a:ahLst/>
              <a:cxnLst/>
              <a:rect l="l" t="t" r="r" b="b"/>
              <a:pathLst>
                <a:path w="1402" h="1569" extrusionOk="0">
                  <a:moveTo>
                    <a:pt x="234" y="1"/>
                  </a:moveTo>
                  <a:lnTo>
                    <a:pt x="0" y="201"/>
                  </a:lnTo>
                  <a:lnTo>
                    <a:pt x="1168" y="1569"/>
                  </a:lnTo>
                  <a:lnTo>
                    <a:pt x="1401" y="133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7"/>
            <p:cNvSpPr/>
            <p:nvPr/>
          </p:nvSpPr>
          <p:spPr>
            <a:xfrm>
              <a:off x="9888900" y="6684400"/>
              <a:ext cx="23375" cy="40050"/>
            </a:xfrm>
            <a:custGeom>
              <a:avLst/>
              <a:gdLst/>
              <a:ahLst/>
              <a:cxnLst/>
              <a:rect l="l" t="t" r="r" b="b"/>
              <a:pathLst>
                <a:path w="935" h="1602" extrusionOk="0">
                  <a:moveTo>
                    <a:pt x="301" y="0"/>
                  </a:moveTo>
                  <a:lnTo>
                    <a:pt x="0" y="134"/>
                  </a:lnTo>
                  <a:lnTo>
                    <a:pt x="634" y="1601"/>
                  </a:lnTo>
                  <a:lnTo>
                    <a:pt x="934" y="146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7"/>
            <p:cNvSpPr/>
            <p:nvPr/>
          </p:nvSpPr>
          <p:spPr>
            <a:xfrm>
              <a:off x="10263325" y="6683250"/>
              <a:ext cx="338600" cy="239675"/>
            </a:xfrm>
            <a:custGeom>
              <a:avLst/>
              <a:gdLst/>
              <a:ahLst/>
              <a:cxnLst/>
              <a:rect l="l" t="t" r="r" b="b"/>
              <a:pathLst>
                <a:path w="13544" h="9587" extrusionOk="0">
                  <a:moveTo>
                    <a:pt x="6584" y="0"/>
                  </a:moveTo>
                  <a:cubicBezTo>
                    <a:pt x="1909" y="0"/>
                    <a:pt x="31" y="6723"/>
                    <a:pt x="1" y="6784"/>
                  </a:cubicBezTo>
                  <a:lnTo>
                    <a:pt x="334" y="6884"/>
                  </a:lnTo>
                  <a:cubicBezTo>
                    <a:pt x="334" y="6793"/>
                    <a:pt x="2155" y="342"/>
                    <a:pt x="6567" y="342"/>
                  </a:cubicBezTo>
                  <a:cubicBezTo>
                    <a:pt x="6969" y="342"/>
                    <a:pt x="7393" y="396"/>
                    <a:pt x="7840" y="513"/>
                  </a:cubicBezTo>
                  <a:cubicBezTo>
                    <a:pt x="13210" y="1914"/>
                    <a:pt x="12810" y="9453"/>
                    <a:pt x="12810" y="9553"/>
                  </a:cubicBezTo>
                  <a:lnTo>
                    <a:pt x="13144" y="9586"/>
                  </a:lnTo>
                  <a:cubicBezTo>
                    <a:pt x="13144" y="9520"/>
                    <a:pt x="13544" y="1681"/>
                    <a:pt x="7940" y="180"/>
                  </a:cubicBezTo>
                  <a:cubicBezTo>
                    <a:pt x="7464" y="56"/>
                    <a:pt x="7012" y="0"/>
                    <a:pt x="6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7"/>
            <p:cNvSpPr/>
            <p:nvPr/>
          </p:nvSpPr>
          <p:spPr>
            <a:xfrm>
              <a:off x="10585225" y="6879525"/>
              <a:ext cx="50075" cy="11700"/>
            </a:xfrm>
            <a:custGeom>
              <a:avLst/>
              <a:gdLst/>
              <a:ahLst/>
              <a:cxnLst/>
              <a:rect l="l" t="t" r="r" b="b"/>
              <a:pathLst>
                <a:path w="2003" h="468" extrusionOk="0">
                  <a:moveTo>
                    <a:pt x="34" y="1"/>
                  </a:moveTo>
                  <a:lnTo>
                    <a:pt x="1" y="334"/>
                  </a:lnTo>
                  <a:lnTo>
                    <a:pt x="1969" y="468"/>
                  </a:lnTo>
                  <a:lnTo>
                    <a:pt x="2002" y="13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7"/>
            <p:cNvSpPr/>
            <p:nvPr/>
          </p:nvSpPr>
          <p:spPr>
            <a:xfrm>
              <a:off x="10584400" y="6845350"/>
              <a:ext cx="45875" cy="25875"/>
            </a:xfrm>
            <a:custGeom>
              <a:avLst/>
              <a:gdLst/>
              <a:ahLst/>
              <a:cxnLst/>
              <a:rect l="l" t="t" r="r" b="b"/>
              <a:pathLst>
                <a:path w="1835" h="1035" extrusionOk="0">
                  <a:moveTo>
                    <a:pt x="1735" y="0"/>
                  </a:moveTo>
                  <a:lnTo>
                    <a:pt x="0" y="734"/>
                  </a:lnTo>
                  <a:lnTo>
                    <a:pt x="100" y="1034"/>
                  </a:lnTo>
                  <a:lnTo>
                    <a:pt x="1835" y="300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7"/>
            <p:cNvSpPr/>
            <p:nvPr/>
          </p:nvSpPr>
          <p:spPr>
            <a:xfrm>
              <a:off x="10579400" y="6815325"/>
              <a:ext cx="38375" cy="34200"/>
            </a:xfrm>
            <a:custGeom>
              <a:avLst/>
              <a:gdLst/>
              <a:ahLst/>
              <a:cxnLst/>
              <a:rect l="l" t="t" r="r" b="b"/>
              <a:pathLst>
                <a:path w="1535" h="1368" extrusionOk="0">
                  <a:moveTo>
                    <a:pt x="1335" y="0"/>
                  </a:moveTo>
                  <a:lnTo>
                    <a:pt x="0" y="1134"/>
                  </a:lnTo>
                  <a:lnTo>
                    <a:pt x="200" y="1368"/>
                  </a:lnTo>
                  <a:lnTo>
                    <a:pt x="1535" y="267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7"/>
            <p:cNvSpPr/>
            <p:nvPr/>
          </p:nvSpPr>
          <p:spPr>
            <a:xfrm>
              <a:off x="9995650" y="6521775"/>
              <a:ext cx="190975" cy="83425"/>
            </a:xfrm>
            <a:custGeom>
              <a:avLst/>
              <a:gdLst/>
              <a:ahLst/>
              <a:cxnLst/>
              <a:rect l="l" t="t" r="r" b="b"/>
              <a:pathLst>
                <a:path w="7639" h="3337" extrusionOk="0">
                  <a:moveTo>
                    <a:pt x="0" y="1"/>
                  </a:moveTo>
                  <a:lnTo>
                    <a:pt x="200" y="3336"/>
                  </a:lnTo>
                  <a:lnTo>
                    <a:pt x="7639" y="12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7"/>
            <p:cNvSpPr/>
            <p:nvPr/>
          </p:nvSpPr>
          <p:spPr>
            <a:xfrm>
              <a:off x="10363400" y="6559300"/>
              <a:ext cx="190175" cy="118450"/>
            </a:xfrm>
            <a:custGeom>
              <a:avLst/>
              <a:gdLst/>
              <a:ahLst/>
              <a:cxnLst/>
              <a:rect l="l" t="t" r="r" b="b"/>
              <a:pathLst>
                <a:path w="7607" h="4738" extrusionOk="0">
                  <a:moveTo>
                    <a:pt x="1435" y="1"/>
                  </a:moveTo>
                  <a:lnTo>
                    <a:pt x="1" y="3036"/>
                  </a:lnTo>
                  <a:lnTo>
                    <a:pt x="7606" y="4737"/>
                  </a:lnTo>
                  <a:lnTo>
                    <a:pt x="7606" y="473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7"/>
            <p:cNvSpPr/>
            <p:nvPr/>
          </p:nvSpPr>
          <p:spPr>
            <a:xfrm>
              <a:off x="10089050" y="6766950"/>
              <a:ext cx="316075" cy="406150"/>
            </a:xfrm>
            <a:custGeom>
              <a:avLst/>
              <a:gdLst/>
              <a:ahLst/>
              <a:cxnLst/>
              <a:rect l="l" t="t" r="r" b="b"/>
              <a:pathLst>
                <a:path w="12643" h="16246" extrusionOk="0">
                  <a:moveTo>
                    <a:pt x="5471" y="1"/>
                  </a:moveTo>
                  <a:lnTo>
                    <a:pt x="3736" y="4404"/>
                  </a:lnTo>
                  <a:cubicBezTo>
                    <a:pt x="3262" y="3929"/>
                    <a:pt x="1948" y="2826"/>
                    <a:pt x="1046" y="2826"/>
                  </a:cubicBezTo>
                  <a:cubicBezTo>
                    <a:pt x="996" y="2826"/>
                    <a:pt x="948" y="2829"/>
                    <a:pt x="901" y="2836"/>
                  </a:cubicBezTo>
                  <a:cubicBezTo>
                    <a:pt x="634" y="2869"/>
                    <a:pt x="434" y="3003"/>
                    <a:pt x="300" y="3236"/>
                  </a:cubicBezTo>
                  <a:cubicBezTo>
                    <a:pt x="0" y="3837"/>
                    <a:pt x="234" y="4704"/>
                    <a:pt x="834" y="5471"/>
                  </a:cubicBezTo>
                  <a:cubicBezTo>
                    <a:pt x="1430" y="6141"/>
                    <a:pt x="2432" y="6738"/>
                    <a:pt x="3731" y="6738"/>
                  </a:cubicBezTo>
                  <a:cubicBezTo>
                    <a:pt x="4177" y="6738"/>
                    <a:pt x="4659" y="6667"/>
                    <a:pt x="5171" y="6505"/>
                  </a:cubicBezTo>
                  <a:lnTo>
                    <a:pt x="5171" y="6505"/>
                  </a:lnTo>
                  <a:lnTo>
                    <a:pt x="5104" y="8273"/>
                  </a:lnTo>
                  <a:lnTo>
                    <a:pt x="5237" y="8340"/>
                  </a:lnTo>
                  <a:cubicBezTo>
                    <a:pt x="5272" y="8357"/>
                    <a:pt x="5692" y="8482"/>
                    <a:pt x="6233" y="8482"/>
                  </a:cubicBezTo>
                  <a:cubicBezTo>
                    <a:pt x="6735" y="8482"/>
                    <a:pt x="7341" y="8374"/>
                    <a:pt x="7839" y="7973"/>
                  </a:cubicBezTo>
                  <a:cubicBezTo>
                    <a:pt x="8440" y="7506"/>
                    <a:pt x="8706" y="6772"/>
                    <a:pt x="8706" y="5771"/>
                  </a:cubicBezTo>
                  <a:cubicBezTo>
                    <a:pt x="9640" y="6939"/>
                    <a:pt x="12276" y="10575"/>
                    <a:pt x="11942" y="13844"/>
                  </a:cubicBezTo>
                  <a:cubicBezTo>
                    <a:pt x="11842" y="14711"/>
                    <a:pt x="11508" y="15345"/>
                    <a:pt x="10941" y="15679"/>
                  </a:cubicBezTo>
                  <a:cubicBezTo>
                    <a:pt x="10609" y="15860"/>
                    <a:pt x="10217" y="15930"/>
                    <a:pt x="9809" y="15930"/>
                  </a:cubicBezTo>
                  <a:cubicBezTo>
                    <a:pt x="8414" y="15930"/>
                    <a:pt x="6831" y="15111"/>
                    <a:pt x="6805" y="15111"/>
                  </a:cubicBezTo>
                  <a:lnTo>
                    <a:pt x="6638" y="15412"/>
                  </a:lnTo>
                  <a:cubicBezTo>
                    <a:pt x="6772" y="15478"/>
                    <a:pt x="8306" y="16246"/>
                    <a:pt x="9774" y="16246"/>
                  </a:cubicBezTo>
                  <a:cubicBezTo>
                    <a:pt x="10274" y="16246"/>
                    <a:pt x="10741" y="16179"/>
                    <a:pt x="11075" y="16012"/>
                  </a:cubicBezTo>
                  <a:cubicBezTo>
                    <a:pt x="11742" y="15612"/>
                    <a:pt x="12142" y="14911"/>
                    <a:pt x="12242" y="13877"/>
                  </a:cubicBezTo>
                  <a:cubicBezTo>
                    <a:pt x="12643" y="9841"/>
                    <a:pt x="8806" y="5371"/>
                    <a:pt x="8640" y="5204"/>
                  </a:cubicBezTo>
                  <a:lnTo>
                    <a:pt x="8306" y="4837"/>
                  </a:lnTo>
                  <a:lnTo>
                    <a:pt x="8339" y="5338"/>
                  </a:lnTo>
                  <a:cubicBezTo>
                    <a:pt x="8440" y="6439"/>
                    <a:pt x="8173" y="7239"/>
                    <a:pt x="7639" y="7706"/>
                  </a:cubicBezTo>
                  <a:cubicBezTo>
                    <a:pt x="7217" y="8070"/>
                    <a:pt x="6674" y="8170"/>
                    <a:pt x="6219" y="8170"/>
                  </a:cubicBezTo>
                  <a:cubicBezTo>
                    <a:pt x="5882" y="8170"/>
                    <a:pt x="5593" y="8116"/>
                    <a:pt x="5437" y="8073"/>
                  </a:cubicBezTo>
                  <a:lnTo>
                    <a:pt x="5504" y="6038"/>
                  </a:lnTo>
                  <a:lnTo>
                    <a:pt x="5271" y="6138"/>
                  </a:lnTo>
                  <a:cubicBezTo>
                    <a:pt x="4710" y="6338"/>
                    <a:pt x="4188" y="6424"/>
                    <a:pt x="3710" y="6424"/>
                  </a:cubicBezTo>
                  <a:cubicBezTo>
                    <a:pt x="2510" y="6424"/>
                    <a:pt x="1593" y="5882"/>
                    <a:pt x="1068" y="5238"/>
                  </a:cubicBezTo>
                  <a:cubicBezTo>
                    <a:pt x="501" y="4637"/>
                    <a:pt x="300" y="3870"/>
                    <a:pt x="567" y="3403"/>
                  </a:cubicBezTo>
                  <a:cubicBezTo>
                    <a:pt x="601" y="3270"/>
                    <a:pt x="734" y="3203"/>
                    <a:pt x="901" y="3170"/>
                  </a:cubicBezTo>
                  <a:cubicBezTo>
                    <a:pt x="936" y="3163"/>
                    <a:pt x="974" y="3160"/>
                    <a:pt x="1012" y="3160"/>
                  </a:cubicBezTo>
                  <a:cubicBezTo>
                    <a:pt x="1777" y="3160"/>
                    <a:pt x="3160" y="4361"/>
                    <a:pt x="3636" y="4837"/>
                  </a:cubicBezTo>
                  <a:lnTo>
                    <a:pt x="3803" y="5004"/>
                  </a:lnTo>
                  <a:lnTo>
                    <a:pt x="5771" y="101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7"/>
            <p:cNvSpPr/>
            <p:nvPr/>
          </p:nvSpPr>
          <p:spPr>
            <a:xfrm>
              <a:off x="10247500" y="6898725"/>
              <a:ext cx="154275" cy="269950"/>
            </a:xfrm>
            <a:custGeom>
              <a:avLst/>
              <a:gdLst/>
              <a:ahLst/>
              <a:cxnLst/>
              <a:rect l="l" t="t" r="r" b="b"/>
              <a:pathLst>
                <a:path w="6171" h="10798" extrusionOk="0">
                  <a:moveTo>
                    <a:pt x="2268" y="0"/>
                  </a:moveTo>
                  <a:lnTo>
                    <a:pt x="2268" y="0"/>
                  </a:lnTo>
                  <a:cubicBezTo>
                    <a:pt x="2268" y="0"/>
                    <a:pt x="2268" y="0"/>
                    <a:pt x="2268" y="0"/>
                  </a:cubicBezTo>
                  <a:lnTo>
                    <a:pt x="2268" y="0"/>
                  </a:lnTo>
                  <a:cubicBezTo>
                    <a:pt x="2268" y="0"/>
                    <a:pt x="2268" y="0"/>
                    <a:pt x="2268" y="0"/>
                  </a:cubicBezTo>
                  <a:close/>
                  <a:moveTo>
                    <a:pt x="2268" y="0"/>
                  </a:moveTo>
                  <a:cubicBezTo>
                    <a:pt x="2435" y="2502"/>
                    <a:pt x="1067" y="3002"/>
                    <a:pt x="0" y="3002"/>
                  </a:cubicBezTo>
                  <a:lnTo>
                    <a:pt x="1935" y="10574"/>
                  </a:lnTo>
                  <a:cubicBezTo>
                    <a:pt x="2401" y="10699"/>
                    <a:pt x="2928" y="10797"/>
                    <a:pt x="3440" y="10797"/>
                  </a:cubicBezTo>
                  <a:cubicBezTo>
                    <a:pt x="4578" y="10797"/>
                    <a:pt x="5643" y="10311"/>
                    <a:pt x="5804" y="8540"/>
                  </a:cubicBezTo>
                  <a:cubicBezTo>
                    <a:pt x="6171" y="4506"/>
                    <a:pt x="2273" y="39"/>
                    <a:pt x="2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7"/>
            <p:cNvSpPr/>
            <p:nvPr/>
          </p:nvSpPr>
          <p:spPr>
            <a:xfrm>
              <a:off x="10261675" y="6922900"/>
              <a:ext cx="87575" cy="66000"/>
            </a:xfrm>
            <a:custGeom>
              <a:avLst/>
              <a:gdLst/>
              <a:ahLst/>
              <a:cxnLst/>
              <a:rect l="l" t="t" r="r" b="b"/>
              <a:pathLst>
                <a:path w="3503" h="2640" extrusionOk="0">
                  <a:moveTo>
                    <a:pt x="1868" y="0"/>
                  </a:moveTo>
                  <a:cubicBezTo>
                    <a:pt x="1768" y="1868"/>
                    <a:pt x="0" y="2135"/>
                    <a:pt x="0" y="2135"/>
                  </a:cubicBezTo>
                  <a:cubicBezTo>
                    <a:pt x="426" y="2506"/>
                    <a:pt x="734" y="2640"/>
                    <a:pt x="957" y="2640"/>
                  </a:cubicBezTo>
                  <a:cubicBezTo>
                    <a:pt x="1535" y="2640"/>
                    <a:pt x="1535" y="1735"/>
                    <a:pt x="1535" y="1735"/>
                  </a:cubicBezTo>
                  <a:cubicBezTo>
                    <a:pt x="1535" y="1735"/>
                    <a:pt x="2137" y="2198"/>
                    <a:pt x="2646" y="2198"/>
                  </a:cubicBezTo>
                  <a:cubicBezTo>
                    <a:pt x="2748" y="2198"/>
                    <a:pt x="2847" y="2180"/>
                    <a:pt x="2936" y="2135"/>
                  </a:cubicBezTo>
                  <a:cubicBezTo>
                    <a:pt x="3503" y="1868"/>
                    <a:pt x="1868" y="0"/>
                    <a:pt x="1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7"/>
            <p:cNvSpPr/>
            <p:nvPr/>
          </p:nvSpPr>
          <p:spPr>
            <a:xfrm>
              <a:off x="10322550" y="7067175"/>
              <a:ext cx="82275" cy="95950"/>
            </a:xfrm>
            <a:custGeom>
              <a:avLst/>
              <a:gdLst/>
              <a:ahLst/>
              <a:cxnLst/>
              <a:rect l="l" t="t" r="r" b="b"/>
              <a:pathLst>
                <a:path w="3291" h="3838" extrusionOk="0">
                  <a:moveTo>
                    <a:pt x="2602" y="0"/>
                  </a:moveTo>
                  <a:lnTo>
                    <a:pt x="2602" y="0"/>
                  </a:lnTo>
                  <a:cubicBezTo>
                    <a:pt x="167" y="200"/>
                    <a:pt x="0" y="3836"/>
                    <a:pt x="0" y="3836"/>
                  </a:cubicBezTo>
                  <a:cubicBezTo>
                    <a:pt x="28" y="3837"/>
                    <a:pt x="56" y="3837"/>
                    <a:pt x="83" y="3837"/>
                  </a:cubicBezTo>
                  <a:cubicBezTo>
                    <a:pt x="3291" y="3837"/>
                    <a:pt x="2602" y="0"/>
                    <a:pt x="2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7"/>
            <p:cNvSpPr/>
            <p:nvPr/>
          </p:nvSpPr>
          <p:spPr>
            <a:xfrm>
              <a:off x="10517600" y="6979600"/>
              <a:ext cx="140675" cy="138750"/>
            </a:xfrm>
            <a:custGeom>
              <a:avLst/>
              <a:gdLst/>
              <a:ahLst/>
              <a:cxnLst/>
              <a:rect l="l" t="t" r="r" b="b"/>
              <a:pathLst>
                <a:path w="5627" h="5550" extrusionOk="0">
                  <a:moveTo>
                    <a:pt x="2139" y="1"/>
                  </a:moveTo>
                  <a:cubicBezTo>
                    <a:pt x="2072" y="34"/>
                    <a:pt x="2005" y="101"/>
                    <a:pt x="1972" y="201"/>
                  </a:cubicBezTo>
                  <a:cubicBezTo>
                    <a:pt x="1171" y="1101"/>
                    <a:pt x="504" y="2269"/>
                    <a:pt x="171" y="3503"/>
                  </a:cubicBezTo>
                  <a:cubicBezTo>
                    <a:pt x="1" y="4154"/>
                    <a:pt x="23" y="5550"/>
                    <a:pt x="849" y="5550"/>
                  </a:cubicBezTo>
                  <a:cubicBezTo>
                    <a:pt x="996" y="5550"/>
                    <a:pt x="1169" y="5506"/>
                    <a:pt x="1371" y="5405"/>
                  </a:cubicBezTo>
                  <a:cubicBezTo>
                    <a:pt x="2125" y="5059"/>
                    <a:pt x="2613" y="3147"/>
                    <a:pt x="3530" y="3147"/>
                  </a:cubicBezTo>
                  <a:cubicBezTo>
                    <a:pt x="3587" y="3147"/>
                    <a:pt x="3646" y="3154"/>
                    <a:pt x="3706" y="3170"/>
                  </a:cubicBezTo>
                  <a:cubicBezTo>
                    <a:pt x="4474" y="3336"/>
                    <a:pt x="4274" y="4704"/>
                    <a:pt x="4841" y="4871"/>
                  </a:cubicBezTo>
                  <a:cubicBezTo>
                    <a:pt x="4884" y="4882"/>
                    <a:pt x="4925" y="4887"/>
                    <a:pt x="4963" y="4887"/>
                  </a:cubicBezTo>
                  <a:cubicBezTo>
                    <a:pt x="5627" y="4887"/>
                    <a:pt x="5502" y="3315"/>
                    <a:pt x="5408" y="2936"/>
                  </a:cubicBezTo>
                  <a:cubicBezTo>
                    <a:pt x="5041" y="1335"/>
                    <a:pt x="3673" y="334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7"/>
            <p:cNvSpPr/>
            <p:nvPr/>
          </p:nvSpPr>
          <p:spPr>
            <a:xfrm>
              <a:off x="9848875" y="6915425"/>
              <a:ext cx="267025" cy="106075"/>
            </a:xfrm>
            <a:custGeom>
              <a:avLst/>
              <a:gdLst/>
              <a:ahLst/>
              <a:cxnLst/>
              <a:rect l="l" t="t" r="r" b="b"/>
              <a:pathLst>
                <a:path w="10681" h="4243" extrusionOk="0">
                  <a:moveTo>
                    <a:pt x="2486" y="0"/>
                  </a:moveTo>
                  <a:cubicBezTo>
                    <a:pt x="1645" y="0"/>
                    <a:pt x="628" y="1084"/>
                    <a:pt x="0" y="2201"/>
                  </a:cubicBezTo>
                  <a:cubicBezTo>
                    <a:pt x="401" y="2301"/>
                    <a:pt x="768" y="2468"/>
                    <a:pt x="1168" y="2601"/>
                  </a:cubicBezTo>
                  <a:cubicBezTo>
                    <a:pt x="3570" y="3435"/>
                    <a:pt x="6005" y="4102"/>
                    <a:pt x="8540" y="4236"/>
                  </a:cubicBezTo>
                  <a:cubicBezTo>
                    <a:pt x="8758" y="4236"/>
                    <a:pt x="8978" y="4243"/>
                    <a:pt x="9189" y="4243"/>
                  </a:cubicBezTo>
                  <a:cubicBezTo>
                    <a:pt x="10010" y="4243"/>
                    <a:pt x="10680" y="4137"/>
                    <a:pt x="10441" y="3101"/>
                  </a:cubicBezTo>
                  <a:cubicBezTo>
                    <a:pt x="10241" y="2034"/>
                    <a:pt x="9374" y="933"/>
                    <a:pt x="8340" y="533"/>
                  </a:cubicBezTo>
                  <a:cubicBezTo>
                    <a:pt x="7913" y="343"/>
                    <a:pt x="7527" y="264"/>
                    <a:pt x="7163" y="264"/>
                  </a:cubicBezTo>
                  <a:cubicBezTo>
                    <a:pt x="6248" y="264"/>
                    <a:pt x="5477" y="765"/>
                    <a:pt x="4570" y="1267"/>
                  </a:cubicBezTo>
                  <a:cubicBezTo>
                    <a:pt x="4315" y="1405"/>
                    <a:pt x="4148" y="1469"/>
                    <a:pt x="4026" y="1469"/>
                  </a:cubicBezTo>
                  <a:cubicBezTo>
                    <a:pt x="3765" y="1469"/>
                    <a:pt x="3709" y="1177"/>
                    <a:pt x="3436" y="700"/>
                  </a:cubicBezTo>
                  <a:cubicBezTo>
                    <a:pt x="3184" y="205"/>
                    <a:pt x="2852" y="0"/>
                    <a:pt x="24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7"/>
            <p:cNvSpPr/>
            <p:nvPr/>
          </p:nvSpPr>
          <p:spPr>
            <a:xfrm>
              <a:off x="10473475" y="7106325"/>
              <a:ext cx="46725" cy="62600"/>
            </a:xfrm>
            <a:custGeom>
              <a:avLst/>
              <a:gdLst/>
              <a:ahLst/>
              <a:cxnLst/>
              <a:rect l="l" t="t" r="r" b="b"/>
              <a:pathLst>
                <a:path w="1869" h="2504" extrusionOk="0">
                  <a:moveTo>
                    <a:pt x="975" y="1"/>
                  </a:moveTo>
                  <a:cubicBezTo>
                    <a:pt x="961" y="1"/>
                    <a:pt x="948" y="1"/>
                    <a:pt x="935" y="2"/>
                  </a:cubicBezTo>
                  <a:cubicBezTo>
                    <a:pt x="434" y="2"/>
                    <a:pt x="1" y="569"/>
                    <a:pt x="1" y="1270"/>
                  </a:cubicBezTo>
                  <a:cubicBezTo>
                    <a:pt x="1" y="1970"/>
                    <a:pt x="434" y="2504"/>
                    <a:pt x="935" y="2504"/>
                  </a:cubicBezTo>
                  <a:cubicBezTo>
                    <a:pt x="1435" y="2504"/>
                    <a:pt x="1869" y="1970"/>
                    <a:pt x="1869" y="1270"/>
                  </a:cubicBezTo>
                  <a:cubicBezTo>
                    <a:pt x="1869" y="588"/>
                    <a:pt x="1458" y="1"/>
                    <a:pt x="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7"/>
            <p:cNvSpPr/>
            <p:nvPr/>
          </p:nvSpPr>
          <p:spPr>
            <a:xfrm>
              <a:off x="10045675" y="7049650"/>
              <a:ext cx="39225" cy="26725"/>
            </a:xfrm>
            <a:custGeom>
              <a:avLst/>
              <a:gdLst/>
              <a:ahLst/>
              <a:cxnLst/>
              <a:rect l="l" t="t" r="r" b="b"/>
              <a:pathLst>
                <a:path w="1569" h="1069" extrusionOk="0">
                  <a:moveTo>
                    <a:pt x="801" y="1"/>
                  </a:moveTo>
                  <a:cubicBezTo>
                    <a:pt x="334" y="1"/>
                    <a:pt x="1" y="234"/>
                    <a:pt x="1" y="534"/>
                  </a:cubicBezTo>
                  <a:cubicBezTo>
                    <a:pt x="1" y="835"/>
                    <a:pt x="368" y="1068"/>
                    <a:pt x="801" y="1068"/>
                  </a:cubicBezTo>
                  <a:cubicBezTo>
                    <a:pt x="1235" y="1068"/>
                    <a:pt x="1568" y="835"/>
                    <a:pt x="1568" y="534"/>
                  </a:cubicBezTo>
                  <a:cubicBezTo>
                    <a:pt x="1568" y="234"/>
                    <a:pt x="1235" y="1"/>
                    <a:pt x="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7"/>
            <p:cNvSpPr/>
            <p:nvPr/>
          </p:nvSpPr>
          <p:spPr>
            <a:xfrm>
              <a:off x="10119900" y="7021300"/>
              <a:ext cx="79250" cy="55900"/>
            </a:xfrm>
            <a:custGeom>
              <a:avLst/>
              <a:gdLst/>
              <a:ahLst/>
              <a:cxnLst/>
              <a:rect l="l" t="t" r="r" b="b"/>
              <a:pathLst>
                <a:path w="3170" h="2236" extrusionOk="0">
                  <a:moveTo>
                    <a:pt x="1568" y="1"/>
                  </a:moveTo>
                  <a:cubicBezTo>
                    <a:pt x="701" y="1"/>
                    <a:pt x="0" y="501"/>
                    <a:pt x="0" y="1135"/>
                  </a:cubicBezTo>
                  <a:cubicBezTo>
                    <a:pt x="0" y="1735"/>
                    <a:pt x="701" y="2236"/>
                    <a:pt x="1568" y="2236"/>
                  </a:cubicBezTo>
                  <a:cubicBezTo>
                    <a:pt x="2435" y="2236"/>
                    <a:pt x="3169" y="1735"/>
                    <a:pt x="3169" y="1135"/>
                  </a:cubicBezTo>
                  <a:cubicBezTo>
                    <a:pt x="3169" y="501"/>
                    <a:pt x="2435" y="1"/>
                    <a:pt x="1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7"/>
            <p:cNvSpPr/>
            <p:nvPr/>
          </p:nvSpPr>
          <p:spPr>
            <a:xfrm>
              <a:off x="9517575" y="6061575"/>
              <a:ext cx="2034200" cy="1247675"/>
            </a:xfrm>
            <a:custGeom>
              <a:avLst/>
              <a:gdLst/>
              <a:ahLst/>
              <a:cxnLst/>
              <a:rect l="l" t="t" r="r" b="b"/>
              <a:pathLst>
                <a:path w="81368" h="49907" extrusionOk="0">
                  <a:moveTo>
                    <a:pt x="34987" y="1"/>
                  </a:moveTo>
                  <a:cubicBezTo>
                    <a:pt x="14723" y="1"/>
                    <a:pt x="1" y="15613"/>
                    <a:pt x="143" y="25247"/>
                  </a:cubicBezTo>
                  <a:cubicBezTo>
                    <a:pt x="343" y="36522"/>
                    <a:pt x="6514" y="42526"/>
                    <a:pt x="15654" y="45528"/>
                  </a:cubicBezTo>
                  <a:cubicBezTo>
                    <a:pt x="15654" y="45528"/>
                    <a:pt x="310" y="20277"/>
                    <a:pt x="33467" y="10870"/>
                  </a:cubicBezTo>
                  <a:cubicBezTo>
                    <a:pt x="33467" y="10870"/>
                    <a:pt x="59185" y="26314"/>
                    <a:pt x="43474" y="49864"/>
                  </a:cubicBezTo>
                  <a:cubicBezTo>
                    <a:pt x="43474" y="49864"/>
                    <a:pt x="44236" y="49906"/>
                    <a:pt x="45528" y="49906"/>
                  </a:cubicBezTo>
                  <a:cubicBezTo>
                    <a:pt x="50962" y="49906"/>
                    <a:pt x="65775" y="49166"/>
                    <a:pt x="72728" y="41458"/>
                  </a:cubicBezTo>
                  <a:cubicBezTo>
                    <a:pt x="81368" y="31885"/>
                    <a:pt x="71727" y="8635"/>
                    <a:pt x="46009" y="1530"/>
                  </a:cubicBezTo>
                  <a:cubicBezTo>
                    <a:pt x="42200" y="473"/>
                    <a:pt x="38510" y="1"/>
                    <a:pt x="349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7"/>
            <p:cNvSpPr/>
            <p:nvPr/>
          </p:nvSpPr>
          <p:spPr>
            <a:xfrm>
              <a:off x="9713775" y="6264100"/>
              <a:ext cx="668825" cy="736375"/>
            </a:xfrm>
            <a:custGeom>
              <a:avLst/>
              <a:gdLst/>
              <a:ahLst/>
              <a:cxnLst/>
              <a:rect l="l" t="t" r="r" b="b"/>
              <a:pathLst>
                <a:path w="26753" h="29455" extrusionOk="0">
                  <a:moveTo>
                    <a:pt x="26653" y="0"/>
                  </a:moveTo>
                  <a:cubicBezTo>
                    <a:pt x="26486" y="67"/>
                    <a:pt x="9107" y="3803"/>
                    <a:pt x="2903" y="14611"/>
                  </a:cubicBezTo>
                  <a:cubicBezTo>
                    <a:pt x="401" y="19014"/>
                    <a:pt x="0" y="24017"/>
                    <a:pt x="1802" y="29455"/>
                  </a:cubicBezTo>
                  <a:lnTo>
                    <a:pt x="2102" y="29355"/>
                  </a:lnTo>
                  <a:cubicBezTo>
                    <a:pt x="334" y="24017"/>
                    <a:pt x="668" y="19114"/>
                    <a:pt x="3169" y="14811"/>
                  </a:cubicBezTo>
                  <a:cubicBezTo>
                    <a:pt x="9307" y="4103"/>
                    <a:pt x="26586" y="401"/>
                    <a:pt x="26753" y="334"/>
                  </a:cubicBezTo>
                  <a:lnTo>
                    <a:pt x="26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7"/>
            <p:cNvSpPr/>
            <p:nvPr/>
          </p:nvSpPr>
          <p:spPr>
            <a:xfrm>
              <a:off x="9607025" y="6304125"/>
              <a:ext cx="521225" cy="696350"/>
            </a:xfrm>
            <a:custGeom>
              <a:avLst/>
              <a:gdLst/>
              <a:ahLst/>
              <a:cxnLst/>
              <a:rect l="l" t="t" r="r" b="b"/>
              <a:pathLst>
                <a:path w="20849" h="27854" extrusionOk="0">
                  <a:moveTo>
                    <a:pt x="20749" y="0"/>
                  </a:moveTo>
                  <a:cubicBezTo>
                    <a:pt x="20615" y="0"/>
                    <a:pt x="7706" y="3236"/>
                    <a:pt x="2669" y="12509"/>
                  </a:cubicBezTo>
                  <a:cubicBezTo>
                    <a:pt x="234" y="17013"/>
                    <a:pt x="1" y="22150"/>
                    <a:pt x="2002" y="27854"/>
                  </a:cubicBezTo>
                  <a:lnTo>
                    <a:pt x="2269" y="27720"/>
                  </a:lnTo>
                  <a:cubicBezTo>
                    <a:pt x="334" y="22150"/>
                    <a:pt x="568" y="17046"/>
                    <a:pt x="2936" y="12676"/>
                  </a:cubicBezTo>
                  <a:cubicBezTo>
                    <a:pt x="7906" y="3570"/>
                    <a:pt x="20716" y="367"/>
                    <a:pt x="20849" y="334"/>
                  </a:cubicBezTo>
                  <a:lnTo>
                    <a:pt x="207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7"/>
            <p:cNvSpPr/>
            <p:nvPr/>
          </p:nvSpPr>
          <p:spPr>
            <a:xfrm>
              <a:off x="10497675" y="6284950"/>
              <a:ext cx="446175" cy="944025"/>
            </a:xfrm>
            <a:custGeom>
              <a:avLst/>
              <a:gdLst/>
              <a:ahLst/>
              <a:cxnLst/>
              <a:rect l="l" t="t" r="r" b="b"/>
              <a:pathLst>
                <a:path w="17847" h="37761" extrusionOk="0">
                  <a:moveTo>
                    <a:pt x="234" y="0"/>
                  </a:moveTo>
                  <a:lnTo>
                    <a:pt x="0" y="267"/>
                  </a:lnTo>
                  <a:cubicBezTo>
                    <a:pt x="100" y="300"/>
                    <a:pt x="5838" y="5104"/>
                    <a:pt x="10107" y="12109"/>
                  </a:cubicBezTo>
                  <a:cubicBezTo>
                    <a:pt x="14010" y="18513"/>
                    <a:pt x="17479" y="28154"/>
                    <a:pt x="11508" y="37594"/>
                  </a:cubicBezTo>
                  <a:lnTo>
                    <a:pt x="11809" y="37761"/>
                  </a:lnTo>
                  <a:cubicBezTo>
                    <a:pt x="17846" y="28187"/>
                    <a:pt x="14344" y="18413"/>
                    <a:pt x="10341" y="11942"/>
                  </a:cubicBezTo>
                  <a:cubicBezTo>
                    <a:pt x="6071" y="4904"/>
                    <a:pt x="267" y="67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7"/>
            <p:cNvSpPr/>
            <p:nvPr/>
          </p:nvSpPr>
          <p:spPr>
            <a:xfrm>
              <a:off x="10662775" y="6354150"/>
              <a:ext cx="431175" cy="696375"/>
            </a:xfrm>
            <a:custGeom>
              <a:avLst/>
              <a:gdLst/>
              <a:ahLst/>
              <a:cxnLst/>
              <a:rect l="l" t="t" r="r" b="b"/>
              <a:pathLst>
                <a:path w="17247" h="27855" extrusionOk="0">
                  <a:moveTo>
                    <a:pt x="134" y="1"/>
                  </a:moveTo>
                  <a:lnTo>
                    <a:pt x="1" y="301"/>
                  </a:lnTo>
                  <a:cubicBezTo>
                    <a:pt x="34" y="334"/>
                    <a:pt x="5038" y="2536"/>
                    <a:pt x="9174" y="7039"/>
                  </a:cubicBezTo>
                  <a:cubicBezTo>
                    <a:pt x="12977" y="11175"/>
                    <a:pt x="16846" y="18080"/>
                    <a:pt x="13644" y="27721"/>
                  </a:cubicBezTo>
                  <a:lnTo>
                    <a:pt x="13978" y="27854"/>
                  </a:lnTo>
                  <a:cubicBezTo>
                    <a:pt x="17247" y="18047"/>
                    <a:pt x="13310" y="11009"/>
                    <a:pt x="9374" y="6772"/>
                  </a:cubicBezTo>
                  <a:cubicBezTo>
                    <a:pt x="5205" y="2269"/>
                    <a:pt x="168" y="34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7"/>
            <p:cNvSpPr/>
            <p:nvPr/>
          </p:nvSpPr>
          <p:spPr>
            <a:xfrm>
              <a:off x="10551875" y="6205725"/>
              <a:ext cx="708850" cy="949875"/>
            </a:xfrm>
            <a:custGeom>
              <a:avLst/>
              <a:gdLst/>
              <a:ahLst/>
              <a:cxnLst/>
              <a:rect l="l" t="t" r="r" b="b"/>
              <a:pathLst>
                <a:path w="28354" h="37995" extrusionOk="0">
                  <a:moveTo>
                    <a:pt x="101" y="0"/>
                  </a:moveTo>
                  <a:lnTo>
                    <a:pt x="0" y="334"/>
                  </a:lnTo>
                  <a:cubicBezTo>
                    <a:pt x="201" y="400"/>
                    <a:pt x="20849" y="6939"/>
                    <a:pt x="25919" y="20248"/>
                  </a:cubicBezTo>
                  <a:cubicBezTo>
                    <a:pt x="27987" y="25752"/>
                    <a:pt x="27153" y="31656"/>
                    <a:pt x="23451" y="37827"/>
                  </a:cubicBezTo>
                  <a:lnTo>
                    <a:pt x="23751" y="37994"/>
                  </a:lnTo>
                  <a:cubicBezTo>
                    <a:pt x="27520" y="31690"/>
                    <a:pt x="28354" y="25685"/>
                    <a:pt x="26253" y="20115"/>
                  </a:cubicBezTo>
                  <a:cubicBezTo>
                    <a:pt x="21116" y="6672"/>
                    <a:pt x="301" y="10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7"/>
            <p:cNvSpPr/>
            <p:nvPr/>
          </p:nvSpPr>
          <p:spPr>
            <a:xfrm>
              <a:off x="9904750" y="7358200"/>
              <a:ext cx="373625" cy="152100"/>
            </a:xfrm>
            <a:custGeom>
              <a:avLst/>
              <a:gdLst/>
              <a:ahLst/>
              <a:cxnLst/>
              <a:rect l="l" t="t" r="r" b="b"/>
              <a:pathLst>
                <a:path w="14945" h="6084" extrusionOk="0">
                  <a:moveTo>
                    <a:pt x="12809" y="1"/>
                  </a:moveTo>
                  <a:cubicBezTo>
                    <a:pt x="11151" y="1879"/>
                    <a:pt x="9440" y="2492"/>
                    <a:pt x="7914" y="2492"/>
                  </a:cubicBezTo>
                  <a:cubicBezTo>
                    <a:pt x="5050" y="2492"/>
                    <a:pt x="2836" y="334"/>
                    <a:pt x="2836" y="334"/>
                  </a:cubicBezTo>
                  <a:lnTo>
                    <a:pt x="2035" y="268"/>
                  </a:lnTo>
                  <a:lnTo>
                    <a:pt x="1501" y="168"/>
                  </a:lnTo>
                  <a:lnTo>
                    <a:pt x="0" y="1836"/>
                  </a:lnTo>
                  <a:cubicBezTo>
                    <a:pt x="1850" y="5027"/>
                    <a:pt x="4157" y="6084"/>
                    <a:pt x="6401" y="6084"/>
                  </a:cubicBezTo>
                  <a:cubicBezTo>
                    <a:pt x="10794" y="6084"/>
                    <a:pt x="14944" y="2036"/>
                    <a:pt x="14944" y="2036"/>
                  </a:cubicBezTo>
                  <a:lnTo>
                    <a:pt x="12809" y="1"/>
                  </a:ln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7"/>
            <p:cNvSpPr/>
            <p:nvPr/>
          </p:nvSpPr>
          <p:spPr>
            <a:xfrm>
              <a:off x="9722950" y="7207650"/>
              <a:ext cx="302750" cy="221625"/>
            </a:xfrm>
            <a:custGeom>
              <a:avLst/>
              <a:gdLst/>
              <a:ahLst/>
              <a:cxnLst/>
              <a:rect l="l" t="t" r="r" b="b"/>
              <a:pathLst>
                <a:path w="12110" h="8865" extrusionOk="0">
                  <a:moveTo>
                    <a:pt x="5656" y="1"/>
                  </a:moveTo>
                  <a:cubicBezTo>
                    <a:pt x="5626" y="1"/>
                    <a:pt x="5597" y="6"/>
                    <a:pt x="5571" y="19"/>
                  </a:cubicBezTo>
                  <a:cubicBezTo>
                    <a:pt x="4670" y="386"/>
                    <a:pt x="7973" y="5422"/>
                    <a:pt x="8073" y="5589"/>
                  </a:cubicBezTo>
                  <a:cubicBezTo>
                    <a:pt x="7920" y="5437"/>
                    <a:pt x="2946" y="1132"/>
                    <a:pt x="1532" y="1132"/>
                  </a:cubicBezTo>
                  <a:cubicBezTo>
                    <a:pt x="1399" y="1132"/>
                    <a:pt x="1298" y="1170"/>
                    <a:pt x="1235" y="1253"/>
                  </a:cubicBezTo>
                  <a:cubicBezTo>
                    <a:pt x="467" y="2220"/>
                    <a:pt x="7272" y="6023"/>
                    <a:pt x="7272" y="6023"/>
                  </a:cubicBezTo>
                  <a:cubicBezTo>
                    <a:pt x="7272" y="6023"/>
                    <a:pt x="3078" y="4782"/>
                    <a:pt x="1105" y="4782"/>
                  </a:cubicBezTo>
                  <a:cubicBezTo>
                    <a:pt x="509" y="4782"/>
                    <a:pt x="116" y="4895"/>
                    <a:pt x="100" y="5189"/>
                  </a:cubicBezTo>
                  <a:cubicBezTo>
                    <a:pt x="0" y="6423"/>
                    <a:pt x="7272" y="6757"/>
                    <a:pt x="7272" y="6757"/>
                  </a:cubicBezTo>
                  <a:cubicBezTo>
                    <a:pt x="7272" y="6757"/>
                    <a:pt x="1568" y="7557"/>
                    <a:pt x="1835" y="8558"/>
                  </a:cubicBezTo>
                  <a:cubicBezTo>
                    <a:pt x="1901" y="8779"/>
                    <a:pt x="2203" y="8865"/>
                    <a:pt x="2633" y="8865"/>
                  </a:cubicBezTo>
                  <a:cubicBezTo>
                    <a:pt x="4152" y="8865"/>
                    <a:pt x="7272" y="7791"/>
                    <a:pt x="7272" y="7791"/>
                  </a:cubicBezTo>
                  <a:cubicBezTo>
                    <a:pt x="7306" y="7791"/>
                    <a:pt x="7306" y="7858"/>
                    <a:pt x="7306" y="7858"/>
                  </a:cubicBezTo>
                  <a:cubicBezTo>
                    <a:pt x="7306" y="7858"/>
                    <a:pt x="7807" y="8112"/>
                    <a:pt x="8392" y="8112"/>
                  </a:cubicBezTo>
                  <a:cubicBezTo>
                    <a:pt x="9062" y="8112"/>
                    <a:pt x="9841" y="7780"/>
                    <a:pt x="10108" y="6356"/>
                  </a:cubicBezTo>
                  <a:cubicBezTo>
                    <a:pt x="10108" y="6356"/>
                    <a:pt x="12109" y="3788"/>
                    <a:pt x="11008" y="3588"/>
                  </a:cubicBezTo>
                  <a:cubicBezTo>
                    <a:pt x="10969" y="3580"/>
                    <a:pt x="10931" y="3577"/>
                    <a:pt x="10893" y="3577"/>
                  </a:cubicBezTo>
                  <a:cubicBezTo>
                    <a:pt x="9905" y="3577"/>
                    <a:pt x="9440" y="6023"/>
                    <a:pt x="9440" y="6023"/>
                  </a:cubicBezTo>
                  <a:cubicBezTo>
                    <a:pt x="9440" y="6023"/>
                    <a:pt x="6618" y="1"/>
                    <a:pt x="5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7"/>
            <p:cNvSpPr/>
            <p:nvPr/>
          </p:nvSpPr>
          <p:spPr>
            <a:xfrm>
              <a:off x="10047350" y="7580025"/>
              <a:ext cx="206825" cy="163250"/>
            </a:xfrm>
            <a:custGeom>
              <a:avLst/>
              <a:gdLst/>
              <a:ahLst/>
              <a:cxnLst/>
              <a:rect l="l" t="t" r="r" b="b"/>
              <a:pathLst>
                <a:path w="8273" h="6530" extrusionOk="0">
                  <a:moveTo>
                    <a:pt x="6171" y="1"/>
                  </a:moveTo>
                  <a:cubicBezTo>
                    <a:pt x="0" y="668"/>
                    <a:pt x="334" y="5738"/>
                    <a:pt x="334" y="5738"/>
                  </a:cubicBezTo>
                  <a:cubicBezTo>
                    <a:pt x="1672" y="6298"/>
                    <a:pt x="2785" y="6529"/>
                    <a:pt x="3710" y="6529"/>
                  </a:cubicBezTo>
                  <a:cubicBezTo>
                    <a:pt x="8136" y="6529"/>
                    <a:pt x="8273" y="1235"/>
                    <a:pt x="8273" y="1235"/>
                  </a:cubicBezTo>
                  <a:lnTo>
                    <a:pt x="61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7"/>
            <p:cNvSpPr/>
            <p:nvPr/>
          </p:nvSpPr>
          <p:spPr>
            <a:xfrm>
              <a:off x="10075700" y="7575875"/>
              <a:ext cx="116775" cy="153450"/>
            </a:xfrm>
            <a:custGeom>
              <a:avLst/>
              <a:gdLst/>
              <a:ahLst/>
              <a:cxnLst/>
              <a:rect l="l" t="t" r="r" b="b"/>
              <a:pathLst>
                <a:path w="4671" h="6138" extrusionOk="0">
                  <a:moveTo>
                    <a:pt x="4504" y="0"/>
                  </a:moveTo>
                  <a:cubicBezTo>
                    <a:pt x="4337" y="134"/>
                    <a:pt x="0" y="2502"/>
                    <a:pt x="501" y="6138"/>
                  </a:cubicBezTo>
                  <a:lnTo>
                    <a:pt x="834" y="6071"/>
                  </a:lnTo>
                  <a:cubicBezTo>
                    <a:pt x="367" y="2702"/>
                    <a:pt x="4637" y="334"/>
                    <a:pt x="4670" y="300"/>
                  </a:cubicBezTo>
                  <a:lnTo>
                    <a:pt x="4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7"/>
            <p:cNvSpPr/>
            <p:nvPr/>
          </p:nvSpPr>
          <p:spPr>
            <a:xfrm>
              <a:off x="10147425" y="7590050"/>
              <a:ext cx="60900" cy="127600"/>
            </a:xfrm>
            <a:custGeom>
              <a:avLst/>
              <a:gdLst/>
              <a:ahLst/>
              <a:cxnLst/>
              <a:rect l="l" t="t" r="r" b="b"/>
              <a:pathLst>
                <a:path w="2436" h="5104" extrusionOk="0">
                  <a:moveTo>
                    <a:pt x="2268" y="0"/>
                  </a:moveTo>
                  <a:cubicBezTo>
                    <a:pt x="2168" y="100"/>
                    <a:pt x="0" y="1568"/>
                    <a:pt x="167" y="3102"/>
                  </a:cubicBezTo>
                  <a:cubicBezTo>
                    <a:pt x="267" y="3903"/>
                    <a:pt x="968" y="4603"/>
                    <a:pt x="2302" y="5104"/>
                  </a:cubicBezTo>
                  <a:lnTo>
                    <a:pt x="2369" y="4804"/>
                  </a:lnTo>
                  <a:cubicBezTo>
                    <a:pt x="1168" y="4337"/>
                    <a:pt x="534" y="3770"/>
                    <a:pt x="467" y="3069"/>
                  </a:cubicBezTo>
                  <a:cubicBezTo>
                    <a:pt x="334" y="1735"/>
                    <a:pt x="2369" y="300"/>
                    <a:pt x="2435" y="300"/>
                  </a:cubicBezTo>
                  <a:lnTo>
                    <a:pt x="2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7"/>
            <p:cNvSpPr/>
            <p:nvPr/>
          </p:nvSpPr>
          <p:spPr>
            <a:xfrm>
              <a:off x="10161600" y="7642575"/>
              <a:ext cx="80900" cy="42550"/>
            </a:xfrm>
            <a:custGeom>
              <a:avLst/>
              <a:gdLst/>
              <a:ahLst/>
              <a:cxnLst/>
              <a:rect l="l" t="t" r="r" b="b"/>
              <a:pathLst>
                <a:path w="3236" h="1702" extrusionOk="0">
                  <a:moveTo>
                    <a:pt x="134" y="1"/>
                  </a:moveTo>
                  <a:lnTo>
                    <a:pt x="0" y="301"/>
                  </a:lnTo>
                  <a:lnTo>
                    <a:pt x="3069" y="1702"/>
                  </a:lnTo>
                  <a:lnTo>
                    <a:pt x="3236" y="1402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7"/>
            <p:cNvSpPr/>
            <p:nvPr/>
          </p:nvSpPr>
          <p:spPr>
            <a:xfrm>
              <a:off x="10177450" y="7623400"/>
              <a:ext cx="73400" cy="24200"/>
            </a:xfrm>
            <a:custGeom>
              <a:avLst/>
              <a:gdLst/>
              <a:ahLst/>
              <a:cxnLst/>
              <a:rect l="l" t="t" r="r" b="b"/>
              <a:pathLst>
                <a:path w="2936" h="968" extrusionOk="0">
                  <a:moveTo>
                    <a:pt x="67" y="0"/>
                  </a:moveTo>
                  <a:lnTo>
                    <a:pt x="0" y="334"/>
                  </a:lnTo>
                  <a:lnTo>
                    <a:pt x="2835" y="968"/>
                  </a:lnTo>
                  <a:lnTo>
                    <a:pt x="2935" y="66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7"/>
            <p:cNvSpPr/>
            <p:nvPr/>
          </p:nvSpPr>
          <p:spPr>
            <a:xfrm>
              <a:off x="10233150" y="7617550"/>
              <a:ext cx="216175" cy="192800"/>
            </a:xfrm>
            <a:custGeom>
              <a:avLst/>
              <a:gdLst/>
              <a:ahLst/>
              <a:cxnLst/>
              <a:rect l="l" t="t" r="r" b="b"/>
              <a:pathLst>
                <a:path w="8647" h="7712" extrusionOk="0">
                  <a:moveTo>
                    <a:pt x="1675" y="1"/>
                  </a:moveTo>
                  <a:cubicBezTo>
                    <a:pt x="1547" y="33"/>
                    <a:pt x="0" y="7711"/>
                    <a:pt x="7113" y="7711"/>
                  </a:cubicBezTo>
                  <a:cubicBezTo>
                    <a:pt x="7399" y="7711"/>
                    <a:pt x="7698" y="7699"/>
                    <a:pt x="8013" y="7673"/>
                  </a:cubicBezTo>
                  <a:cubicBezTo>
                    <a:pt x="8013" y="7673"/>
                    <a:pt x="8646" y="3704"/>
                    <a:pt x="4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7"/>
            <p:cNvSpPr/>
            <p:nvPr/>
          </p:nvSpPr>
          <p:spPr>
            <a:xfrm>
              <a:off x="10328375" y="7612550"/>
              <a:ext cx="101775" cy="192675"/>
            </a:xfrm>
            <a:custGeom>
              <a:avLst/>
              <a:gdLst/>
              <a:ahLst/>
              <a:cxnLst/>
              <a:rect l="l" t="t" r="r" b="b"/>
              <a:pathLst>
                <a:path w="4071" h="7707" extrusionOk="0">
                  <a:moveTo>
                    <a:pt x="234" y="1"/>
                  </a:moveTo>
                  <a:lnTo>
                    <a:pt x="1" y="234"/>
                  </a:lnTo>
                  <a:cubicBezTo>
                    <a:pt x="34" y="268"/>
                    <a:pt x="3703" y="3937"/>
                    <a:pt x="2002" y="7573"/>
                  </a:cubicBezTo>
                  <a:lnTo>
                    <a:pt x="2269" y="7706"/>
                  </a:lnTo>
                  <a:cubicBezTo>
                    <a:pt x="4070" y="3870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7"/>
            <p:cNvSpPr/>
            <p:nvPr/>
          </p:nvSpPr>
          <p:spPr>
            <a:xfrm>
              <a:off x="10287525" y="7615050"/>
              <a:ext cx="70075" cy="120950"/>
            </a:xfrm>
            <a:custGeom>
              <a:avLst/>
              <a:gdLst/>
              <a:ahLst/>
              <a:cxnLst/>
              <a:rect l="l" t="t" r="r" b="b"/>
              <a:pathLst>
                <a:path w="2803" h="4838" extrusionOk="0">
                  <a:moveTo>
                    <a:pt x="968" y="1"/>
                  </a:moveTo>
                  <a:lnTo>
                    <a:pt x="734" y="268"/>
                  </a:lnTo>
                  <a:cubicBezTo>
                    <a:pt x="767" y="268"/>
                    <a:pt x="2435" y="1836"/>
                    <a:pt x="2135" y="3103"/>
                  </a:cubicBezTo>
                  <a:cubicBezTo>
                    <a:pt x="1968" y="3737"/>
                    <a:pt x="1234" y="4237"/>
                    <a:pt x="0" y="4504"/>
                  </a:cubicBezTo>
                  <a:lnTo>
                    <a:pt x="67" y="4838"/>
                  </a:lnTo>
                  <a:cubicBezTo>
                    <a:pt x="1468" y="4504"/>
                    <a:pt x="2235" y="3970"/>
                    <a:pt x="2402" y="3170"/>
                  </a:cubicBezTo>
                  <a:cubicBezTo>
                    <a:pt x="2802" y="1735"/>
                    <a:pt x="1034" y="10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7"/>
            <p:cNvSpPr/>
            <p:nvPr/>
          </p:nvSpPr>
          <p:spPr>
            <a:xfrm>
              <a:off x="10265825" y="7656750"/>
              <a:ext cx="72575" cy="28375"/>
            </a:xfrm>
            <a:custGeom>
              <a:avLst/>
              <a:gdLst/>
              <a:ahLst/>
              <a:cxnLst/>
              <a:rect l="l" t="t" r="r" b="b"/>
              <a:pathLst>
                <a:path w="2903" h="1135" extrusionOk="0">
                  <a:moveTo>
                    <a:pt x="2803" y="1"/>
                  </a:moveTo>
                  <a:lnTo>
                    <a:pt x="1" y="835"/>
                  </a:lnTo>
                  <a:lnTo>
                    <a:pt x="101" y="1135"/>
                  </a:lnTo>
                  <a:lnTo>
                    <a:pt x="2903" y="334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7"/>
            <p:cNvSpPr/>
            <p:nvPr/>
          </p:nvSpPr>
          <p:spPr>
            <a:xfrm>
              <a:off x="10268325" y="7635075"/>
              <a:ext cx="55075" cy="22550"/>
            </a:xfrm>
            <a:custGeom>
              <a:avLst/>
              <a:gdLst/>
              <a:ahLst/>
              <a:cxnLst/>
              <a:rect l="l" t="t" r="r" b="b"/>
              <a:pathLst>
                <a:path w="2203" h="902" extrusionOk="0">
                  <a:moveTo>
                    <a:pt x="2136" y="0"/>
                  </a:moveTo>
                  <a:lnTo>
                    <a:pt x="1" y="568"/>
                  </a:lnTo>
                  <a:lnTo>
                    <a:pt x="68" y="901"/>
                  </a:lnTo>
                  <a:lnTo>
                    <a:pt x="2203" y="334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7"/>
            <p:cNvSpPr/>
            <p:nvPr/>
          </p:nvSpPr>
          <p:spPr>
            <a:xfrm>
              <a:off x="10126575" y="7284000"/>
              <a:ext cx="392800" cy="303575"/>
            </a:xfrm>
            <a:custGeom>
              <a:avLst/>
              <a:gdLst/>
              <a:ahLst/>
              <a:cxnLst/>
              <a:rect l="l" t="t" r="r" b="b"/>
              <a:pathLst>
                <a:path w="15712" h="12143" extrusionOk="0">
                  <a:moveTo>
                    <a:pt x="6105" y="0"/>
                  </a:moveTo>
                  <a:lnTo>
                    <a:pt x="1535" y="4203"/>
                  </a:lnTo>
                  <a:cubicBezTo>
                    <a:pt x="1535" y="4203"/>
                    <a:pt x="1768" y="5204"/>
                    <a:pt x="2669" y="5804"/>
                  </a:cubicBezTo>
                  <a:lnTo>
                    <a:pt x="0" y="10207"/>
                  </a:lnTo>
                  <a:lnTo>
                    <a:pt x="14777" y="12142"/>
                  </a:lnTo>
                  <a:lnTo>
                    <a:pt x="15678" y="9874"/>
                  </a:lnTo>
                  <a:lnTo>
                    <a:pt x="13977" y="7539"/>
                  </a:lnTo>
                  <a:cubicBezTo>
                    <a:pt x="15311" y="6805"/>
                    <a:pt x="15678" y="5504"/>
                    <a:pt x="15711" y="5471"/>
                  </a:cubicBezTo>
                  <a:lnTo>
                    <a:pt x="9107" y="400"/>
                  </a:lnTo>
                  <a:cubicBezTo>
                    <a:pt x="9107" y="400"/>
                    <a:pt x="8539" y="1285"/>
                    <a:pt x="7728" y="1285"/>
                  </a:cubicBezTo>
                  <a:cubicBezTo>
                    <a:pt x="7249" y="1285"/>
                    <a:pt x="6686" y="977"/>
                    <a:pt x="6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7"/>
            <p:cNvSpPr/>
            <p:nvPr/>
          </p:nvSpPr>
          <p:spPr>
            <a:xfrm>
              <a:off x="10123225" y="7327350"/>
              <a:ext cx="134300" cy="215175"/>
            </a:xfrm>
            <a:custGeom>
              <a:avLst/>
              <a:gdLst/>
              <a:ahLst/>
              <a:cxnLst/>
              <a:rect l="l" t="t" r="r" b="b"/>
              <a:pathLst>
                <a:path w="5372" h="8607" extrusionOk="0">
                  <a:moveTo>
                    <a:pt x="5071" y="1"/>
                  </a:moveTo>
                  <a:lnTo>
                    <a:pt x="1" y="8440"/>
                  </a:lnTo>
                  <a:lnTo>
                    <a:pt x="268" y="8607"/>
                  </a:lnTo>
                  <a:lnTo>
                    <a:pt x="5371" y="167"/>
                  </a:lnTo>
                  <a:lnTo>
                    <a:pt x="5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7"/>
            <p:cNvSpPr/>
            <p:nvPr/>
          </p:nvSpPr>
          <p:spPr>
            <a:xfrm>
              <a:off x="9966450" y="7420850"/>
              <a:ext cx="717650" cy="222475"/>
            </a:xfrm>
            <a:custGeom>
              <a:avLst/>
              <a:gdLst/>
              <a:ahLst/>
              <a:cxnLst/>
              <a:rect l="l" t="t" r="r" b="b"/>
              <a:pathLst>
                <a:path w="28706" h="8899" extrusionOk="0">
                  <a:moveTo>
                    <a:pt x="2983" y="0"/>
                  </a:moveTo>
                  <a:cubicBezTo>
                    <a:pt x="2804" y="0"/>
                    <a:pt x="2632" y="10"/>
                    <a:pt x="2469" y="30"/>
                  </a:cubicBezTo>
                  <a:cubicBezTo>
                    <a:pt x="1" y="330"/>
                    <a:pt x="234" y="7035"/>
                    <a:pt x="13043" y="8603"/>
                  </a:cubicBezTo>
                  <a:cubicBezTo>
                    <a:pt x="14678" y="8807"/>
                    <a:pt x="16156" y="8898"/>
                    <a:pt x="17485" y="8898"/>
                  </a:cubicBezTo>
                  <a:cubicBezTo>
                    <a:pt x="26573" y="8898"/>
                    <a:pt x="28706" y="4628"/>
                    <a:pt x="26320" y="2999"/>
                  </a:cubicBezTo>
                  <a:cubicBezTo>
                    <a:pt x="25705" y="2577"/>
                    <a:pt x="25044" y="2413"/>
                    <a:pt x="24386" y="2413"/>
                  </a:cubicBezTo>
                  <a:cubicBezTo>
                    <a:pt x="22077" y="2413"/>
                    <a:pt x="19815" y="4433"/>
                    <a:pt x="19815" y="4433"/>
                  </a:cubicBezTo>
                  <a:lnTo>
                    <a:pt x="13877" y="4767"/>
                  </a:lnTo>
                  <a:lnTo>
                    <a:pt x="13410" y="3599"/>
                  </a:lnTo>
                  <a:lnTo>
                    <a:pt x="10375" y="4166"/>
                  </a:lnTo>
                  <a:cubicBezTo>
                    <a:pt x="9317" y="1895"/>
                    <a:pt x="5471" y="0"/>
                    <a:pt x="29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7"/>
            <p:cNvSpPr/>
            <p:nvPr/>
          </p:nvSpPr>
          <p:spPr>
            <a:xfrm>
              <a:off x="10172425" y="7441600"/>
              <a:ext cx="354450" cy="160150"/>
            </a:xfrm>
            <a:custGeom>
              <a:avLst/>
              <a:gdLst/>
              <a:ahLst/>
              <a:cxnLst/>
              <a:rect l="l" t="t" r="r" b="b"/>
              <a:pathLst>
                <a:path w="14178" h="6406" extrusionOk="0">
                  <a:moveTo>
                    <a:pt x="3970" y="1"/>
                  </a:moveTo>
                  <a:cubicBezTo>
                    <a:pt x="3970" y="1"/>
                    <a:pt x="601" y="1335"/>
                    <a:pt x="1" y="4504"/>
                  </a:cubicBezTo>
                  <a:lnTo>
                    <a:pt x="3904" y="6405"/>
                  </a:lnTo>
                  <a:lnTo>
                    <a:pt x="5004" y="4237"/>
                  </a:lnTo>
                  <a:cubicBezTo>
                    <a:pt x="5004" y="4237"/>
                    <a:pt x="5590" y="5475"/>
                    <a:pt x="6204" y="5475"/>
                  </a:cubicBezTo>
                  <a:cubicBezTo>
                    <a:pt x="6457" y="5475"/>
                    <a:pt x="6715" y="5265"/>
                    <a:pt x="6939" y="4671"/>
                  </a:cubicBezTo>
                  <a:cubicBezTo>
                    <a:pt x="6939" y="4671"/>
                    <a:pt x="8744" y="5774"/>
                    <a:pt x="10552" y="5774"/>
                  </a:cubicBezTo>
                  <a:cubicBezTo>
                    <a:pt x="11502" y="5774"/>
                    <a:pt x="12454" y="5468"/>
                    <a:pt x="13144" y="4537"/>
                  </a:cubicBezTo>
                  <a:cubicBezTo>
                    <a:pt x="14178" y="3170"/>
                    <a:pt x="13777" y="1602"/>
                    <a:pt x="13177" y="401"/>
                  </a:cubicBezTo>
                  <a:lnTo>
                    <a:pt x="13177" y="401"/>
                  </a:lnTo>
                  <a:cubicBezTo>
                    <a:pt x="12677" y="1001"/>
                    <a:pt x="11909" y="1602"/>
                    <a:pt x="10642" y="1769"/>
                  </a:cubicBezTo>
                  <a:cubicBezTo>
                    <a:pt x="10420" y="2561"/>
                    <a:pt x="9897" y="3444"/>
                    <a:pt x="8844" y="3444"/>
                  </a:cubicBezTo>
                  <a:cubicBezTo>
                    <a:pt x="8788" y="3444"/>
                    <a:pt x="8732" y="3441"/>
                    <a:pt x="8674" y="3436"/>
                  </a:cubicBezTo>
                  <a:cubicBezTo>
                    <a:pt x="6572" y="3270"/>
                    <a:pt x="3970" y="1"/>
                    <a:pt x="3970" y="1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7"/>
            <p:cNvSpPr/>
            <p:nvPr/>
          </p:nvSpPr>
          <p:spPr>
            <a:xfrm>
              <a:off x="10358400" y="7359050"/>
              <a:ext cx="165975" cy="132625"/>
            </a:xfrm>
            <a:custGeom>
              <a:avLst/>
              <a:gdLst/>
              <a:ahLst/>
              <a:cxnLst/>
              <a:rect l="l" t="t" r="r" b="b"/>
              <a:pathLst>
                <a:path w="6639" h="5305" extrusionOk="0">
                  <a:moveTo>
                    <a:pt x="334" y="0"/>
                  </a:moveTo>
                  <a:lnTo>
                    <a:pt x="1" y="67"/>
                  </a:lnTo>
                  <a:lnTo>
                    <a:pt x="1535" y="5237"/>
                  </a:lnTo>
                  <a:lnTo>
                    <a:pt x="1668" y="5237"/>
                  </a:lnTo>
                  <a:cubicBezTo>
                    <a:pt x="1969" y="5304"/>
                    <a:pt x="2235" y="5304"/>
                    <a:pt x="2502" y="5304"/>
                  </a:cubicBezTo>
                  <a:cubicBezTo>
                    <a:pt x="5705" y="5304"/>
                    <a:pt x="6572" y="2569"/>
                    <a:pt x="6639" y="2569"/>
                  </a:cubicBezTo>
                  <a:lnTo>
                    <a:pt x="6305" y="2502"/>
                  </a:lnTo>
                  <a:cubicBezTo>
                    <a:pt x="6243" y="2502"/>
                    <a:pt x="5489" y="4982"/>
                    <a:pt x="2542" y="4982"/>
                  </a:cubicBezTo>
                  <a:cubicBezTo>
                    <a:pt x="2319" y="4982"/>
                    <a:pt x="2084" y="4968"/>
                    <a:pt x="1835" y="4937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7"/>
            <p:cNvSpPr/>
            <p:nvPr/>
          </p:nvSpPr>
          <p:spPr>
            <a:xfrm>
              <a:off x="10239150" y="7513325"/>
              <a:ext cx="60900" cy="75900"/>
            </a:xfrm>
            <a:custGeom>
              <a:avLst/>
              <a:gdLst/>
              <a:ahLst/>
              <a:cxnLst/>
              <a:rect l="l" t="t" r="r" b="b"/>
              <a:pathLst>
                <a:path w="2436" h="3036" extrusionOk="0">
                  <a:moveTo>
                    <a:pt x="2335" y="0"/>
                  </a:moveTo>
                  <a:cubicBezTo>
                    <a:pt x="668" y="467"/>
                    <a:pt x="67" y="2869"/>
                    <a:pt x="0" y="2969"/>
                  </a:cubicBezTo>
                  <a:lnTo>
                    <a:pt x="334" y="3036"/>
                  </a:lnTo>
                  <a:cubicBezTo>
                    <a:pt x="334" y="3002"/>
                    <a:pt x="968" y="701"/>
                    <a:pt x="2436" y="334"/>
                  </a:cubicBezTo>
                  <a:lnTo>
                    <a:pt x="2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7"/>
            <p:cNvSpPr/>
            <p:nvPr/>
          </p:nvSpPr>
          <p:spPr>
            <a:xfrm>
              <a:off x="10218300" y="7499975"/>
              <a:ext cx="69250" cy="79250"/>
            </a:xfrm>
            <a:custGeom>
              <a:avLst/>
              <a:gdLst/>
              <a:ahLst/>
              <a:cxnLst/>
              <a:rect l="l" t="t" r="r" b="b"/>
              <a:pathLst>
                <a:path w="2770" h="3170" extrusionOk="0">
                  <a:moveTo>
                    <a:pt x="2636" y="1"/>
                  </a:moveTo>
                  <a:cubicBezTo>
                    <a:pt x="234" y="835"/>
                    <a:pt x="1" y="3069"/>
                    <a:pt x="1" y="3103"/>
                  </a:cubicBezTo>
                  <a:lnTo>
                    <a:pt x="334" y="3170"/>
                  </a:lnTo>
                  <a:cubicBezTo>
                    <a:pt x="334" y="3069"/>
                    <a:pt x="501" y="1068"/>
                    <a:pt x="2769" y="334"/>
                  </a:cubicBezTo>
                  <a:lnTo>
                    <a:pt x="26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7"/>
            <p:cNvSpPr/>
            <p:nvPr/>
          </p:nvSpPr>
          <p:spPr>
            <a:xfrm>
              <a:off x="10194950" y="7479125"/>
              <a:ext cx="77575" cy="88425"/>
            </a:xfrm>
            <a:custGeom>
              <a:avLst/>
              <a:gdLst/>
              <a:ahLst/>
              <a:cxnLst/>
              <a:rect l="l" t="t" r="r" b="b"/>
              <a:pathLst>
                <a:path w="3103" h="3537" extrusionOk="0">
                  <a:moveTo>
                    <a:pt x="3069" y="1"/>
                  </a:moveTo>
                  <a:cubicBezTo>
                    <a:pt x="568" y="234"/>
                    <a:pt x="1" y="3436"/>
                    <a:pt x="1" y="3503"/>
                  </a:cubicBezTo>
                  <a:lnTo>
                    <a:pt x="334" y="3537"/>
                  </a:lnTo>
                  <a:cubicBezTo>
                    <a:pt x="334" y="3503"/>
                    <a:pt x="834" y="534"/>
                    <a:pt x="3103" y="334"/>
                  </a:cubicBezTo>
                  <a:lnTo>
                    <a:pt x="30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7"/>
            <p:cNvSpPr/>
            <p:nvPr/>
          </p:nvSpPr>
          <p:spPr>
            <a:xfrm>
              <a:off x="10551875" y="7509975"/>
              <a:ext cx="107600" cy="266900"/>
            </a:xfrm>
            <a:custGeom>
              <a:avLst/>
              <a:gdLst/>
              <a:ahLst/>
              <a:cxnLst/>
              <a:rect l="l" t="t" r="r" b="b"/>
              <a:pathLst>
                <a:path w="4304" h="10676" extrusionOk="0">
                  <a:moveTo>
                    <a:pt x="2402" y="1"/>
                  </a:moveTo>
                  <a:lnTo>
                    <a:pt x="0" y="501"/>
                  </a:lnTo>
                  <a:lnTo>
                    <a:pt x="3403" y="10675"/>
                  </a:lnTo>
                  <a:lnTo>
                    <a:pt x="4304" y="10175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7"/>
            <p:cNvSpPr/>
            <p:nvPr/>
          </p:nvSpPr>
          <p:spPr>
            <a:xfrm>
              <a:off x="10754525" y="7468300"/>
              <a:ext cx="192650" cy="265200"/>
            </a:xfrm>
            <a:custGeom>
              <a:avLst/>
              <a:gdLst/>
              <a:ahLst/>
              <a:cxnLst/>
              <a:rect l="l" t="t" r="r" b="b"/>
              <a:pathLst>
                <a:path w="7706" h="10608" extrusionOk="0">
                  <a:moveTo>
                    <a:pt x="5504" y="0"/>
                  </a:moveTo>
                  <a:lnTo>
                    <a:pt x="0" y="10608"/>
                  </a:lnTo>
                  <a:lnTo>
                    <a:pt x="968" y="10608"/>
                  </a:lnTo>
                  <a:lnTo>
                    <a:pt x="7706" y="1101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7"/>
            <p:cNvSpPr/>
            <p:nvPr/>
          </p:nvSpPr>
          <p:spPr>
            <a:xfrm>
              <a:off x="10664450" y="7471625"/>
              <a:ext cx="65900" cy="286900"/>
            </a:xfrm>
            <a:custGeom>
              <a:avLst/>
              <a:gdLst/>
              <a:ahLst/>
              <a:cxnLst/>
              <a:rect l="l" t="t" r="r" b="b"/>
              <a:pathLst>
                <a:path w="2636" h="11476" extrusionOk="0">
                  <a:moveTo>
                    <a:pt x="2636" y="0"/>
                  </a:moveTo>
                  <a:lnTo>
                    <a:pt x="1" y="334"/>
                  </a:lnTo>
                  <a:cubicBezTo>
                    <a:pt x="1" y="334"/>
                    <a:pt x="67" y="11375"/>
                    <a:pt x="1" y="11475"/>
                  </a:cubicBezTo>
                  <a:lnTo>
                    <a:pt x="935" y="11475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7"/>
            <p:cNvSpPr/>
            <p:nvPr/>
          </p:nvSpPr>
          <p:spPr>
            <a:xfrm>
              <a:off x="10709475" y="7492475"/>
              <a:ext cx="115950" cy="262700"/>
            </a:xfrm>
            <a:custGeom>
              <a:avLst/>
              <a:gdLst/>
              <a:ahLst/>
              <a:cxnLst/>
              <a:rect l="l" t="t" r="r" b="b"/>
              <a:pathLst>
                <a:path w="4638" h="10508" extrusionOk="0">
                  <a:moveTo>
                    <a:pt x="2036" y="0"/>
                  </a:moveTo>
                  <a:lnTo>
                    <a:pt x="1" y="10508"/>
                  </a:lnTo>
                  <a:lnTo>
                    <a:pt x="1002" y="10508"/>
                  </a:lnTo>
                  <a:lnTo>
                    <a:pt x="4638" y="534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7"/>
            <p:cNvSpPr/>
            <p:nvPr/>
          </p:nvSpPr>
          <p:spPr>
            <a:xfrm>
              <a:off x="10500175" y="7684275"/>
              <a:ext cx="418650" cy="334500"/>
            </a:xfrm>
            <a:custGeom>
              <a:avLst/>
              <a:gdLst/>
              <a:ahLst/>
              <a:cxnLst/>
              <a:rect l="l" t="t" r="r" b="b"/>
              <a:pathLst>
                <a:path w="16746" h="13380" extrusionOk="0">
                  <a:moveTo>
                    <a:pt x="12709" y="1"/>
                  </a:moveTo>
                  <a:cubicBezTo>
                    <a:pt x="10135" y="1731"/>
                    <a:pt x="8289" y="2242"/>
                    <a:pt x="7006" y="2242"/>
                  </a:cubicBezTo>
                  <a:cubicBezTo>
                    <a:pt x="5147" y="2242"/>
                    <a:pt x="4470" y="1168"/>
                    <a:pt x="4470" y="1168"/>
                  </a:cubicBezTo>
                  <a:lnTo>
                    <a:pt x="0" y="10708"/>
                  </a:lnTo>
                  <a:cubicBezTo>
                    <a:pt x="2924" y="12700"/>
                    <a:pt x="5680" y="13379"/>
                    <a:pt x="8079" y="13379"/>
                  </a:cubicBezTo>
                  <a:cubicBezTo>
                    <a:pt x="13235" y="13379"/>
                    <a:pt x="16746" y="10241"/>
                    <a:pt x="16746" y="10241"/>
                  </a:cubicBezTo>
                  <a:lnTo>
                    <a:pt x="12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7"/>
            <p:cNvSpPr/>
            <p:nvPr/>
          </p:nvSpPr>
          <p:spPr>
            <a:xfrm>
              <a:off x="10591900" y="7710125"/>
              <a:ext cx="241025" cy="71750"/>
            </a:xfrm>
            <a:custGeom>
              <a:avLst/>
              <a:gdLst/>
              <a:ahLst/>
              <a:cxnLst/>
              <a:rect l="l" t="t" r="r" b="b"/>
              <a:pathLst>
                <a:path w="9641" h="2870" extrusionOk="0">
                  <a:moveTo>
                    <a:pt x="9374" y="1"/>
                  </a:moveTo>
                  <a:cubicBezTo>
                    <a:pt x="7553" y="1991"/>
                    <a:pt x="5666" y="2572"/>
                    <a:pt x="4081" y="2572"/>
                  </a:cubicBezTo>
                  <a:cubicBezTo>
                    <a:pt x="1919" y="2572"/>
                    <a:pt x="316" y="1493"/>
                    <a:pt x="201" y="1435"/>
                  </a:cubicBezTo>
                  <a:lnTo>
                    <a:pt x="1" y="1702"/>
                  </a:lnTo>
                  <a:cubicBezTo>
                    <a:pt x="34" y="1702"/>
                    <a:pt x="1735" y="2869"/>
                    <a:pt x="4070" y="2869"/>
                  </a:cubicBezTo>
                  <a:cubicBezTo>
                    <a:pt x="5738" y="2869"/>
                    <a:pt x="7739" y="2302"/>
                    <a:pt x="9641" y="201"/>
                  </a:cubicBezTo>
                  <a:lnTo>
                    <a:pt x="93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7"/>
            <p:cNvSpPr/>
            <p:nvPr/>
          </p:nvSpPr>
          <p:spPr>
            <a:xfrm>
              <a:off x="10583575" y="7735150"/>
              <a:ext cx="258525" cy="79250"/>
            </a:xfrm>
            <a:custGeom>
              <a:avLst/>
              <a:gdLst/>
              <a:ahLst/>
              <a:cxnLst/>
              <a:rect l="l" t="t" r="r" b="b"/>
              <a:pathLst>
                <a:path w="10341" h="3170" extrusionOk="0">
                  <a:moveTo>
                    <a:pt x="10074" y="0"/>
                  </a:moveTo>
                  <a:cubicBezTo>
                    <a:pt x="8173" y="2196"/>
                    <a:pt x="6154" y="2842"/>
                    <a:pt x="4440" y="2842"/>
                  </a:cubicBezTo>
                  <a:cubicBezTo>
                    <a:pt x="2092" y="2842"/>
                    <a:pt x="316" y="1631"/>
                    <a:pt x="200" y="1535"/>
                  </a:cubicBezTo>
                  <a:lnTo>
                    <a:pt x="0" y="1835"/>
                  </a:lnTo>
                  <a:cubicBezTo>
                    <a:pt x="33" y="1868"/>
                    <a:pt x="1901" y="3169"/>
                    <a:pt x="4470" y="3169"/>
                  </a:cubicBezTo>
                  <a:cubicBezTo>
                    <a:pt x="6305" y="3169"/>
                    <a:pt x="8373" y="2502"/>
                    <a:pt x="10341" y="200"/>
                  </a:cubicBezTo>
                  <a:lnTo>
                    <a:pt x="100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7"/>
            <p:cNvSpPr/>
            <p:nvPr/>
          </p:nvSpPr>
          <p:spPr>
            <a:xfrm>
              <a:off x="10510175" y="7901925"/>
              <a:ext cx="399475" cy="95925"/>
            </a:xfrm>
            <a:custGeom>
              <a:avLst/>
              <a:gdLst/>
              <a:ahLst/>
              <a:cxnLst/>
              <a:rect l="l" t="t" r="r" b="b"/>
              <a:pathLst>
                <a:path w="15979" h="3837" extrusionOk="0">
                  <a:moveTo>
                    <a:pt x="15745" y="1"/>
                  </a:moveTo>
                  <a:cubicBezTo>
                    <a:pt x="12974" y="2651"/>
                    <a:pt x="10190" y="3500"/>
                    <a:pt x="7761" y="3500"/>
                  </a:cubicBezTo>
                  <a:cubicBezTo>
                    <a:pt x="3464" y="3500"/>
                    <a:pt x="277" y="844"/>
                    <a:pt x="234" y="801"/>
                  </a:cubicBezTo>
                  <a:lnTo>
                    <a:pt x="1" y="1035"/>
                  </a:lnTo>
                  <a:cubicBezTo>
                    <a:pt x="67" y="1102"/>
                    <a:pt x="3336" y="3837"/>
                    <a:pt x="7773" y="3837"/>
                  </a:cubicBezTo>
                  <a:cubicBezTo>
                    <a:pt x="10241" y="3837"/>
                    <a:pt x="13110" y="2970"/>
                    <a:pt x="15979" y="268"/>
                  </a:cubicBezTo>
                  <a:lnTo>
                    <a:pt x="15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7"/>
            <p:cNvSpPr/>
            <p:nvPr/>
          </p:nvSpPr>
          <p:spPr>
            <a:xfrm>
              <a:off x="10521850" y="7872750"/>
              <a:ext cx="374450" cy="99250"/>
            </a:xfrm>
            <a:custGeom>
              <a:avLst/>
              <a:gdLst/>
              <a:ahLst/>
              <a:cxnLst/>
              <a:rect l="l" t="t" r="r" b="b"/>
              <a:pathLst>
                <a:path w="14978" h="3970" extrusionOk="0">
                  <a:moveTo>
                    <a:pt x="14711" y="0"/>
                  </a:moveTo>
                  <a:cubicBezTo>
                    <a:pt x="12351" y="2779"/>
                    <a:pt x="9805" y="3668"/>
                    <a:pt x="7514" y="3668"/>
                  </a:cubicBezTo>
                  <a:cubicBezTo>
                    <a:pt x="3588" y="3668"/>
                    <a:pt x="411" y="1057"/>
                    <a:pt x="201" y="868"/>
                  </a:cubicBezTo>
                  <a:lnTo>
                    <a:pt x="1" y="1134"/>
                  </a:lnTo>
                  <a:cubicBezTo>
                    <a:pt x="101" y="1168"/>
                    <a:pt x="3470" y="3970"/>
                    <a:pt x="7606" y="3970"/>
                  </a:cubicBezTo>
                  <a:cubicBezTo>
                    <a:pt x="9974" y="3970"/>
                    <a:pt x="12610" y="3036"/>
                    <a:pt x="14978" y="200"/>
                  </a:cubicBezTo>
                  <a:lnTo>
                    <a:pt x="14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7"/>
            <p:cNvSpPr/>
            <p:nvPr/>
          </p:nvSpPr>
          <p:spPr>
            <a:xfrm>
              <a:off x="9303475" y="7588375"/>
              <a:ext cx="728875" cy="463700"/>
            </a:xfrm>
            <a:custGeom>
              <a:avLst/>
              <a:gdLst/>
              <a:ahLst/>
              <a:cxnLst/>
              <a:rect l="l" t="t" r="r" b="b"/>
              <a:pathLst>
                <a:path w="29155" h="18548" extrusionOk="0">
                  <a:moveTo>
                    <a:pt x="19415" y="0"/>
                  </a:moveTo>
                  <a:lnTo>
                    <a:pt x="1" y="6805"/>
                  </a:lnTo>
                  <a:lnTo>
                    <a:pt x="9841" y="18547"/>
                  </a:lnTo>
                  <a:lnTo>
                    <a:pt x="29155" y="8640"/>
                  </a:lnTo>
                  <a:lnTo>
                    <a:pt x="19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7"/>
            <p:cNvSpPr/>
            <p:nvPr/>
          </p:nvSpPr>
          <p:spPr>
            <a:xfrm>
              <a:off x="9366025" y="7619225"/>
              <a:ext cx="617125" cy="404475"/>
            </a:xfrm>
            <a:custGeom>
              <a:avLst/>
              <a:gdLst/>
              <a:ahLst/>
              <a:cxnLst/>
              <a:rect l="l" t="t" r="r" b="b"/>
              <a:pathLst>
                <a:path w="24685" h="16179" extrusionOk="0">
                  <a:moveTo>
                    <a:pt x="16746" y="401"/>
                  </a:moveTo>
                  <a:lnTo>
                    <a:pt x="24084" y="7339"/>
                  </a:lnTo>
                  <a:lnTo>
                    <a:pt x="7372" y="15779"/>
                  </a:lnTo>
                  <a:lnTo>
                    <a:pt x="534" y="5905"/>
                  </a:lnTo>
                  <a:lnTo>
                    <a:pt x="16746" y="401"/>
                  </a:lnTo>
                  <a:close/>
                  <a:moveTo>
                    <a:pt x="16846" y="1"/>
                  </a:moveTo>
                  <a:lnTo>
                    <a:pt x="1" y="5738"/>
                  </a:lnTo>
                  <a:lnTo>
                    <a:pt x="7306" y="16179"/>
                  </a:lnTo>
                  <a:lnTo>
                    <a:pt x="24685" y="7439"/>
                  </a:lnTo>
                  <a:lnTo>
                    <a:pt x="168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7"/>
            <p:cNvSpPr/>
            <p:nvPr/>
          </p:nvSpPr>
          <p:spPr>
            <a:xfrm>
              <a:off x="9499450" y="7677575"/>
              <a:ext cx="289400" cy="259225"/>
            </a:xfrm>
            <a:custGeom>
              <a:avLst/>
              <a:gdLst/>
              <a:ahLst/>
              <a:cxnLst/>
              <a:rect l="l" t="t" r="r" b="b"/>
              <a:pathLst>
                <a:path w="11576" h="10369" extrusionOk="0">
                  <a:moveTo>
                    <a:pt x="8559" y="1"/>
                  </a:moveTo>
                  <a:cubicBezTo>
                    <a:pt x="8477" y="1"/>
                    <a:pt x="8393" y="32"/>
                    <a:pt x="8307" y="102"/>
                  </a:cubicBezTo>
                  <a:cubicBezTo>
                    <a:pt x="7406" y="769"/>
                    <a:pt x="9141" y="2837"/>
                    <a:pt x="9141" y="2837"/>
                  </a:cubicBezTo>
                  <a:cubicBezTo>
                    <a:pt x="9141" y="2837"/>
                    <a:pt x="4931" y="1790"/>
                    <a:pt x="2988" y="1790"/>
                  </a:cubicBezTo>
                  <a:cubicBezTo>
                    <a:pt x="2455" y="1790"/>
                    <a:pt x="2093" y="1869"/>
                    <a:pt x="2035" y="2070"/>
                  </a:cubicBezTo>
                  <a:cubicBezTo>
                    <a:pt x="1802" y="2970"/>
                    <a:pt x="7806" y="3638"/>
                    <a:pt x="7973" y="3671"/>
                  </a:cubicBezTo>
                  <a:cubicBezTo>
                    <a:pt x="7706" y="3738"/>
                    <a:pt x="1" y="5072"/>
                    <a:pt x="234" y="6239"/>
                  </a:cubicBezTo>
                  <a:cubicBezTo>
                    <a:pt x="280" y="6439"/>
                    <a:pt x="529" y="6521"/>
                    <a:pt x="910" y="6521"/>
                  </a:cubicBezTo>
                  <a:cubicBezTo>
                    <a:pt x="2762" y="6521"/>
                    <a:pt x="7739" y="4572"/>
                    <a:pt x="7740" y="4572"/>
                  </a:cubicBezTo>
                  <a:lnTo>
                    <a:pt x="7740" y="4572"/>
                  </a:lnTo>
                  <a:cubicBezTo>
                    <a:pt x="7739" y="4572"/>
                    <a:pt x="1635" y="8675"/>
                    <a:pt x="2536" y="9575"/>
                  </a:cubicBezTo>
                  <a:cubicBezTo>
                    <a:pt x="2605" y="9639"/>
                    <a:pt x="2695" y="9669"/>
                    <a:pt x="2804" y="9669"/>
                  </a:cubicBezTo>
                  <a:cubicBezTo>
                    <a:pt x="4163" y="9669"/>
                    <a:pt x="8339" y="5006"/>
                    <a:pt x="8340" y="5005"/>
                  </a:cubicBezTo>
                  <a:lnTo>
                    <a:pt x="8340" y="5005"/>
                  </a:lnTo>
                  <a:cubicBezTo>
                    <a:pt x="8339" y="5006"/>
                    <a:pt x="5338" y="9942"/>
                    <a:pt x="6305" y="10342"/>
                  </a:cubicBezTo>
                  <a:cubicBezTo>
                    <a:pt x="6346" y="10360"/>
                    <a:pt x="6388" y="10369"/>
                    <a:pt x="6432" y="10369"/>
                  </a:cubicBezTo>
                  <a:cubicBezTo>
                    <a:pt x="7455" y="10369"/>
                    <a:pt x="9174" y="5672"/>
                    <a:pt x="9174" y="5672"/>
                  </a:cubicBezTo>
                  <a:lnTo>
                    <a:pt x="9207" y="5672"/>
                  </a:lnTo>
                  <a:cubicBezTo>
                    <a:pt x="9207" y="5672"/>
                    <a:pt x="11576" y="4638"/>
                    <a:pt x="9841" y="2570"/>
                  </a:cubicBezTo>
                  <a:cubicBezTo>
                    <a:pt x="9841" y="2570"/>
                    <a:pt x="9300" y="1"/>
                    <a:pt x="8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7"/>
            <p:cNvSpPr/>
            <p:nvPr/>
          </p:nvSpPr>
          <p:spPr>
            <a:xfrm>
              <a:off x="9787150" y="7785175"/>
              <a:ext cx="37550" cy="62575"/>
            </a:xfrm>
            <a:custGeom>
              <a:avLst/>
              <a:gdLst/>
              <a:ahLst/>
              <a:cxnLst/>
              <a:rect l="l" t="t" r="r" b="b"/>
              <a:pathLst>
                <a:path w="1502" h="2503" extrusionOk="0">
                  <a:moveTo>
                    <a:pt x="735" y="1"/>
                  </a:moveTo>
                  <a:cubicBezTo>
                    <a:pt x="334" y="1"/>
                    <a:pt x="1" y="568"/>
                    <a:pt x="1" y="1268"/>
                  </a:cubicBezTo>
                  <a:cubicBezTo>
                    <a:pt x="1" y="1935"/>
                    <a:pt x="334" y="2503"/>
                    <a:pt x="735" y="2503"/>
                  </a:cubicBezTo>
                  <a:cubicBezTo>
                    <a:pt x="1168" y="2503"/>
                    <a:pt x="1502" y="1935"/>
                    <a:pt x="1502" y="1268"/>
                  </a:cubicBezTo>
                  <a:cubicBezTo>
                    <a:pt x="1502" y="568"/>
                    <a:pt x="1168" y="1"/>
                    <a:pt x="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7"/>
            <p:cNvSpPr/>
            <p:nvPr/>
          </p:nvSpPr>
          <p:spPr>
            <a:xfrm>
              <a:off x="9772150" y="7730025"/>
              <a:ext cx="19200" cy="16825"/>
            </a:xfrm>
            <a:custGeom>
              <a:avLst/>
              <a:gdLst/>
              <a:ahLst/>
              <a:cxnLst/>
              <a:rect l="l" t="t" r="r" b="b"/>
              <a:pathLst>
                <a:path w="768" h="673" extrusionOk="0">
                  <a:moveTo>
                    <a:pt x="459" y="1"/>
                  </a:moveTo>
                  <a:cubicBezTo>
                    <a:pt x="440" y="1"/>
                    <a:pt x="421" y="2"/>
                    <a:pt x="401" y="5"/>
                  </a:cubicBezTo>
                  <a:cubicBezTo>
                    <a:pt x="167" y="5"/>
                    <a:pt x="0" y="139"/>
                    <a:pt x="0" y="339"/>
                  </a:cubicBezTo>
                  <a:cubicBezTo>
                    <a:pt x="0" y="506"/>
                    <a:pt x="167" y="672"/>
                    <a:pt x="401" y="672"/>
                  </a:cubicBezTo>
                  <a:cubicBezTo>
                    <a:pt x="601" y="672"/>
                    <a:pt x="768" y="539"/>
                    <a:pt x="768" y="339"/>
                  </a:cubicBezTo>
                  <a:cubicBezTo>
                    <a:pt x="768" y="156"/>
                    <a:pt x="656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7"/>
            <p:cNvSpPr/>
            <p:nvPr/>
          </p:nvSpPr>
          <p:spPr>
            <a:xfrm>
              <a:off x="9820525" y="7746825"/>
              <a:ext cx="68400" cy="43375"/>
            </a:xfrm>
            <a:custGeom>
              <a:avLst/>
              <a:gdLst/>
              <a:ahLst/>
              <a:cxnLst/>
              <a:rect l="l" t="t" r="r" b="b"/>
              <a:pathLst>
                <a:path w="2736" h="1735" extrusionOk="0">
                  <a:moveTo>
                    <a:pt x="1368" y="0"/>
                  </a:moveTo>
                  <a:cubicBezTo>
                    <a:pt x="601" y="0"/>
                    <a:pt x="0" y="401"/>
                    <a:pt x="0" y="868"/>
                  </a:cubicBezTo>
                  <a:cubicBezTo>
                    <a:pt x="0" y="1335"/>
                    <a:pt x="601" y="1735"/>
                    <a:pt x="1368" y="1735"/>
                  </a:cubicBezTo>
                  <a:cubicBezTo>
                    <a:pt x="2135" y="1735"/>
                    <a:pt x="2735" y="1335"/>
                    <a:pt x="2735" y="868"/>
                  </a:cubicBezTo>
                  <a:cubicBezTo>
                    <a:pt x="2735" y="401"/>
                    <a:pt x="2135" y="0"/>
                    <a:pt x="1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7"/>
            <p:cNvSpPr/>
            <p:nvPr/>
          </p:nvSpPr>
          <p:spPr>
            <a:xfrm>
              <a:off x="9442750" y="7785925"/>
              <a:ext cx="40050" cy="19300"/>
            </a:xfrm>
            <a:custGeom>
              <a:avLst/>
              <a:gdLst/>
              <a:ahLst/>
              <a:cxnLst/>
              <a:rect l="l" t="t" r="r" b="b"/>
              <a:pathLst>
                <a:path w="1602" h="772" extrusionOk="0">
                  <a:moveTo>
                    <a:pt x="902" y="0"/>
                  </a:moveTo>
                  <a:cubicBezTo>
                    <a:pt x="869" y="0"/>
                    <a:pt x="835" y="2"/>
                    <a:pt x="801" y="4"/>
                  </a:cubicBezTo>
                  <a:cubicBezTo>
                    <a:pt x="334" y="4"/>
                    <a:pt x="0" y="171"/>
                    <a:pt x="0" y="404"/>
                  </a:cubicBezTo>
                  <a:cubicBezTo>
                    <a:pt x="0" y="605"/>
                    <a:pt x="401" y="771"/>
                    <a:pt x="801" y="771"/>
                  </a:cubicBezTo>
                  <a:cubicBezTo>
                    <a:pt x="1268" y="771"/>
                    <a:pt x="1602" y="605"/>
                    <a:pt x="1602" y="404"/>
                  </a:cubicBezTo>
                  <a:cubicBezTo>
                    <a:pt x="1602" y="188"/>
                    <a:pt x="1315" y="0"/>
                    <a:pt x="9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7"/>
            <p:cNvSpPr/>
            <p:nvPr/>
          </p:nvSpPr>
          <p:spPr>
            <a:xfrm>
              <a:off x="9486950" y="7765175"/>
              <a:ext cx="41725" cy="29200"/>
            </a:xfrm>
            <a:custGeom>
              <a:avLst/>
              <a:gdLst/>
              <a:ahLst/>
              <a:cxnLst/>
              <a:rect l="l" t="t" r="r" b="b"/>
              <a:pathLst>
                <a:path w="1669" h="1168" extrusionOk="0">
                  <a:moveTo>
                    <a:pt x="834" y="0"/>
                  </a:moveTo>
                  <a:cubicBezTo>
                    <a:pt x="367" y="0"/>
                    <a:pt x="0" y="267"/>
                    <a:pt x="0" y="601"/>
                  </a:cubicBezTo>
                  <a:cubicBezTo>
                    <a:pt x="0" y="934"/>
                    <a:pt x="367" y="1168"/>
                    <a:pt x="834" y="1168"/>
                  </a:cubicBezTo>
                  <a:cubicBezTo>
                    <a:pt x="1301" y="1168"/>
                    <a:pt x="1668" y="934"/>
                    <a:pt x="1668" y="601"/>
                  </a:cubicBezTo>
                  <a:cubicBezTo>
                    <a:pt x="1668" y="267"/>
                    <a:pt x="1301" y="0"/>
                    <a:pt x="8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6647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49"/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EXAMPLES</a:t>
            </a:r>
            <a:endParaRPr dirty="0"/>
          </a:p>
        </p:txBody>
      </p:sp>
      <p:sp>
        <p:nvSpPr>
          <p:cNvPr id="1912" name="Google Shape;1912;p49"/>
          <p:cNvSpPr txBox="1">
            <a:spLocks noGrp="1"/>
          </p:cNvSpPr>
          <p:nvPr>
            <p:ph type="title" idx="2"/>
          </p:nvPr>
        </p:nvSpPr>
        <p:spPr>
          <a:xfrm>
            <a:off x="1075811" y="3491368"/>
            <a:ext cx="2374012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 smtClean="0"/>
              <a:t>We go to the beach </a:t>
            </a:r>
            <a:r>
              <a:rPr lang="es-CO" sz="3000" dirty="0" smtClean="0">
                <a:solidFill>
                  <a:srgbClr val="FF0000"/>
                </a:solidFill>
              </a:rPr>
              <a:t>when</a:t>
            </a:r>
            <a:r>
              <a:rPr lang="es-CO" sz="3000" dirty="0" smtClean="0"/>
              <a:t> we ar on vacation</a:t>
            </a:r>
            <a:endParaRPr sz="3000" dirty="0"/>
          </a:p>
        </p:txBody>
      </p:sp>
      <p:sp>
        <p:nvSpPr>
          <p:cNvPr id="1914" name="Google Shape;1914;p49"/>
          <p:cNvSpPr txBox="1">
            <a:spLocks noGrp="1"/>
          </p:cNvSpPr>
          <p:nvPr>
            <p:ph type="title" idx="3"/>
          </p:nvPr>
        </p:nvSpPr>
        <p:spPr>
          <a:xfrm>
            <a:off x="5772192" y="3037300"/>
            <a:ext cx="2690958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 smtClean="0"/>
              <a:t>I like to go out </a:t>
            </a:r>
            <a:r>
              <a:rPr lang="es-CO" sz="3000" dirty="0" smtClean="0">
                <a:solidFill>
                  <a:srgbClr val="FF0000"/>
                </a:solidFill>
              </a:rPr>
              <a:t>when</a:t>
            </a:r>
            <a:r>
              <a:rPr lang="es-CO" sz="3000" dirty="0" smtClean="0"/>
              <a:t> its sunny</a:t>
            </a:r>
            <a:endParaRPr sz="3000" dirty="0">
              <a:solidFill>
                <a:srgbClr val="FF0000"/>
              </a:solidFill>
            </a:endParaRPr>
          </a:p>
        </p:txBody>
      </p:sp>
      <p:grpSp>
        <p:nvGrpSpPr>
          <p:cNvPr id="1920" name="Google Shape;1920;p49"/>
          <p:cNvGrpSpPr/>
          <p:nvPr/>
        </p:nvGrpSpPr>
        <p:grpSpPr>
          <a:xfrm>
            <a:off x="3766867" y="1815850"/>
            <a:ext cx="1764775" cy="1930300"/>
            <a:chOff x="-9054475" y="5451575"/>
            <a:chExt cx="1764775" cy="1930300"/>
          </a:xfrm>
        </p:grpSpPr>
        <p:sp>
          <p:nvSpPr>
            <p:cNvPr id="1921" name="Google Shape;1921;p49"/>
            <p:cNvSpPr/>
            <p:nvPr/>
          </p:nvSpPr>
          <p:spPr>
            <a:xfrm>
              <a:off x="-9054475" y="5451575"/>
              <a:ext cx="1764775" cy="1930300"/>
            </a:xfrm>
            <a:custGeom>
              <a:avLst/>
              <a:gdLst/>
              <a:ahLst/>
              <a:cxnLst/>
              <a:rect l="l" t="t" r="r" b="b"/>
              <a:pathLst>
                <a:path w="70591" h="77212" extrusionOk="0">
                  <a:moveTo>
                    <a:pt x="15397" y="40613"/>
                  </a:moveTo>
                  <a:lnTo>
                    <a:pt x="15952" y="40971"/>
                  </a:lnTo>
                  <a:cubicBezTo>
                    <a:pt x="15626" y="40841"/>
                    <a:pt x="15299" y="40776"/>
                    <a:pt x="15006" y="40645"/>
                  </a:cubicBezTo>
                  <a:cubicBezTo>
                    <a:pt x="15136" y="40645"/>
                    <a:pt x="15267" y="40645"/>
                    <a:pt x="15397" y="40613"/>
                  </a:cubicBezTo>
                  <a:close/>
                  <a:moveTo>
                    <a:pt x="48409" y="1"/>
                  </a:moveTo>
                  <a:cubicBezTo>
                    <a:pt x="40645" y="1"/>
                    <a:pt x="31218" y="3002"/>
                    <a:pt x="23944" y="7503"/>
                  </a:cubicBezTo>
                  <a:cubicBezTo>
                    <a:pt x="19214" y="7666"/>
                    <a:pt x="14321" y="10472"/>
                    <a:pt x="11189" y="14908"/>
                  </a:cubicBezTo>
                  <a:cubicBezTo>
                    <a:pt x="8775" y="18268"/>
                    <a:pt x="7601" y="22182"/>
                    <a:pt x="7764" y="25966"/>
                  </a:cubicBezTo>
                  <a:cubicBezTo>
                    <a:pt x="7797" y="27075"/>
                    <a:pt x="8025" y="28119"/>
                    <a:pt x="8254" y="29098"/>
                  </a:cubicBezTo>
                  <a:cubicBezTo>
                    <a:pt x="7960" y="28967"/>
                    <a:pt x="7699" y="28935"/>
                    <a:pt x="7373" y="28935"/>
                  </a:cubicBezTo>
                  <a:cubicBezTo>
                    <a:pt x="6981" y="28935"/>
                    <a:pt x="6623" y="29032"/>
                    <a:pt x="6296" y="29196"/>
                  </a:cubicBezTo>
                  <a:lnTo>
                    <a:pt x="3067" y="30696"/>
                  </a:lnTo>
                  <a:cubicBezTo>
                    <a:pt x="2415" y="31022"/>
                    <a:pt x="1925" y="31642"/>
                    <a:pt x="1730" y="32327"/>
                  </a:cubicBezTo>
                  <a:cubicBezTo>
                    <a:pt x="1534" y="33012"/>
                    <a:pt x="1730" y="33795"/>
                    <a:pt x="2186" y="34415"/>
                  </a:cubicBezTo>
                  <a:lnTo>
                    <a:pt x="2839" y="35230"/>
                  </a:lnTo>
                  <a:lnTo>
                    <a:pt x="2871" y="35295"/>
                  </a:lnTo>
                  <a:cubicBezTo>
                    <a:pt x="3002" y="35491"/>
                    <a:pt x="3165" y="35720"/>
                    <a:pt x="3328" y="35883"/>
                  </a:cubicBezTo>
                  <a:cubicBezTo>
                    <a:pt x="3458" y="36111"/>
                    <a:pt x="3654" y="36372"/>
                    <a:pt x="3850" y="36535"/>
                  </a:cubicBezTo>
                  <a:lnTo>
                    <a:pt x="4176" y="36926"/>
                  </a:lnTo>
                  <a:cubicBezTo>
                    <a:pt x="2284" y="38655"/>
                    <a:pt x="1" y="41950"/>
                    <a:pt x="1142" y="45669"/>
                  </a:cubicBezTo>
                  <a:cubicBezTo>
                    <a:pt x="1860" y="47887"/>
                    <a:pt x="3654" y="49322"/>
                    <a:pt x="5872" y="49322"/>
                  </a:cubicBezTo>
                  <a:cubicBezTo>
                    <a:pt x="6525" y="49322"/>
                    <a:pt x="7144" y="49192"/>
                    <a:pt x="7764" y="48996"/>
                  </a:cubicBezTo>
                  <a:cubicBezTo>
                    <a:pt x="9558" y="51279"/>
                    <a:pt x="12461" y="53367"/>
                    <a:pt x="16735" y="53367"/>
                  </a:cubicBezTo>
                  <a:cubicBezTo>
                    <a:pt x="19638" y="53367"/>
                    <a:pt x="22835" y="52421"/>
                    <a:pt x="26358" y="50562"/>
                  </a:cubicBezTo>
                  <a:cubicBezTo>
                    <a:pt x="26879" y="51149"/>
                    <a:pt x="27467" y="51638"/>
                    <a:pt x="28021" y="52062"/>
                  </a:cubicBezTo>
                  <a:cubicBezTo>
                    <a:pt x="28054" y="52356"/>
                    <a:pt x="28152" y="52617"/>
                    <a:pt x="28282" y="52878"/>
                  </a:cubicBezTo>
                  <a:lnTo>
                    <a:pt x="26586" y="63707"/>
                  </a:lnTo>
                  <a:cubicBezTo>
                    <a:pt x="25901" y="63805"/>
                    <a:pt x="25281" y="64164"/>
                    <a:pt x="24922" y="64686"/>
                  </a:cubicBezTo>
                  <a:cubicBezTo>
                    <a:pt x="24727" y="64980"/>
                    <a:pt x="24596" y="65273"/>
                    <a:pt x="24531" y="65599"/>
                  </a:cubicBezTo>
                  <a:cubicBezTo>
                    <a:pt x="23976" y="65469"/>
                    <a:pt x="23487" y="65338"/>
                    <a:pt x="22998" y="65273"/>
                  </a:cubicBezTo>
                  <a:cubicBezTo>
                    <a:pt x="22443" y="65012"/>
                    <a:pt x="21986" y="64947"/>
                    <a:pt x="21856" y="64914"/>
                  </a:cubicBezTo>
                  <a:cubicBezTo>
                    <a:pt x="21758" y="64849"/>
                    <a:pt x="21595" y="64849"/>
                    <a:pt x="21465" y="64849"/>
                  </a:cubicBezTo>
                  <a:cubicBezTo>
                    <a:pt x="21171" y="64849"/>
                    <a:pt x="20877" y="64914"/>
                    <a:pt x="20616" y="65012"/>
                  </a:cubicBezTo>
                  <a:lnTo>
                    <a:pt x="20551" y="65012"/>
                  </a:lnTo>
                  <a:cubicBezTo>
                    <a:pt x="13831" y="65012"/>
                    <a:pt x="11255" y="70558"/>
                    <a:pt x="11189" y="74276"/>
                  </a:cubicBezTo>
                  <a:cubicBezTo>
                    <a:pt x="11157" y="75451"/>
                    <a:pt x="11972" y="76494"/>
                    <a:pt x="13114" y="76723"/>
                  </a:cubicBezTo>
                  <a:cubicBezTo>
                    <a:pt x="14614" y="77049"/>
                    <a:pt x="16213" y="77212"/>
                    <a:pt x="17844" y="77212"/>
                  </a:cubicBezTo>
                  <a:cubicBezTo>
                    <a:pt x="26521" y="77212"/>
                    <a:pt x="34480" y="72678"/>
                    <a:pt x="34806" y="72515"/>
                  </a:cubicBezTo>
                  <a:cubicBezTo>
                    <a:pt x="35491" y="72123"/>
                    <a:pt x="35980" y="71373"/>
                    <a:pt x="36013" y="70558"/>
                  </a:cubicBezTo>
                  <a:lnTo>
                    <a:pt x="36078" y="69807"/>
                  </a:lnTo>
                  <a:lnTo>
                    <a:pt x="36633" y="61424"/>
                  </a:lnTo>
                  <a:lnTo>
                    <a:pt x="39373" y="71145"/>
                  </a:lnTo>
                  <a:lnTo>
                    <a:pt x="39569" y="71797"/>
                  </a:lnTo>
                  <a:cubicBezTo>
                    <a:pt x="39699" y="72156"/>
                    <a:pt x="39895" y="72515"/>
                    <a:pt x="40188" y="72808"/>
                  </a:cubicBezTo>
                  <a:cubicBezTo>
                    <a:pt x="40547" y="73167"/>
                    <a:pt x="43907" y="76429"/>
                    <a:pt x="51768" y="76429"/>
                  </a:cubicBezTo>
                  <a:cubicBezTo>
                    <a:pt x="55030" y="76429"/>
                    <a:pt x="58651" y="75875"/>
                    <a:pt x="62533" y="74733"/>
                  </a:cubicBezTo>
                  <a:cubicBezTo>
                    <a:pt x="63512" y="74439"/>
                    <a:pt x="64197" y="73591"/>
                    <a:pt x="64262" y="72580"/>
                  </a:cubicBezTo>
                  <a:cubicBezTo>
                    <a:pt x="64262" y="72450"/>
                    <a:pt x="64327" y="71993"/>
                    <a:pt x="64262" y="71373"/>
                  </a:cubicBezTo>
                  <a:cubicBezTo>
                    <a:pt x="64327" y="71014"/>
                    <a:pt x="64262" y="70623"/>
                    <a:pt x="64164" y="70231"/>
                  </a:cubicBezTo>
                  <a:cubicBezTo>
                    <a:pt x="63903" y="68927"/>
                    <a:pt x="63381" y="67296"/>
                    <a:pt x="62109" y="65958"/>
                  </a:cubicBezTo>
                  <a:cubicBezTo>
                    <a:pt x="61130" y="64914"/>
                    <a:pt x="59336" y="63642"/>
                    <a:pt x="56335" y="63642"/>
                  </a:cubicBezTo>
                  <a:cubicBezTo>
                    <a:pt x="55389" y="63642"/>
                    <a:pt x="54411" y="63773"/>
                    <a:pt x="53334" y="64001"/>
                  </a:cubicBezTo>
                  <a:cubicBezTo>
                    <a:pt x="53236" y="64001"/>
                    <a:pt x="53106" y="63968"/>
                    <a:pt x="52975" y="63968"/>
                  </a:cubicBezTo>
                  <a:cubicBezTo>
                    <a:pt x="52617" y="63968"/>
                    <a:pt x="52258" y="64034"/>
                    <a:pt x="51866" y="64262"/>
                  </a:cubicBezTo>
                  <a:cubicBezTo>
                    <a:pt x="51703" y="64327"/>
                    <a:pt x="51507" y="64458"/>
                    <a:pt x="51312" y="64588"/>
                  </a:cubicBezTo>
                  <a:cubicBezTo>
                    <a:pt x="50822" y="64751"/>
                    <a:pt x="50333" y="64914"/>
                    <a:pt x="49811" y="65110"/>
                  </a:cubicBezTo>
                  <a:cubicBezTo>
                    <a:pt x="49681" y="64784"/>
                    <a:pt x="49518" y="64458"/>
                    <a:pt x="49257" y="64197"/>
                  </a:cubicBezTo>
                  <a:cubicBezTo>
                    <a:pt x="48833" y="63707"/>
                    <a:pt x="48180" y="63446"/>
                    <a:pt x="47495" y="63446"/>
                  </a:cubicBezTo>
                  <a:cubicBezTo>
                    <a:pt x="47365" y="63446"/>
                    <a:pt x="47267" y="63446"/>
                    <a:pt x="47169" y="63479"/>
                  </a:cubicBezTo>
                  <a:cubicBezTo>
                    <a:pt x="47104" y="63479"/>
                    <a:pt x="47039" y="63479"/>
                    <a:pt x="46875" y="63512"/>
                  </a:cubicBezTo>
                  <a:lnTo>
                    <a:pt x="44364" y="56792"/>
                  </a:lnTo>
                  <a:lnTo>
                    <a:pt x="44364" y="56792"/>
                  </a:lnTo>
                  <a:cubicBezTo>
                    <a:pt x="45310" y="57020"/>
                    <a:pt x="46288" y="57151"/>
                    <a:pt x="47234" y="57151"/>
                  </a:cubicBezTo>
                  <a:cubicBezTo>
                    <a:pt x="49485" y="57151"/>
                    <a:pt x="51312" y="56433"/>
                    <a:pt x="52453" y="55031"/>
                  </a:cubicBezTo>
                  <a:cubicBezTo>
                    <a:pt x="53138" y="54182"/>
                    <a:pt x="53889" y="52714"/>
                    <a:pt x="53465" y="50496"/>
                  </a:cubicBezTo>
                  <a:cubicBezTo>
                    <a:pt x="53171" y="48996"/>
                    <a:pt x="52290" y="47463"/>
                    <a:pt x="50822" y="45995"/>
                  </a:cubicBezTo>
                  <a:cubicBezTo>
                    <a:pt x="50953" y="45669"/>
                    <a:pt x="50986" y="45342"/>
                    <a:pt x="51018" y="44951"/>
                  </a:cubicBezTo>
                  <a:cubicBezTo>
                    <a:pt x="51051" y="44266"/>
                    <a:pt x="50888" y="43614"/>
                    <a:pt x="50627" y="43059"/>
                  </a:cubicBezTo>
                  <a:lnTo>
                    <a:pt x="50627" y="43059"/>
                  </a:lnTo>
                  <a:cubicBezTo>
                    <a:pt x="52617" y="44201"/>
                    <a:pt x="55259" y="44853"/>
                    <a:pt x="57966" y="44853"/>
                  </a:cubicBezTo>
                  <a:cubicBezTo>
                    <a:pt x="61424" y="44853"/>
                    <a:pt x="64360" y="43777"/>
                    <a:pt x="66219" y="41852"/>
                  </a:cubicBezTo>
                  <a:cubicBezTo>
                    <a:pt x="67687" y="40384"/>
                    <a:pt x="68274" y="38557"/>
                    <a:pt x="67915" y="36698"/>
                  </a:cubicBezTo>
                  <a:cubicBezTo>
                    <a:pt x="67622" y="35295"/>
                    <a:pt x="66839" y="33958"/>
                    <a:pt x="65730" y="32849"/>
                  </a:cubicBezTo>
                  <a:lnTo>
                    <a:pt x="65828" y="32555"/>
                  </a:lnTo>
                  <a:cubicBezTo>
                    <a:pt x="66023" y="31838"/>
                    <a:pt x="65828" y="31055"/>
                    <a:pt x="65436" y="30500"/>
                  </a:cubicBezTo>
                  <a:cubicBezTo>
                    <a:pt x="66252" y="27467"/>
                    <a:pt x="66610" y="24009"/>
                    <a:pt x="66382" y="20584"/>
                  </a:cubicBezTo>
                  <a:cubicBezTo>
                    <a:pt x="66513" y="20584"/>
                    <a:pt x="66676" y="20551"/>
                    <a:pt x="66806" y="20551"/>
                  </a:cubicBezTo>
                  <a:cubicBezTo>
                    <a:pt x="67524" y="20388"/>
                    <a:pt x="68144" y="19899"/>
                    <a:pt x="68470" y="19181"/>
                  </a:cubicBezTo>
                  <a:lnTo>
                    <a:pt x="69448" y="17159"/>
                  </a:lnTo>
                  <a:cubicBezTo>
                    <a:pt x="69546" y="16996"/>
                    <a:pt x="69579" y="16833"/>
                    <a:pt x="69611" y="16670"/>
                  </a:cubicBezTo>
                  <a:cubicBezTo>
                    <a:pt x="69775" y="16539"/>
                    <a:pt x="69938" y="16376"/>
                    <a:pt x="70068" y="16180"/>
                  </a:cubicBezTo>
                  <a:cubicBezTo>
                    <a:pt x="70460" y="15593"/>
                    <a:pt x="70590" y="14875"/>
                    <a:pt x="70427" y="14190"/>
                  </a:cubicBezTo>
                  <a:lnTo>
                    <a:pt x="68894" y="7895"/>
                  </a:lnTo>
                  <a:cubicBezTo>
                    <a:pt x="68698" y="7047"/>
                    <a:pt x="67980" y="6362"/>
                    <a:pt x="67132" y="6101"/>
                  </a:cubicBezTo>
                  <a:cubicBezTo>
                    <a:pt x="66937" y="6068"/>
                    <a:pt x="66741" y="6035"/>
                    <a:pt x="66513" y="6035"/>
                  </a:cubicBezTo>
                  <a:cubicBezTo>
                    <a:pt x="65860" y="6035"/>
                    <a:pt x="65208" y="6296"/>
                    <a:pt x="64784" y="6786"/>
                  </a:cubicBezTo>
                  <a:lnTo>
                    <a:pt x="63153" y="8515"/>
                  </a:lnTo>
                  <a:cubicBezTo>
                    <a:pt x="60250" y="3328"/>
                    <a:pt x="55650" y="360"/>
                    <a:pt x="49974" y="33"/>
                  </a:cubicBezTo>
                  <a:cubicBezTo>
                    <a:pt x="49485" y="1"/>
                    <a:pt x="48963" y="1"/>
                    <a:pt x="48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9"/>
            <p:cNvSpPr/>
            <p:nvPr/>
          </p:nvSpPr>
          <p:spPr>
            <a:xfrm>
              <a:off x="-8336825" y="6712350"/>
              <a:ext cx="425700" cy="534175"/>
            </a:xfrm>
            <a:custGeom>
              <a:avLst/>
              <a:gdLst/>
              <a:ahLst/>
              <a:cxnLst/>
              <a:rect l="l" t="t" r="r" b="b"/>
              <a:pathLst>
                <a:path w="17028" h="21367" extrusionOk="0">
                  <a:moveTo>
                    <a:pt x="10699" y="0"/>
                  </a:moveTo>
                  <a:lnTo>
                    <a:pt x="2381" y="620"/>
                  </a:lnTo>
                  <a:lnTo>
                    <a:pt x="0" y="15788"/>
                  </a:lnTo>
                  <a:lnTo>
                    <a:pt x="0" y="19637"/>
                  </a:lnTo>
                  <a:lnTo>
                    <a:pt x="1109" y="20616"/>
                  </a:lnTo>
                  <a:lnTo>
                    <a:pt x="3751" y="19768"/>
                  </a:lnTo>
                  <a:lnTo>
                    <a:pt x="4958" y="19213"/>
                  </a:lnTo>
                  <a:lnTo>
                    <a:pt x="6035" y="2805"/>
                  </a:lnTo>
                  <a:lnTo>
                    <a:pt x="8253" y="3066"/>
                  </a:lnTo>
                  <a:lnTo>
                    <a:pt x="13048" y="20061"/>
                  </a:lnTo>
                  <a:lnTo>
                    <a:pt x="15234" y="21366"/>
                  </a:lnTo>
                  <a:lnTo>
                    <a:pt x="17028" y="20224"/>
                  </a:lnTo>
                  <a:lnTo>
                    <a:pt x="16604" y="15984"/>
                  </a:lnTo>
                  <a:lnTo>
                    <a:pt x="106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9"/>
            <p:cNvSpPr/>
            <p:nvPr/>
          </p:nvSpPr>
          <p:spPr>
            <a:xfrm>
              <a:off x="-8713600" y="7105325"/>
              <a:ext cx="500750" cy="216275"/>
            </a:xfrm>
            <a:custGeom>
              <a:avLst/>
              <a:gdLst/>
              <a:ahLst/>
              <a:cxnLst/>
              <a:rect l="l" t="t" r="r" b="b"/>
              <a:pathLst>
                <a:path w="20030" h="8651" extrusionOk="0">
                  <a:moveTo>
                    <a:pt x="13539" y="0"/>
                  </a:moveTo>
                  <a:cubicBezTo>
                    <a:pt x="13375" y="0"/>
                    <a:pt x="13277" y="4"/>
                    <a:pt x="13277" y="4"/>
                  </a:cubicBezTo>
                  <a:lnTo>
                    <a:pt x="14158" y="3201"/>
                  </a:lnTo>
                  <a:cubicBezTo>
                    <a:pt x="11163" y="1869"/>
                    <a:pt x="8802" y="1347"/>
                    <a:pt x="6940" y="1347"/>
                  </a:cubicBezTo>
                  <a:cubicBezTo>
                    <a:pt x="181" y="1347"/>
                    <a:pt x="1" y="8224"/>
                    <a:pt x="1" y="8224"/>
                  </a:cubicBezTo>
                  <a:cubicBezTo>
                    <a:pt x="1377" y="8523"/>
                    <a:pt x="2776" y="8651"/>
                    <a:pt x="4161" y="8651"/>
                  </a:cubicBezTo>
                  <a:cubicBezTo>
                    <a:pt x="12295" y="8651"/>
                    <a:pt x="19964" y="4244"/>
                    <a:pt x="19964" y="4244"/>
                  </a:cubicBezTo>
                  <a:lnTo>
                    <a:pt x="20029" y="3494"/>
                  </a:lnTo>
                  <a:lnTo>
                    <a:pt x="20029" y="3494"/>
                  </a:lnTo>
                  <a:cubicBezTo>
                    <a:pt x="19290" y="3800"/>
                    <a:pt x="18643" y="3906"/>
                    <a:pt x="18100" y="3906"/>
                  </a:cubicBezTo>
                  <a:cubicBezTo>
                    <a:pt x="16871" y="3906"/>
                    <a:pt x="16175" y="3363"/>
                    <a:pt x="16148" y="3363"/>
                  </a:cubicBezTo>
                  <a:cubicBezTo>
                    <a:pt x="16148" y="3363"/>
                    <a:pt x="16148" y="3363"/>
                    <a:pt x="16148" y="3363"/>
                  </a:cubicBezTo>
                  <a:lnTo>
                    <a:pt x="16148" y="3363"/>
                  </a:lnTo>
                  <a:cubicBezTo>
                    <a:pt x="18333" y="1048"/>
                    <a:pt x="16637" y="297"/>
                    <a:pt x="15071" y="102"/>
                  </a:cubicBezTo>
                  <a:cubicBezTo>
                    <a:pt x="14462" y="15"/>
                    <a:pt x="13868" y="0"/>
                    <a:pt x="135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9"/>
            <p:cNvSpPr/>
            <p:nvPr/>
          </p:nvSpPr>
          <p:spPr>
            <a:xfrm>
              <a:off x="-8705450" y="7196750"/>
              <a:ext cx="490150" cy="104400"/>
            </a:xfrm>
            <a:custGeom>
              <a:avLst/>
              <a:gdLst/>
              <a:ahLst/>
              <a:cxnLst/>
              <a:rect l="l" t="t" r="r" b="b"/>
              <a:pathLst>
                <a:path w="19606" h="4176" extrusionOk="0">
                  <a:moveTo>
                    <a:pt x="19442" y="0"/>
                  </a:moveTo>
                  <a:cubicBezTo>
                    <a:pt x="12745" y="3018"/>
                    <a:pt x="7972" y="3784"/>
                    <a:pt x="4854" y="3784"/>
                  </a:cubicBezTo>
                  <a:cubicBezTo>
                    <a:pt x="1670" y="3784"/>
                    <a:pt x="213" y="2985"/>
                    <a:pt x="197" y="2969"/>
                  </a:cubicBezTo>
                  <a:lnTo>
                    <a:pt x="1" y="3295"/>
                  </a:lnTo>
                  <a:cubicBezTo>
                    <a:pt x="66" y="3328"/>
                    <a:pt x="1599" y="4176"/>
                    <a:pt x="4861" y="4176"/>
                  </a:cubicBezTo>
                  <a:cubicBezTo>
                    <a:pt x="8025" y="4176"/>
                    <a:pt x="12853" y="3360"/>
                    <a:pt x="19606" y="359"/>
                  </a:cubicBezTo>
                  <a:lnTo>
                    <a:pt x="194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9"/>
            <p:cNvSpPr/>
            <p:nvPr/>
          </p:nvSpPr>
          <p:spPr>
            <a:xfrm>
              <a:off x="-8518700" y="7135575"/>
              <a:ext cx="70975" cy="153350"/>
            </a:xfrm>
            <a:custGeom>
              <a:avLst/>
              <a:gdLst/>
              <a:ahLst/>
              <a:cxnLst/>
              <a:rect l="l" t="t" r="r" b="b"/>
              <a:pathLst>
                <a:path w="2839" h="6134" extrusionOk="0">
                  <a:moveTo>
                    <a:pt x="66" y="1"/>
                  </a:moveTo>
                  <a:lnTo>
                    <a:pt x="1" y="360"/>
                  </a:lnTo>
                  <a:cubicBezTo>
                    <a:pt x="34" y="360"/>
                    <a:pt x="1436" y="653"/>
                    <a:pt x="1991" y="1828"/>
                  </a:cubicBezTo>
                  <a:cubicBezTo>
                    <a:pt x="2447" y="2839"/>
                    <a:pt x="2219" y="4241"/>
                    <a:pt x="1306" y="5938"/>
                  </a:cubicBezTo>
                  <a:lnTo>
                    <a:pt x="1632" y="6133"/>
                  </a:lnTo>
                  <a:cubicBezTo>
                    <a:pt x="2611" y="4307"/>
                    <a:pt x="2839" y="2806"/>
                    <a:pt x="2317" y="1664"/>
                  </a:cubicBezTo>
                  <a:cubicBezTo>
                    <a:pt x="1665" y="327"/>
                    <a:pt x="164" y="1"/>
                    <a:pt x="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9"/>
            <p:cNvSpPr/>
            <p:nvPr/>
          </p:nvSpPr>
          <p:spPr>
            <a:xfrm>
              <a:off x="-8391475" y="7188600"/>
              <a:ext cx="42425" cy="28550"/>
            </a:xfrm>
            <a:custGeom>
              <a:avLst/>
              <a:gdLst/>
              <a:ahLst/>
              <a:cxnLst/>
              <a:rect l="l" t="t" r="r" b="b"/>
              <a:pathLst>
                <a:path w="1697" h="1142" extrusionOk="0">
                  <a:moveTo>
                    <a:pt x="196" y="0"/>
                  </a:moveTo>
                  <a:lnTo>
                    <a:pt x="1" y="359"/>
                  </a:lnTo>
                  <a:lnTo>
                    <a:pt x="1501" y="1142"/>
                  </a:lnTo>
                  <a:lnTo>
                    <a:pt x="1697" y="783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9"/>
            <p:cNvSpPr/>
            <p:nvPr/>
          </p:nvSpPr>
          <p:spPr>
            <a:xfrm>
              <a:off x="-8371900" y="7182075"/>
              <a:ext cx="33450" cy="16325"/>
            </a:xfrm>
            <a:custGeom>
              <a:avLst/>
              <a:gdLst/>
              <a:ahLst/>
              <a:cxnLst/>
              <a:rect l="l" t="t" r="r" b="b"/>
              <a:pathLst>
                <a:path w="1338" h="653" extrusionOk="0">
                  <a:moveTo>
                    <a:pt x="98" y="0"/>
                  </a:moveTo>
                  <a:lnTo>
                    <a:pt x="1" y="359"/>
                  </a:lnTo>
                  <a:lnTo>
                    <a:pt x="1240" y="653"/>
                  </a:lnTo>
                  <a:lnTo>
                    <a:pt x="1338" y="32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9"/>
            <p:cNvSpPr/>
            <p:nvPr/>
          </p:nvSpPr>
          <p:spPr>
            <a:xfrm>
              <a:off x="-8011450" y="7099700"/>
              <a:ext cx="514225" cy="202400"/>
            </a:xfrm>
            <a:custGeom>
              <a:avLst/>
              <a:gdLst/>
              <a:ahLst/>
              <a:cxnLst/>
              <a:rect l="l" t="t" r="r" b="b"/>
              <a:pathLst>
                <a:path w="20569" h="8096" extrusionOk="0">
                  <a:moveTo>
                    <a:pt x="5774" y="1"/>
                  </a:moveTo>
                  <a:cubicBezTo>
                    <a:pt x="5774" y="1"/>
                    <a:pt x="4665" y="164"/>
                    <a:pt x="3589" y="490"/>
                  </a:cubicBezTo>
                  <a:cubicBezTo>
                    <a:pt x="1925" y="1012"/>
                    <a:pt x="425" y="2023"/>
                    <a:pt x="3165" y="3784"/>
                  </a:cubicBezTo>
                  <a:cubicBezTo>
                    <a:pt x="3165" y="3784"/>
                    <a:pt x="2164" y="4601"/>
                    <a:pt x="564" y="4601"/>
                  </a:cubicBezTo>
                  <a:cubicBezTo>
                    <a:pt x="384" y="4601"/>
                    <a:pt x="196" y="4590"/>
                    <a:pt x="0" y="4567"/>
                  </a:cubicBezTo>
                  <a:lnTo>
                    <a:pt x="0" y="4567"/>
                  </a:lnTo>
                  <a:lnTo>
                    <a:pt x="196" y="5220"/>
                  </a:lnTo>
                  <a:cubicBezTo>
                    <a:pt x="196" y="5220"/>
                    <a:pt x="2987" y="8095"/>
                    <a:pt x="10017" y="8095"/>
                  </a:cubicBezTo>
                  <a:cubicBezTo>
                    <a:pt x="12722" y="8095"/>
                    <a:pt x="16053" y="7670"/>
                    <a:pt x="20094" y="6492"/>
                  </a:cubicBezTo>
                  <a:cubicBezTo>
                    <a:pt x="20094" y="6492"/>
                    <a:pt x="20568" y="193"/>
                    <a:pt x="14580" y="193"/>
                  </a:cubicBezTo>
                  <a:cubicBezTo>
                    <a:pt x="12403" y="193"/>
                    <a:pt x="9372" y="1025"/>
                    <a:pt x="5154" y="3295"/>
                  </a:cubicBezTo>
                  <a:lnTo>
                    <a:pt x="5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9"/>
            <p:cNvSpPr/>
            <p:nvPr/>
          </p:nvSpPr>
          <p:spPr>
            <a:xfrm>
              <a:off x="-7910325" y="7173900"/>
              <a:ext cx="35900" cy="16350"/>
            </a:xfrm>
            <a:custGeom>
              <a:avLst/>
              <a:gdLst/>
              <a:ahLst/>
              <a:cxnLst/>
              <a:rect l="l" t="t" r="r" b="b"/>
              <a:pathLst>
                <a:path w="1436" h="654" extrusionOk="0">
                  <a:moveTo>
                    <a:pt x="1338" y="1"/>
                  </a:moveTo>
                  <a:lnTo>
                    <a:pt x="0" y="262"/>
                  </a:lnTo>
                  <a:lnTo>
                    <a:pt x="66" y="653"/>
                  </a:lnTo>
                  <a:lnTo>
                    <a:pt x="1436" y="392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9"/>
            <p:cNvSpPr/>
            <p:nvPr/>
          </p:nvSpPr>
          <p:spPr>
            <a:xfrm>
              <a:off x="-7896475" y="7181250"/>
              <a:ext cx="39175" cy="29375"/>
            </a:xfrm>
            <a:custGeom>
              <a:avLst/>
              <a:gdLst/>
              <a:ahLst/>
              <a:cxnLst/>
              <a:rect l="l" t="t" r="r" b="b"/>
              <a:pathLst>
                <a:path w="1567" h="1175" extrusionOk="0">
                  <a:moveTo>
                    <a:pt x="1371" y="1"/>
                  </a:moveTo>
                  <a:lnTo>
                    <a:pt x="1" y="881"/>
                  </a:lnTo>
                  <a:lnTo>
                    <a:pt x="197" y="1175"/>
                  </a:lnTo>
                  <a:lnTo>
                    <a:pt x="1567" y="29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9"/>
            <p:cNvSpPr/>
            <p:nvPr/>
          </p:nvSpPr>
          <p:spPr>
            <a:xfrm>
              <a:off x="-8003300" y="7217950"/>
              <a:ext cx="494225" cy="64450"/>
            </a:xfrm>
            <a:custGeom>
              <a:avLst/>
              <a:gdLst/>
              <a:ahLst/>
              <a:cxnLst/>
              <a:rect l="l" t="t" r="r" b="b"/>
              <a:pathLst>
                <a:path w="19769" h="2578" extrusionOk="0">
                  <a:moveTo>
                    <a:pt x="164" y="0"/>
                  </a:moveTo>
                  <a:lnTo>
                    <a:pt x="1" y="327"/>
                  </a:lnTo>
                  <a:cubicBezTo>
                    <a:pt x="99" y="359"/>
                    <a:pt x="4274" y="2577"/>
                    <a:pt x="10211" y="2577"/>
                  </a:cubicBezTo>
                  <a:cubicBezTo>
                    <a:pt x="13049" y="2577"/>
                    <a:pt x="16343" y="2023"/>
                    <a:pt x="19768" y="490"/>
                  </a:cubicBezTo>
                  <a:lnTo>
                    <a:pt x="19605" y="131"/>
                  </a:lnTo>
                  <a:cubicBezTo>
                    <a:pt x="16231" y="1663"/>
                    <a:pt x="12987" y="2178"/>
                    <a:pt x="10148" y="2178"/>
                  </a:cubicBezTo>
                  <a:cubicBezTo>
                    <a:pt x="4342" y="2178"/>
                    <a:pt x="230" y="22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9"/>
            <p:cNvSpPr/>
            <p:nvPr/>
          </p:nvSpPr>
          <p:spPr>
            <a:xfrm>
              <a:off x="-7827150" y="7111925"/>
              <a:ext cx="101150" cy="164775"/>
            </a:xfrm>
            <a:custGeom>
              <a:avLst/>
              <a:gdLst/>
              <a:ahLst/>
              <a:cxnLst/>
              <a:rect l="l" t="t" r="r" b="b"/>
              <a:pathLst>
                <a:path w="4046" h="6591" extrusionOk="0">
                  <a:moveTo>
                    <a:pt x="3882" y="1"/>
                  </a:moveTo>
                  <a:cubicBezTo>
                    <a:pt x="3850" y="33"/>
                    <a:pt x="1" y="2089"/>
                    <a:pt x="1240" y="6590"/>
                  </a:cubicBezTo>
                  <a:lnTo>
                    <a:pt x="1599" y="6492"/>
                  </a:lnTo>
                  <a:cubicBezTo>
                    <a:pt x="457" y="2252"/>
                    <a:pt x="3882" y="392"/>
                    <a:pt x="4045" y="327"/>
                  </a:cubicBezTo>
                  <a:lnTo>
                    <a:pt x="38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9"/>
            <p:cNvSpPr/>
            <p:nvPr/>
          </p:nvSpPr>
          <p:spPr>
            <a:xfrm>
              <a:off x="-8852225" y="6479925"/>
              <a:ext cx="559450" cy="244425"/>
            </a:xfrm>
            <a:custGeom>
              <a:avLst/>
              <a:gdLst/>
              <a:ahLst/>
              <a:cxnLst/>
              <a:rect l="l" t="t" r="r" b="b"/>
              <a:pathLst>
                <a:path w="22378" h="9777" extrusionOk="0">
                  <a:moveTo>
                    <a:pt x="2414" y="0"/>
                  </a:moveTo>
                  <a:lnTo>
                    <a:pt x="0" y="3262"/>
                  </a:lnTo>
                  <a:cubicBezTo>
                    <a:pt x="0" y="3262"/>
                    <a:pt x="1778" y="9777"/>
                    <a:pt x="8676" y="9777"/>
                  </a:cubicBezTo>
                  <a:cubicBezTo>
                    <a:pt x="11840" y="9777"/>
                    <a:pt x="16083" y="8405"/>
                    <a:pt x="21725" y="4404"/>
                  </a:cubicBezTo>
                  <a:lnTo>
                    <a:pt x="22378" y="2447"/>
                  </a:lnTo>
                  <a:lnTo>
                    <a:pt x="22378" y="2447"/>
                  </a:lnTo>
                  <a:cubicBezTo>
                    <a:pt x="22377" y="2447"/>
                    <a:pt x="19341" y="3388"/>
                    <a:pt x="15089" y="3388"/>
                  </a:cubicBezTo>
                  <a:cubicBezTo>
                    <a:pt x="11385" y="3388"/>
                    <a:pt x="6758" y="2674"/>
                    <a:pt x="2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9"/>
            <p:cNvSpPr/>
            <p:nvPr/>
          </p:nvSpPr>
          <p:spPr>
            <a:xfrm>
              <a:off x="-8388200" y="6470950"/>
              <a:ext cx="675250" cy="294425"/>
            </a:xfrm>
            <a:custGeom>
              <a:avLst/>
              <a:gdLst/>
              <a:ahLst/>
              <a:cxnLst/>
              <a:rect l="l" t="t" r="r" b="b"/>
              <a:pathLst>
                <a:path w="27010" h="11777" extrusionOk="0">
                  <a:moveTo>
                    <a:pt x="16473" y="1"/>
                  </a:moveTo>
                  <a:lnTo>
                    <a:pt x="6687" y="262"/>
                  </a:lnTo>
                  <a:cubicBezTo>
                    <a:pt x="6687" y="262"/>
                    <a:pt x="0" y="2806"/>
                    <a:pt x="457" y="5742"/>
                  </a:cubicBezTo>
                  <a:cubicBezTo>
                    <a:pt x="881" y="8678"/>
                    <a:pt x="4110" y="9982"/>
                    <a:pt x="4110" y="9982"/>
                  </a:cubicBezTo>
                  <a:lnTo>
                    <a:pt x="3849" y="10994"/>
                  </a:lnTo>
                  <a:lnTo>
                    <a:pt x="20127" y="11776"/>
                  </a:lnTo>
                  <a:lnTo>
                    <a:pt x="20127" y="11776"/>
                  </a:lnTo>
                  <a:lnTo>
                    <a:pt x="18920" y="6557"/>
                  </a:lnTo>
                  <a:cubicBezTo>
                    <a:pt x="18920" y="6525"/>
                    <a:pt x="27009" y="4176"/>
                    <a:pt x="16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9"/>
            <p:cNvSpPr/>
            <p:nvPr/>
          </p:nvSpPr>
          <p:spPr>
            <a:xfrm>
              <a:off x="-8277300" y="6718050"/>
              <a:ext cx="332750" cy="18775"/>
            </a:xfrm>
            <a:custGeom>
              <a:avLst/>
              <a:gdLst/>
              <a:ahLst/>
              <a:cxnLst/>
              <a:rect l="l" t="t" r="r" b="b"/>
              <a:pathLst>
                <a:path w="13310" h="751" extrusionOk="0">
                  <a:moveTo>
                    <a:pt x="0" y="0"/>
                  </a:moveTo>
                  <a:lnTo>
                    <a:pt x="0" y="359"/>
                  </a:lnTo>
                  <a:lnTo>
                    <a:pt x="13277" y="751"/>
                  </a:lnTo>
                  <a:lnTo>
                    <a:pt x="13309" y="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9"/>
            <p:cNvSpPr/>
            <p:nvPr/>
          </p:nvSpPr>
          <p:spPr>
            <a:xfrm>
              <a:off x="-8244675" y="6467700"/>
              <a:ext cx="142725" cy="261800"/>
            </a:xfrm>
            <a:custGeom>
              <a:avLst/>
              <a:gdLst/>
              <a:ahLst/>
              <a:cxnLst/>
              <a:rect l="l" t="t" r="r" b="b"/>
              <a:pathLst>
                <a:path w="5709" h="10472" extrusionOk="0">
                  <a:moveTo>
                    <a:pt x="5415" y="0"/>
                  </a:moveTo>
                  <a:cubicBezTo>
                    <a:pt x="5382" y="33"/>
                    <a:pt x="0" y="6035"/>
                    <a:pt x="3817" y="10471"/>
                  </a:cubicBezTo>
                  <a:lnTo>
                    <a:pt x="4110" y="10210"/>
                  </a:lnTo>
                  <a:cubicBezTo>
                    <a:pt x="522" y="6035"/>
                    <a:pt x="5676" y="261"/>
                    <a:pt x="5709" y="228"/>
                  </a:cubicBezTo>
                  <a:lnTo>
                    <a:pt x="54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9"/>
            <p:cNvSpPr/>
            <p:nvPr/>
          </p:nvSpPr>
          <p:spPr>
            <a:xfrm>
              <a:off x="-8272400" y="6501950"/>
              <a:ext cx="345775" cy="103575"/>
            </a:xfrm>
            <a:custGeom>
              <a:avLst/>
              <a:gdLst/>
              <a:ahLst/>
              <a:cxnLst/>
              <a:rect l="l" t="t" r="r" b="b"/>
              <a:pathLst>
                <a:path w="13831" h="4143" extrusionOk="0">
                  <a:moveTo>
                    <a:pt x="294" y="0"/>
                  </a:moveTo>
                  <a:lnTo>
                    <a:pt x="0" y="294"/>
                  </a:lnTo>
                  <a:lnTo>
                    <a:pt x="3849" y="4143"/>
                  </a:lnTo>
                  <a:lnTo>
                    <a:pt x="4012" y="4012"/>
                  </a:lnTo>
                  <a:cubicBezTo>
                    <a:pt x="4045" y="3980"/>
                    <a:pt x="8009" y="618"/>
                    <a:pt x="13593" y="618"/>
                  </a:cubicBezTo>
                  <a:cubicBezTo>
                    <a:pt x="13672" y="618"/>
                    <a:pt x="13751" y="619"/>
                    <a:pt x="13831" y="620"/>
                  </a:cubicBezTo>
                  <a:lnTo>
                    <a:pt x="13831" y="229"/>
                  </a:lnTo>
                  <a:cubicBezTo>
                    <a:pt x="13742" y="227"/>
                    <a:pt x="13654" y="226"/>
                    <a:pt x="13566" y="226"/>
                  </a:cubicBezTo>
                  <a:cubicBezTo>
                    <a:pt x="8448" y="226"/>
                    <a:pt x="4652" y="2979"/>
                    <a:pt x="3882" y="3588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9"/>
            <p:cNvSpPr/>
            <p:nvPr/>
          </p:nvSpPr>
          <p:spPr>
            <a:xfrm>
              <a:off x="-8238975" y="6522325"/>
              <a:ext cx="46500" cy="82400"/>
            </a:xfrm>
            <a:custGeom>
              <a:avLst/>
              <a:gdLst/>
              <a:ahLst/>
              <a:cxnLst/>
              <a:rect l="l" t="t" r="r" b="b"/>
              <a:pathLst>
                <a:path w="1860" h="3296" extrusionOk="0">
                  <a:moveTo>
                    <a:pt x="686" y="1"/>
                  </a:moveTo>
                  <a:lnTo>
                    <a:pt x="1" y="3034"/>
                  </a:lnTo>
                  <a:lnTo>
                    <a:pt x="1175" y="3295"/>
                  </a:lnTo>
                  <a:lnTo>
                    <a:pt x="1860" y="262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9"/>
            <p:cNvSpPr/>
            <p:nvPr/>
          </p:nvSpPr>
          <p:spPr>
            <a:xfrm>
              <a:off x="-8233275" y="6566375"/>
              <a:ext cx="22875" cy="52200"/>
            </a:xfrm>
            <a:custGeom>
              <a:avLst/>
              <a:gdLst/>
              <a:ahLst/>
              <a:cxnLst/>
              <a:rect l="l" t="t" r="r" b="b"/>
              <a:pathLst>
                <a:path w="915" h="2088" extrusionOk="0">
                  <a:moveTo>
                    <a:pt x="523" y="0"/>
                  </a:moveTo>
                  <a:lnTo>
                    <a:pt x="1" y="1990"/>
                  </a:lnTo>
                  <a:lnTo>
                    <a:pt x="392" y="2088"/>
                  </a:lnTo>
                  <a:lnTo>
                    <a:pt x="914" y="98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9"/>
            <p:cNvSpPr/>
            <p:nvPr/>
          </p:nvSpPr>
          <p:spPr>
            <a:xfrm>
              <a:off x="-8113400" y="6526400"/>
              <a:ext cx="29400" cy="75875"/>
            </a:xfrm>
            <a:custGeom>
              <a:avLst/>
              <a:gdLst/>
              <a:ahLst/>
              <a:cxnLst/>
              <a:rect l="l" t="t" r="r" b="b"/>
              <a:pathLst>
                <a:path w="1176" h="3035" extrusionOk="0">
                  <a:moveTo>
                    <a:pt x="1" y="1"/>
                  </a:moveTo>
                  <a:lnTo>
                    <a:pt x="1" y="3034"/>
                  </a:lnTo>
                  <a:lnTo>
                    <a:pt x="1175" y="303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9"/>
            <p:cNvSpPr/>
            <p:nvPr/>
          </p:nvSpPr>
          <p:spPr>
            <a:xfrm>
              <a:off x="-8102775" y="6567175"/>
              <a:ext cx="8975" cy="50600"/>
            </a:xfrm>
            <a:custGeom>
              <a:avLst/>
              <a:gdLst/>
              <a:ahLst/>
              <a:cxnLst/>
              <a:rect l="l" t="t" r="r" b="b"/>
              <a:pathLst>
                <a:path w="359" h="2024" extrusionOk="0">
                  <a:moveTo>
                    <a:pt x="0" y="1"/>
                  </a:moveTo>
                  <a:lnTo>
                    <a:pt x="0" y="2023"/>
                  </a:lnTo>
                  <a:lnTo>
                    <a:pt x="359" y="2023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9"/>
            <p:cNvSpPr/>
            <p:nvPr/>
          </p:nvSpPr>
          <p:spPr>
            <a:xfrm>
              <a:off x="-8910125" y="6277675"/>
              <a:ext cx="212875" cy="122350"/>
            </a:xfrm>
            <a:custGeom>
              <a:avLst/>
              <a:gdLst/>
              <a:ahLst/>
              <a:cxnLst/>
              <a:rect l="l" t="t" r="r" b="b"/>
              <a:pathLst>
                <a:path w="8515" h="4894" extrusionOk="0">
                  <a:moveTo>
                    <a:pt x="457" y="1"/>
                  </a:moveTo>
                  <a:lnTo>
                    <a:pt x="0" y="490"/>
                  </a:lnTo>
                  <a:cubicBezTo>
                    <a:pt x="66" y="588"/>
                    <a:pt x="6394" y="4894"/>
                    <a:pt x="6394" y="4894"/>
                  </a:cubicBezTo>
                  <a:lnTo>
                    <a:pt x="8514" y="336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9"/>
            <p:cNvSpPr/>
            <p:nvPr/>
          </p:nvSpPr>
          <p:spPr>
            <a:xfrm>
              <a:off x="-8685050" y="6378800"/>
              <a:ext cx="556200" cy="367825"/>
            </a:xfrm>
            <a:custGeom>
              <a:avLst/>
              <a:gdLst/>
              <a:ahLst/>
              <a:cxnLst/>
              <a:rect l="l" t="t" r="r" b="b"/>
              <a:pathLst>
                <a:path w="22248" h="14713" extrusionOk="0">
                  <a:moveTo>
                    <a:pt x="457" y="1"/>
                  </a:moveTo>
                  <a:lnTo>
                    <a:pt x="0" y="164"/>
                  </a:lnTo>
                  <a:lnTo>
                    <a:pt x="21725" y="14712"/>
                  </a:lnTo>
                  <a:lnTo>
                    <a:pt x="22247" y="1285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9"/>
            <p:cNvSpPr/>
            <p:nvPr/>
          </p:nvSpPr>
          <p:spPr>
            <a:xfrm>
              <a:off x="-8953350" y="6236900"/>
              <a:ext cx="324600" cy="256100"/>
            </a:xfrm>
            <a:custGeom>
              <a:avLst/>
              <a:gdLst/>
              <a:ahLst/>
              <a:cxnLst/>
              <a:rect l="l" t="t" r="r" b="b"/>
              <a:pathLst>
                <a:path w="12984" h="10244" extrusionOk="0">
                  <a:moveTo>
                    <a:pt x="3230" y="1"/>
                  </a:moveTo>
                  <a:lnTo>
                    <a:pt x="1" y="1534"/>
                  </a:lnTo>
                  <a:lnTo>
                    <a:pt x="4274" y="6981"/>
                  </a:lnTo>
                  <a:lnTo>
                    <a:pt x="3132" y="9591"/>
                  </a:lnTo>
                  <a:lnTo>
                    <a:pt x="4045" y="10243"/>
                  </a:lnTo>
                  <a:lnTo>
                    <a:pt x="6003" y="7308"/>
                  </a:lnTo>
                  <a:lnTo>
                    <a:pt x="12983" y="6459"/>
                  </a:lnTo>
                  <a:lnTo>
                    <a:pt x="11874" y="3589"/>
                  </a:lnTo>
                  <a:lnTo>
                    <a:pt x="5089" y="6949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9"/>
            <p:cNvSpPr/>
            <p:nvPr/>
          </p:nvSpPr>
          <p:spPr>
            <a:xfrm>
              <a:off x="-8709525" y="6343725"/>
              <a:ext cx="36725" cy="62825"/>
            </a:xfrm>
            <a:custGeom>
              <a:avLst/>
              <a:gdLst/>
              <a:ahLst/>
              <a:cxnLst/>
              <a:rect l="l" t="t" r="r" b="b"/>
              <a:pathLst>
                <a:path w="1469" h="2513" extrusionOk="0">
                  <a:moveTo>
                    <a:pt x="327" y="1"/>
                  </a:moveTo>
                  <a:lnTo>
                    <a:pt x="1" y="131"/>
                  </a:lnTo>
                  <a:lnTo>
                    <a:pt x="1143" y="2513"/>
                  </a:lnTo>
                  <a:lnTo>
                    <a:pt x="1469" y="2350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9"/>
            <p:cNvSpPr/>
            <p:nvPr/>
          </p:nvSpPr>
          <p:spPr>
            <a:xfrm>
              <a:off x="-8689950" y="6337200"/>
              <a:ext cx="38350" cy="66900"/>
            </a:xfrm>
            <a:custGeom>
              <a:avLst/>
              <a:gdLst/>
              <a:ahLst/>
              <a:cxnLst/>
              <a:rect l="l" t="t" r="r" b="b"/>
              <a:pathLst>
                <a:path w="1534" h="2676" extrusionOk="0">
                  <a:moveTo>
                    <a:pt x="392" y="1"/>
                  </a:moveTo>
                  <a:lnTo>
                    <a:pt x="1" y="164"/>
                  </a:lnTo>
                  <a:lnTo>
                    <a:pt x="1175" y="2676"/>
                  </a:lnTo>
                  <a:lnTo>
                    <a:pt x="1534" y="2513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9"/>
            <p:cNvSpPr/>
            <p:nvPr/>
          </p:nvSpPr>
          <p:spPr>
            <a:xfrm>
              <a:off x="-8923175" y="6281750"/>
              <a:ext cx="66075" cy="36725"/>
            </a:xfrm>
            <a:custGeom>
              <a:avLst/>
              <a:gdLst/>
              <a:ahLst/>
              <a:cxnLst/>
              <a:rect l="l" t="t" r="r" b="b"/>
              <a:pathLst>
                <a:path w="2643" h="1469" extrusionOk="0">
                  <a:moveTo>
                    <a:pt x="2480" y="1"/>
                  </a:moveTo>
                  <a:lnTo>
                    <a:pt x="0" y="1143"/>
                  </a:lnTo>
                  <a:lnTo>
                    <a:pt x="164" y="1469"/>
                  </a:lnTo>
                  <a:lnTo>
                    <a:pt x="2643" y="360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9"/>
            <p:cNvSpPr/>
            <p:nvPr/>
          </p:nvSpPr>
          <p:spPr>
            <a:xfrm>
              <a:off x="-8935400" y="6258100"/>
              <a:ext cx="71775" cy="47325"/>
            </a:xfrm>
            <a:custGeom>
              <a:avLst/>
              <a:gdLst/>
              <a:ahLst/>
              <a:cxnLst/>
              <a:rect l="l" t="t" r="r" b="b"/>
              <a:pathLst>
                <a:path w="2871" h="1893" extrusionOk="0">
                  <a:moveTo>
                    <a:pt x="2675" y="1"/>
                  </a:moveTo>
                  <a:lnTo>
                    <a:pt x="0" y="1534"/>
                  </a:lnTo>
                  <a:lnTo>
                    <a:pt x="196" y="1893"/>
                  </a:lnTo>
                  <a:lnTo>
                    <a:pt x="2871" y="360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9"/>
            <p:cNvSpPr/>
            <p:nvPr/>
          </p:nvSpPr>
          <p:spPr>
            <a:xfrm>
              <a:off x="-8993300" y="6413875"/>
              <a:ext cx="194100" cy="208650"/>
            </a:xfrm>
            <a:custGeom>
              <a:avLst/>
              <a:gdLst/>
              <a:ahLst/>
              <a:cxnLst/>
              <a:rect l="l" t="t" r="r" b="b"/>
              <a:pathLst>
                <a:path w="7764" h="8346" extrusionOk="0">
                  <a:moveTo>
                    <a:pt x="3686" y="0"/>
                  </a:moveTo>
                  <a:cubicBezTo>
                    <a:pt x="3686" y="0"/>
                    <a:pt x="0" y="2936"/>
                    <a:pt x="1077" y="6426"/>
                  </a:cubicBezTo>
                  <a:cubicBezTo>
                    <a:pt x="1480" y="7788"/>
                    <a:pt x="2430" y="8346"/>
                    <a:pt x="3460" y="8346"/>
                  </a:cubicBezTo>
                  <a:cubicBezTo>
                    <a:pt x="5094" y="8346"/>
                    <a:pt x="6931" y="6942"/>
                    <a:pt x="7111" y="5122"/>
                  </a:cubicBezTo>
                  <a:lnTo>
                    <a:pt x="7764" y="1729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9"/>
            <p:cNvSpPr/>
            <p:nvPr/>
          </p:nvSpPr>
          <p:spPr>
            <a:xfrm>
              <a:off x="-8846525" y="6439575"/>
              <a:ext cx="93800" cy="146000"/>
            </a:xfrm>
            <a:custGeom>
              <a:avLst/>
              <a:gdLst/>
              <a:ahLst/>
              <a:cxnLst/>
              <a:rect l="l" t="t" r="r" b="b"/>
              <a:pathLst>
                <a:path w="3752" h="5840" extrusionOk="0">
                  <a:moveTo>
                    <a:pt x="2869" y="0"/>
                  </a:moveTo>
                  <a:cubicBezTo>
                    <a:pt x="2220" y="0"/>
                    <a:pt x="1327" y="1009"/>
                    <a:pt x="718" y="2430"/>
                  </a:cubicBezTo>
                  <a:cubicBezTo>
                    <a:pt x="1" y="3996"/>
                    <a:pt x="1" y="5529"/>
                    <a:pt x="653" y="5790"/>
                  </a:cubicBezTo>
                  <a:cubicBezTo>
                    <a:pt x="727" y="5823"/>
                    <a:pt x="807" y="5839"/>
                    <a:pt x="891" y="5839"/>
                  </a:cubicBezTo>
                  <a:cubicBezTo>
                    <a:pt x="1545" y="5839"/>
                    <a:pt x="2460" y="4858"/>
                    <a:pt x="3067" y="3441"/>
                  </a:cubicBezTo>
                  <a:cubicBezTo>
                    <a:pt x="3752" y="1843"/>
                    <a:pt x="3752" y="310"/>
                    <a:pt x="3100" y="49"/>
                  </a:cubicBezTo>
                  <a:cubicBezTo>
                    <a:pt x="3027" y="16"/>
                    <a:pt x="2950" y="0"/>
                    <a:pt x="2869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9"/>
            <p:cNvSpPr/>
            <p:nvPr/>
          </p:nvSpPr>
          <p:spPr>
            <a:xfrm>
              <a:off x="-8966400" y="6555775"/>
              <a:ext cx="125625" cy="44050"/>
            </a:xfrm>
            <a:custGeom>
              <a:avLst/>
              <a:gdLst/>
              <a:ahLst/>
              <a:cxnLst/>
              <a:rect l="l" t="t" r="r" b="b"/>
              <a:pathLst>
                <a:path w="5025" h="1762" extrusionOk="0">
                  <a:moveTo>
                    <a:pt x="131" y="0"/>
                  </a:moveTo>
                  <a:lnTo>
                    <a:pt x="1" y="424"/>
                  </a:lnTo>
                  <a:lnTo>
                    <a:pt x="4894" y="1762"/>
                  </a:lnTo>
                  <a:lnTo>
                    <a:pt x="5024" y="130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9"/>
            <p:cNvSpPr/>
            <p:nvPr/>
          </p:nvSpPr>
          <p:spPr>
            <a:xfrm>
              <a:off x="-8962325" y="6498675"/>
              <a:ext cx="135400" cy="63650"/>
            </a:xfrm>
            <a:custGeom>
              <a:avLst/>
              <a:gdLst/>
              <a:ahLst/>
              <a:cxnLst/>
              <a:rect l="l" t="t" r="r" b="b"/>
              <a:pathLst>
                <a:path w="5416" h="2546" extrusionOk="0">
                  <a:moveTo>
                    <a:pt x="164" y="1"/>
                  </a:moveTo>
                  <a:lnTo>
                    <a:pt x="1" y="425"/>
                  </a:lnTo>
                  <a:lnTo>
                    <a:pt x="5253" y="2545"/>
                  </a:lnTo>
                  <a:lnTo>
                    <a:pt x="5416" y="2121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9"/>
            <p:cNvSpPr/>
            <p:nvPr/>
          </p:nvSpPr>
          <p:spPr>
            <a:xfrm>
              <a:off x="-8934600" y="6456275"/>
              <a:ext cx="119900" cy="61175"/>
            </a:xfrm>
            <a:custGeom>
              <a:avLst/>
              <a:gdLst/>
              <a:ahLst/>
              <a:cxnLst/>
              <a:rect l="l" t="t" r="r" b="b"/>
              <a:pathLst>
                <a:path w="4796" h="2447" extrusionOk="0">
                  <a:moveTo>
                    <a:pt x="164" y="0"/>
                  </a:moveTo>
                  <a:lnTo>
                    <a:pt x="1" y="425"/>
                  </a:lnTo>
                  <a:lnTo>
                    <a:pt x="4633" y="2447"/>
                  </a:lnTo>
                  <a:lnTo>
                    <a:pt x="4796" y="202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9"/>
            <p:cNvSpPr/>
            <p:nvPr/>
          </p:nvSpPr>
          <p:spPr>
            <a:xfrm>
              <a:off x="-8212875" y="6677200"/>
              <a:ext cx="183500" cy="236500"/>
            </a:xfrm>
            <a:custGeom>
              <a:avLst/>
              <a:gdLst/>
              <a:ahLst/>
              <a:cxnLst/>
              <a:rect l="l" t="t" r="r" b="b"/>
              <a:pathLst>
                <a:path w="7340" h="9460" extrusionOk="0">
                  <a:moveTo>
                    <a:pt x="3821" y="0"/>
                  </a:moveTo>
                  <a:cubicBezTo>
                    <a:pt x="3798" y="0"/>
                    <a:pt x="3775" y="1"/>
                    <a:pt x="3752" y="3"/>
                  </a:cubicBezTo>
                  <a:cubicBezTo>
                    <a:pt x="2969" y="101"/>
                    <a:pt x="2871" y="917"/>
                    <a:pt x="2936" y="1439"/>
                  </a:cubicBezTo>
                  <a:cubicBezTo>
                    <a:pt x="2876" y="1436"/>
                    <a:pt x="2815" y="1434"/>
                    <a:pt x="2755" y="1434"/>
                  </a:cubicBezTo>
                  <a:cubicBezTo>
                    <a:pt x="2159" y="1434"/>
                    <a:pt x="1557" y="1591"/>
                    <a:pt x="1142" y="2124"/>
                  </a:cubicBezTo>
                  <a:cubicBezTo>
                    <a:pt x="0" y="3592"/>
                    <a:pt x="718" y="7408"/>
                    <a:pt x="3165" y="8941"/>
                  </a:cubicBezTo>
                  <a:cubicBezTo>
                    <a:pt x="3710" y="9298"/>
                    <a:pt x="4233" y="9460"/>
                    <a:pt x="4702" y="9460"/>
                  </a:cubicBezTo>
                  <a:cubicBezTo>
                    <a:pt x="6338" y="9460"/>
                    <a:pt x="7324" y="7496"/>
                    <a:pt x="6361" y="4962"/>
                  </a:cubicBezTo>
                  <a:lnTo>
                    <a:pt x="7340" y="4342"/>
                  </a:lnTo>
                  <a:lnTo>
                    <a:pt x="7340" y="2417"/>
                  </a:lnTo>
                  <a:lnTo>
                    <a:pt x="5578" y="2254"/>
                  </a:lnTo>
                  <a:cubicBezTo>
                    <a:pt x="5578" y="2254"/>
                    <a:pt x="4921" y="0"/>
                    <a:pt x="3821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9"/>
            <p:cNvSpPr/>
            <p:nvPr/>
          </p:nvSpPr>
          <p:spPr>
            <a:xfrm>
              <a:off x="-8140300" y="6709075"/>
              <a:ext cx="41625" cy="17150"/>
            </a:xfrm>
            <a:custGeom>
              <a:avLst/>
              <a:gdLst/>
              <a:ahLst/>
              <a:cxnLst/>
              <a:rect l="l" t="t" r="r" b="b"/>
              <a:pathLst>
                <a:path w="1665" h="686" extrusionOk="0">
                  <a:moveTo>
                    <a:pt x="66" y="1"/>
                  </a:moveTo>
                  <a:lnTo>
                    <a:pt x="1" y="359"/>
                  </a:lnTo>
                  <a:lnTo>
                    <a:pt x="1599" y="686"/>
                  </a:lnTo>
                  <a:lnTo>
                    <a:pt x="1664" y="327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9"/>
            <p:cNvSpPr/>
            <p:nvPr/>
          </p:nvSpPr>
          <p:spPr>
            <a:xfrm>
              <a:off x="-8168025" y="6722125"/>
              <a:ext cx="110925" cy="146000"/>
            </a:xfrm>
            <a:custGeom>
              <a:avLst/>
              <a:gdLst/>
              <a:ahLst/>
              <a:cxnLst/>
              <a:rect l="l" t="t" r="r" b="b"/>
              <a:pathLst>
                <a:path w="4437" h="5840" extrusionOk="0">
                  <a:moveTo>
                    <a:pt x="359" y="1"/>
                  </a:moveTo>
                  <a:cubicBezTo>
                    <a:pt x="359" y="98"/>
                    <a:pt x="0" y="2382"/>
                    <a:pt x="1240" y="4078"/>
                  </a:cubicBezTo>
                  <a:cubicBezTo>
                    <a:pt x="1958" y="5057"/>
                    <a:pt x="3001" y="5644"/>
                    <a:pt x="4404" y="5840"/>
                  </a:cubicBezTo>
                  <a:lnTo>
                    <a:pt x="4437" y="5481"/>
                  </a:lnTo>
                  <a:cubicBezTo>
                    <a:pt x="3132" y="5285"/>
                    <a:pt x="2186" y="4730"/>
                    <a:pt x="1534" y="3882"/>
                  </a:cubicBezTo>
                  <a:cubicBezTo>
                    <a:pt x="392" y="2284"/>
                    <a:pt x="718" y="131"/>
                    <a:pt x="718" y="98"/>
                  </a:cubicBezTo>
                  <a:lnTo>
                    <a:pt x="3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9"/>
            <p:cNvSpPr/>
            <p:nvPr/>
          </p:nvSpPr>
          <p:spPr>
            <a:xfrm>
              <a:off x="-8199025" y="6760450"/>
              <a:ext cx="44875" cy="31025"/>
            </a:xfrm>
            <a:custGeom>
              <a:avLst/>
              <a:gdLst/>
              <a:ahLst/>
              <a:cxnLst/>
              <a:rect l="l" t="t" r="r" b="b"/>
              <a:pathLst>
                <a:path w="1795" h="1241" extrusionOk="0">
                  <a:moveTo>
                    <a:pt x="1632" y="1"/>
                  </a:moveTo>
                  <a:lnTo>
                    <a:pt x="1" y="914"/>
                  </a:lnTo>
                  <a:lnTo>
                    <a:pt x="164" y="1240"/>
                  </a:lnTo>
                  <a:lnTo>
                    <a:pt x="1795" y="327"/>
                  </a:lnTo>
                  <a:lnTo>
                    <a:pt x="16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9"/>
            <p:cNvSpPr/>
            <p:nvPr/>
          </p:nvSpPr>
          <p:spPr>
            <a:xfrm>
              <a:off x="-8175375" y="6812650"/>
              <a:ext cx="45700" cy="44875"/>
            </a:xfrm>
            <a:custGeom>
              <a:avLst/>
              <a:gdLst/>
              <a:ahLst/>
              <a:cxnLst/>
              <a:rect l="l" t="t" r="r" b="b"/>
              <a:pathLst>
                <a:path w="1828" h="1795" extrusionOk="0">
                  <a:moveTo>
                    <a:pt x="1567" y="0"/>
                  </a:moveTo>
                  <a:lnTo>
                    <a:pt x="1" y="1533"/>
                  </a:lnTo>
                  <a:lnTo>
                    <a:pt x="229" y="1794"/>
                  </a:lnTo>
                  <a:lnTo>
                    <a:pt x="1828" y="261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9"/>
            <p:cNvSpPr/>
            <p:nvPr/>
          </p:nvSpPr>
          <p:spPr>
            <a:xfrm>
              <a:off x="-8125625" y="6848525"/>
              <a:ext cx="31025" cy="52225"/>
            </a:xfrm>
            <a:custGeom>
              <a:avLst/>
              <a:gdLst/>
              <a:ahLst/>
              <a:cxnLst/>
              <a:rect l="l" t="t" r="r" b="b"/>
              <a:pathLst>
                <a:path w="1241" h="2089" extrusionOk="0">
                  <a:moveTo>
                    <a:pt x="881" y="1"/>
                  </a:moveTo>
                  <a:lnTo>
                    <a:pt x="1" y="1958"/>
                  </a:lnTo>
                  <a:lnTo>
                    <a:pt x="327" y="2088"/>
                  </a:lnTo>
                  <a:lnTo>
                    <a:pt x="1240" y="13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9"/>
            <p:cNvSpPr/>
            <p:nvPr/>
          </p:nvSpPr>
          <p:spPr>
            <a:xfrm>
              <a:off x="-8060375" y="6536200"/>
              <a:ext cx="293825" cy="284700"/>
            </a:xfrm>
            <a:custGeom>
              <a:avLst/>
              <a:gdLst/>
              <a:ahLst/>
              <a:cxnLst/>
              <a:rect l="l" t="t" r="r" b="b"/>
              <a:pathLst>
                <a:path w="11753" h="11388" extrusionOk="0">
                  <a:moveTo>
                    <a:pt x="2806" y="0"/>
                  </a:moveTo>
                  <a:lnTo>
                    <a:pt x="1272" y="555"/>
                  </a:lnTo>
                  <a:lnTo>
                    <a:pt x="4600" y="7372"/>
                  </a:lnTo>
                  <a:lnTo>
                    <a:pt x="0" y="7503"/>
                  </a:lnTo>
                  <a:lnTo>
                    <a:pt x="751" y="10765"/>
                  </a:lnTo>
                  <a:lnTo>
                    <a:pt x="2479" y="9949"/>
                  </a:lnTo>
                  <a:cubicBezTo>
                    <a:pt x="4089" y="10900"/>
                    <a:pt x="5895" y="11387"/>
                    <a:pt x="7455" y="11387"/>
                  </a:cubicBezTo>
                  <a:cubicBezTo>
                    <a:pt x="9910" y="11387"/>
                    <a:pt x="11753" y="10179"/>
                    <a:pt x="11254" y="7666"/>
                  </a:cubicBezTo>
                  <a:cubicBezTo>
                    <a:pt x="10471" y="3523"/>
                    <a:pt x="2806" y="0"/>
                    <a:pt x="28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9"/>
            <p:cNvSpPr/>
            <p:nvPr/>
          </p:nvSpPr>
          <p:spPr>
            <a:xfrm>
              <a:off x="-8040800" y="6764525"/>
              <a:ext cx="39975" cy="26125"/>
            </a:xfrm>
            <a:custGeom>
              <a:avLst/>
              <a:gdLst/>
              <a:ahLst/>
              <a:cxnLst/>
              <a:rect l="l" t="t" r="r" b="b"/>
              <a:pathLst>
                <a:path w="1599" h="1045" extrusionOk="0">
                  <a:moveTo>
                    <a:pt x="1435" y="1"/>
                  </a:moveTo>
                  <a:lnTo>
                    <a:pt x="0" y="751"/>
                  </a:lnTo>
                  <a:lnTo>
                    <a:pt x="196" y="1045"/>
                  </a:lnTo>
                  <a:lnTo>
                    <a:pt x="1599" y="32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9"/>
            <p:cNvSpPr/>
            <p:nvPr/>
          </p:nvSpPr>
          <p:spPr>
            <a:xfrm>
              <a:off x="-8051400" y="6747400"/>
              <a:ext cx="44875" cy="22875"/>
            </a:xfrm>
            <a:custGeom>
              <a:avLst/>
              <a:gdLst/>
              <a:ahLst/>
              <a:cxnLst/>
              <a:rect l="l" t="t" r="r" b="b"/>
              <a:pathLst>
                <a:path w="1795" h="915" extrusionOk="0">
                  <a:moveTo>
                    <a:pt x="1664" y="1"/>
                  </a:moveTo>
                  <a:lnTo>
                    <a:pt x="0" y="523"/>
                  </a:lnTo>
                  <a:lnTo>
                    <a:pt x="131" y="914"/>
                  </a:lnTo>
                  <a:lnTo>
                    <a:pt x="1794" y="392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9"/>
            <p:cNvSpPr/>
            <p:nvPr/>
          </p:nvSpPr>
          <p:spPr>
            <a:xfrm>
              <a:off x="-8049775" y="6733550"/>
              <a:ext cx="39175" cy="10625"/>
            </a:xfrm>
            <a:custGeom>
              <a:avLst/>
              <a:gdLst/>
              <a:ahLst/>
              <a:cxnLst/>
              <a:rect l="l" t="t" r="r" b="b"/>
              <a:pathLst>
                <a:path w="1567" h="425" extrusionOk="0">
                  <a:moveTo>
                    <a:pt x="1533" y="0"/>
                  </a:moveTo>
                  <a:lnTo>
                    <a:pt x="0" y="65"/>
                  </a:lnTo>
                  <a:lnTo>
                    <a:pt x="0" y="424"/>
                  </a:lnTo>
                  <a:lnTo>
                    <a:pt x="1566" y="392"/>
                  </a:lnTo>
                  <a:lnTo>
                    <a:pt x="15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9"/>
            <p:cNvSpPr/>
            <p:nvPr/>
          </p:nvSpPr>
          <p:spPr>
            <a:xfrm>
              <a:off x="-8018800" y="6721300"/>
              <a:ext cx="23675" cy="62025"/>
            </a:xfrm>
            <a:custGeom>
              <a:avLst/>
              <a:gdLst/>
              <a:ahLst/>
              <a:cxnLst/>
              <a:rect l="l" t="t" r="r" b="b"/>
              <a:pathLst>
                <a:path w="947" h="2481" extrusionOk="0">
                  <a:moveTo>
                    <a:pt x="392" y="1"/>
                  </a:moveTo>
                  <a:lnTo>
                    <a:pt x="1" y="99"/>
                  </a:lnTo>
                  <a:lnTo>
                    <a:pt x="555" y="2480"/>
                  </a:lnTo>
                  <a:lnTo>
                    <a:pt x="947" y="2382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9"/>
            <p:cNvSpPr/>
            <p:nvPr/>
          </p:nvSpPr>
          <p:spPr>
            <a:xfrm>
              <a:off x="-8598600" y="5513500"/>
              <a:ext cx="1244475" cy="904475"/>
            </a:xfrm>
            <a:custGeom>
              <a:avLst/>
              <a:gdLst/>
              <a:ahLst/>
              <a:cxnLst/>
              <a:rect l="l" t="t" r="r" b="b"/>
              <a:pathLst>
                <a:path w="49779" h="36179" extrusionOk="0">
                  <a:moveTo>
                    <a:pt x="30160" y="1"/>
                  </a:moveTo>
                  <a:cubicBezTo>
                    <a:pt x="20376" y="1"/>
                    <a:pt x="6855" y="5241"/>
                    <a:pt x="0" y="12594"/>
                  </a:cubicBezTo>
                  <a:lnTo>
                    <a:pt x="3523" y="21760"/>
                  </a:lnTo>
                  <a:lnTo>
                    <a:pt x="36371" y="36178"/>
                  </a:lnTo>
                  <a:lnTo>
                    <a:pt x="43613" y="30568"/>
                  </a:lnTo>
                  <a:cubicBezTo>
                    <a:pt x="45798" y="26066"/>
                    <a:pt x="46418" y="19216"/>
                    <a:pt x="44983" y="13116"/>
                  </a:cubicBezTo>
                  <a:lnTo>
                    <a:pt x="44983" y="13116"/>
                  </a:lnTo>
                  <a:lnTo>
                    <a:pt x="48017" y="15563"/>
                  </a:lnTo>
                  <a:lnTo>
                    <a:pt x="48963" y="13540"/>
                  </a:lnTo>
                  <a:lnTo>
                    <a:pt x="45472" y="12594"/>
                  </a:lnTo>
                  <a:lnTo>
                    <a:pt x="49778" y="12301"/>
                  </a:lnTo>
                  <a:lnTo>
                    <a:pt x="48245" y="6038"/>
                  </a:lnTo>
                  <a:lnTo>
                    <a:pt x="44135" y="10343"/>
                  </a:lnTo>
                  <a:cubicBezTo>
                    <a:pt x="42080" y="4765"/>
                    <a:pt x="38035" y="394"/>
                    <a:pt x="31511" y="36"/>
                  </a:cubicBezTo>
                  <a:cubicBezTo>
                    <a:pt x="31070" y="12"/>
                    <a:pt x="30619" y="1"/>
                    <a:pt x="30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9"/>
            <p:cNvSpPr/>
            <p:nvPr/>
          </p:nvSpPr>
          <p:spPr>
            <a:xfrm>
              <a:off x="-8063650" y="5648125"/>
              <a:ext cx="129700" cy="216950"/>
            </a:xfrm>
            <a:custGeom>
              <a:avLst/>
              <a:gdLst/>
              <a:ahLst/>
              <a:cxnLst/>
              <a:rect l="l" t="t" r="r" b="b"/>
              <a:pathLst>
                <a:path w="5188" h="8678" extrusionOk="0">
                  <a:moveTo>
                    <a:pt x="392" y="0"/>
                  </a:moveTo>
                  <a:lnTo>
                    <a:pt x="1" y="33"/>
                  </a:lnTo>
                  <a:cubicBezTo>
                    <a:pt x="66" y="326"/>
                    <a:pt x="490" y="6916"/>
                    <a:pt x="5057" y="8677"/>
                  </a:cubicBezTo>
                  <a:lnTo>
                    <a:pt x="5187" y="8253"/>
                  </a:lnTo>
                  <a:cubicBezTo>
                    <a:pt x="816" y="6589"/>
                    <a:pt x="392" y="65"/>
                    <a:pt x="3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9"/>
            <p:cNvSpPr/>
            <p:nvPr/>
          </p:nvSpPr>
          <p:spPr>
            <a:xfrm>
              <a:off x="-8029400" y="5674225"/>
              <a:ext cx="477925" cy="226725"/>
            </a:xfrm>
            <a:custGeom>
              <a:avLst/>
              <a:gdLst/>
              <a:ahLst/>
              <a:cxnLst/>
              <a:rect l="l" t="t" r="r" b="b"/>
              <a:pathLst>
                <a:path w="19117" h="9069" extrusionOk="0">
                  <a:moveTo>
                    <a:pt x="327" y="0"/>
                  </a:moveTo>
                  <a:lnTo>
                    <a:pt x="1" y="196"/>
                  </a:lnTo>
                  <a:cubicBezTo>
                    <a:pt x="66" y="294"/>
                    <a:pt x="5285" y="9068"/>
                    <a:pt x="15202" y="9068"/>
                  </a:cubicBezTo>
                  <a:cubicBezTo>
                    <a:pt x="16409" y="9068"/>
                    <a:pt x="17713" y="8905"/>
                    <a:pt x="19116" y="8612"/>
                  </a:cubicBezTo>
                  <a:lnTo>
                    <a:pt x="19018" y="8253"/>
                  </a:lnTo>
                  <a:cubicBezTo>
                    <a:pt x="17682" y="8547"/>
                    <a:pt x="16414" y="8679"/>
                    <a:pt x="15215" y="8679"/>
                  </a:cubicBezTo>
                  <a:cubicBezTo>
                    <a:pt x="5532" y="8679"/>
                    <a:pt x="385" y="116"/>
                    <a:pt x="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9"/>
            <p:cNvSpPr/>
            <p:nvPr/>
          </p:nvSpPr>
          <p:spPr>
            <a:xfrm>
              <a:off x="-8477100" y="5603275"/>
              <a:ext cx="371075" cy="155775"/>
            </a:xfrm>
            <a:custGeom>
              <a:avLst/>
              <a:gdLst/>
              <a:ahLst/>
              <a:cxnLst/>
              <a:rect l="l" t="t" r="r" b="b"/>
              <a:pathLst>
                <a:path w="14843" h="6231" extrusionOk="0">
                  <a:moveTo>
                    <a:pt x="14582" y="0"/>
                  </a:moveTo>
                  <a:cubicBezTo>
                    <a:pt x="9167" y="4632"/>
                    <a:pt x="66" y="5872"/>
                    <a:pt x="1" y="5872"/>
                  </a:cubicBezTo>
                  <a:lnTo>
                    <a:pt x="33" y="6230"/>
                  </a:lnTo>
                  <a:cubicBezTo>
                    <a:pt x="131" y="6230"/>
                    <a:pt x="9297" y="5024"/>
                    <a:pt x="14843" y="294"/>
                  </a:cubicBezTo>
                  <a:lnTo>
                    <a:pt x="14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9"/>
            <p:cNvSpPr/>
            <p:nvPr/>
          </p:nvSpPr>
          <p:spPr>
            <a:xfrm>
              <a:off x="-8269975" y="5653000"/>
              <a:ext cx="128075" cy="89750"/>
            </a:xfrm>
            <a:custGeom>
              <a:avLst/>
              <a:gdLst/>
              <a:ahLst/>
              <a:cxnLst/>
              <a:rect l="l" t="t" r="r" b="b"/>
              <a:pathLst>
                <a:path w="5123" h="3590" extrusionOk="0">
                  <a:moveTo>
                    <a:pt x="4829" y="1"/>
                  </a:moveTo>
                  <a:cubicBezTo>
                    <a:pt x="2256" y="3119"/>
                    <a:pt x="357" y="3231"/>
                    <a:pt x="71" y="3231"/>
                  </a:cubicBezTo>
                  <a:cubicBezTo>
                    <a:pt x="48" y="3231"/>
                    <a:pt x="36" y="3230"/>
                    <a:pt x="34" y="3230"/>
                  </a:cubicBezTo>
                  <a:lnTo>
                    <a:pt x="1" y="3589"/>
                  </a:lnTo>
                  <a:lnTo>
                    <a:pt x="66" y="3589"/>
                  </a:lnTo>
                  <a:cubicBezTo>
                    <a:pt x="523" y="3589"/>
                    <a:pt x="2480" y="3393"/>
                    <a:pt x="5122" y="262"/>
                  </a:cubicBezTo>
                  <a:lnTo>
                    <a:pt x="48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9"/>
            <p:cNvSpPr/>
            <p:nvPr/>
          </p:nvSpPr>
          <p:spPr>
            <a:xfrm>
              <a:off x="-8755175" y="5684825"/>
              <a:ext cx="1376575" cy="828150"/>
            </a:xfrm>
            <a:custGeom>
              <a:avLst/>
              <a:gdLst/>
              <a:ahLst/>
              <a:cxnLst/>
              <a:rect l="l" t="t" r="r" b="b"/>
              <a:pathLst>
                <a:path w="55063" h="33126" extrusionOk="0">
                  <a:moveTo>
                    <a:pt x="24596" y="0"/>
                  </a:moveTo>
                  <a:lnTo>
                    <a:pt x="24596" y="0"/>
                  </a:lnTo>
                  <a:cubicBezTo>
                    <a:pt x="22574" y="2410"/>
                    <a:pt x="19399" y="5902"/>
                    <a:pt x="17509" y="5902"/>
                  </a:cubicBezTo>
                  <a:cubicBezTo>
                    <a:pt x="17173" y="5902"/>
                    <a:pt x="16877" y="5791"/>
                    <a:pt x="16636" y="5545"/>
                  </a:cubicBezTo>
                  <a:cubicBezTo>
                    <a:pt x="16049" y="4926"/>
                    <a:pt x="16962" y="3132"/>
                    <a:pt x="17648" y="1957"/>
                  </a:cubicBezTo>
                  <a:lnTo>
                    <a:pt x="17648" y="1957"/>
                  </a:lnTo>
                  <a:cubicBezTo>
                    <a:pt x="15853" y="3360"/>
                    <a:pt x="13766" y="4339"/>
                    <a:pt x="11645" y="4958"/>
                  </a:cubicBezTo>
                  <a:cubicBezTo>
                    <a:pt x="11125" y="5111"/>
                    <a:pt x="8561" y="5783"/>
                    <a:pt x="6630" y="5783"/>
                  </a:cubicBezTo>
                  <a:cubicBezTo>
                    <a:pt x="6505" y="5783"/>
                    <a:pt x="6382" y="5780"/>
                    <a:pt x="6263" y="5774"/>
                  </a:cubicBezTo>
                  <a:cubicBezTo>
                    <a:pt x="1664" y="10699"/>
                    <a:pt x="0" y="16669"/>
                    <a:pt x="4469" y="22573"/>
                  </a:cubicBezTo>
                  <a:cubicBezTo>
                    <a:pt x="10485" y="30547"/>
                    <a:pt x="19473" y="32624"/>
                    <a:pt x="27206" y="32624"/>
                  </a:cubicBezTo>
                  <a:cubicBezTo>
                    <a:pt x="31970" y="32624"/>
                    <a:pt x="36256" y="31836"/>
                    <a:pt x="39079" y="31152"/>
                  </a:cubicBezTo>
                  <a:lnTo>
                    <a:pt x="39144" y="31185"/>
                  </a:lnTo>
                  <a:cubicBezTo>
                    <a:pt x="40834" y="32415"/>
                    <a:pt x="43423" y="33126"/>
                    <a:pt x="45973" y="33126"/>
                  </a:cubicBezTo>
                  <a:cubicBezTo>
                    <a:pt x="48494" y="33126"/>
                    <a:pt x="50978" y="32431"/>
                    <a:pt x="52518" y="30858"/>
                  </a:cubicBezTo>
                  <a:cubicBezTo>
                    <a:pt x="55062" y="28281"/>
                    <a:pt x="52551" y="24987"/>
                    <a:pt x="49843" y="23813"/>
                  </a:cubicBezTo>
                  <a:cubicBezTo>
                    <a:pt x="49680" y="23715"/>
                    <a:pt x="49517" y="23649"/>
                    <a:pt x="49354" y="23584"/>
                  </a:cubicBezTo>
                  <a:cubicBezTo>
                    <a:pt x="48510" y="23312"/>
                    <a:pt x="47626" y="23182"/>
                    <a:pt x="46738" y="23182"/>
                  </a:cubicBezTo>
                  <a:cubicBezTo>
                    <a:pt x="45498" y="23182"/>
                    <a:pt x="44250" y="23435"/>
                    <a:pt x="43091" y="23910"/>
                  </a:cubicBezTo>
                  <a:cubicBezTo>
                    <a:pt x="42895" y="23421"/>
                    <a:pt x="42765" y="22932"/>
                    <a:pt x="42634" y="22573"/>
                  </a:cubicBezTo>
                  <a:cubicBezTo>
                    <a:pt x="41754" y="19507"/>
                    <a:pt x="41656" y="16147"/>
                    <a:pt x="42112" y="12820"/>
                  </a:cubicBezTo>
                  <a:cubicBezTo>
                    <a:pt x="39535" y="12363"/>
                    <a:pt x="37383" y="10830"/>
                    <a:pt x="35654" y="8383"/>
                  </a:cubicBezTo>
                  <a:cubicBezTo>
                    <a:pt x="35425" y="8025"/>
                    <a:pt x="35132" y="7633"/>
                    <a:pt x="34903" y="7176"/>
                  </a:cubicBezTo>
                  <a:cubicBezTo>
                    <a:pt x="34672" y="8541"/>
                    <a:pt x="34185" y="9541"/>
                    <a:pt x="33240" y="9541"/>
                  </a:cubicBezTo>
                  <a:cubicBezTo>
                    <a:pt x="32717" y="9541"/>
                    <a:pt x="32054" y="9235"/>
                    <a:pt x="31217" y="8514"/>
                  </a:cubicBezTo>
                  <a:cubicBezTo>
                    <a:pt x="29880" y="7372"/>
                    <a:pt x="28543" y="5121"/>
                    <a:pt x="27923" y="2936"/>
                  </a:cubicBezTo>
                  <a:cubicBezTo>
                    <a:pt x="27792" y="4306"/>
                    <a:pt x="27368" y="5643"/>
                    <a:pt x="26324" y="5774"/>
                  </a:cubicBezTo>
                  <a:cubicBezTo>
                    <a:pt x="26252" y="5785"/>
                    <a:pt x="26183" y="5791"/>
                    <a:pt x="26116" y="5791"/>
                  </a:cubicBezTo>
                  <a:cubicBezTo>
                    <a:pt x="24451" y="5791"/>
                    <a:pt x="24282" y="2383"/>
                    <a:pt x="24596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9"/>
            <p:cNvSpPr/>
            <p:nvPr/>
          </p:nvSpPr>
          <p:spPr>
            <a:xfrm>
              <a:off x="-8190050" y="6214075"/>
              <a:ext cx="163850" cy="226375"/>
            </a:xfrm>
            <a:custGeom>
              <a:avLst/>
              <a:gdLst/>
              <a:ahLst/>
              <a:cxnLst/>
              <a:rect l="l" t="t" r="r" b="b"/>
              <a:pathLst>
                <a:path w="6554" h="9055" extrusionOk="0">
                  <a:moveTo>
                    <a:pt x="1208" y="0"/>
                  </a:moveTo>
                  <a:lnTo>
                    <a:pt x="1208" y="0"/>
                  </a:lnTo>
                  <a:cubicBezTo>
                    <a:pt x="1599" y="1958"/>
                    <a:pt x="914" y="2838"/>
                    <a:pt x="1" y="3197"/>
                  </a:cubicBezTo>
                  <a:lnTo>
                    <a:pt x="1469" y="8971"/>
                  </a:lnTo>
                  <a:cubicBezTo>
                    <a:pt x="1787" y="9026"/>
                    <a:pt x="2119" y="9055"/>
                    <a:pt x="2453" y="9055"/>
                  </a:cubicBezTo>
                  <a:cubicBezTo>
                    <a:pt x="4477" y="9055"/>
                    <a:pt x="6554" y="8001"/>
                    <a:pt x="5938" y="5481"/>
                  </a:cubicBezTo>
                  <a:cubicBezTo>
                    <a:pt x="5024" y="1827"/>
                    <a:pt x="1208" y="1"/>
                    <a:pt x="1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9"/>
            <p:cNvSpPr/>
            <p:nvPr/>
          </p:nvSpPr>
          <p:spPr>
            <a:xfrm>
              <a:off x="-8252025" y="6206725"/>
              <a:ext cx="225100" cy="238150"/>
            </a:xfrm>
            <a:custGeom>
              <a:avLst/>
              <a:gdLst/>
              <a:ahLst/>
              <a:cxnLst/>
              <a:rect l="l" t="t" r="r" b="b"/>
              <a:pathLst>
                <a:path w="9004" h="9526" extrusionOk="0">
                  <a:moveTo>
                    <a:pt x="3393" y="1"/>
                  </a:moveTo>
                  <a:lnTo>
                    <a:pt x="3491" y="360"/>
                  </a:lnTo>
                  <a:cubicBezTo>
                    <a:pt x="3719" y="1534"/>
                    <a:pt x="3556" y="2447"/>
                    <a:pt x="3034" y="2969"/>
                  </a:cubicBezTo>
                  <a:cubicBezTo>
                    <a:pt x="2527" y="3493"/>
                    <a:pt x="1721" y="3615"/>
                    <a:pt x="1082" y="3615"/>
                  </a:cubicBezTo>
                  <a:cubicBezTo>
                    <a:pt x="527" y="3615"/>
                    <a:pt x="98" y="3524"/>
                    <a:pt x="98" y="3524"/>
                  </a:cubicBezTo>
                  <a:lnTo>
                    <a:pt x="1" y="3915"/>
                  </a:lnTo>
                  <a:cubicBezTo>
                    <a:pt x="43" y="3929"/>
                    <a:pt x="460" y="4011"/>
                    <a:pt x="1010" y="4011"/>
                  </a:cubicBezTo>
                  <a:cubicBezTo>
                    <a:pt x="1726" y="4011"/>
                    <a:pt x="2667" y="3872"/>
                    <a:pt x="3295" y="3263"/>
                  </a:cubicBezTo>
                  <a:cubicBezTo>
                    <a:pt x="3882" y="2676"/>
                    <a:pt x="4078" y="1827"/>
                    <a:pt x="3915" y="686"/>
                  </a:cubicBezTo>
                  <a:lnTo>
                    <a:pt x="3915" y="686"/>
                  </a:lnTo>
                  <a:cubicBezTo>
                    <a:pt x="4861" y="1208"/>
                    <a:pt x="7471" y="2969"/>
                    <a:pt x="8188" y="5872"/>
                  </a:cubicBezTo>
                  <a:cubicBezTo>
                    <a:pt x="8482" y="7014"/>
                    <a:pt x="8156" y="7960"/>
                    <a:pt x="7340" y="8515"/>
                  </a:cubicBezTo>
                  <a:cubicBezTo>
                    <a:pt x="6690" y="8974"/>
                    <a:pt x="5817" y="9180"/>
                    <a:pt x="4960" y="9180"/>
                  </a:cubicBezTo>
                  <a:cubicBezTo>
                    <a:pt x="4053" y="9180"/>
                    <a:pt x="3165" y="8950"/>
                    <a:pt x="2578" y="8547"/>
                  </a:cubicBezTo>
                  <a:lnTo>
                    <a:pt x="2382" y="8873"/>
                  </a:lnTo>
                  <a:cubicBezTo>
                    <a:pt x="3034" y="9297"/>
                    <a:pt x="4013" y="9526"/>
                    <a:pt x="4991" y="9526"/>
                  </a:cubicBezTo>
                  <a:cubicBezTo>
                    <a:pt x="5905" y="9526"/>
                    <a:pt x="6883" y="9297"/>
                    <a:pt x="7634" y="8841"/>
                  </a:cubicBezTo>
                  <a:cubicBezTo>
                    <a:pt x="8286" y="8351"/>
                    <a:pt x="9004" y="7438"/>
                    <a:pt x="8612" y="5775"/>
                  </a:cubicBezTo>
                  <a:cubicBezTo>
                    <a:pt x="7666" y="2088"/>
                    <a:pt x="3915" y="229"/>
                    <a:pt x="3752" y="164"/>
                  </a:cubicBezTo>
                  <a:lnTo>
                    <a:pt x="33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9"/>
            <p:cNvSpPr/>
            <p:nvPr/>
          </p:nvSpPr>
          <p:spPr>
            <a:xfrm>
              <a:off x="-8177800" y="6307850"/>
              <a:ext cx="120700" cy="40800"/>
            </a:xfrm>
            <a:custGeom>
              <a:avLst/>
              <a:gdLst/>
              <a:ahLst/>
              <a:cxnLst/>
              <a:rect l="l" t="t" r="r" b="b"/>
              <a:pathLst>
                <a:path w="4828" h="1632" extrusionOk="0">
                  <a:moveTo>
                    <a:pt x="4763" y="1"/>
                  </a:moveTo>
                  <a:lnTo>
                    <a:pt x="0" y="1436"/>
                  </a:lnTo>
                  <a:lnTo>
                    <a:pt x="65" y="1632"/>
                  </a:lnTo>
                  <a:lnTo>
                    <a:pt x="4828" y="196"/>
                  </a:lnTo>
                  <a:lnTo>
                    <a:pt x="4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9"/>
            <p:cNvSpPr/>
            <p:nvPr/>
          </p:nvSpPr>
          <p:spPr>
            <a:xfrm>
              <a:off x="-8174550" y="6281750"/>
              <a:ext cx="59550" cy="159050"/>
            </a:xfrm>
            <a:custGeom>
              <a:avLst/>
              <a:gdLst/>
              <a:ahLst/>
              <a:cxnLst/>
              <a:rect l="l" t="t" r="r" b="b"/>
              <a:pathLst>
                <a:path w="2382" h="6362" extrusionOk="0">
                  <a:moveTo>
                    <a:pt x="164" y="1"/>
                  </a:moveTo>
                  <a:lnTo>
                    <a:pt x="1" y="99"/>
                  </a:lnTo>
                  <a:lnTo>
                    <a:pt x="2219" y="6362"/>
                  </a:lnTo>
                  <a:lnTo>
                    <a:pt x="2382" y="6296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9"/>
            <p:cNvSpPr/>
            <p:nvPr/>
          </p:nvSpPr>
          <p:spPr>
            <a:xfrm>
              <a:off x="-8159875" y="6249150"/>
              <a:ext cx="79950" cy="183500"/>
            </a:xfrm>
            <a:custGeom>
              <a:avLst/>
              <a:gdLst/>
              <a:ahLst/>
              <a:cxnLst/>
              <a:rect l="l" t="t" r="r" b="b"/>
              <a:pathLst>
                <a:path w="3198" h="7340" extrusionOk="0">
                  <a:moveTo>
                    <a:pt x="164" y="0"/>
                  </a:moveTo>
                  <a:lnTo>
                    <a:pt x="1" y="98"/>
                  </a:lnTo>
                  <a:lnTo>
                    <a:pt x="3034" y="7339"/>
                  </a:lnTo>
                  <a:lnTo>
                    <a:pt x="3197" y="7274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9"/>
            <p:cNvSpPr/>
            <p:nvPr/>
          </p:nvSpPr>
          <p:spPr>
            <a:xfrm>
              <a:off x="-8123175" y="6238525"/>
              <a:ext cx="66075" cy="181075"/>
            </a:xfrm>
            <a:custGeom>
              <a:avLst/>
              <a:gdLst/>
              <a:ahLst/>
              <a:cxnLst/>
              <a:rect l="l" t="t" r="r" b="b"/>
              <a:pathLst>
                <a:path w="2643" h="7243" extrusionOk="0">
                  <a:moveTo>
                    <a:pt x="164" y="1"/>
                  </a:moveTo>
                  <a:lnTo>
                    <a:pt x="1" y="34"/>
                  </a:lnTo>
                  <a:lnTo>
                    <a:pt x="2447" y="7243"/>
                  </a:lnTo>
                  <a:lnTo>
                    <a:pt x="2643" y="7210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9"/>
            <p:cNvSpPr/>
            <p:nvPr/>
          </p:nvSpPr>
          <p:spPr>
            <a:xfrm>
              <a:off x="-7956000" y="6084400"/>
              <a:ext cx="42425" cy="99525"/>
            </a:xfrm>
            <a:custGeom>
              <a:avLst/>
              <a:gdLst/>
              <a:ahLst/>
              <a:cxnLst/>
              <a:rect l="l" t="t" r="r" b="b"/>
              <a:pathLst>
                <a:path w="1697" h="3981" extrusionOk="0">
                  <a:moveTo>
                    <a:pt x="849" y="1"/>
                  </a:moveTo>
                  <a:cubicBezTo>
                    <a:pt x="359" y="1"/>
                    <a:pt x="1" y="882"/>
                    <a:pt x="1" y="1991"/>
                  </a:cubicBezTo>
                  <a:cubicBezTo>
                    <a:pt x="1" y="3100"/>
                    <a:pt x="359" y="3980"/>
                    <a:pt x="849" y="3980"/>
                  </a:cubicBezTo>
                  <a:cubicBezTo>
                    <a:pt x="1338" y="3980"/>
                    <a:pt x="1697" y="3100"/>
                    <a:pt x="1697" y="1991"/>
                  </a:cubicBezTo>
                  <a:cubicBezTo>
                    <a:pt x="1697" y="882"/>
                    <a:pt x="1338" y="1"/>
                    <a:pt x="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9"/>
            <p:cNvSpPr/>
            <p:nvPr/>
          </p:nvSpPr>
          <p:spPr>
            <a:xfrm>
              <a:off x="-8361300" y="6025000"/>
              <a:ext cx="68525" cy="90275"/>
            </a:xfrm>
            <a:custGeom>
              <a:avLst/>
              <a:gdLst/>
              <a:ahLst/>
              <a:cxnLst/>
              <a:rect l="l" t="t" r="r" b="b"/>
              <a:pathLst>
                <a:path w="2741" h="3611" extrusionOk="0">
                  <a:moveTo>
                    <a:pt x="2128" y="1"/>
                  </a:moveTo>
                  <a:cubicBezTo>
                    <a:pt x="1688" y="1"/>
                    <a:pt x="1061" y="572"/>
                    <a:pt x="620" y="1398"/>
                  </a:cubicBezTo>
                  <a:cubicBezTo>
                    <a:pt x="98" y="2377"/>
                    <a:pt x="1" y="3290"/>
                    <a:pt x="425" y="3551"/>
                  </a:cubicBezTo>
                  <a:cubicBezTo>
                    <a:pt x="485" y="3592"/>
                    <a:pt x="556" y="3611"/>
                    <a:pt x="633" y="3611"/>
                  </a:cubicBezTo>
                  <a:cubicBezTo>
                    <a:pt x="1053" y="3611"/>
                    <a:pt x="1680" y="3040"/>
                    <a:pt x="2121" y="2214"/>
                  </a:cubicBezTo>
                  <a:cubicBezTo>
                    <a:pt x="2675" y="1268"/>
                    <a:pt x="2741" y="289"/>
                    <a:pt x="2349" y="61"/>
                  </a:cubicBezTo>
                  <a:cubicBezTo>
                    <a:pt x="2283" y="20"/>
                    <a:pt x="2209" y="1"/>
                    <a:pt x="2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9"/>
            <p:cNvSpPr/>
            <p:nvPr/>
          </p:nvSpPr>
          <p:spPr>
            <a:xfrm>
              <a:off x="-8032650" y="5988175"/>
              <a:ext cx="183500" cy="100325"/>
            </a:xfrm>
            <a:custGeom>
              <a:avLst/>
              <a:gdLst/>
              <a:ahLst/>
              <a:cxnLst/>
              <a:rect l="l" t="t" r="r" b="b"/>
              <a:pathLst>
                <a:path w="7340" h="4013" extrusionOk="0">
                  <a:moveTo>
                    <a:pt x="2132" y="0"/>
                  </a:moveTo>
                  <a:cubicBezTo>
                    <a:pt x="1305" y="0"/>
                    <a:pt x="553" y="143"/>
                    <a:pt x="0" y="327"/>
                  </a:cubicBezTo>
                  <a:lnTo>
                    <a:pt x="620" y="2186"/>
                  </a:lnTo>
                  <a:cubicBezTo>
                    <a:pt x="690" y="2158"/>
                    <a:pt x="1339" y="1943"/>
                    <a:pt x="2176" y="1943"/>
                  </a:cubicBezTo>
                  <a:cubicBezTo>
                    <a:pt x="3285" y="1943"/>
                    <a:pt x="4723" y="2321"/>
                    <a:pt x="5578" y="4013"/>
                  </a:cubicBezTo>
                  <a:lnTo>
                    <a:pt x="7340" y="3100"/>
                  </a:lnTo>
                  <a:cubicBezTo>
                    <a:pt x="6109" y="682"/>
                    <a:pt x="3940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9"/>
            <p:cNvSpPr/>
            <p:nvPr/>
          </p:nvSpPr>
          <p:spPr>
            <a:xfrm>
              <a:off x="-8428175" y="5930475"/>
              <a:ext cx="172925" cy="72400"/>
            </a:xfrm>
            <a:custGeom>
              <a:avLst/>
              <a:gdLst/>
              <a:ahLst/>
              <a:cxnLst/>
              <a:rect l="l" t="t" r="r" b="b"/>
              <a:pathLst>
                <a:path w="6917" h="2896" extrusionOk="0">
                  <a:moveTo>
                    <a:pt x="3592" y="0"/>
                  </a:moveTo>
                  <a:cubicBezTo>
                    <a:pt x="1890" y="0"/>
                    <a:pt x="599" y="913"/>
                    <a:pt x="1" y="1656"/>
                  </a:cubicBezTo>
                  <a:lnTo>
                    <a:pt x="1501" y="2896"/>
                  </a:lnTo>
                  <a:cubicBezTo>
                    <a:pt x="1610" y="2765"/>
                    <a:pt x="2361" y="1934"/>
                    <a:pt x="3617" y="1934"/>
                  </a:cubicBezTo>
                  <a:cubicBezTo>
                    <a:pt x="4239" y="1934"/>
                    <a:pt x="4986" y="2138"/>
                    <a:pt x="5840" y="2733"/>
                  </a:cubicBezTo>
                  <a:lnTo>
                    <a:pt x="6916" y="1134"/>
                  </a:lnTo>
                  <a:cubicBezTo>
                    <a:pt x="5706" y="308"/>
                    <a:pt x="4580" y="0"/>
                    <a:pt x="35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9"/>
            <p:cNvSpPr/>
            <p:nvPr/>
          </p:nvSpPr>
          <p:spPr>
            <a:xfrm>
              <a:off x="-8806550" y="5701125"/>
              <a:ext cx="619800" cy="628775"/>
            </a:xfrm>
            <a:custGeom>
              <a:avLst/>
              <a:gdLst/>
              <a:ahLst/>
              <a:cxnLst/>
              <a:rect l="l" t="t" r="r" b="b"/>
              <a:pathLst>
                <a:path w="24792" h="25151" extrusionOk="0">
                  <a:moveTo>
                    <a:pt x="14353" y="751"/>
                  </a:moveTo>
                  <a:cubicBezTo>
                    <a:pt x="16147" y="751"/>
                    <a:pt x="17811" y="1305"/>
                    <a:pt x="19213" y="2186"/>
                  </a:cubicBezTo>
                  <a:cubicBezTo>
                    <a:pt x="23650" y="5383"/>
                    <a:pt x="23943" y="12592"/>
                    <a:pt x="19898" y="18268"/>
                  </a:cubicBezTo>
                  <a:cubicBezTo>
                    <a:pt x="17256" y="22019"/>
                    <a:pt x="13211" y="24335"/>
                    <a:pt x="9329" y="24335"/>
                  </a:cubicBezTo>
                  <a:cubicBezTo>
                    <a:pt x="7535" y="24335"/>
                    <a:pt x="5872" y="23846"/>
                    <a:pt x="4534" y="22867"/>
                  </a:cubicBezTo>
                  <a:cubicBezTo>
                    <a:pt x="2381" y="21366"/>
                    <a:pt x="1142" y="18855"/>
                    <a:pt x="979" y="15854"/>
                  </a:cubicBezTo>
                  <a:cubicBezTo>
                    <a:pt x="816" y="12787"/>
                    <a:pt x="1827" y="9623"/>
                    <a:pt x="3784" y="6851"/>
                  </a:cubicBezTo>
                  <a:cubicBezTo>
                    <a:pt x="6459" y="3099"/>
                    <a:pt x="10471" y="751"/>
                    <a:pt x="14353" y="751"/>
                  </a:cubicBezTo>
                  <a:close/>
                  <a:moveTo>
                    <a:pt x="14353" y="0"/>
                  </a:moveTo>
                  <a:cubicBezTo>
                    <a:pt x="10243" y="0"/>
                    <a:pt x="5970" y="2447"/>
                    <a:pt x="3132" y="6394"/>
                  </a:cubicBezTo>
                  <a:cubicBezTo>
                    <a:pt x="1077" y="9297"/>
                    <a:pt x="0" y="12690"/>
                    <a:pt x="163" y="15886"/>
                  </a:cubicBezTo>
                  <a:cubicBezTo>
                    <a:pt x="326" y="19148"/>
                    <a:pt x="1729" y="21856"/>
                    <a:pt x="4045" y="23519"/>
                  </a:cubicBezTo>
                  <a:cubicBezTo>
                    <a:pt x="5513" y="24596"/>
                    <a:pt x="7340" y="25150"/>
                    <a:pt x="9297" y="25150"/>
                  </a:cubicBezTo>
                  <a:cubicBezTo>
                    <a:pt x="13407" y="25150"/>
                    <a:pt x="17713" y="22704"/>
                    <a:pt x="20518" y="18757"/>
                  </a:cubicBezTo>
                  <a:cubicBezTo>
                    <a:pt x="24791" y="12722"/>
                    <a:pt x="24400" y="5057"/>
                    <a:pt x="19605" y="1631"/>
                  </a:cubicBezTo>
                  <a:cubicBezTo>
                    <a:pt x="18137" y="555"/>
                    <a:pt x="16310" y="0"/>
                    <a:pt x="143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9"/>
            <p:cNvSpPr/>
            <p:nvPr/>
          </p:nvSpPr>
          <p:spPr>
            <a:xfrm>
              <a:off x="-8309100" y="5787575"/>
              <a:ext cx="643450" cy="645900"/>
            </a:xfrm>
            <a:custGeom>
              <a:avLst/>
              <a:gdLst/>
              <a:ahLst/>
              <a:cxnLst/>
              <a:rect l="l" t="t" r="r" b="b"/>
              <a:pathLst>
                <a:path w="25738" h="25836" extrusionOk="0">
                  <a:moveTo>
                    <a:pt x="14973" y="816"/>
                  </a:moveTo>
                  <a:cubicBezTo>
                    <a:pt x="16278" y="816"/>
                    <a:pt x="17550" y="1109"/>
                    <a:pt x="18626" y="1664"/>
                  </a:cubicBezTo>
                  <a:cubicBezTo>
                    <a:pt x="23487" y="4176"/>
                    <a:pt x="24824" y="11254"/>
                    <a:pt x="21660" y="17452"/>
                  </a:cubicBezTo>
                  <a:cubicBezTo>
                    <a:pt x="19279" y="22116"/>
                    <a:pt x="15005" y="25085"/>
                    <a:pt x="10765" y="25085"/>
                  </a:cubicBezTo>
                  <a:cubicBezTo>
                    <a:pt x="9460" y="25085"/>
                    <a:pt x="8253" y="24791"/>
                    <a:pt x="7111" y="24237"/>
                  </a:cubicBezTo>
                  <a:cubicBezTo>
                    <a:pt x="2251" y="21725"/>
                    <a:pt x="914" y="14646"/>
                    <a:pt x="4078" y="8449"/>
                  </a:cubicBezTo>
                  <a:cubicBezTo>
                    <a:pt x="6459" y="3784"/>
                    <a:pt x="10732" y="816"/>
                    <a:pt x="14973" y="816"/>
                  </a:cubicBezTo>
                  <a:close/>
                  <a:moveTo>
                    <a:pt x="14973" y="0"/>
                  </a:moveTo>
                  <a:cubicBezTo>
                    <a:pt x="10439" y="0"/>
                    <a:pt x="5904" y="3132"/>
                    <a:pt x="3393" y="8025"/>
                  </a:cubicBezTo>
                  <a:cubicBezTo>
                    <a:pt x="0" y="14646"/>
                    <a:pt x="1501" y="22182"/>
                    <a:pt x="6720" y="24889"/>
                  </a:cubicBezTo>
                  <a:cubicBezTo>
                    <a:pt x="7959" y="25542"/>
                    <a:pt x="9330" y="25835"/>
                    <a:pt x="10765" y="25835"/>
                  </a:cubicBezTo>
                  <a:cubicBezTo>
                    <a:pt x="15299" y="25835"/>
                    <a:pt x="19833" y="22704"/>
                    <a:pt x="22345" y="17811"/>
                  </a:cubicBezTo>
                  <a:cubicBezTo>
                    <a:pt x="25737" y="11221"/>
                    <a:pt x="24237" y="3686"/>
                    <a:pt x="19018" y="979"/>
                  </a:cubicBezTo>
                  <a:cubicBezTo>
                    <a:pt x="17778" y="326"/>
                    <a:pt x="16408" y="0"/>
                    <a:pt x="14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9"/>
            <p:cNvSpPr/>
            <p:nvPr/>
          </p:nvSpPr>
          <p:spPr>
            <a:xfrm>
              <a:off x="-7753750" y="6179825"/>
              <a:ext cx="284625" cy="150075"/>
            </a:xfrm>
            <a:custGeom>
              <a:avLst/>
              <a:gdLst/>
              <a:ahLst/>
              <a:cxnLst/>
              <a:rect l="l" t="t" r="r" b="b"/>
              <a:pathLst>
                <a:path w="11385" h="6003" extrusionOk="0">
                  <a:moveTo>
                    <a:pt x="490" y="0"/>
                  </a:moveTo>
                  <a:lnTo>
                    <a:pt x="0" y="1892"/>
                  </a:lnTo>
                  <a:lnTo>
                    <a:pt x="10569" y="6002"/>
                  </a:lnTo>
                  <a:lnTo>
                    <a:pt x="11385" y="2871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9"/>
            <p:cNvSpPr/>
            <p:nvPr/>
          </p:nvSpPr>
          <p:spPr>
            <a:xfrm>
              <a:off x="-8392950" y="6130075"/>
              <a:ext cx="123825" cy="106625"/>
            </a:xfrm>
            <a:custGeom>
              <a:avLst/>
              <a:gdLst/>
              <a:ahLst/>
              <a:cxnLst/>
              <a:rect l="l" t="t" r="r" b="b"/>
              <a:pathLst>
                <a:path w="4953" h="4265" extrusionOk="0">
                  <a:moveTo>
                    <a:pt x="4953" y="1"/>
                  </a:moveTo>
                  <a:lnTo>
                    <a:pt x="4039" y="2121"/>
                  </a:lnTo>
                  <a:cubicBezTo>
                    <a:pt x="4039" y="2121"/>
                    <a:pt x="3186" y="344"/>
                    <a:pt x="2026" y="344"/>
                  </a:cubicBezTo>
                  <a:cubicBezTo>
                    <a:pt x="1824" y="344"/>
                    <a:pt x="1614" y="397"/>
                    <a:pt x="1397" y="522"/>
                  </a:cubicBezTo>
                  <a:cubicBezTo>
                    <a:pt x="1" y="1360"/>
                    <a:pt x="966" y="4265"/>
                    <a:pt x="3900" y="4265"/>
                  </a:cubicBezTo>
                  <a:cubicBezTo>
                    <a:pt x="4050" y="4265"/>
                    <a:pt x="4205" y="4257"/>
                    <a:pt x="4365" y="4241"/>
                  </a:cubicBezTo>
                  <a:lnTo>
                    <a:pt x="4953" y="1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9"/>
            <p:cNvSpPr/>
            <p:nvPr/>
          </p:nvSpPr>
          <p:spPr>
            <a:xfrm>
              <a:off x="-8382500" y="6129250"/>
              <a:ext cx="118275" cy="113400"/>
            </a:xfrm>
            <a:custGeom>
              <a:avLst/>
              <a:gdLst/>
              <a:ahLst/>
              <a:cxnLst/>
              <a:rect l="l" t="t" r="r" b="b"/>
              <a:pathLst>
                <a:path w="4731" h="4536" extrusionOk="0">
                  <a:moveTo>
                    <a:pt x="4372" y="1"/>
                  </a:moveTo>
                  <a:lnTo>
                    <a:pt x="3621" y="1697"/>
                  </a:lnTo>
                  <a:cubicBezTo>
                    <a:pt x="3360" y="1273"/>
                    <a:pt x="2773" y="490"/>
                    <a:pt x="2055" y="229"/>
                  </a:cubicBezTo>
                  <a:cubicBezTo>
                    <a:pt x="1933" y="188"/>
                    <a:pt x="1810" y="170"/>
                    <a:pt x="1688" y="170"/>
                  </a:cubicBezTo>
                  <a:cubicBezTo>
                    <a:pt x="1422" y="170"/>
                    <a:pt x="1160" y="258"/>
                    <a:pt x="914" y="392"/>
                  </a:cubicBezTo>
                  <a:cubicBezTo>
                    <a:pt x="261" y="816"/>
                    <a:pt x="0" y="1567"/>
                    <a:pt x="294" y="2447"/>
                  </a:cubicBezTo>
                  <a:cubicBezTo>
                    <a:pt x="620" y="3491"/>
                    <a:pt x="1762" y="4535"/>
                    <a:pt x="3556" y="4535"/>
                  </a:cubicBezTo>
                  <a:cubicBezTo>
                    <a:pt x="3686" y="4535"/>
                    <a:pt x="3850" y="4535"/>
                    <a:pt x="3947" y="4470"/>
                  </a:cubicBezTo>
                  <a:lnTo>
                    <a:pt x="3915" y="4111"/>
                  </a:lnTo>
                  <a:cubicBezTo>
                    <a:pt x="3776" y="4123"/>
                    <a:pt x="3640" y="4129"/>
                    <a:pt x="3509" y="4129"/>
                  </a:cubicBezTo>
                  <a:cubicBezTo>
                    <a:pt x="1919" y="4129"/>
                    <a:pt x="922" y="3251"/>
                    <a:pt x="620" y="2317"/>
                  </a:cubicBezTo>
                  <a:cubicBezTo>
                    <a:pt x="425" y="1665"/>
                    <a:pt x="588" y="1045"/>
                    <a:pt x="1077" y="751"/>
                  </a:cubicBezTo>
                  <a:cubicBezTo>
                    <a:pt x="1251" y="664"/>
                    <a:pt x="1439" y="606"/>
                    <a:pt x="1633" y="606"/>
                  </a:cubicBezTo>
                  <a:cubicBezTo>
                    <a:pt x="1729" y="606"/>
                    <a:pt x="1827" y="621"/>
                    <a:pt x="1925" y="653"/>
                  </a:cubicBezTo>
                  <a:cubicBezTo>
                    <a:pt x="2806" y="947"/>
                    <a:pt x="3458" y="2284"/>
                    <a:pt x="3458" y="2284"/>
                  </a:cubicBezTo>
                  <a:lnTo>
                    <a:pt x="3686" y="2643"/>
                  </a:lnTo>
                  <a:lnTo>
                    <a:pt x="4730" y="164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9"/>
            <p:cNvSpPr/>
            <p:nvPr/>
          </p:nvSpPr>
          <p:spPr>
            <a:xfrm>
              <a:off x="-7669750" y="6370450"/>
              <a:ext cx="172075" cy="83400"/>
            </a:xfrm>
            <a:custGeom>
              <a:avLst/>
              <a:gdLst/>
              <a:ahLst/>
              <a:cxnLst/>
              <a:rect l="l" t="t" r="r" b="b"/>
              <a:pathLst>
                <a:path w="6883" h="3336" extrusionOk="0">
                  <a:moveTo>
                    <a:pt x="3890" y="0"/>
                  </a:moveTo>
                  <a:cubicBezTo>
                    <a:pt x="1794" y="0"/>
                    <a:pt x="55" y="1557"/>
                    <a:pt x="0" y="1639"/>
                  </a:cubicBezTo>
                  <a:lnTo>
                    <a:pt x="229" y="1933"/>
                  </a:lnTo>
                  <a:cubicBezTo>
                    <a:pt x="229" y="1933"/>
                    <a:pt x="852" y="1545"/>
                    <a:pt x="1409" y="1545"/>
                  </a:cubicBezTo>
                  <a:cubicBezTo>
                    <a:pt x="1626" y="1545"/>
                    <a:pt x="1834" y="1605"/>
                    <a:pt x="1990" y="1770"/>
                  </a:cubicBezTo>
                  <a:cubicBezTo>
                    <a:pt x="2512" y="2324"/>
                    <a:pt x="1860" y="3009"/>
                    <a:pt x="1827" y="3075"/>
                  </a:cubicBezTo>
                  <a:lnTo>
                    <a:pt x="2120" y="3336"/>
                  </a:lnTo>
                  <a:cubicBezTo>
                    <a:pt x="2479" y="2977"/>
                    <a:pt x="2936" y="2129"/>
                    <a:pt x="2251" y="1476"/>
                  </a:cubicBezTo>
                  <a:cubicBezTo>
                    <a:pt x="1990" y="1183"/>
                    <a:pt x="1631" y="1150"/>
                    <a:pt x="1305" y="1150"/>
                  </a:cubicBezTo>
                  <a:cubicBezTo>
                    <a:pt x="1967" y="758"/>
                    <a:pt x="2905" y="347"/>
                    <a:pt x="3912" y="347"/>
                  </a:cubicBezTo>
                  <a:cubicBezTo>
                    <a:pt x="4245" y="347"/>
                    <a:pt x="4585" y="392"/>
                    <a:pt x="4926" y="498"/>
                  </a:cubicBezTo>
                  <a:cubicBezTo>
                    <a:pt x="5611" y="693"/>
                    <a:pt x="6035" y="1020"/>
                    <a:pt x="6198" y="1476"/>
                  </a:cubicBezTo>
                  <a:cubicBezTo>
                    <a:pt x="6426" y="2161"/>
                    <a:pt x="5904" y="2912"/>
                    <a:pt x="5904" y="2912"/>
                  </a:cubicBezTo>
                  <a:lnTo>
                    <a:pt x="6231" y="3140"/>
                  </a:lnTo>
                  <a:cubicBezTo>
                    <a:pt x="6263" y="3107"/>
                    <a:pt x="6883" y="2259"/>
                    <a:pt x="6589" y="1378"/>
                  </a:cubicBezTo>
                  <a:cubicBezTo>
                    <a:pt x="6394" y="824"/>
                    <a:pt x="5872" y="400"/>
                    <a:pt x="5056" y="171"/>
                  </a:cubicBezTo>
                  <a:cubicBezTo>
                    <a:pt x="4661" y="51"/>
                    <a:pt x="4270" y="0"/>
                    <a:pt x="3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6199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43"/>
          <p:cNvSpPr txBox="1">
            <a:spLocks noGrp="1"/>
          </p:cNvSpPr>
          <p:nvPr>
            <p:ph type="title"/>
          </p:nvPr>
        </p:nvSpPr>
        <p:spPr>
          <a:xfrm>
            <a:off x="1263897" y="2398075"/>
            <a:ext cx="3764834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Conozcámoslos</a:t>
            </a:r>
            <a:endParaRPr dirty="0"/>
          </a:p>
        </p:txBody>
      </p:sp>
      <p:sp>
        <p:nvSpPr>
          <p:cNvPr id="1325" name="Google Shape;1325;p43"/>
          <p:cNvSpPr txBox="1">
            <a:spLocks noGrp="1"/>
          </p:cNvSpPr>
          <p:nvPr>
            <p:ph type="subTitle" idx="1"/>
          </p:nvPr>
        </p:nvSpPr>
        <p:spPr>
          <a:xfrm>
            <a:off x="1263897" y="3103825"/>
            <a:ext cx="29352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TIPOS DE CONECTORES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(MÁS IMPORTANTES)</a:t>
            </a:r>
            <a:endParaRPr dirty="0"/>
          </a:p>
        </p:txBody>
      </p:sp>
      <p:sp>
        <p:nvSpPr>
          <p:cNvPr id="1326" name="Google Shape;1326;p43"/>
          <p:cNvSpPr txBox="1">
            <a:spLocks noGrp="1"/>
          </p:cNvSpPr>
          <p:nvPr>
            <p:ph type="title" idx="2"/>
          </p:nvPr>
        </p:nvSpPr>
        <p:spPr>
          <a:xfrm>
            <a:off x="1263897" y="1355650"/>
            <a:ext cx="1408200" cy="8991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327" name="Google Shape;1327;p43"/>
          <p:cNvGrpSpPr/>
          <p:nvPr/>
        </p:nvGrpSpPr>
        <p:grpSpPr>
          <a:xfrm>
            <a:off x="4443304" y="844457"/>
            <a:ext cx="2024688" cy="1645206"/>
            <a:chOff x="3565225" y="6123150"/>
            <a:chExt cx="2295825" cy="1865525"/>
          </a:xfrm>
        </p:grpSpPr>
        <p:sp>
          <p:nvSpPr>
            <p:cNvPr id="1328" name="Google Shape;1328;p43"/>
            <p:cNvSpPr/>
            <p:nvPr/>
          </p:nvSpPr>
          <p:spPr>
            <a:xfrm>
              <a:off x="3565225" y="6123150"/>
              <a:ext cx="2295825" cy="1865525"/>
            </a:xfrm>
            <a:custGeom>
              <a:avLst/>
              <a:gdLst/>
              <a:ahLst/>
              <a:cxnLst/>
              <a:rect l="l" t="t" r="r" b="b"/>
              <a:pathLst>
                <a:path w="91833" h="74621" extrusionOk="0">
                  <a:moveTo>
                    <a:pt x="70651" y="1"/>
                  </a:moveTo>
                  <a:cubicBezTo>
                    <a:pt x="69683" y="1"/>
                    <a:pt x="68783" y="601"/>
                    <a:pt x="68416" y="1469"/>
                  </a:cubicBezTo>
                  <a:lnTo>
                    <a:pt x="51270" y="19682"/>
                  </a:lnTo>
                  <a:cubicBezTo>
                    <a:pt x="46467" y="19682"/>
                    <a:pt x="43298" y="19948"/>
                    <a:pt x="43198" y="19948"/>
                  </a:cubicBezTo>
                  <a:lnTo>
                    <a:pt x="43131" y="19948"/>
                  </a:lnTo>
                  <a:cubicBezTo>
                    <a:pt x="43098" y="19948"/>
                    <a:pt x="42998" y="19948"/>
                    <a:pt x="42964" y="19982"/>
                  </a:cubicBezTo>
                  <a:cubicBezTo>
                    <a:pt x="42931" y="19982"/>
                    <a:pt x="42864" y="19982"/>
                    <a:pt x="42797" y="20015"/>
                  </a:cubicBezTo>
                  <a:cubicBezTo>
                    <a:pt x="42764" y="20015"/>
                    <a:pt x="42731" y="20082"/>
                    <a:pt x="42631" y="20082"/>
                  </a:cubicBezTo>
                  <a:cubicBezTo>
                    <a:pt x="42564" y="20082"/>
                    <a:pt x="42531" y="20115"/>
                    <a:pt x="42430" y="20115"/>
                  </a:cubicBezTo>
                  <a:cubicBezTo>
                    <a:pt x="42397" y="20115"/>
                    <a:pt x="42364" y="20149"/>
                    <a:pt x="42297" y="20215"/>
                  </a:cubicBezTo>
                  <a:cubicBezTo>
                    <a:pt x="42264" y="20249"/>
                    <a:pt x="42197" y="20249"/>
                    <a:pt x="42130" y="20282"/>
                  </a:cubicBezTo>
                  <a:cubicBezTo>
                    <a:pt x="42097" y="20315"/>
                    <a:pt x="42064" y="20315"/>
                    <a:pt x="42030" y="20382"/>
                  </a:cubicBezTo>
                  <a:cubicBezTo>
                    <a:pt x="41963" y="20415"/>
                    <a:pt x="41897" y="20449"/>
                    <a:pt x="41863" y="20482"/>
                  </a:cubicBezTo>
                  <a:cubicBezTo>
                    <a:pt x="41863" y="20482"/>
                    <a:pt x="41797" y="20482"/>
                    <a:pt x="41797" y="20549"/>
                  </a:cubicBezTo>
                  <a:lnTo>
                    <a:pt x="41730" y="20616"/>
                  </a:lnTo>
                  <a:lnTo>
                    <a:pt x="41597" y="20749"/>
                  </a:lnTo>
                  <a:lnTo>
                    <a:pt x="41463" y="20882"/>
                  </a:lnTo>
                  <a:cubicBezTo>
                    <a:pt x="41430" y="20916"/>
                    <a:pt x="41396" y="20949"/>
                    <a:pt x="41363" y="21049"/>
                  </a:cubicBezTo>
                  <a:cubicBezTo>
                    <a:pt x="41296" y="21083"/>
                    <a:pt x="41263" y="21116"/>
                    <a:pt x="41263" y="21149"/>
                  </a:cubicBezTo>
                  <a:cubicBezTo>
                    <a:pt x="41230" y="21216"/>
                    <a:pt x="41196" y="21283"/>
                    <a:pt x="41196" y="21316"/>
                  </a:cubicBezTo>
                  <a:cubicBezTo>
                    <a:pt x="41130" y="21349"/>
                    <a:pt x="41130" y="21450"/>
                    <a:pt x="41096" y="21483"/>
                  </a:cubicBezTo>
                  <a:cubicBezTo>
                    <a:pt x="41096" y="21516"/>
                    <a:pt x="41063" y="21583"/>
                    <a:pt x="41063" y="21583"/>
                  </a:cubicBezTo>
                  <a:lnTo>
                    <a:pt x="41063" y="21650"/>
                  </a:lnTo>
                  <a:cubicBezTo>
                    <a:pt x="41063" y="21716"/>
                    <a:pt x="41029" y="21783"/>
                    <a:pt x="41029" y="21816"/>
                  </a:cubicBezTo>
                  <a:cubicBezTo>
                    <a:pt x="41029" y="21883"/>
                    <a:pt x="40963" y="21950"/>
                    <a:pt x="40963" y="21983"/>
                  </a:cubicBezTo>
                  <a:cubicBezTo>
                    <a:pt x="40963" y="22050"/>
                    <a:pt x="40963" y="22117"/>
                    <a:pt x="40929" y="22150"/>
                  </a:cubicBezTo>
                  <a:lnTo>
                    <a:pt x="40929" y="22317"/>
                  </a:lnTo>
                  <a:lnTo>
                    <a:pt x="40929" y="22484"/>
                  </a:lnTo>
                  <a:lnTo>
                    <a:pt x="40929" y="22684"/>
                  </a:lnTo>
                  <a:cubicBezTo>
                    <a:pt x="40929" y="22750"/>
                    <a:pt x="40929" y="22817"/>
                    <a:pt x="40963" y="22851"/>
                  </a:cubicBezTo>
                  <a:cubicBezTo>
                    <a:pt x="40963" y="22951"/>
                    <a:pt x="41029" y="22984"/>
                    <a:pt x="41029" y="23084"/>
                  </a:cubicBezTo>
                  <a:lnTo>
                    <a:pt x="41029" y="23151"/>
                  </a:lnTo>
                  <a:lnTo>
                    <a:pt x="44098" y="33958"/>
                  </a:lnTo>
                  <a:cubicBezTo>
                    <a:pt x="44365" y="34859"/>
                    <a:pt x="45099" y="35526"/>
                    <a:pt x="46033" y="35693"/>
                  </a:cubicBezTo>
                  <a:lnTo>
                    <a:pt x="59743" y="38362"/>
                  </a:lnTo>
                  <a:lnTo>
                    <a:pt x="58475" y="40730"/>
                  </a:lnTo>
                  <a:lnTo>
                    <a:pt x="57141" y="40296"/>
                  </a:lnTo>
                  <a:cubicBezTo>
                    <a:pt x="56907" y="40196"/>
                    <a:pt x="56641" y="40163"/>
                    <a:pt x="56440" y="40163"/>
                  </a:cubicBezTo>
                  <a:cubicBezTo>
                    <a:pt x="55440" y="40163"/>
                    <a:pt x="54539" y="40763"/>
                    <a:pt x="54139" y="41731"/>
                  </a:cubicBezTo>
                  <a:lnTo>
                    <a:pt x="53472" y="43265"/>
                  </a:lnTo>
                  <a:lnTo>
                    <a:pt x="49969" y="42098"/>
                  </a:lnTo>
                  <a:cubicBezTo>
                    <a:pt x="49736" y="41998"/>
                    <a:pt x="49469" y="41964"/>
                    <a:pt x="49202" y="41964"/>
                  </a:cubicBezTo>
                  <a:cubicBezTo>
                    <a:pt x="48768" y="41964"/>
                    <a:pt x="48401" y="42064"/>
                    <a:pt x="48034" y="42264"/>
                  </a:cubicBezTo>
                  <a:cubicBezTo>
                    <a:pt x="47434" y="42598"/>
                    <a:pt x="46967" y="43132"/>
                    <a:pt x="46767" y="43766"/>
                  </a:cubicBezTo>
                  <a:lnTo>
                    <a:pt x="44599" y="51304"/>
                  </a:lnTo>
                  <a:cubicBezTo>
                    <a:pt x="44365" y="50904"/>
                    <a:pt x="44032" y="50504"/>
                    <a:pt x="43565" y="50270"/>
                  </a:cubicBezTo>
                  <a:lnTo>
                    <a:pt x="33858" y="45400"/>
                  </a:lnTo>
                  <a:lnTo>
                    <a:pt x="44098" y="40263"/>
                  </a:lnTo>
                  <a:cubicBezTo>
                    <a:pt x="44799" y="39896"/>
                    <a:pt x="45299" y="39229"/>
                    <a:pt x="45433" y="38428"/>
                  </a:cubicBezTo>
                  <a:cubicBezTo>
                    <a:pt x="45566" y="37628"/>
                    <a:pt x="45299" y="36827"/>
                    <a:pt x="44732" y="36260"/>
                  </a:cubicBezTo>
                  <a:cubicBezTo>
                    <a:pt x="35759" y="27187"/>
                    <a:pt x="34725" y="6339"/>
                    <a:pt x="34725" y="6139"/>
                  </a:cubicBezTo>
                  <a:cubicBezTo>
                    <a:pt x="34692" y="5371"/>
                    <a:pt x="34291" y="4637"/>
                    <a:pt x="33624" y="4170"/>
                  </a:cubicBezTo>
                  <a:cubicBezTo>
                    <a:pt x="33224" y="3904"/>
                    <a:pt x="32724" y="3737"/>
                    <a:pt x="32223" y="3737"/>
                  </a:cubicBezTo>
                  <a:cubicBezTo>
                    <a:pt x="31956" y="3737"/>
                    <a:pt x="31723" y="3770"/>
                    <a:pt x="31456" y="3837"/>
                  </a:cubicBezTo>
                  <a:lnTo>
                    <a:pt x="3236" y="12910"/>
                  </a:lnTo>
                  <a:cubicBezTo>
                    <a:pt x="2235" y="13244"/>
                    <a:pt x="1568" y="14111"/>
                    <a:pt x="1501" y="15145"/>
                  </a:cubicBezTo>
                  <a:cubicBezTo>
                    <a:pt x="0" y="42865"/>
                    <a:pt x="11675" y="53939"/>
                    <a:pt x="12176" y="54373"/>
                  </a:cubicBezTo>
                  <a:cubicBezTo>
                    <a:pt x="12609" y="54807"/>
                    <a:pt x="13243" y="55040"/>
                    <a:pt x="13877" y="55040"/>
                  </a:cubicBezTo>
                  <a:cubicBezTo>
                    <a:pt x="14244" y="55040"/>
                    <a:pt x="14611" y="54974"/>
                    <a:pt x="15011" y="54807"/>
                  </a:cubicBezTo>
                  <a:lnTo>
                    <a:pt x="22917" y="50837"/>
                  </a:lnTo>
                  <a:lnTo>
                    <a:pt x="39095" y="59110"/>
                  </a:lnTo>
                  <a:cubicBezTo>
                    <a:pt x="39462" y="59277"/>
                    <a:pt x="39862" y="59377"/>
                    <a:pt x="40229" y="59377"/>
                  </a:cubicBezTo>
                  <a:cubicBezTo>
                    <a:pt x="40462" y="59377"/>
                    <a:pt x="40763" y="59343"/>
                    <a:pt x="41029" y="59277"/>
                  </a:cubicBezTo>
                  <a:cubicBezTo>
                    <a:pt x="41630" y="59076"/>
                    <a:pt x="42197" y="58609"/>
                    <a:pt x="42464" y="57976"/>
                  </a:cubicBezTo>
                  <a:lnTo>
                    <a:pt x="42864" y="57242"/>
                  </a:lnTo>
                  <a:lnTo>
                    <a:pt x="42864" y="57242"/>
                  </a:lnTo>
                  <a:lnTo>
                    <a:pt x="40963" y="63680"/>
                  </a:lnTo>
                  <a:cubicBezTo>
                    <a:pt x="40796" y="64213"/>
                    <a:pt x="40863" y="64814"/>
                    <a:pt x="41063" y="65314"/>
                  </a:cubicBezTo>
                  <a:cubicBezTo>
                    <a:pt x="41230" y="65681"/>
                    <a:pt x="44966" y="74621"/>
                    <a:pt x="58108" y="74621"/>
                  </a:cubicBezTo>
                  <a:cubicBezTo>
                    <a:pt x="59976" y="74621"/>
                    <a:pt x="61978" y="74387"/>
                    <a:pt x="64079" y="74087"/>
                  </a:cubicBezTo>
                  <a:cubicBezTo>
                    <a:pt x="64913" y="73920"/>
                    <a:pt x="65614" y="73353"/>
                    <a:pt x="65947" y="72519"/>
                  </a:cubicBezTo>
                  <a:lnTo>
                    <a:pt x="73886" y="52872"/>
                  </a:lnTo>
                  <a:cubicBezTo>
                    <a:pt x="74120" y="52272"/>
                    <a:pt x="74120" y="51504"/>
                    <a:pt x="73820" y="50871"/>
                  </a:cubicBezTo>
                  <a:cubicBezTo>
                    <a:pt x="73519" y="50270"/>
                    <a:pt x="72986" y="49770"/>
                    <a:pt x="72318" y="49536"/>
                  </a:cubicBezTo>
                  <a:lnTo>
                    <a:pt x="68582" y="48302"/>
                  </a:lnTo>
                  <a:lnTo>
                    <a:pt x="69150" y="46668"/>
                  </a:lnTo>
                  <a:cubicBezTo>
                    <a:pt x="69283" y="46267"/>
                    <a:pt x="69316" y="45834"/>
                    <a:pt x="69283" y="45433"/>
                  </a:cubicBezTo>
                  <a:cubicBezTo>
                    <a:pt x="69550" y="45267"/>
                    <a:pt x="69783" y="45100"/>
                    <a:pt x="70017" y="44833"/>
                  </a:cubicBezTo>
                  <a:cubicBezTo>
                    <a:pt x="70851" y="44666"/>
                    <a:pt x="71618" y="44066"/>
                    <a:pt x="71918" y="43232"/>
                  </a:cubicBezTo>
                  <a:lnTo>
                    <a:pt x="72585" y="41264"/>
                  </a:lnTo>
                  <a:cubicBezTo>
                    <a:pt x="72619" y="41130"/>
                    <a:pt x="72652" y="41030"/>
                    <a:pt x="72652" y="40930"/>
                  </a:cubicBezTo>
                  <a:lnTo>
                    <a:pt x="81058" y="42531"/>
                  </a:lnTo>
                  <a:cubicBezTo>
                    <a:pt x="81225" y="42598"/>
                    <a:pt x="81392" y="42598"/>
                    <a:pt x="81492" y="42598"/>
                  </a:cubicBezTo>
                  <a:cubicBezTo>
                    <a:pt x="82292" y="42598"/>
                    <a:pt x="83093" y="42231"/>
                    <a:pt x="83560" y="41564"/>
                  </a:cubicBezTo>
                  <a:lnTo>
                    <a:pt x="91132" y="30756"/>
                  </a:lnTo>
                  <a:cubicBezTo>
                    <a:pt x="91165" y="30689"/>
                    <a:pt x="91232" y="30656"/>
                    <a:pt x="91232" y="30623"/>
                  </a:cubicBezTo>
                  <a:cubicBezTo>
                    <a:pt x="91265" y="30523"/>
                    <a:pt x="91332" y="30456"/>
                    <a:pt x="91365" y="30389"/>
                  </a:cubicBezTo>
                  <a:lnTo>
                    <a:pt x="91432" y="30323"/>
                  </a:lnTo>
                  <a:lnTo>
                    <a:pt x="91566" y="30089"/>
                  </a:lnTo>
                  <a:cubicBezTo>
                    <a:pt x="91566" y="30022"/>
                    <a:pt x="91599" y="30022"/>
                    <a:pt x="91599" y="29989"/>
                  </a:cubicBezTo>
                  <a:cubicBezTo>
                    <a:pt x="91632" y="29922"/>
                    <a:pt x="91632" y="29822"/>
                    <a:pt x="91666" y="29755"/>
                  </a:cubicBezTo>
                  <a:cubicBezTo>
                    <a:pt x="91666" y="29689"/>
                    <a:pt x="91666" y="29689"/>
                    <a:pt x="91732" y="29655"/>
                  </a:cubicBezTo>
                  <a:cubicBezTo>
                    <a:pt x="91766" y="29522"/>
                    <a:pt x="91766" y="29455"/>
                    <a:pt x="91799" y="29322"/>
                  </a:cubicBezTo>
                  <a:lnTo>
                    <a:pt x="91799" y="29288"/>
                  </a:lnTo>
                  <a:lnTo>
                    <a:pt x="91799" y="28988"/>
                  </a:lnTo>
                  <a:cubicBezTo>
                    <a:pt x="91832" y="28988"/>
                    <a:pt x="91832" y="28955"/>
                    <a:pt x="91832" y="28922"/>
                  </a:cubicBezTo>
                  <a:cubicBezTo>
                    <a:pt x="91832" y="28821"/>
                    <a:pt x="91832" y="28755"/>
                    <a:pt x="91799" y="28655"/>
                  </a:cubicBezTo>
                  <a:lnTo>
                    <a:pt x="91799" y="28555"/>
                  </a:lnTo>
                  <a:lnTo>
                    <a:pt x="91799" y="28488"/>
                  </a:lnTo>
                  <a:cubicBezTo>
                    <a:pt x="91799" y="28421"/>
                    <a:pt x="91766" y="28321"/>
                    <a:pt x="91732" y="28254"/>
                  </a:cubicBezTo>
                  <a:lnTo>
                    <a:pt x="91732" y="28188"/>
                  </a:lnTo>
                  <a:cubicBezTo>
                    <a:pt x="91666" y="28121"/>
                    <a:pt x="91632" y="28021"/>
                    <a:pt x="91599" y="27921"/>
                  </a:cubicBezTo>
                  <a:cubicBezTo>
                    <a:pt x="91599" y="27921"/>
                    <a:pt x="91599" y="27854"/>
                    <a:pt x="91566" y="27854"/>
                  </a:cubicBezTo>
                  <a:cubicBezTo>
                    <a:pt x="91465" y="27654"/>
                    <a:pt x="91299" y="27487"/>
                    <a:pt x="91165" y="27320"/>
                  </a:cubicBezTo>
                  <a:lnTo>
                    <a:pt x="91132" y="27287"/>
                  </a:lnTo>
                  <a:cubicBezTo>
                    <a:pt x="91065" y="27187"/>
                    <a:pt x="90965" y="27120"/>
                    <a:pt x="90865" y="27087"/>
                  </a:cubicBezTo>
                  <a:cubicBezTo>
                    <a:pt x="90798" y="26987"/>
                    <a:pt x="90732" y="26953"/>
                    <a:pt x="90598" y="26853"/>
                  </a:cubicBezTo>
                  <a:lnTo>
                    <a:pt x="90531" y="26853"/>
                  </a:lnTo>
                  <a:cubicBezTo>
                    <a:pt x="88297" y="25586"/>
                    <a:pt x="85161" y="24185"/>
                    <a:pt x="80825" y="22984"/>
                  </a:cubicBezTo>
                  <a:lnTo>
                    <a:pt x="73453" y="2569"/>
                  </a:lnTo>
                  <a:cubicBezTo>
                    <a:pt x="73453" y="2102"/>
                    <a:pt x="73319" y="1635"/>
                    <a:pt x="73019" y="1235"/>
                  </a:cubicBezTo>
                  <a:cubicBezTo>
                    <a:pt x="72652" y="668"/>
                    <a:pt x="72118" y="268"/>
                    <a:pt x="71451" y="134"/>
                  </a:cubicBezTo>
                  <a:lnTo>
                    <a:pt x="71284" y="101"/>
                  </a:lnTo>
                  <a:lnTo>
                    <a:pt x="71151" y="68"/>
                  </a:lnTo>
                  <a:cubicBezTo>
                    <a:pt x="70984" y="1"/>
                    <a:pt x="70817" y="1"/>
                    <a:pt x="70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3"/>
            <p:cNvSpPr/>
            <p:nvPr/>
          </p:nvSpPr>
          <p:spPr>
            <a:xfrm>
              <a:off x="3628600" y="6279950"/>
              <a:ext cx="1010750" cy="1158350"/>
            </a:xfrm>
            <a:custGeom>
              <a:avLst/>
              <a:gdLst/>
              <a:ahLst/>
              <a:cxnLst/>
              <a:rect l="l" t="t" r="r" b="b"/>
              <a:pathLst>
                <a:path w="40430" h="46334" extrusionOk="0">
                  <a:moveTo>
                    <a:pt x="29688" y="0"/>
                  </a:moveTo>
                  <a:lnTo>
                    <a:pt x="1468" y="9040"/>
                  </a:lnTo>
                  <a:cubicBezTo>
                    <a:pt x="0" y="35892"/>
                    <a:pt x="11342" y="46333"/>
                    <a:pt x="11342" y="46333"/>
                  </a:cubicBezTo>
                  <a:lnTo>
                    <a:pt x="40429" y="31723"/>
                  </a:lnTo>
                  <a:cubicBezTo>
                    <a:pt x="30622" y="21882"/>
                    <a:pt x="29688" y="0"/>
                    <a:pt x="296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3"/>
            <p:cNvSpPr/>
            <p:nvPr/>
          </p:nvSpPr>
          <p:spPr>
            <a:xfrm>
              <a:off x="3677800" y="6336650"/>
              <a:ext cx="908175" cy="1029925"/>
            </a:xfrm>
            <a:custGeom>
              <a:avLst/>
              <a:gdLst/>
              <a:ahLst/>
              <a:cxnLst/>
              <a:rect l="l" t="t" r="r" b="b"/>
              <a:pathLst>
                <a:path w="36327" h="41197" extrusionOk="0">
                  <a:moveTo>
                    <a:pt x="25685" y="467"/>
                  </a:moveTo>
                  <a:cubicBezTo>
                    <a:pt x="25685" y="2569"/>
                    <a:pt x="26119" y="18614"/>
                    <a:pt x="35759" y="29121"/>
                  </a:cubicBezTo>
                  <a:lnTo>
                    <a:pt x="9240" y="40796"/>
                  </a:lnTo>
                  <a:cubicBezTo>
                    <a:pt x="8373" y="39695"/>
                    <a:pt x="367" y="29054"/>
                    <a:pt x="1335" y="9374"/>
                  </a:cubicBezTo>
                  <a:lnTo>
                    <a:pt x="25685" y="467"/>
                  </a:lnTo>
                  <a:close/>
                  <a:moveTo>
                    <a:pt x="26019" y="0"/>
                  </a:moveTo>
                  <a:lnTo>
                    <a:pt x="1101" y="9073"/>
                  </a:lnTo>
                  <a:lnTo>
                    <a:pt x="1034" y="9107"/>
                  </a:lnTo>
                  <a:lnTo>
                    <a:pt x="1034" y="9240"/>
                  </a:lnTo>
                  <a:cubicBezTo>
                    <a:pt x="0" y="30122"/>
                    <a:pt x="9007" y="40963"/>
                    <a:pt x="9074" y="41096"/>
                  </a:cubicBezTo>
                  <a:lnTo>
                    <a:pt x="9174" y="41196"/>
                  </a:lnTo>
                  <a:lnTo>
                    <a:pt x="36326" y="29221"/>
                  </a:lnTo>
                  <a:lnTo>
                    <a:pt x="36160" y="29054"/>
                  </a:lnTo>
                  <a:cubicBezTo>
                    <a:pt x="25852" y="17946"/>
                    <a:pt x="26019" y="401"/>
                    <a:pt x="26019" y="234"/>
                  </a:cubicBezTo>
                  <a:lnTo>
                    <a:pt x="260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3"/>
            <p:cNvSpPr/>
            <p:nvPr/>
          </p:nvSpPr>
          <p:spPr>
            <a:xfrm>
              <a:off x="3773700" y="6581400"/>
              <a:ext cx="598775" cy="504150"/>
            </a:xfrm>
            <a:custGeom>
              <a:avLst/>
              <a:gdLst/>
              <a:ahLst/>
              <a:cxnLst/>
              <a:rect l="l" t="t" r="r" b="b"/>
              <a:pathLst>
                <a:path w="23951" h="20166" extrusionOk="0">
                  <a:moveTo>
                    <a:pt x="13677" y="284"/>
                  </a:moveTo>
                  <a:cubicBezTo>
                    <a:pt x="17680" y="284"/>
                    <a:pt x="21216" y="2152"/>
                    <a:pt x="22617" y="5455"/>
                  </a:cubicBezTo>
                  <a:cubicBezTo>
                    <a:pt x="23617" y="7756"/>
                    <a:pt x="23451" y="10391"/>
                    <a:pt x="22183" y="12893"/>
                  </a:cubicBezTo>
                  <a:cubicBezTo>
                    <a:pt x="20882" y="15395"/>
                    <a:pt x="18580" y="17463"/>
                    <a:pt x="15745" y="18664"/>
                  </a:cubicBezTo>
                  <a:cubicBezTo>
                    <a:pt x="13978" y="19433"/>
                    <a:pt x="12121" y="19814"/>
                    <a:pt x="10310" y="19814"/>
                  </a:cubicBezTo>
                  <a:cubicBezTo>
                    <a:pt x="9215" y="19814"/>
                    <a:pt x="8136" y="19674"/>
                    <a:pt x="7106" y="19398"/>
                  </a:cubicBezTo>
                  <a:cubicBezTo>
                    <a:pt x="4404" y="18631"/>
                    <a:pt x="2369" y="16929"/>
                    <a:pt x="1368" y="14628"/>
                  </a:cubicBezTo>
                  <a:cubicBezTo>
                    <a:pt x="367" y="12326"/>
                    <a:pt x="534" y="9724"/>
                    <a:pt x="1835" y="7222"/>
                  </a:cubicBezTo>
                  <a:cubicBezTo>
                    <a:pt x="3103" y="4721"/>
                    <a:pt x="5404" y="2619"/>
                    <a:pt x="8240" y="1418"/>
                  </a:cubicBezTo>
                  <a:cubicBezTo>
                    <a:pt x="10041" y="651"/>
                    <a:pt x="11909" y="284"/>
                    <a:pt x="13677" y="284"/>
                  </a:cubicBezTo>
                  <a:close/>
                  <a:moveTo>
                    <a:pt x="13645" y="1"/>
                  </a:moveTo>
                  <a:cubicBezTo>
                    <a:pt x="11843" y="1"/>
                    <a:pt x="9950" y="371"/>
                    <a:pt x="8106" y="1151"/>
                  </a:cubicBezTo>
                  <a:cubicBezTo>
                    <a:pt x="5204" y="2419"/>
                    <a:pt x="2869" y="4487"/>
                    <a:pt x="1535" y="7089"/>
                  </a:cubicBezTo>
                  <a:cubicBezTo>
                    <a:pt x="167" y="9658"/>
                    <a:pt x="0" y="12426"/>
                    <a:pt x="1035" y="14795"/>
                  </a:cubicBezTo>
                  <a:cubicBezTo>
                    <a:pt x="2069" y="17163"/>
                    <a:pt x="4203" y="18931"/>
                    <a:pt x="7005" y="19731"/>
                  </a:cubicBezTo>
                  <a:cubicBezTo>
                    <a:pt x="8040" y="19998"/>
                    <a:pt x="9174" y="20165"/>
                    <a:pt x="10274" y="20165"/>
                  </a:cubicBezTo>
                  <a:cubicBezTo>
                    <a:pt x="12109" y="20165"/>
                    <a:pt x="14044" y="19765"/>
                    <a:pt x="15845" y="18998"/>
                  </a:cubicBezTo>
                  <a:cubicBezTo>
                    <a:pt x="18747" y="17763"/>
                    <a:pt x="21082" y="15662"/>
                    <a:pt x="22416" y="13093"/>
                  </a:cubicBezTo>
                  <a:cubicBezTo>
                    <a:pt x="23784" y="10491"/>
                    <a:pt x="23951" y="7756"/>
                    <a:pt x="22917" y="5388"/>
                  </a:cubicBezTo>
                  <a:cubicBezTo>
                    <a:pt x="21430" y="1950"/>
                    <a:pt x="17777" y="1"/>
                    <a:pt x="136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3"/>
            <p:cNvSpPr/>
            <p:nvPr/>
          </p:nvSpPr>
          <p:spPr>
            <a:xfrm>
              <a:off x="3874600" y="6718575"/>
              <a:ext cx="145975" cy="206850"/>
            </a:xfrm>
            <a:custGeom>
              <a:avLst/>
              <a:gdLst/>
              <a:ahLst/>
              <a:cxnLst/>
              <a:rect l="l" t="t" r="r" b="b"/>
              <a:pathLst>
                <a:path w="5839" h="8274" extrusionOk="0">
                  <a:moveTo>
                    <a:pt x="2903" y="301"/>
                  </a:moveTo>
                  <a:cubicBezTo>
                    <a:pt x="4337" y="301"/>
                    <a:pt x="5505" y="2002"/>
                    <a:pt x="5505" y="4137"/>
                  </a:cubicBezTo>
                  <a:cubicBezTo>
                    <a:pt x="5505" y="6272"/>
                    <a:pt x="4337" y="7973"/>
                    <a:pt x="2903" y="7973"/>
                  </a:cubicBezTo>
                  <a:cubicBezTo>
                    <a:pt x="1502" y="7973"/>
                    <a:pt x="334" y="6272"/>
                    <a:pt x="334" y="4137"/>
                  </a:cubicBezTo>
                  <a:cubicBezTo>
                    <a:pt x="334" y="2002"/>
                    <a:pt x="1502" y="301"/>
                    <a:pt x="2903" y="301"/>
                  </a:cubicBezTo>
                  <a:close/>
                  <a:moveTo>
                    <a:pt x="2903" y="1"/>
                  </a:moveTo>
                  <a:cubicBezTo>
                    <a:pt x="1302" y="1"/>
                    <a:pt x="1" y="1836"/>
                    <a:pt x="1" y="4137"/>
                  </a:cubicBezTo>
                  <a:cubicBezTo>
                    <a:pt x="1" y="6405"/>
                    <a:pt x="1302" y="8273"/>
                    <a:pt x="2903" y="8273"/>
                  </a:cubicBezTo>
                  <a:cubicBezTo>
                    <a:pt x="4504" y="8273"/>
                    <a:pt x="5838" y="6439"/>
                    <a:pt x="5838" y="4137"/>
                  </a:cubicBezTo>
                  <a:cubicBezTo>
                    <a:pt x="5838" y="1902"/>
                    <a:pt x="4537" y="1"/>
                    <a:pt x="2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3"/>
            <p:cNvSpPr/>
            <p:nvPr/>
          </p:nvSpPr>
          <p:spPr>
            <a:xfrm>
              <a:off x="4122275" y="6645200"/>
              <a:ext cx="145975" cy="206000"/>
            </a:xfrm>
            <a:custGeom>
              <a:avLst/>
              <a:gdLst/>
              <a:ahLst/>
              <a:cxnLst/>
              <a:rect l="l" t="t" r="r" b="b"/>
              <a:pathLst>
                <a:path w="5839" h="8240" extrusionOk="0">
                  <a:moveTo>
                    <a:pt x="2936" y="267"/>
                  </a:moveTo>
                  <a:cubicBezTo>
                    <a:pt x="4337" y="267"/>
                    <a:pt x="5505" y="2002"/>
                    <a:pt x="5505" y="4103"/>
                  </a:cubicBezTo>
                  <a:cubicBezTo>
                    <a:pt x="5505" y="6238"/>
                    <a:pt x="4337" y="7939"/>
                    <a:pt x="2936" y="7939"/>
                  </a:cubicBezTo>
                  <a:cubicBezTo>
                    <a:pt x="1502" y="7939"/>
                    <a:pt x="334" y="6238"/>
                    <a:pt x="334" y="4103"/>
                  </a:cubicBezTo>
                  <a:cubicBezTo>
                    <a:pt x="334" y="2002"/>
                    <a:pt x="1502" y="267"/>
                    <a:pt x="2936" y="267"/>
                  </a:cubicBezTo>
                  <a:close/>
                  <a:moveTo>
                    <a:pt x="2936" y="0"/>
                  </a:moveTo>
                  <a:cubicBezTo>
                    <a:pt x="1302" y="0"/>
                    <a:pt x="1" y="1868"/>
                    <a:pt x="1" y="4103"/>
                  </a:cubicBezTo>
                  <a:cubicBezTo>
                    <a:pt x="1" y="6372"/>
                    <a:pt x="1302" y="8240"/>
                    <a:pt x="2936" y="8240"/>
                  </a:cubicBezTo>
                  <a:cubicBezTo>
                    <a:pt x="4504" y="8240"/>
                    <a:pt x="5838" y="6372"/>
                    <a:pt x="5838" y="4103"/>
                  </a:cubicBezTo>
                  <a:cubicBezTo>
                    <a:pt x="5838" y="1868"/>
                    <a:pt x="4571" y="0"/>
                    <a:pt x="29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3"/>
            <p:cNvSpPr/>
            <p:nvPr/>
          </p:nvSpPr>
          <p:spPr>
            <a:xfrm>
              <a:off x="3923800" y="6729425"/>
              <a:ext cx="51725" cy="191825"/>
            </a:xfrm>
            <a:custGeom>
              <a:avLst/>
              <a:gdLst/>
              <a:ahLst/>
              <a:cxnLst/>
              <a:rect l="l" t="t" r="r" b="b"/>
              <a:pathLst>
                <a:path w="2069" h="7673" extrusionOk="0">
                  <a:moveTo>
                    <a:pt x="1035" y="1"/>
                  </a:moveTo>
                  <a:cubicBezTo>
                    <a:pt x="434" y="1"/>
                    <a:pt x="1" y="1702"/>
                    <a:pt x="1" y="3837"/>
                  </a:cubicBezTo>
                  <a:cubicBezTo>
                    <a:pt x="1" y="5971"/>
                    <a:pt x="434" y="7673"/>
                    <a:pt x="1035" y="7673"/>
                  </a:cubicBezTo>
                  <a:cubicBezTo>
                    <a:pt x="1602" y="7673"/>
                    <a:pt x="2069" y="5971"/>
                    <a:pt x="2069" y="3837"/>
                  </a:cubicBezTo>
                  <a:cubicBezTo>
                    <a:pt x="2069" y="1702"/>
                    <a:pt x="1602" y="1"/>
                    <a:pt x="10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3"/>
            <p:cNvSpPr/>
            <p:nvPr/>
          </p:nvSpPr>
          <p:spPr>
            <a:xfrm>
              <a:off x="4176475" y="6651850"/>
              <a:ext cx="52575" cy="191850"/>
            </a:xfrm>
            <a:custGeom>
              <a:avLst/>
              <a:gdLst/>
              <a:ahLst/>
              <a:cxnLst/>
              <a:rect l="l" t="t" r="r" b="b"/>
              <a:pathLst>
                <a:path w="2103" h="7674" extrusionOk="0">
                  <a:moveTo>
                    <a:pt x="1083" y="1"/>
                  </a:moveTo>
                  <a:cubicBezTo>
                    <a:pt x="1078" y="1"/>
                    <a:pt x="1073" y="1"/>
                    <a:pt x="1068" y="1"/>
                  </a:cubicBezTo>
                  <a:cubicBezTo>
                    <a:pt x="468" y="1"/>
                    <a:pt x="1" y="1736"/>
                    <a:pt x="1" y="3837"/>
                  </a:cubicBezTo>
                  <a:cubicBezTo>
                    <a:pt x="1" y="5972"/>
                    <a:pt x="468" y="7673"/>
                    <a:pt x="1068" y="7673"/>
                  </a:cubicBezTo>
                  <a:cubicBezTo>
                    <a:pt x="1635" y="7673"/>
                    <a:pt x="2102" y="5972"/>
                    <a:pt x="2102" y="3837"/>
                  </a:cubicBezTo>
                  <a:cubicBezTo>
                    <a:pt x="2102" y="1755"/>
                    <a:pt x="1611" y="1"/>
                    <a:pt x="10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3"/>
            <p:cNvSpPr/>
            <p:nvPr/>
          </p:nvSpPr>
          <p:spPr>
            <a:xfrm>
              <a:off x="4059725" y="6832825"/>
              <a:ext cx="60925" cy="53275"/>
            </a:xfrm>
            <a:custGeom>
              <a:avLst/>
              <a:gdLst/>
              <a:ahLst/>
              <a:cxnLst/>
              <a:rect l="l" t="t" r="r" b="b"/>
              <a:pathLst>
                <a:path w="2437" h="2131" extrusionOk="0">
                  <a:moveTo>
                    <a:pt x="2436" y="1"/>
                  </a:moveTo>
                  <a:lnTo>
                    <a:pt x="1" y="1035"/>
                  </a:lnTo>
                  <a:cubicBezTo>
                    <a:pt x="633" y="1838"/>
                    <a:pt x="1101" y="2131"/>
                    <a:pt x="1448" y="2131"/>
                  </a:cubicBezTo>
                  <a:cubicBezTo>
                    <a:pt x="2383" y="2131"/>
                    <a:pt x="2436" y="1"/>
                    <a:pt x="24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3"/>
            <p:cNvSpPr/>
            <p:nvPr/>
          </p:nvSpPr>
          <p:spPr>
            <a:xfrm>
              <a:off x="4024700" y="6855350"/>
              <a:ext cx="142650" cy="86750"/>
            </a:xfrm>
            <a:custGeom>
              <a:avLst/>
              <a:gdLst/>
              <a:ahLst/>
              <a:cxnLst/>
              <a:rect l="l" t="t" r="r" b="b"/>
              <a:pathLst>
                <a:path w="5706" h="3470" extrusionOk="0">
                  <a:moveTo>
                    <a:pt x="4137" y="0"/>
                  </a:moveTo>
                  <a:lnTo>
                    <a:pt x="4171" y="201"/>
                  </a:lnTo>
                  <a:cubicBezTo>
                    <a:pt x="4171" y="201"/>
                    <a:pt x="4471" y="2402"/>
                    <a:pt x="3370" y="3036"/>
                  </a:cubicBezTo>
                  <a:cubicBezTo>
                    <a:pt x="3245" y="3109"/>
                    <a:pt x="3115" y="3141"/>
                    <a:pt x="2984" y="3141"/>
                  </a:cubicBezTo>
                  <a:cubicBezTo>
                    <a:pt x="2039" y="3141"/>
                    <a:pt x="1035" y="1460"/>
                    <a:pt x="1035" y="1401"/>
                  </a:cubicBezTo>
                  <a:lnTo>
                    <a:pt x="968" y="1235"/>
                  </a:lnTo>
                  <a:lnTo>
                    <a:pt x="1" y="1935"/>
                  </a:lnTo>
                  <a:lnTo>
                    <a:pt x="168" y="2169"/>
                  </a:lnTo>
                  <a:lnTo>
                    <a:pt x="835" y="1702"/>
                  </a:lnTo>
                  <a:cubicBezTo>
                    <a:pt x="1135" y="2169"/>
                    <a:pt x="2036" y="3470"/>
                    <a:pt x="3003" y="3470"/>
                  </a:cubicBezTo>
                  <a:cubicBezTo>
                    <a:pt x="3170" y="3470"/>
                    <a:pt x="3370" y="3436"/>
                    <a:pt x="3503" y="3370"/>
                  </a:cubicBezTo>
                  <a:cubicBezTo>
                    <a:pt x="4571" y="2769"/>
                    <a:pt x="4538" y="1035"/>
                    <a:pt x="4504" y="401"/>
                  </a:cubicBezTo>
                  <a:lnTo>
                    <a:pt x="4504" y="401"/>
                  </a:lnTo>
                  <a:lnTo>
                    <a:pt x="5672" y="634"/>
                  </a:lnTo>
                  <a:lnTo>
                    <a:pt x="5705" y="301"/>
                  </a:lnTo>
                  <a:lnTo>
                    <a:pt x="41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3"/>
            <p:cNvSpPr/>
            <p:nvPr/>
          </p:nvSpPr>
          <p:spPr>
            <a:xfrm>
              <a:off x="3908800" y="6958750"/>
              <a:ext cx="106775" cy="189325"/>
            </a:xfrm>
            <a:custGeom>
              <a:avLst/>
              <a:gdLst/>
              <a:ahLst/>
              <a:cxnLst/>
              <a:rect l="l" t="t" r="r" b="b"/>
              <a:pathLst>
                <a:path w="4271" h="7573" extrusionOk="0">
                  <a:moveTo>
                    <a:pt x="3970" y="1"/>
                  </a:moveTo>
                  <a:lnTo>
                    <a:pt x="0" y="7406"/>
                  </a:lnTo>
                  <a:lnTo>
                    <a:pt x="301" y="7573"/>
                  </a:lnTo>
                  <a:lnTo>
                    <a:pt x="4270" y="168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3"/>
            <p:cNvSpPr/>
            <p:nvPr/>
          </p:nvSpPr>
          <p:spPr>
            <a:xfrm>
              <a:off x="3850425" y="6971275"/>
              <a:ext cx="128450" cy="146775"/>
            </a:xfrm>
            <a:custGeom>
              <a:avLst/>
              <a:gdLst/>
              <a:ahLst/>
              <a:cxnLst/>
              <a:rect l="l" t="t" r="r" b="b"/>
              <a:pathLst>
                <a:path w="5138" h="5871" extrusionOk="0">
                  <a:moveTo>
                    <a:pt x="4904" y="0"/>
                  </a:moveTo>
                  <a:lnTo>
                    <a:pt x="0" y="5638"/>
                  </a:lnTo>
                  <a:lnTo>
                    <a:pt x="267" y="5871"/>
                  </a:lnTo>
                  <a:lnTo>
                    <a:pt x="5137" y="200"/>
                  </a:lnTo>
                  <a:lnTo>
                    <a:pt x="49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3"/>
            <p:cNvSpPr/>
            <p:nvPr/>
          </p:nvSpPr>
          <p:spPr>
            <a:xfrm>
              <a:off x="3811225" y="6934575"/>
              <a:ext cx="179325" cy="122600"/>
            </a:xfrm>
            <a:custGeom>
              <a:avLst/>
              <a:gdLst/>
              <a:ahLst/>
              <a:cxnLst/>
              <a:rect l="l" t="t" r="r" b="b"/>
              <a:pathLst>
                <a:path w="7173" h="4904" extrusionOk="0">
                  <a:moveTo>
                    <a:pt x="6972" y="0"/>
                  </a:moveTo>
                  <a:lnTo>
                    <a:pt x="1" y="4637"/>
                  </a:lnTo>
                  <a:lnTo>
                    <a:pt x="167" y="4904"/>
                  </a:lnTo>
                  <a:lnTo>
                    <a:pt x="7172" y="267"/>
                  </a:lnTo>
                  <a:lnTo>
                    <a:pt x="69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3"/>
            <p:cNvSpPr/>
            <p:nvPr/>
          </p:nvSpPr>
          <p:spPr>
            <a:xfrm>
              <a:off x="4244875" y="6881200"/>
              <a:ext cx="185975" cy="39225"/>
            </a:xfrm>
            <a:custGeom>
              <a:avLst/>
              <a:gdLst/>
              <a:ahLst/>
              <a:cxnLst/>
              <a:rect l="l" t="t" r="r" b="b"/>
              <a:pathLst>
                <a:path w="7439" h="1569" extrusionOk="0">
                  <a:moveTo>
                    <a:pt x="34" y="1"/>
                  </a:moveTo>
                  <a:lnTo>
                    <a:pt x="0" y="334"/>
                  </a:lnTo>
                  <a:lnTo>
                    <a:pt x="7406" y="1568"/>
                  </a:lnTo>
                  <a:lnTo>
                    <a:pt x="7439" y="12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3"/>
            <p:cNvSpPr/>
            <p:nvPr/>
          </p:nvSpPr>
          <p:spPr>
            <a:xfrm>
              <a:off x="4259875" y="6856175"/>
              <a:ext cx="148475" cy="19225"/>
            </a:xfrm>
            <a:custGeom>
              <a:avLst/>
              <a:gdLst/>
              <a:ahLst/>
              <a:cxnLst/>
              <a:rect l="l" t="t" r="r" b="b"/>
              <a:pathLst>
                <a:path w="5939" h="769" extrusionOk="0">
                  <a:moveTo>
                    <a:pt x="5905" y="1"/>
                  </a:moveTo>
                  <a:lnTo>
                    <a:pt x="1" y="434"/>
                  </a:lnTo>
                  <a:lnTo>
                    <a:pt x="34" y="768"/>
                  </a:lnTo>
                  <a:lnTo>
                    <a:pt x="5938" y="334"/>
                  </a:lnTo>
                  <a:lnTo>
                    <a:pt x="59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3"/>
            <p:cNvSpPr/>
            <p:nvPr/>
          </p:nvSpPr>
          <p:spPr>
            <a:xfrm>
              <a:off x="4239025" y="6806150"/>
              <a:ext cx="154300" cy="55900"/>
            </a:xfrm>
            <a:custGeom>
              <a:avLst/>
              <a:gdLst/>
              <a:ahLst/>
              <a:cxnLst/>
              <a:rect l="l" t="t" r="r" b="b"/>
              <a:pathLst>
                <a:path w="6172" h="2236" extrusionOk="0">
                  <a:moveTo>
                    <a:pt x="6072" y="0"/>
                  </a:moveTo>
                  <a:lnTo>
                    <a:pt x="1" y="1935"/>
                  </a:lnTo>
                  <a:lnTo>
                    <a:pt x="101" y="2235"/>
                  </a:lnTo>
                  <a:lnTo>
                    <a:pt x="6172" y="334"/>
                  </a:lnTo>
                  <a:lnTo>
                    <a:pt x="6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3"/>
            <p:cNvSpPr/>
            <p:nvPr/>
          </p:nvSpPr>
          <p:spPr>
            <a:xfrm>
              <a:off x="3782875" y="6591000"/>
              <a:ext cx="155125" cy="175975"/>
            </a:xfrm>
            <a:custGeom>
              <a:avLst/>
              <a:gdLst/>
              <a:ahLst/>
              <a:cxnLst/>
              <a:rect l="l" t="t" r="r" b="b"/>
              <a:pathLst>
                <a:path w="6205" h="7039" extrusionOk="0">
                  <a:moveTo>
                    <a:pt x="0" y="0"/>
                  </a:moveTo>
                  <a:lnTo>
                    <a:pt x="1034" y="7039"/>
                  </a:lnTo>
                  <a:lnTo>
                    <a:pt x="1335" y="7005"/>
                  </a:lnTo>
                  <a:lnTo>
                    <a:pt x="367" y="434"/>
                  </a:lnTo>
                  <a:lnTo>
                    <a:pt x="6105" y="1902"/>
                  </a:lnTo>
                  <a:lnTo>
                    <a:pt x="6205" y="1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3"/>
            <p:cNvSpPr/>
            <p:nvPr/>
          </p:nvSpPr>
          <p:spPr>
            <a:xfrm>
              <a:off x="4087250" y="6441725"/>
              <a:ext cx="191000" cy="191825"/>
            </a:xfrm>
            <a:custGeom>
              <a:avLst/>
              <a:gdLst/>
              <a:ahLst/>
              <a:cxnLst/>
              <a:rect l="l" t="t" r="r" b="b"/>
              <a:pathLst>
                <a:path w="7640" h="7673" extrusionOk="0">
                  <a:moveTo>
                    <a:pt x="4371" y="0"/>
                  </a:moveTo>
                  <a:lnTo>
                    <a:pt x="1" y="5671"/>
                  </a:lnTo>
                  <a:lnTo>
                    <a:pt x="234" y="5838"/>
                  </a:lnTo>
                  <a:lnTo>
                    <a:pt x="4304" y="634"/>
                  </a:lnTo>
                  <a:lnTo>
                    <a:pt x="7339" y="7672"/>
                  </a:lnTo>
                  <a:lnTo>
                    <a:pt x="7640" y="7539"/>
                  </a:lnTo>
                  <a:lnTo>
                    <a:pt x="43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3"/>
            <p:cNvSpPr/>
            <p:nvPr/>
          </p:nvSpPr>
          <p:spPr>
            <a:xfrm>
              <a:off x="3809550" y="6626025"/>
              <a:ext cx="105100" cy="106750"/>
            </a:xfrm>
            <a:custGeom>
              <a:avLst/>
              <a:gdLst/>
              <a:ahLst/>
              <a:cxnLst/>
              <a:rect l="l" t="t" r="r" b="b"/>
              <a:pathLst>
                <a:path w="4204" h="4270" extrusionOk="0">
                  <a:moveTo>
                    <a:pt x="1" y="0"/>
                  </a:moveTo>
                  <a:lnTo>
                    <a:pt x="901" y="4270"/>
                  </a:lnTo>
                  <a:cubicBezTo>
                    <a:pt x="901" y="4270"/>
                    <a:pt x="2469" y="2068"/>
                    <a:pt x="4204" y="86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3"/>
            <p:cNvSpPr/>
            <p:nvPr/>
          </p:nvSpPr>
          <p:spPr>
            <a:xfrm>
              <a:off x="4138950" y="6496750"/>
              <a:ext cx="106775" cy="117625"/>
            </a:xfrm>
            <a:custGeom>
              <a:avLst/>
              <a:gdLst/>
              <a:ahLst/>
              <a:cxnLst/>
              <a:rect l="l" t="t" r="r" b="b"/>
              <a:pathLst>
                <a:path w="4271" h="4705" extrusionOk="0">
                  <a:moveTo>
                    <a:pt x="2136" y="1"/>
                  </a:moveTo>
                  <a:lnTo>
                    <a:pt x="1" y="3537"/>
                  </a:lnTo>
                  <a:cubicBezTo>
                    <a:pt x="1" y="3537"/>
                    <a:pt x="3003" y="3904"/>
                    <a:pt x="4271" y="4704"/>
                  </a:cubicBezTo>
                  <a:lnTo>
                    <a:pt x="21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3"/>
            <p:cNvSpPr/>
            <p:nvPr/>
          </p:nvSpPr>
          <p:spPr>
            <a:xfrm>
              <a:off x="4650150" y="6679075"/>
              <a:ext cx="1148350" cy="263025"/>
            </a:xfrm>
            <a:custGeom>
              <a:avLst/>
              <a:gdLst/>
              <a:ahLst/>
              <a:cxnLst/>
              <a:rect l="l" t="t" r="r" b="b"/>
              <a:pathLst>
                <a:path w="45934" h="10521" extrusionOk="0">
                  <a:moveTo>
                    <a:pt x="8561" y="1"/>
                  </a:moveTo>
                  <a:cubicBezTo>
                    <a:pt x="3428" y="1"/>
                    <a:pt x="1" y="247"/>
                    <a:pt x="1" y="247"/>
                  </a:cubicBezTo>
                  <a:lnTo>
                    <a:pt x="6505" y="6918"/>
                  </a:lnTo>
                  <a:lnTo>
                    <a:pt x="33091" y="10521"/>
                  </a:lnTo>
                  <a:lnTo>
                    <a:pt x="45934" y="6818"/>
                  </a:lnTo>
                  <a:cubicBezTo>
                    <a:pt x="35784" y="977"/>
                    <a:pt x="18787" y="1"/>
                    <a:pt x="85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3"/>
            <p:cNvSpPr/>
            <p:nvPr/>
          </p:nvSpPr>
          <p:spPr>
            <a:xfrm>
              <a:off x="4818600" y="6187375"/>
              <a:ext cx="761425" cy="679200"/>
            </a:xfrm>
            <a:custGeom>
              <a:avLst/>
              <a:gdLst/>
              <a:ahLst/>
              <a:cxnLst/>
              <a:rect l="l" t="t" r="r" b="b"/>
              <a:pathLst>
                <a:path w="30457" h="27168" extrusionOk="0">
                  <a:moveTo>
                    <a:pt x="20682" y="0"/>
                  </a:moveTo>
                  <a:lnTo>
                    <a:pt x="1" y="22049"/>
                  </a:lnTo>
                  <a:cubicBezTo>
                    <a:pt x="1" y="22049"/>
                    <a:pt x="11739" y="27167"/>
                    <a:pt x="26249" y="27167"/>
                  </a:cubicBezTo>
                  <a:cubicBezTo>
                    <a:pt x="27629" y="27167"/>
                    <a:pt x="29034" y="27121"/>
                    <a:pt x="30456" y="27020"/>
                  </a:cubicBezTo>
                  <a:lnTo>
                    <a:pt x="206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3"/>
            <p:cNvSpPr/>
            <p:nvPr/>
          </p:nvSpPr>
          <p:spPr>
            <a:xfrm>
              <a:off x="5190550" y="6186525"/>
              <a:ext cx="149300" cy="666350"/>
            </a:xfrm>
            <a:custGeom>
              <a:avLst/>
              <a:gdLst/>
              <a:ahLst/>
              <a:cxnLst/>
              <a:rect l="l" t="t" r="r" b="b"/>
              <a:pathLst>
                <a:path w="5972" h="26654" extrusionOk="0">
                  <a:moveTo>
                    <a:pt x="5638" y="1"/>
                  </a:moveTo>
                  <a:lnTo>
                    <a:pt x="0" y="26587"/>
                  </a:lnTo>
                  <a:lnTo>
                    <a:pt x="334" y="26653"/>
                  </a:lnTo>
                  <a:lnTo>
                    <a:pt x="5971" y="68"/>
                  </a:lnTo>
                  <a:lnTo>
                    <a:pt x="56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3"/>
            <p:cNvSpPr/>
            <p:nvPr/>
          </p:nvSpPr>
          <p:spPr>
            <a:xfrm>
              <a:off x="4649325" y="6685225"/>
              <a:ext cx="1148350" cy="441175"/>
            </a:xfrm>
            <a:custGeom>
              <a:avLst/>
              <a:gdLst/>
              <a:ahLst/>
              <a:cxnLst/>
              <a:rect l="l" t="t" r="r" b="b"/>
              <a:pathLst>
                <a:path w="45934" h="17647" extrusionOk="0">
                  <a:moveTo>
                    <a:pt x="0" y="1"/>
                  </a:moveTo>
                  <a:lnTo>
                    <a:pt x="3069" y="10808"/>
                  </a:lnTo>
                  <a:lnTo>
                    <a:pt x="38194" y="17647"/>
                  </a:lnTo>
                  <a:lnTo>
                    <a:pt x="45766" y="6839"/>
                  </a:lnTo>
                  <a:lnTo>
                    <a:pt x="45933" y="6572"/>
                  </a:lnTo>
                  <a:lnTo>
                    <a:pt x="45933" y="6572"/>
                  </a:lnTo>
                  <a:cubicBezTo>
                    <a:pt x="41572" y="7487"/>
                    <a:pt x="37297" y="7863"/>
                    <a:pt x="33218" y="7863"/>
                  </a:cubicBezTo>
                  <a:cubicBezTo>
                    <a:pt x="14558" y="7863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3"/>
            <p:cNvSpPr/>
            <p:nvPr/>
          </p:nvSpPr>
          <p:spPr>
            <a:xfrm>
              <a:off x="5143000" y="6214900"/>
              <a:ext cx="182675" cy="624625"/>
            </a:xfrm>
            <a:custGeom>
              <a:avLst/>
              <a:gdLst/>
              <a:ahLst/>
              <a:cxnLst/>
              <a:rect l="l" t="t" r="r" b="b"/>
              <a:pathLst>
                <a:path w="7307" h="24985" extrusionOk="0">
                  <a:moveTo>
                    <a:pt x="6973" y="0"/>
                  </a:moveTo>
                  <a:lnTo>
                    <a:pt x="1" y="24885"/>
                  </a:lnTo>
                  <a:lnTo>
                    <a:pt x="301" y="24985"/>
                  </a:lnTo>
                  <a:lnTo>
                    <a:pt x="7306" y="100"/>
                  </a:lnTo>
                  <a:lnTo>
                    <a:pt x="69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3"/>
            <p:cNvSpPr/>
            <p:nvPr/>
          </p:nvSpPr>
          <p:spPr>
            <a:xfrm>
              <a:off x="5232250" y="6239075"/>
              <a:ext cx="109250" cy="613800"/>
            </a:xfrm>
            <a:custGeom>
              <a:avLst/>
              <a:gdLst/>
              <a:ahLst/>
              <a:cxnLst/>
              <a:rect l="l" t="t" r="r" b="b"/>
              <a:pathLst>
                <a:path w="4370" h="24552" extrusionOk="0">
                  <a:moveTo>
                    <a:pt x="4036" y="0"/>
                  </a:moveTo>
                  <a:lnTo>
                    <a:pt x="0" y="24518"/>
                  </a:lnTo>
                  <a:lnTo>
                    <a:pt x="300" y="24551"/>
                  </a:lnTo>
                  <a:lnTo>
                    <a:pt x="4370" y="34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3"/>
            <p:cNvSpPr/>
            <p:nvPr/>
          </p:nvSpPr>
          <p:spPr>
            <a:xfrm>
              <a:off x="4650150" y="7237300"/>
              <a:ext cx="704700" cy="689175"/>
            </a:xfrm>
            <a:custGeom>
              <a:avLst/>
              <a:gdLst/>
              <a:ahLst/>
              <a:cxnLst/>
              <a:rect l="l" t="t" r="r" b="b"/>
              <a:pathLst>
                <a:path w="28188" h="27567" extrusionOk="0">
                  <a:moveTo>
                    <a:pt x="5672" y="0"/>
                  </a:moveTo>
                  <a:lnTo>
                    <a:pt x="1" y="19848"/>
                  </a:lnTo>
                  <a:cubicBezTo>
                    <a:pt x="1" y="19848"/>
                    <a:pt x="3119" y="27567"/>
                    <a:pt x="14748" y="27567"/>
                  </a:cubicBezTo>
                  <a:cubicBezTo>
                    <a:pt x="16404" y="27567"/>
                    <a:pt x="18232" y="27410"/>
                    <a:pt x="20249" y="27053"/>
                  </a:cubicBezTo>
                  <a:lnTo>
                    <a:pt x="28188" y="7405"/>
                  </a:lnTo>
                  <a:lnTo>
                    <a:pt x="56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3"/>
            <p:cNvSpPr/>
            <p:nvPr/>
          </p:nvSpPr>
          <p:spPr>
            <a:xfrm>
              <a:off x="4912000" y="7192250"/>
              <a:ext cx="325275" cy="241625"/>
            </a:xfrm>
            <a:custGeom>
              <a:avLst/>
              <a:gdLst/>
              <a:ahLst/>
              <a:cxnLst/>
              <a:rect l="l" t="t" r="r" b="b"/>
              <a:pathLst>
                <a:path w="13011" h="9665" extrusionOk="0">
                  <a:moveTo>
                    <a:pt x="2503" y="1"/>
                  </a:moveTo>
                  <a:lnTo>
                    <a:pt x="1" y="5838"/>
                  </a:lnTo>
                  <a:cubicBezTo>
                    <a:pt x="2505" y="8997"/>
                    <a:pt x="5732" y="9665"/>
                    <a:pt x="8012" y="9665"/>
                  </a:cubicBezTo>
                  <a:cubicBezTo>
                    <a:pt x="9681" y="9665"/>
                    <a:pt x="10842" y="9307"/>
                    <a:pt x="10842" y="9307"/>
                  </a:cubicBezTo>
                  <a:lnTo>
                    <a:pt x="13010" y="3170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3"/>
            <p:cNvSpPr/>
            <p:nvPr/>
          </p:nvSpPr>
          <p:spPr>
            <a:xfrm>
              <a:off x="5033775" y="7067175"/>
              <a:ext cx="151800" cy="204325"/>
            </a:xfrm>
            <a:custGeom>
              <a:avLst/>
              <a:gdLst/>
              <a:ahLst/>
              <a:cxnLst/>
              <a:rect l="l" t="t" r="r" b="b"/>
              <a:pathLst>
                <a:path w="6072" h="8173" extrusionOk="0">
                  <a:moveTo>
                    <a:pt x="4170" y="0"/>
                  </a:moveTo>
                  <a:lnTo>
                    <a:pt x="0" y="7672"/>
                  </a:lnTo>
                  <a:lnTo>
                    <a:pt x="3569" y="8173"/>
                  </a:lnTo>
                  <a:lnTo>
                    <a:pt x="6071" y="567"/>
                  </a:lnTo>
                  <a:lnTo>
                    <a:pt x="41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3"/>
            <p:cNvSpPr/>
            <p:nvPr/>
          </p:nvSpPr>
          <p:spPr>
            <a:xfrm>
              <a:off x="4972050" y="7202275"/>
              <a:ext cx="255200" cy="114250"/>
            </a:xfrm>
            <a:custGeom>
              <a:avLst/>
              <a:gdLst/>
              <a:ahLst/>
              <a:cxnLst/>
              <a:rect l="l" t="t" r="r" b="b"/>
              <a:pathLst>
                <a:path w="10208" h="4570" extrusionOk="0">
                  <a:moveTo>
                    <a:pt x="334" y="0"/>
                  </a:moveTo>
                  <a:lnTo>
                    <a:pt x="1" y="67"/>
                  </a:lnTo>
                  <a:cubicBezTo>
                    <a:pt x="1" y="134"/>
                    <a:pt x="534" y="2902"/>
                    <a:pt x="2903" y="4070"/>
                  </a:cubicBezTo>
                  <a:cubicBezTo>
                    <a:pt x="3637" y="4403"/>
                    <a:pt x="4437" y="4570"/>
                    <a:pt x="5271" y="4570"/>
                  </a:cubicBezTo>
                  <a:cubicBezTo>
                    <a:pt x="6672" y="4570"/>
                    <a:pt x="8307" y="4103"/>
                    <a:pt x="10208" y="3169"/>
                  </a:cubicBezTo>
                  <a:lnTo>
                    <a:pt x="10041" y="2869"/>
                  </a:lnTo>
                  <a:cubicBezTo>
                    <a:pt x="8219" y="3801"/>
                    <a:pt x="6612" y="4276"/>
                    <a:pt x="5238" y="4276"/>
                  </a:cubicBezTo>
                  <a:cubicBezTo>
                    <a:pt x="4448" y="4276"/>
                    <a:pt x="3736" y="4119"/>
                    <a:pt x="3103" y="3803"/>
                  </a:cubicBezTo>
                  <a:cubicBezTo>
                    <a:pt x="835" y="2702"/>
                    <a:pt x="334" y="67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3"/>
            <p:cNvSpPr/>
            <p:nvPr/>
          </p:nvSpPr>
          <p:spPr>
            <a:xfrm>
              <a:off x="4917025" y="7314850"/>
              <a:ext cx="276050" cy="101750"/>
            </a:xfrm>
            <a:custGeom>
              <a:avLst/>
              <a:gdLst/>
              <a:ahLst/>
              <a:cxnLst/>
              <a:rect l="l" t="t" r="r" b="b"/>
              <a:pathLst>
                <a:path w="11042" h="4070" extrusionOk="0">
                  <a:moveTo>
                    <a:pt x="234" y="0"/>
                  </a:moveTo>
                  <a:lnTo>
                    <a:pt x="0" y="234"/>
                  </a:lnTo>
                  <a:cubicBezTo>
                    <a:pt x="33" y="301"/>
                    <a:pt x="3036" y="4070"/>
                    <a:pt x="7706" y="4070"/>
                  </a:cubicBezTo>
                  <a:cubicBezTo>
                    <a:pt x="8740" y="4070"/>
                    <a:pt x="9874" y="3836"/>
                    <a:pt x="11041" y="3403"/>
                  </a:cubicBezTo>
                  <a:lnTo>
                    <a:pt x="10908" y="3103"/>
                  </a:lnTo>
                  <a:cubicBezTo>
                    <a:pt x="9775" y="3537"/>
                    <a:pt x="8705" y="3715"/>
                    <a:pt x="7712" y="3715"/>
                  </a:cubicBezTo>
                  <a:cubicBezTo>
                    <a:pt x="3209" y="3715"/>
                    <a:pt x="288" y="55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3"/>
            <p:cNvSpPr/>
            <p:nvPr/>
          </p:nvSpPr>
          <p:spPr>
            <a:xfrm>
              <a:off x="4937025" y="7234800"/>
              <a:ext cx="53400" cy="106750"/>
            </a:xfrm>
            <a:custGeom>
              <a:avLst/>
              <a:gdLst/>
              <a:ahLst/>
              <a:cxnLst/>
              <a:rect l="l" t="t" r="r" b="b"/>
              <a:pathLst>
                <a:path w="2136" h="4270" extrusionOk="0">
                  <a:moveTo>
                    <a:pt x="1835" y="0"/>
                  </a:moveTo>
                  <a:lnTo>
                    <a:pt x="1" y="4103"/>
                  </a:lnTo>
                  <a:lnTo>
                    <a:pt x="301" y="4270"/>
                  </a:lnTo>
                  <a:lnTo>
                    <a:pt x="2136" y="167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3"/>
            <p:cNvSpPr/>
            <p:nvPr/>
          </p:nvSpPr>
          <p:spPr>
            <a:xfrm>
              <a:off x="5032925" y="7306500"/>
              <a:ext cx="35900" cy="94275"/>
            </a:xfrm>
            <a:custGeom>
              <a:avLst/>
              <a:gdLst/>
              <a:ahLst/>
              <a:cxnLst/>
              <a:rect l="l" t="t" r="r" b="b"/>
              <a:pathLst>
                <a:path w="1436" h="3771" extrusionOk="0">
                  <a:moveTo>
                    <a:pt x="1135" y="1"/>
                  </a:moveTo>
                  <a:lnTo>
                    <a:pt x="1" y="3670"/>
                  </a:lnTo>
                  <a:lnTo>
                    <a:pt x="334" y="3770"/>
                  </a:lnTo>
                  <a:lnTo>
                    <a:pt x="1435" y="10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3"/>
            <p:cNvSpPr/>
            <p:nvPr/>
          </p:nvSpPr>
          <p:spPr>
            <a:xfrm>
              <a:off x="5160525" y="7294825"/>
              <a:ext cx="35875" cy="110950"/>
            </a:xfrm>
            <a:custGeom>
              <a:avLst/>
              <a:gdLst/>
              <a:ahLst/>
              <a:cxnLst/>
              <a:rect l="l" t="t" r="r" b="b"/>
              <a:pathLst>
                <a:path w="1435" h="4438" extrusionOk="0">
                  <a:moveTo>
                    <a:pt x="1101" y="1"/>
                  </a:moveTo>
                  <a:lnTo>
                    <a:pt x="0" y="4371"/>
                  </a:lnTo>
                  <a:lnTo>
                    <a:pt x="334" y="4437"/>
                  </a:lnTo>
                  <a:lnTo>
                    <a:pt x="1435" y="67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3"/>
            <p:cNvSpPr/>
            <p:nvPr/>
          </p:nvSpPr>
          <p:spPr>
            <a:xfrm>
              <a:off x="5075450" y="7310675"/>
              <a:ext cx="37575" cy="100925"/>
            </a:xfrm>
            <a:custGeom>
              <a:avLst/>
              <a:gdLst/>
              <a:ahLst/>
              <a:cxnLst/>
              <a:rect l="l" t="t" r="r" b="b"/>
              <a:pathLst>
                <a:path w="1503" h="4037" extrusionOk="0">
                  <a:moveTo>
                    <a:pt x="1168" y="1"/>
                  </a:moveTo>
                  <a:lnTo>
                    <a:pt x="1" y="3937"/>
                  </a:lnTo>
                  <a:lnTo>
                    <a:pt x="335" y="4037"/>
                  </a:lnTo>
                  <a:lnTo>
                    <a:pt x="1502" y="101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3"/>
            <p:cNvSpPr/>
            <p:nvPr/>
          </p:nvSpPr>
          <p:spPr>
            <a:xfrm>
              <a:off x="5122150" y="7305675"/>
              <a:ext cx="28400" cy="105925"/>
            </a:xfrm>
            <a:custGeom>
              <a:avLst/>
              <a:gdLst/>
              <a:ahLst/>
              <a:cxnLst/>
              <a:rect l="l" t="t" r="r" b="b"/>
              <a:pathLst>
                <a:path w="1136" h="4237" extrusionOk="0">
                  <a:moveTo>
                    <a:pt x="802" y="0"/>
                  </a:moveTo>
                  <a:lnTo>
                    <a:pt x="1" y="4170"/>
                  </a:lnTo>
                  <a:lnTo>
                    <a:pt x="335" y="4237"/>
                  </a:lnTo>
                  <a:lnTo>
                    <a:pt x="1135" y="67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3"/>
            <p:cNvSpPr/>
            <p:nvPr/>
          </p:nvSpPr>
          <p:spPr>
            <a:xfrm>
              <a:off x="4967050" y="7265650"/>
              <a:ext cx="42550" cy="95075"/>
            </a:xfrm>
            <a:custGeom>
              <a:avLst/>
              <a:gdLst/>
              <a:ahLst/>
              <a:cxnLst/>
              <a:rect l="l" t="t" r="r" b="b"/>
              <a:pathLst>
                <a:path w="1702" h="3803" extrusionOk="0">
                  <a:moveTo>
                    <a:pt x="1402" y="0"/>
                  </a:moveTo>
                  <a:lnTo>
                    <a:pt x="1" y="3703"/>
                  </a:lnTo>
                  <a:lnTo>
                    <a:pt x="334" y="3803"/>
                  </a:lnTo>
                  <a:lnTo>
                    <a:pt x="1702" y="100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3"/>
            <p:cNvSpPr/>
            <p:nvPr/>
          </p:nvSpPr>
          <p:spPr>
            <a:xfrm>
              <a:off x="4997900" y="7293175"/>
              <a:ext cx="39225" cy="91750"/>
            </a:xfrm>
            <a:custGeom>
              <a:avLst/>
              <a:gdLst/>
              <a:ahLst/>
              <a:cxnLst/>
              <a:rect l="l" t="t" r="r" b="b"/>
              <a:pathLst>
                <a:path w="1569" h="3670" extrusionOk="0">
                  <a:moveTo>
                    <a:pt x="1235" y="0"/>
                  </a:moveTo>
                  <a:lnTo>
                    <a:pt x="1" y="3569"/>
                  </a:lnTo>
                  <a:lnTo>
                    <a:pt x="334" y="3669"/>
                  </a:lnTo>
                  <a:lnTo>
                    <a:pt x="1569" y="13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3"/>
            <p:cNvSpPr/>
            <p:nvPr/>
          </p:nvSpPr>
          <p:spPr>
            <a:xfrm>
              <a:off x="5141350" y="7081350"/>
              <a:ext cx="38375" cy="24625"/>
            </a:xfrm>
            <a:custGeom>
              <a:avLst/>
              <a:gdLst/>
              <a:ahLst/>
              <a:cxnLst/>
              <a:rect l="l" t="t" r="r" b="b"/>
              <a:pathLst>
                <a:path w="1535" h="985" extrusionOk="0">
                  <a:moveTo>
                    <a:pt x="0" y="0"/>
                  </a:moveTo>
                  <a:lnTo>
                    <a:pt x="0" y="0"/>
                  </a:lnTo>
                  <a:cubicBezTo>
                    <a:pt x="60" y="746"/>
                    <a:pt x="272" y="984"/>
                    <a:pt x="520" y="984"/>
                  </a:cubicBezTo>
                  <a:cubicBezTo>
                    <a:pt x="960" y="984"/>
                    <a:pt x="1513" y="234"/>
                    <a:pt x="1535" y="2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3"/>
            <p:cNvSpPr/>
            <p:nvPr/>
          </p:nvSpPr>
          <p:spPr>
            <a:xfrm>
              <a:off x="4795250" y="7245625"/>
              <a:ext cx="546250" cy="255200"/>
            </a:xfrm>
            <a:custGeom>
              <a:avLst/>
              <a:gdLst/>
              <a:ahLst/>
              <a:cxnLst/>
              <a:rect l="l" t="t" r="r" b="b"/>
              <a:pathLst>
                <a:path w="21850" h="10208" extrusionOk="0">
                  <a:moveTo>
                    <a:pt x="335" y="1"/>
                  </a:moveTo>
                  <a:lnTo>
                    <a:pt x="1" y="67"/>
                  </a:lnTo>
                  <a:cubicBezTo>
                    <a:pt x="1" y="167"/>
                    <a:pt x="1369" y="6505"/>
                    <a:pt x="6739" y="9074"/>
                  </a:cubicBezTo>
                  <a:cubicBezTo>
                    <a:pt x="8274" y="9841"/>
                    <a:pt x="9941" y="10208"/>
                    <a:pt x="11843" y="10208"/>
                  </a:cubicBezTo>
                  <a:cubicBezTo>
                    <a:pt x="14778" y="10208"/>
                    <a:pt x="18114" y="9241"/>
                    <a:pt x="21850" y="7373"/>
                  </a:cubicBezTo>
                  <a:lnTo>
                    <a:pt x="21716" y="7072"/>
                  </a:lnTo>
                  <a:cubicBezTo>
                    <a:pt x="18042" y="8899"/>
                    <a:pt x="14746" y="9817"/>
                    <a:pt x="11853" y="9817"/>
                  </a:cubicBezTo>
                  <a:cubicBezTo>
                    <a:pt x="10045" y="9817"/>
                    <a:pt x="8394" y="9459"/>
                    <a:pt x="6906" y="8740"/>
                  </a:cubicBezTo>
                  <a:cubicBezTo>
                    <a:pt x="1702" y="6238"/>
                    <a:pt x="335" y="34"/>
                    <a:pt x="3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3"/>
            <p:cNvSpPr/>
            <p:nvPr/>
          </p:nvSpPr>
          <p:spPr>
            <a:xfrm>
              <a:off x="4700200" y="7503300"/>
              <a:ext cx="501200" cy="354475"/>
            </a:xfrm>
            <a:custGeom>
              <a:avLst/>
              <a:gdLst/>
              <a:ahLst/>
              <a:cxnLst/>
              <a:rect l="l" t="t" r="r" b="b"/>
              <a:pathLst>
                <a:path w="20048" h="14179" extrusionOk="0">
                  <a:moveTo>
                    <a:pt x="9416" y="1"/>
                  </a:moveTo>
                  <a:cubicBezTo>
                    <a:pt x="4710" y="1"/>
                    <a:pt x="767" y="2564"/>
                    <a:pt x="401" y="6105"/>
                  </a:cubicBezTo>
                  <a:cubicBezTo>
                    <a:pt x="0" y="9975"/>
                    <a:pt x="4003" y="13577"/>
                    <a:pt x="9340" y="14111"/>
                  </a:cubicBezTo>
                  <a:cubicBezTo>
                    <a:pt x="9787" y="14156"/>
                    <a:pt x="10230" y="14178"/>
                    <a:pt x="10666" y="14178"/>
                  </a:cubicBezTo>
                  <a:cubicBezTo>
                    <a:pt x="15377" y="14178"/>
                    <a:pt x="19345" y="11615"/>
                    <a:pt x="19681" y="8073"/>
                  </a:cubicBezTo>
                  <a:cubicBezTo>
                    <a:pt x="20048" y="4137"/>
                    <a:pt x="16045" y="568"/>
                    <a:pt x="10741" y="68"/>
                  </a:cubicBezTo>
                  <a:cubicBezTo>
                    <a:pt x="10294" y="23"/>
                    <a:pt x="9852" y="1"/>
                    <a:pt x="94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3"/>
            <p:cNvSpPr/>
            <p:nvPr/>
          </p:nvSpPr>
          <p:spPr>
            <a:xfrm>
              <a:off x="4733550" y="7594200"/>
              <a:ext cx="108425" cy="97600"/>
            </a:xfrm>
            <a:custGeom>
              <a:avLst/>
              <a:gdLst/>
              <a:ahLst/>
              <a:cxnLst/>
              <a:rect l="l" t="t" r="r" b="b"/>
              <a:pathLst>
                <a:path w="4337" h="3904" extrusionOk="0">
                  <a:moveTo>
                    <a:pt x="2002" y="1"/>
                  </a:moveTo>
                  <a:cubicBezTo>
                    <a:pt x="1802" y="1"/>
                    <a:pt x="1635" y="68"/>
                    <a:pt x="1468" y="101"/>
                  </a:cubicBezTo>
                  <a:cubicBezTo>
                    <a:pt x="1301" y="134"/>
                    <a:pt x="1135" y="234"/>
                    <a:pt x="968" y="301"/>
                  </a:cubicBezTo>
                  <a:cubicBezTo>
                    <a:pt x="801" y="401"/>
                    <a:pt x="668" y="501"/>
                    <a:pt x="534" y="635"/>
                  </a:cubicBezTo>
                  <a:cubicBezTo>
                    <a:pt x="401" y="768"/>
                    <a:pt x="301" y="935"/>
                    <a:pt x="201" y="1102"/>
                  </a:cubicBezTo>
                  <a:cubicBezTo>
                    <a:pt x="134" y="1269"/>
                    <a:pt x="67" y="1469"/>
                    <a:pt x="34" y="1736"/>
                  </a:cubicBezTo>
                  <a:cubicBezTo>
                    <a:pt x="1" y="1902"/>
                    <a:pt x="1" y="2069"/>
                    <a:pt x="1" y="2236"/>
                  </a:cubicBezTo>
                  <a:cubicBezTo>
                    <a:pt x="1" y="2403"/>
                    <a:pt x="34" y="2503"/>
                    <a:pt x="67" y="2670"/>
                  </a:cubicBezTo>
                  <a:cubicBezTo>
                    <a:pt x="134" y="2803"/>
                    <a:pt x="201" y="2970"/>
                    <a:pt x="301" y="3103"/>
                  </a:cubicBezTo>
                  <a:cubicBezTo>
                    <a:pt x="367" y="3237"/>
                    <a:pt x="501" y="3303"/>
                    <a:pt x="634" y="3437"/>
                  </a:cubicBezTo>
                  <a:lnTo>
                    <a:pt x="1135" y="3670"/>
                  </a:lnTo>
                  <a:cubicBezTo>
                    <a:pt x="1301" y="3770"/>
                    <a:pt x="1502" y="3804"/>
                    <a:pt x="1735" y="3837"/>
                  </a:cubicBezTo>
                  <a:cubicBezTo>
                    <a:pt x="2035" y="3904"/>
                    <a:pt x="2302" y="3904"/>
                    <a:pt x="2536" y="3904"/>
                  </a:cubicBezTo>
                  <a:lnTo>
                    <a:pt x="2869" y="3904"/>
                  </a:lnTo>
                  <a:cubicBezTo>
                    <a:pt x="3003" y="3904"/>
                    <a:pt x="3069" y="3837"/>
                    <a:pt x="3203" y="3837"/>
                  </a:cubicBezTo>
                  <a:cubicBezTo>
                    <a:pt x="3303" y="3804"/>
                    <a:pt x="3403" y="3804"/>
                    <a:pt x="3503" y="3770"/>
                  </a:cubicBezTo>
                  <a:cubicBezTo>
                    <a:pt x="3636" y="3737"/>
                    <a:pt x="3670" y="3670"/>
                    <a:pt x="3737" y="3637"/>
                  </a:cubicBezTo>
                  <a:lnTo>
                    <a:pt x="3870" y="2403"/>
                  </a:lnTo>
                  <a:lnTo>
                    <a:pt x="4237" y="2436"/>
                  </a:lnTo>
                  <a:lnTo>
                    <a:pt x="4337" y="2002"/>
                  </a:lnTo>
                  <a:lnTo>
                    <a:pt x="1702" y="1635"/>
                  </a:lnTo>
                  <a:lnTo>
                    <a:pt x="1635" y="2236"/>
                  </a:lnTo>
                  <a:lnTo>
                    <a:pt x="3336" y="2336"/>
                  </a:lnTo>
                  <a:lnTo>
                    <a:pt x="3236" y="2770"/>
                  </a:lnTo>
                  <a:lnTo>
                    <a:pt x="3003" y="2903"/>
                  </a:lnTo>
                  <a:cubicBezTo>
                    <a:pt x="2903" y="2936"/>
                    <a:pt x="2836" y="2936"/>
                    <a:pt x="2736" y="2970"/>
                  </a:cubicBezTo>
                  <a:cubicBezTo>
                    <a:pt x="2669" y="2970"/>
                    <a:pt x="2569" y="3003"/>
                    <a:pt x="2502" y="3003"/>
                  </a:cubicBezTo>
                  <a:cubicBezTo>
                    <a:pt x="2402" y="3070"/>
                    <a:pt x="2369" y="3070"/>
                    <a:pt x="2302" y="3070"/>
                  </a:cubicBezTo>
                  <a:lnTo>
                    <a:pt x="1802" y="3070"/>
                  </a:lnTo>
                  <a:cubicBezTo>
                    <a:pt x="1535" y="3003"/>
                    <a:pt x="1301" y="2970"/>
                    <a:pt x="1135" y="2903"/>
                  </a:cubicBezTo>
                  <a:cubicBezTo>
                    <a:pt x="901" y="2803"/>
                    <a:pt x="801" y="2736"/>
                    <a:pt x="668" y="2603"/>
                  </a:cubicBezTo>
                  <a:cubicBezTo>
                    <a:pt x="534" y="2469"/>
                    <a:pt x="468" y="2336"/>
                    <a:pt x="401" y="2169"/>
                  </a:cubicBezTo>
                  <a:cubicBezTo>
                    <a:pt x="367" y="2002"/>
                    <a:pt x="334" y="1836"/>
                    <a:pt x="367" y="1669"/>
                  </a:cubicBezTo>
                  <a:cubicBezTo>
                    <a:pt x="401" y="1569"/>
                    <a:pt x="468" y="1435"/>
                    <a:pt x="501" y="1335"/>
                  </a:cubicBezTo>
                  <a:cubicBezTo>
                    <a:pt x="534" y="1269"/>
                    <a:pt x="634" y="1168"/>
                    <a:pt x="701" y="1102"/>
                  </a:cubicBezTo>
                  <a:cubicBezTo>
                    <a:pt x="801" y="1002"/>
                    <a:pt x="868" y="968"/>
                    <a:pt x="1001" y="935"/>
                  </a:cubicBezTo>
                  <a:cubicBezTo>
                    <a:pt x="1135" y="902"/>
                    <a:pt x="1235" y="835"/>
                    <a:pt x="1368" y="835"/>
                  </a:cubicBezTo>
                  <a:lnTo>
                    <a:pt x="1735" y="835"/>
                  </a:lnTo>
                  <a:cubicBezTo>
                    <a:pt x="1902" y="835"/>
                    <a:pt x="2035" y="902"/>
                    <a:pt x="2169" y="902"/>
                  </a:cubicBezTo>
                  <a:lnTo>
                    <a:pt x="2669" y="1002"/>
                  </a:lnTo>
                  <a:cubicBezTo>
                    <a:pt x="2803" y="1068"/>
                    <a:pt x="2969" y="1102"/>
                    <a:pt x="3136" y="1168"/>
                  </a:cubicBezTo>
                  <a:cubicBezTo>
                    <a:pt x="3303" y="1269"/>
                    <a:pt x="3470" y="1335"/>
                    <a:pt x="3636" y="1469"/>
                  </a:cubicBezTo>
                  <a:lnTo>
                    <a:pt x="4337" y="234"/>
                  </a:lnTo>
                  <a:lnTo>
                    <a:pt x="4137" y="101"/>
                  </a:lnTo>
                  <a:lnTo>
                    <a:pt x="3970" y="601"/>
                  </a:lnTo>
                  <a:cubicBezTo>
                    <a:pt x="3903" y="568"/>
                    <a:pt x="3870" y="501"/>
                    <a:pt x="3803" y="468"/>
                  </a:cubicBezTo>
                  <a:cubicBezTo>
                    <a:pt x="3703" y="435"/>
                    <a:pt x="3670" y="401"/>
                    <a:pt x="3570" y="335"/>
                  </a:cubicBezTo>
                  <a:cubicBezTo>
                    <a:pt x="3503" y="301"/>
                    <a:pt x="3403" y="301"/>
                    <a:pt x="3336" y="268"/>
                  </a:cubicBezTo>
                  <a:cubicBezTo>
                    <a:pt x="3236" y="234"/>
                    <a:pt x="3169" y="234"/>
                    <a:pt x="3069" y="168"/>
                  </a:cubicBezTo>
                  <a:cubicBezTo>
                    <a:pt x="2903" y="134"/>
                    <a:pt x="2736" y="101"/>
                    <a:pt x="2536" y="68"/>
                  </a:cubicBezTo>
                  <a:cubicBezTo>
                    <a:pt x="2336" y="1"/>
                    <a:pt x="2169" y="1"/>
                    <a:pt x="20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3"/>
            <p:cNvSpPr/>
            <p:nvPr/>
          </p:nvSpPr>
          <p:spPr>
            <a:xfrm>
              <a:off x="4831125" y="7621725"/>
              <a:ext cx="108425" cy="118450"/>
            </a:xfrm>
            <a:custGeom>
              <a:avLst/>
              <a:gdLst/>
              <a:ahLst/>
              <a:cxnLst/>
              <a:rect l="l" t="t" r="r" b="b"/>
              <a:pathLst>
                <a:path w="4337" h="4738" extrusionOk="0">
                  <a:moveTo>
                    <a:pt x="1335" y="1"/>
                  </a:moveTo>
                  <a:lnTo>
                    <a:pt x="1034" y="801"/>
                  </a:lnTo>
                  <a:lnTo>
                    <a:pt x="1702" y="1001"/>
                  </a:lnTo>
                  <a:lnTo>
                    <a:pt x="1001" y="3136"/>
                  </a:lnTo>
                  <a:lnTo>
                    <a:pt x="301" y="2836"/>
                  </a:lnTo>
                  <a:lnTo>
                    <a:pt x="0" y="3603"/>
                  </a:lnTo>
                  <a:lnTo>
                    <a:pt x="3469" y="4737"/>
                  </a:lnTo>
                  <a:lnTo>
                    <a:pt x="4337" y="3370"/>
                  </a:lnTo>
                  <a:lnTo>
                    <a:pt x="3803" y="3236"/>
                  </a:lnTo>
                  <a:lnTo>
                    <a:pt x="3336" y="4070"/>
                  </a:lnTo>
                  <a:lnTo>
                    <a:pt x="1501" y="3336"/>
                  </a:lnTo>
                  <a:lnTo>
                    <a:pt x="2502" y="1235"/>
                  </a:lnTo>
                  <a:lnTo>
                    <a:pt x="3203" y="1502"/>
                  </a:lnTo>
                  <a:lnTo>
                    <a:pt x="3469" y="868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3"/>
            <p:cNvSpPr/>
            <p:nvPr/>
          </p:nvSpPr>
          <p:spPr>
            <a:xfrm>
              <a:off x="4951200" y="7620900"/>
              <a:ext cx="128450" cy="106550"/>
            </a:xfrm>
            <a:custGeom>
              <a:avLst/>
              <a:gdLst/>
              <a:ahLst/>
              <a:cxnLst/>
              <a:rect l="l" t="t" r="r" b="b"/>
              <a:pathLst>
                <a:path w="5138" h="4262" extrusionOk="0">
                  <a:moveTo>
                    <a:pt x="134" y="0"/>
                  </a:moveTo>
                  <a:lnTo>
                    <a:pt x="1" y="834"/>
                  </a:lnTo>
                  <a:lnTo>
                    <a:pt x="801" y="901"/>
                  </a:lnTo>
                  <a:cubicBezTo>
                    <a:pt x="768" y="1101"/>
                    <a:pt x="701" y="1268"/>
                    <a:pt x="668" y="1435"/>
                  </a:cubicBezTo>
                  <a:cubicBezTo>
                    <a:pt x="635" y="1602"/>
                    <a:pt x="601" y="1768"/>
                    <a:pt x="534" y="1902"/>
                  </a:cubicBezTo>
                  <a:cubicBezTo>
                    <a:pt x="501" y="2035"/>
                    <a:pt x="468" y="2169"/>
                    <a:pt x="468" y="2235"/>
                  </a:cubicBezTo>
                  <a:cubicBezTo>
                    <a:pt x="401" y="2335"/>
                    <a:pt x="401" y="2402"/>
                    <a:pt x="401" y="2435"/>
                  </a:cubicBezTo>
                  <a:cubicBezTo>
                    <a:pt x="368" y="2669"/>
                    <a:pt x="401" y="2869"/>
                    <a:pt x="468" y="3069"/>
                  </a:cubicBezTo>
                  <a:cubicBezTo>
                    <a:pt x="534" y="3269"/>
                    <a:pt x="635" y="3436"/>
                    <a:pt x="768" y="3603"/>
                  </a:cubicBezTo>
                  <a:cubicBezTo>
                    <a:pt x="868" y="3770"/>
                    <a:pt x="1035" y="3903"/>
                    <a:pt x="1235" y="4037"/>
                  </a:cubicBezTo>
                  <a:cubicBezTo>
                    <a:pt x="1468" y="4103"/>
                    <a:pt x="1669" y="4203"/>
                    <a:pt x="1969" y="4237"/>
                  </a:cubicBezTo>
                  <a:cubicBezTo>
                    <a:pt x="2069" y="4253"/>
                    <a:pt x="2161" y="4262"/>
                    <a:pt x="2248" y="4262"/>
                  </a:cubicBezTo>
                  <a:cubicBezTo>
                    <a:pt x="2336" y="4262"/>
                    <a:pt x="2419" y="4253"/>
                    <a:pt x="2503" y="4237"/>
                  </a:cubicBezTo>
                  <a:cubicBezTo>
                    <a:pt x="2636" y="4203"/>
                    <a:pt x="2803" y="4170"/>
                    <a:pt x="2903" y="4103"/>
                  </a:cubicBezTo>
                  <a:cubicBezTo>
                    <a:pt x="3036" y="4070"/>
                    <a:pt x="3170" y="4003"/>
                    <a:pt x="3270" y="3903"/>
                  </a:cubicBezTo>
                  <a:cubicBezTo>
                    <a:pt x="3336" y="3836"/>
                    <a:pt x="3437" y="3703"/>
                    <a:pt x="3503" y="3603"/>
                  </a:cubicBezTo>
                  <a:cubicBezTo>
                    <a:pt x="3537" y="3536"/>
                    <a:pt x="3637" y="3436"/>
                    <a:pt x="3670" y="3336"/>
                  </a:cubicBezTo>
                  <a:cubicBezTo>
                    <a:pt x="3703" y="3236"/>
                    <a:pt x="3737" y="3103"/>
                    <a:pt x="3803" y="3036"/>
                  </a:cubicBezTo>
                  <a:cubicBezTo>
                    <a:pt x="3803" y="2936"/>
                    <a:pt x="3803" y="2902"/>
                    <a:pt x="3970" y="2736"/>
                  </a:cubicBezTo>
                  <a:cubicBezTo>
                    <a:pt x="3970" y="2702"/>
                    <a:pt x="4004" y="2602"/>
                    <a:pt x="4004" y="2502"/>
                  </a:cubicBezTo>
                  <a:cubicBezTo>
                    <a:pt x="4004" y="2402"/>
                    <a:pt x="4004" y="2269"/>
                    <a:pt x="4037" y="2102"/>
                  </a:cubicBezTo>
                  <a:cubicBezTo>
                    <a:pt x="4037" y="2035"/>
                    <a:pt x="4104" y="1868"/>
                    <a:pt x="4104" y="1735"/>
                  </a:cubicBezTo>
                  <a:cubicBezTo>
                    <a:pt x="4104" y="1602"/>
                    <a:pt x="4137" y="1435"/>
                    <a:pt x="4137" y="1268"/>
                  </a:cubicBezTo>
                  <a:lnTo>
                    <a:pt x="5038" y="1335"/>
                  </a:lnTo>
                  <a:lnTo>
                    <a:pt x="5138" y="668"/>
                  </a:lnTo>
                  <a:lnTo>
                    <a:pt x="2836" y="367"/>
                  </a:lnTo>
                  <a:lnTo>
                    <a:pt x="2769" y="1201"/>
                  </a:lnTo>
                  <a:lnTo>
                    <a:pt x="3603" y="1235"/>
                  </a:lnTo>
                  <a:cubicBezTo>
                    <a:pt x="3537" y="1435"/>
                    <a:pt x="3537" y="1602"/>
                    <a:pt x="3537" y="1768"/>
                  </a:cubicBezTo>
                  <a:cubicBezTo>
                    <a:pt x="3503" y="1935"/>
                    <a:pt x="3503" y="2069"/>
                    <a:pt x="3503" y="2202"/>
                  </a:cubicBezTo>
                  <a:cubicBezTo>
                    <a:pt x="3503" y="2335"/>
                    <a:pt x="3470" y="2435"/>
                    <a:pt x="3470" y="2536"/>
                  </a:cubicBezTo>
                  <a:cubicBezTo>
                    <a:pt x="3470" y="2702"/>
                    <a:pt x="3437" y="2836"/>
                    <a:pt x="3370" y="2902"/>
                  </a:cubicBezTo>
                  <a:cubicBezTo>
                    <a:pt x="3336" y="3036"/>
                    <a:pt x="3303" y="3069"/>
                    <a:pt x="3203" y="3169"/>
                  </a:cubicBezTo>
                  <a:cubicBezTo>
                    <a:pt x="3136" y="3236"/>
                    <a:pt x="3036" y="3269"/>
                    <a:pt x="2970" y="3336"/>
                  </a:cubicBezTo>
                  <a:cubicBezTo>
                    <a:pt x="2869" y="3369"/>
                    <a:pt x="2769" y="3403"/>
                    <a:pt x="2669" y="3403"/>
                  </a:cubicBezTo>
                  <a:lnTo>
                    <a:pt x="2336" y="3403"/>
                  </a:lnTo>
                  <a:cubicBezTo>
                    <a:pt x="2202" y="3403"/>
                    <a:pt x="2136" y="3369"/>
                    <a:pt x="2002" y="3369"/>
                  </a:cubicBezTo>
                  <a:cubicBezTo>
                    <a:pt x="1835" y="3369"/>
                    <a:pt x="1702" y="3336"/>
                    <a:pt x="1602" y="3269"/>
                  </a:cubicBezTo>
                  <a:cubicBezTo>
                    <a:pt x="1468" y="3236"/>
                    <a:pt x="1368" y="3203"/>
                    <a:pt x="1302" y="3103"/>
                  </a:cubicBezTo>
                  <a:cubicBezTo>
                    <a:pt x="1202" y="3036"/>
                    <a:pt x="1168" y="2936"/>
                    <a:pt x="1135" y="2836"/>
                  </a:cubicBezTo>
                  <a:cubicBezTo>
                    <a:pt x="1102" y="2702"/>
                    <a:pt x="1102" y="2536"/>
                    <a:pt x="1135" y="2369"/>
                  </a:cubicBezTo>
                  <a:cubicBezTo>
                    <a:pt x="1168" y="2335"/>
                    <a:pt x="1168" y="2202"/>
                    <a:pt x="1202" y="2069"/>
                  </a:cubicBezTo>
                  <a:cubicBezTo>
                    <a:pt x="1268" y="2002"/>
                    <a:pt x="1302" y="1835"/>
                    <a:pt x="1335" y="1668"/>
                  </a:cubicBezTo>
                  <a:cubicBezTo>
                    <a:pt x="1368" y="1435"/>
                    <a:pt x="1468" y="1235"/>
                    <a:pt x="1535" y="1001"/>
                  </a:cubicBezTo>
                  <a:lnTo>
                    <a:pt x="2269" y="1068"/>
                  </a:lnTo>
                  <a:lnTo>
                    <a:pt x="2369" y="401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3"/>
            <p:cNvSpPr/>
            <p:nvPr/>
          </p:nvSpPr>
          <p:spPr>
            <a:xfrm>
              <a:off x="5045450" y="7659250"/>
              <a:ext cx="125100" cy="117625"/>
            </a:xfrm>
            <a:custGeom>
              <a:avLst/>
              <a:gdLst/>
              <a:ahLst/>
              <a:cxnLst/>
              <a:rect l="l" t="t" r="r" b="b"/>
              <a:pathLst>
                <a:path w="5004" h="4705" extrusionOk="0">
                  <a:moveTo>
                    <a:pt x="1334" y="1"/>
                  </a:moveTo>
                  <a:lnTo>
                    <a:pt x="1001" y="901"/>
                  </a:lnTo>
                  <a:lnTo>
                    <a:pt x="1668" y="1135"/>
                  </a:lnTo>
                  <a:lnTo>
                    <a:pt x="1101" y="2836"/>
                  </a:lnTo>
                  <a:lnTo>
                    <a:pt x="367" y="2536"/>
                  </a:lnTo>
                  <a:lnTo>
                    <a:pt x="0" y="3503"/>
                  </a:lnTo>
                  <a:lnTo>
                    <a:pt x="3669" y="4704"/>
                  </a:lnTo>
                  <a:lnTo>
                    <a:pt x="4236" y="3470"/>
                  </a:lnTo>
                  <a:lnTo>
                    <a:pt x="3870" y="3303"/>
                  </a:lnTo>
                  <a:lnTo>
                    <a:pt x="3569" y="3737"/>
                  </a:lnTo>
                  <a:lnTo>
                    <a:pt x="1601" y="3003"/>
                  </a:lnTo>
                  <a:lnTo>
                    <a:pt x="1901" y="2403"/>
                  </a:lnTo>
                  <a:lnTo>
                    <a:pt x="3036" y="2970"/>
                  </a:lnTo>
                  <a:lnTo>
                    <a:pt x="3202" y="2403"/>
                  </a:lnTo>
                  <a:lnTo>
                    <a:pt x="2068" y="2036"/>
                  </a:lnTo>
                  <a:lnTo>
                    <a:pt x="2402" y="1335"/>
                  </a:lnTo>
                  <a:lnTo>
                    <a:pt x="4270" y="1902"/>
                  </a:lnTo>
                  <a:lnTo>
                    <a:pt x="4036" y="2769"/>
                  </a:lnTo>
                  <a:lnTo>
                    <a:pt x="4437" y="2870"/>
                  </a:lnTo>
                  <a:lnTo>
                    <a:pt x="5004" y="1469"/>
                  </a:lnTo>
                  <a:lnTo>
                    <a:pt x="13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3"/>
            <p:cNvSpPr/>
            <p:nvPr/>
          </p:nvSpPr>
          <p:spPr>
            <a:xfrm>
              <a:off x="5224725" y="7105525"/>
              <a:ext cx="95925" cy="79250"/>
            </a:xfrm>
            <a:custGeom>
              <a:avLst/>
              <a:gdLst/>
              <a:ahLst/>
              <a:cxnLst/>
              <a:rect l="l" t="t" r="r" b="b"/>
              <a:pathLst>
                <a:path w="3837" h="3170" extrusionOk="0">
                  <a:moveTo>
                    <a:pt x="868" y="1"/>
                  </a:moveTo>
                  <a:lnTo>
                    <a:pt x="1" y="2469"/>
                  </a:lnTo>
                  <a:lnTo>
                    <a:pt x="3170" y="3170"/>
                  </a:lnTo>
                  <a:lnTo>
                    <a:pt x="3837" y="1202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3"/>
            <p:cNvSpPr/>
            <p:nvPr/>
          </p:nvSpPr>
          <p:spPr>
            <a:xfrm>
              <a:off x="5124675" y="7128875"/>
              <a:ext cx="168475" cy="85925"/>
            </a:xfrm>
            <a:custGeom>
              <a:avLst/>
              <a:gdLst/>
              <a:ahLst/>
              <a:cxnLst/>
              <a:rect l="l" t="t" r="r" b="b"/>
              <a:pathLst>
                <a:path w="6739" h="3437" extrusionOk="0">
                  <a:moveTo>
                    <a:pt x="500" y="1"/>
                  </a:moveTo>
                  <a:lnTo>
                    <a:pt x="0" y="368"/>
                  </a:lnTo>
                  <a:cubicBezTo>
                    <a:pt x="100" y="501"/>
                    <a:pt x="2402" y="3436"/>
                    <a:pt x="4503" y="3436"/>
                  </a:cubicBezTo>
                  <a:lnTo>
                    <a:pt x="4703" y="3436"/>
                  </a:lnTo>
                  <a:cubicBezTo>
                    <a:pt x="5571" y="3370"/>
                    <a:pt x="6271" y="2736"/>
                    <a:pt x="6738" y="1602"/>
                  </a:cubicBezTo>
                  <a:lnTo>
                    <a:pt x="6171" y="1368"/>
                  </a:lnTo>
                  <a:cubicBezTo>
                    <a:pt x="5771" y="2236"/>
                    <a:pt x="5270" y="2736"/>
                    <a:pt x="4670" y="2836"/>
                  </a:cubicBezTo>
                  <a:cubicBezTo>
                    <a:pt x="4614" y="2842"/>
                    <a:pt x="4557" y="2845"/>
                    <a:pt x="4499" y="2845"/>
                  </a:cubicBezTo>
                  <a:cubicBezTo>
                    <a:pt x="2993" y="2845"/>
                    <a:pt x="1143" y="804"/>
                    <a:pt x="5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3"/>
            <p:cNvSpPr/>
            <p:nvPr/>
          </p:nvSpPr>
          <p:spPr>
            <a:xfrm>
              <a:off x="4083075" y="7208925"/>
              <a:ext cx="539600" cy="335275"/>
            </a:xfrm>
            <a:custGeom>
              <a:avLst/>
              <a:gdLst/>
              <a:ahLst/>
              <a:cxnLst/>
              <a:rect l="l" t="t" r="r" b="b"/>
              <a:pathLst>
                <a:path w="21584" h="13411" extrusionOk="0">
                  <a:moveTo>
                    <a:pt x="2636" y="1"/>
                  </a:moveTo>
                  <a:lnTo>
                    <a:pt x="1" y="2436"/>
                  </a:lnTo>
                  <a:cubicBezTo>
                    <a:pt x="735" y="3437"/>
                    <a:pt x="1602" y="4337"/>
                    <a:pt x="1602" y="4337"/>
                  </a:cubicBezTo>
                  <a:lnTo>
                    <a:pt x="19482" y="13411"/>
                  </a:lnTo>
                  <a:lnTo>
                    <a:pt x="21583" y="9141"/>
                  </a:lnTo>
                  <a:lnTo>
                    <a:pt x="4404" y="301"/>
                  </a:lnTo>
                  <a:cubicBezTo>
                    <a:pt x="4404" y="301"/>
                    <a:pt x="3637" y="134"/>
                    <a:pt x="2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3"/>
            <p:cNvSpPr/>
            <p:nvPr/>
          </p:nvSpPr>
          <p:spPr>
            <a:xfrm>
              <a:off x="4125625" y="7222275"/>
              <a:ext cx="74225" cy="95100"/>
            </a:xfrm>
            <a:custGeom>
              <a:avLst/>
              <a:gdLst/>
              <a:ahLst/>
              <a:cxnLst/>
              <a:rect l="l" t="t" r="r" b="b"/>
              <a:pathLst>
                <a:path w="2969" h="3804" extrusionOk="0">
                  <a:moveTo>
                    <a:pt x="2535" y="1"/>
                  </a:moveTo>
                  <a:cubicBezTo>
                    <a:pt x="2469" y="1702"/>
                    <a:pt x="968" y="1702"/>
                    <a:pt x="867" y="1702"/>
                  </a:cubicBezTo>
                  <a:lnTo>
                    <a:pt x="467" y="1702"/>
                  </a:lnTo>
                  <a:lnTo>
                    <a:pt x="701" y="2035"/>
                  </a:lnTo>
                  <a:cubicBezTo>
                    <a:pt x="867" y="2336"/>
                    <a:pt x="968" y="2536"/>
                    <a:pt x="867" y="2769"/>
                  </a:cubicBezTo>
                  <a:cubicBezTo>
                    <a:pt x="734" y="3103"/>
                    <a:pt x="200" y="3336"/>
                    <a:pt x="0" y="3370"/>
                  </a:cubicBezTo>
                  <a:lnTo>
                    <a:pt x="134" y="3803"/>
                  </a:lnTo>
                  <a:cubicBezTo>
                    <a:pt x="134" y="3803"/>
                    <a:pt x="334" y="3770"/>
                    <a:pt x="534" y="3637"/>
                  </a:cubicBezTo>
                  <a:cubicBezTo>
                    <a:pt x="801" y="3503"/>
                    <a:pt x="1134" y="3270"/>
                    <a:pt x="1301" y="2836"/>
                  </a:cubicBezTo>
                  <a:cubicBezTo>
                    <a:pt x="1368" y="2603"/>
                    <a:pt x="1368" y="2336"/>
                    <a:pt x="1234" y="2035"/>
                  </a:cubicBezTo>
                  <a:cubicBezTo>
                    <a:pt x="1801" y="1969"/>
                    <a:pt x="2902" y="1535"/>
                    <a:pt x="29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3"/>
            <p:cNvSpPr/>
            <p:nvPr/>
          </p:nvSpPr>
          <p:spPr>
            <a:xfrm>
              <a:off x="4169825" y="7309000"/>
              <a:ext cx="418650" cy="209350"/>
            </a:xfrm>
            <a:custGeom>
              <a:avLst/>
              <a:gdLst/>
              <a:ahLst/>
              <a:cxnLst/>
              <a:rect l="l" t="t" r="r" b="b"/>
              <a:pathLst>
                <a:path w="16746" h="8374" extrusionOk="0">
                  <a:moveTo>
                    <a:pt x="167" y="1"/>
                  </a:moveTo>
                  <a:lnTo>
                    <a:pt x="0" y="368"/>
                  </a:lnTo>
                  <a:lnTo>
                    <a:pt x="16545" y="8373"/>
                  </a:lnTo>
                  <a:lnTo>
                    <a:pt x="16745" y="8007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3"/>
            <p:cNvSpPr/>
            <p:nvPr/>
          </p:nvSpPr>
          <p:spPr>
            <a:xfrm>
              <a:off x="4191500" y="7259800"/>
              <a:ext cx="416975" cy="216850"/>
            </a:xfrm>
            <a:custGeom>
              <a:avLst/>
              <a:gdLst/>
              <a:ahLst/>
              <a:cxnLst/>
              <a:rect l="l" t="t" r="r" b="b"/>
              <a:pathLst>
                <a:path w="16679" h="8674" extrusionOk="0">
                  <a:moveTo>
                    <a:pt x="167" y="1"/>
                  </a:moveTo>
                  <a:lnTo>
                    <a:pt x="0" y="368"/>
                  </a:lnTo>
                  <a:lnTo>
                    <a:pt x="16479" y="8674"/>
                  </a:lnTo>
                  <a:lnTo>
                    <a:pt x="16679" y="8307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3"/>
            <p:cNvSpPr/>
            <p:nvPr/>
          </p:nvSpPr>
          <p:spPr>
            <a:xfrm>
              <a:off x="4050575" y="7202775"/>
              <a:ext cx="99250" cy="67900"/>
            </a:xfrm>
            <a:custGeom>
              <a:avLst/>
              <a:gdLst/>
              <a:ahLst/>
              <a:cxnLst/>
              <a:rect l="l" t="t" r="r" b="b"/>
              <a:pathLst>
                <a:path w="3970" h="2716" extrusionOk="0">
                  <a:moveTo>
                    <a:pt x="1524" y="1"/>
                  </a:moveTo>
                  <a:cubicBezTo>
                    <a:pt x="812" y="1"/>
                    <a:pt x="265" y="102"/>
                    <a:pt x="167" y="380"/>
                  </a:cubicBezTo>
                  <a:cubicBezTo>
                    <a:pt x="0" y="781"/>
                    <a:pt x="634" y="1781"/>
                    <a:pt x="1368" y="2715"/>
                  </a:cubicBezTo>
                  <a:lnTo>
                    <a:pt x="3970" y="247"/>
                  </a:lnTo>
                  <a:cubicBezTo>
                    <a:pt x="3187" y="111"/>
                    <a:pt x="2266" y="1"/>
                    <a:pt x="1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0" name="Google Shape;1380;p43"/>
          <p:cNvGrpSpPr/>
          <p:nvPr/>
        </p:nvGrpSpPr>
        <p:grpSpPr>
          <a:xfrm flipH="1">
            <a:off x="6391973" y="2254875"/>
            <a:ext cx="1579402" cy="1908959"/>
            <a:chOff x="-4034375" y="11275"/>
            <a:chExt cx="1850500" cy="2236625"/>
          </a:xfrm>
        </p:grpSpPr>
        <p:sp>
          <p:nvSpPr>
            <p:cNvPr id="1381" name="Google Shape;1381;p43"/>
            <p:cNvSpPr/>
            <p:nvPr/>
          </p:nvSpPr>
          <p:spPr>
            <a:xfrm>
              <a:off x="-3960150" y="11275"/>
              <a:ext cx="1776275" cy="2236625"/>
            </a:xfrm>
            <a:custGeom>
              <a:avLst/>
              <a:gdLst/>
              <a:ahLst/>
              <a:cxnLst/>
              <a:rect l="l" t="t" r="r" b="b"/>
              <a:pathLst>
                <a:path w="71051" h="89465" extrusionOk="0">
                  <a:moveTo>
                    <a:pt x="36026" y="1"/>
                  </a:moveTo>
                  <a:cubicBezTo>
                    <a:pt x="32390" y="1"/>
                    <a:pt x="28454" y="668"/>
                    <a:pt x="24418" y="1936"/>
                  </a:cubicBezTo>
                  <a:cubicBezTo>
                    <a:pt x="8740" y="6939"/>
                    <a:pt x="3436" y="17714"/>
                    <a:pt x="1768" y="25886"/>
                  </a:cubicBezTo>
                  <a:cubicBezTo>
                    <a:pt x="0" y="34592"/>
                    <a:pt x="1835" y="42031"/>
                    <a:pt x="1902" y="42364"/>
                  </a:cubicBezTo>
                  <a:cubicBezTo>
                    <a:pt x="2068" y="43032"/>
                    <a:pt x="2535" y="43599"/>
                    <a:pt x="3169" y="43932"/>
                  </a:cubicBezTo>
                  <a:cubicBezTo>
                    <a:pt x="3536" y="44132"/>
                    <a:pt x="3903" y="44233"/>
                    <a:pt x="4337" y="44233"/>
                  </a:cubicBezTo>
                  <a:cubicBezTo>
                    <a:pt x="4604" y="44233"/>
                    <a:pt x="4904" y="44132"/>
                    <a:pt x="5204" y="44066"/>
                  </a:cubicBezTo>
                  <a:lnTo>
                    <a:pt x="7339" y="43265"/>
                  </a:lnTo>
                  <a:lnTo>
                    <a:pt x="7339" y="43699"/>
                  </a:lnTo>
                  <a:cubicBezTo>
                    <a:pt x="7205" y="43866"/>
                    <a:pt x="7039" y="43966"/>
                    <a:pt x="6905" y="44132"/>
                  </a:cubicBezTo>
                  <a:cubicBezTo>
                    <a:pt x="5237" y="46101"/>
                    <a:pt x="4437" y="48769"/>
                    <a:pt x="4870" y="51071"/>
                  </a:cubicBezTo>
                  <a:cubicBezTo>
                    <a:pt x="5237" y="52939"/>
                    <a:pt x="6371" y="54540"/>
                    <a:pt x="8106" y="55474"/>
                  </a:cubicBezTo>
                  <a:cubicBezTo>
                    <a:pt x="9407" y="56208"/>
                    <a:pt x="11008" y="56575"/>
                    <a:pt x="12843" y="56575"/>
                  </a:cubicBezTo>
                  <a:cubicBezTo>
                    <a:pt x="13710" y="56575"/>
                    <a:pt x="14611" y="56475"/>
                    <a:pt x="15578" y="56308"/>
                  </a:cubicBezTo>
                  <a:cubicBezTo>
                    <a:pt x="17079" y="56074"/>
                    <a:pt x="18580" y="55707"/>
                    <a:pt x="20048" y="55107"/>
                  </a:cubicBezTo>
                  <a:cubicBezTo>
                    <a:pt x="21582" y="56541"/>
                    <a:pt x="23550" y="57575"/>
                    <a:pt x="25885" y="58142"/>
                  </a:cubicBezTo>
                  <a:cubicBezTo>
                    <a:pt x="25285" y="60244"/>
                    <a:pt x="25552" y="62612"/>
                    <a:pt x="26619" y="65214"/>
                  </a:cubicBezTo>
                  <a:cubicBezTo>
                    <a:pt x="23751" y="66248"/>
                    <a:pt x="22249" y="67116"/>
                    <a:pt x="22183" y="67149"/>
                  </a:cubicBezTo>
                  <a:cubicBezTo>
                    <a:pt x="21249" y="67649"/>
                    <a:pt x="20782" y="68717"/>
                    <a:pt x="20949" y="69717"/>
                  </a:cubicBezTo>
                  <a:lnTo>
                    <a:pt x="21582" y="73720"/>
                  </a:lnTo>
                  <a:cubicBezTo>
                    <a:pt x="21716" y="74387"/>
                    <a:pt x="22083" y="74988"/>
                    <a:pt x="22616" y="75388"/>
                  </a:cubicBezTo>
                  <a:cubicBezTo>
                    <a:pt x="22950" y="75622"/>
                    <a:pt x="23350" y="75888"/>
                    <a:pt x="23717" y="76122"/>
                  </a:cubicBezTo>
                  <a:lnTo>
                    <a:pt x="23017" y="83227"/>
                  </a:lnTo>
                  <a:cubicBezTo>
                    <a:pt x="22917" y="83928"/>
                    <a:pt x="23183" y="84595"/>
                    <a:pt x="23617" y="85128"/>
                  </a:cubicBezTo>
                  <a:cubicBezTo>
                    <a:pt x="24084" y="85662"/>
                    <a:pt x="24751" y="85962"/>
                    <a:pt x="25452" y="85962"/>
                  </a:cubicBezTo>
                  <a:lnTo>
                    <a:pt x="28054" y="85962"/>
                  </a:lnTo>
                  <a:lnTo>
                    <a:pt x="27954" y="86596"/>
                  </a:lnTo>
                  <a:cubicBezTo>
                    <a:pt x="27887" y="87297"/>
                    <a:pt x="28087" y="88064"/>
                    <a:pt x="28554" y="88598"/>
                  </a:cubicBezTo>
                  <a:cubicBezTo>
                    <a:pt x="29054" y="89131"/>
                    <a:pt x="29721" y="89465"/>
                    <a:pt x="30455" y="89465"/>
                  </a:cubicBezTo>
                  <a:lnTo>
                    <a:pt x="33691" y="89465"/>
                  </a:lnTo>
                  <a:cubicBezTo>
                    <a:pt x="35059" y="89465"/>
                    <a:pt x="36126" y="88431"/>
                    <a:pt x="36193" y="87063"/>
                  </a:cubicBezTo>
                  <a:lnTo>
                    <a:pt x="36360" y="81126"/>
                  </a:lnTo>
                  <a:cubicBezTo>
                    <a:pt x="38528" y="81493"/>
                    <a:pt x="40763" y="81726"/>
                    <a:pt x="43031" y="81726"/>
                  </a:cubicBezTo>
                  <a:cubicBezTo>
                    <a:pt x="46867" y="81726"/>
                    <a:pt x="50870" y="81159"/>
                    <a:pt x="54906" y="80058"/>
                  </a:cubicBezTo>
                  <a:lnTo>
                    <a:pt x="54906" y="80058"/>
                  </a:lnTo>
                  <a:lnTo>
                    <a:pt x="54873" y="80759"/>
                  </a:lnTo>
                  <a:cubicBezTo>
                    <a:pt x="54873" y="81426"/>
                    <a:pt x="55106" y="82093"/>
                    <a:pt x="55573" y="82593"/>
                  </a:cubicBezTo>
                  <a:cubicBezTo>
                    <a:pt x="56040" y="83094"/>
                    <a:pt x="56707" y="83394"/>
                    <a:pt x="57375" y="83394"/>
                  </a:cubicBezTo>
                  <a:lnTo>
                    <a:pt x="59910" y="83394"/>
                  </a:lnTo>
                  <a:cubicBezTo>
                    <a:pt x="60277" y="83394"/>
                    <a:pt x="60644" y="83294"/>
                    <a:pt x="60977" y="83127"/>
                  </a:cubicBezTo>
                  <a:lnTo>
                    <a:pt x="60977" y="83427"/>
                  </a:lnTo>
                  <a:cubicBezTo>
                    <a:pt x="60977" y="84795"/>
                    <a:pt x="62111" y="85929"/>
                    <a:pt x="63479" y="85929"/>
                  </a:cubicBezTo>
                  <a:lnTo>
                    <a:pt x="66548" y="85929"/>
                  </a:lnTo>
                  <a:cubicBezTo>
                    <a:pt x="67248" y="85929"/>
                    <a:pt x="67949" y="85629"/>
                    <a:pt x="68416" y="85095"/>
                  </a:cubicBezTo>
                  <a:cubicBezTo>
                    <a:pt x="68883" y="84561"/>
                    <a:pt x="69083" y="83828"/>
                    <a:pt x="68983" y="83127"/>
                  </a:cubicBezTo>
                  <a:lnTo>
                    <a:pt x="67882" y="74588"/>
                  </a:lnTo>
                  <a:cubicBezTo>
                    <a:pt x="68816" y="73987"/>
                    <a:pt x="69383" y="73654"/>
                    <a:pt x="69416" y="73620"/>
                  </a:cubicBezTo>
                  <a:cubicBezTo>
                    <a:pt x="70050" y="73153"/>
                    <a:pt x="70417" y="72486"/>
                    <a:pt x="70484" y="71752"/>
                  </a:cubicBezTo>
                  <a:lnTo>
                    <a:pt x="70918" y="66949"/>
                  </a:lnTo>
                  <a:cubicBezTo>
                    <a:pt x="71051" y="65715"/>
                    <a:pt x="70217" y="64580"/>
                    <a:pt x="68983" y="64280"/>
                  </a:cubicBezTo>
                  <a:cubicBezTo>
                    <a:pt x="66147" y="63613"/>
                    <a:pt x="63379" y="63113"/>
                    <a:pt x="60610" y="62712"/>
                  </a:cubicBezTo>
                  <a:cubicBezTo>
                    <a:pt x="60744" y="62479"/>
                    <a:pt x="60810" y="62279"/>
                    <a:pt x="60910" y="62045"/>
                  </a:cubicBezTo>
                  <a:cubicBezTo>
                    <a:pt x="61377" y="60311"/>
                    <a:pt x="61477" y="56808"/>
                    <a:pt x="58942" y="54573"/>
                  </a:cubicBezTo>
                  <a:cubicBezTo>
                    <a:pt x="58709" y="54373"/>
                    <a:pt x="58409" y="54140"/>
                    <a:pt x="58108" y="53973"/>
                  </a:cubicBezTo>
                  <a:cubicBezTo>
                    <a:pt x="58375" y="52939"/>
                    <a:pt x="57942" y="51805"/>
                    <a:pt x="57041" y="51238"/>
                  </a:cubicBezTo>
                  <a:cubicBezTo>
                    <a:pt x="56607" y="50937"/>
                    <a:pt x="56140" y="50804"/>
                    <a:pt x="55707" y="50804"/>
                  </a:cubicBezTo>
                  <a:lnTo>
                    <a:pt x="55473" y="50804"/>
                  </a:lnTo>
                  <a:cubicBezTo>
                    <a:pt x="55306" y="50637"/>
                    <a:pt x="55140" y="50537"/>
                    <a:pt x="54973" y="50404"/>
                  </a:cubicBezTo>
                  <a:cubicBezTo>
                    <a:pt x="57308" y="48569"/>
                    <a:pt x="59443" y="46367"/>
                    <a:pt x="60977" y="43632"/>
                  </a:cubicBezTo>
                  <a:cubicBezTo>
                    <a:pt x="64746" y="37061"/>
                    <a:pt x="63145" y="29689"/>
                    <a:pt x="61211" y="24719"/>
                  </a:cubicBezTo>
                  <a:lnTo>
                    <a:pt x="61611" y="24585"/>
                  </a:lnTo>
                  <a:cubicBezTo>
                    <a:pt x="62878" y="24185"/>
                    <a:pt x="63579" y="22851"/>
                    <a:pt x="63212" y="21550"/>
                  </a:cubicBezTo>
                  <a:cubicBezTo>
                    <a:pt x="63145" y="21349"/>
                    <a:pt x="61644" y="16079"/>
                    <a:pt x="57608" y="10842"/>
                  </a:cubicBezTo>
                  <a:cubicBezTo>
                    <a:pt x="52137" y="3737"/>
                    <a:pt x="44699" y="1"/>
                    <a:pt x="3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3"/>
            <p:cNvSpPr/>
            <p:nvPr/>
          </p:nvSpPr>
          <p:spPr>
            <a:xfrm>
              <a:off x="-3443125" y="1343900"/>
              <a:ext cx="506225" cy="372800"/>
            </a:xfrm>
            <a:custGeom>
              <a:avLst/>
              <a:gdLst/>
              <a:ahLst/>
              <a:cxnLst/>
              <a:rect l="l" t="t" r="r" b="b"/>
              <a:pathLst>
                <a:path w="20249" h="14912" extrusionOk="0">
                  <a:moveTo>
                    <a:pt x="17180" y="1"/>
                  </a:moveTo>
                  <a:cubicBezTo>
                    <a:pt x="1" y="2136"/>
                    <a:pt x="10575" y="14911"/>
                    <a:pt x="10575" y="14911"/>
                  </a:cubicBezTo>
                  <a:lnTo>
                    <a:pt x="20248" y="13510"/>
                  </a:lnTo>
                  <a:lnTo>
                    <a:pt x="171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3"/>
            <p:cNvSpPr/>
            <p:nvPr/>
          </p:nvSpPr>
          <p:spPr>
            <a:xfrm>
              <a:off x="-3242150" y="1384775"/>
              <a:ext cx="145125" cy="312750"/>
            </a:xfrm>
            <a:custGeom>
              <a:avLst/>
              <a:gdLst/>
              <a:ahLst/>
              <a:cxnLst/>
              <a:rect l="l" t="t" r="r" b="b"/>
              <a:pathLst>
                <a:path w="5805" h="12510" extrusionOk="0">
                  <a:moveTo>
                    <a:pt x="5671" y="0"/>
                  </a:moveTo>
                  <a:cubicBezTo>
                    <a:pt x="3303" y="801"/>
                    <a:pt x="1802" y="2102"/>
                    <a:pt x="1202" y="3870"/>
                  </a:cubicBezTo>
                  <a:cubicBezTo>
                    <a:pt x="1" y="7706"/>
                    <a:pt x="3403" y="12309"/>
                    <a:pt x="3570" y="12509"/>
                  </a:cubicBezTo>
                  <a:lnTo>
                    <a:pt x="3870" y="12276"/>
                  </a:lnTo>
                  <a:cubicBezTo>
                    <a:pt x="3837" y="12209"/>
                    <a:pt x="368" y="7572"/>
                    <a:pt x="1535" y="3970"/>
                  </a:cubicBezTo>
                  <a:cubicBezTo>
                    <a:pt x="2069" y="2302"/>
                    <a:pt x="3503" y="1101"/>
                    <a:pt x="5805" y="334"/>
                  </a:cubicBezTo>
                  <a:lnTo>
                    <a:pt x="56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3"/>
            <p:cNvSpPr/>
            <p:nvPr/>
          </p:nvSpPr>
          <p:spPr>
            <a:xfrm>
              <a:off x="-3801700" y="419900"/>
              <a:ext cx="1409350" cy="1107500"/>
            </a:xfrm>
            <a:custGeom>
              <a:avLst/>
              <a:gdLst/>
              <a:ahLst/>
              <a:cxnLst/>
              <a:rect l="l" t="t" r="r" b="b"/>
              <a:pathLst>
                <a:path w="56374" h="44300" extrusionOk="0">
                  <a:moveTo>
                    <a:pt x="45633" y="1"/>
                  </a:moveTo>
                  <a:lnTo>
                    <a:pt x="29588" y="1202"/>
                  </a:lnTo>
                  <a:lnTo>
                    <a:pt x="14944" y="7440"/>
                  </a:lnTo>
                  <a:lnTo>
                    <a:pt x="8173" y="20115"/>
                  </a:lnTo>
                  <a:lnTo>
                    <a:pt x="3503" y="28355"/>
                  </a:lnTo>
                  <a:cubicBezTo>
                    <a:pt x="3102" y="28621"/>
                    <a:pt x="2735" y="28988"/>
                    <a:pt x="2435" y="29389"/>
                  </a:cubicBezTo>
                  <a:cubicBezTo>
                    <a:pt x="567" y="31590"/>
                    <a:pt x="0" y="35293"/>
                    <a:pt x="2902" y="36894"/>
                  </a:cubicBezTo>
                  <a:cubicBezTo>
                    <a:pt x="3955" y="37441"/>
                    <a:pt x="5206" y="37643"/>
                    <a:pt x="6451" y="37643"/>
                  </a:cubicBezTo>
                  <a:cubicBezTo>
                    <a:pt x="7256" y="37643"/>
                    <a:pt x="8060" y="37559"/>
                    <a:pt x="8806" y="37428"/>
                  </a:cubicBezTo>
                  <a:cubicBezTo>
                    <a:pt x="10741" y="37094"/>
                    <a:pt x="12542" y="36494"/>
                    <a:pt x="14277" y="35660"/>
                  </a:cubicBezTo>
                  <a:cubicBezTo>
                    <a:pt x="16823" y="39042"/>
                    <a:pt x="21278" y="39831"/>
                    <a:pt x="24880" y="39831"/>
                  </a:cubicBezTo>
                  <a:cubicBezTo>
                    <a:pt x="28027" y="39831"/>
                    <a:pt x="30522" y="39229"/>
                    <a:pt x="30522" y="39229"/>
                  </a:cubicBezTo>
                  <a:lnTo>
                    <a:pt x="30522" y="39229"/>
                  </a:lnTo>
                  <a:lnTo>
                    <a:pt x="29755" y="43665"/>
                  </a:lnTo>
                  <a:lnTo>
                    <a:pt x="32557" y="44299"/>
                  </a:lnTo>
                  <a:lnTo>
                    <a:pt x="34024" y="42665"/>
                  </a:lnTo>
                  <a:lnTo>
                    <a:pt x="32690" y="38595"/>
                  </a:lnTo>
                  <a:cubicBezTo>
                    <a:pt x="32690" y="38595"/>
                    <a:pt x="46800" y="35626"/>
                    <a:pt x="52371" y="25986"/>
                  </a:cubicBezTo>
                  <a:cubicBezTo>
                    <a:pt x="56374" y="19248"/>
                    <a:pt x="53438" y="11075"/>
                    <a:pt x="51437" y="6939"/>
                  </a:cubicBezTo>
                  <a:lnTo>
                    <a:pt x="45633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3"/>
            <p:cNvSpPr/>
            <p:nvPr/>
          </p:nvSpPr>
          <p:spPr>
            <a:xfrm>
              <a:off x="-4034375" y="74650"/>
              <a:ext cx="1592825" cy="1064125"/>
            </a:xfrm>
            <a:custGeom>
              <a:avLst/>
              <a:gdLst/>
              <a:ahLst/>
              <a:cxnLst/>
              <a:rect l="l" t="t" r="r" b="b"/>
              <a:pathLst>
                <a:path w="63713" h="42565" extrusionOk="0">
                  <a:moveTo>
                    <a:pt x="38956" y="1"/>
                  </a:moveTo>
                  <a:cubicBezTo>
                    <a:pt x="35741" y="1"/>
                    <a:pt x="32141" y="551"/>
                    <a:pt x="28121" y="1836"/>
                  </a:cubicBezTo>
                  <a:cubicBezTo>
                    <a:pt x="0" y="10809"/>
                    <a:pt x="7272" y="39196"/>
                    <a:pt x="7272" y="39196"/>
                  </a:cubicBezTo>
                  <a:lnTo>
                    <a:pt x="7272" y="39196"/>
                  </a:lnTo>
                  <a:lnTo>
                    <a:pt x="12643" y="37228"/>
                  </a:lnTo>
                  <a:lnTo>
                    <a:pt x="12843" y="42198"/>
                  </a:lnTo>
                  <a:cubicBezTo>
                    <a:pt x="14136" y="41117"/>
                    <a:pt x="15743" y="40482"/>
                    <a:pt x="17397" y="40482"/>
                  </a:cubicBezTo>
                  <a:cubicBezTo>
                    <a:pt x="18090" y="40482"/>
                    <a:pt x="18792" y="40594"/>
                    <a:pt x="19481" y="40830"/>
                  </a:cubicBezTo>
                  <a:cubicBezTo>
                    <a:pt x="20582" y="41197"/>
                    <a:pt x="21649" y="41831"/>
                    <a:pt x="22550" y="42565"/>
                  </a:cubicBezTo>
                  <a:lnTo>
                    <a:pt x="23017" y="33558"/>
                  </a:lnTo>
                  <a:cubicBezTo>
                    <a:pt x="24885" y="32925"/>
                    <a:pt x="28254" y="31757"/>
                    <a:pt x="32257" y="30423"/>
                  </a:cubicBezTo>
                  <a:lnTo>
                    <a:pt x="32590" y="26854"/>
                  </a:lnTo>
                  <a:lnTo>
                    <a:pt x="33925" y="28855"/>
                  </a:lnTo>
                  <a:lnTo>
                    <a:pt x="34225" y="24185"/>
                  </a:lnTo>
                  <a:lnTo>
                    <a:pt x="37327" y="28722"/>
                  </a:lnTo>
                  <a:cubicBezTo>
                    <a:pt x="42431" y="26987"/>
                    <a:pt x="48001" y="25086"/>
                    <a:pt x="52671" y="23518"/>
                  </a:cubicBezTo>
                  <a:lnTo>
                    <a:pt x="51704" y="19815"/>
                  </a:lnTo>
                  <a:lnTo>
                    <a:pt x="55340" y="22651"/>
                  </a:lnTo>
                  <a:cubicBezTo>
                    <a:pt x="57441" y="21917"/>
                    <a:pt x="59276" y="21316"/>
                    <a:pt x="60710" y="20816"/>
                  </a:cubicBezTo>
                  <a:cubicBezTo>
                    <a:pt x="62578" y="20082"/>
                    <a:pt x="63713" y="19715"/>
                    <a:pt x="63713" y="19715"/>
                  </a:cubicBezTo>
                  <a:cubicBezTo>
                    <a:pt x="63713" y="19715"/>
                    <a:pt x="58202" y="1"/>
                    <a:pt x="389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3"/>
            <p:cNvSpPr/>
            <p:nvPr/>
          </p:nvSpPr>
          <p:spPr>
            <a:xfrm>
              <a:off x="-3732500" y="200575"/>
              <a:ext cx="314425" cy="763075"/>
            </a:xfrm>
            <a:custGeom>
              <a:avLst/>
              <a:gdLst/>
              <a:ahLst/>
              <a:cxnLst/>
              <a:rect l="l" t="t" r="r" b="b"/>
              <a:pathLst>
                <a:path w="12577" h="30523" extrusionOk="0">
                  <a:moveTo>
                    <a:pt x="12343" y="1"/>
                  </a:moveTo>
                  <a:cubicBezTo>
                    <a:pt x="2803" y="6539"/>
                    <a:pt x="501" y="14511"/>
                    <a:pt x="268" y="20015"/>
                  </a:cubicBezTo>
                  <a:cubicBezTo>
                    <a:pt x="1" y="25986"/>
                    <a:pt x="2069" y="30489"/>
                    <a:pt x="2069" y="30523"/>
                  </a:cubicBezTo>
                  <a:lnTo>
                    <a:pt x="2402" y="30389"/>
                  </a:lnTo>
                  <a:cubicBezTo>
                    <a:pt x="2336" y="30356"/>
                    <a:pt x="334" y="25886"/>
                    <a:pt x="601" y="20015"/>
                  </a:cubicBezTo>
                  <a:cubicBezTo>
                    <a:pt x="835" y="14578"/>
                    <a:pt x="3103" y="6739"/>
                    <a:pt x="12576" y="301"/>
                  </a:cubicBezTo>
                  <a:lnTo>
                    <a:pt x="123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3"/>
            <p:cNvSpPr/>
            <p:nvPr/>
          </p:nvSpPr>
          <p:spPr>
            <a:xfrm>
              <a:off x="-3622425" y="175575"/>
              <a:ext cx="271050" cy="703850"/>
            </a:xfrm>
            <a:custGeom>
              <a:avLst/>
              <a:gdLst/>
              <a:ahLst/>
              <a:cxnLst/>
              <a:rect l="l" t="t" r="r" b="b"/>
              <a:pathLst>
                <a:path w="10842" h="28154" extrusionOk="0">
                  <a:moveTo>
                    <a:pt x="10575" y="0"/>
                  </a:moveTo>
                  <a:cubicBezTo>
                    <a:pt x="2202" y="7539"/>
                    <a:pt x="268" y="14811"/>
                    <a:pt x="168" y="19548"/>
                  </a:cubicBezTo>
                  <a:cubicBezTo>
                    <a:pt x="1" y="24685"/>
                    <a:pt x="1869" y="28120"/>
                    <a:pt x="1869" y="28154"/>
                  </a:cubicBezTo>
                  <a:lnTo>
                    <a:pt x="2202" y="28020"/>
                  </a:lnTo>
                  <a:cubicBezTo>
                    <a:pt x="2202" y="27987"/>
                    <a:pt x="368" y="24618"/>
                    <a:pt x="535" y="19548"/>
                  </a:cubicBezTo>
                  <a:cubicBezTo>
                    <a:pt x="668" y="14878"/>
                    <a:pt x="2569" y="7706"/>
                    <a:pt x="10842" y="234"/>
                  </a:cubicBezTo>
                  <a:lnTo>
                    <a:pt x="105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3"/>
            <p:cNvSpPr/>
            <p:nvPr/>
          </p:nvSpPr>
          <p:spPr>
            <a:xfrm>
              <a:off x="-3269675" y="144300"/>
              <a:ext cx="436175" cy="463275"/>
            </a:xfrm>
            <a:custGeom>
              <a:avLst/>
              <a:gdLst/>
              <a:ahLst/>
              <a:cxnLst/>
              <a:rect l="l" t="t" r="r" b="b"/>
              <a:pathLst>
                <a:path w="17447" h="18531" extrusionOk="0">
                  <a:moveTo>
                    <a:pt x="5096" y="0"/>
                  </a:moveTo>
                  <a:cubicBezTo>
                    <a:pt x="2263" y="0"/>
                    <a:pt x="41" y="897"/>
                    <a:pt x="1" y="918"/>
                  </a:cubicBezTo>
                  <a:lnTo>
                    <a:pt x="134" y="1251"/>
                  </a:lnTo>
                  <a:cubicBezTo>
                    <a:pt x="155" y="1231"/>
                    <a:pt x="2332" y="341"/>
                    <a:pt x="5098" y="341"/>
                  </a:cubicBezTo>
                  <a:cubicBezTo>
                    <a:pt x="6896" y="341"/>
                    <a:pt x="8943" y="717"/>
                    <a:pt x="10809" y="1952"/>
                  </a:cubicBezTo>
                  <a:cubicBezTo>
                    <a:pt x="14778" y="4554"/>
                    <a:pt x="16913" y="10124"/>
                    <a:pt x="17080" y="18530"/>
                  </a:cubicBezTo>
                  <a:lnTo>
                    <a:pt x="17447" y="18497"/>
                  </a:lnTo>
                  <a:cubicBezTo>
                    <a:pt x="17280" y="9991"/>
                    <a:pt x="15112" y="4320"/>
                    <a:pt x="11009" y="1651"/>
                  </a:cubicBezTo>
                  <a:cubicBezTo>
                    <a:pt x="9069" y="385"/>
                    <a:pt x="6951" y="0"/>
                    <a:pt x="50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3"/>
            <p:cNvSpPr/>
            <p:nvPr/>
          </p:nvSpPr>
          <p:spPr>
            <a:xfrm>
              <a:off x="-3253825" y="116250"/>
              <a:ext cx="617150" cy="491325"/>
            </a:xfrm>
            <a:custGeom>
              <a:avLst/>
              <a:gdLst/>
              <a:ahLst/>
              <a:cxnLst/>
              <a:rect l="l" t="t" r="r" b="b"/>
              <a:pathLst>
                <a:path w="24686" h="19653" extrusionOk="0">
                  <a:moveTo>
                    <a:pt x="5845" y="1"/>
                  </a:moveTo>
                  <a:cubicBezTo>
                    <a:pt x="2512" y="1"/>
                    <a:pt x="63" y="556"/>
                    <a:pt x="1" y="572"/>
                  </a:cubicBezTo>
                  <a:lnTo>
                    <a:pt x="101" y="905"/>
                  </a:lnTo>
                  <a:cubicBezTo>
                    <a:pt x="148" y="890"/>
                    <a:pt x="2577" y="339"/>
                    <a:pt x="5873" y="339"/>
                  </a:cubicBezTo>
                  <a:cubicBezTo>
                    <a:pt x="9608" y="339"/>
                    <a:pt x="14457" y="1046"/>
                    <a:pt x="18214" y="4041"/>
                  </a:cubicBezTo>
                  <a:cubicBezTo>
                    <a:pt x="22317" y="7243"/>
                    <a:pt x="24351" y="12514"/>
                    <a:pt x="24351" y="19652"/>
                  </a:cubicBezTo>
                  <a:lnTo>
                    <a:pt x="24685" y="19652"/>
                  </a:lnTo>
                  <a:cubicBezTo>
                    <a:pt x="24685" y="12380"/>
                    <a:pt x="22550" y="7043"/>
                    <a:pt x="18447" y="3774"/>
                  </a:cubicBezTo>
                  <a:cubicBezTo>
                    <a:pt x="14577" y="720"/>
                    <a:pt x="9638" y="1"/>
                    <a:pt x="58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3"/>
            <p:cNvSpPr/>
            <p:nvPr/>
          </p:nvSpPr>
          <p:spPr>
            <a:xfrm>
              <a:off x="-3589050" y="284825"/>
              <a:ext cx="251875" cy="562075"/>
            </a:xfrm>
            <a:custGeom>
              <a:avLst/>
              <a:gdLst/>
              <a:ahLst/>
              <a:cxnLst/>
              <a:rect l="l" t="t" r="r" b="b"/>
              <a:pathLst>
                <a:path w="10075" h="22483" extrusionOk="0">
                  <a:moveTo>
                    <a:pt x="7405" y="0"/>
                  </a:moveTo>
                  <a:cubicBezTo>
                    <a:pt x="0" y="16812"/>
                    <a:pt x="9774" y="22449"/>
                    <a:pt x="9874" y="22483"/>
                  </a:cubicBezTo>
                  <a:lnTo>
                    <a:pt x="10074" y="22149"/>
                  </a:lnTo>
                  <a:cubicBezTo>
                    <a:pt x="9941" y="22116"/>
                    <a:pt x="434" y="16645"/>
                    <a:pt x="7739" y="133"/>
                  </a:cubicBezTo>
                  <a:lnTo>
                    <a:pt x="74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3"/>
            <p:cNvSpPr/>
            <p:nvPr/>
          </p:nvSpPr>
          <p:spPr>
            <a:xfrm>
              <a:off x="-3736675" y="1187525"/>
              <a:ext cx="235200" cy="120550"/>
            </a:xfrm>
            <a:custGeom>
              <a:avLst/>
              <a:gdLst/>
              <a:ahLst/>
              <a:cxnLst/>
              <a:rect l="l" t="t" r="r" b="b"/>
              <a:pathLst>
                <a:path w="9408" h="4822" extrusionOk="0">
                  <a:moveTo>
                    <a:pt x="3413" y="0"/>
                  </a:moveTo>
                  <a:cubicBezTo>
                    <a:pt x="3168" y="0"/>
                    <a:pt x="2920" y="16"/>
                    <a:pt x="2670" y="51"/>
                  </a:cubicBezTo>
                  <a:cubicBezTo>
                    <a:pt x="1569" y="218"/>
                    <a:pt x="835" y="652"/>
                    <a:pt x="501" y="1319"/>
                  </a:cubicBezTo>
                  <a:cubicBezTo>
                    <a:pt x="1" y="2353"/>
                    <a:pt x="768" y="3654"/>
                    <a:pt x="802" y="3687"/>
                  </a:cubicBezTo>
                  <a:lnTo>
                    <a:pt x="1102" y="3520"/>
                  </a:lnTo>
                  <a:cubicBezTo>
                    <a:pt x="1102" y="3520"/>
                    <a:pt x="401" y="2386"/>
                    <a:pt x="802" y="1486"/>
                  </a:cubicBezTo>
                  <a:cubicBezTo>
                    <a:pt x="1068" y="919"/>
                    <a:pt x="1736" y="552"/>
                    <a:pt x="2736" y="418"/>
                  </a:cubicBezTo>
                  <a:cubicBezTo>
                    <a:pt x="2978" y="381"/>
                    <a:pt x="3218" y="364"/>
                    <a:pt x="3455" y="364"/>
                  </a:cubicBezTo>
                  <a:cubicBezTo>
                    <a:pt x="5341" y="364"/>
                    <a:pt x="7036" y="1460"/>
                    <a:pt x="8073" y="2320"/>
                  </a:cubicBezTo>
                  <a:cubicBezTo>
                    <a:pt x="7831" y="2222"/>
                    <a:pt x="7556" y="2157"/>
                    <a:pt x="7281" y="2157"/>
                  </a:cubicBezTo>
                  <a:cubicBezTo>
                    <a:pt x="6989" y="2157"/>
                    <a:pt x="6696" y="2231"/>
                    <a:pt x="6439" y="2420"/>
                  </a:cubicBezTo>
                  <a:cubicBezTo>
                    <a:pt x="6139" y="2653"/>
                    <a:pt x="5972" y="2920"/>
                    <a:pt x="5939" y="3254"/>
                  </a:cubicBezTo>
                  <a:cubicBezTo>
                    <a:pt x="5838" y="4021"/>
                    <a:pt x="6439" y="4755"/>
                    <a:pt x="6472" y="4821"/>
                  </a:cubicBezTo>
                  <a:lnTo>
                    <a:pt x="6672" y="4588"/>
                  </a:lnTo>
                  <a:cubicBezTo>
                    <a:pt x="6672" y="4588"/>
                    <a:pt x="6139" y="3921"/>
                    <a:pt x="6239" y="3320"/>
                  </a:cubicBezTo>
                  <a:cubicBezTo>
                    <a:pt x="6272" y="3087"/>
                    <a:pt x="6406" y="2887"/>
                    <a:pt x="6606" y="2720"/>
                  </a:cubicBezTo>
                  <a:cubicBezTo>
                    <a:pt x="6797" y="2571"/>
                    <a:pt x="7021" y="2513"/>
                    <a:pt x="7255" y="2513"/>
                  </a:cubicBezTo>
                  <a:cubicBezTo>
                    <a:pt x="8126" y="2513"/>
                    <a:pt x="9141" y="3320"/>
                    <a:pt x="9141" y="3320"/>
                  </a:cubicBezTo>
                  <a:lnTo>
                    <a:pt x="9408" y="3053"/>
                  </a:lnTo>
                  <a:cubicBezTo>
                    <a:pt x="9284" y="2898"/>
                    <a:pt x="6676" y="0"/>
                    <a:pt x="3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3"/>
            <p:cNvSpPr/>
            <p:nvPr/>
          </p:nvSpPr>
          <p:spPr>
            <a:xfrm>
              <a:off x="-3223800" y="831025"/>
              <a:ext cx="199325" cy="163475"/>
            </a:xfrm>
            <a:custGeom>
              <a:avLst/>
              <a:gdLst/>
              <a:ahLst/>
              <a:cxnLst/>
              <a:rect l="l" t="t" r="r" b="b"/>
              <a:pathLst>
                <a:path w="7973" h="6539" extrusionOk="0">
                  <a:moveTo>
                    <a:pt x="6272" y="1"/>
                  </a:moveTo>
                  <a:lnTo>
                    <a:pt x="1" y="3470"/>
                  </a:lnTo>
                  <a:lnTo>
                    <a:pt x="1702" y="6539"/>
                  </a:lnTo>
                  <a:lnTo>
                    <a:pt x="7973" y="3036"/>
                  </a:lnTo>
                  <a:lnTo>
                    <a:pt x="62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3"/>
            <p:cNvSpPr/>
            <p:nvPr/>
          </p:nvSpPr>
          <p:spPr>
            <a:xfrm>
              <a:off x="-2826025" y="721800"/>
              <a:ext cx="166000" cy="109250"/>
            </a:xfrm>
            <a:custGeom>
              <a:avLst/>
              <a:gdLst/>
              <a:ahLst/>
              <a:cxnLst/>
              <a:rect l="l" t="t" r="r" b="b"/>
              <a:pathLst>
                <a:path w="6640" h="4370" extrusionOk="0">
                  <a:moveTo>
                    <a:pt x="6105" y="0"/>
                  </a:moveTo>
                  <a:lnTo>
                    <a:pt x="1" y="901"/>
                  </a:lnTo>
                  <a:lnTo>
                    <a:pt x="535" y="4370"/>
                  </a:lnTo>
                  <a:lnTo>
                    <a:pt x="6639" y="3436"/>
                  </a:lnTo>
                  <a:lnTo>
                    <a:pt x="61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3"/>
            <p:cNvSpPr/>
            <p:nvPr/>
          </p:nvSpPr>
          <p:spPr>
            <a:xfrm>
              <a:off x="-3104550" y="1160450"/>
              <a:ext cx="170150" cy="192000"/>
            </a:xfrm>
            <a:custGeom>
              <a:avLst/>
              <a:gdLst/>
              <a:ahLst/>
              <a:cxnLst/>
              <a:rect l="l" t="t" r="r" b="b"/>
              <a:pathLst>
                <a:path w="6806" h="7680" extrusionOk="0">
                  <a:moveTo>
                    <a:pt x="468" y="0"/>
                  </a:moveTo>
                  <a:cubicBezTo>
                    <a:pt x="468" y="0"/>
                    <a:pt x="1" y="7439"/>
                    <a:pt x="2035" y="7672"/>
                  </a:cubicBezTo>
                  <a:cubicBezTo>
                    <a:pt x="2071" y="7677"/>
                    <a:pt x="2107" y="7679"/>
                    <a:pt x="2143" y="7679"/>
                  </a:cubicBezTo>
                  <a:cubicBezTo>
                    <a:pt x="4165" y="7679"/>
                    <a:pt x="6806" y="434"/>
                    <a:pt x="6806" y="434"/>
                  </a:cubicBezTo>
                  <a:lnTo>
                    <a:pt x="4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3"/>
            <p:cNvSpPr/>
            <p:nvPr/>
          </p:nvSpPr>
          <p:spPr>
            <a:xfrm>
              <a:off x="-3077850" y="1175450"/>
              <a:ext cx="99250" cy="47650"/>
            </a:xfrm>
            <a:custGeom>
              <a:avLst/>
              <a:gdLst/>
              <a:ahLst/>
              <a:cxnLst/>
              <a:rect l="l" t="t" r="r" b="b"/>
              <a:pathLst>
                <a:path w="3970" h="1906" extrusionOk="0">
                  <a:moveTo>
                    <a:pt x="0" y="1"/>
                  </a:moveTo>
                  <a:cubicBezTo>
                    <a:pt x="149" y="945"/>
                    <a:pt x="437" y="1241"/>
                    <a:pt x="740" y="1241"/>
                  </a:cubicBezTo>
                  <a:cubicBezTo>
                    <a:pt x="1250" y="1241"/>
                    <a:pt x="1801" y="401"/>
                    <a:pt x="1801" y="401"/>
                  </a:cubicBezTo>
                  <a:cubicBezTo>
                    <a:pt x="1801" y="401"/>
                    <a:pt x="2168" y="1869"/>
                    <a:pt x="2835" y="1902"/>
                  </a:cubicBezTo>
                  <a:cubicBezTo>
                    <a:pt x="2852" y="1904"/>
                    <a:pt x="2868" y="1905"/>
                    <a:pt x="2884" y="1905"/>
                  </a:cubicBezTo>
                  <a:cubicBezTo>
                    <a:pt x="3525" y="1905"/>
                    <a:pt x="3970" y="1"/>
                    <a:pt x="3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3"/>
            <p:cNvSpPr/>
            <p:nvPr/>
          </p:nvSpPr>
          <p:spPr>
            <a:xfrm>
              <a:off x="-3082875" y="1256350"/>
              <a:ext cx="50075" cy="77100"/>
            </a:xfrm>
            <a:custGeom>
              <a:avLst/>
              <a:gdLst/>
              <a:ahLst/>
              <a:cxnLst/>
              <a:rect l="l" t="t" r="r" b="b"/>
              <a:pathLst>
                <a:path w="2003" h="3084" extrusionOk="0">
                  <a:moveTo>
                    <a:pt x="1" y="0"/>
                  </a:moveTo>
                  <a:lnTo>
                    <a:pt x="1" y="0"/>
                  </a:lnTo>
                  <a:cubicBezTo>
                    <a:pt x="188" y="2593"/>
                    <a:pt x="916" y="3083"/>
                    <a:pt x="1440" y="3083"/>
                  </a:cubicBezTo>
                  <a:cubicBezTo>
                    <a:pt x="1759" y="3083"/>
                    <a:pt x="2002" y="2902"/>
                    <a:pt x="2002" y="2902"/>
                  </a:cubicBezTo>
                  <a:cubicBezTo>
                    <a:pt x="1969" y="23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3"/>
            <p:cNvSpPr/>
            <p:nvPr/>
          </p:nvSpPr>
          <p:spPr>
            <a:xfrm>
              <a:off x="-3105375" y="983650"/>
              <a:ext cx="227675" cy="128450"/>
            </a:xfrm>
            <a:custGeom>
              <a:avLst/>
              <a:gdLst/>
              <a:ahLst/>
              <a:cxnLst/>
              <a:rect l="l" t="t" r="r" b="b"/>
              <a:pathLst>
                <a:path w="9107" h="5138" extrusionOk="0">
                  <a:moveTo>
                    <a:pt x="1501" y="0"/>
                  </a:moveTo>
                  <a:lnTo>
                    <a:pt x="1501" y="0"/>
                  </a:lnTo>
                  <a:cubicBezTo>
                    <a:pt x="0" y="968"/>
                    <a:pt x="0" y="3570"/>
                    <a:pt x="2169" y="5137"/>
                  </a:cubicBezTo>
                  <a:lnTo>
                    <a:pt x="9107" y="3970"/>
                  </a:lnTo>
                  <a:cubicBezTo>
                    <a:pt x="9107" y="3970"/>
                    <a:pt x="5371" y="367"/>
                    <a:pt x="1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3"/>
            <p:cNvSpPr/>
            <p:nvPr/>
          </p:nvSpPr>
          <p:spPr>
            <a:xfrm>
              <a:off x="-3249650" y="981175"/>
              <a:ext cx="206850" cy="164275"/>
            </a:xfrm>
            <a:custGeom>
              <a:avLst/>
              <a:gdLst/>
              <a:ahLst/>
              <a:cxnLst/>
              <a:rect l="l" t="t" r="r" b="b"/>
              <a:pathLst>
                <a:path w="8274" h="6571" extrusionOk="0">
                  <a:moveTo>
                    <a:pt x="6613" y="1"/>
                  </a:moveTo>
                  <a:cubicBezTo>
                    <a:pt x="4033" y="1"/>
                    <a:pt x="1507" y="1529"/>
                    <a:pt x="1" y="6571"/>
                  </a:cubicBezTo>
                  <a:lnTo>
                    <a:pt x="7940" y="5236"/>
                  </a:lnTo>
                  <a:cubicBezTo>
                    <a:pt x="8273" y="4136"/>
                    <a:pt x="7573" y="533"/>
                    <a:pt x="7272" y="33"/>
                  </a:cubicBezTo>
                  <a:cubicBezTo>
                    <a:pt x="7053" y="12"/>
                    <a:pt x="6832" y="1"/>
                    <a:pt x="66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3"/>
            <p:cNvSpPr/>
            <p:nvPr/>
          </p:nvSpPr>
          <p:spPr>
            <a:xfrm>
              <a:off x="-2734275" y="858050"/>
              <a:ext cx="222675" cy="114775"/>
            </a:xfrm>
            <a:custGeom>
              <a:avLst/>
              <a:gdLst/>
              <a:ahLst/>
              <a:cxnLst/>
              <a:rect l="l" t="t" r="r" b="b"/>
              <a:pathLst>
                <a:path w="8907" h="4591" extrusionOk="0">
                  <a:moveTo>
                    <a:pt x="2857" y="0"/>
                  </a:moveTo>
                  <a:cubicBezTo>
                    <a:pt x="2186" y="0"/>
                    <a:pt x="1512" y="64"/>
                    <a:pt x="868" y="221"/>
                  </a:cubicBezTo>
                  <a:cubicBezTo>
                    <a:pt x="0" y="2056"/>
                    <a:pt x="367" y="3790"/>
                    <a:pt x="3102" y="4591"/>
                  </a:cubicBezTo>
                  <a:lnTo>
                    <a:pt x="8907" y="1322"/>
                  </a:lnTo>
                  <a:cubicBezTo>
                    <a:pt x="8907" y="1322"/>
                    <a:pt x="5905" y="0"/>
                    <a:pt x="2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3"/>
            <p:cNvSpPr/>
            <p:nvPr/>
          </p:nvSpPr>
          <p:spPr>
            <a:xfrm>
              <a:off x="-2829350" y="863550"/>
              <a:ext cx="173475" cy="202675"/>
            </a:xfrm>
            <a:custGeom>
              <a:avLst/>
              <a:gdLst/>
              <a:ahLst/>
              <a:cxnLst/>
              <a:rect l="l" t="t" r="r" b="b"/>
              <a:pathLst>
                <a:path w="6939" h="8107" extrusionOk="0">
                  <a:moveTo>
                    <a:pt x="4671" y="1"/>
                  </a:moveTo>
                  <a:cubicBezTo>
                    <a:pt x="2069" y="635"/>
                    <a:pt x="1" y="2736"/>
                    <a:pt x="334" y="8107"/>
                  </a:cubicBezTo>
                  <a:lnTo>
                    <a:pt x="6939" y="4337"/>
                  </a:lnTo>
                  <a:cubicBezTo>
                    <a:pt x="6872" y="3270"/>
                    <a:pt x="6505" y="2136"/>
                    <a:pt x="5805" y="1135"/>
                  </a:cubicBezTo>
                  <a:cubicBezTo>
                    <a:pt x="5471" y="701"/>
                    <a:pt x="5071" y="334"/>
                    <a:pt x="46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3"/>
            <p:cNvSpPr/>
            <p:nvPr/>
          </p:nvSpPr>
          <p:spPr>
            <a:xfrm>
              <a:off x="-2881875" y="1076050"/>
              <a:ext cx="72575" cy="52725"/>
            </a:xfrm>
            <a:custGeom>
              <a:avLst/>
              <a:gdLst/>
              <a:ahLst/>
              <a:cxnLst/>
              <a:rect l="l" t="t" r="r" b="b"/>
              <a:pathLst>
                <a:path w="2903" h="2109" extrusionOk="0">
                  <a:moveTo>
                    <a:pt x="1837" y="0"/>
                  </a:moveTo>
                  <a:cubicBezTo>
                    <a:pt x="939" y="0"/>
                    <a:pt x="97" y="1716"/>
                    <a:pt x="0" y="1942"/>
                  </a:cubicBezTo>
                  <a:lnTo>
                    <a:pt x="334" y="2109"/>
                  </a:lnTo>
                  <a:cubicBezTo>
                    <a:pt x="657" y="1396"/>
                    <a:pt x="1359" y="338"/>
                    <a:pt x="1857" y="338"/>
                  </a:cubicBezTo>
                  <a:cubicBezTo>
                    <a:pt x="1872" y="338"/>
                    <a:pt x="1887" y="339"/>
                    <a:pt x="1901" y="341"/>
                  </a:cubicBezTo>
                  <a:cubicBezTo>
                    <a:pt x="2168" y="374"/>
                    <a:pt x="2402" y="774"/>
                    <a:pt x="2569" y="1441"/>
                  </a:cubicBezTo>
                  <a:lnTo>
                    <a:pt x="2902" y="1341"/>
                  </a:lnTo>
                  <a:cubicBezTo>
                    <a:pt x="2669" y="507"/>
                    <a:pt x="2335" y="40"/>
                    <a:pt x="1935" y="7"/>
                  </a:cubicBezTo>
                  <a:cubicBezTo>
                    <a:pt x="1902" y="2"/>
                    <a:pt x="1869" y="0"/>
                    <a:pt x="18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3"/>
            <p:cNvSpPr/>
            <p:nvPr/>
          </p:nvSpPr>
          <p:spPr>
            <a:xfrm>
              <a:off x="-2709275" y="1326400"/>
              <a:ext cx="138475" cy="153450"/>
            </a:xfrm>
            <a:custGeom>
              <a:avLst/>
              <a:gdLst/>
              <a:ahLst/>
              <a:cxnLst/>
              <a:rect l="l" t="t" r="r" b="b"/>
              <a:pathLst>
                <a:path w="5539" h="6138" extrusionOk="0">
                  <a:moveTo>
                    <a:pt x="1869" y="0"/>
                  </a:moveTo>
                  <a:cubicBezTo>
                    <a:pt x="1853" y="826"/>
                    <a:pt x="1412" y="1039"/>
                    <a:pt x="962" y="1039"/>
                  </a:cubicBezTo>
                  <a:cubicBezTo>
                    <a:pt x="486" y="1039"/>
                    <a:pt x="1" y="801"/>
                    <a:pt x="1" y="801"/>
                  </a:cubicBezTo>
                  <a:lnTo>
                    <a:pt x="1" y="4470"/>
                  </a:lnTo>
                  <a:lnTo>
                    <a:pt x="1" y="4970"/>
                  </a:lnTo>
                  <a:lnTo>
                    <a:pt x="2403" y="6138"/>
                  </a:lnTo>
                  <a:lnTo>
                    <a:pt x="4371" y="4804"/>
                  </a:lnTo>
                  <a:lnTo>
                    <a:pt x="5538" y="767"/>
                  </a:lnTo>
                  <a:lnTo>
                    <a:pt x="5538" y="767"/>
                  </a:lnTo>
                  <a:cubicBezTo>
                    <a:pt x="5242" y="1018"/>
                    <a:pt x="4975" y="1115"/>
                    <a:pt x="4740" y="1115"/>
                  </a:cubicBezTo>
                  <a:cubicBezTo>
                    <a:pt x="3941" y="1115"/>
                    <a:pt x="3503" y="0"/>
                    <a:pt x="3503" y="0"/>
                  </a:cubicBezTo>
                  <a:cubicBezTo>
                    <a:pt x="3303" y="378"/>
                    <a:pt x="3055" y="504"/>
                    <a:pt x="2813" y="504"/>
                  </a:cubicBezTo>
                  <a:cubicBezTo>
                    <a:pt x="2329" y="504"/>
                    <a:pt x="1869" y="0"/>
                    <a:pt x="1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3"/>
            <p:cNvSpPr/>
            <p:nvPr/>
          </p:nvSpPr>
          <p:spPr>
            <a:xfrm>
              <a:off x="-2837700" y="1403100"/>
              <a:ext cx="358625" cy="201950"/>
            </a:xfrm>
            <a:custGeom>
              <a:avLst/>
              <a:gdLst/>
              <a:ahLst/>
              <a:cxnLst/>
              <a:rect l="l" t="t" r="r" b="b"/>
              <a:pathLst>
                <a:path w="14345" h="8078" extrusionOk="0">
                  <a:moveTo>
                    <a:pt x="3215" y="0"/>
                  </a:moveTo>
                  <a:cubicBezTo>
                    <a:pt x="2050" y="0"/>
                    <a:pt x="864" y="745"/>
                    <a:pt x="1" y="3070"/>
                  </a:cubicBezTo>
                  <a:lnTo>
                    <a:pt x="4671" y="2036"/>
                  </a:lnTo>
                  <a:lnTo>
                    <a:pt x="4671" y="2036"/>
                  </a:lnTo>
                  <a:lnTo>
                    <a:pt x="4638" y="2936"/>
                  </a:lnTo>
                  <a:lnTo>
                    <a:pt x="3837" y="6439"/>
                  </a:lnTo>
                  <a:lnTo>
                    <a:pt x="4871" y="6606"/>
                  </a:lnTo>
                  <a:cubicBezTo>
                    <a:pt x="4571" y="7106"/>
                    <a:pt x="4137" y="7606"/>
                    <a:pt x="3503" y="7940"/>
                  </a:cubicBezTo>
                  <a:cubicBezTo>
                    <a:pt x="3503" y="7940"/>
                    <a:pt x="4248" y="8078"/>
                    <a:pt x="5210" y="8078"/>
                  </a:cubicBezTo>
                  <a:cubicBezTo>
                    <a:pt x="5306" y="8078"/>
                    <a:pt x="5405" y="8077"/>
                    <a:pt x="5505" y="8073"/>
                  </a:cubicBezTo>
                  <a:cubicBezTo>
                    <a:pt x="7673" y="7973"/>
                    <a:pt x="10675" y="7139"/>
                    <a:pt x="9174" y="2870"/>
                  </a:cubicBezTo>
                  <a:cubicBezTo>
                    <a:pt x="9174" y="2870"/>
                    <a:pt x="9259" y="2860"/>
                    <a:pt x="9407" y="2860"/>
                  </a:cubicBezTo>
                  <a:cubicBezTo>
                    <a:pt x="10122" y="2860"/>
                    <a:pt x="12316" y="3089"/>
                    <a:pt x="13477" y="5772"/>
                  </a:cubicBezTo>
                  <a:cubicBezTo>
                    <a:pt x="13477" y="5772"/>
                    <a:pt x="14345" y="2636"/>
                    <a:pt x="12243" y="802"/>
                  </a:cubicBezTo>
                  <a:cubicBezTo>
                    <a:pt x="11811" y="412"/>
                    <a:pt x="11340" y="259"/>
                    <a:pt x="10865" y="259"/>
                  </a:cubicBezTo>
                  <a:cubicBezTo>
                    <a:pt x="9107" y="259"/>
                    <a:pt x="7306" y="2369"/>
                    <a:pt x="7306" y="2369"/>
                  </a:cubicBezTo>
                  <a:cubicBezTo>
                    <a:pt x="7306" y="2369"/>
                    <a:pt x="5293" y="0"/>
                    <a:pt x="3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3"/>
            <p:cNvSpPr/>
            <p:nvPr/>
          </p:nvSpPr>
          <p:spPr>
            <a:xfrm>
              <a:off x="-2925250" y="1474825"/>
              <a:ext cx="254375" cy="196000"/>
            </a:xfrm>
            <a:custGeom>
              <a:avLst/>
              <a:gdLst/>
              <a:ahLst/>
              <a:cxnLst/>
              <a:rect l="l" t="t" r="r" b="b"/>
              <a:pathLst>
                <a:path w="10175" h="7840" extrusionOk="0">
                  <a:moveTo>
                    <a:pt x="7739" y="1"/>
                  </a:moveTo>
                  <a:lnTo>
                    <a:pt x="6005" y="5204"/>
                  </a:lnTo>
                  <a:lnTo>
                    <a:pt x="2802" y="2503"/>
                  </a:lnTo>
                  <a:lnTo>
                    <a:pt x="0" y="4037"/>
                  </a:lnTo>
                  <a:lnTo>
                    <a:pt x="1735" y="7339"/>
                  </a:lnTo>
                  <a:lnTo>
                    <a:pt x="7472" y="7840"/>
                  </a:lnTo>
                  <a:lnTo>
                    <a:pt x="9007" y="5204"/>
                  </a:lnTo>
                  <a:lnTo>
                    <a:pt x="9007" y="5204"/>
                  </a:lnTo>
                  <a:cubicBezTo>
                    <a:pt x="8907" y="5208"/>
                    <a:pt x="8808" y="5209"/>
                    <a:pt x="8712" y="5209"/>
                  </a:cubicBezTo>
                  <a:cubicBezTo>
                    <a:pt x="7750" y="5209"/>
                    <a:pt x="7005" y="5071"/>
                    <a:pt x="7005" y="5071"/>
                  </a:cubicBezTo>
                  <a:cubicBezTo>
                    <a:pt x="7673" y="4737"/>
                    <a:pt x="8073" y="4237"/>
                    <a:pt x="8406" y="3770"/>
                  </a:cubicBezTo>
                  <a:cubicBezTo>
                    <a:pt x="8507" y="4037"/>
                    <a:pt x="8673" y="4204"/>
                    <a:pt x="8907" y="4237"/>
                  </a:cubicBezTo>
                  <a:cubicBezTo>
                    <a:pt x="8922" y="4238"/>
                    <a:pt x="8937" y="4239"/>
                    <a:pt x="8952" y="4239"/>
                  </a:cubicBezTo>
                  <a:cubicBezTo>
                    <a:pt x="10045" y="4239"/>
                    <a:pt x="10174" y="668"/>
                    <a:pt x="10174" y="668"/>
                  </a:cubicBezTo>
                  <a:lnTo>
                    <a:pt x="8173" y="101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3"/>
            <p:cNvSpPr/>
            <p:nvPr/>
          </p:nvSpPr>
          <p:spPr>
            <a:xfrm>
              <a:off x="-2858525" y="1468150"/>
              <a:ext cx="190975" cy="142625"/>
            </a:xfrm>
            <a:custGeom>
              <a:avLst/>
              <a:gdLst/>
              <a:ahLst/>
              <a:cxnLst/>
              <a:rect l="l" t="t" r="r" b="b"/>
              <a:pathLst>
                <a:path w="7639" h="5705" extrusionOk="0">
                  <a:moveTo>
                    <a:pt x="4904" y="1"/>
                  </a:moveTo>
                  <a:lnTo>
                    <a:pt x="3202" y="5138"/>
                  </a:lnTo>
                  <a:lnTo>
                    <a:pt x="200" y="2569"/>
                  </a:lnTo>
                  <a:lnTo>
                    <a:pt x="0" y="2836"/>
                  </a:lnTo>
                  <a:lnTo>
                    <a:pt x="3402" y="5705"/>
                  </a:lnTo>
                  <a:lnTo>
                    <a:pt x="5137" y="401"/>
                  </a:lnTo>
                  <a:lnTo>
                    <a:pt x="7239" y="1002"/>
                  </a:lnTo>
                  <a:cubicBezTo>
                    <a:pt x="7205" y="1836"/>
                    <a:pt x="7005" y="3670"/>
                    <a:pt x="6471" y="4171"/>
                  </a:cubicBezTo>
                  <a:cubicBezTo>
                    <a:pt x="6371" y="4237"/>
                    <a:pt x="6238" y="4304"/>
                    <a:pt x="6171" y="4304"/>
                  </a:cubicBezTo>
                  <a:cubicBezTo>
                    <a:pt x="6071" y="4304"/>
                    <a:pt x="6004" y="4204"/>
                    <a:pt x="5904" y="4137"/>
                  </a:cubicBezTo>
                  <a:cubicBezTo>
                    <a:pt x="5537" y="3570"/>
                    <a:pt x="5871" y="2036"/>
                    <a:pt x="6038" y="1469"/>
                  </a:cubicBezTo>
                  <a:lnTo>
                    <a:pt x="5704" y="1369"/>
                  </a:lnTo>
                  <a:cubicBezTo>
                    <a:pt x="5671" y="1569"/>
                    <a:pt x="5070" y="3570"/>
                    <a:pt x="5637" y="4337"/>
                  </a:cubicBezTo>
                  <a:cubicBezTo>
                    <a:pt x="5737" y="4504"/>
                    <a:pt x="5971" y="4638"/>
                    <a:pt x="6171" y="4638"/>
                  </a:cubicBezTo>
                  <a:cubicBezTo>
                    <a:pt x="6371" y="4638"/>
                    <a:pt x="6538" y="4537"/>
                    <a:pt x="6705" y="4404"/>
                  </a:cubicBezTo>
                  <a:cubicBezTo>
                    <a:pt x="7505" y="3704"/>
                    <a:pt x="7639" y="1002"/>
                    <a:pt x="7639" y="868"/>
                  </a:cubicBezTo>
                  <a:lnTo>
                    <a:pt x="7639" y="735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3"/>
            <p:cNvSpPr/>
            <p:nvPr/>
          </p:nvSpPr>
          <p:spPr>
            <a:xfrm>
              <a:off x="-3126225" y="1430625"/>
              <a:ext cx="318575" cy="313600"/>
            </a:xfrm>
            <a:custGeom>
              <a:avLst/>
              <a:gdLst/>
              <a:ahLst/>
              <a:cxnLst/>
              <a:rect l="l" t="t" r="r" b="b"/>
              <a:pathLst>
                <a:path w="12743" h="12544" extrusionOk="0">
                  <a:moveTo>
                    <a:pt x="6438" y="1"/>
                  </a:moveTo>
                  <a:cubicBezTo>
                    <a:pt x="5861" y="1251"/>
                    <a:pt x="5194" y="1618"/>
                    <a:pt x="4609" y="1618"/>
                  </a:cubicBezTo>
                  <a:cubicBezTo>
                    <a:pt x="3772" y="1618"/>
                    <a:pt x="3103" y="868"/>
                    <a:pt x="3103" y="868"/>
                  </a:cubicBezTo>
                  <a:lnTo>
                    <a:pt x="0" y="12543"/>
                  </a:lnTo>
                  <a:cubicBezTo>
                    <a:pt x="0" y="12543"/>
                    <a:pt x="12676" y="9674"/>
                    <a:pt x="12743" y="9641"/>
                  </a:cubicBezTo>
                  <a:cubicBezTo>
                    <a:pt x="12743" y="9608"/>
                    <a:pt x="11775" y="8040"/>
                    <a:pt x="10608" y="6305"/>
                  </a:cubicBezTo>
                  <a:cubicBezTo>
                    <a:pt x="11942" y="5638"/>
                    <a:pt x="11842" y="4604"/>
                    <a:pt x="11842" y="4604"/>
                  </a:cubicBezTo>
                  <a:lnTo>
                    <a:pt x="6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3"/>
            <p:cNvSpPr/>
            <p:nvPr/>
          </p:nvSpPr>
          <p:spPr>
            <a:xfrm>
              <a:off x="-3051175" y="1428975"/>
              <a:ext cx="90925" cy="45875"/>
            </a:xfrm>
            <a:custGeom>
              <a:avLst/>
              <a:gdLst/>
              <a:ahLst/>
              <a:cxnLst/>
              <a:rect l="l" t="t" r="r" b="b"/>
              <a:pathLst>
                <a:path w="3637" h="1835" extrusionOk="0">
                  <a:moveTo>
                    <a:pt x="3303" y="0"/>
                  </a:moveTo>
                  <a:cubicBezTo>
                    <a:pt x="2869" y="867"/>
                    <a:pt x="2402" y="1368"/>
                    <a:pt x="1835" y="1434"/>
                  </a:cubicBezTo>
                  <a:cubicBezTo>
                    <a:pt x="1766" y="1446"/>
                    <a:pt x="1697" y="1451"/>
                    <a:pt x="1628" y="1451"/>
                  </a:cubicBezTo>
                  <a:cubicBezTo>
                    <a:pt x="879" y="1451"/>
                    <a:pt x="234" y="834"/>
                    <a:pt x="234" y="834"/>
                  </a:cubicBezTo>
                  <a:lnTo>
                    <a:pt x="1" y="1068"/>
                  </a:lnTo>
                  <a:cubicBezTo>
                    <a:pt x="34" y="1101"/>
                    <a:pt x="734" y="1835"/>
                    <a:pt x="1602" y="1835"/>
                  </a:cubicBezTo>
                  <a:cubicBezTo>
                    <a:pt x="1702" y="1835"/>
                    <a:pt x="1835" y="1835"/>
                    <a:pt x="1902" y="1768"/>
                  </a:cubicBezTo>
                  <a:cubicBezTo>
                    <a:pt x="2569" y="1668"/>
                    <a:pt x="3169" y="1101"/>
                    <a:pt x="3636" y="100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3"/>
            <p:cNvSpPr/>
            <p:nvPr/>
          </p:nvSpPr>
          <p:spPr>
            <a:xfrm>
              <a:off x="-2947775" y="1454825"/>
              <a:ext cx="143475" cy="219350"/>
            </a:xfrm>
            <a:custGeom>
              <a:avLst/>
              <a:gdLst/>
              <a:ahLst/>
              <a:cxnLst/>
              <a:rect l="l" t="t" r="r" b="b"/>
              <a:pathLst>
                <a:path w="5739" h="8774" extrusionOk="0">
                  <a:moveTo>
                    <a:pt x="268" y="0"/>
                  </a:moveTo>
                  <a:lnTo>
                    <a:pt x="1" y="200"/>
                  </a:lnTo>
                  <a:lnTo>
                    <a:pt x="5438" y="8773"/>
                  </a:lnTo>
                  <a:lnTo>
                    <a:pt x="5738" y="8606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3"/>
            <p:cNvSpPr/>
            <p:nvPr/>
          </p:nvSpPr>
          <p:spPr>
            <a:xfrm>
              <a:off x="-3198775" y="1902625"/>
              <a:ext cx="85925" cy="282750"/>
            </a:xfrm>
            <a:custGeom>
              <a:avLst/>
              <a:gdLst/>
              <a:ahLst/>
              <a:cxnLst/>
              <a:rect l="l" t="t" r="r" b="b"/>
              <a:pathLst>
                <a:path w="3437" h="11310" extrusionOk="0">
                  <a:moveTo>
                    <a:pt x="1835" y="1"/>
                  </a:moveTo>
                  <a:lnTo>
                    <a:pt x="0" y="11309"/>
                  </a:lnTo>
                  <a:lnTo>
                    <a:pt x="3136" y="11309"/>
                  </a:lnTo>
                  <a:lnTo>
                    <a:pt x="3436" y="301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3"/>
            <p:cNvSpPr/>
            <p:nvPr/>
          </p:nvSpPr>
          <p:spPr>
            <a:xfrm>
              <a:off x="-2384575" y="1812575"/>
              <a:ext cx="75900" cy="284400"/>
            </a:xfrm>
            <a:custGeom>
              <a:avLst/>
              <a:gdLst/>
              <a:ahLst/>
              <a:cxnLst/>
              <a:rect l="l" t="t" r="r" b="b"/>
              <a:pathLst>
                <a:path w="3036" h="11376" extrusionOk="0">
                  <a:moveTo>
                    <a:pt x="1501" y="0"/>
                  </a:moveTo>
                  <a:lnTo>
                    <a:pt x="0" y="401"/>
                  </a:lnTo>
                  <a:lnTo>
                    <a:pt x="0" y="11375"/>
                  </a:lnTo>
                  <a:lnTo>
                    <a:pt x="3036" y="11375"/>
                  </a:lnTo>
                  <a:lnTo>
                    <a:pt x="15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3"/>
            <p:cNvSpPr/>
            <p:nvPr/>
          </p:nvSpPr>
          <p:spPr>
            <a:xfrm>
              <a:off x="-3323875" y="1830075"/>
              <a:ext cx="64250" cy="266900"/>
            </a:xfrm>
            <a:custGeom>
              <a:avLst/>
              <a:gdLst/>
              <a:ahLst/>
              <a:cxnLst/>
              <a:rect l="l" t="t" r="r" b="b"/>
              <a:pathLst>
                <a:path w="2570" h="10676" extrusionOk="0">
                  <a:moveTo>
                    <a:pt x="1102" y="1"/>
                  </a:moveTo>
                  <a:lnTo>
                    <a:pt x="1" y="10675"/>
                  </a:lnTo>
                  <a:lnTo>
                    <a:pt x="2569" y="10675"/>
                  </a:lnTo>
                  <a:lnTo>
                    <a:pt x="2102" y="3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3"/>
            <p:cNvSpPr/>
            <p:nvPr/>
          </p:nvSpPr>
          <p:spPr>
            <a:xfrm>
              <a:off x="-2538025" y="1765050"/>
              <a:ext cx="63400" cy="268550"/>
            </a:xfrm>
            <a:custGeom>
              <a:avLst/>
              <a:gdLst/>
              <a:ahLst/>
              <a:cxnLst/>
              <a:rect l="l" t="t" r="r" b="b"/>
              <a:pathLst>
                <a:path w="2536" h="10742" extrusionOk="0">
                  <a:moveTo>
                    <a:pt x="1502" y="0"/>
                  </a:moveTo>
                  <a:lnTo>
                    <a:pt x="501" y="434"/>
                  </a:lnTo>
                  <a:lnTo>
                    <a:pt x="0" y="10741"/>
                  </a:lnTo>
                  <a:lnTo>
                    <a:pt x="2536" y="10741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3"/>
            <p:cNvSpPr/>
            <p:nvPr/>
          </p:nvSpPr>
          <p:spPr>
            <a:xfrm>
              <a:off x="-3375575" y="1618750"/>
              <a:ext cx="1123325" cy="373300"/>
            </a:xfrm>
            <a:custGeom>
              <a:avLst/>
              <a:gdLst/>
              <a:ahLst/>
              <a:cxnLst/>
              <a:rect l="l" t="t" r="r" b="b"/>
              <a:pathLst>
                <a:path w="44933" h="14932" extrusionOk="0">
                  <a:moveTo>
                    <a:pt x="24500" y="0"/>
                  </a:moveTo>
                  <a:cubicBezTo>
                    <a:pt x="8495" y="0"/>
                    <a:pt x="1" y="5018"/>
                    <a:pt x="1" y="5018"/>
                  </a:cubicBezTo>
                  <a:lnTo>
                    <a:pt x="634" y="9021"/>
                  </a:lnTo>
                  <a:cubicBezTo>
                    <a:pt x="6887" y="13412"/>
                    <a:pt x="13457" y="14931"/>
                    <a:pt x="19554" y="14931"/>
                  </a:cubicBezTo>
                  <a:cubicBezTo>
                    <a:pt x="33233" y="14931"/>
                    <a:pt x="44532" y="7286"/>
                    <a:pt x="44532" y="7286"/>
                  </a:cubicBezTo>
                  <a:lnTo>
                    <a:pt x="44933" y="2483"/>
                  </a:lnTo>
                  <a:cubicBezTo>
                    <a:pt x="37157" y="666"/>
                    <a:pt x="30330" y="0"/>
                    <a:pt x="24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3"/>
            <p:cNvSpPr/>
            <p:nvPr/>
          </p:nvSpPr>
          <p:spPr>
            <a:xfrm>
              <a:off x="-3365575" y="1687475"/>
              <a:ext cx="1105000" cy="225200"/>
            </a:xfrm>
            <a:custGeom>
              <a:avLst/>
              <a:gdLst/>
              <a:ahLst/>
              <a:cxnLst/>
              <a:rect l="l" t="t" r="r" b="b"/>
              <a:pathLst>
                <a:path w="44200" h="9008" extrusionOk="0">
                  <a:moveTo>
                    <a:pt x="43999" y="1"/>
                  </a:moveTo>
                  <a:cubicBezTo>
                    <a:pt x="33837" y="6687"/>
                    <a:pt x="25195" y="8640"/>
                    <a:pt x="18590" y="8640"/>
                  </a:cubicBezTo>
                  <a:cubicBezTo>
                    <a:pt x="16068" y="8640"/>
                    <a:pt x="13842" y="8355"/>
                    <a:pt x="11943" y="7940"/>
                  </a:cubicBezTo>
                  <a:cubicBezTo>
                    <a:pt x="4504" y="6339"/>
                    <a:pt x="301" y="2503"/>
                    <a:pt x="268" y="2436"/>
                  </a:cubicBezTo>
                  <a:lnTo>
                    <a:pt x="1" y="2703"/>
                  </a:lnTo>
                  <a:cubicBezTo>
                    <a:pt x="68" y="2736"/>
                    <a:pt x="4304" y="6672"/>
                    <a:pt x="11843" y="8273"/>
                  </a:cubicBezTo>
                  <a:cubicBezTo>
                    <a:pt x="13777" y="8707"/>
                    <a:pt x="16012" y="9007"/>
                    <a:pt x="18581" y="9007"/>
                  </a:cubicBezTo>
                  <a:cubicBezTo>
                    <a:pt x="25252" y="9007"/>
                    <a:pt x="33958" y="7039"/>
                    <a:pt x="44199" y="268"/>
                  </a:cubicBezTo>
                  <a:lnTo>
                    <a:pt x="439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3"/>
            <p:cNvSpPr/>
            <p:nvPr/>
          </p:nvSpPr>
          <p:spPr>
            <a:xfrm>
              <a:off x="-3153750" y="1568225"/>
              <a:ext cx="341950" cy="191000"/>
            </a:xfrm>
            <a:custGeom>
              <a:avLst/>
              <a:gdLst/>
              <a:ahLst/>
              <a:cxnLst/>
              <a:rect l="l" t="t" r="r" b="b"/>
              <a:pathLst>
                <a:path w="13678" h="7640" extrusionOk="0">
                  <a:moveTo>
                    <a:pt x="1435" y="1"/>
                  </a:moveTo>
                  <a:cubicBezTo>
                    <a:pt x="1435" y="1"/>
                    <a:pt x="1" y="2536"/>
                    <a:pt x="1468" y="5371"/>
                  </a:cubicBezTo>
                  <a:cubicBezTo>
                    <a:pt x="1971" y="6388"/>
                    <a:pt x="2924" y="6714"/>
                    <a:pt x="3939" y="6714"/>
                  </a:cubicBezTo>
                  <a:cubicBezTo>
                    <a:pt x="5756" y="6714"/>
                    <a:pt x="7773" y="5671"/>
                    <a:pt x="7773" y="5671"/>
                  </a:cubicBezTo>
                  <a:cubicBezTo>
                    <a:pt x="7941" y="6363"/>
                    <a:pt x="8224" y="6601"/>
                    <a:pt x="8533" y="6601"/>
                  </a:cubicBezTo>
                  <a:cubicBezTo>
                    <a:pt x="9208" y="6601"/>
                    <a:pt x="10008" y="5471"/>
                    <a:pt x="10008" y="5471"/>
                  </a:cubicBezTo>
                  <a:lnTo>
                    <a:pt x="10775" y="7640"/>
                  </a:lnTo>
                  <a:lnTo>
                    <a:pt x="13544" y="5705"/>
                  </a:lnTo>
                  <a:cubicBezTo>
                    <a:pt x="13677" y="1769"/>
                    <a:pt x="9974" y="1202"/>
                    <a:pt x="9974" y="1202"/>
                  </a:cubicBezTo>
                  <a:cubicBezTo>
                    <a:pt x="9974" y="1202"/>
                    <a:pt x="8974" y="3170"/>
                    <a:pt x="6805" y="3837"/>
                  </a:cubicBezTo>
                  <a:cubicBezTo>
                    <a:pt x="6460" y="3940"/>
                    <a:pt x="6152" y="3987"/>
                    <a:pt x="5878" y="3987"/>
                  </a:cubicBezTo>
                  <a:cubicBezTo>
                    <a:pt x="3496" y="3987"/>
                    <a:pt x="3603" y="501"/>
                    <a:pt x="3603" y="501"/>
                  </a:cubicBezTo>
                  <a:lnTo>
                    <a:pt x="1435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3"/>
            <p:cNvSpPr/>
            <p:nvPr/>
          </p:nvSpPr>
          <p:spPr>
            <a:xfrm>
              <a:off x="-3152925" y="1451475"/>
              <a:ext cx="120125" cy="165500"/>
            </a:xfrm>
            <a:custGeom>
              <a:avLst/>
              <a:gdLst/>
              <a:ahLst/>
              <a:cxnLst/>
              <a:rect l="l" t="t" r="r" b="b"/>
              <a:pathLst>
                <a:path w="4805" h="6620" extrusionOk="0">
                  <a:moveTo>
                    <a:pt x="4237" y="1"/>
                  </a:moveTo>
                  <a:lnTo>
                    <a:pt x="1" y="5638"/>
                  </a:lnTo>
                  <a:cubicBezTo>
                    <a:pt x="1173" y="6397"/>
                    <a:pt x="2198" y="6619"/>
                    <a:pt x="2996" y="6619"/>
                  </a:cubicBezTo>
                  <a:cubicBezTo>
                    <a:pt x="4127" y="6619"/>
                    <a:pt x="4804" y="6172"/>
                    <a:pt x="4804" y="6172"/>
                  </a:cubicBezTo>
                  <a:lnTo>
                    <a:pt x="4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3"/>
            <p:cNvSpPr/>
            <p:nvPr/>
          </p:nvSpPr>
          <p:spPr>
            <a:xfrm>
              <a:off x="-3154575" y="1495675"/>
              <a:ext cx="128450" cy="126775"/>
            </a:xfrm>
            <a:custGeom>
              <a:avLst/>
              <a:gdLst/>
              <a:ahLst/>
              <a:cxnLst/>
              <a:rect l="l" t="t" r="r" b="b"/>
              <a:pathLst>
                <a:path w="5138" h="5071" extrusionOk="0">
                  <a:moveTo>
                    <a:pt x="4670" y="1"/>
                  </a:moveTo>
                  <a:lnTo>
                    <a:pt x="4337" y="34"/>
                  </a:lnTo>
                  <a:lnTo>
                    <a:pt x="4737" y="4370"/>
                  </a:lnTo>
                  <a:cubicBezTo>
                    <a:pt x="4528" y="4475"/>
                    <a:pt x="3945" y="4735"/>
                    <a:pt x="3098" y="4735"/>
                  </a:cubicBezTo>
                  <a:cubicBezTo>
                    <a:pt x="2324" y="4735"/>
                    <a:pt x="1331" y="4518"/>
                    <a:pt x="200" y="3770"/>
                  </a:cubicBezTo>
                  <a:lnTo>
                    <a:pt x="0" y="4070"/>
                  </a:lnTo>
                  <a:cubicBezTo>
                    <a:pt x="1201" y="4837"/>
                    <a:pt x="2235" y="5071"/>
                    <a:pt x="3069" y="5071"/>
                  </a:cubicBezTo>
                  <a:cubicBezTo>
                    <a:pt x="4203" y="5071"/>
                    <a:pt x="4904" y="4604"/>
                    <a:pt x="5037" y="4571"/>
                  </a:cubicBezTo>
                  <a:lnTo>
                    <a:pt x="5137" y="4537"/>
                  </a:lnTo>
                  <a:lnTo>
                    <a:pt x="46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3"/>
            <p:cNvSpPr/>
            <p:nvPr/>
          </p:nvSpPr>
          <p:spPr>
            <a:xfrm>
              <a:off x="-2903575" y="1667475"/>
              <a:ext cx="36725" cy="83400"/>
            </a:xfrm>
            <a:custGeom>
              <a:avLst/>
              <a:gdLst/>
              <a:ahLst/>
              <a:cxnLst/>
              <a:rect l="l" t="t" r="r" b="b"/>
              <a:pathLst>
                <a:path w="1469" h="3336" extrusionOk="0">
                  <a:moveTo>
                    <a:pt x="268" y="0"/>
                  </a:moveTo>
                  <a:lnTo>
                    <a:pt x="1" y="234"/>
                  </a:lnTo>
                  <a:cubicBezTo>
                    <a:pt x="1" y="234"/>
                    <a:pt x="1135" y="1501"/>
                    <a:pt x="1102" y="3336"/>
                  </a:cubicBezTo>
                  <a:lnTo>
                    <a:pt x="1435" y="3336"/>
                  </a:lnTo>
                  <a:cubicBezTo>
                    <a:pt x="1468" y="1335"/>
                    <a:pt x="268" y="34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3"/>
            <p:cNvSpPr/>
            <p:nvPr/>
          </p:nvSpPr>
          <p:spPr>
            <a:xfrm>
              <a:off x="-2890225" y="1648300"/>
              <a:ext cx="45050" cy="90075"/>
            </a:xfrm>
            <a:custGeom>
              <a:avLst/>
              <a:gdLst/>
              <a:ahLst/>
              <a:cxnLst/>
              <a:rect l="l" t="t" r="r" b="b"/>
              <a:pathLst>
                <a:path w="1802" h="3603" extrusionOk="0">
                  <a:moveTo>
                    <a:pt x="234" y="0"/>
                  </a:moveTo>
                  <a:lnTo>
                    <a:pt x="0" y="267"/>
                  </a:lnTo>
                  <a:cubicBezTo>
                    <a:pt x="67" y="267"/>
                    <a:pt x="1468" y="1501"/>
                    <a:pt x="1268" y="3569"/>
                  </a:cubicBezTo>
                  <a:lnTo>
                    <a:pt x="1602" y="3603"/>
                  </a:lnTo>
                  <a:cubicBezTo>
                    <a:pt x="1802" y="1401"/>
                    <a:pt x="301" y="67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3"/>
            <p:cNvSpPr/>
            <p:nvPr/>
          </p:nvSpPr>
          <p:spPr>
            <a:xfrm>
              <a:off x="-2869375" y="1634100"/>
              <a:ext cx="50050" cy="89275"/>
            </a:xfrm>
            <a:custGeom>
              <a:avLst/>
              <a:gdLst/>
              <a:ahLst/>
              <a:cxnLst/>
              <a:rect l="l" t="t" r="r" b="b"/>
              <a:pathLst>
                <a:path w="2002" h="3571" extrusionOk="0">
                  <a:moveTo>
                    <a:pt x="267" y="1"/>
                  </a:moveTo>
                  <a:lnTo>
                    <a:pt x="0" y="234"/>
                  </a:lnTo>
                  <a:cubicBezTo>
                    <a:pt x="67" y="234"/>
                    <a:pt x="1635" y="1702"/>
                    <a:pt x="1301" y="3503"/>
                  </a:cubicBezTo>
                  <a:lnTo>
                    <a:pt x="1635" y="3570"/>
                  </a:lnTo>
                  <a:cubicBezTo>
                    <a:pt x="2002" y="1569"/>
                    <a:pt x="301" y="68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2320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43"/>
          <p:cNvSpPr txBox="1">
            <a:spLocks noGrp="1"/>
          </p:cNvSpPr>
          <p:nvPr>
            <p:ph type="title"/>
          </p:nvPr>
        </p:nvSpPr>
        <p:spPr>
          <a:xfrm>
            <a:off x="1263897" y="2398075"/>
            <a:ext cx="3764834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CO" dirty="0" smtClean="0"/>
              <a:t>Expresiones nativas con “but”</a:t>
            </a:r>
            <a:endParaRPr dirty="0"/>
          </a:p>
        </p:txBody>
      </p:sp>
      <p:sp>
        <p:nvSpPr>
          <p:cNvPr id="1326" name="Google Shape;1326;p43"/>
          <p:cNvSpPr txBox="1">
            <a:spLocks noGrp="1"/>
          </p:cNvSpPr>
          <p:nvPr>
            <p:ph type="title" idx="2"/>
          </p:nvPr>
        </p:nvSpPr>
        <p:spPr>
          <a:xfrm>
            <a:off x="1263897" y="1355650"/>
            <a:ext cx="1408200" cy="8991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grpSp>
        <p:nvGrpSpPr>
          <p:cNvPr id="1327" name="Google Shape;1327;p43"/>
          <p:cNvGrpSpPr/>
          <p:nvPr/>
        </p:nvGrpSpPr>
        <p:grpSpPr>
          <a:xfrm>
            <a:off x="4443304" y="844457"/>
            <a:ext cx="2024688" cy="1645206"/>
            <a:chOff x="3565225" y="6123150"/>
            <a:chExt cx="2295825" cy="1865525"/>
          </a:xfrm>
        </p:grpSpPr>
        <p:sp>
          <p:nvSpPr>
            <p:cNvPr id="1328" name="Google Shape;1328;p43"/>
            <p:cNvSpPr/>
            <p:nvPr/>
          </p:nvSpPr>
          <p:spPr>
            <a:xfrm>
              <a:off x="3565225" y="6123150"/>
              <a:ext cx="2295825" cy="1865525"/>
            </a:xfrm>
            <a:custGeom>
              <a:avLst/>
              <a:gdLst/>
              <a:ahLst/>
              <a:cxnLst/>
              <a:rect l="l" t="t" r="r" b="b"/>
              <a:pathLst>
                <a:path w="91833" h="74621" extrusionOk="0">
                  <a:moveTo>
                    <a:pt x="70651" y="1"/>
                  </a:moveTo>
                  <a:cubicBezTo>
                    <a:pt x="69683" y="1"/>
                    <a:pt x="68783" y="601"/>
                    <a:pt x="68416" y="1469"/>
                  </a:cubicBezTo>
                  <a:lnTo>
                    <a:pt x="51270" y="19682"/>
                  </a:lnTo>
                  <a:cubicBezTo>
                    <a:pt x="46467" y="19682"/>
                    <a:pt x="43298" y="19948"/>
                    <a:pt x="43198" y="19948"/>
                  </a:cubicBezTo>
                  <a:lnTo>
                    <a:pt x="43131" y="19948"/>
                  </a:lnTo>
                  <a:cubicBezTo>
                    <a:pt x="43098" y="19948"/>
                    <a:pt x="42998" y="19948"/>
                    <a:pt x="42964" y="19982"/>
                  </a:cubicBezTo>
                  <a:cubicBezTo>
                    <a:pt x="42931" y="19982"/>
                    <a:pt x="42864" y="19982"/>
                    <a:pt x="42797" y="20015"/>
                  </a:cubicBezTo>
                  <a:cubicBezTo>
                    <a:pt x="42764" y="20015"/>
                    <a:pt x="42731" y="20082"/>
                    <a:pt x="42631" y="20082"/>
                  </a:cubicBezTo>
                  <a:cubicBezTo>
                    <a:pt x="42564" y="20082"/>
                    <a:pt x="42531" y="20115"/>
                    <a:pt x="42430" y="20115"/>
                  </a:cubicBezTo>
                  <a:cubicBezTo>
                    <a:pt x="42397" y="20115"/>
                    <a:pt x="42364" y="20149"/>
                    <a:pt x="42297" y="20215"/>
                  </a:cubicBezTo>
                  <a:cubicBezTo>
                    <a:pt x="42264" y="20249"/>
                    <a:pt x="42197" y="20249"/>
                    <a:pt x="42130" y="20282"/>
                  </a:cubicBezTo>
                  <a:cubicBezTo>
                    <a:pt x="42097" y="20315"/>
                    <a:pt x="42064" y="20315"/>
                    <a:pt x="42030" y="20382"/>
                  </a:cubicBezTo>
                  <a:cubicBezTo>
                    <a:pt x="41963" y="20415"/>
                    <a:pt x="41897" y="20449"/>
                    <a:pt x="41863" y="20482"/>
                  </a:cubicBezTo>
                  <a:cubicBezTo>
                    <a:pt x="41863" y="20482"/>
                    <a:pt x="41797" y="20482"/>
                    <a:pt x="41797" y="20549"/>
                  </a:cubicBezTo>
                  <a:lnTo>
                    <a:pt x="41730" y="20616"/>
                  </a:lnTo>
                  <a:lnTo>
                    <a:pt x="41597" y="20749"/>
                  </a:lnTo>
                  <a:lnTo>
                    <a:pt x="41463" y="20882"/>
                  </a:lnTo>
                  <a:cubicBezTo>
                    <a:pt x="41430" y="20916"/>
                    <a:pt x="41396" y="20949"/>
                    <a:pt x="41363" y="21049"/>
                  </a:cubicBezTo>
                  <a:cubicBezTo>
                    <a:pt x="41296" y="21083"/>
                    <a:pt x="41263" y="21116"/>
                    <a:pt x="41263" y="21149"/>
                  </a:cubicBezTo>
                  <a:cubicBezTo>
                    <a:pt x="41230" y="21216"/>
                    <a:pt x="41196" y="21283"/>
                    <a:pt x="41196" y="21316"/>
                  </a:cubicBezTo>
                  <a:cubicBezTo>
                    <a:pt x="41130" y="21349"/>
                    <a:pt x="41130" y="21450"/>
                    <a:pt x="41096" y="21483"/>
                  </a:cubicBezTo>
                  <a:cubicBezTo>
                    <a:pt x="41096" y="21516"/>
                    <a:pt x="41063" y="21583"/>
                    <a:pt x="41063" y="21583"/>
                  </a:cubicBezTo>
                  <a:lnTo>
                    <a:pt x="41063" y="21650"/>
                  </a:lnTo>
                  <a:cubicBezTo>
                    <a:pt x="41063" y="21716"/>
                    <a:pt x="41029" y="21783"/>
                    <a:pt x="41029" y="21816"/>
                  </a:cubicBezTo>
                  <a:cubicBezTo>
                    <a:pt x="41029" y="21883"/>
                    <a:pt x="40963" y="21950"/>
                    <a:pt x="40963" y="21983"/>
                  </a:cubicBezTo>
                  <a:cubicBezTo>
                    <a:pt x="40963" y="22050"/>
                    <a:pt x="40963" y="22117"/>
                    <a:pt x="40929" y="22150"/>
                  </a:cubicBezTo>
                  <a:lnTo>
                    <a:pt x="40929" y="22317"/>
                  </a:lnTo>
                  <a:lnTo>
                    <a:pt x="40929" y="22484"/>
                  </a:lnTo>
                  <a:lnTo>
                    <a:pt x="40929" y="22684"/>
                  </a:lnTo>
                  <a:cubicBezTo>
                    <a:pt x="40929" y="22750"/>
                    <a:pt x="40929" y="22817"/>
                    <a:pt x="40963" y="22851"/>
                  </a:cubicBezTo>
                  <a:cubicBezTo>
                    <a:pt x="40963" y="22951"/>
                    <a:pt x="41029" y="22984"/>
                    <a:pt x="41029" y="23084"/>
                  </a:cubicBezTo>
                  <a:lnTo>
                    <a:pt x="41029" y="23151"/>
                  </a:lnTo>
                  <a:lnTo>
                    <a:pt x="44098" y="33958"/>
                  </a:lnTo>
                  <a:cubicBezTo>
                    <a:pt x="44365" y="34859"/>
                    <a:pt x="45099" y="35526"/>
                    <a:pt x="46033" y="35693"/>
                  </a:cubicBezTo>
                  <a:lnTo>
                    <a:pt x="59743" y="38362"/>
                  </a:lnTo>
                  <a:lnTo>
                    <a:pt x="58475" y="40730"/>
                  </a:lnTo>
                  <a:lnTo>
                    <a:pt x="57141" y="40296"/>
                  </a:lnTo>
                  <a:cubicBezTo>
                    <a:pt x="56907" y="40196"/>
                    <a:pt x="56641" y="40163"/>
                    <a:pt x="56440" y="40163"/>
                  </a:cubicBezTo>
                  <a:cubicBezTo>
                    <a:pt x="55440" y="40163"/>
                    <a:pt x="54539" y="40763"/>
                    <a:pt x="54139" y="41731"/>
                  </a:cubicBezTo>
                  <a:lnTo>
                    <a:pt x="53472" y="43265"/>
                  </a:lnTo>
                  <a:lnTo>
                    <a:pt x="49969" y="42098"/>
                  </a:lnTo>
                  <a:cubicBezTo>
                    <a:pt x="49736" y="41998"/>
                    <a:pt x="49469" y="41964"/>
                    <a:pt x="49202" y="41964"/>
                  </a:cubicBezTo>
                  <a:cubicBezTo>
                    <a:pt x="48768" y="41964"/>
                    <a:pt x="48401" y="42064"/>
                    <a:pt x="48034" y="42264"/>
                  </a:cubicBezTo>
                  <a:cubicBezTo>
                    <a:pt x="47434" y="42598"/>
                    <a:pt x="46967" y="43132"/>
                    <a:pt x="46767" y="43766"/>
                  </a:cubicBezTo>
                  <a:lnTo>
                    <a:pt x="44599" y="51304"/>
                  </a:lnTo>
                  <a:cubicBezTo>
                    <a:pt x="44365" y="50904"/>
                    <a:pt x="44032" y="50504"/>
                    <a:pt x="43565" y="50270"/>
                  </a:cubicBezTo>
                  <a:lnTo>
                    <a:pt x="33858" y="45400"/>
                  </a:lnTo>
                  <a:lnTo>
                    <a:pt x="44098" y="40263"/>
                  </a:lnTo>
                  <a:cubicBezTo>
                    <a:pt x="44799" y="39896"/>
                    <a:pt x="45299" y="39229"/>
                    <a:pt x="45433" y="38428"/>
                  </a:cubicBezTo>
                  <a:cubicBezTo>
                    <a:pt x="45566" y="37628"/>
                    <a:pt x="45299" y="36827"/>
                    <a:pt x="44732" y="36260"/>
                  </a:cubicBezTo>
                  <a:cubicBezTo>
                    <a:pt x="35759" y="27187"/>
                    <a:pt x="34725" y="6339"/>
                    <a:pt x="34725" y="6139"/>
                  </a:cubicBezTo>
                  <a:cubicBezTo>
                    <a:pt x="34692" y="5371"/>
                    <a:pt x="34291" y="4637"/>
                    <a:pt x="33624" y="4170"/>
                  </a:cubicBezTo>
                  <a:cubicBezTo>
                    <a:pt x="33224" y="3904"/>
                    <a:pt x="32724" y="3737"/>
                    <a:pt x="32223" y="3737"/>
                  </a:cubicBezTo>
                  <a:cubicBezTo>
                    <a:pt x="31956" y="3737"/>
                    <a:pt x="31723" y="3770"/>
                    <a:pt x="31456" y="3837"/>
                  </a:cubicBezTo>
                  <a:lnTo>
                    <a:pt x="3236" y="12910"/>
                  </a:lnTo>
                  <a:cubicBezTo>
                    <a:pt x="2235" y="13244"/>
                    <a:pt x="1568" y="14111"/>
                    <a:pt x="1501" y="15145"/>
                  </a:cubicBezTo>
                  <a:cubicBezTo>
                    <a:pt x="0" y="42865"/>
                    <a:pt x="11675" y="53939"/>
                    <a:pt x="12176" y="54373"/>
                  </a:cubicBezTo>
                  <a:cubicBezTo>
                    <a:pt x="12609" y="54807"/>
                    <a:pt x="13243" y="55040"/>
                    <a:pt x="13877" y="55040"/>
                  </a:cubicBezTo>
                  <a:cubicBezTo>
                    <a:pt x="14244" y="55040"/>
                    <a:pt x="14611" y="54974"/>
                    <a:pt x="15011" y="54807"/>
                  </a:cubicBezTo>
                  <a:lnTo>
                    <a:pt x="22917" y="50837"/>
                  </a:lnTo>
                  <a:lnTo>
                    <a:pt x="39095" y="59110"/>
                  </a:lnTo>
                  <a:cubicBezTo>
                    <a:pt x="39462" y="59277"/>
                    <a:pt x="39862" y="59377"/>
                    <a:pt x="40229" y="59377"/>
                  </a:cubicBezTo>
                  <a:cubicBezTo>
                    <a:pt x="40462" y="59377"/>
                    <a:pt x="40763" y="59343"/>
                    <a:pt x="41029" y="59277"/>
                  </a:cubicBezTo>
                  <a:cubicBezTo>
                    <a:pt x="41630" y="59076"/>
                    <a:pt x="42197" y="58609"/>
                    <a:pt x="42464" y="57976"/>
                  </a:cubicBezTo>
                  <a:lnTo>
                    <a:pt x="42864" y="57242"/>
                  </a:lnTo>
                  <a:lnTo>
                    <a:pt x="42864" y="57242"/>
                  </a:lnTo>
                  <a:lnTo>
                    <a:pt x="40963" y="63680"/>
                  </a:lnTo>
                  <a:cubicBezTo>
                    <a:pt x="40796" y="64213"/>
                    <a:pt x="40863" y="64814"/>
                    <a:pt x="41063" y="65314"/>
                  </a:cubicBezTo>
                  <a:cubicBezTo>
                    <a:pt x="41230" y="65681"/>
                    <a:pt x="44966" y="74621"/>
                    <a:pt x="58108" y="74621"/>
                  </a:cubicBezTo>
                  <a:cubicBezTo>
                    <a:pt x="59976" y="74621"/>
                    <a:pt x="61978" y="74387"/>
                    <a:pt x="64079" y="74087"/>
                  </a:cubicBezTo>
                  <a:cubicBezTo>
                    <a:pt x="64913" y="73920"/>
                    <a:pt x="65614" y="73353"/>
                    <a:pt x="65947" y="72519"/>
                  </a:cubicBezTo>
                  <a:lnTo>
                    <a:pt x="73886" y="52872"/>
                  </a:lnTo>
                  <a:cubicBezTo>
                    <a:pt x="74120" y="52272"/>
                    <a:pt x="74120" y="51504"/>
                    <a:pt x="73820" y="50871"/>
                  </a:cubicBezTo>
                  <a:cubicBezTo>
                    <a:pt x="73519" y="50270"/>
                    <a:pt x="72986" y="49770"/>
                    <a:pt x="72318" y="49536"/>
                  </a:cubicBezTo>
                  <a:lnTo>
                    <a:pt x="68582" y="48302"/>
                  </a:lnTo>
                  <a:lnTo>
                    <a:pt x="69150" y="46668"/>
                  </a:lnTo>
                  <a:cubicBezTo>
                    <a:pt x="69283" y="46267"/>
                    <a:pt x="69316" y="45834"/>
                    <a:pt x="69283" y="45433"/>
                  </a:cubicBezTo>
                  <a:cubicBezTo>
                    <a:pt x="69550" y="45267"/>
                    <a:pt x="69783" y="45100"/>
                    <a:pt x="70017" y="44833"/>
                  </a:cubicBezTo>
                  <a:cubicBezTo>
                    <a:pt x="70851" y="44666"/>
                    <a:pt x="71618" y="44066"/>
                    <a:pt x="71918" y="43232"/>
                  </a:cubicBezTo>
                  <a:lnTo>
                    <a:pt x="72585" y="41264"/>
                  </a:lnTo>
                  <a:cubicBezTo>
                    <a:pt x="72619" y="41130"/>
                    <a:pt x="72652" y="41030"/>
                    <a:pt x="72652" y="40930"/>
                  </a:cubicBezTo>
                  <a:lnTo>
                    <a:pt x="81058" y="42531"/>
                  </a:lnTo>
                  <a:cubicBezTo>
                    <a:pt x="81225" y="42598"/>
                    <a:pt x="81392" y="42598"/>
                    <a:pt x="81492" y="42598"/>
                  </a:cubicBezTo>
                  <a:cubicBezTo>
                    <a:pt x="82292" y="42598"/>
                    <a:pt x="83093" y="42231"/>
                    <a:pt x="83560" y="41564"/>
                  </a:cubicBezTo>
                  <a:lnTo>
                    <a:pt x="91132" y="30756"/>
                  </a:lnTo>
                  <a:cubicBezTo>
                    <a:pt x="91165" y="30689"/>
                    <a:pt x="91232" y="30656"/>
                    <a:pt x="91232" y="30623"/>
                  </a:cubicBezTo>
                  <a:cubicBezTo>
                    <a:pt x="91265" y="30523"/>
                    <a:pt x="91332" y="30456"/>
                    <a:pt x="91365" y="30389"/>
                  </a:cubicBezTo>
                  <a:lnTo>
                    <a:pt x="91432" y="30323"/>
                  </a:lnTo>
                  <a:lnTo>
                    <a:pt x="91566" y="30089"/>
                  </a:lnTo>
                  <a:cubicBezTo>
                    <a:pt x="91566" y="30022"/>
                    <a:pt x="91599" y="30022"/>
                    <a:pt x="91599" y="29989"/>
                  </a:cubicBezTo>
                  <a:cubicBezTo>
                    <a:pt x="91632" y="29922"/>
                    <a:pt x="91632" y="29822"/>
                    <a:pt x="91666" y="29755"/>
                  </a:cubicBezTo>
                  <a:cubicBezTo>
                    <a:pt x="91666" y="29689"/>
                    <a:pt x="91666" y="29689"/>
                    <a:pt x="91732" y="29655"/>
                  </a:cubicBezTo>
                  <a:cubicBezTo>
                    <a:pt x="91766" y="29522"/>
                    <a:pt x="91766" y="29455"/>
                    <a:pt x="91799" y="29322"/>
                  </a:cubicBezTo>
                  <a:lnTo>
                    <a:pt x="91799" y="29288"/>
                  </a:lnTo>
                  <a:lnTo>
                    <a:pt x="91799" y="28988"/>
                  </a:lnTo>
                  <a:cubicBezTo>
                    <a:pt x="91832" y="28988"/>
                    <a:pt x="91832" y="28955"/>
                    <a:pt x="91832" y="28922"/>
                  </a:cubicBezTo>
                  <a:cubicBezTo>
                    <a:pt x="91832" y="28821"/>
                    <a:pt x="91832" y="28755"/>
                    <a:pt x="91799" y="28655"/>
                  </a:cubicBezTo>
                  <a:lnTo>
                    <a:pt x="91799" y="28555"/>
                  </a:lnTo>
                  <a:lnTo>
                    <a:pt x="91799" y="28488"/>
                  </a:lnTo>
                  <a:cubicBezTo>
                    <a:pt x="91799" y="28421"/>
                    <a:pt x="91766" y="28321"/>
                    <a:pt x="91732" y="28254"/>
                  </a:cubicBezTo>
                  <a:lnTo>
                    <a:pt x="91732" y="28188"/>
                  </a:lnTo>
                  <a:cubicBezTo>
                    <a:pt x="91666" y="28121"/>
                    <a:pt x="91632" y="28021"/>
                    <a:pt x="91599" y="27921"/>
                  </a:cubicBezTo>
                  <a:cubicBezTo>
                    <a:pt x="91599" y="27921"/>
                    <a:pt x="91599" y="27854"/>
                    <a:pt x="91566" y="27854"/>
                  </a:cubicBezTo>
                  <a:cubicBezTo>
                    <a:pt x="91465" y="27654"/>
                    <a:pt x="91299" y="27487"/>
                    <a:pt x="91165" y="27320"/>
                  </a:cubicBezTo>
                  <a:lnTo>
                    <a:pt x="91132" y="27287"/>
                  </a:lnTo>
                  <a:cubicBezTo>
                    <a:pt x="91065" y="27187"/>
                    <a:pt x="90965" y="27120"/>
                    <a:pt x="90865" y="27087"/>
                  </a:cubicBezTo>
                  <a:cubicBezTo>
                    <a:pt x="90798" y="26987"/>
                    <a:pt x="90732" y="26953"/>
                    <a:pt x="90598" y="26853"/>
                  </a:cubicBezTo>
                  <a:lnTo>
                    <a:pt x="90531" y="26853"/>
                  </a:lnTo>
                  <a:cubicBezTo>
                    <a:pt x="88297" y="25586"/>
                    <a:pt x="85161" y="24185"/>
                    <a:pt x="80825" y="22984"/>
                  </a:cubicBezTo>
                  <a:lnTo>
                    <a:pt x="73453" y="2569"/>
                  </a:lnTo>
                  <a:cubicBezTo>
                    <a:pt x="73453" y="2102"/>
                    <a:pt x="73319" y="1635"/>
                    <a:pt x="73019" y="1235"/>
                  </a:cubicBezTo>
                  <a:cubicBezTo>
                    <a:pt x="72652" y="668"/>
                    <a:pt x="72118" y="268"/>
                    <a:pt x="71451" y="134"/>
                  </a:cubicBezTo>
                  <a:lnTo>
                    <a:pt x="71284" y="101"/>
                  </a:lnTo>
                  <a:lnTo>
                    <a:pt x="71151" y="68"/>
                  </a:lnTo>
                  <a:cubicBezTo>
                    <a:pt x="70984" y="1"/>
                    <a:pt x="70817" y="1"/>
                    <a:pt x="70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3"/>
            <p:cNvSpPr/>
            <p:nvPr/>
          </p:nvSpPr>
          <p:spPr>
            <a:xfrm>
              <a:off x="3628600" y="6279950"/>
              <a:ext cx="1010750" cy="1158350"/>
            </a:xfrm>
            <a:custGeom>
              <a:avLst/>
              <a:gdLst/>
              <a:ahLst/>
              <a:cxnLst/>
              <a:rect l="l" t="t" r="r" b="b"/>
              <a:pathLst>
                <a:path w="40430" h="46334" extrusionOk="0">
                  <a:moveTo>
                    <a:pt x="29688" y="0"/>
                  </a:moveTo>
                  <a:lnTo>
                    <a:pt x="1468" y="9040"/>
                  </a:lnTo>
                  <a:cubicBezTo>
                    <a:pt x="0" y="35892"/>
                    <a:pt x="11342" y="46333"/>
                    <a:pt x="11342" y="46333"/>
                  </a:cubicBezTo>
                  <a:lnTo>
                    <a:pt x="40429" y="31723"/>
                  </a:lnTo>
                  <a:cubicBezTo>
                    <a:pt x="30622" y="21882"/>
                    <a:pt x="29688" y="0"/>
                    <a:pt x="296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3"/>
            <p:cNvSpPr/>
            <p:nvPr/>
          </p:nvSpPr>
          <p:spPr>
            <a:xfrm>
              <a:off x="3677800" y="6336650"/>
              <a:ext cx="908175" cy="1029925"/>
            </a:xfrm>
            <a:custGeom>
              <a:avLst/>
              <a:gdLst/>
              <a:ahLst/>
              <a:cxnLst/>
              <a:rect l="l" t="t" r="r" b="b"/>
              <a:pathLst>
                <a:path w="36327" h="41197" extrusionOk="0">
                  <a:moveTo>
                    <a:pt x="25685" y="467"/>
                  </a:moveTo>
                  <a:cubicBezTo>
                    <a:pt x="25685" y="2569"/>
                    <a:pt x="26119" y="18614"/>
                    <a:pt x="35759" y="29121"/>
                  </a:cubicBezTo>
                  <a:lnTo>
                    <a:pt x="9240" y="40796"/>
                  </a:lnTo>
                  <a:cubicBezTo>
                    <a:pt x="8373" y="39695"/>
                    <a:pt x="367" y="29054"/>
                    <a:pt x="1335" y="9374"/>
                  </a:cubicBezTo>
                  <a:lnTo>
                    <a:pt x="25685" y="467"/>
                  </a:lnTo>
                  <a:close/>
                  <a:moveTo>
                    <a:pt x="26019" y="0"/>
                  </a:moveTo>
                  <a:lnTo>
                    <a:pt x="1101" y="9073"/>
                  </a:lnTo>
                  <a:lnTo>
                    <a:pt x="1034" y="9107"/>
                  </a:lnTo>
                  <a:lnTo>
                    <a:pt x="1034" y="9240"/>
                  </a:lnTo>
                  <a:cubicBezTo>
                    <a:pt x="0" y="30122"/>
                    <a:pt x="9007" y="40963"/>
                    <a:pt x="9074" y="41096"/>
                  </a:cubicBezTo>
                  <a:lnTo>
                    <a:pt x="9174" y="41196"/>
                  </a:lnTo>
                  <a:lnTo>
                    <a:pt x="36326" y="29221"/>
                  </a:lnTo>
                  <a:lnTo>
                    <a:pt x="36160" y="29054"/>
                  </a:lnTo>
                  <a:cubicBezTo>
                    <a:pt x="25852" y="17946"/>
                    <a:pt x="26019" y="401"/>
                    <a:pt x="26019" y="234"/>
                  </a:cubicBezTo>
                  <a:lnTo>
                    <a:pt x="260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3"/>
            <p:cNvSpPr/>
            <p:nvPr/>
          </p:nvSpPr>
          <p:spPr>
            <a:xfrm>
              <a:off x="3773700" y="6581400"/>
              <a:ext cx="598775" cy="504150"/>
            </a:xfrm>
            <a:custGeom>
              <a:avLst/>
              <a:gdLst/>
              <a:ahLst/>
              <a:cxnLst/>
              <a:rect l="l" t="t" r="r" b="b"/>
              <a:pathLst>
                <a:path w="23951" h="20166" extrusionOk="0">
                  <a:moveTo>
                    <a:pt x="13677" y="284"/>
                  </a:moveTo>
                  <a:cubicBezTo>
                    <a:pt x="17680" y="284"/>
                    <a:pt x="21216" y="2152"/>
                    <a:pt x="22617" y="5455"/>
                  </a:cubicBezTo>
                  <a:cubicBezTo>
                    <a:pt x="23617" y="7756"/>
                    <a:pt x="23451" y="10391"/>
                    <a:pt x="22183" y="12893"/>
                  </a:cubicBezTo>
                  <a:cubicBezTo>
                    <a:pt x="20882" y="15395"/>
                    <a:pt x="18580" y="17463"/>
                    <a:pt x="15745" y="18664"/>
                  </a:cubicBezTo>
                  <a:cubicBezTo>
                    <a:pt x="13978" y="19433"/>
                    <a:pt x="12121" y="19814"/>
                    <a:pt x="10310" y="19814"/>
                  </a:cubicBezTo>
                  <a:cubicBezTo>
                    <a:pt x="9215" y="19814"/>
                    <a:pt x="8136" y="19674"/>
                    <a:pt x="7106" y="19398"/>
                  </a:cubicBezTo>
                  <a:cubicBezTo>
                    <a:pt x="4404" y="18631"/>
                    <a:pt x="2369" y="16929"/>
                    <a:pt x="1368" y="14628"/>
                  </a:cubicBezTo>
                  <a:cubicBezTo>
                    <a:pt x="367" y="12326"/>
                    <a:pt x="534" y="9724"/>
                    <a:pt x="1835" y="7222"/>
                  </a:cubicBezTo>
                  <a:cubicBezTo>
                    <a:pt x="3103" y="4721"/>
                    <a:pt x="5404" y="2619"/>
                    <a:pt x="8240" y="1418"/>
                  </a:cubicBezTo>
                  <a:cubicBezTo>
                    <a:pt x="10041" y="651"/>
                    <a:pt x="11909" y="284"/>
                    <a:pt x="13677" y="284"/>
                  </a:cubicBezTo>
                  <a:close/>
                  <a:moveTo>
                    <a:pt x="13645" y="1"/>
                  </a:moveTo>
                  <a:cubicBezTo>
                    <a:pt x="11843" y="1"/>
                    <a:pt x="9950" y="371"/>
                    <a:pt x="8106" y="1151"/>
                  </a:cubicBezTo>
                  <a:cubicBezTo>
                    <a:pt x="5204" y="2419"/>
                    <a:pt x="2869" y="4487"/>
                    <a:pt x="1535" y="7089"/>
                  </a:cubicBezTo>
                  <a:cubicBezTo>
                    <a:pt x="167" y="9658"/>
                    <a:pt x="0" y="12426"/>
                    <a:pt x="1035" y="14795"/>
                  </a:cubicBezTo>
                  <a:cubicBezTo>
                    <a:pt x="2069" y="17163"/>
                    <a:pt x="4203" y="18931"/>
                    <a:pt x="7005" y="19731"/>
                  </a:cubicBezTo>
                  <a:cubicBezTo>
                    <a:pt x="8040" y="19998"/>
                    <a:pt x="9174" y="20165"/>
                    <a:pt x="10274" y="20165"/>
                  </a:cubicBezTo>
                  <a:cubicBezTo>
                    <a:pt x="12109" y="20165"/>
                    <a:pt x="14044" y="19765"/>
                    <a:pt x="15845" y="18998"/>
                  </a:cubicBezTo>
                  <a:cubicBezTo>
                    <a:pt x="18747" y="17763"/>
                    <a:pt x="21082" y="15662"/>
                    <a:pt x="22416" y="13093"/>
                  </a:cubicBezTo>
                  <a:cubicBezTo>
                    <a:pt x="23784" y="10491"/>
                    <a:pt x="23951" y="7756"/>
                    <a:pt x="22917" y="5388"/>
                  </a:cubicBezTo>
                  <a:cubicBezTo>
                    <a:pt x="21430" y="1950"/>
                    <a:pt x="17777" y="1"/>
                    <a:pt x="136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3"/>
            <p:cNvSpPr/>
            <p:nvPr/>
          </p:nvSpPr>
          <p:spPr>
            <a:xfrm>
              <a:off x="3874600" y="6718575"/>
              <a:ext cx="145975" cy="206850"/>
            </a:xfrm>
            <a:custGeom>
              <a:avLst/>
              <a:gdLst/>
              <a:ahLst/>
              <a:cxnLst/>
              <a:rect l="l" t="t" r="r" b="b"/>
              <a:pathLst>
                <a:path w="5839" h="8274" extrusionOk="0">
                  <a:moveTo>
                    <a:pt x="2903" y="301"/>
                  </a:moveTo>
                  <a:cubicBezTo>
                    <a:pt x="4337" y="301"/>
                    <a:pt x="5505" y="2002"/>
                    <a:pt x="5505" y="4137"/>
                  </a:cubicBezTo>
                  <a:cubicBezTo>
                    <a:pt x="5505" y="6272"/>
                    <a:pt x="4337" y="7973"/>
                    <a:pt x="2903" y="7973"/>
                  </a:cubicBezTo>
                  <a:cubicBezTo>
                    <a:pt x="1502" y="7973"/>
                    <a:pt x="334" y="6272"/>
                    <a:pt x="334" y="4137"/>
                  </a:cubicBezTo>
                  <a:cubicBezTo>
                    <a:pt x="334" y="2002"/>
                    <a:pt x="1502" y="301"/>
                    <a:pt x="2903" y="301"/>
                  </a:cubicBezTo>
                  <a:close/>
                  <a:moveTo>
                    <a:pt x="2903" y="1"/>
                  </a:moveTo>
                  <a:cubicBezTo>
                    <a:pt x="1302" y="1"/>
                    <a:pt x="1" y="1836"/>
                    <a:pt x="1" y="4137"/>
                  </a:cubicBezTo>
                  <a:cubicBezTo>
                    <a:pt x="1" y="6405"/>
                    <a:pt x="1302" y="8273"/>
                    <a:pt x="2903" y="8273"/>
                  </a:cubicBezTo>
                  <a:cubicBezTo>
                    <a:pt x="4504" y="8273"/>
                    <a:pt x="5838" y="6439"/>
                    <a:pt x="5838" y="4137"/>
                  </a:cubicBezTo>
                  <a:cubicBezTo>
                    <a:pt x="5838" y="1902"/>
                    <a:pt x="4537" y="1"/>
                    <a:pt x="2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3"/>
            <p:cNvSpPr/>
            <p:nvPr/>
          </p:nvSpPr>
          <p:spPr>
            <a:xfrm>
              <a:off x="4122275" y="6645200"/>
              <a:ext cx="145975" cy="206000"/>
            </a:xfrm>
            <a:custGeom>
              <a:avLst/>
              <a:gdLst/>
              <a:ahLst/>
              <a:cxnLst/>
              <a:rect l="l" t="t" r="r" b="b"/>
              <a:pathLst>
                <a:path w="5839" h="8240" extrusionOk="0">
                  <a:moveTo>
                    <a:pt x="2936" y="267"/>
                  </a:moveTo>
                  <a:cubicBezTo>
                    <a:pt x="4337" y="267"/>
                    <a:pt x="5505" y="2002"/>
                    <a:pt x="5505" y="4103"/>
                  </a:cubicBezTo>
                  <a:cubicBezTo>
                    <a:pt x="5505" y="6238"/>
                    <a:pt x="4337" y="7939"/>
                    <a:pt x="2936" y="7939"/>
                  </a:cubicBezTo>
                  <a:cubicBezTo>
                    <a:pt x="1502" y="7939"/>
                    <a:pt x="334" y="6238"/>
                    <a:pt x="334" y="4103"/>
                  </a:cubicBezTo>
                  <a:cubicBezTo>
                    <a:pt x="334" y="2002"/>
                    <a:pt x="1502" y="267"/>
                    <a:pt x="2936" y="267"/>
                  </a:cubicBezTo>
                  <a:close/>
                  <a:moveTo>
                    <a:pt x="2936" y="0"/>
                  </a:moveTo>
                  <a:cubicBezTo>
                    <a:pt x="1302" y="0"/>
                    <a:pt x="1" y="1868"/>
                    <a:pt x="1" y="4103"/>
                  </a:cubicBezTo>
                  <a:cubicBezTo>
                    <a:pt x="1" y="6372"/>
                    <a:pt x="1302" y="8240"/>
                    <a:pt x="2936" y="8240"/>
                  </a:cubicBezTo>
                  <a:cubicBezTo>
                    <a:pt x="4504" y="8240"/>
                    <a:pt x="5838" y="6372"/>
                    <a:pt x="5838" y="4103"/>
                  </a:cubicBezTo>
                  <a:cubicBezTo>
                    <a:pt x="5838" y="1868"/>
                    <a:pt x="4571" y="0"/>
                    <a:pt x="29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3"/>
            <p:cNvSpPr/>
            <p:nvPr/>
          </p:nvSpPr>
          <p:spPr>
            <a:xfrm>
              <a:off x="3923800" y="6729425"/>
              <a:ext cx="51725" cy="191825"/>
            </a:xfrm>
            <a:custGeom>
              <a:avLst/>
              <a:gdLst/>
              <a:ahLst/>
              <a:cxnLst/>
              <a:rect l="l" t="t" r="r" b="b"/>
              <a:pathLst>
                <a:path w="2069" h="7673" extrusionOk="0">
                  <a:moveTo>
                    <a:pt x="1035" y="1"/>
                  </a:moveTo>
                  <a:cubicBezTo>
                    <a:pt x="434" y="1"/>
                    <a:pt x="1" y="1702"/>
                    <a:pt x="1" y="3837"/>
                  </a:cubicBezTo>
                  <a:cubicBezTo>
                    <a:pt x="1" y="5971"/>
                    <a:pt x="434" y="7673"/>
                    <a:pt x="1035" y="7673"/>
                  </a:cubicBezTo>
                  <a:cubicBezTo>
                    <a:pt x="1602" y="7673"/>
                    <a:pt x="2069" y="5971"/>
                    <a:pt x="2069" y="3837"/>
                  </a:cubicBezTo>
                  <a:cubicBezTo>
                    <a:pt x="2069" y="1702"/>
                    <a:pt x="1602" y="1"/>
                    <a:pt x="10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3"/>
            <p:cNvSpPr/>
            <p:nvPr/>
          </p:nvSpPr>
          <p:spPr>
            <a:xfrm>
              <a:off x="4176475" y="6651850"/>
              <a:ext cx="52575" cy="191850"/>
            </a:xfrm>
            <a:custGeom>
              <a:avLst/>
              <a:gdLst/>
              <a:ahLst/>
              <a:cxnLst/>
              <a:rect l="l" t="t" r="r" b="b"/>
              <a:pathLst>
                <a:path w="2103" h="7674" extrusionOk="0">
                  <a:moveTo>
                    <a:pt x="1083" y="1"/>
                  </a:moveTo>
                  <a:cubicBezTo>
                    <a:pt x="1078" y="1"/>
                    <a:pt x="1073" y="1"/>
                    <a:pt x="1068" y="1"/>
                  </a:cubicBezTo>
                  <a:cubicBezTo>
                    <a:pt x="468" y="1"/>
                    <a:pt x="1" y="1736"/>
                    <a:pt x="1" y="3837"/>
                  </a:cubicBezTo>
                  <a:cubicBezTo>
                    <a:pt x="1" y="5972"/>
                    <a:pt x="468" y="7673"/>
                    <a:pt x="1068" y="7673"/>
                  </a:cubicBezTo>
                  <a:cubicBezTo>
                    <a:pt x="1635" y="7673"/>
                    <a:pt x="2102" y="5972"/>
                    <a:pt x="2102" y="3837"/>
                  </a:cubicBezTo>
                  <a:cubicBezTo>
                    <a:pt x="2102" y="1755"/>
                    <a:pt x="1611" y="1"/>
                    <a:pt x="10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3"/>
            <p:cNvSpPr/>
            <p:nvPr/>
          </p:nvSpPr>
          <p:spPr>
            <a:xfrm>
              <a:off x="4059725" y="6832825"/>
              <a:ext cx="60925" cy="53275"/>
            </a:xfrm>
            <a:custGeom>
              <a:avLst/>
              <a:gdLst/>
              <a:ahLst/>
              <a:cxnLst/>
              <a:rect l="l" t="t" r="r" b="b"/>
              <a:pathLst>
                <a:path w="2437" h="2131" extrusionOk="0">
                  <a:moveTo>
                    <a:pt x="2436" y="1"/>
                  </a:moveTo>
                  <a:lnTo>
                    <a:pt x="1" y="1035"/>
                  </a:lnTo>
                  <a:cubicBezTo>
                    <a:pt x="633" y="1838"/>
                    <a:pt x="1101" y="2131"/>
                    <a:pt x="1448" y="2131"/>
                  </a:cubicBezTo>
                  <a:cubicBezTo>
                    <a:pt x="2383" y="2131"/>
                    <a:pt x="2436" y="1"/>
                    <a:pt x="24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3"/>
            <p:cNvSpPr/>
            <p:nvPr/>
          </p:nvSpPr>
          <p:spPr>
            <a:xfrm>
              <a:off x="4024700" y="6855350"/>
              <a:ext cx="142650" cy="86750"/>
            </a:xfrm>
            <a:custGeom>
              <a:avLst/>
              <a:gdLst/>
              <a:ahLst/>
              <a:cxnLst/>
              <a:rect l="l" t="t" r="r" b="b"/>
              <a:pathLst>
                <a:path w="5706" h="3470" extrusionOk="0">
                  <a:moveTo>
                    <a:pt x="4137" y="0"/>
                  </a:moveTo>
                  <a:lnTo>
                    <a:pt x="4171" y="201"/>
                  </a:lnTo>
                  <a:cubicBezTo>
                    <a:pt x="4171" y="201"/>
                    <a:pt x="4471" y="2402"/>
                    <a:pt x="3370" y="3036"/>
                  </a:cubicBezTo>
                  <a:cubicBezTo>
                    <a:pt x="3245" y="3109"/>
                    <a:pt x="3115" y="3141"/>
                    <a:pt x="2984" y="3141"/>
                  </a:cubicBezTo>
                  <a:cubicBezTo>
                    <a:pt x="2039" y="3141"/>
                    <a:pt x="1035" y="1460"/>
                    <a:pt x="1035" y="1401"/>
                  </a:cubicBezTo>
                  <a:lnTo>
                    <a:pt x="968" y="1235"/>
                  </a:lnTo>
                  <a:lnTo>
                    <a:pt x="1" y="1935"/>
                  </a:lnTo>
                  <a:lnTo>
                    <a:pt x="168" y="2169"/>
                  </a:lnTo>
                  <a:lnTo>
                    <a:pt x="835" y="1702"/>
                  </a:lnTo>
                  <a:cubicBezTo>
                    <a:pt x="1135" y="2169"/>
                    <a:pt x="2036" y="3470"/>
                    <a:pt x="3003" y="3470"/>
                  </a:cubicBezTo>
                  <a:cubicBezTo>
                    <a:pt x="3170" y="3470"/>
                    <a:pt x="3370" y="3436"/>
                    <a:pt x="3503" y="3370"/>
                  </a:cubicBezTo>
                  <a:cubicBezTo>
                    <a:pt x="4571" y="2769"/>
                    <a:pt x="4538" y="1035"/>
                    <a:pt x="4504" y="401"/>
                  </a:cubicBezTo>
                  <a:lnTo>
                    <a:pt x="4504" y="401"/>
                  </a:lnTo>
                  <a:lnTo>
                    <a:pt x="5672" y="634"/>
                  </a:lnTo>
                  <a:lnTo>
                    <a:pt x="5705" y="301"/>
                  </a:lnTo>
                  <a:lnTo>
                    <a:pt x="41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3"/>
            <p:cNvSpPr/>
            <p:nvPr/>
          </p:nvSpPr>
          <p:spPr>
            <a:xfrm>
              <a:off x="3908800" y="6958750"/>
              <a:ext cx="106775" cy="189325"/>
            </a:xfrm>
            <a:custGeom>
              <a:avLst/>
              <a:gdLst/>
              <a:ahLst/>
              <a:cxnLst/>
              <a:rect l="l" t="t" r="r" b="b"/>
              <a:pathLst>
                <a:path w="4271" h="7573" extrusionOk="0">
                  <a:moveTo>
                    <a:pt x="3970" y="1"/>
                  </a:moveTo>
                  <a:lnTo>
                    <a:pt x="0" y="7406"/>
                  </a:lnTo>
                  <a:lnTo>
                    <a:pt x="301" y="7573"/>
                  </a:lnTo>
                  <a:lnTo>
                    <a:pt x="4270" y="168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3"/>
            <p:cNvSpPr/>
            <p:nvPr/>
          </p:nvSpPr>
          <p:spPr>
            <a:xfrm>
              <a:off x="3850425" y="6971275"/>
              <a:ext cx="128450" cy="146775"/>
            </a:xfrm>
            <a:custGeom>
              <a:avLst/>
              <a:gdLst/>
              <a:ahLst/>
              <a:cxnLst/>
              <a:rect l="l" t="t" r="r" b="b"/>
              <a:pathLst>
                <a:path w="5138" h="5871" extrusionOk="0">
                  <a:moveTo>
                    <a:pt x="4904" y="0"/>
                  </a:moveTo>
                  <a:lnTo>
                    <a:pt x="0" y="5638"/>
                  </a:lnTo>
                  <a:lnTo>
                    <a:pt x="267" y="5871"/>
                  </a:lnTo>
                  <a:lnTo>
                    <a:pt x="5137" y="200"/>
                  </a:lnTo>
                  <a:lnTo>
                    <a:pt x="49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3"/>
            <p:cNvSpPr/>
            <p:nvPr/>
          </p:nvSpPr>
          <p:spPr>
            <a:xfrm>
              <a:off x="3811225" y="6934575"/>
              <a:ext cx="179325" cy="122600"/>
            </a:xfrm>
            <a:custGeom>
              <a:avLst/>
              <a:gdLst/>
              <a:ahLst/>
              <a:cxnLst/>
              <a:rect l="l" t="t" r="r" b="b"/>
              <a:pathLst>
                <a:path w="7173" h="4904" extrusionOk="0">
                  <a:moveTo>
                    <a:pt x="6972" y="0"/>
                  </a:moveTo>
                  <a:lnTo>
                    <a:pt x="1" y="4637"/>
                  </a:lnTo>
                  <a:lnTo>
                    <a:pt x="167" y="4904"/>
                  </a:lnTo>
                  <a:lnTo>
                    <a:pt x="7172" y="267"/>
                  </a:lnTo>
                  <a:lnTo>
                    <a:pt x="69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3"/>
            <p:cNvSpPr/>
            <p:nvPr/>
          </p:nvSpPr>
          <p:spPr>
            <a:xfrm>
              <a:off x="4244875" y="6881200"/>
              <a:ext cx="185975" cy="39225"/>
            </a:xfrm>
            <a:custGeom>
              <a:avLst/>
              <a:gdLst/>
              <a:ahLst/>
              <a:cxnLst/>
              <a:rect l="l" t="t" r="r" b="b"/>
              <a:pathLst>
                <a:path w="7439" h="1569" extrusionOk="0">
                  <a:moveTo>
                    <a:pt x="34" y="1"/>
                  </a:moveTo>
                  <a:lnTo>
                    <a:pt x="0" y="334"/>
                  </a:lnTo>
                  <a:lnTo>
                    <a:pt x="7406" y="1568"/>
                  </a:lnTo>
                  <a:lnTo>
                    <a:pt x="7439" y="12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3"/>
            <p:cNvSpPr/>
            <p:nvPr/>
          </p:nvSpPr>
          <p:spPr>
            <a:xfrm>
              <a:off x="4259875" y="6856175"/>
              <a:ext cx="148475" cy="19225"/>
            </a:xfrm>
            <a:custGeom>
              <a:avLst/>
              <a:gdLst/>
              <a:ahLst/>
              <a:cxnLst/>
              <a:rect l="l" t="t" r="r" b="b"/>
              <a:pathLst>
                <a:path w="5939" h="769" extrusionOk="0">
                  <a:moveTo>
                    <a:pt x="5905" y="1"/>
                  </a:moveTo>
                  <a:lnTo>
                    <a:pt x="1" y="434"/>
                  </a:lnTo>
                  <a:lnTo>
                    <a:pt x="34" y="768"/>
                  </a:lnTo>
                  <a:lnTo>
                    <a:pt x="5938" y="334"/>
                  </a:lnTo>
                  <a:lnTo>
                    <a:pt x="59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3"/>
            <p:cNvSpPr/>
            <p:nvPr/>
          </p:nvSpPr>
          <p:spPr>
            <a:xfrm>
              <a:off x="4239025" y="6806150"/>
              <a:ext cx="154300" cy="55900"/>
            </a:xfrm>
            <a:custGeom>
              <a:avLst/>
              <a:gdLst/>
              <a:ahLst/>
              <a:cxnLst/>
              <a:rect l="l" t="t" r="r" b="b"/>
              <a:pathLst>
                <a:path w="6172" h="2236" extrusionOk="0">
                  <a:moveTo>
                    <a:pt x="6072" y="0"/>
                  </a:moveTo>
                  <a:lnTo>
                    <a:pt x="1" y="1935"/>
                  </a:lnTo>
                  <a:lnTo>
                    <a:pt x="101" y="2235"/>
                  </a:lnTo>
                  <a:lnTo>
                    <a:pt x="6172" y="334"/>
                  </a:lnTo>
                  <a:lnTo>
                    <a:pt x="6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3"/>
            <p:cNvSpPr/>
            <p:nvPr/>
          </p:nvSpPr>
          <p:spPr>
            <a:xfrm>
              <a:off x="3782875" y="6591000"/>
              <a:ext cx="155125" cy="175975"/>
            </a:xfrm>
            <a:custGeom>
              <a:avLst/>
              <a:gdLst/>
              <a:ahLst/>
              <a:cxnLst/>
              <a:rect l="l" t="t" r="r" b="b"/>
              <a:pathLst>
                <a:path w="6205" h="7039" extrusionOk="0">
                  <a:moveTo>
                    <a:pt x="0" y="0"/>
                  </a:moveTo>
                  <a:lnTo>
                    <a:pt x="1034" y="7039"/>
                  </a:lnTo>
                  <a:lnTo>
                    <a:pt x="1335" y="7005"/>
                  </a:lnTo>
                  <a:lnTo>
                    <a:pt x="367" y="434"/>
                  </a:lnTo>
                  <a:lnTo>
                    <a:pt x="6105" y="1902"/>
                  </a:lnTo>
                  <a:lnTo>
                    <a:pt x="6205" y="1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3"/>
            <p:cNvSpPr/>
            <p:nvPr/>
          </p:nvSpPr>
          <p:spPr>
            <a:xfrm>
              <a:off x="4087250" y="6441725"/>
              <a:ext cx="191000" cy="191825"/>
            </a:xfrm>
            <a:custGeom>
              <a:avLst/>
              <a:gdLst/>
              <a:ahLst/>
              <a:cxnLst/>
              <a:rect l="l" t="t" r="r" b="b"/>
              <a:pathLst>
                <a:path w="7640" h="7673" extrusionOk="0">
                  <a:moveTo>
                    <a:pt x="4371" y="0"/>
                  </a:moveTo>
                  <a:lnTo>
                    <a:pt x="1" y="5671"/>
                  </a:lnTo>
                  <a:lnTo>
                    <a:pt x="234" y="5838"/>
                  </a:lnTo>
                  <a:lnTo>
                    <a:pt x="4304" y="634"/>
                  </a:lnTo>
                  <a:lnTo>
                    <a:pt x="7339" y="7672"/>
                  </a:lnTo>
                  <a:lnTo>
                    <a:pt x="7640" y="7539"/>
                  </a:lnTo>
                  <a:lnTo>
                    <a:pt x="43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3"/>
            <p:cNvSpPr/>
            <p:nvPr/>
          </p:nvSpPr>
          <p:spPr>
            <a:xfrm>
              <a:off x="3809550" y="6626025"/>
              <a:ext cx="105100" cy="106750"/>
            </a:xfrm>
            <a:custGeom>
              <a:avLst/>
              <a:gdLst/>
              <a:ahLst/>
              <a:cxnLst/>
              <a:rect l="l" t="t" r="r" b="b"/>
              <a:pathLst>
                <a:path w="4204" h="4270" extrusionOk="0">
                  <a:moveTo>
                    <a:pt x="1" y="0"/>
                  </a:moveTo>
                  <a:lnTo>
                    <a:pt x="901" y="4270"/>
                  </a:lnTo>
                  <a:cubicBezTo>
                    <a:pt x="901" y="4270"/>
                    <a:pt x="2469" y="2068"/>
                    <a:pt x="4204" y="86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3"/>
            <p:cNvSpPr/>
            <p:nvPr/>
          </p:nvSpPr>
          <p:spPr>
            <a:xfrm>
              <a:off x="4138950" y="6496750"/>
              <a:ext cx="106775" cy="117625"/>
            </a:xfrm>
            <a:custGeom>
              <a:avLst/>
              <a:gdLst/>
              <a:ahLst/>
              <a:cxnLst/>
              <a:rect l="l" t="t" r="r" b="b"/>
              <a:pathLst>
                <a:path w="4271" h="4705" extrusionOk="0">
                  <a:moveTo>
                    <a:pt x="2136" y="1"/>
                  </a:moveTo>
                  <a:lnTo>
                    <a:pt x="1" y="3537"/>
                  </a:lnTo>
                  <a:cubicBezTo>
                    <a:pt x="1" y="3537"/>
                    <a:pt x="3003" y="3904"/>
                    <a:pt x="4271" y="4704"/>
                  </a:cubicBezTo>
                  <a:lnTo>
                    <a:pt x="21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3"/>
            <p:cNvSpPr/>
            <p:nvPr/>
          </p:nvSpPr>
          <p:spPr>
            <a:xfrm>
              <a:off x="4650150" y="6679075"/>
              <a:ext cx="1148350" cy="263025"/>
            </a:xfrm>
            <a:custGeom>
              <a:avLst/>
              <a:gdLst/>
              <a:ahLst/>
              <a:cxnLst/>
              <a:rect l="l" t="t" r="r" b="b"/>
              <a:pathLst>
                <a:path w="45934" h="10521" extrusionOk="0">
                  <a:moveTo>
                    <a:pt x="8561" y="1"/>
                  </a:moveTo>
                  <a:cubicBezTo>
                    <a:pt x="3428" y="1"/>
                    <a:pt x="1" y="247"/>
                    <a:pt x="1" y="247"/>
                  </a:cubicBezTo>
                  <a:lnTo>
                    <a:pt x="6505" y="6918"/>
                  </a:lnTo>
                  <a:lnTo>
                    <a:pt x="33091" y="10521"/>
                  </a:lnTo>
                  <a:lnTo>
                    <a:pt x="45934" y="6818"/>
                  </a:lnTo>
                  <a:cubicBezTo>
                    <a:pt x="35784" y="977"/>
                    <a:pt x="18787" y="1"/>
                    <a:pt x="85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3"/>
            <p:cNvSpPr/>
            <p:nvPr/>
          </p:nvSpPr>
          <p:spPr>
            <a:xfrm>
              <a:off x="4818600" y="6187375"/>
              <a:ext cx="761425" cy="679200"/>
            </a:xfrm>
            <a:custGeom>
              <a:avLst/>
              <a:gdLst/>
              <a:ahLst/>
              <a:cxnLst/>
              <a:rect l="l" t="t" r="r" b="b"/>
              <a:pathLst>
                <a:path w="30457" h="27168" extrusionOk="0">
                  <a:moveTo>
                    <a:pt x="20682" y="0"/>
                  </a:moveTo>
                  <a:lnTo>
                    <a:pt x="1" y="22049"/>
                  </a:lnTo>
                  <a:cubicBezTo>
                    <a:pt x="1" y="22049"/>
                    <a:pt x="11739" y="27167"/>
                    <a:pt x="26249" y="27167"/>
                  </a:cubicBezTo>
                  <a:cubicBezTo>
                    <a:pt x="27629" y="27167"/>
                    <a:pt x="29034" y="27121"/>
                    <a:pt x="30456" y="27020"/>
                  </a:cubicBezTo>
                  <a:lnTo>
                    <a:pt x="206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3"/>
            <p:cNvSpPr/>
            <p:nvPr/>
          </p:nvSpPr>
          <p:spPr>
            <a:xfrm>
              <a:off x="5190550" y="6186525"/>
              <a:ext cx="149300" cy="666350"/>
            </a:xfrm>
            <a:custGeom>
              <a:avLst/>
              <a:gdLst/>
              <a:ahLst/>
              <a:cxnLst/>
              <a:rect l="l" t="t" r="r" b="b"/>
              <a:pathLst>
                <a:path w="5972" h="26654" extrusionOk="0">
                  <a:moveTo>
                    <a:pt x="5638" y="1"/>
                  </a:moveTo>
                  <a:lnTo>
                    <a:pt x="0" y="26587"/>
                  </a:lnTo>
                  <a:lnTo>
                    <a:pt x="334" y="26653"/>
                  </a:lnTo>
                  <a:lnTo>
                    <a:pt x="5971" y="68"/>
                  </a:lnTo>
                  <a:lnTo>
                    <a:pt x="56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3"/>
            <p:cNvSpPr/>
            <p:nvPr/>
          </p:nvSpPr>
          <p:spPr>
            <a:xfrm>
              <a:off x="4649325" y="6685225"/>
              <a:ext cx="1148350" cy="441175"/>
            </a:xfrm>
            <a:custGeom>
              <a:avLst/>
              <a:gdLst/>
              <a:ahLst/>
              <a:cxnLst/>
              <a:rect l="l" t="t" r="r" b="b"/>
              <a:pathLst>
                <a:path w="45934" h="17647" extrusionOk="0">
                  <a:moveTo>
                    <a:pt x="0" y="1"/>
                  </a:moveTo>
                  <a:lnTo>
                    <a:pt x="3069" y="10808"/>
                  </a:lnTo>
                  <a:lnTo>
                    <a:pt x="38194" y="17647"/>
                  </a:lnTo>
                  <a:lnTo>
                    <a:pt x="45766" y="6839"/>
                  </a:lnTo>
                  <a:lnTo>
                    <a:pt x="45933" y="6572"/>
                  </a:lnTo>
                  <a:lnTo>
                    <a:pt x="45933" y="6572"/>
                  </a:lnTo>
                  <a:cubicBezTo>
                    <a:pt x="41572" y="7487"/>
                    <a:pt x="37297" y="7863"/>
                    <a:pt x="33218" y="7863"/>
                  </a:cubicBezTo>
                  <a:cubicBezTo>
                    <a:pt x="14558" y="7863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3"/>
            <p:cNvSpPr/>
            <p:nvPr/>
          </p:nvSpPr>
          <p:spPr>
            <a:xfrm>
              <a:off x="5143000" y="6214900"/>
              <a:ext cx="182675" cy="624625"/>
            </a:xfrm>
            <a:custGeom>
              <a:avLst/>
              <a:gdLst/>
              <a:ahLst/>
              <a:cxnLst/>
              <a:rect l="l" t="t" r="r" b="b"/>
              <a:pathLst>
                <a:path w="7307" h="24985" extrusionOk="0">
                  <a:moveTo>
                    <a:pt x="6973" y="0"/>
                  </a:moveTo>
                  <a:lnTo>
                    <a:pt x="1" y="24885"/>
                  </a:lnTo>
                  <a:lnTo>
                    <a:pt x="301" y="24985"/>
                  </a:lnTo>
                  <a:lnTo>
                    <a:pt x="7306" y="100"/>
                  </a:lnTo>
                  <a:lnTo>
                    <a:pt x="69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3"/>
            <p:cNvSpPr/>
            <p:nvPr/>
          </p:nvSpPr>
          <p:spPr>
            <a:xfrm>
              <a:off x="5232250" y="6239075"/>
              <a:ext cx="109250" cy="613800"/>
            </a:xfrm>
            <a:custGeom>
              <a:avLst/>
              <a:gdLst/>
              <a:ahLst/>
              <a:cxnLst/>
              <a:rect l="l" t="t" r="r" b="b"/>
              <a:pathLst>
                <a:path w="4370" h="24552" extrusionOk="0">
                  <a:moveTo>
                    <a:pt x="4036" y="0"/>
                  </a:moveTo>
                  <a:lnTo>
                    <a:pt x="0" y="24518"/>
                  </a:lnTo>
                  <a:lnTo>
                    <a:pt x="300" y="24551"/>
                  </a:lnTo>
                  <a:lnTo>
                    <a:pt x="4370" y="34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3"/>
            <p:cNvSpPr/>
            <p:nvPr/>
          </p:nvSpPr>
          <p:spPr>
            <a:xfrm>
              <a:off x="4650150" y="7237300"/>
              <a:ext cx="704700" cy="689175"/>
            </a:xfrm>
            <a:custGeom>
              <a:avLst/>
              <a:gdLst/>
              <a:ahLst/>
              <a:cxnLst/>
              <a:rect l="l" t="t" r="r" b="b"/>
              <a:pathLst>
                <a:path w="28188" h="27567" extrusionOk="0">
                  <a:moveTo>
                    <a:pt x="5672" y="0"/>
                  </a:moveTo>
                  <a:lnTo>
                    <a:pt x="1" y="19848"/>
                  </a:lnTo>
                  <a:cubicBezTo>
                    <a:pt x="1" y="19848"/>
                    <a:pt x="3119" y="27567"/>
                    <a:pt x="14748" y="27567"/>
                  </a:cubicBezTo>
                  <a:cubicBezTo>
                    <a:pt x="16404" y="27567"/>
                    <a:pt x="18232" y="27410"/>
                    <a:pt x="20249" y="27053"/>
                  </a:cubicBezTo>
                  <a:lnTo>
                    <a:pt x="28188" y="7405"/>
                  </a:lnTo>
                  <a:lnTo>
                    <a:pt x="56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3"/>
            <p:cNvSpPr/>
            <p:nvPr/>
          </p:nvSpPr>
          <p:spPr>
            <a:xfrm>
              <a:off x="4912000" y="7192250"/>
              <a:ext cx="325275" cy="241625"/>
            </a:xfrm>
            <a:custGeom>
              <a:avLst/>
              <a:gdLst/>
              <a:ahLst/>
              <a:cxnLst/>
              <a:rect l="l" t="t" r="r" b="b"/>
              <a:pathLst>
                <a:path w="13011" h="9665" extrusionOk="0">
                  <a:moveTo>
                    <a:pt x="2503" y="1"/>
                  </a:moveTo>
                  <a:lnTo>
                    <a:pt x="1" y="5838"/>
                  </a:lnTo>
                  <a:cubicBezTo>
                    <a:pt x="2505" y="8997"/>
                    <a:pt x="5732" y="9665"/>
                    <a:pt x="8012" y="9665"/>
                  </a:cubicBezTo>
                  <a:cubicBezTo>
                    <a:pt x="9681" y="9665"/>
                    <a:pt x="10842" y="9307"/>
                    <a:pt x="10842" y="9307"/>
                  </a:cubicBezTo>
                  <a:lnTo>
                    <a:pt x="13010" y="3170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3"/>
            <p:cNvSpPr/>
            <p:nvPr/>
          </p:nvSpPr>
          <p:spPr>
            <a:xfrm>
              <a:off x="5033775" y="7067175"/>
              <a:ext cx="151800" cy="204325"/>
            </a:xfrm>
            <a:custGeom>
              <a:avLst/>
              <a:gdLst/>
              <a:ahLst/>
              <a:cxnLst/>
              <a:rect l="l" t="t" r="r" b="b"/>
              <a:pathLst>
                <a:path w="6072" h="8173" extrusionOk="0">
                  <a:moveTo>
                    <a:pt x="4170" y="0"/>
                  </a:moveTo>
                  <a:lnTo>
                    <a:pt x="0" y="7672"/>
                  </a:lnTo>
                  <a:lnTo>
                    <a:pt x="3569" y="8173"/>
                  </a:lnTo>
                  <a:lnTo>
                    <a:pt x="6071" y="567"/>
                  </a:lnTo>
                  <a:lnTo>
                    <a:pt x="41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3"/>
            <p:cNvSpPr/>
            <p:nvPr/>
          </p:nvSpPr>
          <p:spPr>
            <a:xfrm>
              <a:off x="4972050" y="7202275"/>
              <a:ext cx="255200" cy="114250"/>
            </a:xfrm>
            <a:custGeom>
              <a:avLst/>
              <a:gdLst/>
              <a:ahLst/>
              <a:cxnLst/>
              <a:rect l="l" t="t" r="r" b="b"/>
              <a:pathLst>
                <a:path w="10208" h="4570" extrusionOk="0">
                  <a:moveTo>
                    <a:pt x="334" y="0"/>
                  </a:moveTo>
                  <a:lnTo>
                    <a:pt x="1" y="67"/>
                  </a:lnTo>
                  <a:cubicBezTo>
                    <a:pt x="1" y="134"/>
                    <a:pt x="534" y="2902"/>
                    <a:pt x="2903" y="4070"/>
                  </a:cubicBezTo>
                  <a:cubicBezTo>
                    <a:pt x="3637" y="4403"/>
                    <a:pt x="4437" y="4570"/>
                    <a:pt x="5271" y="4570"/>
                  </a:cubicBezTo>
                  <a:cubicBezTo>
                    <a:pt x="6672" y="4570"/>
                    <a:pt x="8307" y="4103"/>
                    <a:pt x="10208" y="3169"/>
                  </a:cubicBezTo>
                  <a:lnTo>
                    <a:pt x="10041" y="2869"/>
                  </a:lnTo>
                  <a:cubicBezTo>
                    <a:pt x="8219" y="3801"/>
                    <a:pt x="6612" y="4276"/>
                    <a:pt x="5238" y="4276"/>
                  </a:cubicBezTo>
                  <a:cubicBezTo>
                    <a:pt x="4448" y="4276"/>
                    <a:pt x="3736" y="4119"/>
                    <a:pt x="3103" y="3803"/>
                  </a:cubicBezTo>
                  <a:cubicBezTo>
                    <a:pt x="835" y="2702"/>
                    <a:pt x="334" y="67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3"/>
            <p:cNvSpPr/>
            <p:nvPr/>
          </p:nvSpPr>
          <p:spPr>
            <a:xfrm>
              <a:off x="4917025" y="7314850"/>
              <a:ext cx="276050" cy="101750"/>
            </a:xfrm>
            <a:custGeom>
              <a:avLst/>
              <a:gdLst/>
              <a:ahLst/>
              <a:cxnLst/>
              <a:rect l="l" t="t" r="r" b="b"/>
              <a:pathLst>
                <a:path w="11042" h="4070" extrusionOk="0">
                  <a:moveTo>
                    <a:pt x="234" y="0"/>
                  </a:moveTo>
                  <a:lnTo>
                    <a:pt x="0" y="234"/>
                  </a:lnTo>
                  <a:cubicBezTo>
                    <a:pt x="33" y="301"/>
                    <a:pt x="3036" y="4070"/>
                    <a:pt x="7706" y="4070"/>
                  </a:cubicBezTo>
                  <a:cubicBezTo>
                    <a:pt x="8740" y="4070"/>
                    <a:pt x="9874" y="3836"/>
                    <a:pt x="11041" y="3403"/>
                  </a:cubicBezTo>
                  <a:lnTo>
                    <a:pt x="10908" y="3103"/>
                  </a:lnTo>
                  <a:cubicBezTo>
                    <a:pt x="9775" y="3537"/>
                    <a:pt x="8705" y="3715"/>
                    <a:pt x="7712" y="3715"/>
                  </a:cubicBezTo>
                  <a:cubicBezTo>
                    <a:pt x="3209" y="3715"/>
                    <a:pt x="288" y="55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3"/>
            <p:cNvSpPr/>
            <p:nvPr/>
          </p:nvSpPr>
          <p:spPr>
            <a:xfrm>
              <a:off x="4937025" y="7234800"/>
              <a:ext cx="53400" cy="106750"/>
            </a:xfrm>
            <a:custGeom>
              <a:avLst/>
              <a:gdLst/>
              <a:ahLst/>
              <a:cxnLst/>
              <a:rect l="l" t="t" r="r" b="b"/>
              <a:pathLst>
                <a:path w="2136" h="4270" extrusionOk="0">
                  <a:moveTo>
                    <a:pt x="1835" y="0"/>
                  </a:moveTo>
                  <a:lnTo>
                    <a:pt x="1" y="4103"/>
                  </a:lnTo>
                  <a:lnTo>
                    <a:pt x="301" y="4270"/>
                  </a:lnTo>
                  <a:lnTo>
                    <a:pt x="2136" y="167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3"/>
            <p:cNvSpPr/>
            <p:nvPr/>
          </p:nvSpPr>
          <p:spPr>
            <a:xfrm>
              <a:off x="5032925" y="7306500"/>
              <a:ext cx="35900" cy="94275"/>
            </a:xfrm>
            <a:custGeom>
              <a:avLst/>
              <a:gdLst/>
              <a:ahLst/>
              <a:cxnLst/>
              <a:rect l="l" t="t" r="r" b="b"/>
              <a:pathLst>
                <a:path w="1436" h="3771" extrusionOk="0">
                  <a:moveTo>
                    <a:pt x="1135" y="1"/>
                  </a:moveTo>
                  <a:lnTo>
                    <a:pt x="1" y="3670"/>
                  </a:lnTo>
                  <a:lnTo>
                    <a:pt x="334" y="3770"/>
                  </a:lnTo>
                  <a:lnTo>
                    <a:pt x="1435" y="10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3"/>
            <p:cNvSpPr/>
            <p:nvPr/>
          </p:nvSpPr>
          <p:spPr>
            <a:xfrm>
              <a:off x="5160525" y="7294825"/>
              <a:ext cx="35875" cy="110950"/>
            </a:xfrm>
            <a:custGeom>
              <a:avLst/>
              <a:gdLst/>
              <a:ahLst/>
              <a:cxnLst/>
              <a:rect l="l" t="t" r="r" b="b"/>
              <a:pathLst>
                <a:path w="1435" h="4438" extrusionOk="0">
                  <a:moveTo>
                    <a:pt x="1101" y="1"/>
                  </a:moveTo>
                  <a:lnTo>
                    <a:pt x="0" y="4371"/>
                  </a:lnTo>
                  <a:lnTo>
                    <a:pt x="334" y="4437"/>
                  </a:lnTo>
                  <a:lnTo>
                    <a:pt x="1435" y="67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3"/>
            <p:cNvSpPr/>
            <p:nvPr/>
          </p:nvSpPr>
          <p:spPr>
            <a:xfrm>
              <a:off x="5075450" y="7310675"/>
              <a:ext cx="37575" cy="100925"/>
            </a:xfrm>
            <a:custGeom>
              <a:avLst/>
              <a:gdLst/>
              <a:ahLst/>
              <a:cxnLst/>
              <a:rect l="l" t="t" r="r" b="b"/>
              <a:pathLst>
                <a:path w="1503" h="4037" extrusionOk="0">
                  <a:moveTo>
                    <a:pt x="1168" y="1"/>
                  </a:moveTo>
                  <a:lnTo>
                    <a:pt x="1" y="3937"/>
                  </a:lnTo>
                  <a:lnTo>
                    <a:pt x="335" y="4037"/>
                  </a:lnTo>
                  <a:lnTo>
                    <a:pt x="1502" y="101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3"/>
            <p:cNvSpPr/>
            <p:nvPr/>
          </p:nvSpPr>
          <p:spPr>
            <a:xfrm>
              <a:off x="5122150" y="7305675"/>
              <a:ext cx="28400" cy="105925"/>
            </a:xfrm>
            <a:custGeom>
              <a:avLst/>
              <a:gdLst/>
              <a:ahLst/>
              <a:cxnLst/>
              <a:rect l="l" t="t" r="r" b="b"/>
              <a:pathLst>
                <a:path w="1136" h="4237" extrusionOk="0">
                  <a:moveTo>
                    <a:pt x="802" y="0"/>
                  </a:moveTo>
                  <a:lnTo>
                    <a:pt x="1" y="4170"/>
                  </a:lnTo>
                  <a:lnTo>
                    <a:pt x="335" y="4237"/>
                  </a:lnTo>
                  <a:lnTo>
                    <a:pt x="1135" y="67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3"/>
            <p:cNvSpPr/>
            <p:nvPr/>
          </p:nvSpPr>
          <p:spPr>
            <a:xfrm>
              <a:off x="4967050" y="7265650"/>
              <a:ext cx="42550" cy="95075"/>
            </a:xfrm>
            <a:custGeom>
              <a:avLst/>
              <a:gdLst/>
              <a:ahLst/>
              <a:cxnLst/>
              <a:rect l="l" t="t" r="r" b="b"/>
              <a:pathLst>
                <a:path w="1702" h="3803" extrusionOk="0">
                  <a:moveTo>
                    <a:pt x="1402" y="0"/>
                  </a:moveTo>
                  <a:lnTo>
                    <a:pt x="1" y="3703"/>
                  </a:lnTo>
                  <a:lnTo>
                    <a:pt x="334" y="3803"/>
                  </a:lnTo>
                  <a:lnTo>
                    <a:pt x="1702" y="100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3"/>
            <p:cNvSpPr/>
            <p:nvPr/>
          </p:nvSpPr>
          <p:spPr>
            <a:xfrm>
              <a:off x="4997900" y="7293175"/>
              <a:ext cx="39225" cy="91750"/>
            </a:xfrm>
            <a:custGeom>
              <a:avLst/>
              <a:gdLst/>
              <a:ahLst/>
              <a:cxnLst/>
              <a:rect l="l" t="t" r="r" b="b"/>
              <a:pathLst>
                <a:path w="1569" h="3670" extrusionOk="0">
                  <a:moveTo>
                    <a:pt x="1235" y="0"/>
                  </a:moveTo>
                  <a:lnTo>
                    <a:pt x="1" y="3569"/>
                  </a:lnTo>
                  <a:lnTo>
                    <a:pt x="334" y="3669"/>
                  </a:lnTo>
                  <a:lnTo>
                    <a:pt x="1569" y="13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3"/>
            <p:cNvSpPr/>
            <p:nvPr/>
          </p:nvSpPr>
          <p:spPr>
            <a:xfrm>
              <a:off x="5141350" y="7081350"/>
              <a:ext cx="38375" cy="24625"/>
            </a:xfrm>
            <a:custGeom>
              <a:avLst/>
              <a:gdLst/>
              <a:ahLst/>
              <a:cxnLst/>
              <a:rect l="l" t="t" r="r" b="b"/>
              <a:pathLst>
                <a:path w="1535" h="985" extrusionOk="0">
                  <a:moveTo>
                    <a:pt x="0" y="0"/>
                  </a:moveTo>
                  <a:lnTo>
                    <a:pt x="0" y="0"/>
                  </a:lnTo>
                  <a:cubicBezTo>
                    <a:pt x="60" y="746"/>
                    <a:pt x="272" y="984"/>
                    <a:pt x="520" y="984"/>
                  </a:cubicBezTo>
                  <a:cubicBezTo>
                    <a:pt x="960" y="984"/>
                    <a:pt x="1513" y="234"/>
                    <a:pt x="1535" y="2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3"/>
            <p:cNvSpPr/>
            <p:nvPr/>
          </p:nvSpPr>
          <p:spPr>
            <a:xfrm>
              <a:off x="4795250" y="7245625"/>
              <a:ext cx="546250" cy="255200"/>
            </a:xfrm>
            <a:custGeom>
              <a:avLst/>
              <a:gdLst/>
              <a:ahLst/>
              <a:cxnLst/>
              <a:rect l="l" t="t" r="r" b="b"/>
              <a:pathLst>
                <a:path w="21850" h="10208" extrusionOk="0">
                  <a:moveTo>
                    <a:pt x="335" y="1"/>
                  </a:moveTo>
                  <a:lnTo>
                    <a:pt x="1" y="67"/>
                  </a:lnTo>
                  <a:cubicBezTo>
                    <a:pt x="1" y="167"/>
                    <a:pt x="1369" y="6505"/>
                    <a:pt x="6739" y="9074"/>
                  </a:cubicBezTo>
                  <a:cubicBezTo>
                    <a:pt x="8274" y="9841"/>
                    <a:pt x="9941" y="10208"/>
                    <a:pt x="11843" y="10208"/>
                  </a:cubicBezTo>
                  <a:cubicBezTo>
                    <a:pt x="14778" y="10208"/>
                    <a:pt x="18114" y="9241"/>
                    <a:pt x="21850" y="7373"/>
                  </a:cubicBezTo>
                  <a:lnTo>
                    <a:pt x="21716" y="7072"/>
                  </a:lnTo>
                  <a:cubicBezTo>
                    <a:pt x="18042" y="8899"/>
                    <a:pt x="14746" y="9817"/>
                    <a:pt x="11853" y="9817"/>
                  </a:cubicBezTo>
                  <a:cubicBezTo>
                    <a:pt x="10045" y="9817"/>
                    <a:pt x="8394" y="9459"/>
                    <a:pt x="6906" y="8740"/>
                  </a:cubicBezTo>
                  <a:cubicBezTo>
                    <a:pt x="1702" y="6238"/>
                    <a:pt x="335" y="34"/>
                    <a:pt x="3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3"/>
            <p:cNvSpPr/>
            <p:nvPr/>
          </p:nvSpPr>
          <p:spPr>
            <a:xfrm>
              <a:off x="4700200" y="7503300"/>
              <a:ext cx="501200" cy="354475"/>
            </a:xfrm>
            <a:custGeom>
              <a:avLst/>
              <a:gdLst/>
              <a:ahLst/>
              <a:cxnLst/>
              <a:rect l="l" t="t" r="r" b="b"/>
              <a:pathLst>
                <a:path w="20048" h="14179" extrusionOk="0">
                  <a:moveTo>
                    <a:pt x="9416" y="1"/>
                  </a:moveTo>
                  <a:cubicBezTo>
                    <a:pt x="4710" y="1"/>
                    <a:pt x="767" y="2564"/>
                    <a:pt x="401" y="6105"/>
                  </a:cubicBezTo>
                  <a:cubicBezTo>
                    <a:pt x="0" y="9975"/>
                    <a:pt x="4003" y="13577"/>
                    <a:pt x="9340" y="14111"/>
                  </a:cubicBezTo>
                  <a:cubicBezTo>
                    <a:pt x="9787" y="14156"/>
                    <a:pt x="10230" y="14178"/>
                    <a:pt x="10666" y="14178"/>
                  </a:cubicBezTo>
                  <a:cubicBezTo>
                    <a:pt x="15377" y="14178"/>
                    <a:pt x="19345" y="11615"/>
                    <a:pt x="19681" y="8073"/>
                  </a:cubicBezTo>
                  <a:cubicBezTo>
                    <a:pt x="20048" y="4137"/>
                    <a:pt x="16045" y="568"/>
                    <a:pt x="10741" y="68"/>
                  </a:cubicBezTo>
                  <a:cubicBezTo>
                    <a:pt x="10294" y="23"/>
                    <a:pt x="9852" y="1"/>
                    <a:pt x="94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3"/>
            <p:cNvSpPr/>
            <p:nvPr/>
          </p:nvSpPr>
          <p:spPr>
            <a:xfrm>
              <a:off x="4733550" y="7594200"/>
              <a:ext cx="108425" cy="97600"/>
            </a:xfrm>
            <a:custGeom>
              <a:avLst/>
              <a:gdLst/>
              <a:ahLst/>
              <a:cxnLst/>
              <a:rect l="l" t="t" r="r" b="b"/>
              <a:pathLst>
                <a:path w="4337" h="3904" extrusionOk="0">
                  <a:moveTo>
                    <a:pt x="2002" y="1"/>
                  </a:moveTo>
                  <a:cubicBezTo>
                    <a:pt x="1802" y="1"/>
                    <a:pt x="1635" y="68"/>
                    <a:pt x="1468" y="101"/>
                  </a:cubicBezTo>
                  <a:cubicBezTo>
                    <a:pt x="1301" y="134"/>
                    <a:pt x="1135" y="234"/>
                    <a:pt x="968" y="301"/>
                  </a:cubicBezTo>
                  <a:cubicBezTo>
                    <a:pt x="801" y="401"/>
                    <a:pt x="668" y="501"/>
                    <a:pt x="534" y="635"/>
                  </a:cubicBezTo>
                  <a:cubicBezTo>
                    <a:pt x="401" y="768"/>
                    <a:pt x="301" y="935"/>
                    <a:pt x="201" y="1102"/>
                  </a:cubicBezTo>
                  <a:cubicBezTo>
                    <a:pt x="134" y="1269"/>
                    <a:pt x="67" y="1469"/>
                    <a:pt x="34" y="1736"/>
                  </a:cubicBezTo>
                  <a:cubicBezTo>
                    <a:pt x="1" y="1902"/>
                    <a:pt x="1" y="2069"/>
                    <a:pt x="1" y="2236"/>
                  </a:cubicBezTo>
                  <a:cubicBezTo>
                    <a:pt x="1" y="2403"/>
                    <a:pt x="34" y="2503"/>
                    <a:pt x="67" y="2670"/>
                  </a:cubicBezTo>
                  <a:cubicBezTo>
                    <a:pt x="134" y="2803"/>
                    <a:pt x="201" y="2970"/>
                    <a:pt x="301" y="3103"/>
                  </a:cubicBezTo>
                  <a:cubicBezTo>
                    <a:pt x="367" y="3237"/>
                    <a:pt x="501" y="3303"/>
                    <a:pt x="634" y="3437"/>
                  </a:cubicBezTo>
                  <a:lnTo>
                    <a:pt x="1135" y="3670"/>
                  </a:lnTo>
                  <a:cubicBezTo>
                    <a:pt x="1301" y="3770"/>
                    <a:pt x="1502" y="3804"/>
                    <a:pt x="1735" y="3837"/>
                  </a:cubicBezTo>
                  <a:cubicBezTo>
                    <a:pt x="2035" y="3904"/>
                    <a:pt x="2302" y="3904"/>
                    <a:pt x="2536" y="3904"/>
                  </a:cubicBezTo>
                  <a:lnTo>
                    <a:pt x="2869" y="3904"/>
                  </a:lnTo>
                  <a:cubicBezTo>
                    <a:pt x="3003" y="3904"/>
                    <a:pt x="3069" y="3837"/>
                    <a:pt x="3203" y="3837"/>
                  </a:cubicBezTo>
                  <a:cubicBezTo>
                    <a:pt x="3303" y="3804"/>
                    <a:pt x="3403" y="3804"/>
                    <a:pt x="3503" y="3770"/>
                  </a:cubicBezTo>
                  <a:cubicBezTo>
                    <a:pt x="3636" y="3737"/>
                    <a:pt x="3670" y="3670"/>
                    <a:pt x="3737" y="3637"/>
                  </a:cubicBezTo>
                  <a:lnTo>
                    <a:pt x="3870" y="2403"/>
                  </a:lnTo>
                  <a:lnTo>
                    <a:pt x="4237" y="2436"/>
                  </a:lnTo>
                  <a:lnTo>
                    <a:pt x="4337" y="2002"/>
                  </a:lnTo>
                  <a:lnTo>
                    <a:pt x="1702" y="1635"/>
                  </a:lnTo>
                  <a:lnTo>
                    <a:pt x="1635" y="2236"/>
                  </a:lnTo>
                  <a:lnTo>
                    <a:pt x="3336" y="2336"/>
                  </a:lnTo>
                  <a:lnTo>
                    <a:pt x="3236" y="2770"/>
                  </a:lnTo>
                  <a:lnTo>
                    <a:pt x="3003" y="2903"/>
                  </a:lnTo>
                  <a:cubicBezTo>
                    <a:pt x="2903" y="2936"/>
                    <a:pt x="2836" y="2936"/>
                    <a:pt x="2736" y="2970"/>
                  </a:cubicBezTo>
                  <a:cubicBezTo>
                    <a:pt x="2669" y="2970"/>
                    <a:pt x="2569" y="3003"/>
                    <a:pt x="2502" y="3003"/>
                  </a:cubicBezTo>
                  <a:cubicBezTo>
                    <a:pt x="2402" y="3070"/>
                    <a:pt x="2369" y="3070"/>
                    <a:pt x="2302" y="3070"/>
                  </a:cubicBezTo>
                  <a:lnTo>
                    <a:pt x="1802" y="3070"/>
                  </a:lnTo>
                  <a:cubicBezTo>
                    <a:pt x="1535" y="3003"/>
                    <a:pt x="1301" y="2970"/>
                    <a:pt x="1135" y="2903"/>
                  </a:cubicBezTo>
                  <a:cubicBezTo>
                    <a:pt x="901" y="2803"/>
                    <a:pt x="801" y="2736"/>
                    <a:pt x="668" y="2603"/>
                  </a:cubicBezTo>
                  <a:cubicBezTo>
                    <a:pt x="534" y="2469"/>
                    <a:pt x="468" y="2336"/>
                    <a:pt x="401" y="2169"/>
                  </a:cubicBezTo>
                  <a:cubicBezTo>
                    <a:pt x="367" y="2002"/>
                    <a:pt x="334" y="1836"/>
                    <a:pt x="367" y="1669"/>
                  </a:cubicBezTo>
                  <a:cubicBezTo>
                    <a:pt x="401" y="1569"/>
                    <a:pt x="468" y="1435"/>
                    <a:pt x="501" y="1335"/>
                  </a:cubicBezTo>
                  <a:cubicBezTo>
                    <a:pt x="534" y="1269"/>
                    <a:pt x="634" y="1168"/>
                    <a:pt x="701" y="1102"/>
                  </a:cubicBezTo>
                  <a:cubicBezTo>
                    <a:pt x="801" y="1002"/>
                    <a:pt x="868" y="968"/>
                    <a:pt x="1001" y="935"/>
                  </a:cubicBezTo>
                  <a:cubicBezTo>
                    <a:pt x="1135" y="902"/>
                    <a:pt x="1235" y="835"/>
                    <a:pt x="1368" y="835"/>
                  </a:cubicBezTo>
                  <a:lnTo>
                    <a:pt x="1735" y="835"/>
                  </a:lnTo>
                  <a:cubicBezTo>
                    <a:pt x="1902" y="835"/>
                    <a:pt x="2035" y="902"/>
                    <a:pt x="2169" y="902"/>
                  </a:cubicBezTo>
                  <a:lnTo>
                    <a:pt x="2669" y="1002"/>
                  </a:lnTo>
                  <a:cubicBezTo>
                    <a:pt x="2803" y="1068"/>
                    <a:pt x="2969" y="1102"/>
                    <a:pt x="3136" y="1168"/>
                  </a:cubicBezTo>
                  <a:cubicBezTo>
                    <a:pt x="3303" y="1269"/>
                    <a:pt x="3470" y="1335"/>
                    <a:pt x="3636" y="1469"/>
                  </a:cubicBezTo>
                  <a:lnTo>
                    <a:pt x="4337" y="234"/>
                  </a:lnTo>
                  <a:lnTo>
                    <a:pt x="4137" y="101"/>
                  </a:lnTo>
                  <a:lnTo>
                    <a:pt x="3970" y="601"/>
                  </a:lnTo>
                  <a:cubicBezTo>
                    <a:pt x="3903" y="568"/>
                    <a:pt x="3870" y="501"/>
                    <a:pt x="3803" y="468"/>
                  </a:cubicBezTo>
                  <a:cubicBezTo>
                    <a:pt x="3703" y="435"/>
                    <a:pt x="3670" y="401"/>
                    <a:pt x="3570" y="335"/>
                  </a:cubicBezTo>
                  <a:cubicBezTo>
                    <a:pt x="3503" y="301"/>
                    <a:pt x="3403" y="301"/>
                    <a:pt x="3336" y="268"/>
                  </a:cubicBezTo>
                  <a:cubicBezTo>
                    <a:pt x="3236" y="234"/>
                    <a:pt x="3169" y="234"/>
                    <a:pt x="3069" y="168"/>
                  </a:cubicBezTo>
                  <a:cubicBezTo>
                    <a:pt x="2903" y="134"/>
                    <a:pt x="2736" y="101"/>
                    <a:pt x="2536" y="68"/>
                  </a:cubicBezTo>
                  <a:cubicBezTo>
                    <a:pt x="2336" y="1"/>
                    <a:pt x="2169" y="1"/>
                    <a:pt x="20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3"/>
            <p:cNvSpPr/>
            <p:nvPr/>
          </p:nvSpPr>
          <p:spPr>
            <a:xfrm>
              <a:off x="4831125" y="7621725"/>
              <a:ext cx="108425" cy="118450"/>
            </a:xfrm>
            <a:custGeom>
              <a:avLst/>
              <a:gdLst/>
              <a:ahLst/>
              <a:cxnLst/>
              <a:rect l="l" t="t" r="r" b="b"/>
              <a:pathLst>
                <a:path w="4337" h="4738" extrusionOk="0">
                  <a:moveTo>
                    <a:pt x="1335" y="1"/>
                  </a:moveTo>
                  <a:lnTo>
                    <a:pt x="1034" y="801"/>
                  </a:lnTo>
                  <a:lnTo>
                    <a:pt x="1702" y="1001"/>
                  </a:lnTo>
                  <a:lnTo>
                    <a:pt x="1001" y="3136"/>
                  </a:lnTo>
                  <a:lnTo>
                    <a:pt x="301" y="2836"/>
                  </a:lnTo>
                  <a:lnTo>
                    <a:pt x="0" y="3603"/>
                  </a:lnTo>
                  <a:lnTo>
                    <a:pt x="3469" y="4737"/>
                  </a:lnTo>
                  <a:lnTo>
                    <a:pt x="4337" y="3370"/>
                  </a:lnTo>
                  <a:lnTo>
                    <a:pt x="3803" y="3236"/>
                  </a:lnTo>
                  <a:lnTo>
                    <a:pt x="3336" y="4070"/>
                  </a:lnTo>
                  <a:lnTo>
                    <a:pt x="1501" y="3336"/>
                  </a:lnTo>
                  <a:lnTo>
                    <a:pt x="2502" y="1235"/>
                  </a:lnTo>
                  <a:lnTo>
                    <a:pt x="3203" y="1502"/>
                  </a:lnTo>
                  <a:lnTo>
                    <a:pt x="3469" y="868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3"/>
            <p:cNvSpPr/>
            <p:nvPr/>
          </p:nvSpPr>
          <p:spPr>
            <a:xfrm>
              <a:off x="4951200" y="7620900"/>
              <a:ext cx="128450" cy="106550"/>
            </a:xfrm>
            <a:custGeom>
              <a:avLst/>
              <a:gdLst/>
              <a:ahLst/>
              <a:cxnLst/>
              <a:rect l="l" t="t" r="r" b="b"/>
              <a:pathLst>
                <a:path w="5138" h="4262" extrusionOk="0">
                  <a:moveTo>
                    <a:pt x="134" y="0"/>
                  </a:moveTo>
                  <a:lnTo>
                    <a:pt x="1" y="834"/>
                  </a:lnTo>
                  <a:lnTo>
                    <a:pt x="801" y="901"/>
                  </a:lnTo>
                  <a:cubicBezTo>
                    <a:pt x="768" y="1101"/>
                    <a:pt x="701" y="1268"/>
                    <a:pt x="668" y="1435"/>
                  </a:cubicBezTo>
                  <a:cubicBezTo>
                    <a:pt x="635" y="1602"/>
                    <a:pt x="601" y="1768"/>
                    <a:pt x="534" y="1902"/>
                  </a:cubicBezTo>
                  <a:cubicBezTo>
                    <a:pt x="501" y="2035"/>
                    <a:pt x="468" y="2169"/>
                    <a:pt x="468" y="2235"/>
                  </a:cubicBezTo>
                  <a:cubicBezTo>
                    <a:pt x="401" y="2335"/>
                    <a:pt x="401" y="2402"/>
                    <a:pt x="401" y="2435"/>
                  </a:cubicBezTo>
                  <a:cubicBezTo>
                    <a:pt x="368" y="2669"/>
                    <a:pt x="401" y="2869"/>
                    <a:pt x="468" y="3069"/>
                  </a:cubicBezTo>
                  <a:cubicBezTo>
                    <a:pt x="534" y="3269"/>
                    <a:pt x="635" y="3436"/>
                    <a:pt x="768" y="3603"/>
                  </a:cubicBezTo>
                  <a:cubicBezTo>
                    <a:pt x="868" y="3770"/>
                    <a:pt x="1035" y="3903"/>
                    <a:pt x="1235" y="4037"/>
                  </a:cubicBezTo>
                  <a:cubicBezTo>
                    <a:pt x="1468" y="4103"/>
                    <a:pt x="1669" y="4203"/>
                    <a:pt x="1969" y="4237"/>
                  </a:cubicBezTo>
                  <a:cubicBezTo>
                    <a:pt x="2069" y="4253"/>
                    <a:pt x="2161" y="4262"/>
                    <a:pt x="2248" y="4262"/>
                  </a:cubicBezTo>
                  <a:cubicBezTo>
                    <a:pt x="2336" y="4262"/>
                    <a:pt x="2419" y="4253"/>
                    <a:pt x="2503" y="4237"/>
                  </a:cubicBezTo>
                  <a:cubicBezTo>
                    <a:pt x="2636" y="4203"/>
                    <a:pt x="2803" y="4170"/>
                    <a:pt x="2903" y="4103"/>
                  </a:cubicBezTo>
                  <a:cubicBezTo>
                    <a:pt x="3036" y="4070"/>
                    <a:pt x="3170" y="4003"/>
                    <a:pt x="3270" y="3903"/>
                  </a:cubicBezTo>
                  <a:cubicBezTo>
                    <a:pt x="3336" y="3836"/>
                    <a:pt x="3437" y="3703"/>
                    <a:pt x="3503" y="3603"/>
                  </a:cubicBezTo>
                  <a:cubicBezTo>
                    <a:pt x="3537" y="3536"/>
                    <a:pt x="3637" y="3436"/>
                    <a:pt x="3670" y="3336"/>
                  </a:cubicBezTo>
                  <a:cubicBezTo>
                    <a:pt x="3703" y="3236"/>
                    <a:pt x="3737" y="3103"/>
                    <a:pt x="3803" y="3036"/>
                  </a:cubicBezTo>
                  <a:cubicBezTo>
                    <a:pt x="3803" y="2936"/>
                    <a:pt x="3803" y="2902"/>
                    <a:pt x="3970" y="2736"/>
                  </a:cubicBezTo>
                  <a:cubicBezTo>
                    <a:pt x="3970" y="2702"/>
                    <a:pt x="4004" y="2602"/>
                    <a:pt x="4004" y="2502"/>
                  </a:cubicBezTo>
                  <a:cubicBezTo>
                    <a:pt x="4004" y="2402"/>
                    <a:pt x="4004" y="2269"/>
                    <a:pt x="4037" y="2102"/>
                  </a:cubicBezTo>
                  <a:cubicBezTo>
                    <a:pt x="4037" y="2035"/>
                    <a:pt x="4104" y="1868"/>
                    <a:pt x="4104" y="1735"/>
                  </a:cubicBezTo>
                  <a:cubicBezTo>
                    <a:pt x="4104" y="1602"/>
                    <a:pt x="4137" y="1435"/>
                    <a:pt x="4137" y="1268"/>
                  </a:cubicBezTo>
                  <a:lnTo>
                    <a:pt x="5038" y="1335"/>
                  </a:lnTo>
                  <a:lnTo>
                    <a:pt x="5138" y="668"/>
                  </a:lnTo>
                  <a:lnTo>
                    <a:pt x="2836" y="367"/>
                  </a:lnTo>
                  <a:lnTo>
                    <a:pt x="2769" y="1201"/>
                  </a:lnTo>
                  <a:lnTo>
                    <a:pt x="3603" y="1235"/>
                  </a:lnTo>
                  <a:cubicBezTo>
                    <a:pt x="3537" y="1435"/>
                    <a:pt x="3537" y="1602"/>
                    <a:pt x="3537" y="1768"/>
                  </a:cubicBezTo>
                  <a:cubicBezTo>
                    <a:pt x="3503" y="1935"/>
                    <a:pt x="3503" y="2069"/>
                    <a:pt x="3503" y="2202"/>
                  </a:cubicBezTo>
                  <a:cubicBezTo>
                    <a:pt x="3503" y="2335"/>
                    <a:pt x="3470" y="2435"/>
                    <a:pt x="3470" y="2536"/>
                  </a:cubicBezTo>
                  <a:cubicBezTo>
                    <a:pt x="3470" y="2702"/>
                    <a:pt x="3437" y="2836"/>
                    <a:pt x="3370" y="2902"/>
                  </a:cubicBezTo>
                  <a:cubicBezTo>
                    <a:pt x="3336" y="3036"/>
                    <a:pt x="3303" y="3069"/>
                    <a:pt x="3203" y="3169"/>
                  </a:cubicBezTo>
                  <a:cubicBezTo>
                    <a:pt x="3136" y="3236"/>
                    <a:pt x="3036" y="3269"/>
                    <a:pt x="2970" y="3336"/>
                  </a:cubicBezTo>
                  <a:cubicBezTo>
                    <a:pt x="2869" y="3369"/>
                    <a:pt x="2769" y="3403"/>
                    <a:pt x="2669" y="3403"/>
                  </a:cubicBezTo>
                  <a:lnTo>
                    <a:pt x="2336" y="3403"/>
                  </a:lnTo>
                  <a:cubicBezTo>
                    <a:pt x="2202" y="3403"/>
                    <a:pt x="2136" y="3369"/>
                    <a:pt x="2002" y="3369"/>
                  </a:cubicBezTo>
                  <a:cubicBezTo>
                    <a:pt x="1835" y="3369"/>
                    <a:pt x="1702" y="3336"/>
                    <a:pt x="1602" y="3269"/>
                  </a:cubicBezTo>
                  <a:cubicBezTo>
                    <a:pt x="1468" y="3236"/>
                    <a:pt x="1368" y="3203"/>
                    <a:pt x="1302" y="3103"/>
                  </a:cubicBezTo>
                  <a:cubicBezTo>
                    <a:pt x="1202" y="3036"/>
                    <a:pt x="1168" y="2936"/>
                    <a:pt x="1135" y="2836"/>
                  </a:cubicBezTo>
                  <a:cubicBezTo>
                    <a:pt x="1102" y="2702"/>
                    <a:pt x="1102" y="2536"/>
                    <a:pt x="1135" y="2369"/>
                  </a:cubicBezTo>
                  <a:cubicBezTo>
                    <a:pt x="1168" y="2335"/>
                    <a:pt x="1168" y="2202"/>
                    <a:pt x="1202" y="2069"/>
                  </a:cubicBezTo>
                  <a:cubicBezTo>
                    <a:pt x="1268" y="2002"/>
                    <a:pt x="1302" y="1835"/>
                    <a:pt x="1335" y="1668"/>
                  </a:cubicBezTo>
                  <a:cubicBezTo>
                    <a:pt x="1368" y="1435"/>
                    <a:pt x="1468" y="1235"/>
                    <a:pt x="1535" y="1001"/>
                  </a:cubicBezTo>
                  <a:lnTo>
                    <a:pt x="2269" y="1068"/>
                  </a:lnTo>
                  <a:lnTo>
                    <a:pt x="2369" y="401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3"/>
            <p:cNvSpPr/>
            <p:nvPr/>
          </p:nvSpPr>
          <p:spPr>
            <a:xfrm>
              <a:off x="5045450" y="7659250"/>
              <a:ext cx="125100" cy="117625"/>
            </a:xfrm>
            <a:custGeom>
              <a:avLst/>
              <a:gdLst/>
              <a:ahLst/>
              <a:cxnLst/>
              <a:rect l="l" t="t" r="r" b="b"/>
              <a:pathLst>
                <a:path w="5004" h="4705" extrusionOk="0">
                  <a:moveTo>
                    <a:pt x="1334" y="1"/>
                  </a:moveTo>
                  <a:lnTo>
                    <a:pt x="1001" y="901"/>
                  </a:lnTo>
                  <a:lnTo>
                    <a:pt x="1668" y="1135"/>
                  </a:lnTo>
                  <a:lnTo>
                    <a:pt x="1101" y="2836"/>
                  </a:lnTo>
                  <a:lnTo>
                    <a:pt x="367" y="2536"/>
                  </a:lnTo>
                  <a:lnTo>
                    <a:pt x="0" y="3503"/>
                  </a:lnTo>
                  <a:lnTo>
                    <a:pt x="3669" y="4704"/>
                  </a:lnTo>
                  <a:lnTo>
                    <a:pt x="4236" y="3470"/>
                  </a:lnTo>
                  <a:lnTo>
                    <a:pt x="3870" y="3303"/>
                  </a:lnTo>
                  <a:lnTo>
                    <a:pt x="3569" y="3737"/>
                  </a:lnTo>
                  <a:lnTo>
                    <a:pt x="1601" y="3003"/>
                  </a:lnTo>
                  <a:lnTo>
                    <a:pt x="1901" y="2403"/>
                  </a:lnTo>
                  <a:lnTo>
                    <a:pt x="3036" y="2970"/>
                  </a:lnTo>
                  <a:lnTo>
                    <a:pt x="3202" y="2403"/>
                  </a:lnTo>
                  <a:lnTo>
                    <a:pt x="2068" y="2036"/>
                  </a:lnTo>
                  <a:lnTo>
                    <a:pt x="2402" y="1335"/>
                  </a:lnTo>
                  <a:lnTo>
                    <a:pt x="4270" y="1902"/>
                  </a:lnTo>
                  <a:lnTo>
                    <a:pt x="4036" y="2769"/>
                  </a:lnTo>
                  <a:lnTo>
                    <a:pt x="4437" y="2870"/>
                  </a:lnTo>
                  <a:lnTo>
                    <a:pt x="5004" y="1469"/>
                  </a:lnTo>
                  <a:lnTo>
                    <a:pt x="13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3"/>
            <p:cNvSpPr/>
            <p:nvPr/>
          </p:nvSpPr>
          <p:spPr>
            <a:xfrm>
              <a:off x="5224725" y="7105525"/>
              <a:ext cx="95925" cy="79250"/>
            </a:xfrm>
            <a:custGeom>
              <a:avLst/>
              <a:gdLst/>
              <a:ahLst/>
              <a:cxnLst/>
              <a:rect l="l" t="t" r="r" b="b"/>
              <a:pathLst>
                <a:path w="3837" h="3170" extrusionOk="0">
                  <a:moveTo>
                    <a:pt x="868" y="1"/>
                  </a:moveTo>
                  <a:lnTo>
                    <a:pt x="1" y="2469"/>
                  </a:lnTo>
                  <a:lnTo>
                    <a:pt x="3170" y="3170"/>
                  </a:lnTo>
                  <a:lnTo>
                    <a:pt x="3837" y="1202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3"/>
            <p:cNvSpPr/>
            <p:nvPr/>
          </p:nvSpPr>
          <p:spPr>
            <a:xfrm>
              <a:off x="5124675" y="7128875"/>
              <a:ext cx="168475" cy="85925"/>
            </a:xfrm>
            <a:custGeom>
              <a:avLst/>
              <a:gdLst/>
              <a:ahLst/>
              <a:cxnLst/>
              <a:rect l="l" t="t" r="r" b="b"/>
              <a:pathLst>
                <a:path w="6739" h="3437" extrusionOk="0">
                  <a:moveTo>
                    <a:pt x="500" y="1"/>
                  </a:moveTo>
                  <a:lnTo>
                    <a:pt x="0" y="368"/>
                  </a:lnTo>
                  <a:cubicBezTo>
                    <a:pt x="100" y="501"/>
                    <a:pt x="2402" y="3436"/>
                    <a:pt x="4503" y="3436"/>
                  </a:cubicBezTo>
                  <a:lnTo>
                    <a:pt x="4703" y="3436"/>
                  </a:lnTo>
                  <a:cubicBezTo>
                    <a:pt x="5571" y="3370"/>
                    <a:pt x="6271" y="2736"/>
                    <a:pt x="6738" y="1602"/>
                  </a:cubicBezTo>
                  <a:lnTo>
                    <a:pt x="6171" y="1368"/>
                  </a:lnTo>
                  <a:cubicBezTo>
                    <a:pt x="5771" y="2236"/>
                    <a:pt x="5270" y="2736"/>
                    <a:pt x="4670" y="2836"/>
                  </a:cubicBezTo>
                  <a:cubicBezTo>
                    <a:pt x="4614" y="2842"/>
                    <a:pt x="4557" y="2845"/>
                    <a:pt x="4499" y="2845"/>
                  </a:cubicBezTo>
                  <a:cubicBezTo>
                    <a:pt x="2993" y="2845"/>
                    <a:pt x="1143" y="804"/>
                    <a:pt x="5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3"/>
            <p:cNvSpPr/>
            <p:nvPr/>
          </p:nvSpPr>
          <p:spPr>
            <a:xfrm>
              <a:off x="4083075" y="7208925"/>
              <a:ext cx="539600" cy="335275"/>
            </a:xfrm>
            <a:custGeom>
              <a:avLst/>
              <a:gdLst/>
              <a:ahLst/>
              <a:cxnLst/>
              <a:rect l="l" t="t" r="r" b="b"/>
              <a:pathLst>
                <a:path w="21584" h="13411" extrusionOk="0">
                  <a:moveTo>
                    <a:pt x="2636" y="1"/>
                  </a:moveTo>
                  <a:lnTo>
                    <a:pt x="1" y="2436"/>
                  </a:lnTo>
                  <a:cubicBezTo>
                    <a:pt x="735" y="3437"/>
                    <a:pt x="1602" y="4337"/>
                    <a:pt x="1602" y="4337"/>
                  </a:cubicBezTo>
                  <a:lnTo>
                    <a:pt x="19482" y="13411"/>
                  </a:lnTo>
                  <a:lnTo>
                    <a:pt x="21583" y="9141"/>
                  </a:lnTo>
                  <a:lnTo>
                    <a:pt x="4404" y="301"/>
                  </a:lnTo>
                  <a:cubicBezTo>
                    <a:pt x="4404" y="301"/>
                    <a:pt x="3637" y="134"/>
                    <a:pt x="2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3"/>
            <p:cNvSpPr/>
            <p:nvPr/>
          </p:nvSpPr>
          <p:spPr>
            <a:xfrm>
              <a:off x="4125625" y="7222275"/>
              <a:ext cx="74225" cy="95100"/>
            </a:xfrm>
            <a:custGeom>
              <a:avLst/>
              <a:gdLst/>
              <a:ahLst/>
              <a:cxnLst/>
              <a:rect l="l" t="t" r="r" b="b"/>
              <a:pathLst>
                <a:path w="2969" h="3804" extrusionOk="0">
                  <a:moveTo>
                    <a:pt x="2535" y="1"/>
                  </a:moveTo>
                  <a:cubicBezTo>
                    <a:pt x="2469" y="1702"/>
                    <a:pt x="968" y="1702"/>
                    <a:pt x="867" y="1702"/>
                  </a:cubicBezTo>
                  <a:lnTo>
                    <a:pt x="467" y="1702"/>
                  </a:lnTo>
                  <a:lnTo>
                    <a:pt x="701" y="2035"/>
                  </a:lnTo>
                  <a:cubicBezTo>
                    <a:pt x="867" y="2336"/>
                    <a:pt x="968" y="2536"/>
                    <a:pt x="867" y="2769"/>
                  </a:cubicBezTo>
                  <a:cubicBezTo>
                    <a:pt x="734" y="3103"/>
                    <a:pt x="200" y="3336"/>
                    <a:pt x="0" y="3370"/>
                  </a:cubicBezTo>
                  <a:lnTo>
                    <a:pt x="134" y="3803"/>
                  </a:lnTo>
                  <a:cubicBezTo>
                    <a:pt x="134" y="3803"/>
                    <a:pt x="334" y="3770"/>
                    <a:pt x="534" y="3637"/>
                  </a:cubicBezTo>
                  <a:cubicBezTo>
                    <a:pt x="801" y="3503"/>
                    <a:pt x="1134" y="3270"/>
                    <a:pt x="1301" y="2836"/>
                  </a:cubicBezTo>
                  <a:cubicBezTo>
                    <a:pt x="1368" y="2603"/>
                    <a:pt x="1368" y="2336"/>
                    <a:pt x="1234" y="2035"/>
                  </a:cubicBezTo>
                  <a:cubicBezTo>
                    <a:pt x="1801" y="1969"/>
                    <a:pt x="2902" y="1535"/>
                    <a:pt x="29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3"/>
            <p:cNvSpPr/>
            <p:nvPr/>
          </p:nvSpPr>
          <p:spPr>
            <a:xfrm>
              <a:off x="4169825" y="7309000"/>
              <a:ext cx="418650" cy="209350"/>
            </a:xfrm>
            <a:custGeom>
              <a:avLst/>
              <a:gdLst/>
              <a:ahLst/>
              <a:cxnLst/>
              <a:rect l="l" t="t" r="r" b="b"/>
              <a:pathLst>
                <a:path w="16746" h="8374" extrusionOk="0">
                  <a:moveTo>
                    <a:pt x="167" y="1"/>
                  </a:moveTo>
                  <a:lnTo>
                    <a:pt x="0" y="368"/>
                  </a:lnTo>
                  <a:lnTo>
                    <a:pt x="16545" y="8373"/>
                  </a:lnTo>
                  <a:lnTo>
                    <a:pt x="16745" y="8007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3"/>
            <p:cNvSpPr/>
            <p:nvPr/>
          </p:nvSpPr>
          <p:spPr>
            <a:xfrm>
              <a:off x="4191500" y="7259800"/>
              <a:ext cx="416975" cy="216850"/>
            </a:xfrm>
            <a:custGeom>
              <a:avLst/>
              <a:gdLst/>
              <a:ahLst/>
              <a:cxnLst/>
              <a:rect l="l" t="t" r="r" b="b"/>
              <a:pathLst>
                <a:path w="16679" h="8674" extrusionOk="0">
                  <a:moveTo>
                    <a:pt x="167" y="1"/>
                  </a:moveTo>
                  <a:lnTo>
                    <a:pt x="0" y="368"/>
                  </a:lnTo>
                  <a:lnTo>
                    <a:pt x="16479" y="8674"/>
                  </a:lnTo>
                  <a:lnTo>
                    <a:pt x="16679" y="8307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3"/>
            <p:cNvSpPr/>
            <p:nvPr/>
          </p:nvSpPr>
          <p:spPr>
            <a:xfrm>
              <a:off x="4050575" y="7202775"/>
              <a:ext cx="99250" cy="67900"/>
            </a:xfrm>
            <a:custGeom>
              <a:avLst/>
              <a:gdLst/>
              <a:ahLst/>
              <a:cxnLst/>
              <a:rect l="l" t="t" r="r" b="b"/>
              <a:pathLst>
                <a:path w="3970" h="2716" extrusionOk="0">
                  <a:moveTo>
                    <a:pt x="1524" y="1"/>
                  </a:moveTo>
                  <a:cubicBezTo>
                    <a:pt x="812" y="1"/>
                    <a:pt x="265" y="102"/>
                    <a:pt x="167" y="380"/>
                  </a:cubicBezTo>
                  <a:cubicBezTo>
                    <a:pt x="0" y="781"/>
                    <a:pt x="634" y="1781"/>
                    <a:pt x="1368" y="2715"/>
                  </a:cubicBezTo>
                  <a:lnTo>
                    <a:pt x="3970" y="247"/>
                  </a:lnTo>
                  <a:cubicBezTo>
                    <a:pt x="3187" y="111"/>
                    <a:pt x="2266" y="1"/>
                    <a:pt x="1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0" name="Google Shape;1380;p43"/>
          <p:cNvGrpSpPr/>
          <p:nvPr/>
        </p:nvGrpSpPr>
        <p:grpSpPr>
          <a:xfrm flipH="1">
            <a:off x="6391973" y="2254875"/>
            <a:ext cx="1579402" cy="1908959"/>
            <a:chOff x="-4034375" y="11275"/>
            <a:chExt cx="1850500" cy="2236625"/>
          </a:xfrm>
        </p:grpSpPr>
        <p:sp>
          <p:nvSpPr>
            <p:cNvPr id="1381" name="Google Shape;1381;p43"/>
            <p:cNvSpPr/>
            <p:nvPr/>
          </p:nvSpPr>
          <p:spPr>
            <a:xfrm>
              <a:off x="-3960150" y="11275"/>
              <a:ext cx="1776275" cy="2236625"/>
            </a:xfrm>
            <a:custGeom>
              <a:avLst/>
              <a:gdLst/>
              <a:ahLst/>
              <a:cxnLst/>
              <a:rect l="l" t="t" r="r" b="b"/>
              <a:pathLst>
                <a:path w="71051" h="89465" extrusionOk="0">
                  <a:moveTo>
                    <a:pt x="36026" y="1"/>
                  </a:moveTo>
                  <a:cubicBezTo>
                    <a:pt x="32390" y="1"/>
                    <a:pt x="28454" y="668"/>
                    <a:pt x="24418" y="1936"/>
                  </a:cubicBezTo>
                  <a:cubicBezTo>
                    <a:pt x="8740" y="6939"/>
                    <a:pt x="3436" y="17714"/>
                    <a:pt x="1768" y="25886"/>
                  </a:cubicBezTo>
                  <a:cubicBezTo>
                    <a:pt x="0" y="34592"/>
                    <a:pt x="1835" y="42031"/>
                    <a:pt x="1902" y="42364"/>
                  </a:cubicBezTo>
                  <a:cubicBezTo>
                    <a:pt x="2068" y="43032"/>
                    <a:pt x="2535" y="43599"/>
                    <a:pt x="3169" y="43932"/>
                  </a:cubicBezTo>
                  <a:cubicBezTo>
                    <a:pt x="3536" y="44132"/>
                    <a:pt x="3903" y="44233"/>
                    <a:pt x="4337" y="44233"/>
                  </a:cubicBezTo>
                  <a:cubicBezTo>
                    <a:pt x="4604" y="44233"/>
                    <a:pt x="4904" y="44132"/>
                    <a:pt x="5204" y="44066"/>
                  </a:cubicBezTo>
                  <a:lnTo>
                    <a:pt x="7339" y="43265"/>
                  </a:lnTo>
                  <a:lnTo>
                    <a:pt x="7339" y="43699"/>
                  </a:lnTo>
                  <a:cubicBezTo>
                    <a:pt x="7205" y="43866"/>
                    <a:pt x="7039" y="43966"/>
                    <a:pt x="6905" y="44132"/>
                  </a:cubicBezTo>
                  <a:cubicBezTo>
                    <a:pt x="5237" y="46101"/>
                    <a:pt x="4437" y="48769"/>
                    <a:pt x="4870" y="51071"/>
                  </a:cubicBezTo>
                  <a:cubicBezTo>
                    <a:pt x="5237" y="52939"/>
                    <a:pt x="6371" y="54540"/>
                    <a:pt x="8106" y="55474"/>
                  </a:cubicBezTo>
                  <a:cubicBezTo>
                    <a:pt x="9407" y="56208"/>
                    <a:pt x="11008" y="56575"/>
                    <a:pt x="12843" y="56575"/>
                  </a:cubicBezTo>
                  <a:cubicBezTo>
                    <a:pt x="13710" y="56575"/>
                    <a:pt x="14611" y="56475"/>
                    <a:pt x="15578" y="56308"/>
                  </a:cubicBezTo>
                  <a:cubicBezTo>
                    <a:pt x="17079" y="56074"/>
                    <a:pt x="18580" y="55707"/>
                    <a:pt x="20048" y="55107"/>
                  </a:cubicBezTo>
                  <a:cubicBezTo>
                    <a:pt x="21582" y="56541"/>
                    <a:pt x="23550" y="57575"/>
                    <a:pt x="25885" y="58142"/>
                  </a:cubicBezTo>
                  <a:cubicBezTo>
                    <a:pt x="25285" y="60244"/>
                    <a:pt x="25552" y="62612"/>
                    <a:pt x="26619" y="65214"/>
                  </a:cubicBezTo>
                  <a:cubicBezTo>
                    <a:pt x="23751" y="66248"/>
                    <a:pt x="22249" y="67116"/>
                    <a:pt x="22183" y="67149"/>
                  </a:cubicBezTo>
                  <a:cubicBezTo>
                    <a:pt x="21249" y="67649"/>
                    <a:pt x="20782" y="68717"/>
                    <a:pt x="20949" y="69717"/>
                  </a:cubicBezTo>
                  <a:lnTo>
                    <a:pt x="21582" y="73720"/>
                  </a:lnTo>
                  <a:cubicBezTo>
                    <a:pt x="21716" y="74387"/>
                    <a:pt x="22083" y="74988"/>
                    <a:pt x="22616" y="75388"/>
                  </a:cubicBezTo>
                  <a:cubicBezTo>
                    <a:pt x="22950" y="75622"/>
                    <a:pt x="23350" y="75888"/>
                    <a:pt x="23717" y="76122"/>
                  </a:cubicBezTo>
                  <a:lnTo>
                    <a:pt x="23017" y="83227"/>
                  </a:lnTo>
                  <a:cubicBezTo>
                    <a:pt x="22917" y="83928"/>
                    <a:pt x="23183" y="84595"/>
                    <a:pt x="23617" y="85128"/>
                  </a:cubicBezTo>
                  <a:cubicBezTo>
                    <a:pt x="24084" y="85662"/>
                    <a:pt x="24751" y="85962"/>
                    <a:pt x="25452" y="85962"/>
                  </a:cubicBezTo>
                  <a:lnTo>
                    <a:pt x="28054" y="85962"/>
                  </a:lnTo>
                  <a:lnTo>
                    <a:pt x="27954" y="86596"/>
                  </a:lnTo>
                  <a:cubicBezTo>
                    <a:pt x="27887" y="87297"/>
                    <a:pt x="28087" y="88064"/>
                    <a:pt x="28554" y="88598"/>
                  </a:cubicBezTo>
                  <a:cubicBezTo>
                    <a:pt x="29054" y="89131"/>
                    <a:pt x="29721" y="89465"/>
                    <a:pt x="30455" y="89465"/>
                  </a:cubicBezTo>
                  <a:lnTo>
                    <a:pt x="33691" y="89465"/>
                  </a:lnTo>
                  <a:cubicBezTo>
                    <a:pt x="35059" y="89465"/>
                    <a:pt x="36126" y="88431"/>
                    <a:pt x="36193" y="87063"/>
                  </a:cubicBezTo>
                  <a:lnTo>
                    <a:pt x="36360" y="81126"/>
                  </a:lnTo>
                  <a:cubicBezTo>
                    <a:pt x="38528" y="81493"/>
                    <a:pt x="40763" y="81726"/>
                    <a:pt x="43031" y="81726"/>
                  </a:cubicBezTo>
                  <a:cubicBezTo>
                    <a:pt x="46867" y="81726"/>
                    <a:pt x="50870" y="81159"/>
                    <a:pt x="54906" y="80058"/>
                  </a:cubicBezTo>
                  <a:lnTo>
                    <a:pt x="54906" y="80058"/>
                  </a:lnTo>
                  <a:lnTo>
                    <a:pt x="54873" y="80759"/>
                  </a:lnTo>
                  <a:cubicBezTo>
                    <a:pt x="54873" y="81426"/>
                    <a:pt x="55106" y="82093"/>
                    <a:pt x="55573" y="82593"/>
                  </a:cubicBezTo>
                  <a:cubicBezTo>
                    <a:pt x="56040" y="83094"/>
                    <a:pt x="56707" y="83394"/>
                    <a:pt x="57375" y="83394"/>
                  </a:cubicBezTo>
                  <a:lnTo>
                    <a:pt x="59910" y="83394"/>
                  </a:lnTo>
                  <a:cubicBezTo>
                    <a:pt x="60277" y="83394"/>
                    <a:pt x="60644" y="83294"/>
                    <a:pt x="60977" y="83127"/>
                  </a:cubicBezTo>
                  <a:lnTo>
                    <a:pt x="60977" y="83427"/>
                  </a:lnTo>
                  <a:cubicBezTo>
                    <a:pt x="60977" y="84795"/>
                    <a:pt x="62111" y="85929"/>
                    <a:pt x="63479" y="85929"/>
                  </a:cubicBezTo>
                  <a:lnTo>
                    <a:pt x="66548" y="85929"/>
                  </a:lnTo>
                  <a:cubicBezTo>
                    <a:pt x="67248" y="85929"/>
                    <a:pt x="67949" y="85629"/>
                    <a:pt x="68416" y="85095"/>
                  </a:cubicBezTo>
                  <a:cubicBezTo>
                    <a:pt x="68883" y="84561"/>
                    <a:pt x="69083" y="83828"/>
                    <a:pt x="68983" y="83127"/>
                  </a:cubicBezTo>
                  <a:lnTo>
                    <a:pt x="67882" y="74588"/>
                  </a:lnTo>
                  <a:cubicBezTo>
                    <a:pt x="68816" y="73987"/>
                    <a:pt x="69383" y="73654"/>
                    <a:pt x="69416" y="73620"/>
                  </a:cubicBezTo>
                  <a:cubicBezTo>
                    <a:pt x="70050" y="73153"/>
                    <a:pt x="70417" y="72486"/>
                    <a:pt x="70484" y="71752"/>
                  </a:cubicBezTo>
                  <a:lnTo>
                    <a:pt x="70918" y="66949"/>
                  </a:lnTo>
                  <a:cubicBezTo>
                    <a:pt x="71051" y="65715"/>
                    <a:pt x="70217" y="64580"/>
                    <a:pt x="68983" y="64280"/>
                  </a:cubicBezTo>
                  <a:cubicBezTo>
                    <a:pt x="66147" y="63613"/>
                    <a:pt x="63379" y="63113"/>
                    <a:pt x="60610" y="62712"/>
                  </a:cubicBezTo>
                  <a:cubicBezTo>
                    <a:pt x="60744" y="62479"/>
                    <a:pt x="60810" y="62279"/>
                    <a:pt x="60910" y="62045"/>
                  </a:cubicBezTo>
                  <a:cubicBezTo>
                    <a:pt x="61377" y="60311"/>
                    <a:pt x="61477" y="56808"/>
                    <a:pt x="58942" y="54573"/>
                  </a:cubicBezTo>
                  <a:cubicBezTo>
                    <a:pt x="58709" y="54373"/>
                    <a:pt x="58409" y="54140"/>
                    <a:pt x="58108" y="53973"/>
                  </a:cubicBezTo>
                  <a:cubicBezTo>
                    <a:pt x="58375" y="52939"/>
                    <a:pt x="57942" y="51805"/>
                    <a:pt x="57041" y="51238"/>
                  </a:cubicBezTo>
                  <a:cubicBezTo>
                    <a:pt x="56607" y="50937"/>
                    <a:pt x="56140" y="50804"/>
                    <a:pt x="55707" y="50804"/>
                  </a:cubicBezTo>
                  <a:lnTo>
                    <a:pt x="55473" y="50804"/>
                  </a:lnTo>
                  <a:cubicBezTo>
                    <a:pt x="55306" y="50637"/>
                    <a:pt x="55140" y="50537"/>
                    <a:pt x="54973" y="50404"/>
                  </a:cubicBezTo>
                  <a:cubicBezTo>
                    <a:pt x="57308" y="48569"/>
                    <a:pt x="59443" y="46367"/>
                    <a:pt x="60977" y="43632"/>
                  </a:cubicBezTo>
                  <a:cubicBezTo>
                    <a:pt x="64746" y="37061"/>
                    <a:pt x="63145" y="29689"/>
                    <a:pt x="61211" y="24719"/>
                  </a:cubicBezTo>
                  <a:lnTo>
                    <a:pt x="61611" y="24585"/>
                  </a:lnTo>
                  <a:cubicBezTo>
                    <a:pt x="62878" y="24185"/>
                    <a:pt x="63579" y="22851"/>
                    <a:pt x="63212" y="21550"/>
                  </a:cubicBezTo>
                  <a:cubicBezTo>
                    <a:pt x="63145" y="21349"/>
                    <a:pt x="61644" y="16079"/>
                    <a:pt x="57608" y="10842"/>
                  </a:cubicBezTo>
                  <a:cubicBezTo>
                    <a:pt x="52137" y="3737"/>
                    <a:pt x="44699" y="1"/>
                    <a:pt x="3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3"/>
            <p:cNvSpPr/>
            <p:nvPr/>
          </p:nvSpPr>
          <p:spPr>
            <a:xfrm>
              <a:off x="-3443125" y="1343900"/>
              <a:ext cx="506225" cy="372800"/>
            </a:xfrm>
            <a:custGeom>
              <a:avLst/>
              <a:gdLst/>
              <a:ahLst/>
              <a:cxnLst/>
              <a:rect l="l" t="t" r="r" b="b"/>
              <a:pathLst>
                <a:path w="20249" h="14912" extrusionOk="0">
                  <a:moveTo>
                    <a:pt x="17180" y="1"/>
                  </a:moveTo>
                  <a:cubicBezTo>
                    <a:pt x="1" y="2136"/>
                    <a:pt x="10575" y="14911"/>
                    <a:pt x="10575" y="14911"/>
                  </a:cubicBezTo>
                  <a:lnTo>
                    <a:pt x="20248" y="13510"/>
                  </a:lnTo>
                  <a:lnTo>
                    <a:pt x="171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3"/>
            <p:cNvSpPr/>
            <p:nvPr/>
          </p:nvSpPr>
          <p:spPr>
            <a:xfrm>
              <a:off x="-3242150" y="1384775"/>
              <a:ext cx="145125" cy="312750"/>
            </a:xfrm>
            <a:custGeom>
              <a:avLst/>
              <a:gdLst/>
              <a:ahLst/>
              <a:cxnLst/>
              <a:rect l="l" t="t" r="r" b="b"/>
              <a:pathLst>
                <a:path w="5805" h="12510" extrusionOk="0">
                  <a:moveTo>
                    <a:pt x="5671" y="0"/>
                  </a:moveTo>
                  <a:cubicBezTo>
                    <a:pt x="3303" y="801"/>
                    <a:pt x="1802" y="2102"/>
                    <a:pt x="1202" y="3870"/>
                  </a:cubicBezTo>
                  <a:cubicBezTo>
                    <a:pt x="1" y="7706"/>
                    <a:pt x="3403" y="12309"/>
                    <a:pt x="3570" y="12509"/>
                  </a:cubicBezTo>
                  <a:lnTo>
                    <a:pt x="3870" y="12276"/>
                  </a:lnTo>
                  <a:cubicBezTo>
                    <a:pt x="3837" y="12209"/>
                    <a:pt x="368" y="7572"/>
                    <a:pt x="1535" y="3970"/>
                  </a:cubicBezTo>
                  <a:cubicBezTo>
                    <a:pt x="2069" y="2302"/>
                    <a:pt x="3503" y="1101"/>
                    <a:pt x="5805" y="334"/>
                  </a:cubicBezTo>
                  <a:lnTo>
                    <a:pt x="56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3"/>
            <p:cNvSpPr/>
            <p:nvPr/>
          </p:nvSpPr>
          <p:spPr>
            <a:xfrm>
              <a:off x="-3801700" y="419900"/>
              <a:ext cx="1409350" cy="1107500"/>
            </a:xfrm>
            <a:custGeom>
              <a:avLst/>
              <a:gdLst/>
              <a:ahLst/>
              <a:cxnLst/>
              <a:rect l="l" t="t" r="r" b="b"/>
              <a:pathLst>
                <a:path w="56374" h="44300" extrusionOk="0">
                  <a:moveTo>
                    <a:pt x="45633" y="1"/>
                  </a:moveTo>
                  <a:lnTo>
                    <a:pt x="29588" y="1202"/>
                  </a:lnTo>
                  <a:lnTo>
                    <a:pt x="14944" y="7440"/>
                  </a:lnTo>
                  <a:lnTo>
                    <a:pt x="8173" y="20115"/>
                  </a:lnTo>
                  <a:lnTo>
                    <a:pt x="3503" y="28355"/>
                  </a:lnTo>
                  <a:cubicBezTo>
                    <a:pt x="3102" y="28621"/>
                    <a:pt x="2735" y="28988"/>
                    <a:pt x="2435" y="29389"/>
                  </a:cubicBezTo>
                  <a:cubicBezTo>
                    <a:pt x="567" y="31590"/>
                    <a:pt x="0" y="35293"/>
                    <a:pt x="2902" y="36894"/>
                  </a:cubicBezTo>
                  <a:cubicBezTo>
                    <a:pt x="3955" y="37441"/>
                    <a:pt x="5206" y="37643"/>
                    <a:pt x="6451" y="37643"/>
                  </a:cubicBezTo>
                  <a:cubicBezTo>
                    <a:pt x="7256" y="37643"/>
                    <a:pt x="8060" y="37559"/>
                    <a:pt x="8806" y="37428"/>
                  </a:cubicBezTo>
                  <a:cubicBezTo>
                    <a:pt x="10741" y="37094"/>
                    <a:pt x="12542" y="36494"/>
                    <a:pt x="14277" y="35660"/>
                  </a:cubicBezTo>
                  <a:cubicBezTo>
                    <a:pt x="16823" y="39042"/>
                    <a:pt x="21278" y="39831"/>
                    <a:pt x="24880" y="39831"/>
                  </a:cubicBezTo>
                  <a:cubicBezTo>
                    <a:pt x="28027" y="39831"/>
                    <a:pt x="30522" y="39229"/>
                    <a:pt x="30522" y="39229"/>
                  </a:cubicBezTo>
                  <a:lnTo>
                    <a:pt x="30522" y="39229"/>
                  </a:lnTo>
                  <a:lnTo>
                    <a:pt x="29755" y="43665"/>
                  </a:lnTo>
                  <a:lnTo>
                    <a:pt x="32557" y="44299"/>
                  </a:lnTo>
                  <a:lnTo>
                    <a:pt x="34024" y="42665"/>
                  </a:lnTo>
                  <a:lnTo>
                    <a:pt x="32690" y="38595"/>
                  </a:lnTo>
                  <a:cubicBezTo>
                    <a:pt x="32690" y="38595"/>
                    <a:pt x="46800" y="35626"/>
                    <a:pt x="52371" y="25986"/>
                  </a:cubicBezTo>
                  <a:cubicBezTo>
                    <a:pt x="56374" y="19248"/>
                    <a:pt x="53438" y="11075"/>
                    <a:pt x="51437" y="6939"/>
                  </a:cubicBezTo>
                  <a:lnTo>
                    <a:pt x="45633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3"/>
            <p:cNvSpPr/>
            <p:nvPr/>
          </p:nvSpPr>
          <p:spPr>
            <a:xfrm>
              <a:off x="-4034375" y="74650"/>
              <a:ext cx="1592825" cy="1064125"/>
            </a:xfrm>
            <a:custGeom>
              <a:avLst/>
              <a:gdLst/>
              <a:ahLst/>
              <a:cxnLst/>
              <a:rect l="l" t="t" r="r" b="b"/>
              <a:pathLst>
                <a:path w="63713" h="42565" extrusionOk="0">
                  <a:moveTo>
                    <a:pt x="38956" y="1"/>
                  </a:moveTo>
                  <a:cubicBezTo>
                    <a:pt x="35741" y="1"/>
                    <a:pt x="32141" y="551"/>
                    <a:pt x="28121" y="1836"/>
                  </a:cubicBezTo>
                  <a:cubicBezTo>
                    <a:pt x="0" y="10809"/>
                    <a:pt x="7272" y="39196"/>
                    <a:pt x="7272" y="39196"/>
                  </a:cubicBezTo>
                  <a:lnTo>
                    <a:pt x="7272" y="39196"/>
                  </a:lnTo>
                  <a:lnTo>
                    <a:pt x="12643" y="37228"/>
                  </a:lnTo>
                  <a:lnTo>
                    <a:pt x="12843" y="42198"/>
                  </a:lnTo>
                  <a:cubicBezTo>
                    <a:pt x="14136" y="41117"/>
                    <a:pt x="15743" y="40482"/>
                    <a:pt x="17397" y="40482"/>
                  </a:cubicBezTo>
                  <a:cubicBezTo>
                    <a:pt x="18090" y="40482"/>
                    <a:pt x="18792" y="40594"/>
                    <a:pt x="19481" y="40830"/>
                  </a:cubicBezTo>
                  <a:cubicBezTo>
                    <a:pt x="20582" y="41197"/>
                    <a:pt x="21649" y="41831"/>
                    <a:pt x="22550" y="42565"/>
                  </a:cubicBezTo>
                  <a:lnTo>
                    <a:pt x="23017" y="33558"/>
                  </a:lnTo>
                  <a:cubicBezTo>
                    <a:pt x="24885" y="32925"/>
                    <a:pt x="28254" y="31757"/>
                    <a:pt x="32257" y="30423"/>
                  </a:cubicBezTo>
                  <a:lnTo>
                    <a:pt x="32590" y="26854"/>
                  </a:lnTo>
                  <a:lnTo>
                    <a:pt x="33925" y="28855"/>
                  </a:lnTo>
                  <a:lnTo>
                    <a:pt x="34225" y="24185"/>
                  </a:lnTo>
                  <a:lnTo>
                    <a:pt x="37327" y="28722"/>
                  </a:lnTo>
                  <a:cubicBezTo>
                    <a:pt x="42431" y="26987"/>
                    <a:pt x="48001" y="25086"/>
                    <a:pt x="52671" y="23518"/>
                  </a:cubicBezTo>
                  <a:lnTo>
                    <a:pt x="51704" y="19815"/>
                  </a:lnTo>
                  <a:lnTo>
                    <a:pt x="55340" y="22651"/>
                  </a:lnTo>
                  <a:cubicBezTo>
                    <a:pt x="57441" y="21917"/>
                    <a:pt x="59276" y="21316"/>
                    <a:pt x="60710" y="20816"/>
                  </a:cubicBezTo>
                  <a:cubicBezTo>
                    <a:pt x="62578" y="20082"/>
                    <a:pt x="63713" y="19715"/>
                    <a:pt x="63713" y="19715"/>
                  </a:cubicBezTo>
                  <a:cubicBezTo>
                    <a:pt x="63713" y="19715"/>
                    <a:pt x="58202" y="1"/>
                    <a:pt x="389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3"/>
            <p:cNvSpPr/>
            <p:nvPr/>
          </p:nvSpPr>
          <p:spPr>
            <a:xfrm>
              <a:off x="-3732500" y="200575"/>
              <a:ext cx="314425" cy="763075"/>
            </a:xfrm>
            <a:custGeom>
              <a:avLst/>
              <a:gdLst/>
              <a:ahLst/>
              <a:cxnLst/>
              <a:rect l="l" t="t" r="r" b="b"/>
              <a:pathLst>
                <a:path w="12577" h="30523" extrusionOk="0">
                  <a:moveTo>
                    <a:pt x="12343" y="1"/>
                  </a:moveTo>
                  <a:cubicBezTo>
                    <a:pt x="2803" y="6539"/>
                    <a:pt x="501" y="14511"/>
                    <a:pt x="268" y="20015"/>
                  </a:cubicBezTo>
                  <a:cubicBezTo>
                    <a:pt x="1" y="25986"/>
                    <a:pt x="2069" y="30489"/>
                    <a:pt x="2069" y="30523"/>
                  </a:cubicBezTo>
                  <a:lnTo>
                    <a:pt x="2402" y="30389"/>
                  </a:lnTo>
                  <a:cubicBezTo>
                    <a:pt x="2336" y="30356"/>
                    <a:pt x="334" y="25886"/>
                    <a:pt x="601" y="20015"/>
                  </a:cubicBezTo>
                  <a:cubicBezTo>
                    <a:pt x="835" y="14578"/>
                    <a:pt x="3103" y="6739"/>
                    <a:pt x="12576" y="301"/>
                  </a:cubicBezTo>
                  <a:lnTo>
                    <a:pt x="123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3"/>
            <p:cNvSpPr/>
            <p:nvPr/>
          </p:nvSpPr>
          <p:spPr>
            <a:xfrm>
              <a:off x="-3622425" y="175575"/>
              <a:ext cx="271050" cy="703850"/>
            </a:xfrm>
            <a:custGeom>
              <a:avLst/>
              <a:gdLst/>
              <a:ahLst/>
              <a:cxnLst/>
              <a:rect l="l" t="t" r="r" b="b"/>
              <a:pathLst>
                <a:path w="10842" h="28154" extrusionOk="0">
                  <a:moveTo>
                    <a:pt x="10575" y="0"/>
                  </a:moveTo>
                  <a:cubicBezTo>
                    <a:pt x="2202" y="7539"/>
                    <a:pt x="268" y="14811"/>
                    <a:pt x="168" y="19548"/>
                  </a:cubicBezTo>
                  <a:cubicBezTo>
                    <a:pt x="1" y="24685"/>
                    <a:pt x="1869" y="28120"/>
                    <a:pt x="1869" y="28154"/>
                  </a:cubicBezTo>
                  <a:lnTo>
                    <a:pt x="2202" y="28020"/>
                  </a:lnTo>
                  <a:cubicBezTo>
                    <a:pt x="2202" y="27987"/>
                    <a:pt x="368" y="24618"/>
                    <a:pt x="535" y="19548"/>
                  </a:cubicBezTo>
                  <a:cubicBezTo>
                    <a:pt x="668" y="14878"/>
                    <a:pt x="2569" y="7706"/>
                    <a:pt x="10842" y="234"/>
                  </a:cubicBezTo>
                  <a:lnTo>
                    <a:pt x="105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3"/>
            <p:cNvSpPr/>
            <p:nvPr/>
          </p:nvSpPr>
          <p:spPr>
            <a:xfrm>
              <a:off x="-3269675" y="144300"/>
              <a:ext cx="436175" cy="463275"/>
            </a:xfrm>
            <a:custGeom>
              <a:avLst/>
              <a:gdLst/>
              <a:ahLst/>
              <a:cxnLst/>
              <a:rect l="l" t="t" r="r" b="b"/>
              <a:pathLst>
                <a:path w="17447" h="18531" extrusionOk="0">
                  <a:moveTo>
                    <a:pt x="5096" y="0"/>
                  </a:moveTo>
                  <a:cubicBezTo>
                    <a:pt x="2263" y="0"/>
                    <a:pt x="41" y="897"/>
                    <a:pt x="1" y="918"/>
                  </a:cubicBezTo>
                  <a:lnTo>
                    <a:pt x="134" y="1251"/>
                  </a:lnTo>
                  <a:cubicBezTo>
                    <a:pt x="155" y="1231"/>
                    <a:pt x="2332" y="341"/>
                    <a:pt x="5098" y="341"/>
                  </a:cubicBezTo>
                  <a:cubicBezTo>
                    <a:pt x="6896" y="341"/>
                    <a:pt x="8943" y="717"/>
                    <a:pt x="10809" y="1952"/>
                  </a:cubicBezTo>
                  <a:cubicBezTo>
                    <a:pt x="14778" y="4554"/>
                    <a:pt x="16913" y="10124"/>
                    <a:pt x="17080" y="18530"/>
                  </a:cubicBezTo>
                  <a:lnTo>
                    <a:pt x="17447" y="18497"/>
                  </a:lnTo>
                  <a:cubicBezTo>
                    <a:pt x="17280" y="9991"/>
                    <a:pt x="15112" y="4320"/>
                    <a:pt x="11009" y="1651"/>
                  </a:cubicBezTo>
                  <a:cubicBezTo>
                    <a:pt x="9069" y="385"/>
                    <a:pt x="6951" y="0"/>
                    <a:pt x="50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3"/>
            <p:cNvSpPr/>
            <p:nvPr/>
          </p:nvSpPr>
          <p:spPr>
            <a:xfrm>
              <a:off x="-3253825" y="116250"/>
              <a:ext cx="617150" cy="491325"/>
            </a:xfrm>
            <a:custGeom>
              <a:avLst/>
              <a:gdLst/>
              <a:ahLst/>
              <a:cxnLst/>
              <a:rect l="l" t="t" r="r" b="b"/>
              <a:pathLst>
                <a:path w="24686" h="19653" extrusionOk="0">
                  <a:moveTo>
                    <a:pt x="5845" y="1"/>
                  </a:moveTo>
                  <a:cubicBezTo>
                    <a:pt x="2512" y="1"/>
                    <a:pt x="63" y="556"/>
                    <a:pt x="1" y="572"/>
                  </a:cubicBezTo>
                  <a:lnTo>
                    <a:pt x="101" y="905"/>
                  </a:lnTo>
                  <a:cubicBezTo>
                    <a:pt x="148" y="890"/>
                    <a:pt x="2577" y="339"/>
                    <a:pt x="5873" y="339"/>
                  </a:cubicBezTo>
                  <a:cubicBezTo>
                    <a:pt x="9608" y="339"/>
                    <a:pt x="14457" y="1046"/>
                    <a:pt x="18214" y="4041"/>
                  </a:cubicBezTo>
                  <a:cubicBezTo>
                    <a:pt x="22317" y="7243"/>
                    <a:pt x="24351" y="12514"/>
                    <a:pt x="24351" y="19652"/>
                  </a:cubicBezTo>
                  <a:lnTo>
                    <a:pt x="24685" y="19652"/>
                  </a:lnTo>
                  <a:cubicBezTo>
                    <a:pt x="24685" y="12380"/>
                    <a:pt x="22550" y="7043"/>
                    <a:pt x="18447" y="3774"/>
                  </a:cubicBezTo>
                  <a:cubicBezTo>
                    <a:pt x="14577" y="720"/>
                    <a:pt x="9638" y="1"/>
                    <a:pt x="58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3"/>
            <p:cNvSpPr/>
            <p:nvPr/>
          </p:nvSpPr>
          <p:spPr>
            <a:xfrm>
              <a:off x="-3589050" y="284825"/>
              <a:ext cx="251875" cy="562075"/>
            </a:xfrm>
            <a:custGeom>
              <a:avLst/>
              <a:gdLst/>
              <a:ahLst/>
              <a:cxnLst/>
              <a:rect l="l" t="t" r="r" b="b"/>
              <a:pathLst>
                <a:path w="10075" h="22483" extrusionOk="0">
                  <a:moveTo>
                    <a:pt x="7405" y="0"/>
                  </a:moveTo>
                  <a:cubicBezTo>
                    <a:pt x="0" y="16812"/>
                    <a:pt x="9774" y="22449"/>
                    <a:pt x="9874" y="22483"/>
                  </a:cubicBezTo>
                  <a:lnTo>
                    <a:pt x="10074" y="22149"/>
                  </a:lnTo>
                  <a:cubicBezTo>
                    <a:pt x="9941" y="22116"/>
                    <a:pt x="434" y="16645"/>
                    <a:pt x="7739" y="133"/>
                  </a:cubicBezTo>
                  <a:lnTo>
                    <a:pt x="74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3"/>
            <p:cNvSpPr/>
            <p:nvPr/>
          </p:nvSpPr>
          <p:spPr>
            <a:xfrm>
              <a:off x="-3736675" y="1187525"/>
              <a:ext cx="235200" cy="120550"/>
            </a:xfrm>
            <a:custGeom>
              <a:avLst/>
              <a:gdLst/>
              <a:ahLst/>
              <a:cxnLst/>
              <a:rect l="l" t="t" r="r" b="b"/>
              <a:pathLst>
                <a:path w="9408" h="4822" extrusionOk="0">
                  <a:moveTo>
                    <a:pt x="3413" y="0"/>
                  </a:moveTo>
                  <a:cubicBezTo>
                    <a:pt x="3168" y="0"/>
                    <a:pt x="2920" y="16"/>
                    <a:pt x="2670" y="51"/>
                  </a:cubicBezTo>
                  <a:cubicBezTo>
                    <a:pt x="1569" y="218"/>
                    <a:pt x="835" y="652"/>
                    <a:pt x="501" y="1319"/>
                  </a:cubicBezTo>
                  <a:cubicBezTo>
                    <a:pt x="1" y="2353"/>
                    <a:pt x="768" y="3654"/>
                    <a:pt x="802" y="3687"/>
                  </a:cubicBezTo>
                  <a:lnTo>
                    <a:pt x="1102" y="3520"/>
                  </a:lnTo>
                  <a:cubicBezTo>
                    <a:pt x="1102" y="3520"/>
                    <a:pt x="401" y="2386"/>
                    <a:pt x="802" y="1486"/>
                  </a:cubicBezTo>
                  <a:cubicBezTo>
                    <a:pt x="1068" y="919"/>
                    <a:pt x="1736" y="552"/>
                    <a:pt x="2736" y="418"/>
                  </a:cubicBezTo>
                  <a:cubicBezTo>
                    <a:pt x="2978" y="381"/>
                    <a:pt x="3218" y="364"/>
                    <a:pt x="3455" y="364"/>
                  </a:cubicBezTo>
                  <a:cubicBezTo>
                    <a:pt x="5341" y="364"/>
                    <a:pt x="7036" y="1460"/>
                    <a:pt x="8073" y="2320"/>
                  </a:cubicBezTo>
                  <a:cubicBezTo>
                    <a:pt x="7831" y="2222"/>
                    <a:pt x="7556" y="2157"/>
                    <a:pt x="7281" y="2157"/>
                  </a:cubicBezTo>
                  <a:cubicBezTo>
                    <a:pt x="6989" y="2157"/>
                    <a:pt x="6696" y="2231"/>
                    <a:pt x="6439" y="2420"/>
                  </a:cubicBezTo>
                  <a:cubicBezTo>
                    <a:pt x="6139" y="2653"/>
                    <a:pt x="5972" y="2920"/>
                    <a:pt x="5939" y="3254"/>
                  </a:cubicBezTo>
                  <a:cubicBezTo>
                    <a:pt x="5838" y="4021"/>
                    <a:pt x="6439" y="4755"/>
                    <a:pt x="6472" y="4821"/>
                  </a:cubicBezTo>
                  <a:lnTo>
                    <a:pt x="6672" y="4588"/>
                  </a:lnTo>
                  <a:cubicBezTo>
                    <a:pt x="6672" y="4588"/>
                    <a:pt x="6139" y="3921"/>
                    <a:pt x="6239" y="3320"/>
                  </a:cubicBezTo>
                  <a:cubicBezTo>
                    <a:pt x="6272" y="3087"/>
                    <a:pt x="6406" y="2887"/>
                    <a:pt x="6606" y="2720"/>
                  </a:cubicBezTo>
                  <a:cubicBezTo>
                    <a:pt x="6797" y="2571"/>
                    <a:pt x="7021" y="2513"/>
                    <a:pt x="7255" y="2513"/>
                  </a:cubicBezTo>
                  <a:cubicBezTo>
                    <a:pt x="8126" y="2513"/>
                    <a:pt x="9141" y="3320"/>
                    <a:pt x="9141" y="3320"/>
                  </a:cubicBezTo>
                  <a:lnTo>
                    <a:pt x="9408" y="3053"/>
                  </a:lnTo>
                  <a:cubicBezTo>
                    <a:pt x="9284" y="2898"/>
                    <a:pt x="6676" y="0"/>
                    <a:pt x="3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3"/>
            <p:cNvSpPr/>
            <p:nvPr/>
          </p:nvSpPr>
          <p:spPr>
            <a:xfrm>
              <a:off x="-3223800" y="831025"/>
              <a:ext cx="199325" cy="163475"/>
            </a:xfrm>
            <a:custGeom>
              <a:avLst/>
              <a:gdLst/>
              <a:ahLst/>
              <a:cxnLst/>
              <a:rect l="l" t="t" r="r" b="b"/>
              <a:pathLst>
                <a:path w="7973" h="6539" extrusionOk="0">
                  <a:moveTo>
                    <a:pt x="6272" y="1"/>
                  </a:moveTo>
                  <a:lnTo>
                    <a:pt x="1" y="3470"/>
                  </a:lnTo>
                  <a:lnTo>
                    <a:pt x="1702" y="6539"/>
                  </a:lnTo>
                  <a:lnTo>
                    <a:pt x="7973" y="3036"/>
                  </a:lnTo>
                  <a:lnTo>
                    <a:pt x="62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3"/>
            <p:cNvSpPr/>
            <p:nvPr/>
          </p:nvSpPr>
          <p:spPr>
            <a:xfrm>
              <a:off x="-2826025" y="721800"/>
              <a:ext cx="166000" cy="109250"/>
            </a:xfrm>
            <a:custGeom>
              <a:avLst/>
              <a:gdLst/>
              <a:ahLst/>
              <a:cxnLst/>
              <a:rect l="l" t="t" r="r" b="b"/>
              <a:pathLst>
                <a:path w="6640" h="4370" extrusionOk="0">
                  <a:moveTo>
                    <a:pt x="6105" y="0"/>
                  </a:moveTo>
                  <a:lnTo>
                    <a:pt x="1" y="901"/>
                  </a:lnTo>
                  <a:lnTo>
                    <a:pt x="535" y="4370"/>
                  </a:lnTo>
                  <a:lnTo>
                    <a:pt x="6639" y="3436"/>
                  </a:lnTo>
                  <a:lnTo>
                    <a:pt x="61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3"/>
            <p:cNvSpPr/>
            <p:nvPr/>
          </p:nvSpPr>
          <p:spPr>
            <a:xfrm>
              <a:off x="-3104550" y="1160450"/>
              <a:ext cx="170150" cy="192000"/>
            </a:xfrm>
            <a:custGeom>
              <a:avLst/>
              <a:gdLst/>
              <a:ahLst/>
              <a:cxnLst/>
              <a:rect l="l" t="t" r="r" b="b"/>
              <a:pathLst>
                <a:path w="6806" h="7680" extrusionOk="0">
                  <a:moveTo>
                    <a:pt x="468" y="0"/>
                  </a:moveTo>
                  <a:cubicBezTo>
                    <a:pt x="468" y="0"/>
                    <a:pt x="1" y="7439"/>
                    <a:pt x="2035" y="7672"/>
                  </a:cubicBezTo>
                  <a:cubicBezTo>
                    <a:pt x="2071" y="7677"/>
                    <a:pt x="2107" y="7679"/>
                    <a:pt x="2143" y="7679"/>
                  </a:cubicBezTo>
                  <a:cubicBezTo>
                    <a:pt x="4165" y="7679"/>
                    <a:pt x="6806" y="434"/>
                    <a:pt x="6806" y="434"/>
                  </a:cubicBezTo>
                  <a:lnTo>
                    <a:pt x="4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3"/>
            <p:cNvSpPr/>
            <p:nvPr/>
          </p:nvSpPr>
          <p:spPr>
            <a:xfrm>
              <a:off x="-3077850" y="1175450"/>
              <a:ext cx="99250" cy="47650"/>
            </a:xfrm>
            <a:custGeom>
              <a:avLst/>
              <a:gdLst/>
              <a:ahLst/>
              <a:cxnLst/>
              <a:rect l="l" t="t" r="r" b="b"/>
              <a:pathLst>
                <a:path w="3970" h="1906" extrusionOk="0">
                  <a:moveTo>
                    <a:pt x="0" y="1"/>
                  </a:moveTo>
                  <a:cubicBezTo>
                    <a:pt x="149" y="945"/>
                    <a:pt x="437" y="1241"/>
                    <a:pt x="740" y="1241"/>
                  </a:cubicBezTo>
                  <a:cubicBezTo>
                    <a:pt x="1250" y="1241"/>
                    <a:pt x="1801" y="401"/>
                    <a:pt x="1801" y="401"/>
                  </a:cubicBezTo>
                  <a:cubicBezTo>
                    <a:pt x="1801" y="401"/>
                    <a:pt x="2168" y="1869"/>
                    <a:pt x="2835" y="1902"/>
                  </a:cubicBezTo>
                  <a:cubicBezTo>
                    <a:pt x="2852" y="1904"/>
                    <a:pt x="2868" y="1905"/>
                    <a:pt x="2884" y="1905"/>
                  </a:cubicBezTo>
                  <a:cubicBezTo>
                    <a:pt x="3525" y="1905"/>
                    <a:pt x="3970" y="1"/>
                    <a:pt x="3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3"/>
            <p:cNvSpPr/>
            <p:nvPr/>
          </p:nvSpPr>
          <p:spPr>
            <a:xfrm>
              <a:off x="-3082875" y="1256350"/>
              <a:ext cx="50075" cy="77100"/>
            </a:xfrm>
            <a:custGeom>
              <a:avLst/>
              <a:gdLst/>
              <a:ahLst/>
              <a:cxnLst/>
              <a:rect l="l" t="t" r="r" b="b"/>
              <a:pathLst>
                <a:path w="2003" h="3084" extrusionOk="0">
                  <a:moveTo>
                    <a:pt x="1" y="0"/>
                  </a:moveTo>
                  <a:lnTo>
                    <a:pt x="1" y="0"/>
                  </a:lnTo>
                  <a:cubicBezTo>
                    <a:pt x="188" y="2593"/>
                    <a:pt x="916" y="3083"/>
                    <a:pt x="1440" y="3083"/>
                  </a:cubicBezTo>
                  <a:cubicBezTo>
                    <a:pt x="1759" y="3083"/>
                    <a:pt x="2002" y="2902"/>
                    <a:pt x="2002" y="2902"/>
                  </a:cubicBezTo>
                  <a:cubicBezTo>
                    <a:pt x="1969" y="23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3"/>
            <p:cNvSpPr/>
            <p:nvPr/>
          </p:nvSpPr>
          <p:spPr>
            <a:xfrm>
              <a:off x="-3105375" y="983650"/>
              <a:ext cx="227675" cy="128450"/>
            </a:xfrm>
            <a:custGeom>
              <a:avLst/>
              <a:gdLst/>
              <a:ahLst/>
              <a:cxnLst/>
              <a:rect l="l" t="t" r="r" b="b"/>
              <a:pathLst>
                <a:path w="9107" h="5138" extrusionOk="0">
                  <a:moveTo>
                    <a:pt x="1501" y="0"/>
                  </a:moveTo>
                  <a:lnTo>
                    <a:pt x="1501" y="0"/>
                  </a:lnTo>
                  <a:cubicBezTo>
                    <a:pt x="0" y="968"/>
                    <a:pt x="0" y="3570"/>
                    <a:pt x="2169" y="5137"/>
                  </a:cubicBezTo>
                  <a:lnTo>
                    <a:pt x="9107" y="3970"/>
                  </a:lnTo>
                  <a:cubicBezTo>
                    <a:pt x="9107" y="3970"/>
                    <a:pt x="5371" y="367"/>
                    <a:pt x="1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3"/>
            <p:cNvSpPr/>
            <p:nvPr/>
          </p:nvSpPr>
          <p:spPr>
            <a:xfrm>
              <a:off x="-3249650" y="981175"/>
              <a:ext cx="206850" cy="164275"/>
            </a:xfrm>
            <a:custGeom>
              <a:avLst/>
              <a:gdLst/>
              <a:ahLst/>
              <a:cxnLst/>
              <a:rect l="l" t="t" r="r" b="b"/>
              <a:pathLst>
                <a:path w="8274" h="6571" extrusionOk="0">
                  <a:moveTo>
                    <a:pt x="6613" y="1"/>
                  </a:moveTo>
                  <a:cubicBezTo>
                    <a:pt x="4033" y="1"/>
                    <a:pt x="1507" y="1529"/>
                    <a:pt x="1" y="6571"/>
                  </a:cubicBezTo>
                  <a:lnTo>
                    <a:pt x="7940" y="5236"/>
                  </a:lnTo>
                  <a:cubicBezTo>
                    <a:pt x="8273" y="4136"/>
                    <a:pt x="7573" y="533"/>
                    <a:pt x="7272" y="33"/>
                  </a:cubicBezTo>
                  <a:cubicBezTo>
                    <a:pt x="7053" y="12"/>
                    <a:pt x="6832" y="1"/>
                    <a:pt x="66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3"/>
            <p:cNvSpPr/>
            <p:nvPr/>
          </p:nvSpPr>
          <p:spPr>
            <a:xfrm>
              <a:off x="-2734275" y="858050"/>
              <a:ext cx="222675" cy="114775"/>
            </a:xfrm>
            <a:custGeom>
              <a:avLst/>
              <a:gdLst/>
              <a:ahLst/>
              <a:cxnLst/>
              <a:rect l="l" t="t" r="r" b="b"/>
              <a:pathLst>
                <a:path w="8907" h="4591" extrusionOk="0">
                  <a:moveTo>
                    <a:pt x="2857" y="0"/>
                  </a:moveTo>
                  <a:cubicBezTo>
                    <a:pt x="2186" y="0"/>
                    <a:pt x="1512" y="64"/>
                    <a:pt x="868" y="221"/>
                  </a:cubicBezTo>
                  <a:cubicBezTo>
                    <a:pt x="0" y="2056"/>
                    <a:pt x="367" y="3790"/>
                    <a:pt x="3102" y="4591"/>
                  </a:cubicBezTo>
                  <a:lnTo>
                    <a:pt x="8907" y="1322"/>
                  </a:lnTo>
                  <a:cubicBezTo>
                    <a:pt x="8907" y="1322"/>
                    <a:pt x="5905" y="0"/>
                    <a:pt x="2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3"/>
            <p:cNvSpPr/>
            <p:nvPr/>
          </p:nvSpPr>
          <p:spPr>
            <a:xfrm>
              <a:off x="-2829350" y="863550"/>
              <a:ext cx="173475" cy="202675"/>
            </a:xfrm>
            <a:custGeom>
              <a:avLst/>
              <a:gdLst/>
              <a:ahLst/>
              <a:cxnLst/>
              <a:rect l="l" t="t" r="r" b="b"/>
              <a:pathLst>
                <a:path w="6939" h="8107" extrusionOk="0">
                  <a:moveTo>
                    <a:pt x="4671" y="1"/>
                  </a:moveTo>
                  <a:cubicBezTo>
                    <a:pt x="2069" y="635"/>
                    <a:pt x="1" y="2736"/>
                    <a:pt x="334" y="8107"/>
                  </a:cubicBezTo>
                  <a:lnTo>
                    <a:pt x="6939" y="4337"/>
                  </a:lnTo>
                  <a:cubicBezTo>
                    <a:pt x="6872" y="3270"/>
                    <a:pt x="6505" y="2136"/>
                    <a:pt x="5805" y="1135"/>
                  </a:cubicBezTo>
                  <a:cubicBezTo>
                    <a:pt x="5471" y="701"/>
                    <a:pt x="5071" y="334"/>
                    <a:pt x="46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3"/>
            <p:cNvSpPr/>
            <p:nvPr/>
          </p:nvSpPr>
          <p:spPr>
            <a:xfrm>
              <a:off x="-2881875" y="1076050"/>
              <a:ext cx="72575" cy="52725"/>
            </a:xfrm>
            <a:custGeom>
              <a:avLst/>
              <a:gdLst/>
              <a:ahLst/>
              <a:cxnLst/>
              <a:rect l="l" t="t" r="r" b="b"/>
              <a:pathLst>
                <a:path w="2903" h="2109" extrusionOk="0">
                  <a:moveTo>
                    <a:pt x="1837" y="0"/>
                  </a:moveTo>
                  <a:cubicBezTo>
                    <a:pt x="939" y="0"/>
                    <a:pt x="97" y="1716"/>
                    <a:pt x="0" y="1942"/>
                  </a:cubicBezTo>
                  <a:lnTo>
                    <a:pt x="334" y="2109"/>
                  </a:lnTo>
                  <a:cubicBezTo>
                    <a:pt x="657" y="1396"/>
                    <a:pt x="1359" y="338"/>
                    <a:pt x="1857" y="338"/>
                  </a:cubicBezTo>
                  <a:cubicBezTo>
                    <a:pt x="1872" y="338"/>
                    <a:pt x="1887" y="339"/>
                    <a:pt x="1901" y="341"/>
                  </a:cubicBezTo>
                  <a:cubicBezTo>
                    <a:pt x="2168" y="374"/>
                    <a:pt x="2402" y="774"/>
                    <a:pt x="2569" y="1441"/>
                  </a:cubicBezTo>
                  <a:lnTo>
                    <a:pt x="2902" y="1341"/>
                  </a:lnTo>
                  <a:cubicBezTo>
                    <a:pt x="2669" y="507"/>
                    <a:pt x="2335" y="40"/>
                    <a:pt x="1935" y="7"/>
                  </a:cubicBezTo>
                  <a:cubicBezTo>
                    <a:pt x="1902" y="2"/>
                    <a:pt x="1869" y="0"/>
                    <a:pt x="18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3"/>
            <p:cNvSpPr/>
            <p:nvPr/>
          </p:nvSpPr>
          <p:spPr>
            <a:xfrm>
              <a:off x="-2709275" y="1326400"/>
              <a:ext cx="138475" cy="153450"/>
            </a:xfrm>
            <a:custGeom>
              <a:avLst/>
              <a:gdLst/>
              <a:ahLst/>
              <a:cxnLst/>
              <a:rect l="l" t="t" r="r" b="b"/>
              <a:pathLst>
                <a:path w="5539" h="6138" extrusionOk="0">
                  <a:moveTo>
                    <a:pt x="1869" y="0"/>
                  </a:moveTo>
                  <a:cubicBezTo>
                    <a:pt x="1853" y="826"/>
                    <a:pt x="1412" y="1039"/>
                    <a:pt x="962" y="1039"/>
                  </a:cubicBezTo>
                  <a:cubicBezTo>
                    <a:pt x="486" y="1039"/>
                    <a:pt x="1" y="801"/>
                    <a:pt x="1" y="801"/>
                  </a:cubicBezTo>
                  <a:lnTo>
                    <a:pt x="1" y="4470"/>
                  </a:lnTo>
                  <a:lnTo>
                    <a:pt x="1" y="4970"/>
                  </a:lnTo>
                  <a:lnTo>
                    <a:pt x="2403" y="6138"/>
                  </a:lnTo>
                  <a:lnTo>
                    <a:pt x="4371" y="4804"/>
                  </a:lnTo>
                  <a:lnTo>
                    <a:pt x="5538" y="767"/>
                  </a:lnTo>
                  <a:lnTo>
                    <a:pt x="5538" y="767"/>
                  </a:lnTo>
                  <a:cubicBezTo>
                    <a:pt x="5242" y="1018"/>
                    <a:pt x="4975" y="1115"/>
                    <a:pt x="4740" y="1115"/>
                  </a:cubicBezTo>
                  <a:cubicBezTo>
                    <a:pt x="3941" y="1115"/>
                    <a:pt x="3503" y="0"/>
                    <a:pt x="3503" y="0"/>
                  </a:cubicBezTo>
                  <a:cubicBezTo>
                    <a:pt x="3303" y="378"/>
                    <a:pt x="3055" y="504"/>
                    <a:pt x="2813" y="504"/>
                  </a:cubicBezTo>
                  <a:cubicBezTo>
                    <a:pt x="2329" y="504"/>
                    <a:pt x="1869" y="0"/>
                    <a:pt x="1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3"/>
            <p:cNvSpPr/>
            <p:nvPr/>
          </p:nvSpPr>
          <p:spPr>
            <a:xfrm>
              <a:off x="-2837700" y="1403100"/>
              <a:ext cx="358625" cy="201950"/>
            </a:xfrm>
            <a:custGeom>
              <a:avLst/>
              <a:gdLst/>
              <a:ahLst/>
              <a:cxnLst/>
              <a:rect l="l" t="t" r="r" b="b"/>
              <a:pathLst>
                <a:path w="14345" h="8078" extrusionOk="0">
                  <a:moveTo>
                    <a:pt x="3215" y="0"/>
                  </a:moveTo>
                  <a:cubicBezTo>
                    <a:pt x="2050" y="0"/>
                    <a:pt x="864" y="745"/>
                    <a:pt x="1" y="3070"/>
                  </a:cubicBezTo>
                  <a:lnTo>
                    <a:pt x="4671" y="2036"/>
                  </a:lnTo>
                  <a:lnTo>
                    <a:pt x="4671" y="2036"/>
                  </a:lnTo>
                  <a:lnTo>
                    <a:pt x="4638" y="2936"/>
                  </a:lnTo>
                  <a:lnTo>
                    <a:pt x="3837" y="6439"/>
                  </a:lnTo>
                  <a:lnTo>
                    <a:pt x="4871" y="6606"/>
                  </a:lnTo>
                  <a:cubicBezTo>
                    <a:pt x="4571" y="7106"/>
                    <a:pt x="4137" y="7606"/>
                    <a:pt x="3503" y="7940"/>
                  </a:cubicBezTo>
                  <a:cubicBezTo>
                    <a:pt x="3503" y="7940"/>
                    <a:pt x="4248" y="8078"/>
                    <a:pt x="5210" y="8078"/>
                  </a:cubicBezTo>
                  <a:cubicBezTo>
                    <a:pt x="5306" y="8078"/>
                    <a:pt x="5405" y="8077"/>
                    <a:pt x="5505" y="8073"/>
                  </a:cubicBezTo>
                  <a:cubicBezTo>
                    <a:pt x="7673" y="7973"/>
                    <a:pt x="10675" y="7139"/>
                    <a:pt x="9174" y="2870"/>
                  </a:cubicBezTo>
                  <a:cubicBezTo>
                    <a:pt x="9174" y="2870"/>
                    <a:pt x="9259" y="2860"/>
                    <a:pt x="9407" y="2860"/>
                  </a:cubicBezTo>
                  <a:cubicBezTo>
                    <a:pt x="10122" y="2860"/>
                    <a:pt x="12316" y="3089"/>
                    <a:pt x="13477" y="5772"/>
                  </a:cubicBezTo>
                  <a:cubicBezTo>
                    <a:pt x="13477" y="5772"/>
                    <a:pt x="14345" y="2636"/>
                    <a:pt x="12243" y="802"/>
                  </a:cubicBezTo>
                  <a:cubicBezTo>
                    <a:pt x="11811" y="412"/>
                    <a:pt x="11340" y="259"/>
                    <a:pt x="10865" y="259"/>
                  </a:cubicBezTo>
                  <a:cubicBezTo>
                    <a:pt x="9107" y="259"/>
                    <a:pt x="7306" y="2369"/>
                    <a:pt x="7306" y="2369"/>
                  </a:cubicBezTo>
                  <a:cubicBezTo>
                    <a:pt x="7306" y="2369"/>
                    <a:pt x="5293" y="0"/>
                    <a:pt x="3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3"/>
            <p:cNvSpPr/>
            <p:nvPr/>
          </p:nvSpPr>
          <p:spPr>
            <a:xfrm>
              <a:off x="-2925250" y="1474825"/>
              <a:ext cx="254375" cy="196000"/>
            </a:xfrm>
            <a:custGeom>
              <a:avLst/>
              <a:gdLst/>
              <a:ahLst/>
              <a:cxnLst/>
              <a:rect l="l" t="t" r="r" b="b"/>
              <a:pathLst>
                <a:path w="10175" h="7840" extrusionOk="0">
                  <a:moveTo>
                    <a:pt x="7739" y="1"/>
                  </a:moveTo>
                  <a:lnTo>
                    <a:pt x="6005" y="5204"/>
                  </a:lnTo>
                  <a:lnTo>
                    <a:pt x="2802" y="2503"/>
                  </a:lnTo>
                  <a:lnTo>
                    <a:pt x="0" y="4037"/>
                  </a:lnTo>
                  <a:lnTo>
                    <a:pt x="1735" y="7339"/>
                  </a:lnTo>
                  <a:lnTo>
                    <a:pt x="7472" y="7840"/>
                  </a:lnTo>
                  <a:lnTo>
                    <a:pt x="9007" y="5204"/>
                  </a:lnTo>
                  <a:lnTo>
                    <a:pt x="9007" y="5204"/>
                  </a:lnTo>
                  <a:cubicBezTo>
                    <a:pt x="8907" y="5208"/>
                    <a:pt x="8808" y="5209"/>
                    <a:pt x="8712" y="5209"/>
                  </a:cubicBezTo>
                  <a:cubicBezTo>
                    <a:pt x="7750" y="5209"/>
                    <a:pt x="7005" y="5071"/>
                    <a:pt x="7005" y="5071"/>
                  </a:cubicBezTo>
                  <a:cubicBezTo>
                    <a:pt x="7673" y="4737"/>
                    <a:pt x="8073" y="4237"/>
                    <a:pt x="8406" y="3770"/>
                  </a:cubicBezTo>
                  <a:cubicBezTo>
                    <a:pt x="8507" y="4037"/>
                    <a:pt x="8673" y="4204"/>
                    <a:pt x="8907" y="4237"/>
                  </a:cubicBezTo>
                  <a:cubicBezTo>
                    <a:pt x="8922" y="4238"/>
                    <a:pt x="8937" y="4239"/>
                    <a:pt x="8952" y="4239"/>
                  </a:cubicBezTo>
                  <a:cubicBezTo>
                    <a:pt x="10045" y="4239"/>
                    <a:pt x="10174" y="668"/>
                    <a:pt x="10174" y="668"/>
                  </a:cubicBezTo>
                  <a:lnTo>
                    <a:pt x="8173" y="101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3"/>
            <p:cNvSpPr/>
            <p:nvPr/>
          </p:nvSpPr>
          <p:spPr>
            <a:xfrm>
              <a:off x="-2858525" y="1468150"/>
              <a:ext cx="190975" cy="142625"/>
            </a:xfrm>
            <a:custGeom>
              <a:avLst/>
              <a:gdLst/>
              <a:ahLst/>
              <a:cxnLst/>
              <a:rect l="l" t="t" r="r" b="b"/>
              <a:pathLst>
                <a:path w="7639" h="5705" extrusionOk="0">
                  <a:moveTo>
                    <a:pt x="4904" y="1"/>
                  </a:moveTo>
                  <a:lnTo>
                    <a:pt x="3202" y="5138"/>
                  </a:lnTo>
                  <a:lnTo>
                    <a:pt x="200" y="2569"/>
                  </a:lnTo>
                  <a:lnTo>
                    <a:pt x="0" y="2836"/>
                  </a:lnTo>
                  <a:lnTo>
                    <a:pt x="3402" y="5705"/>
                  </a:lnTo>
                  <a:lnTo>
                    <a:pt x="5137" y="401"/>
                  </a:lnTo>
                  <a:lnTo>
                    <a:pt x="7239" y="1002"/>
                  </a:lnTo>
                  <a:cubicBezTo>
                    <a:pt x="7205" y="1836"/>
                    <a:pt x="7005" y="3670"/>
                    <a:pt x="6471" y="4171"/>
                  </a:cubicBezTo>
                  <a:cubicBezTo>
                    <a:pt x="6371" y="4237"/>
                    <a:pt x="6238" y="4304"/>
                    <a:pt x="6171" y="4304"/>
                  </a:cubicBezTo>
                  <a:cubicBezTo>
                    <a:pt x="6071" y="4304"/>
                    <a:pt x="6004" y="4204"/>
                    <a:pt x="5904" y="4137"/>
                  </a:cubicBezTo>
                  <a:cubicBezTo>
                    <a:pt x="5537" y="3570"/>
                    <a:pt x="5871" y="2036"/>
                    <a:pt x="6038" y="1469"/>
                  </a:cubicBezTo>
                  <a:lnTo>
                    <a:pt x="5704" y="1369"/>
                  </a:lnTo>
                  <a:cubicBezTo>
                    <a:pt x="5671" y="1569"/>
                    <a:pt x="5070" y="3570"/>
                    <a:pt x="5637" y="4337"/>
                  </a:cubicBezTo>
                  <a:cubicBezTo>
                    <a:pt x="5737" y="4504"/>
                    <a:pt x="5971" y="4638"/>
                    <a:pt x="6171" y="4638"/>
                  </a:cubicBezTo>
                  <a:cubicBezTo>
                    <a:pt x="6371" y="4638"/>
                    <a:pt x="6538" y="4537"/>
                    <a:pt x="6705" y="4404"/>
                  </a:cubicBezTo>
                  <a:cubicBezTo>
                    <a:pt x="7505" y="3704"/>
                    <a:pt x="7639" y="1002"/>
                    <a:pt x="7639" y="868"/>
                  </a:cubicBezTo>
                  <a:lnTo>
                    <a:pt x="7639" y="735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3"/>
            <p:cNvSpPr/>
            <p:nvPr/>
          </p:nvSpPr>
          <p:spPr>
            <a:xfrm>
              <a:off x="-3126225" y="1430625"/>
              <a:ext cx="318575" cy="313600"/>
            </a:xfrm>
            <a:custGeom>
              <a:avLst/>
              <a:gdLst/>
              <a:ahLst/>
              <a:cxnLst/>
              <a:rect l="l" t="t" r="r" b="b"/>
              <a:pathLst>
                <a:path w="12743" h="12544" extrusionOk="0">
                  <a:moveTo>
                    <a:pt x="6438" y="1"/>
                  </a:moveTo>
                  <a:cubicBezTo>
                    <a:pt x="5861" y="1251"/>
                    <a:pt x="5194" y="1618"/>
                    <a:pt x="4609" y="1618"/>
                  </a:cubicBezTo>
                  <a:cubicBezTo>
                    <a:pt x="3772" y="1618"/>
                    <a:pt x="3103" y="868"/>
                    <a:pt x="3103" y="868"/>
                  </a:cubicBezTo>
                  <a:lnTo>
                    <a:pt x="0" y="12543"/>
                  </a:lnTo>
                  <a:cubicBezTo>
                    <a:pt x="0" y="12543"/>
                    <a:pt x="12676" y="9674"/>
                    <a:pt x="12743" y="9641"/>
                  </a:cubicBezTo>
                  <a:cubicBezTo>
                    <a:pt x="12743" y="9608"/>
                    <a:pt x="11775" y="8040"/>
                    <a:pt x="10608" y="6305"/>
                  </a:cubicBezTo>
                  <a:cubicBezTo>
                    <a:pt x="11942" y="5638"/>
                    <a:pt x="11842" y="4604"/>
                    <a:pt x="11842" y="4604"/>
                  </a:cubicBezTo>
                  <a:lnTo>
                    <a:pt x="6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3"/>
            <p:cNvSpPr/>
            <p:nvPr/>
          </p:nvSpPr>
          <p:spPr>
            <a:xfrm>
              <a:off x="-3051175" y="1428975"/>
              <a:ext cx="90925" cy="45875"/>
            </a:xfrm>
            <a:custGeom>
              <a:avLst/>
              <a:gdLst/>
              <a:ahLst/>
              <a:cxnLst/>
              <a:rect l="l" t="t" r="r" b="b"/>
              <a:pathLst>
                <a:path w="3637" h="1835" extrusionOk="0">
                  <a:moveTo>
                    <a:pt x="3303" y="0"/>
                  </a:moveTo>
                  <a:cubicBezTo>
                    <a:pt x="2869" y="867"/>
                    <a:pt x="2402" y="1368"/>
                    <a:pt x="1835" y="1434"/>
                  </a:cubicBezTo>
                  <a:cubicBezTo>
                    <a:pt x="1766" y="1446"/>
                    <a:pt x="1697" y="1451"/>
                    <a:pt x="1628" y="1451"/>
                  </a:cubicBezTo>
                  <a:cubicBezTo>
                    <a:pt x="879" y="1451"/>
                    <a:pt x="234" y="834"/>
                    <a:pt x="234" y="834"/>
                  </a:cubicBezTo>
                  <a:lnTo>
                    <a:pt x="1" y="1068"/>
                  </a:lnTo>
                  <a:cubicBezTo>
                    <a:pt x="34" y="1101"/>
                    <a:pt x="734" y="1835"/>
                    <a:pt x="1602" y="1835"/>
                  </a:cubicBezTo>
                  <a:cubicBezTo>
                    <a:pt x="1702" y="1835"/>
                    <a:pt x="1835" y="1835"/>
                    <a:pt x="1902" y="1768"/>
                  </a:cubicBezTo>
                  <a:cubicBezTo>
                    <a:pt x="2569" y="1668"/>
                    <a:pt x="3169" y="1101"/>
                    <a:pt x="3636" y="100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3"/>
            <p:cNvSpPr/>
            <p:nvPr/>
          </p:nvSpPr>
          <p:spPr>
            <a:xfrm>
              <a:off x="-2947775" y="1454825"/>
              <a:ext cx="143475" cy="219350"/>
            </a:xfrm>
            <a:custGeom>
              <a:avLst/>
              <a:gdLst/>
              <a:ahLst/>
              <a:cxnLst/>
              <a:rect l="l" t="t" r="r" b="b"/>
              <a:pathLst>
                <a:path w="5739" h="8774" extrusionOk="0">
                  <a:moveTo>
                    <a:pt x="268" y="0"/>
                  </a:moveTo>
                  <a:lnTo>
                    <a:pt x="1" y="200"/>
                  </a:lnTo>
                  <a:lnTo>
                    <a:pt x="5438" y="8773"/>
                  </a:lnTo>
                  <a:lnTo>
                    <a:pt x="5738" y="8606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3"/>
            <p:cNvSpPr/>
            <p:nvPr/>
          </p:nvSpPr>
          <p:spPr>
            <a:xfrm>
              <a:off x="-3198775" y="1902625"/>
              <a:ext cx="85925" cy="282750"/>
            </a:xfrm>
            <a:custGeom>
              <a:avLst/>
              <a:gdLst/>
              <a:ahLst/>
              <a:cxnLst/>
              <a:rect l="l" t="t" r="r" b="b"/>
              <a:pathLst>
                <a:path w="3437" h="11310" extrusionOk="0">
                  <a:moveTo>
                    <a:pt x="1835" y="1"/>
                  </a:moveTo>
                  <a:lnTo>
                    <a:pt x="0" y="11309"/>
                  </a:lnTo>
                  <a:lnTo>
                    <a:pt x="3136" y="11309"/>
                  </a:lnTo>
                  <a:lnTo>
                    <a:pt x="3436" y="301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3"/>
            <p:cNvSpPr/>
            <p:nvPr/>
          </p:nvSpPr>
          <p:spPr>
            <a:xfrm>
              <a:off x="-2384575" y="1812575"/>
              <a:ext cx="75900" cy="284400"/>
            </a:xfrm>
            <a:custGeom>
              <a:avLst/>
              <a:gdLst/>
              <a:ahLst/>
              <a:cxnLst/>
              <a:rect l="l" t="t" r="r" b="b"/>
              <a:pathLst>
                <a:path w="3036" h="11376" extrusionOk="0">
                  <a:moveTo>
                    <a:pt x="1501" y="0"/>
                  </a:moveTo>
                  <a:lnTo>
                    <a:pt x="0" y="401"/>
                  </a:lnTo>
                  <a:lnTo>
                    <a:pt x="0" y="11375"/>
                  </a:lnTo>
                  <a:lnTo>
                    <a:pt x="3036" y="11375"/>
                  </a:lnTo>
                  <a:lnTo>
                    <a:pt x="15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3"/>
            <p:cNvSpPr/>
            <p:nvPr/>
          </p:nvSpPr>
          <p:spPr>
            <a:xfrm>
              <a:off x="-3323875" y="1830075"/>
              <a:ext cx="64250" cy="266900"/>
            </a:xfrm>
            <a:custGeom>
              <a:avLst/>
              <a:gdLst/>
              <a:ahLst/>
              <a:cxnLst/>
              <a:rect l="l" t="t" r="r" b="b"/>
              <a:pathLst>
                <a:path w="2570" h="10676" extrusionOk="0">
                  <a:moveTo>
                    <a:pt x="1102" y="1"/>
                  </a:moveTo>
                  <a:lnTo>
                    <a:pt x="1" y="10675"/>
                  </a:lnTo>
                  <a:lnTo>
                    <a:pt x="2569" y="10675"/>
                  </a:lnTo>
                  <a:lnTo>
                    <a:pt x="2102" y="3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3"/>
            <p:cNvSpPr/>
            <p:nvPr/>
          </p:nvSpPr>
          <p:spPr>
            <a:xfrm>
              <a:off x="-2538025" y="1765050"/>
              <a:ext cx="63400" cy="268550"/>
            </a:xfrm>
            <a:custGeom>
              <a:avLst/>
              <a:gdLst/>
              <a:ahLst/>
              <a:cxnLst/>
              <a:rect l="l" t="t" r="r" b="b"/>
              <a:pathLst>
                <a:path w="2536" h="10742" extrusionOk="0">
                  <a:moveTo>
                    <a:pt x="1502" y="0"/>
                  </a:moveTo>
                  <a:lnTo>
                    <a:pt x="501" y="434"/>
                  </a:lnTo>
                  <a:lnTo>
                    <a:pt x="0" y="10741"/>
                  </a:lnTo>
                  <a:lnTo>
                    <a:pt x="2536" y="10741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3"/>
            <p:cNvSpPr/>
            <p:nvPr/>
          </p:nvSpPr>
          <p:spPr>
            <a:xfrm>
              <a:off x="-3375575" y="1618750"/>
              <a:ext cx="1123325" cy="373300"/>
            </a:xfrm>
            <a:custGeom>
              <a:avLst/>
              <a:gdLst/>
              <a:ahLst/>
              <a:cxnLst/>
              <a:rect l="l" t="t" r="r" b="b"/>
              <a:pathLst>
                <a:path w="44933" h="14932" extrusionOk="0">
                  <a:moveTo>
                    <a:pt x="24500" y="0"/>
                  </a:moveTo>
                  <a:cubicBezTo>
                    <a:pt x="8495" y="0"/>
                    <a:pt x="1" y="5018"/>
                    <a:pt x="1" y="5018"/>
                  </a:cubicBezTo>
                  <a:lnTo>
                    <a:pt x="634" y="9021"/>
                  </a:lnTo>
                  <a:cubicBezTo>
                    <a:pt x="6887" y="13412"/>
                    <a:pt x="13457" y="14931"/>
                    <a:pt x="19554" y="14931"/>
                  </a:cubicBezTo>
                  <a:cubicBezTo>
                    <a:pt x="33233" y="14931"/>
                    <a:pt x="44532" y="7286"/>
                    <a:pt x="44532" y="7286"/>
                  </a:cubicBezTo>
                  <a:lnTo>
                    <a:pt x="44933" y="2483"/>
                  </a:lnTo>
                  <a:cubicBezTo>
                    <a:pt x="37157" y="666"/>
                    <a:pt x="30330" y="0"/>
                    <a:pt x="24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3"/>
            <p:cNvSpPr/>
            <p:nvPr/>
          </p:nvSpPr>
          <p:spPr>
            <a:xfrm>
              <a:off x="-3365575" y="1687475"/>
              <a:ext cx="1105000" cy="225200"/>
            </a:xfrm>
            <a:custGeom>
              <a:avLst/>
              <a:gdLst/>
              <a:ahLst/>
              <a:cxnLst/>
              <a:rect l="l" t="t" r="r" b="b"/>
              <a:pathLst>
                <a:path w="44200" h="9008" extrusionOk="0">
                  <a:moveTo>
                    <a:pt x="43999" y="1"/>
                  </a:moveTo>
                  <a:cubicBezTo>
                    <a:pt x="33837" y="6687"/>
                    <a:pt x="25195" y="8640"/>
                    <a:pt x="18590" y="8640"/>
                  </a:cubicBezTo>
                  <a:cubicBezTo>
                    <a:pt x="16068" y="8640"/>
                    <a:pt x="13842" y="8355"/>
                    <a:pt x="11943" y="7940"/>
                  </a:cubicBezTo>
                  <a:cubicBezTo>
                    <a:pt x="4504" y="6339"/>
                    <a:pt x="301" y="2503"/>
                    <a:pt x="268" y="2436"/>
                  </a:cubicBezTo>
                  <a:lnTo>
                    <a:pt x="1" y="2703"/>
                  </a:lnTo>
                  <a:cubicBezTo>
                    <a:pt x="68" y="2736"/>
                    <a:pt x="4304" y="6672"/>
                    <a:pt x="11843" y="8273"/>
                  </a:cubicBezTo>
                  <a:cubicBezTo>
                    <a:pt x="13777" y="8707"/>
                    <a:pt x="16012" y="9007"/>
                    <a:pt x="18581" y="9007"/>
                  </a:cubicBezTo>
                  <a:cubicBezTo>
                    <a:pt x="25252" y="9007"/>
                    <a:pt x="33958" y="7039"/>
                    <a:pt x="44199" y="268"/>
                  </a:cubicBezTo>
                  <a:lnTo>
                    <a:pt x="439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3"/>
            <p:cNvSpPr/>
            <p:nvPr/>
          </p:nvSpPr>
          <p:spPr>
            <a:xfrm>
              <a:off x="-3153750" y="1568225"/>
              <a:ext cx="341950" cy="191000"/>
            </a:xfrm>
            <a:custGeom>
              <a:avLst/>
              <a:gdLst/>
              <a:ahLst/>
              <a:cxnLst/>
              <a:rect l="l" t="t" r="r" b="b"/>
              <a:pathLst>
                <a:path w="13678" h="7640" extrusionOk="0">
                  <a:moveTo>
                    <a:pt x="1435" y="1"/>
                  </a:moveTo>
                  <a:cubicBezTo>
                    <a:pt x="1435" y="1"/>
                    <a:pt x="1" y="2536"/>
                    <a:pt x="1468" y="5371"/>
                  </a:cubicBezTo>
                  <a:cubicBezTo>
                    <a:pt x="1971" y="6388"/>
                    <a:pt x="2924" y="6714"/>
                    <a:pt x="3939" y="6714"/>
                  </a:cubicBezTo>
                  <a:cubicBezTo>
                    <a:pt x="5756" y="6714"/>
                    <a:pt x="7773" y="5671"/>
                    <a:pt x="7773" y="5671"/>
                  </a:cubicBezTo>
                  <a:cubicBezTo>
                    <a:pt x="7941" y="6363"/>
                    <a:pt x="8224" y="6601"/>
                    <a:pt x="8533" y="6601"/>
                  </a:cubicBezTo>
                  <a:cubicBezTo>
                    <a:pt x="9208" y="6601"/>
                    <a:pt x="10008" y="5471"/>
                    <a:pt x="10008" y="5471"/>
                  </a:cubicBezTo>
                  <a:lnTo>
                    <a:pt x="10775" y="7640"/>
                  </a:lnTo>
                  <a:lnTo>
                    <a:pt x="13544" y="5705"/>
                  </a:lnTo>
                  <a:cubicBezTo>
                    <a:pt x="13677" y="1769"/>
                    <a:pt x="9974" y="1202"/>
                    <a:pt x="9974" y="1202"/>
                  </a:cubicBezTo>
                  <a:cubicBezTo>
                    <a:pt x="9974" y="1202"/>
                    <a:pt x="8974" y="3170"/>
                    <a:pt x="6805" y="3837"/>
                  </a:cubicBezTo>
                  <a:cubicBezTo>
                    <a:pt x="6460" y="3940"/>
                    <a:pt x="6152" y="3987"/>
                    <a:pt x="5878" y="3987"/>
                  </a:cubicBezTo>
                  <a:cubicBezTo>
                    <a:pt x="3496" y="3987"/>
                    <a:pt x="3603" y="501"/>
                    <a:pt x="3603" y="501"/>
                  </a:cubicBezTo>
                  <a:lnTo>
                    <a:pt x="1435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3"/>
            <p:cNvSpPr/>
            <p:nvPr/>
          </p:nvSpPr>
          <p:spPr>
            <a:xfrm>
              <a:off x="-3152925" y="1451475"/>
              <a:ext cx="120125" cy="165500"/>
            </a:xfrm>
            <a:custGeom>
              <a:avLst/>
              <a:gdLst/>
              <a:ahLst/>
              <a:cxnLst/>
              <a:rect l="l" t="t" r="r" b="b"/>
              <a:pathLst>
                <a:path w="4805" h="6620" extrusionOk="0">
                  <a:moveTo>
                    <a:pt x="4237" y="1"/>
                  </a:moveTo>
                  <a:lnTo>
                    <a:pt x="1" y="5638"/>
                  </a:lnTo>
                  <a:cubicBezTo>
                    <a:pt x="1173" y="6397"/>
                    <a:pt x="2198" y="6619"/>
                    <a:pt x="2996" y="6619"/>
                  </a:cubicBezTo>
                  <a:cubicBezTo>
                    <a:pt x="4127" y="6619"/>
                    <a:pt x="4804" y="6172"/>
                    <a:pt x="4804" y="6172"/>
                  </a:cubicBezTo>
                  <a:lnTo>
                    <a:pt x="4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3"/>
            <p:cNvSpPr/>
            <p:nvPr/>
          </p:nvSpPr>
          <p:spPr>
            <a:xfrm>
              <a:off x="-3154575" y="1495675"/>
              <a:ext cx="128450" cy="126775"/>
            </a:xfrm>
            <a:custGeom>
              <a:avLst/>
              <a:gdLst/>
              <a:ahLst/>
              <a:cxnLst/>
              <a:rect l="l" t="t" r="r" b="b"/>
              <a:pathLst>
                <a:path w="5138" h="5071" extrusionOk="0">
                  <a:moveTo>
                    <a:pt x="4670" y="1"/>
                  </a:moveTo>
                  <a:lnTo>
                    <a:pt x="4337" y="34"/>
                  </a:lnTo>
                  <a:lnTo>
                    <a:pt x="4737" y="4370"/>
                  </a:lnTo>
                  <a:cubicBezTo>
                    <a:pt x="4528" y="4475"/>
                    <a:pt x="3945" y="4735"/>
                    <a:pt x="3098" y="4735"/>
                  </a:cubicBezTo>
                  <a:cubicBezTo>
                    <a:pt x="2324" y="4735"/>
                    <a:pt x="1331" y="4518"/>
                    <a:pt x="200" y="3770"/>
                  </a:cubicBezTo>
                  <a:lnTo>
                    <a:pt x="0" y="4070"/>
                  </a:lnTo>
                  <a:cubicBezTo>
                    <a:pt x="1201" y="4837"/>
                    <a:pt x="2235" y="5071"/>
                    <a:pt x="3069" y="5071"/>
                  </a:cubicBezTo>
                  <a:cubicBezTo>
                    <a:pt x="4203" y="5071"/>
                    <a:pt x="4904" y="4604"/>
                    <a:pt x="5037" y="4571"/>
                  </a:cubicBezTo>
                  <a:lnTo>
                    <a:pt x="5137" y="4537"/>
                  </a:lnTo>
                  <a:lnTo>
                    <a:pt x="46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3"/>
            <p:cNvSpPr/>
            <p:nvPr/>
          </p:nvSpPr>
          <p:spPr>
            <a:xfrm>
              <a:off x="-2903575" y="1667475"/>
              <a:ext cx="36725" cy="83400"/>
            </a:xfrm>
            <a:custGeom>
              <a:avLst/>
              <a:gdLst/>
              <a:ahLst/>
              <a:cxnLst/>
              <a:rect l="l" t="t" r="r" b="b"/>
              <a:pathLst>
                <a:path w="1469" h="3336" extrusionOk="0">
                  <a:moveTo>
                    <a:pt x="268" y="0"/>
                  </a:moveTo>
                  <a:lnTo>
                    <a:pt x="1" y="234"/>
                  </a:lnTo>
                  <a:cubicBezTo>
                    <a:pt x="1" y="234"/>
                    <a:pt x="1135" y="1501"/>
                    <a:pt x="1102" y="3336"/>
                  </a:cubicBezTo>
                  <a:lnTo>
                    <a:pt x="1435" y="3336"/>
                  </a:lnTo>
                  <a:cubicBezTo>
                    <a:pt x="1468" y="1335"/>
                    <a:pt x="268" y="34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3"/>
            <p:cNvSpPr/>
            <p:nvPr/>
          </p:nvSpPr>
          <p:spPr>
            <a:xfrm>
              <a:off x="-2890225" y="1648300"/>
              <a:ext cx="45050" cy="90075"/>
            </a:xfrm>
            <a:custGeom>
              <a:avLst/>
              <a:gdLst/>
              <a:ahLst/>
              <a:cxnLst/>
              <a:rect l="l" t="t" r="r" b="b"/>
              <a:pathLst>
                <a:path w="1802" h="3603" extrusionOk="0">
                  <a:moveTo>
                    <a:pt x="234" y="0"/>
                  </a:moveTo>
                  <a:lnTo>
                    <a:pt x="0" y="267"/>
                  </a:lnTo>
                  <a:cubicBezTo>
                    <a:pt x="67" y="267"/>
                    <a:pt x="1468" y="1501"/>
                    <a:pt x="1268" y="3569"/>
                  </a:cubicBezTo>
                  <a:lnTo>
                    <a:pt x="1602" y="3603"/>
                  </a:lnTo>
                  <a:cubicBezTo>
                    <a:pt x="1802" y="1401"/>
                    <a:pt x="301" y="67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3"/>
            <p:cNvSpPr/>
            <p:nvPr/>
          </p:nvSpPr>
          <p:spPr>
            <a:xfrm>
              <a:off x="-2869375" y="1634100"/>
              <a:ext cx="50050" cy="89275"/>
            </a:xfrm>
            <a:custGeom>
              <a:avLst/>
              <a:gdLst/>
              <a:ahLst/>
              <a:cxnLst/>
              <a:rect l="l" t="t" r="r" b="b"/>
              <a:pathLst>
                <a:path w="2002" h="3571" extrusionOk="0">
                  <a:moveTo>
                    <a:pt x="267" y="1"/>
                  </a:moveTo>
                  <a:lnTo>
                    <a:pt x="0" y="234"/>
                  </a:lnTo>
                  <a:cubicBezTo>
                    <a:pt x="67" y="234"/>
                    <a:pt x="1635" y="1702"/>
                    <a:pt x="1301" y="3503"/>
                  </a:cubicBezTo>
                  <a:lnTo>
                    <a:pt x="1635" y="3570"/>
                  </a:lnTo>
                  <a:cubicBezTo>
                    <a:pt x="2002" y="1569"/>
                    <a:pt x="301" y="68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6120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42"/>
          <p:cNvSpPr txBox="1">
            <a:spLocks noGrp="1"/>
          </p:cNvSpPr>
          <p:nvPr>
            <p:ph type="title"/>
          </p:nvPr>
        </p:nvSpPr>
        <p:spPr>
          <a:xfrm>
            <a:off x="1058075" y="1500738"/>
            <a:ext cx="5049900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“but” tambien funciona como condicion!</a:t>
            </a:r>
            <a:endParaRPr dirty="0"/>
          </a:p>
        </p:txBody>
      </p:sp>
      <p:grpSp>
        <p:nvGrpSpPr>
          <p:cNvPr id="1264" name="Google Shape;1264;p42"/>
          <p:cNvGrpSpPr/>
          <p:nvPr/>
        </p:nvGrpSpPr>
        <p:grpSpPr>
          <a:xfrm>
            <a:off x="6401377" y="2337348"/>
            <a:ext cx="1639064" cy="1936877"/>
            <a:chOff x="3720325" y="8161275"/>
            <a:chExt cx="1913900" cy="2261650"/>
          </a:xfrm>
        </p:grpSpPr>
        <p:sp>
          <p:nvSpPr>
            <p:cNvPr id="1265" name="Google Shape;1265;p42"/>
            <p:cNvSpPr/>
            <p:nvPr/>
          </p:nvSpPr>
          <p:spPr>
            <a:xfrm>
              <a:off x="3720325" y="8161275"/>
              <a:ext cx="1913900" cy="2261650"/>
            </a:xfrm>
            <a:custGeom>
              <a:avLst/>
              <a:gdLst/>
              <a:ahLst/>
              <a:cxnLst/>
              <a:rect l="l" t="t" r="r" b="b"/>
              <a:pathLst>
                <a:path w="76556" h="90466" extrusionOk="0">
                  <a:moveTo>
                    <a:pt x="25652" y="78490"/>
                  </a:moveTo>
                  <a:cubicBezTo>
                    <a:pt x="25686" y="78490"/>
                    <a:pt x="25686" y="78490"/>
                    <a:pt x="25719" y="78524"/>
                  </a:cubicBezTo>
                  <a:lnTo>
                    <a:pt x="25686" y="78891"/>
                  </a:lnTo>
                  <a:lnTo>
                    <a:pt x="25652" y="78490"/>
                  </a:lnTo>
                  <a:close/>
                  <a:moveTo>
                    <a:pt x="39395" y="1"/>
                  </a:moveTo>
                  <a:cubicBezTo>
                    <a:pt x="28688" y="1"/>
                    <a:pt x="19648" y="3303"/>
                    <a:pt x="13243" y="9574"/>
                  </a:cubicBezTo>
                  <a:cubicBezTo>
                    <a:pt x="1" y="22617"/>
                    <a:pt x="4837" y="34692"/>
                    <a:pt x="7873" y="39696"/>
                  </a:cubicBezTo>
                  <a:cubicBezTo>
                    <a:pt x="9307" y="46601"/>
                    <a:pt x="14711" y="51137"/>
                    <a:pt x="23417" y="53039"/>
                  </a:cubicBezTo>
                  <a:cubicBezTo>
                    <a:pt x="23584" y="54040"/>
                    <a:pt x="24251" y="54974"/>
                    <a:pt x="25352" y="55707"/>
                  </a:cubicBezTo>
                  <a:lnTo>
                    <a:pt x="25352" y="55774"/>
                  </a:lnTo>
                  <a:cubicBezTo>
                    <a:pt x="25185" y="56375"/>
                    <a:pt x="25319" y="57008"/>
                    <a:pt x="25586" y="57542"/>
                  </a:cubicBezTo>
                  <a:cubicBezTo>
                    <a:pt x="25752" y="58042"/>
                    <a:pt x="26053" y="58476"/>
                    <a:pt x="26386" y="58843"/>
                  </a:cubicBezTo>
                  <a:cubicBezTo>
                    <a:pt x="19148" y="60377"/>
                    <a:pt x="13911" y="62312"/>
                    <a:pt x="13544" y="62446"/>
                  </a:cubicBezTo>
                  <a:cubicBezTo>
                    <a:pt x="12409" y="62846"/>
                    <a:pt x="11709" y="64047"/>
                    <a:pt x="11976" y="65214"/>
                  </a:cubicBezTo>
                  <a:lnTo>
                    <a:pt x="13177" y="71719"/>
                  </a:lnTo>
                  <a:cubicBezTo>
                    <a:pt x="13310" y="72453"/>
                    <a:pt x="13710" y="73053"/>
                    <a:pt x="14344" y="73387"/>
                  </a:cubicBezTo>
                  <a:cubicBezTo>
                    <a:pt x="15512" y="74121"/>
                    <a:pt x="16713" y="74788"/>
                    <a:pt x="17913" y="75355"/>
                  </a:cubicBezTo>
                  <a:lnTo>
                    <a:pt x="16045" y="85729"/>
                  </a:lnTo>
                  <a:cubicBezTo>
                    <a:pt x="15912" y="86496"/>
                    <a:pt x="16145" y="87230"/>
                    <a:pt x="16579" y="87797"/>
                  </a:cubicBezTo>
                  <a:cubicBezTo>
                    <a:pt x="17046" y="88364"/>
                    <a:pt x="17747" y="88698"/>
                    <a:pt x="18514" y="88698"/>
                  </a:cubicBezTo>
                  <a:lnTo>
                    <a:pt x="23551" y="88698"/>
                  </a:lnTo>
                  <a:cubicBezTo>
                    <a:pt x="24218" y="88698"/>
                    <a:pt x="24885" y="88397"/>
                    <a:pt x="25385" y="87897"/>
                  </a:cubicBezTo>
                  <a:cubicBezTo>
                    <a:pt x="25886" y="87397"/>
                    <a:pt x="26086" y="86730"/>
                    <a:pt x="26053" y="86062"/>
                  </a:cubicBezTo>
                  <a:lnTo>
                    <a:pt x="26019" y="85028"/>
                  </a:lnTo>
                  <a:lnTo>
                    <a:pt x="26019" y="85028"/>
                  </a:lnTo>
                  <a:cubicBezTo>
                    <a:pt x="26419" y="85329"/>
                    <a:pt x="26987" y="85529"/>
                    <a:pt x="27487" y="85529"/>
                  </a:cubicBezTo>
                  <a:lnTo>
                    <a:pt x="32490" y="85529"/>
                  </a:lnTo>
                  <a:cubicBezTo>
                    <a:pt x="33158" y="85529"/>
                    <a:pt x="33825" y="85229"/>
                    <a:pt x="34325" y="84728"/>
                  </a:cubicBezTo>
                  <a:cubicBezTo>
                    <a:pt x="34825" y="84228"/>
                    <a:pt x="35026" y="83561"/>
                    <a:pt x="34992" y="82894"/>
                  </a:cubicBezTo>
                  <a:lnTo>
                    <a:pt x="34859" y="80458"/>
                  </a:lnTo>
                  <a:lnTo>
                    <a:pt x="34859" y="80458"/>
                  </a:lnTo>
                  <a:cubicBezTo>
                    <a:pt x="36994" y="80692"/>
                    <a:pt x="39095" y="80825"/>
                    <a:pt x="41330" y="80825"/>
                  </a:cubicBezTo>
                  <a:cubicBezTo>
                    <a:pt x="43165" y="80825"/>
                    <a:pt x="44899" y="80725"/>
                    <a:pt x="46601" y="80559"/>
                  </a:cubicBezTo>
                  <a:lnTo>
                    <a:pt x="46601" y="80559"/>
                  </a:lnTo>
                  <a:lnTo>
                    <a:pt x="46234" y="87830"/>
                  </a:lnTo>
                  <a:cubicBezTo>
                    <a:pt x="46200" y="88498"/>
                    <a:pt x="46434" y="89165"/>
                    <a:pt x="46901" y="89665"/>
                  </a:cubicBezTo>
                  <a:cubicBezTo>
                    <a:pt x="47368" y="90165"/>
                    <a:pt x="48035" y="90466"/>
                    <a:pt x="48735" y="90466"/>
                  </a:cubicBezTo>
                  <a:lnTo>
                    <a:pt x="53772" y="90466"/>
                  </a:lnTo>
                  <a:cubicBezTo>
                    <a:pt x="54540" y="90466"/>
                    <a:pt x="55240" y="90132"/>
                    <a:pt x="55707" y="89532"/>
                  </a:cubicBezTo>
                  <a:cubicBezTo>
                    <a:pt x="56174" y="88965"/>
                    <a:pt x="56374" y="88197"/>
                    <a:pt x="56241" y="87497"/>
                  </a:cubicBezTo>
                  <a:lnTo>
                    <a:pt x="54740" y="79224"/>
                  </a:lnTo>
                  <a:cubicBezTo>
                    <a:pt x="55607" y="79024"/>
                    <a:pt x="56508" y="78824"/>
                    <a:pt x="57275" y="78624"/>
                  </a:cubicBezTo>
                  <a:lnTo>
                    <a:pt x="57275" y="78624"/>
                  </a:lnTo>
                  <a:lnTo>
                    <a:pt x="57041" y="83694"/>
                  </a:lnTo>
                  <a:cubicBezTo>
                    <a:pt x="57008" y="84361"/>
                    <a:pt x="57241" y="85028"/>
                    <a:pt x="57708" y="85529"/>
                  </a:cubicBezTo>
                  <a:cubicBezTo>
                    <a:pt x="58175" y="86029"/>
                    <a:pt x="58843" y="86329"/>
                    <a:pt x="59543" y="86329"/>
                  </a:cubicBezTo>
                  <a:lnTo>
                    <a:pt x="64580" y="86329"/>
                  </a:lnTo>
                  <a:cubicBezTo>
                    <a:pt x="65347" y="86329"/>
                    <a:pt x="66048" y="85996"/>
                    <a:pt x="66515" y="85395"/>
                  </a:cubicBezTo>
                  <a:cubicBezTo>
                    <a:pt x="66948" y="84828"/>
                    <a:pt x="67182" y="84061"/>
                    <a:pt x="67048" y="83361"/>
                  </a:cubicBezTo>
                  <a:lnTo>
                    <a:pt x="65614" y="75655"/>
                  </a:lnTo>
                  <a:cubicBezTo>
                    <a:pt x="66448" y="75288"/>
                    <a:pt x="66915" y="75021"/>
                    <a:pt x="67015" y="74988"/>
                  </a:cubicBezTo>
                  <a:cubicBezTo>
                    <a:pt x="67616" y="74654"/>
                    <a:pt x="68116" y="74021"/>
                    <a:pt x="68283" y="73320"/>
                  </a:cubicBezTo>
                  <a:lnTo>
                    <a:pt x="69517" y="67983"/>
                  </a:lnTo>
                  <a:cubicBezTo>
                    <a:pt x="69684" y="67182"/>
                    <a:pt x="69450" y="66348"/>
                    <a:pt x="68916" y="65781"/>
                  </a:cubicBezTo>
                  <a:cubicBezTo>
                    <a:pt x="67449" y="64147"/>
                    <a:pt x="65748" y="62712"/>
                    <a:pt x="63846" y="61512"/>
                  </a:cubicBezTo>
                  <a:cubicBezTo>
                    <a:pt x="67882" y="56808"/>
                    <a:pt x="69183" y="52839"/>
                    <a:pt x="67849" y="49436"/>
                  </a:cubicBezTo>
                  <a:cubicBezTo>
                    <a:pt x="67082" y="47502"/>
                    <a:pt x="65581" y="46167"/>
                    <a:pt x="63846" y="45200"/>
                  </a:cubicBezTo>
                  <a:lnTo>
                    <a:pt x="64613" y="43465"/>
                  </a:lnTo>
                  <a:cubicBezTo>
                    <a:pt x="65948" y="42865"/>
                    <a:pt x="67182" y="42031"/>
                    <a:pt x="68216" y="41097"/>
                  </a:cubicBezTo>
                  <a:cubicBezTo>
                    <a:pt x="70117" y="39262"/>
                    <a:pt x="71852" y="35960"/>
                    <a:pt x="71285" y="33125"/>
                  </a:cubicBezTo>
                  <a:cubicBezTo>
                    <a:pt x="71118" y="32257"/>
                    <a:pt x="70751" y="31457"/>
                    <a:pt x="70217" y="30790"/>
                  </a:cubicBezTo>
                  <a:lnTo>
                    <a:pt x="76222" y="17146"/>
                  </a:lnTo>
                  <a:cubicBezTo>
                    <a:pt x="76555" y="16346"/>
                    <a:pt x="76388" y="15345"/>
                    <a:pt x="75788" y="14645"/>
                  </a:cubicBezTo>
                  <a:cubicBezTo>
                    <a:pt x="68583" y="6005"/>
                    <a:pt x="53606" y="1"/>
                    <a:pt x="393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2"/>
            <p:cNvSpPr/>
            <p:nvPr/>
          </p:nvSpPr>
          <p:spPr>
            <a:xfrm>
              <a:off x="5007925" y="9302925"/>
              <a:ext cx="618800" cy="427850"/>
            </a:xfrm>
            <a:custGeom>
              <a:avLst/>
              <a:gdLst/>
              <a:ahLst/>
              <a:cxnLst/>
              <a:rect l="l" t="t" r="r" b="b"/>
              <a:pathLst>
                <a:path w="24752" h="17114" extrusionOk="0">
                  <a:moveTo>
                    <a:pt x="3169" y="1"/>
                  </a:moveTo>
                  <a:lnTo>
                    <a:pt x="0" y="15879"/>
                  </a:lnTo>
                  <a:lnTo>
                    <a:pt x="7739" y="17113"/>
                  </a:lnTo>
                  <a:cubicBezTo>
                    <a:pt x="24751" y="468"/>
                    <a:pt x="3169" y="1"/>
                    <a:pt x="31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2"/>
            <p:cNvSpPr/>
            <p:nvPr/>
          </p:nvSpPr>
          <p:spPr>
            <a:xfrm>
              <a:off x="5183875" y="9327950"/>
              <a:ext cx="170150" cy="394475"/>
            </a:xfrm>
            <a:custGeom>
              <a:avLst/>
              <a:gdLst/>
              <a:ahLst/>
              <a:cxnLst/>
              <a:rect l="l" t="t" r="r" b="b"/>
              <a:pathLst>
                <a:path w="6806" h="15779" extrusionOk="0">
                  <a:moveTo>
                    <a:pt x="668" y="1"/>
                  </a:moveTo>
                  <a:lnTo>
                    <a:pt x="534" y="368"/>
                  </a:lnTo>
                  <a:cubicBezTo>
                    <a:pt x="3203" y="1235"/>
                    <a:pt x="4804" y="2636"/>
                    <a:pt x="5237" y="4470"/>
                  </a:cubicBezTo>
                  <a:cubicBezTo>
                    <a:pt x="6372" y="9140"/>
                    <a:pt x="67" y="15412"/>
                    <a:pt x="0" y="15512"/>
                  </a:cubicBezTo>
                  <a:lnTo>
                    <a:pt x="234" y="15779"/>
                  </a:lnTo>
                  <a:cubicBezTo>
                    <a:pt x="501" y="15512"/>
                    <a:pt x="6805" y="9274"/>
                    <a:pt x="5638" y="4337"/>
                  </a:cubicBezTo>
                  <a:cubicBezTo>
                    <a:pt x="5137" y="2336"/>
                    <a:pt x="3470" y="868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2"/>
            <p:cNvSpPr/>
            <p:nvPr/>
          </p:nvSpPr>
          <p:spPr>
            <a:xfrm>
              <a:off x="3790375" y="8223650"/>
              <a:ext cx="1776300" cy="1455200"/>
            </a:xfrm>
            <a:custGeom>
              <a:avLst/>
              <a:gdLst/>
              <a:ahLst/>
              <a:cxnLst/>
              <a:rect l="l" t="t" r="r" b="b"/>
              <a:pathLst>
                <a:path w="71052" h="58208" extrusionOk="0">
                  <a:moveTo>
                    <a:pt x="36555" y="1"/>
                  </a:moveTo>
                  <a:cubicBezTo>
                    <a:pt x="27454" y="1"/>
                    <a:pt x="18557" y="2579"/>
                    <a:pt x="12209" y="8847"/>
                  </a:cubicBezTo>
                  <a:cubicBezTo>
                    <a:pt x="1" y="20923"/>
                    <a:pt x="4604" y="31830"/>
                    <a:pt x="7439" y="36300"/>
                  </a:cubicBezTo>
                  <a:lnTo>
                    <a:pt x="37060" y="48843"/>
                  </a:lnTo>
                  <a:lnTo>
                    <a:pt x="35759" y="57916"/>
                  </a:lnTo>
                  <a:lnTo>
                    <a:pt x="42598" y="57749"/>
                  </a:lnTo>
                  <a:lnTo>
                    <a:pt x="43131" y="54947"/>
                  </a:lnTo>
                  <a:cubicBezTo>
                    <a:pt x="46141" y="57333"/>
                    <a:pt x="48792" y="58208"/>
                    <a:pt x="51061" y="58208"/>
                  </a:cubicBezTo>
                  <a:cubicBezTo>
                    <a:pt x="57292" y="58208"/>
                    <a:pt x="60644" y="51611"/>
                    <a:pt x="60644" y="51611"/>
                  </a:cubicBezTo>
                  <a:lnTo>
                    <a:pt x="60644" y="51611"/>
                  </a:lnTo>
                  <a:lnTo>
                    <a:pt x="56441" y="52112"/>
                  </a:lnTo>
                  <a:lnTo>
                    <a:pt x="58042" y="50110"/>
                  </a:lnTo>
                  <a:lnTo>
                    <a:pt x="58042" y="50110"/>
                  </a:lnTo>
                  <a:lnTo>
                    <a:pt x="54439" y="51678"/>
                  </a:lnTo>
                  <a:lnTo>
                    <a:pt x="54439" y="51678"/>
                  </a:lnTo>
                  <a:lnTo>
                    <a:pt x="59943" y="39202"/>
                  </a:lnTo>
                  <a:lnTo>
                    <a:pt x="56875" y="37001"/>
                  </a:lnTo>
                  <a:lnTo>
                    <a:pt x="64280" y="29295"/>
                  </a:lnTo>
                  <a:lnTo>
                    <a:pt x="71051" y="13751"/>
                  </a:lnTo>
                  <a:cubicBezTo>
                    <a:pt x="64435" y="5852"/>
                    <a:pt x="50264" y="1"/>
                    <a:pt x="36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2"/>
            <p:cNvSpPr/>
            <p:nvPr/>
          </p:nvSpPr>
          <p:spPr>
            <a:xfrm>
              <a:off x="3923800" y="8534125"/>
              <a:ext cx="1127500" cy="439425"/>
            </a:xfrm>
            <a:custGeom>
              <a:avLst/>
              <a:gdLst/>
              <a:ahLst/>
              <a:cxnLst/>
              <a:rect l="l" t="t" r="r" b="b"/>
              <a:pathLst>
                <a:path w="45100" h="17577" extrusionOk="0">
                  <a:moveTo>
                    <a:pt x="31949" y="1"/>
                  </a:moveTo>
                  <a:cubicBezTo>
                    <a:pt x="20024" y="1"/>
                    <a:pt x="12558" y="3466"/>
                    <a:pt x="8107" y="6836"/>
                  </a:cubicBezTo>
                  <a:cubicBezTo>
                    <a:pt x="1702" y="11673"/>
                    <a:pt x="1" y="17443"/>
                    <a:pt x="1" y="17510"/>
                  </a:cubicBezTo>
                  <a:lnTo>
                    <a:pt x="368" y="17577"/>
                  </a:lnTo>
                  <a:cubicBezTo>
                    <a:pt x="401" y="17543"/>
                    <a:pt x="2069" y="11873"/>
                    <a:pt x="8340" y="7103"/>
                  </a:cubicBezTo>
                  <a:cubicBezTo>
                    <a:pt x="12740" y="3784"/>
                    <a:pt x="20114" y="390"/>
                    <a:pt x="31948" y="390"/>
                  </a:cubicBezTo>
                  <a:cubicBezTo>
                    <a:pt x="35816" y="390"/>
                    <a:pt x="40160" y="752"/>
                    <a:pt x="45033" y="1599"/>
                  </a:cubicBezTo>
                  <a:lnTo>
                    <a:pt x="45100" y="1232"/>
                  </a:lnTo>
                  <a:cubicBezTo>
                    <a:pt x="40208" y="370"/>
                    <a:pt x="35841" y="1"/>
                    <a:pt x="31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2"/>
            <p:cNvSpPr/>
            <p:nvPr/>
          </p:nvSpPr>
          <p:spPr>
            <a:xfrm>
              <a:off x="3986350" y="8408950"/>
              <a:ext cx="1162525" cy="327775"/>
            </a:xfrm>
            <a:custGeom>
              <a:avLst/>
              <a:gdLst/>
              <a:ahLst/>
              <a:cxnLst/>
              <a:rect l="l" t="t" r="r" b="b"/>
              <a:pathLst>
                <a:path w="46501" h="13111" extrusionOk="0">
                  <a:moveTo>
                    <a:pt x="23773" y="1"/>
                  </a:moveTo>
                  <a:cubicBezTo>
                    <a:pt x="17714" y="1"/>
                    <a:pt x="13153" y="1480"/>
                    <a:pt x="9874" y="3237"/>
                  </a:cubicBezTo>
                  <a:cubicBezTo>
                    <a:pt x="2736" y="7039"/>
                    <a:pt x="34" y="12910"/>
                    <a:pt x="1" y="12944"/>
                  </a:cubicBezTo>
                  <a:lnTo>
                    <a:pt x="334" y="13110"/>
                  </a:lnTo>
                  <a:cubicBezTo>
                    <a:pt x="367" y="13077"/>
                    <a:pt x="3036" y="7340"/>
                    <a:pt x="10041" y="3537"/>
                  </a:cubicBezTo>
                  <a:cubicBezTo>
                    <a:pt x="13265" y="1816"/>
                    <a:pt x="17776" y="355"/>
                    <a:pt x="23777" y="355"/>
                  </a:cubicBezTo>
                  <a:cubicBezTo>
                    <a:pt x="29760" y="355"/>
                    <a:pt x="37224" y="1808"/>
                    <a:pt x="46367" y="5905"/>
                  </a:cubicBezTo>
                  <a:lnTo>
                    <a:pt x="46500" y="5572"/>
                  </a:lnTo>
                  <a:cubicBezTo>
                    <a:pt x="37303" y="1464"/>
                    <a:pt x="29798" y="1"/>
                    <a:pt x="23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2"/>
            <p:cNvSpPr/>
            <p:nvPr/>
          </p:nvSpPr>
          <p:spPr>
            <a:xfrm>
              <a:off x="5060450" y="8614950"/>
              <a:ext cx="224350" cy="267700"/>
            </a:xfrm>
            <a:custGeom>
              <a:avLst/>
              <a:gdLst/>
              <a:ahLst/>
              <a:cxnLst/>
              <a:rect l="l" t="t" r="r" b="b"/>
              <a:pathLst>
                <a:path w="8974" h="10708" extrusionOk="0">
                  <a:moveTo>
                    <a:pt x="1835" y="0"/>
                  </a:moveTo>
                  <a:cubicBezTo>
                    <a:pt x="1802" y="134"/>
                    <a:pt x="1" y="3303"/>
                    <a:pt x="1402" y="6238"/>
                  </a:cubicBezTo>
                  <a:cubicBezTo>
                    <a:pt x="2436" y="8506"/>
                    <a:pt x="4937" y="10007"/>
                    <a:pt x="8907" y="10708"/>
                  </a:cubicBezTo>
                  <a:lnTo>
                    <a:pt x="8974" y="10374"/>
                  </a:lnTo>
                  <a:cubicBezTo>
                    <a:pt x="5138" y="9674"/>
                    <a:pt x="2736" y="8273"/>
                    <a:pt x="1735" y="6138"/>
                  </a:cubicBezTo>
                  <a:cubicBezTo>
                    <a:pt x="434" y="3336"/>
                    <a:pt x="2169" y="267"/>
                    <a:pt x="2169" y="200"/>
                  </a:cubicBezTo>
                  <a:lnTo>
                    <a:pt x="18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2"/>
            <p:cNvSpPr/>
            <p:nvPr/>
          </p:nvSpPr>
          <p:spPr>
            <a:xfrm>
              <a:off x="5108825" y="8639125"/>
              <a:ext cx="271875" cy="166800"/>
            </a:xfrm>
            <a:custGeom>
              <a:avLst/>
              <a:gdLst/>
              <a:ahLst/>
              <a:cxnLst/>
              <a:rect l="l" t="t" r="r" b="b"/>
              <a:pathLst>
                <a:path w="10875" h="6672" extrusionOk="0">
                  <a:moveTo>
                    <a:pt x="1335" y="1"/>
                  </a:moveTo>
                  <a:lnTo>
                    <a:pt x="1335" y="1"/>
                  </a:lnTo>
                  <a:cubicBezTo>
                    <a:pt x="1268" y="134"/>
                    <a:pt x="0" y="2936"/>
                    <a:pt x="1535" y="4904"/>
                  </a:cubicBezTo>
                  <a:cubicBezTo>
                    <a:pt x="2469" y="6072"/>
                    <a:pt x="4137" y="6672"/>
                    <a:pt x="6572" y="6672"/>
                  </a:cubicBezTo>
                  <a:cubicBezTo>
                    <a:pt x="7839" y="6672"/>
                    <a:pt x="9240" y="6539"/>
                    <a:pt x="10875" y="6238"/>
                  </a:cubicBezTo>
                  <a:lnTo>
                    <a:pt x="10775" y="5871"/>
                  </a:lnTo>
                  <a:cubicBezTo>
                    <a:pt x="9181" y="6169"/>
                    <a:pt x="7781" y="6318"/>
                    <a:pt x="6576" y="6318"/>
                  </a:cubicBezTo>
                  <a:cubicBezTo>
                    <a:pt x="4275" y="6318"/>
                    <a:pt x="2689" y="5777"/>
                    <a:pt x="1835" y="4704"/>
                  </a:cubicBezTo>
                  <a:cubicBezTo>
                    <a:pt x="401" y="2903"/>
                    <a:pt x="1668" y="201"/>
                    <a:pt x="1668" y="167"/>
                  </a:cubicBezTo>
                  <a:lnTo>
                    <a:pt x="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2"/>
            <p:cNvSpPr/>
            <p:nvPr/>
          </p:nvSpPr>
          <p:spPr>
            <a:xfrm>
              <a:off x="3966325" y="8598800"/>
              <a:ext cx="1512775" cy="942675"/>
            </a:xfrm>
            <a:custGeom>
              <a:avLst/>
              <a:gdLst/>
              <a:ahLst/>
              <a:cxnLst/>
              <a:rect l="l" t="t" r="r" b="b"/>
              <a:pathLst>
                <a:path w="60511" h="37707" extrusionOk="0">
                  <a:moveTo>
                    <a:pt x="36398" y="0"/>
                  </a:moveTo>
                  <a:cubicBezTo>
                    <a:pt x="27170" y="0"/>
                    <a:pt x="10207" y="1925"/>
                    <a:pt x="368" y="14856"/>
                  </a:cubicBezTo>
                  <a:cubicBezTo>
                    <a:pt x="1" y="17291"/>
                    <a:pt x="1" y="19393"/>
                    <a:pt x="335" y="21228"/>
                  </a:cubicBezTo>
                  <a:cubicBezTo>
                    <a:pt x="2226" y="32006"/>
                    <a:pt x="14771" y="34056"/>
                    <a:pt x="24080" y="34056"/>
                  </a:cubicBezTo>
                  <a:cubicBezTo>
                    <a:pt x="26266" y="34056"/>
                    <a:pt x="28273" y="33943"/>
                    <a:pt x="29922" y="33803"/>
                  </a:cubicBezTo>
                  <a:cubicBezTo>
                    <a:pt x="32591" y="33536"/>
                    <a:pt x="34359" y="33270"/>
                    <a:pt x="34359" y="33270"/>
                  </a:cubicBezTo>
                  <a:lnTo>
                    <a:pt x="35560" y="34704"/>
                  </a:lnTo>
                  <a:lnTo>
                    <a:pt x="34926" y="35805"/>
                  </a:lnTo>
                  <a:lnTo>
                    <a:pt x="35259" y="37272"/>
                  </a:lnTo>
                  <a:lnTo>
                    <a:pt x="37027" y="37706"/>
                  </a:lnTo>
                  <a:lnTo>
                    <a:pt x="38095" y="35104"/>
                  </a:lnTo>
                  <a:cubicBezTo>
                    <a:pt x="36927" y="29200"/>
                    <a:pt x="41731" y="25197"/>
                    <a:pt x="44700" y="23296"/>
                  </a:cubicBezTo>
                  <a:cubicBezTo>
                    <a:pt x="45233" y="23629"/>
                    <a:pt x="45767" y="23863"/>
                    <a:pt x="46201" y="24030"/>
                  </a:cubicBezTo>
                  <a:cubicBezTo>
                    <a:pt x="47311" y="24498"/>
                    <a:pt x="48484" y="24723"/>
                    <a:pt x="49655" y="24723"/>
                  </a:cubicBezTo>
                  <a:cubicBezTo>
                    <a:pt x="50736" y="24723"/>
                    <a:pt x="51814" y="24531"/>
                    <a:pt x="52839" y="24163"/>
                  </a:cubicBezTo>
                  <a:cubicBezTo>
                    <a:pt x="54206" y="23663"/>
                    <a:pt x="55507" y="22862"/>
                    <a:pt x="56575" y="21861"/>
                  </a:cubicBezTo>
                  <a:cubicBezTo>
                    <a:pt x="58609" y="19960"/>
                    <a:pt x="60511" y="15490"/>
                    <a:pt x="57108" y="14156"/>
                  </a:cubicBezTo>
                  <a:cubicBezTo>
                    <a:pt x="56942" y="14123"/>
                    <a:pt x="56775" y="14022"/>
                    <a:pt x="56575" y="13989"/>
                  </a:cubicBezTo>
                  <a:cubicBezTo>
                    <a:pt x="55825" y="13798"/>
                    <a:pt x="55057" y="13711"/>
                    <a:pt x="54281" y="13711"/>
                  </a:cubicBezTo>
                  <a:cubicBezTo>
                    <a:pt x="51397" y="13711"/>
                    <a:pt x="48419" y="14921"/>
                    <a:pt x="46000" y="16524"/>
                  </a:cubicBezTo>
                  <a:cubicBezTo>
                    <a:pt x="44366" y="13956"/>
                    <a:pt x="42064" y="8752"/>
                    <a:pt x="42832" y="346"/>
                  </a:cubicBezTo>
                  <a:cubicBezTo>
                    <a:pt x="42832" y="346"/>
                    <a:pt x="40310" y="0"/>
                    <a:pt x="36398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2"/>
            <p:cNvSpPr/>
            <p:nvPr/>
          </p:nvSpPr>
          <p:spPr>
            <a:xfrm>
              <a:off x="5142175" y="9017725"/>
              <a:ext cx="235200" cy="145975"/>
            </a:xfrm>
            <a:custGeom>
              <a:avLst/>
              <a:gdLst/>
              <a:ahLst/>
              <a:cxnLst/>
              <a:rect l="l" t="t" r="r" b="b"/>
              <a:pathLst>
                <a:path w="9408" h="5839" extrusionOk="0">
                  <a:moveTo>
                    <a:pt x="6668" y="0"/>
                  </a:moveTo>
                  <a:cubicBezTo>
                    <a:pt x="6480" y="0"/>
                    <a:pt x="6282" y="11"/>
                    <a:pt x="6072" y="34"/>
                  </a:cubicBezTo>
                  <a:cubicBezTo>
                    <a:pt x="2336" y="401"/>
                    <a:pt x="67" y="4604"/>
                    <a:pt x="1" y="4771"/>
                  </a:cubicBezTo>
                  <a:lnTo>
                    <a:pt x="334" y="5004"/>
                  </a:lnTo>
                  <a:cubicBezTo>
                    <a:pt x="334" y="5004"/>
                    <a:pt x="1345" y="3657"/>
                    <a:pt x="2338" y="3657"/>
                  </a:cubicBezTo>
                  <a:cubicBezTo>
                    <a:pt x="2472" y="3657"/>
                    <a:pt x="2605" y="3681"/>
                    <a:pt x="2736" y="3737"/>
                  </a:cubicBezTo>
                  <a:cubicBezTo>
                    <a:pt x="3036" y="3837"/>
                    <a:pt x="3203" y="4004"/>
                    <a:pt x="3303" y="4237"/>
                  </a:cubicBezTo>
                  <a:cubicBezTo>
                    <a:pt x="3536" y="4838"/>
                    <a:pt x="3169" y="5671"/>
                    <a:pt x="3169" y="5671"/>
                  </a:cubicBezTo>
                  <a:lnTo>
                    <a:pt x="3503" y="5838"/>
                  </a:lnTo>
                  <a:cubicBezTo>
                    <a:pt x="3503" y="5772"/>
                    <a:pt x="3903" y="4871"/>
                    <a:pt x="3536" y="4037"/>
                  </a:cubicBezTo>
                  <a:cubicBezTo>
                    <a:pt x="3370" y="3703"/>
                    <a:pt x="3169" y="3503"/>
                    <a:pt x="2803" y="3336"/>
                  </a:cubicBezTo>
                  <a:cubicBezTo>
                    <a:pt x="2609" y="3250"/>
                    <a:pt x="2418" y="3213"/>
                    <a:pt x="2232" y="3213"/>
                  </a:cubicBezTo>
                  <a:cubicBezTo>
                    <a:pt x="1843" y="3213"/>
                    <a:pt x="1473" y="3377"/>
                    <a:pt x="1135" y="3603"/>
                  </a:cubicBezTo>
                  <a:cubicBezTo>
                    <a:pt x="2069" y="2369"/>
                    <a:pt x="3837" y="601"/>
                    <a:pt x="6072" y="368"/>
                  </a:cubicBezTo>
                  <a:cubicBezTo>
                    <a:pt x="6287" y="341"/>
                    <a:pt x="6489" y="327"/>
                    <a:pt x="6678" y="327"/>
                  </a:cubicBezTo>
                  <a:cubicBezTo>
                    <a:pt x="7423" y="327"/>
                    <a:pt x="7960" y="535"/>
                    <a:pt x="8306" y="935"/>
                  </a:cubicBezTo>
                  <a:cubicBezTo>
                    <a:pt x="8974" y="1735"/>
                    <a:pt x="8540" y="3103"/>
                    <a:pt x="8540" y="3103"/>
                  </a:cubicBezTo>
                  <a:lnTo>
                    <a:pt x="8907" y="3236"/>
                  </a:lnTo>
                  <a:cubicBezTo>
                    <a:pt x="8974" y="3203"/>
                    <a:pt x="9407" y="1702"/>
                    <a:pt x="8640" y="735"/>
                  </a:cubicBezTo>
                  <a:cubicBezTo>
                    <a:pt x="8225" y="264"/>
                    <a:pt x="7580" y="0"/>
                    <a:pt x="6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2"/>
            <p:cNvSpPr/>
            <p:nvPr/>
          </p:nvSpPr>
          <p:spPr>
            <a:xfrm>
              <a:off x="4078925" y="8847600"/>
              <a:ext cx="238525" cy="154300"/>
            </a:xfrm>
            <a:custGeom>
              <a:avLst/>
              <a:gdLst/>
              <a:ahLst/>
              <a:cxnLst/>
              <a:rect l="l" t="t" r="r" b="b"/>
              <a:pathLst>
                <a:path w="9541" h="6172" extrusionOk="0">
                  <a:moveTo>
                    <a:pt x="9540" y="1"/>
                  </a:moveTo>
                  <a:lnTo>
                    <a:pt x="0" y="2803"/>
                  </a:lnTo>
                  <a:lnTo>
                    <a:pt x="1701" y="6172"/>
                  </a:lnTo>
                  <a:lnTo>
                    <a:pt x="9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2"/>
            <p:cNvSpPr/>
            <p:nvPr/>
          </p:nvSpPr>
          <p:spPr>
            <a:xfrm>
              <a:off x="4521725" y="8743375"/>
              <a:ext cx="279400" cy="93425"/>
            </a:xfrm>
            <a:custGeom>
              <a:avLst/>
              <a:gdLst/>
              <a:ahLst/>
              <a:cxnLst/>
              <a:rect l="l" t="t" r="r" b="b"/>
              <a:pathLst>
                <a:path w="11176" h="3737" extrusionOk="0">
                  <a:moveTo>
                    <a:pt x="1" y="0"/>
                  </a:moveTo>
                  <a:lnTo>
                    <a:pt x="201" y="3736"/>
                  </a:lnTo>
                  <a:lnTo>
                    <a:pt x="11175" y="13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2"/>
            <p:cNvSpPr/>
            <p:nvPr/>
          </p:nvSpPr>
          <p:spPr>
            <a:xfrm>
              <a:off x="4446675" y="9091125"/>
              <a:ext cx="256875" cy="211000"/>
            </a:xfrm>
            <a:custGeom>
              <a:avLst/>
              <a:gdLst/>
              <a:ahLst/>
              <a:cxnLst/>
              <a:rect l="l" t="t" r="r" b="b"/>
              <a:pathLst>
                <a:path w="10275" h="8440" extrusionOk="0">
                  <a:moveTo>
                    <a:pt x="2436" y="0"/>
                  </a:moveTo>
                  <a:lnTo>
                    <a:pt x="2035" y="34"/>
                  </a:lnTo>
                  <a:lnTo>
                    <a:pt x="2769" y="4870"/>
                  </a:lnTo>
                  <a:cubicBezTo>
                    <a:pt x="2652" y="4864"/>
                    <a:pt x="2506" y="4859"/>
                    <a:pt x="2342" y="4859"/>
                  </a:cubicBezTo>
                  <a:cubicBezTo>
                    <a:pt x="1667" y="4859"/>
                    <a:pt x="697" y="4948"/>
                    <a:pt x="268" y="5404"/>
                  </a:cubicBezTo>
                  <a:cubicBezTo>
                    <a:pt x="101" y="5604"/>
                    <a:pt x="1" y="5838"/>
                    <a:pt x="34" y="6105"/>
                  </a:cubicBezTo>
                  <a:cubicBezTo>
                    <a:pt x="101" y="6471"/>
                    <a:pt x="334" y="6805"/>
                    <a:pt x="768" y="6972"/>
                  </a:cubicBezTo>
                  <a:cubicBezTo>
                    <a:pt x="1020" y="7089"/>
                    <a:pt x="1331" y="7145"/>
                    <a:pt x="1680" y="7145"/>
                  </a:cubicBezTo>
                  <a:cubicBezTo>
                    <a:pt x="2622" y="7145"/>
                    <a:pt x="3842" y="6735"/>
                    <a:pt x="4938" y="6004"/>
                  </a:cubicBezTo>
                  <a:lnTo>
                    <a:pt x="5138" y="8440"/>
                  </a:lnTo>
                  <a:lnTo>
                    <a:pt x="5805" y="8440"/>
                  </a:lnTo>
                  <a:cubicBezTo>
                    <a:pt x="6672" y="8440"/>
                    <a:pt x="8440" y="8306"/>
                    <a:pt x="8940" y="7305"/>
                  </a:cubicBezTo>
                  <a:cubicBezTo>
                    <a:pt x="9174" y="6872"/>
                    <a:pt x="9174" y="6371"/>
                    <a:pt x="8940" y="5804"/>
                  </a:cubicBezTo>
                  <a:lnTo>
                    <a:pt x="8940" y="5804"/>
                  </a:lnTo>
                  <a:lnTo>
                    <a:pt x="10208" y="6004"/>
                  </a:lnTo>
                  <a:lnTo>
                    <a:pt x="10275" y="5638"/>
                  </a:lnTo>
                  <a:lnTo>
                    <a:pt x="8207" y="5337"/>
                  </a:lnTo>
                  <a:lnTo>
                    <a:pt x="8373" y="5671"/>
                  </a:lnTo>
                  <a:cubicBezTo>
                    <a:pt x="8707" y="6271"/>
                    <a:pt x="8774" y="6772"/>
                    <a:pt x="8540" y="7105"/>
                  </a:cubicBezTo>
                  <a:cubicBezTo>
                    <a:pt x="8084" y="7804"/>
                    <a:pt x="6493" y="7977"/>
                    <a:pt x="5583" y="7977"/>
                  </a:cubicBezTo>
                  <a:cubicBezTo>
                    <a:pt x="5494" y="7977"/>
                    <a:pt x="5412" y="7976"/>
                    <a:pt x="5338" y="7973"/>
                  </a:cubicBezTo>
                  <a:lnTo>
                    <a:pt x="5104" y="5271"/>
                  </a:lnTo>
                  <a:lnTo>
                    <a:pt x="4837" y="5471"/>
                  </a:lnTo>
                  <a:cubicBezTo>
                    <a:pt x="3589" y="6345"/>
                    <a:pt x="2359" y="6733"/>
                    <a:pt x="1512" y="6733"/>
                  </a:cubicBezTo>
                  <a:cubicBezTo>
                    <a:pt x="1227" y="6733"/>
                    <a:pt x="986" y="6689"/>
                    <a:pt x="801" y="6605"/>
                  </a:cubicBezTo>
                  <a:cubicBezTo>
                    <a:pt x="534" y="6471"/>
                    <a:pt x="368" y="6305"/>
                    <a:pt x="334" y="6004"/>
                  </a:cubicBezTo>
                  <a:cubicBezTo>
                    <a:pt x="334" y="5838"/>
                    <a:pt x="368" y="5771"/>
                    <a:pt x="468" y="5638"/>
                  </a:cubicBezTo>
                  <a:cubicBezTo>
                    <a:pt x="768" y="5338"/>
                    <a:pt x="1467" y="5272"/>
                    <a:pt x="2079" y="5272"/>
                  </a:cubicBezTo>
                  <a:cubicBezTo>
                    <a:pt x="2420" y="5272"/>
                    <a:pt x="2733" y="5292"/>
                    <a:pt x="2936" y="5304"/>
                  </a:cubicBezTo>
                  <a:lnTo>
                    <a:pt x="3170" y="5337"/>
                  </a:lnTo>
                  <a:lnTo>
                    <a:pt x="24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2"/>
            <p:cNvSpPr/>
            <p:nvPr/>
          </p:nvSpPr>
          <p:spPr>
            <a:xfrm>
              <a:off x="4112275" y="9143650"/>
              <a:ext cx="110100" cy="62575"/>
            </a:xfrm>
            <a:custGeom>
              <a:avLst/>
              <a:gdLst/>
              <a:ahLst/>
              <a:cxnLst/>
              <a:rect l="l" t="t" r="r" b="b"/>
              <a:pathLst>
                <a:path w="4404" h="2503" extrusionOk="0">
                  <a:moveTo>
                    <a:pt x="4237" y="1"/>
                  </a:moveTo>
                  <a:lnTo>
                    <a:pt x="0" y="2169"/>
                  </a:lnTo>
                  <a:lnTo>
                    <a:pt x="167" y="2502"/>
                  </a:lnTo>
                  <a:lnTo>
                    <a:pt x="4404" y="334"/>
                  </a:lnTo>
                  <a:lnTo>
                    <a:pt x="4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2"/>
            <p:cNvSpPr/>
            <p:nvPr/>
          </p:nvSpPr>
          <p:spPr>
            <a:xfrm>
              <a:off x="4083075" y="9137825"/>
              <a:ext cx="116775" cy="27525"/>
            </a:xfrm>
            <a:custGeom>
              <a:avLst/>
              <a:gdLst/>
              <a:ahLst/>
              <a:cxnLst/>
              <a:rect l="l" t="t" r="r" b="b"/>
              <a:pathLst>
                <a:path w="4671" h="1101" extrusionOk="0">
                  <a:moveTo>
                    <a:pt x="4604" y="0"/>
                  </a:moveTo>
                  <a:lnTo>
                    <a:pt x="1" y="734"/>
                  </a:lnTo>
                  <a:lnTo>
                    <a:pt x="34" y="1101"/>
                  </a:lnTo>
                  <a:lnTo>
                    <a:pt x="4671" y="367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2"/>
            <p:cNvSpPr/>
            <p:nvPr/>
          </p:nvSpPr>
          <p:spPr>
            <a:xfrm>
              <a:off x="4083075" y="9105300"/>
              <a:ext cx="104275" cy="23375"/>
            </a:xfrm>
            <a:custGeom>
              <a:avLst/>
              <a:gdLst/>
              <a:ahLst/>
              <a:cxnLst/>
              <a:rect l="l" t="t" r="r" b="b"/>
              <a:pathLst>
                <a:path w="4171" h="935" extrusionOk="0">
                  <a:moveTo>
                    <a:pt x="34" y="0"/>
                  </a:moveTo>
                  <a:lnTo>
                    <a:pt x="1" y="367"/>
                  </a:lnTo>
                  <a:lnTo>
                    <a:pt x="4137" y="934"/>
                  </a:lnTo>
                  <a:lnTo>
                    <a:pt x="4171" y="5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2"/>
            <p:cNvSpPr/>
            <p:nvPr/>
          </p:nvSpPr>
          <p:spPr>
            <a:xfrm>
              <a:off x="4142300" y="8974375"/>
              <a:ext cx="326925" cy="271050"/>
            </a:xfrm>
            <a:custGeom>
              <a:avLst/>
              <a:gdLst/>
              <a:ahLst/>
              <a:cxnLst/>
              <a:rect l="l" t="t" r="r" b="b"/>
              <a:pathLst>
                <a:path w="13077" h="10842" extrusionOk="0">
                  <a:moveTo>
                    <a:pt x="6538" y="0"/>
                  </a:moveTo>
                  <a:cubicBezTo>
                    <a:pt x="2936" y="0"/>
                    <a:pt x="0" y="2435"/>
                    <a:pt x="0" y="5437"/>
                  </a:cubicBezTo>
                  <a:cubicBezTo>
                    <a:pt x="0" y="8406"/>
                    <a:pt x="2936" y="10841"/>
                    <a:pt x="6538" y="10841"/>
                  </a:cubicBezTo>
                  <a:cubicBezTo>
                    <a:pt x="10174" y="10841"/>
                    <a:pt x="13076" y="8406"/>
                    <a:pt x="13076" y="5437"/>
                  </a:cubicBezTo>
                  <a:cubicBezTo>
                    <a:pt x="13076" y="2435"/>
                    <a:pt x="10174" y="0"/>
                    <a:pt x="6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2"/>
            <p:cNvSpPr/>
            <p:nvPr/>
          </p:nvSpPr>
          <p:spPr>
            <a:xfrm>
              <a:off x="4249875" y="9001050"/>
              <a:ext cx="216850" cy="175150"/>
            </a:xfrm>
            <a:custGeom>
              <a:avLst/>
              <a:gdLst/>
              <a:ahLst/>
              <a:cxnLst/>
              <a:rect l="l" t="t" r="r" b="b"/>
              <a:pathLst>
                <a:path w="8674" h="7006" extrusionOk="0">
                  <a:moveTo>
                    <a:pt x="4337" y="1"/>
                  </a:moveTo>
                  <a:cubicBezTo>
                    <a:pt x="1902" y="1"/>
                    <a:pt x="0" y="1568"/>
                    <a:pt x="0" y="3503"/>
                  </a:cubicBezTo>
                  <a:cubicBezTo>
                    <a:pt x="0" y="5438"/>
                    <a:pt x="1968" y="7006"/>
                    <a:pt x="4337" y="7006"/>
                  </a:cubicBezTo>
                  <a:cubicBezTo>
                    <a:pt x="6739" y="7006"/>
                    <a:pt x="8673" y="5404"/>
                    <a:pt x="8673" y="3503"/>
                  </a:cubicBezTo>
                  <a:cubicBezTo>
                    <a:pt x="8673" y="1568"/>
                    <a:pt x="6739" y="34"/>
                    <a:pt x="4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2"/>
            <p:cNvSpPr/>
            <p:nvPr/>
          </p:nvSpPr>
          <p:spPr>
            <a:xfrm>
              <a:off x="4829450" y="8967700"/>
              <a:ext cx="142625" cy="35875"/>
            </a:xfrm>
            <a:custGeom>
              <a:avLst/>
              <a:gdLst/>
              <a:ahLst/>
              <a:cxnLst/>
              <a:rect l="l" t="t" r="r" b="b"/>
              <a:pathLst>
                <a:path w="5705" h="1435" extrusionOk="0">
                  <a:moveTo>
                    <a:pt x="5638" y="0"/>
                  </a:moveTo>
                  <a:lnTo>
                    <a:pt x="1" y="1068"/>
                  </a:lnTo>
                  <a:lnTo>
                    <a:pt x="67" y="1435"/>
                  </a:lnTo>
                  <a:lnTo>
                    <a:pt x="5705" y="367"/>
                  </a:lnTo>
                  <a:lnTo>
                    <a:pt x="5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2"/>
            <p:cNvSpPr/>
            <p:nvPr/>
          </p:nvSpPr>
          <p:spPr>
            <a:xfrm>
              <a:off x="4836125" y="8917650"/>
              <a:ext cx="130125" cy="61750"/>
            </a:xfrm>
            <a:custGeom>
              <a:avLst/>
              <a:gdLst/>
              <a:ahLst/>
              <a:cxnLst/>
              <a:rect l="l" t="t" r="r" b="b"/>
              <a:pathLst>
                <a:path w="5205" h="2470" extrusionOk="0">
                  <a:moveTo>
                    <a:pt x="5037" y="1"/>
                  </a:moveTo>
                  <a:lnTo>
                    <a:pt x="0" y="2102"/>
                  </a:lnTo>
                  <a:lnTo>
                    <a:pt x="167" y="2469"/>
                  </a:lnTo>
                  <a:lnTo>
                    <a:pt x="5204" y="334"/>
                  </a:lnTo>
                  <a:lnTo>
                    <a:pt x="5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2"/>
            <p:cNvSpPr/>
            <p:nvPr/>
          </p:nvSpPr>
          <p:spPr>
            <a:xfrm>
              <a:off x="4836125" y="8874300"/>
              <a:ext cx="98425" cy="89250"/>
            </a:xfrm>
            <a:custGeom>
              <a:avLst/>
              <a:gdLst/>
              <a:ahLst/>
              <a:cxnLst/>
              <a:rect l="l" t="t" r="r" b="b"/>
              <a:pathLst>
                <a:path w="3937" h="3570" extrusionOk="0">
                  <a:moveTo>
                    <a:pt x="3670" y="0"/>
                  </a:moveTo>
                  <a:lnTo>
                    <a:pt x="0" y="3269"/>
                  </a:lnTo>
                  <a:lnTo>
                    <a:pt x="234" y="3570"/>
                  </a:lnTo>
                  <a:lnTo>
                    <a:pt x="3937" y="301"/>
                  </a:lnTo>
                  <a:lnTo>
                    <a:pt x="36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2"/>
            <p:cNvSpPr/>
            <p:nvPr/>
          </p:nvSpPr>
          <p:spPr>
            <a:xfrm>
              <a:off x="4500050" y="8853525"/>
              <a:ext cx="407825" cy="319250"/>
            </a:xfrm>
            <a:custGeom>
              <a:avLst/>
              <a:gdLst/>
              <a:ahLst/>
              <a:cxnLst/>
              <a:rect l="l" t="t" r="r" b="b"/>
              <a:pathLst>
                <a:path w="16313" h="12770" extrusionOk="0">
                  <a:moveTo>
                    <a:pt x="8619" y="1"/>
                  </a:moveTo>
                  <a:cubicBezTo>
                    <a:pt x="8111" y="1"/>
                    <a:pt x="7594" y="43"/>
                    <a:pt x="7072" y="131"/>
                  </a:cubicBezTo>
                  <a:cubicBezTo>
                    <a:pt x="2903" y="831"/>
                    <a:pt x="1" y="4234"/>
                    <a:pt x="568" y="7670"/>
                  </a:cubicBezTo>
                  <a:cubicBezTo>
                    <a:pt x="1093" y="10705"/>
                    <a:pt x="4121" y="12770"/>
                    <a:pt x="7662" y="12770"/>
                  </a:cubicBezTo>
                  <a:cubicBezTo>
                    <a:pt x="8169" y="12770"/>
                    <a:pt x="8686" y="12727"/>
                    <a:pt x="9207" y="12640"/>
                  </a:cubicBezTo>
                  <a:cubicBezTo>
                    <a:pt x="13377" y="11939"/>
                    <a:pt x="16312" y="8570"/>
                    <a:pt x="15712" y="5101"/>
                  </a:cubicBezTo>
                  <a:cubicBezTo>
                    <a:pt x="15216" y="2066"/>
                    <a:pt x="12166" y="1"/>
                    <a:pt x="8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2"/>
            <p:cNvSpPr/>
            <p:nvPr/>
          </p:nvSpPr>
          <p:spPr>
            <a:xfrm>
              <a:off x="4633475" y="8882925"/>
              <a:ext cx="267725" cy="205675"/>
            </a:xfrm>
            <a:custGeom>
              <a:avLst/>
              <a:gdLst/>
              <a:ahLst/>
              <a:cxnLst/>
              <a:rect l="l" t="t" r="r" b="b"/>
              <a:pathLst>
                <a:path w="10709" h="8227" extrusionOk="0">
                  <a:moveTo>
                    <a:pt x="5706" y="1"/>
                  </a:moveTo>
                  <a:cubicBezTo>
                    <a:pt x="5366" y="1"/>
                    <a:pt x="5020" y="29"/>
                    <a:pt x="4671" y="89"/>
                  </a:cubicBezTo>
                  <a:cubicBezTo>
                    <a:pt x="1902" y="556"/>
                    <a:pt x="1" y="2724"/>
                    <a:pt x="368" y="4959"/>
                  </a:cubicBezTo>
                  <a:cubicBezTo>
                    <a:pt x="686" y="6869"/>
                    <a:pt x="2660" y="8226"/>
                    <a:pt x="4964" y="8226"/>
                  </a:cubicBezTo>
                  <a:cubicBezTo>
                    <a:pt x="5316" y="8226"/>
                    <a:pt x="5676" y="8194"/>
                    <a:pt x="6038" y="8128"/>
                  </a:cubicBezTo>
                  <a:cubicBezTo>
                    <a:pt x="8807" y="7661"/>
                    <a:pt x="10708" y="5459"/>
                    <a:pt x="10341" y="3258"/>
                  </a:cubicBezTo>
                  <a:cubicBezTo>
                    <a:pt x="10021" y="1337"/>
                    <a:pt x="8026" y="1"/>
                    <a:pt x="57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2"/>
            <p:cNvSpPr/>
            <p:nvPr/>
          </p:nvSpPr>
          <p:spPr>
            <a:xfrm>
              <a:off x="4738550" y="9453050"/>
              <a:ext cx="308575" cy="246025"/>
            </a:xfrm>
            <a:custGeom>
              <a:avLst/>
              <a:gdLst/>
              <a:ahLst/>
              <a:cxnLst/>
              <a:rect l="l" t="t" r="r" b="b"/>
              <a:pathLst>
                <a:path w="12343" h="9841" extrusionOk="0">
                  <a:moveTo>
                    <a:pt x="7172" y="0"/>
                  </a:moveTo>
                  <a:cubicBezTo>
                    <a:pt x="6320" y="1240"/>
                    <a:pt x="5748" y="1620"/>
                    <a:pt x="5367" y="1620"/>
                  </a:cubicBezTo>
                  <a:cubicBezTo>
                    <a:pt x="4763" y="1620"/>
                    <a:pt x="4637" y="667"/>
                    <a:pt x="4637" y="667"/>
                  </a:cubicBezTo>
                  <a:lnTo>
                    <a:pt x="1" y="4270"/>
                  </a:lnTo>
                  <a:cubicBezTo>
                    <a:pt x="1" y="4270"/>
                    <a:pt x="501" y="5938"/>
                    <a:pt x="2169" y="6171"/>
                  </a:cubicBezTo>
                  <a:lnTo>
                    <a:pt x="1302" y="8706"/>
                  </a:lnTo>
                  <a:lnTo>
                    <a:pt x="9874" y="9841"/>
                  </a:lnTo>
                  <a:lnTo>
                    <a:pt x="11375" y="9007"/>
                  </a:lnTo>
                  <a:lnTo>
                    <a:pt x="10441" y="6872"/>
                  </a:lnTo>
                  <a:cubicBezTo>
                    <a:pt x="12176" y="6505"/>
                    <a:pt x="12309" y="5504"/>
                    <a:pt x="12343" y="5504"/>
                  </a:cubicBezTo>
                  <a:lnTo>
                    <a:pt x="71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2"/>
            <p:cNvSpPr/>
            <p:nvPr/>
          </p:nvSpPr>
          <p:spPr>
            <a:xfrm>
              <a:off x="4765250" y="9510575"/>
              <a:ext cx="63400" cy="161825"/>
            </a:xfrm>
            <a:custGeom>
              <a:avLst/>
              <a:gdLst/>
              <a:ahLst/>
              <a:cxnLst/>
              <a:rect l="l" t="t" r="r" b="b"/>
              <a:pathLst>
                <a:path w="2536" h="6473" extrusionOk="0">
                  <a:moveTo>
                    <a:pt x="2168" y="1"/>
                  </a:moveTo>
                  <a:lnTo>
                    <a:pt x="0" y="6339"/>
                  </a:lnTo>
                  <a:lnTo>
                    <a:pt x="334" y="6472"/>
                  </a:lnTo>
                  <a:lnTo>
                    <a:pt x="2535" y="101"/>
                  </a:lnTo>
                  <a:lnTo>
                    <a:pt x="2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2"/>
            <p:cNvSpPr/>
            <p:nvPr/>
          </p:nvSpPr>
          <p:spPr>
            <a:xfrm>
              <a:off x="5208050" y="9912550"/>
              <a:ext cx="125125" cy="345250"/>
            </a:xfrm>
            <a:custGeom>
              <a:avLst/>
              <a:gdLst/>
              <a:ahLst/>
              <a:cxnLst/>
              <a:rect l="l" t="t" r="r" b="b"/>
              <a:pathLst>
                <a:path w="5005" h="13810" extrusionOk="0">
                  <a:moveTo>
                    <a:pt x="2503" y="0"/>
                  </a:moveTo>
                  <a:lnTo>
                    <a:pt x="701" y="434"/>
                  </a:lnTo>
                  <a:lnTo>
                    <a:pt x="1" y="13810"/>
                  </a:lnTo>
                  <a:lnTo>
                    <a:pt x="5004" y="13810"/>
                  </a:lnTo>
                  <a:lnTo>
                    <a:pt x="25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2"/>
            <p:cNvSpPr/>
            <p:nvPr/>
          </p:nvSpPr>
          <p:spPr>
            <a:xfrm>
              <a:off x="4407475" y="9891700"/>
              <a:ext cx="125125" cy="345250"/>
            </a:xfrm>
            <a:custGeom>
              <a:avLst/>
              <a:gdLst/>
              <a:ahLst/>
              <a:cxnLst/>
              <a:rect l="l" t="t" r="r" b="b"/>
              <a:pathLst>
                <a:path w="5005" h="13810" extrusionOk="0">
                  <a:moveTo>
                    <a:pt x="2503" y="0"/>
                  </a:moveTo>
                  <a:lnTo>
                    <a:pt x="1" y="13810"/>
                  </a:lnTo>
                  <a:lnTo>
                    <a:pt x="5004" y="13810"/>
                  </a:lnTo>
                  <a:lnTo>
                    <a:pt x="4337" y="434"/>
                  </a:lnTo>
                  <a:lnTo>
                    <a:pt x="25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2"/>
            <p:cNvSpPr/>
            <p:nvPr/>
          </p:nvSpPr>
          <p:spPr>
            <a:xfrm>
              <a:off x="4183150" y="9970925"/>
              <a:ext cx="125950" cy="345250"/>
            </a:xfrm>
            <a:custGeom>
              <a:avLst/>
              <a:gdLst/>
              <a:ahLst/>
              <a:cxnLst/>
              <a:rect l="l" t="t" r="r" b="b"/>
              <a:pathLst>
                <a:path w="5038" h="13810" extrusionOk="0">
                  <a:moveTo>
                    <a:pt x="2503" y="0"/>
                  </a:moveTo>
                  <a:lnTo>
                    <a:pt x="1" y="13810"/>
                  </a:lnTo>
                  <a:lnTo>
                    <a:pt x="5038" y="13810"/>
                  </a:lnTo>
                  <a:lnTo>
                    <a:pt x="4337" y="434"/>
                  </a:lnTo>
                  <a:lnTo>
                    <a:pt x="25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2"/>
            <p:cNvSpPr/>
            <p:nvPr/>
          </p:nvSpPr>
          <p:spPr>
            <a:xfrm>
              <a:off x="4208175" y="10084325"/>
              <a:ext cx="42550" cy="196825"/>
            </a:xfrm>
            <a:custGeom>
              <a:avLst/>
              <a:gdLst/>
              <a:ahLst/>
              <a:cxnLst/>
              <a:rect l="l" t="t" r="r" b="b"/>
              <a:pathLst>
                <a:path w="1702" h="7873" extrusionOk="0">
                  <a:moveTo>
                    <a:pt x="1335" y="1"/>
                  </a:moveTo>
                  <a:lnTo>
                    <a:pt x="1" y="7840"/>
                  </a:lnTo>
                  <a:lnTo>
                    <a:pt x="401" y="7873"/>
                  </a:lnTo>
                  <a:lnTo>
                    <a:pt x="1702" y="67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2"/>
            <p:cNvSpPr/>
            <p:nvPr/>
          </p:nvSpPr>
          <p:spPr>
            <a:xfrm>
              <a:off x="4241525" y="10150200"/>
              <a:ext cx="23375" cy="115950"/>
            </a:xfrm>
            <a:custGeom>
              <a:avLst/>
              <a:gdLst/>
              <a:ahLst/>
              <a:cxnLst/>
              <a:rect l="l" t="t" r="r" b="b"/>
              <a:pathLst>
                <a:path w="935" h="4638" extrusionOk="0">
                  <a:moveTo>
                    <a:pt x="568" y="1"/>
                  </a:moveTo>
                  <a:lnTo>
                    <a:pt x="1" y="4604"/>
                  </a:lnTo>
                  <a:lnTo>
                    <a:pt x="368" y="4637"/>
                  </a:lnTo>
                  <a:lnTo>
                    <a:pt x="935" y="6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2"/>
            <p:cNvSpPr/>
            <p:nvPr/>
          </p:nvSpPr>
          <p:spPr>
            <a:xfrm>
              <a:off x="4938700" y="10015950"/>
              <a:ext cx="125100" cy="345275"/>
            </a:xfrm>
            <a:custGeom>
              <a:avLst/>
              <a:gdLst/>
              <a:ahLst/>
              <a:cxnLst/>
              <a:rect l="l" t="t" r="r" b="b"/>
              <a:pathLst>
                <a:path w="5004" h="13811" extrusionOk="0">
                  <a:moveTo>
                    <a:pt x="2502" y="0"/>
                  </a:moveTo>
                  <a:lnTo>
                    <a:pt x="668" y="434"/>
                  </a:lnTo>
                  <a:lnTo>
                    <a:pt x="0" y="13810"/>
                  </a:lnTo>
                  <a:lnTo>
                    <a:pt x="5004" y="13810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2"/>
            <p:cNvSpPr/>
            <p:nvPr/>
          </p:nvSpPr>
          <p:spPr>
            <a:xfrm>
              <a:off x="4962050" y="10215250"/>
              <a:ext cx="10025" cy="71750"/>
            </a:xfrm>
            <a:custGeom>
              <a:avLst/>
              <a:gdLst/>
              <a:ahLst/>
              <a:cxnLst/>
              <a:rect l="l" t="t" r="r" b="b"/>
              <a:pathLst>
                <a:path w="401" h="2870" extrusionOk="0">
                  <a:moveTo>
                    <a:pt x="367" y="1"/>
                  </a:moveTo>
                  <a:lnTo>
                    <a:pt x="0" y="34"/>
                  </a:lnTo>
                  <a:lnTo>
                    <a:pt x="34" y="2869"/>
                  </a:lnTo>
                  <a:lnTo>
                    <a:pt x="401" y="2836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2"/>
            <p:cNvSpPr/>
            <p:nvPr/>
          </p:nvSpPr>
          <p:spPr>
            <a:xfrm>
              <a:off x="4972050" y="10139375"/>
              <a:ext cx="26725" cy="200150"/>
            </a:xfrm>
            <a:custGeom>
              <a:avLst/>
              <a:gdLst/>
              <a:ahLst/>
              <a:cxnLst/>
              <a:rect l="l" t="t" r="r" b="b"/>
              <a:pathLst>
                <a:path w="1069" h="8006" extrusionOk="0">
                  <a:moveTo>
                    <a:pt x="368" y="0"/>
                  </a:moveTo>
                  <a:lnTo>
                    <a:pt x="1" y="34"/>
                  </a:lnTo>
                  <a:lnTo>
                    <a:pt x="668" y="8006"/>
                  </a:lnTo>
                  <a:lnTo>
                    <a:pt x="1068" y="797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2"/>
            <p:cNvSpPr/>
            <p:nvPr/>
          </p:nvSpPr>
          <p:spPr>
            <a:xfrm>
              <a:off x="4989575" y="10162725"/>
              <a:ext cx="29200" cy="136775"/>
            </a:xfrm>
            <a:custGeom>
              <a:avLst/>
              <a:gdLst/>
              <a:ahLst/>
              <a:cxnLst/>
              <a:rect l="l" t="t" r="r" b="b"/>
              <a:pathLst>
                <a:path w="1168" h="5471" extrusionOk="0">
                  <a:moveTo>
                    <a:pt x="400" y="0"/>
                  </a:moveTo>
                  <a:lnTo>
                    <a:pt x="0" y="67"/>
                  </a:lnTo>
                  <a:lnTo>
                    <a:pt x="801" y="5471"/>
                  </a:lnTo>
                  <a:lnTo>
                    <a:pt x="1168" y="5404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2"/>
            <p:cNvSpPr/>
            <p:nvPr/>
          </p:nvSpPr>
          <p:spPr>
            <a:xfrm>
              <a:off x="4079750" y="9644075"/>
              <a:ext cx="1314300" cy="475225"/>
            </a:xfrm>
            <a:custGeom>
              <a:avLst/>
              <a:gdLst/>
              <a:ahLst/>
              <a:cxnLst/>
              <a:rect l="l" t="t" r="r" b="b"/>
              <a:pathLst>
                <a:path w="52572" h="19009" extrusionOk="0">
                  <a:moveTo>
                    <a:pt x="29486" y="1"/>
                  </a:moveTo>
                  <a:cubicBezTo>
                    <a:pt x="14782" y="1"/>
                    <a:pt x="1" y="5469"/>
                    <a:pt x="1" y="5469"/>
                  </a:cubicBezTo>
                  <a:lnTo>
                    <a:pt x="1201" y="11973"/>
                  </a:lnTo>
                  <a:cubicBezTo>
                    <a:pt x="10073" y="17299"/>
                    <a:pt x="19021" y="19008"/>
                    <a:pt x="26855" y="19008"/>
                  </a:cubicBezTo>
                  <a:cubicBezTo>
                    <a:pt x="40906" y="19008"/>
                    <a:pt x="51371" y="13508"/>
                    <a:pt x="51371" y="13508"/>
                  </a:cubicBezTo>
                  <a:lnTo>
                    <a:pt x="52571" y="8171"/>
                  </a:lnTo>
                  <a:cubicBezTo>
                    <a:pt x="47011" y="1949"/>
                    <a:pt x="38262" y="1"/>
                    <a:pt x="294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2"/>
            <p:cNvSpPr/>
            <p:nvPr/>
          </p:nvSpPr>
          <p:spPr>
            <a:xfrm>
              <a:off x="4088100" y="9786625"/>
              <a:ext cx="1299275" cy="253525"/>
            </a:xfrm>
            <a:custGeom>
              <a:avLst/>
              <a:gdLst/>
              <a:ahLst/>
              <a:cxnLst/>
              <a:rect l="l" t="t" r="r" b="b"/>
              <a:pathLst>
                <a:path w="51971" h="10141" extrusionOk="0">
                  <a:moveTo>
                    <a:pt x="334" y="0"/>
                  </a:moveTo>
                  <a:lnTo>
                    <a:pt x="0" y="200"/>
                  </a:lnTo>
                  <a:cubicBezTo>
                    <a:pt x="33" y="300"/>
                    <a:pt x="3336" y="5437"/>
                    <a:pt x="11342" y="8273"/>
                  </a:cubicBezTo>
                  <a:cubicBezTo>
                    <a:pt x="14310" y="9307"/>
                    <a:pt x="18180" y="10141"/>
                    <a:pt x="23050" y="10141"/>
                  </a:cubicBezTo>
                  <a:cubicBezTo>
                    <a:pt x="30322" y="10141"/>
                    <a:pt x="39829" y="8339"/>
                    <a:pt x="51971" y="2702"/>
                  </a:cubicBezTo>
                  <a:lnTo>
                    <a:pt x="51804" y="2368"/>
                  </a:lnTo>
                  <a:cubicBezTo>
                    <a:pt x="39761" y="7910"/>
                    <a:pt x="30297" y="9720"/>
                    <a:pt x="23074" y="9720"/>
                  </a:cubicBezTo>
                  <a:cubicBezTo>
                    <a:pt x="18254" y="9720"/>
                    <a:pt x="14432" y="8914"/>
                    <a:pt x="11508" y="7872"/>
                  </a:cubicBezTo>
                  <a:cubicBezTo>
                    <a:pt x="3603" y="5104"/>
                    <a:pt x="367" y="33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2"/>
            <p:cNvSpPr/>
            <p:nvPr/>
          </p:nvSpPr>
          <p:spPr>
            <a:xfrm>
              <a:off x="4289900" y="9681550"/>
              <a:ext cx="639650" cy="321900"/>
            </a:xfrm>
            <a:custGeom>
              <a:avLst/>
              <a:gdLst/>
              <a:ahLst/>
              <a:cxnLst/>
              <a:rect l="l" t="t" r="r" b="b"/>
              <a:pathLst>
                <a:path w="25586" h="12876" extrusionOk="0">
                  <a:moveTo>
                    <a:pt x="17079" y="0"/>
                  </a:moveTo>
                  <a:lnTo>
                    <a:pt x="1" y="3169"/>
                  </a:lnTo>
                  <a:lnTo>
                    <a:pt x="9874" y="12876"/>
                  </a:lnTo>
                  <a:lnTo>
                    <a:pt x="25585" y="6905"/>
                  </a:lnTo>
                  <a:lnTo>
                    <a:pt x="170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2"/>
            <p:cNvSpPr/>
            <p:nvPr/>
          </p:nvSpPr>
          <p:spPr>
            <a:xfrm>
              <a:off x="4334100" y="9694050"/>
              <a:ext cx="557925" cy="282725"/>
            </a:xfrm>
            <a:custGeom>
              <a:avLst/>
              <a:gdLst/>
              <a:ahLst/>
              <a:cxnLst/>
              <a:rect l="l" t="t" r="r" b="b"/>
              <a:pathLst>
                <a:path w="22317" h="11309" extrusionOk="0">
                  <a:moveTo>
                    <a:pt x="15011" y="401"/>
                  </a:moveTo>
                  <a:lnTo>
                    <a:pt x="21549" y="6238"/>
                  </a:lnTo>
                  <a:lnTo>
                    <a:pt x="8006" y="10875"/>
                  </a:lnTo>
                  <a:lnTo>
                    <a:pt x="734" y="3303"/>
                  </a:lnTo>
                  <a:lnTo>
                    <a:pt x="15011" y="401"/>
                  </a:lnTo>
                  <a:close/>
                  <a:moveTo>
                    <a:pt x="15111" y="0"/>
                  </a:moveTo>
                  <a:lnTo>
                    <a:pt x="0" y="3036"/>
                  </a:lnTo>
                  <a:lnTo>
                    <a:pt x="7806" y="11208"/>
                  </a:lnTo>
                  <a:lnTo>
                    <a:pt x="7873" y="11309"/>
                  </a:lnTo>
                  <a:lnTo>
                    <a:pt x="22316" y="6405"/>
                  </a:lnTo>
                  <a:lnTo>
                    <a:pt x="15178" y="67"/>
                  </a:lnTo>
                  <a:lnTo>
                    <a:pt x="15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2"/>
            <p:cNvSpPr/>
            <p:nvPr/>
          </p:nvSpPr>
          <p:spPr>
            <a:xfrm>
              <a:off x="4497550" y="9750850"/>
              <a:ext cx="201825" cy="169300"/>
            </a:xfrm>
            <a:custGeom>
              <a:avLst/>
              <a:gdLst/>
              <a:ahLst/>
              <a:cxnLst/>
              <a:rect l="l" t="t" r="r" b="b"/>
              <a:pathLst>
                <a:path w="8073" h="6772" extrusionOk="0">
                  <a:moveTo>
                    <a:pt x="2895" y="0"/>
                  </a:moveTo>
                  <a:cubicBezTo>
                    <a:pt x="2075" y="0"/>
                    <a:pt x="1284" y="176"/>
                    <a:pt x="834" y="764"/>
                  </a:cubicBezTo>
                  <a:cubicBezTo>
                    <a:pt x="0" y="1898"/>
                    <a:pt x="1768" y="3032"/>
                    <a:pt x="3269" y="3132"/>
                  </a:cubicBezTo>
                  <a:cubicBezTo>
                    <a:pt x="1995" y="4407"/>
                    <a:pt x="1617" y="6771"/>
                    <a:pt x="3643" y="6771"/>
                  </a:cubicBezTo>
                  <a:cubicBezTo>
                    <a:pt x="3684" y="6771"/>
                    <a:pt x="3726" y="6770"/>
                    <a:pt x="3770" y="6768"/>
                  </a:cubicBezTo>
                  <a:cubicBezTo>
                    <a:pt x="5504" y="6735"/>
                    <a:pt x="7472" y="3799"/>
                    <a:pt x="7906" y="2398"/>
                  </a:cubicBezTo>
                  <a:cubicBezTo>
                    <a:pt x="7973" y="2065"/>
                    <a:pt x="8006" y="1698"/>
                    <a:pt x="8073" y="1298"/>
                  </a:cubicBezTo>
                  <a:cubicBezTo>
                    <a:pt x="7106" y="864"/>
                    <a:pt x="6071" y="464"/>
                    <a:pt x="5004" y="264"/>
                  </a:cubicBezTo>
                  <a:cubicBezTo>
                    <a:pt x="4442" y="151"/>
                    <a:pt x="3656" y="0"/>
                    <a:pt x="28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2"/>
            <p:cNvSpPr/>
            <p:nvPr/>
          </p:nvSpPr>
          <p:spPr>
            <a:xfrm>
              <a:off x="4737725" y="9616500"/>
              <a:ext cx="316925" cy="202650"/>
            </a:xfrm>
            <a:custGeom>
              <a:avLst/>
              <a:gdLst/>
              <a:ahLst/>
              <a:cxnLst/>
              <a:rect l="l" t="t" r="r" b="b"/>
              <a:pathLst>
                <a:path w="12677" h="8106" extrusionOk="0">
                  <a:moveTo>
                    <a:pt x="11242" y="0"/>
                  </a:moveTo>
                  <a:cubicBezTo>
                    <a:pt x="10741" y="267"/>
                    <a:pt x="10041" y="467"/>
                    <a:pt x="8907" y="467"/>
                  </a:cubicBezTo>
                  <a:cubicBezTo>
                    <a:pt x="9073" y="1902"/>
                    <a:pt x="9007" y="3903"/>
                    <a:pt x="7639" y="4237"/>
                  </a:cubicBezTo>
                  <a:cubicBezTo>
                    <a:pt x="7457" y="4280"/>
                    <a:pt x="7276" y="4300"/>
                    <a:pt x="7097" y="4300"/>
                  </a:cubicBezTo>
                  <a:cubicBezTo>
                    <a:pt x="5086" y="4300"/>
                    <a:pt x="3369" y="1768"/>
                    <a:pt x="3369" y="1768"/>
                  </a:cubicBezTo>
                  <a:cubicBezTo>
                    <a:pt x="3369" y="1768"/>
                    <a:pt x="234" y="2335"/>
                    <a:pt x="0" y="7105"/>
                  </a:cubicBezTo>
                  <a:lnTo>
                    <a:pt x="4037" y="8106"/>
                  </a:lnTo>
                  <a:lnTo>
                    <a:pt x="4337" y="5838"/>
                  </a:lnTo>
                  <a:cubicBezTo>
                    <a:pt x="4337" y="5838"/>
                    <a:pt x="4861" y="6406"/>
                    <a:pt x="5314" y="6406"/>
                  </a:cubicBezTo>
                  <a:cubicBezTo>
                    <a:pt x="5545" y="6406"/>
                    <a:pt x="5758" y="6257"/>
                    <a:pt x="5871" y="5804"/>
                  </a:cubicBezTo>
                  <a:cubicBezTo>
                    <a:pt x="5871" y="5804"/>
                    <a:pt x="7554" y="7067"/>
                    <a:pt x="9227" y="7067"/>
                  </a:cubicBezTo>
                  <a:cubicBezTo>
                    <a:pt x="10001" y="7067"/>
                    <a:pt x="10773" y="6796"/>
                    <a:pt x="11375" y="6005"/>
                  </a:cubicBezTo>
                  <a:cubicBezTo>
                    <a:pt x="12676" y="4337"/>
                    <a:pt x="11976" y="1668"/>
                    <a:pt x="11242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2"/>
            <p:cNvSpPr/>
            <p:nvPr/>
          </p:nvSpPr>
          <p:spPr>
            <a:xfrm>
              <a:off x="4926200" y="9508075"/>
              <a:ext cx="125100" cy="126800"/>
            </a:xfrm>
            <a:custGeom>
              <a:avLst/>
              <a:gdLst/>
              <a:ahLst/>
              <a:cxnLst/>
              <a:rect l="l" t="t" r="r" b="b"/>
              <a:pathLst>
                <a:path w="5004" h="5072" extrusionOk="0">
                  <a:moveTo>
                    <a:pt x="0" y="1"/>
                  </a:moveTo>
                  <a:lnTo>
                    <a:pt x="0" y="5004"/>
                  </a:lnTo>
                  <a:lnTo>
                    <a:pt x="167" y="5004"/>
                  </a:lnTo>
                  <a:cubicBezTo>
                    <a:pt x="567" y="5071"/>
                    <a:pt x="934" y="5071"/>
                    <a:pt x="1268" y="5071"/>
                  </a:cubicBezTo>
                  <a:cubicBezTo>
                    <a:pt x="4770" y="5071"/>
                    <a:pt x="4970" y="3437"/>
                    <a:pt x="5004" y="3403"/>
                  </a:cubicBezTo>
                  <a:lnTo>
                    <a:pt x="4637" y="3336"/>
                  </a:lnTo>
                  <a:cubicBezTo>
                    <a:pt x="4637" y="3336"/>
                    <a:pt x="4385" y="4708"/>
                    <a:pt x="1293" y="4708"/>
                  </a:cubicBezTo>
                  <a:cubicBezTo>
                    <a:pt x="1009" y="4708"/>
                    <a:pt x="701" y="4696"/>
                    <a:pt x="367" y="4671"/>
                  </a:cubicBezTo>
                  <a:lnTo>
                    <a:pt x="3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2"/>
            <p:cNvSpPr/>
            <p:nvPr/>
          </p:nvSpPr>
          <p:spPr>
            <a:xfrm>
              <a:off x="4748550" y="9718225"/>
              <a:ext cx="36725" cy="82600"/>
            </a:xfrm>
            <a:custGeom>
              <a:avLst/>
              <a:gdLst/>
              <a:ahLst/>
              <a:cxnLst/>
              <a:rect l="l" t="t" r="r" b="b"/>
              <a:pathLst>
                <a:path w="1469" h="3304" extrusionOk="0">
                  <a:moveTo>
                    <a:pt x="1102" y="1"/>
                  </a:moveTo>
                  <a:lnTo>
                    <a:pt x="1" y="3203"/>
                  </a:lnTo>
                  <a:lnTo>
                    <a:pt x="368" y="3303"/>
                  </a:lnTo>
                  <a:lnTo>
                    <a:pt x="1469" y="134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2"/>
            <p:cNvSpPr/>
            <p:nvPr/>
          </p:nvSpPr>
          <p:spPr>
            <a:xfrm>
              <a:off x="4776925" y="9717400"/>
              <a:ext cx="35050" cy="86750"/>
            </a:xfrm>
            <a:custGeom>
              <a:avLst/>
              <a:gdLst/>
              <a:ahLst/>
              <a:cxnLst/>
              <a:rect l="l" t="t" r="r" b="b"/>
              <a:pathLst>
                <a:path w="1402" h="3470" extrusionOk="0">
                  <a:moveTo>
                    <a:pt x="1034" y="0"/>
                  </a:moveTo>
                  <a:lnTo>
                    <a:pt x="0" y="3370"/>
                  </a:lnTo>
                  <a:lnTo>
                    <a:pt x="367" y="3470"/>
                  </a:lnTo>
                  <a:lnTo>
                    <a:pt x="1401" y="1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2"/>
            <p:cNvSpPr/>
            <p:nvPr/>
          </p:nvSpPr>
          <p:spPr>
            <a:xfrm>
              <a:off x="4805275" y="9731575"/>
              <a:ext cx="27550" cy="82575"/>
            </a:xfrm>
            <a:custGeom>
              <a:avLst/>
              <a:gdLst/>
              <a:ahLst/>
              <a:cxnLst/>
              <a:rect l="l" t="t" r="r" b="b"/>
              <a:pathLst>
                <a:path w="1102" h="3303" extrusionOk="0">
                  <a:moveTo>
                    <a:pt x="734" y="1"/>
                  </a:moveTo>
                  <a:lnTo>
                    <a:pt x="0" y="3236"/>
                  </a:lnTo>
                  <a:lnTo>
                    <a:pt x="367" y="3303"/>
                  </a:lnTo>
                  <a:lnTo>
                    <a:pt x="1101" y="101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2"/>
            <p:cNvSpPr/>
            <p:nvPr/>
          </p:nvSpPr>
          <p:spPr>
            <a:xfrm>
              <a:off x="4354125" y="9507250"/>
              <a:ext cx="170125" cy="111775"/>
            </a:xfrm>
            <a:custGeom>
              <a:avLst/>
              <a:gdLst/>
              <a:ahLst/>
              <a:cxnLst/>
              <a:rect l="l" t="t" r="r" b="b"/>
              <a:pathLst>
                <a:path w="6805" h="4471" extrusionOk="0">
                  <a:moveTo>
                    <a:pt x="3569" y="0"/>
                  </a:moveTo>
                  <a:cubicBezTo>
                    <a:pt x="3569" y="1"/>
                    <a:pt x="0" y="3670"/>
                    <a:pt x="5671" y="4470"/>
                  </a:cubicBezTo>
                  <a:lnTo>
                    <a:pt x="6805" y="1001"/>
                  </a:lnTo>
                  <a:lnTo>
                    <a:pt x="3569" y="0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2"/>
            <p:cNvSpPr/>
            <p:nvPr/>
          </p:nvSpPr>
          <p:spPr>
            <a:xfrm>
              <a:off x="4414150" y="9559775"/>
              <a:ext cx="76750" cy="31725"/>
            </a:xfrm>
            <a:custGeom>
              <a:avLst/>
              <a:gdLst/>
              <a:ahLst/>
              <a:cxnLst/>
              <a:rect l="l" t="t" r="r" b="b"/>
              <a:pathLst>
                <a:path w="3070" h="1269" extrusionOk="0">
                  <a:moveTo>
                    <a:pt x="101" y="1"/>
                  </a:moveTo>
                  <a:lnTo>
                    <a:pt x="1" y="368"/>
                  </a:lnTo>
                  <a:lnTo>
                    <a:pt x="2970" y="1268"/>
                  </a:lnTo>
                  <a:lnTo>
                    <a:pt x="3070" y="9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2"/>
            <p:cNvSpPr/>
            <p:nvPr/>
          </p:nvSpPr>
          <p:spPr>
            <a:xfrm>
              <a:off x="4430000" y="9533925"/>
              <a:ext cx="69250" cy="38400"/>
            </a:xfrm>
            <a:custGeom>
              <a:avLst/>
              <a:gdLst/>
              <a:ahLst/>
              <a:cxnLst/>
              <a:rect l="l" t="t" r="r" b="b"/>
              <a:pathLst>
                <a:path w="2770" h="1536" extrusionOk="0">
                  <a:moveTo>
                    <a:pt x="167" y="1"/>
                  </a:moveTo>
                  <a:lnTo>
                    <a:pt x="1" y="334"/>
                  </a:lnTo>
                  <a:lnTo>
                    <a:pt x="2636" y="1535"/>
                  </a:lnTo>
                  <a:lnTo>
                    <a:pt x="2769" y="120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2"/>
            <p:cNvSpPr/>
            <p:nvPr/>
          </p:nvSpPr>
          <p:spPr>
            <a:xfrm>
              <a:off x="4430825" y="9380500"/>
              <a:ext cx="162650" cy="336100"/>
            </a:xfrm>
            <a:custGeom>
              <a:avLst/>
              <a:gdLst/>
              <a:ahLst/>
              <a:cxnLst/>
              <a:rect l="l" t="t" r="r" b="b"/>
              <a:pathLst>
                <a:path w="6506" h="13444" extrusionOk="0">
                  <a:moveTo>
                    <a:pt x="4137" y="0"/>
                  </a:moveTo>
                  <a:lnTo>
                    <a:pt x="68" y="11575"/>
                  </a:lnTo>
                  <a:cubicBezTo>
                    <a:pt x="68" y="11575"/>
                    <a:pt x="1" y="12409"/>
                    <a:pt x="1" y="13243"/>
                  </a:cubicBezTo>
                  <a:lnTo>
                    <a:pt x="1836" y="13443"/>
                  </a:lnTo>
                  <a:cubicBezTo>
                    <a:pt x="2236" y="12943"/>
                    <a:pt x="2469" y="12542"/>
                    <a:pt x="2469" y="12542"/>
                  </a:cubicBezTo>
                  <a:lnTo>
                    <a:pt x="6506" y="834"/>
                  </a:lnTo>
                  <a:lnTo>
                    <a:pt x="41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2"/>
            <p:cNvSpPr/>
            <p:nvPr/>
          </p:nvSpPr>
          <p:spPr>
            <a:xfrm>
              <a:off x="4432500" y="9662675"/>
              <a:ext cx="60900" cy="32225"/>
            </a:xfrm>
            <a:custGeom>
              <a:avLst/>
              <a:gdLst/>
              <a:ahLst/>
              <a:cxnLst/>
              <a:rect l="l" t="t" r="r" b="b"/>
              <a:pathLst>
                <a:path w="2436" h="1289" extrusionOk="0">
                  <a:moveTo>
                    <a:pt x="437" y="0"/>
                  </a:moveTo>
                  <a:cubicBezTo>
                    <a:pt x="213" y="0"/>
                    <a:pt x="23" y="99"/>
                    <a:pt x="1" y="121"/>
                  </a:cubicBezTo>
                  <a:lnTo>
                    <a:pt x="134" y="455"/>
                  </a:lnTo>
                  <a:cubicBezTo>
                    <a:pt x="183" y="455"/>
                    <a:pt x="319" y="384"/>
                    <a:pt x="442" y="384"/>
                  </a:cubicBezTo>
                  <a:cubicBezTo>
                    <a:pt x="487" y="384"/>
                    <a:pt x="531" y="394"/>
                    <a:pt x="568" y="422"/>
                  </a:cubicBezTo>
                  <a:cubicBezTo>
                    <a:pt x="701" y="488"/>
                    <a:pt x="734" y="655"/>
                    <a:pt x="734" y="822"/>
                  </a:cubicBezTo>
                  <a:lnTo>
                    <a:pt x="768" y="1289"/>
                  </a:lnTo>
                  <a:lnTo>
                    <a:pt x="1068" y="955"/>
                  </a:lnTo>
                  <a:cubicBezTo>
                    <a:pt x="1068" y="955"/>
                    <a:pt x="1242" y="752"/>
                    <a:pt x="1510" y="752"/>
                  </a:cubicBezTo>
                  <a:cubicBezTo>
                    <a:pt x="1529" y="752"/>
                    <a:pt x="1548" y="753"/>
                    <a:pt x="1568" y="755"/>
                  </a:cubicBezTo>
                  <a:cubicBezTo>
                    <a:pt x="1769" y="788"/>
                    <a:pt x="1935" y="922"/>
                    <a:pt x="2102" y="1155"/>
                  </a:cubicBezTo>
                  <a:lnTo>
                    <a:pt x="2436" y="955"/>
                  </a:lnTo>
                  <a:cubicBezTo>
                    <a:pt x="2202" y="588"/>
                    <a:pt x="1902" y="422"/>
                    <a:pt x="1602" y="388"/>
                  </a:cubicBezTo>
                  <a:cubicBezTo>
                    <a:pt x="1555" y="373"/>
                    <a:pt x="1509" y="366"/>
                    <a:pt x="1463" y="366"/>
                  </a:cubicBezTo>
                  <a:cubicBezTo>
                    <a:pt x="1312" y="366"/>
                    <a:pt x="1170" y="437"/>
                    <a:pt x="1068" y="488"/>
                  </a:cubicBezTo>
                  <a:cubicBezTo>
                    <a:pt x="1035" y="288"/>
                    <a:pt x="901" y="155"/>
                    <a:pt x="768" y="88"/>
                  </a:cubicBezTo>
                  <a:cubicBezTo>
                    <a:pt x="660" y="23"/>
                    <a:pt x="544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2"/>
            <p:cNvSpPr/>
            <p:nvPr/>
          </p:nvSpPr>
          <p:spPr>
            <a:xfrm>
              <a:off x="4449175" y="9403850"/>
              <a:ext cx="99275" cy="251025"/>
            </a:xfrm>
            <a:custGeom>
              <a:avLst/>
              <a:gdLst/>
              <a:ahLst/>
              <a:cxnLst/>
              <a:rect l="l" t="t" r="r" b="b"/>
              <a:pathLst>
                <a:path w="3971" h="10041" extrusionOk="0">
                  <a:moveTo>
                    <a:pt x="3603" y="0"/>
                  </a:moveTo>
                  <a:lnTo>
                    <a:pt x="1" y="9907"/>
                  </a:lnTo>
                  <a:lnTo>
                    <a:pt x="334" y="10041"/>
                  </a:lnTo>
                  <a:lnTo>
                    <a:pt x="3970" y="1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2"/>
            <p:cNvSpPr/>
            <p:nvPr/>
          </p:nvSpPr>
          <p:spPr>
            <a:xfrm>
              <a:off x="4472525" y="9415525"/>
              <a:ext cx="98425" cy="254375"/>
            </a:xfrm>
            <a:custGeom>
              <a:avLst/>
              <a:gdLst/>
              <a:ahLst/>
              <a:cxnLst/>
              <a:rect l="l" t="t" r="r" b="b"/>
              <a:pathLst>
                <a:path w="3937" h="10175" extrusionOk="0">
                  <a:moveTo>
                    <a:pt x="3603" y="0"/>
                  </a:moveTo>
                  <a:lnTo>
                    <a:pt x="1" y="10041"/>
                  </a:lnTo>
                  <a:lnTo>
                    <a:pt x="368" y="10174"/>
                  </a:lnTo>
                  <a:lnTo>
                    <a:pt x="3937" y="1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2"/>
            <p:cNvSpPr/>
            <p:nvPr/>
          </p:nvSpPr>
          <p:spPr>
            <a:xfrm>
              <a:off x="4363275" y="9454100"/>
              <a:ext cx="155975" cy="76300"/>
            </a:xfrm>
            <a:custGeom>
              <a:avLst/>
              <a:gdLst/>
              <a:ahLst/>
              <a:cxnLst/>
              <a:rect l="l" t="t" r="r" b="b"/>
              <a:pathLst>
                <a:path w="6239" h="3052" extrusionOk="0">
                  <a:moveTo>
                    <a:pt x="1715" y="1"/>
                  </a:moveTo>
                  <a:cubicBezTo>
                    <a:pt x="908" y="1"/>
                    <a:pt x="322" y="221"/>
                    <a:pt x="201" y="625"/>
                  </a:cubicBezTo>
                  <a:cubicBezTo>
                    <a:pt x="1" y="1326"/>
                    <a:pt x="1135" y="2260"/>
                    <a:pt x="2770" y="2760"/>
                  </a:cubicBezTo>
                  <a:cubicBezTo>
                    <a:pt x="3401" y="2958"/>
                    <a:pt x="4012" y="3051"/>
                    <a:pt x="4532" y="3051"/>
                  </a:cubicBezTo>
                  <a:cubicBezTo>
                    <a:pt x="5331" y="3051"/>
                    <a:pt x="5917" y="2831"/>
                    <a:pt x="6039" y="2427"/>
                  </a:cubicBezTo>
                  <a:cubicBezTo>
                    <a:pt x="6239" y="1759"/>
                    <a:pt x="5138" y="792"/>
                    <a:pt x="3503" y="292"/>
                  </a:cubicBezTo>
                  <a:cubicBezTo>
                    <a:pt x="2859" y="94"/>
                    <a:pt x="2240" y="1"/>
                    <a:pt x="1715" y="1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2"/>
            <p:cNvSpPr/>
            <p:nvPr/>
          </p:nvSpPr>
          <p:spPr>
            <a:xfrm>
              <a:off x="4517575" y="9486125"/>
              <a:ext cx="252700" cy="222750"/>
            </a:xfrm>
            <a:custGeom>
              <a:avLst/>
              <a:gdLst/>
              <a:ahLst/>
              <a:cxnLst/>
              <a:rect l="l" t="t" r="r" b="b"/>
              <a:pathLst>
                <a:path w="10108" h="8910" extrusionOk="0">
                  <a:moveTo>
                    <a:pt x="2213" y="1"/>
                  </a:moveTo>
                  <a:cubicBezTo>
                    <a:pt x="2051" y="1"/>
                    <a:pt x="1890" y="4"/>
                    <a:pt x="1735" y="11"/>
                  </a:cubicBezTo>
                  <a:cubicBezTo>
                    <a:pt x="834" y="45"/>
                    <a:pt x="67" y="278"/>
                    <a:pt x="167" y="845"/>
                  </a:cubicBezTo>
                  <a:cubicBezTo>
                    <a:pt x="234" y="1379"/>
                    <a:pt x="701" y="1646"/>
                    <a:pt x="1201" y="1679"/>
                  </a:cubicBezTo>
                  <a:lnTo>
                    <a:pt x="0" y="5449"/>
                  </a:lnTo>
                  <a:cubicBezTo>
                    <a:pt x="321" y="8007"/>
                    <a:pt x="1398" y="8910"/>
                    <a:pt x="2758" y="8910"/>
                  </a:cubicBezTo>
                  <a:cubicBezTo>
                    <a:pt x="5211" y="8910"/>
                    <a:pt x="8584" y="5974"/>
                    <a:pt x="10107" y="4515"/>
                  </a:cubicBezTo>
                  <a:cubicBezTo>
                    <a:pt x="9340" y="4114"/>
                    <a:pt x="9006" y="3381"/>
                    <a:pt x="8873" y="3014"/>
                  </a:cubicBezTo>
                  <a:lnTo>
                    <a:pt x="2935" y="5682"/>
                  </a:lnTo>
                  <a:lnTo>
                    <a:pt x="2935" y="5682"/>
                  </a:lnTo>
                  <a:lnTo>
                    <a:pt x="4937" y="212"/>
                  </a:lnTo>
                  <a:cubicBezTo>
                    <a:pt x="4937" y="212"/>
                    <a:pt x="3514" y="1"/>
                    <a:pt x="2213" y="1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2"/>
            <p:cNvSpPr/>
            <p:nvPr/>
          </p:nvSpPr>
          <p:spPr>
            <a:xfrm>
              <a:off x="4518400" y="9483225"/>
              <a:ext cx="223525" cy="155800"/>
            </a:xfrm>
            <a:custGeom>
              <a:avLst/>
              <a:gdLst/>
              <a:ahLst/>
              <a:cxnLst/>
              <a:rect l="l" t="t" r="r" b="b"/>
              <a:pathLst>
                <a:path w="8941" h="6232" extrusionOk="0">
                  <a:moveTo>
                    <a:pt x="2329" y="1"/>
                  </a:moveTo>
                  <a:cubicBezTo>
                    <a:pt x="1464" y="1"/>
                    <a:pt x="634" y="109"/>
                    <a:pt x="267" y="461"/>
                  </a:cubicBezTo>
                  <a:cubicBezTo>
                    <a:pt x="100" y="628"/>
                    <a:pt x="0" y="795"/>
                    <a:pt x="34" y="1061"/>
                  </a:cubicBezTo>
                  <a:cubicBezTo>
                    <a:pt x="100" y="1428"/>
                    <a:pt x="234" y="1662"/>
                    <a:pt x="501" y="1829"/>
                  </a:cubicBezTo>
                  <a:cubicBezTo>
                    <a:pt x="799" y="2040"/>
                    <a:pt x="1209" y="2108"/>
                    <a:pt x="1609" y="2108"/>
                  </a:cubicBezTo>
                  <a:cubicBezTo>
                    <a:pt x="2282" y="2108"/>
                    <a:pt x="2927" y="1916"/>
                    <a:pt x="2969" y="1895"/>
                  </a:cubicBezTo>
                  <a:lnTo>
                    <a:pt x="2836" y="1495"/>
                  </a:lnTo>
                  <a:cubicBezTo>
                    <a:pt x="2593" y="1576"/>
                    <a:pt x="2054" y="1707"/>
                    <a:pt x="1541" y="1707"/>
                  </a:cubicBezTo>
                  <a:cubicBezTo>
                    <a:pt x="1210" y="1707"/>
                    <a:pt x="890" y="1652"/>
                    <a:pt x="668" y="1495"/>
                  </a:cubicBezTo>
                  <a:cubicBezTo>
                    <a:pt x="501" y="1395"/>
                    <a:pt x="434" y="1228"/>
                    <a:pt x="401" y="995"/>
                  </a:cubicBezTo>
                  <a:cubicBezTo>
                    <a:pt x="334" y="861"/>
                    <a:pt x="401" y="795"/>
                    <a:pt x="467" y="695"/>
                  </a:cubicBezTo>
                  <a:cubicBezTo>
                    <a:pt x="727" y="435"/>
                    <a:pt x="1376" y="350"/>
                    <a:pt x="2116" y="350"/>
                  </a:cubicBezTo>
                  <a:cubicBezTo>
                    <a:pt x="2995" y="350"/>
                    <a:pt x="4003" y="471"/>
                    <a:pt x="4637" y="561"/>
                  </a:cubicBezTo>
                  <a:lnTo>
                    <a:pt x="2536" y="6232"/>
                  </a:lnTo>
                  <a:lnTo>
                    <a:pt x="8940" y="3430"/>
                  </a:lnTo>
                  <a:lnTo>
                    <a:pt x="8773" y="3096"/>
                  </a:lnTo>
                  <a:lnTo>
                    <a:pt x="3236" y="5565"/>
                  </a:lnTo>
                  <a:lnTo>
                    <a:pt x="5171" y="294"/>
                  </a:lnTo>
                  <a:lnTo>
                    <a:pt x="4971" y="261"/>
                  </a:lnTo>
                  <a:cubicBezTo>
                    <a:pt x="4759" y="203"/>
                    <a:pt x="3512" y="1"/>
                    <a:pt x="23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2"/>
            <p:cNvSpPr/>
            <p:nvPr/>
          </p:nvSpPr>
          <p:spPr>
            <a:xfrm>
              <a:off x="4432500" y="9710725"/>
              <a:ext cx="45050" cy="43250"/>
            </a:xfrm>
            <a:custGeom>
              <a:avLst/>
              <a:gdLst/>
              <a:ahLst/>
              <a:cxnLst/>
              <a:rect l="l" t="t" r="r" b="b"/>
              <a:pathLst>
                <a:path w="1802" h="1730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734"/>
                    <a:pt x="67" y="1535"/>
                    <a:pt x="267" y="1702"/>
                  </a:cubicBezTo>
                  <a:cubicBezTo>
                    <a:pt x="292" y="1720"/>
                    <a:pt x="321" y="1729"/>
                    <a:pt x="354" y="1729"/>
                  </a:cubicBezTo>
                  <a:cubicBezTo>
                    <a:pt x="669" y="1729"/>
                    <a:pt x="1318" y="896"/>
                    <a:pt x="1802" y="2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49"/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EXAMPLES</a:t>
            </a:r>
            <a:endParaRPr dirty="0"/>
          </a:p>
        </p:txBody>
      </p:sp>
      <p:sp>
        <p:nvSpPr>
          <p:cNvPr id="1912" name="Google Shape;1912;p49"/>
          <p:cNvSpPr txBox="1">
            <a:spLocks noGrp="1"/>
          </p:cNvSpPr>
          <p:nvPr>
            <p:ph type="title" idx="2"/>
          </p:nvPr>
        </p:nvSpPr>
        <p:spPr>
          <a:xfrm>
            <a:off x="1044587" y="3045575"/>
            <a:ext cx="2374012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 smtClean="0"/>
              <a:t>I hate everyone </a:t>
            </a:r>
            <a:r>
              <a:rPr lang="es-CO" sz="3000" dirty="0" smtClean="0">
                <a:solidFill>
                  <a:srgbClr val="FF0000"/>
                </a:solidFill>
              </a:rPr>
              <a:t>but</a:t>
            </a:r>
            <a:r>
              <a:rPr lang="es-CO" sz="3000" dirty="0" smtClean="0"/>
              <a:t> you</a:t>
            </a:r>
            <a:endParaRPr sz="3000" dirty="0"/>
          </a:p>
        </p:txBody>
      </p:sp>
      <p:sp>
        <p:nvSpPr>
          <p:cNvPr id="1914" name="Google Shape;1914;p49"/>
          <p:cNvSpPr txBox="1">
            <a:spLocks noGrp="1"/>
          </p:cNvSpPr>
          <p:nvPr>
            <p:ph type="title" idx="3"/>
          </p:nvPr>
        </p:nvSpPr>
        <p:spPr>
          <a:xfrm>
            <a:off x="5772192" y="3037300"/>
            <a:ext cx="2690958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 smtClean="0"/>
              <a:t>I like everything </a:t>
            </a:r>
            <a:r>
              <a:rPr lang="es-CO" sz="3000" dirty="0" smtClean="0">
                <a:solidFill>
                  <a:srgbClr val="FF0000"/>
                </a:solidFill>
              </a:rPr>
              <a:t>but</a:t>
            </a:r>
            <a:r>
              <a:rPr lang="es-CO" sz="3000" dirty="0" smtClean="0"/>
              <a:t> pork</a:t>
            </a:r>
            <a:endParaRPr sz="3000" dirty="0">
              <a:solidFill>
                <a:srgbClr val="FF0000"/>
              </a:solidFill>
            </a:endParaRPr>
          </a:p>
        </p:txBody>
      </p:sp>
      <p:grpSp>
        <p:nvGrpSpPr>
          <p:cNvPr id="1920" name="Google Shape;1920;p49"/>
          <p:cNvGrpSpPr/>
          <p:nvPr/>
        </p:nvGrpSpPr>
        <p:grpSpPr>
          <a:xfrm>
            <a:off x="3766867" y="1815850"/>
            <a:ext cx="1764775" cy="1930300"/>
            <a:chOff x="-9054475" y="5451575"/>
            <a:chExt cx="1764775" cy="1930300"/>
          </a:xfrm>
        </p:grpSpPr>
        <p:sp>
          <p:nvSpPr>
            <p:cNvPr id="1921" name="Google Shape;1921;p49"/>
            <p:cNvSpPr/>
            <p:nvPr/>
          </p:nvSpPr>
          <p:spPr>
            <a:xfrm>
              <a:off x="-9054475" y="5451575"/>
              <a:ext cx="1764775" cy="1930300"/>
            </a:xfrm>
            <a:custGeom>
              <a:avLst/>
              <a:gdLst/>
              <a:ahLst/>
              <a:cxnLst/>
              <a:rect l="l" t="t" r="r" b="b"/>
              <a:pathLst>
                <a:path w="70591" h="77212" extrusionOk="0">
                  <a:moveTo>
                    <a:pt x="15397" y="40613"/>
                  </a:moveTo>
                  <a:lnTo>
                    <a:pt x="15952" y="40971"/>
                  </a:lnTo>
                  <a:cubicBezTo>
                    <a:pt x="15626" y="40841"/>
                    <a:pt x="15299" y="40776"/>
                    <a:pt x="15006" y="40645"/>
                  </a:cubicBezTo>
                  <a:cubicBezTo>
                    <a:pt x="15136" y="40645"/>
                    <a:pt x="15267" y="40645"/>
                    <a:pt x="15397" y="40613"/>
                  </a:cubicBezTo>
                  <a:close/>
                  <a:moveTo>
                    <a:pt x="48409" y="1"/>
                  </a:moveTo>
                  <a:cubicBezTo>
                    <a:pt x="40645" y="1"/>
                    <a:pt x="31218" y="3002"/>
                    <a:pt x="23944" y="7503"/>
                  </a:cubicBezTo>
                  <a:cubicBezTo>
                    <a:pt x="19214" y="7666"/>
                    <a:pt x="14321" y="10472"/>
                    <a:pt x="11189" y="14908"/>
                  </a:cubicBezTo>
                  <a:cubicBezTo>
                    <a:pt x="8775" y="18268"/>
                    <a:pt x="7601" y="22182"/>
                    <a:pt x="7764" y="25966"/>
                  </a:cubicBezTo>
                  <a:cubicBezTo>
                    <a:pt x="7797" y="27075"/>
                    <a:pt x="8025" y="28119"/>
                    <a:pt x="8254" y="29098"/>
                  </a:cubicBezTo>
                  <a:cubicBezTo>
                    <a:pt x="7960" y="28967"/>
                    <a:pt x="7699" y="28935"/>
                    <a:pt x="7373" y="28935"/>
                  </a:cubicBezTo>
                  <a:cubicBezTo>
                    <a:pt x="6981" y="28935"/>
                    <a:pt x="6623" y="29032"/>
                    <a:pt x="6296" y="29196"/>
                  </a:cubicBezTo>
                  <a:lnTo>
                    <a:pt x="3067" y="30696"/>
                  </a:lnTo>
                  <a:cubicBezTo>
                    <a:pt x="2415" y="31022"/>
                    <a:pt x="1925" y="31642"/>
                    <a:pt x="1730" y="32327"/>
                  </a:cubicBezTo>
                  <a:cubicBezTo>
                    <a:pt x="1534" y="33012"/>
                    <a:pt x="1730" y="33795"/>
                    <a:pt x="2186" y="34415"/>
                  </a:cubicBezTo>
                  <a:lnTo>
                    <a:pt x="2839" y="35230"/>
                  </a:lnTo>
                  <a:lnTo>
                    <a:pt x="2871" y="35295"/>
                  </a:lnTo>
                  <a:cubicBezTo>
                    <a:pt x="3002" y="35491"/>
                    <a:pt x="3165" y="35720"/>
                    <a:pt x="3328" y="35883"/>
                  </a:cubicBezTo>
                  <a:cubicBezTo>
                    <a:pt x="3458" y="36111"/>
                    <a:pt x="3654" y="36372"/>
                    <a:pt x="3850" y="36535"/>
                  </a:cubicBezTo>
                  <a:lnTo>
                    <a:pt x="4176" y="36926"/>
                  </a:lnTo>
                  <a:cubicBezTo>
                    <a:pt x="2284" y="38655"/>
                    <a:pt x="1" y="41950"/>
                    <a:pt x="1142" y="45669"/>
                  </a:cubicBezTo>
                  <a:cubicBezTo>
                    <a:pt x="1860" y="47887"/>
                    <a:pt x="3654" y="49322"/>
                    <a:pt x="5872" y="49322"/>
                  </a:cubicBezTo>
                  <a:cubicBezTo>
                    <a:pt x="6525" y="49322"/>
                    <a:pt x="7144" y="49192"/>
                    <a:pt x="7764" y="48996"/>
                  </a:cubicBezTo>
                  <a:cubicBezTo>
                    <a:pt x="9558" y="51279"/>
                    <a:pt x="12461" y="53367"/>
                    <a:pt x="16735" y="53367"/>
                  </a:cubicBezTo>
                  <a:cubicBezTo>
                    <a:pt x="19638" y="53367"/>
                    <a:pt x="22835" y="52421"/>
                    <a:pt x="26358" y="50562"/>
                  </a:cubicBezTo>
                  <a:cubicBezTo>
                    <a:pt x="26879" y="51149"/>
                    <a:pt x="27467" y="51638"/>
                    <a:pt x="28021" y="52062"/>
                  </a:cubicBezTo>
                  <a:cubicBezTo>
                    <a:pt x="28054" y="52356"/>
                    <a:pt x="28152" y="52617"/>
                    <a:pt x="28282" y="52878"/>
                  </a:cubicBezTo>
                  <a:lnTo>
                    <a:pt x="26586" y="63707"/>
                  </a:lnTo>
                  <a:cubicBezTo>
                    <a:pt x="25901" y="63805"/>
                    <a:pt x="25281" y="64164"/>
                    <a:pt x="24922" y="64686"/>
                  </a:cubicBezTo>
                  <a:cubicBezTo>
                    <a:pt x="24727" y="64980"/>
                    <a:pt x="24596" y="65273"/>
                    <a:pt x="24531" y="65599"/>
                  </a:cubicBezTo>
                  <a:cubicBezTo>
                    <a:pt x="23976" y="65469"/>
                    <a:pt x="23487" y="65338"/>
                    <a:pt x="22998" y="65273"/>
                  </a:cubicBezTo>
                  <a:cubicBezTo>
                    <a:pt x="22443" y="65012"/>
                    <a:pt x="21986" y="64947"/>
                    <a:pt x="21856" y="64914"/>
                  </a:cubicBezTo>
                  <a:cubicBezTo>
                    <a:pt x="21758" y="64849"/>
                    <a:pt x="21595" y="64849"/>
                    <a:pt x="21465" y="64849"/>
                  </a:cubicBezTo>
                  <a:cubicBezTo>
                    <a:pt x="21171" y="64849"/>
                    <a:pt x="20877" y="64914"/>
                    <a:pt x="20616" y="65012"/>
                  </a:cubicBezTo>
                  <a:lnTo>
                    <a:pt x="20551" y="65012"/>
                  </a:lnTo>
                  <a:cubicBezTo>
                    <a:pt x="13831" y="65012"/>
                    <a:pt x="11255" y="70558"/>
                    <a:pt x="11189" y="74276"/>
                  </a:cubicBezTo>
                  <a:cubicBezTo>
                    <a:pt x="11157" y="75451"/>
                    <a:pt x="11972" y="76494"/>
                    <a:pt x="13114" y="76723"/>
                  </a:cubicBezTo>
                  <a:cubicBezTo>
                    <a:pt x="14614" y="77049"/>
                    <a:pt x="16213" y="77212"/>
                    <a:pt x="17844" y="77212"/>
                  </a:cubicBezTo>
                  <a:cubicBezTo>
                    <a:pt x="26521" y="77212"/>
                    <a:pt x="34480" y="72678"/>
                    <a:pt x="34806" y="72515"/>
                  </a:cubicBezTo>
                  <a:cubicBezTo>
                    <a:pt x="35491" y="72123"/>
                    <a:pt x="35980" y="71373"/>
                    <a:pt x="36013" y="70558"/>
                  </a:cubicBezTo>
                  <a:lnTo>
                    <a:pt x="36078" y="69807"/>
                  </a:lnTo>
                  <a:lnTo>
                    <a:pt x="36633" y="61424"/>
                  </a:lnTo>
                  <a:lnTo>
                    <a:pt x="39373" y="71145"/>
                  </a:lnTo>
                  <a:lnTo>
                    <a:pt x="39569" y="71797"/>
                  </a:lnTo>
                  <a:cubicBezTo>
                    <a:pt x="39699" y="72156"/>
                    <a:pt x="39895" y="72515"/>
                    <a:pt x="40188" y="72808"/>
                  </a:cubicBezTo>
                  <a:cubicBezTo>
                    <a:pt x="40547" y="73167"/>
                    <a:pt x="43907" y="76429"/>
                    <a:pt x="51768" y="76429"/>
                  </a:cubicBezTo>
                  <a:cubicBezTo>
                    <a:pt x="55030" y="76429"/>
                    <a:pt x="58651" y="75875"/>
                    <a:pt x="62533" y="74733"/>
                  </a:cubicBezTo>
                  <a:cubicBezTo>
                    <a:pt x="63512" y="74439"/>
                    <a:pt x="64197" y="73591"/>
                    <a:pt x="64262" y="72580"/>
                  </a:cubicBezTo>
                  <a:cubicBezTo>
                    <a:pt x="64262" y="72450"/>
                    <a:pt x="64327" y="71993"/>
                    <a:pt x="64262" y="71373"/>
                  </a:cubicBezTo>
                  <a:cubicBezTo>
                    <a:pt x="64327" y="71014"/>
                    <a:pt x="64262" y="70623"/>
                    <a:pt x="64164" y="70231"/>
                  </a:cubicBezTo>
                  <a:cubicBezTo>
                    <a:pt x="63903" y="68927"/>
                    <a:pt x="63381" y="67296"/>
                    <a:pt x="62109" y="65958"/>
                  </a:cubicBezTo>
                  <a:cubicBezTo>
                    <a:pt x="61130" y="64914"/>
                    <a:pt x="59336" y="63642"/>
                    <a:pt x="56335" y="63642"/>
                  </a:cubicBezTo>
                  <a:cubicBezTo>
                    <a:pt x="55389" y="63642"/>
                    <a:pt x="54411" y="63773"/>
                    <a:pt x="53334" y="64001"/>
                  </a:cubicBezTo>
                  <a:cubicBezTo>
                    <a:pt x="53236" y="64001"/>
                    <a:pt x="53106" y="63968"/>
                    <a:pt x="52975" y="63968"/>
                  </a:cubicBezTo>
                  <a:cubicBezTo>
                    <a:pt x="52617" y="63968"/>
                    <a:pt x="52258" y="64034"/>
                    <a:pt x="51866" y="64262"/>
                  </a:cubicBezTo>
                  <a:cubicBezTo>
                    <a:pt x="51703" y="64327"/>
                    <a:pt x="51507" y="64458"/>
                    <a:pt x="51312" y="64588"/>
                  </a:cubicBezTo>
                  <a:cubicBezTo>
                    <a:pt x="50822" y="64751"/>
                    <a:pt x="50333" y="64914"/>
                    <a:pt x="49811" y="65110"/>
                  </a:cubicBezTo>
                  <a:cubicBezTo>
                    <a:pt x="49681" y="64784"/>
                    <a:pt x="49518" y="64458"/>
                    <a:pt x="49257" y="64197"/>
                  </a:cubicBezTo>
                  <a:cubicBezTo>
                    <a:pt x="48833" y="63707"/>
                    <a:pt x="48180" y="63446"/>
                    <a:pt x="47495" y="63446"/>
                  </a:cubicBezTo>
                  <a:cubicBezTo>
                    <a:pt x="47365" y="63446"/>
                    <a:pt x="47267" y="63446"/>
                    <a:pt x="47169" y="63479"/>
                  </a:cubicBezTo>
                  <a:cubicBezTo>
                    <a:pt x="47104" y="63479"/>
                    <a:pt x="47039" y="63479"/>
                    <a:pt x="46875" y="63512"/>
                  </a:cubicBezTo>
                  <a:lnTo>
                    <a:pt x="44364" y="56792"/>
                  </a:lnTo>
                  <a:lnTo>
                    <a:pt x="44364" y="56792"/>
                  </a:lnTo>
                  <a:cubicBezTo>
                    <a:pt x="45310" y="57020"/>
                    <a:pt x="46288" y="57151"/>
                    <a:pt x="47234" y="57151"/>
                  </a:cubicBezTo>
                  <a:cubicBezTo>
                    <a:pt x="49485" y="57151"/>
                    <a:pt x="51312" y="56433"/>
                    <a:pt x="52453" y="55031"/>
                  </a:cubicBezTo>
                  <a:cubicBezTo>
                    <a:pt x="53138" y="54182"/>
                    <a:pt x="53889" y="52714"/>
                    <a:pt x="53465" y="50496"/>
                  </a:cubicBezTo>
                  <a:cubicBezTo>
                    <a:pt x="53171" y="48996"/>
                    <a:pt x="52290" y="47463"/>
                    <a:pt x="50822" y="45995"/>
                  </a:cubicBezTo>
                  <a:cubicBezTo>
                    <a:pt x="50953" y="45669"/>
                    <a:pt x="50986" y="45342"/>
                    <a:pt x="51018" y="44951"/>
                  </a:cubicBezTo>
                  <a:cubicBezTo>
                    <a:pt x="51051" y="44266"/>
                    <a:pt x="50888" y="43614"/>
                    <a:pt x="50627" y="43059"/>
                  </a:cubicBezTo>
                  <a:lnTo>
                    <a:pt x="50627" y="43059"/>
                  </a:lnTo>
                  <a:cubicBezTo>
                    <a:pt x="52617" y="44201"/>
                    <a:pt x="55259" y="44853"/>
                    <a:pt x="57966" y="44853"/>
                  </a:cubicBezTo>
                  <a:cubicBezTo>
                    <a:pt x="61424" y="44853"/>
                    <a:pt x="64360" y="43777"/>
                    <a:pt x="66219" y="41852"/>
                  </a:cubicBezTo>
                  <a:cubicBezTo>
                    <a:pt x="67687" y="40384"/>
                    <a:pt x="68274" y="38557"/>
                    <a:pt x="67915" y="36698"/>
                  </a:cubicBezTo>
                  <a:cubicBezTo>
                    <a:pt x="67622" y="35295"/>
                    <a:pt x="66839" y="33958"/>
                    <a:pt x="65730" y="32849"/>
                  </a:cubicBezTo>
                  <a:lnTo>
                    <a:pt x="65828" y="32555"/>
                  </a:lnTo>
                  <a:cubicBezTo>
                    <a:pt x="66023" y="31838"/>
                    <a:pt x="65828" y="31055"/>
                    <a:pt x="65436" y="30500"/>
                  </a:cubicBezTo>
                  <a:cubicBezTo>
                    <a:pt x="66252" y="27467"/>
                    <a:pt x="66610" y="24009"/>
                    <a:pt x="66382" y="20584"/>
                  </a:cubicBezTo>
                  <a:cubicBezTo>
                    <a:pt x="66513" y="20584"/>
                    <a:pt x="66676" y="20551"/>
                    <a:pt x="66806" y="20551"/>
                  </a:cubicBezTo>
                  <a:cubicBezTo>
                    <a:pt x="67524" y="20388"/>
                    <a:pt x="68144" y="19899"/>
                    <a:pt x="68470" y="19181"/>
                  </a:cubicBezTo>
                  <a:lnTo>
                    <a:pt x="69448" y="17159"/>
                  </a:lnTo>
                  <a:cubicBezTo>
                    <a:pt x="69546" y="16996"/>
                    <a:pt x="69579" y="16833"/>
                    <a:pt x="69611" y="16670"/>
                  </a:cubicBezTo>
                  <a:cubicBezTo>
                    <a:pt x="69775" y="16539"/>
                    <a:pt x="69938" y="16376"/>
                    <a:pt x="70068" y="16180"/>
                  </a:cubicBezTo>
                  <a:cubicBezTo>
                    <a:pt x="70460" y="15593"/>
                    <a:pt x="70590" y="14875"/>
                    <a:pt x="70427" y="14190"/>
                  </a:cubicBezTo>
                  <a:lnTo>
                    <a:pt x="68894" y="7895"/>
                  </a:lnTo>
                  <a:cubicBezTo>
                    <a:pt x="68698" y="7047"/>
                    <a:pt x="67980" y="6362"/>
                    <a:pt x="67132" y="6101"/>
                  </a:cubicBezTo>
                  <a:cubicBezTo>
                    <a:pt x="66937" y="6068"/>
                    <a:pt x="66741" y="6035"/>
                    <a:pt x="66513" y="6035"/>
                  </a:cubicBezTo>
                  <a:cubicBezTo>
                    <a:pt x="65860" y="6035"/>
                    <a:pt x="65208" y="6296"/>
                    <a:pt x="64784" y="6786"/>
                  </a:cubicBezTo>
                  <a:lnTo>
                    <a:pt x="63153" y="8515"/>
                  </a:lnTo>
                  <a:cubicBezTo>
                    <a:pt x="60250" y="3328"/>
                    <a:pt x="55650" y="360"/>
                    <a:pt x="49974" y="33"/>
                  </a:cubicBezTo>
                  <a:cubicBezTo>
                    <a:pt x="49485" y="1"/>
                    <a:pt x="48963" y="1"/>
                    <a:pt x="48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9"/>
            <p:cNvSpPr/>
            <p:nvPr/>
          </p:nvSpPr>
          <p:spPr>
            <a:xfrm>
              <a:off x="-8336825" y="6712350"/>
              <a:ext cx="425700" cy="534175"/>
            </a:xfrm>
            <a:custGeom>
              <a:avLst/>
              <a:gdLst/>
              <a:ahLst/>
              <a:cxnLst/>
              <a:rect l="l" t="t" r="r" b="b"/>
              <a:pathLst>
                <a:path w="17028" h="21367" extrusionOk="0">
                  <a:moveTo>
                    <a:pt x="10699" y="0"/>
                  </a:moveTo>
                  <a:lnTo>
                    <a:pt x="2381" y="620"/>
                  </a:lnTo>
                  <a:lnTo>
                    <a:pt x="0" y="15788"/>
                  </a:lnTo>
                  <a:lnTo>
                    <a:pt x="0" y="19637"/>
                  </a:lnTo>
                  <a:lnTo>
                    <a:pt x="1109" y="20616"/>
                  </a:lnTo>
                  <a:lnTo>
                    <a:pt x="3751" y="19768"/>
                  </a:lnTo>
                  <a:lnTo>
                    <a:pt x="4958" y="19213"/>
                  </a:lnTo>
                  <a:lnTo>
                    <a:pt x="6035" y="2805"/>
                  </a:lnTo>
                  <a:lnTo>
                    <a:pt x="8253" y="3066"/>
                  </a:lnTo>
                  <a:lnTo>
                    <a:pt x="13048" y="20061"/>
                  </a:lnTo>
                  <a:lnTo>
                    <a:pt x="15234" y="21366"/>
                  </a:lnTo>
                  <a:lnTo>
                    <a:pt x="17028" y="20224"/>
                  </a:lnTo>
                  <a:lnTo>
                    <a:pt x="16604" y="15984"/>
                  </a:lnTo>
                  <a:lnTo>
                    <a:pt x="106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9"/>
            <p:cNvSpPr/>
            <p:nvPr/>
          </p:nvSpPr>
          <p:spPr>
            <a:xfrm>
              <a:off x="-8713600" y="7105325"/>
              <a:ext cx="500750" cy="216275"/>
            </a:xfrm>
            <a:custGeom>
              <a:avLst/>
              <a:gdLst/>
              <a:ahLst/>
              <a:cxnLst/>
              <a:rect l="l" t="t" r="r" b="b"/>
              <a:pathLst>
                <a:path w="20030" h="8651" extrusionOk="0">
                  <a:moveTo>
                    <a:pt x="13539" y="0"/>
                  </a:moveTo>
                  <a:cubicBezTo>
                    <a:pt x="13375" y="0"/>
                    <a:pt x="13277" y="4"/>
                    <a:pt x="13277" y="4"/>
                  </a:cubicBezTo>
                  <a:lnTo>
                    <a:pt x="14158" y="3201"/>
                  </a:lnTo>
                  <a:cubicBezTo>
                    <a:pt x="11163" y="1869"/>
                    <a:pt x="8802" y="1347"/>
                    <a:pt x="6940" y="1347"/>
                  </a:cubicBezTo>
                  <a:cubicBezTo>
                    <a:pt x="181" y="1347"/>
                    <a:pt x="1" y="8224"/>
                    <a:pt x="1" y="8224"/>
                  </a:cubicBezTo>
                  <a:cubicBezTo>
                    <a:pt x="1377" y="8523"/>
                    <a:pt x="2776" y="8651"/>
                    <a:pt x="4161" y="8651"/>
                  </a:cubicBezTo>
                  <a:cubicBezTo>
                    <a:pt x="12295" y="8651"/>
                    <a:pt x="19964" y="4244"/>
                    <a:pt x="19964" y="4244"/>
                  </a:cubicBezTo>
                  <a:lnTo>
                    <a:pt x="20029" y="3494"/>
                  </a:lnTo>
                  <a:lnTo>
                    <a:pt x="20029" y="3494"/>
                  </a:lnTo>
                  <a:cubicBezTo>
                    <a:pt x="19290" y="3800"/>
                    <a:pt x="18643" y="3906"/>
                    <a:pt x="18100" y="3906"/>
                  </a:cubicBezTo>
                  <a:cubicBezTo>
                    <a:pt x="16871" y="3906"/>
                    <a:pt x="16175" y="3363"/>
                    <a:pt x="16148" y="3363"/>
                  </a:cubicBezTo>
                  <a:cubicBezTo>
                    <a:pt x="16148" y="3363"/>
                    <a:pt x="16148" y="3363"/>
                    <a:pt x="16148" y="3363"/>
                  </a:cubicBezTo>
                  <a:lnTo>
                    <a:pt x="16148" y="3363"/>
                  </a:lnTo>
                  <a:cubicBezTo>
                    <a:pt x="18333" y="1048"/>
                    <a:pt x="16637" y="297"/>
                    <a:pt x="15071" y="102"/>
                  </a:cubicBezTo>
                  <a:cubicBezTo>
                    <a:pt x="14462" y="15"/>
                    <a:pt x="13868" y="0"/>
                    <a:pt x="135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9"/>
            <p:cNvSpPr/>
            <p:nvPr/>
          </p:nvSpPr>
          <p:spPr>
            <a:xfrm>
              <a:off x="-8705450" y="7196750"/>
              <a:ext cx="490150" cy="104400"/>
            </a:xfrm>
            <a:custGeom>
              <a:avLst/>
              <a:gdLst/>
              <a:ahLst/>
              <a:cxnLst/>
              <a:rect l="l" t="t" r="r" b="b"/>
              <a:pathLst>
                <a:path w="19606" h="4176" extrusionOk="0">
                  <a:moveTo>
                    <a:pt x="19442" y="0"/>
                  </a:moveTo>
                  <a:cubicBezTo>
                    <a:pt x="12745" y="3018"/>
                    <a:pt x="7972" y="3784"/>
                    <a:pt x="4854" y="3784"/>
                  </a:cubicBezTo>
                  <a:cubicBezTo>
                    <a:pt x="1670" y="3784"/>
                    <a:pt x="213" y="2985"/>
                    <a:pt x="197" y="2969"/>
                  </a:cubicBezTo>
                  <a:lnTo>
                    <a:pt x="1" y="3295"/>
                  </a:lnTo>
                  <a:cubicBezTo>
                    <a:pt x="66" y="3328"/>
                    <a:pt x="1599" y="4176"/>
                    <a:pt x="4861" y="4176"/>
                  </a:cubicBezTo>
                  <a:cubicBezTo>
                    <a:pt x="8025" y="4176"/>
                    <a:pt x="12853" y="3360"/>
                    <a:pt x="19606" y="359"/>
                  </a:cubicBezTo>
                  <a:lnTo>
                    <a:pt x="194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9"/>
            <p:cNvSpPr/>
            <p:nvPr/>
          </p:nvSpPr>
          <p:spPr>
            <a:xfrm>
              <a:off x="-8518700" y="7135575"/>
              <a:ext cx="70975" cy="153350"/>
            </a:xfrm>
            <a:custGeom>
              <a:avLst/>
              <a:gdLst/>
              <a:ahLst/>
              <a:cxnLst/>
              <a:rect l="l" t="t" r="r" b="b"/>
              <a:pathLst>
                <a:path w="2839" h="6134" extrusionOk="0">
                  <a:moveTo>
                    <a:pt x="66" y="1"/>
                  </a:moveTo>
                  <a:lnTo>
                    <a:pt x="1" y="360"/>
                  </a:lnTo>
                  <a:cubicBezTo>
                    <a:pt x="34" y="360"/>
                    <a:pt x="1436" y="653"/>
                    <a:pt x="1991" y="1828"/>
                  </a:cubicBezTo>
                  <a:cubicBezTo>
                    <a:pt x="2447" y="2839"/>
                    <a:pt x="2219" y="4241"/>
                    <a:pt x="1306" y="5938"/>
                  </a:cubicBezTo>
                  <a:lnTo>
                    <a:pt x="1632" y="6133"/>
                  </a:lnTo>
                  <a:cubicBezTo>
                    <a:pt x="2611" y="4307"/>
                    <a:pt x="2839" y="2806"/>
                    <a:pt x="2317" y="1664"/>
                  </a:cubicBezTo>
                  <a:cubicBezTo>
                    <a:pt x="1665" y="327"/>
                    <a:pt x="164" y="1"/>
                    <a:pt x="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9"/>
            <p:cNvSpPr/>
            <p:nvPr/>
          </p:nvSpPr>
          <p:spPr>
            <a:xfrm>
              <a:off x="-8391475" y="7188600"/>
              <a:ext cx="42425" cy="28550"/>
            </a:xfrm>
            <a:custGeom>
              <a:avLst/>
              <a:gdLst/>
              <a:ahLst/>
              <a:cxnLst/>
              <a:rect l="l" t="t" r="r" b="b"/>
              <a:pathLst>
                <a:path w="1697" h="1142" extrusionOk="0">
                  <a:moveTo>
                    <a:pt x="196" y="0"/>
                  </a:moveTo>
                  <a:lnTo>
                    <a:pt x="1" y="359"/>
                  </a:lnTo>
                  <a:lnTo>
                    <a:pt x="1501" y="1142"/>
                  </a:lnTo>
                  <a:lnTo>
                    <a:pt x="1697" y="783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9"/>
            <p:cNvSpPr/>
            <p:nvPr/>
          </p:nvSpPr>
          <p:spPr>
            <a:xfrm>
              <a:off x="-8371900" y="7182075"/>
              <a:ext cx="33450" cy="16325"/>
            </a:xfrm>
            <a:custGeom>
              <a:avLst/>
              <a:gdLst/>
              <a:ahLst/>
              <a:cxnLst/>
              <a:rect l="l" t="t" r="r" b="b"/>
              <a:pathLst>
                <a:path w="1338" h="653" extrusionOk="0">
                  <a:moveTo>
                    <a:pt x="98" y="0"/>
                  </a:moveTo>
                  <a:lnTo>
                    <a:pt x="1" y="359"/>
                  </a:lnTo>
                  <a:lnTo>
                    <a:pt x="1240" y="653"/>
                  </a:lnTo>
                  <a:lnTo>
                    <a:pt x="1338" y="32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9"/>
            <p:cNvSpPr/>
            <p:nvPr/>
          </p:nvSpPr>
          <p:spPr>
            <a:xfrm>
              <a:off x="-8011450" y="7099700"/>
              <a:ext cx="514225" cy="202400"/>
            </a:xfrm>
            <a:custGeom>
              <a:avLst/>
              <a:gdLst/>
              <a:ahLst/>
              <a:cxnLst/>
              <a:rect l="l" t="t" r="r" b="b"/>
              <a:pathLst>
                <a:path w="20569" h="8096" extrusionOk="0">
                  <a:moveTo>
                    <a:pt x="5774" y="1"/>
                  </a:moveTo>
                  <a:cubicBezTo>
                    <a:pt x="5774" y="1"/>
                    <a:pt x="4665" y="164"/>
                    <a:pt x="3589" y="490"/>
                  </a:cubicBezTo>
                  <a:cubicBezTo>
                    <a:pt x="1925" y="1012"/>
                    <a:pt x="425" y="2023"/>
                    <a:pt x="3165" y="3784"/>
                  </a:cubicBezTo>
                  <a:cubicBezTo>
                    <a:pt x="3165" y="3784"/>
                    <a:pt x="2164" y="4601"/>
                    <a:pt x="564" y="4601"/>
                  </a:cubicBezTo>
                  <a:cubicBezTo>
                    <a:pt x="384" y="4601"/>
                    <a:pt x="196" y="4590"/>
                    <a:pt x="0" y="4567"/>
                  </a:cubicBezTo>
                  <a:lnTo>
                    <a:pt x="0" y="4567"/>
                  </a:lnTo>
                  <a:lnTo>
                    <a:pt x="196" y="5220"/>
                  </a:lnTo>
                  <a:cubicBezTo>
                    <a:pt x="196" y="5220"/>
                    <a:pt x="2987" y="8095"/>
                    <a:pt x="10017" y="8095"/>
                  </a:cubicBezTo>
                  <a:cubicBezTo>
                    <a:pt x="12722" y="8095"/>
                    <a:pt x="16053" y="7670"/>
                    <a:pt x="20094" y="6492"/>
                  </a:cubicBezTo>
                  <a:cubicBezTo>
                    <a:pt x="20094" y="6492"/>
                    <a:pt x="20568" y="193"/>
                    <a:pt x="14580" y="193"/>
                  </a:cubicBezTo>
                  <a:cubicBezTo>
                    <a:pt x="12403" y="193"/>
                    <a:pt x="9372" y="1025"/>
                    <a:pt x="5154" y="3295"/>
                  </a:cubicBezTo>
                  <a:lnTo>
                    <a:pt x="5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9"/>
            <p:cNvSpPr/>
            <p:nvPr/>
          </p:nvSpPr>
          <p:spPr>
            <a:xfrm>
              <a:off x="-7910325" y="7173900"/>
              <a:ext cx="35900" cy="16350"/>
            </a:xfrm>
            <a:custGeom>
              <a:avLst/>
              <a:gdLst/>
              <a:ahLst/>
              <a:cxnLst/>
              <a:rect l="l" t="t" r="r" b="b"/>
              <a:pathLst>
                <a:path w="1436" h="654" extrusionOk="0">
                  <a:moveTo>
                    <a:pt x="1338" y="1"/>
                  </a:moveTo>
                  <a:lnTo>
                    <a:pt x="0" y="262"/>
                  </a:lnTo>
                  <a:lnTo>
                    <a:pt x="66" y="653"/>
                  </a:lnTo>
                  <a:lnTo>
                    <a:pt x="1436" y="392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9"/>
            <p:cNvSpPr/>
            <p:nvPr/>
          </p:nvSpPr>
          <p:spPr>
            <a:xfrm>
              <a:off x="-7896475" y="7181250"/>
              <a:ext cx="39175" cy="29375"/>
            </a:xfrm>
            <a:custGeom>
              <a:avLst/>
              <a:gdLst/>
              <a:ahLst/>
              <a:cxnLst/>
              <a:rect l="l" t="t" r="r" b="b"/>
              <a:pathLst>
                <a:path w="1567" h="1175" extrusionOk="0">
                  <a:moveTo>
                    <a:pt x="1371" y="1"/>
                  </a:moveTo>
                  <a:lnTo>
                    <a:pt x="1" y="881"/>
                  </a:lnTo>
                  <a:lnTo>
                    <a:pt x="197" y="1175"/>
                  </a:lnTo>
                  <a:lnTo>
                    <a:pt x="1567" y="29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9"/>
            <p:cNvSpPr/>
            <p:nvPr/>
          </p:nvSpPr>
          <p:spPr>
            <a:xfrm>
              <a:off x="-8003300" y="7217950"/>
              <a:ext cx="494225" cy="64450"/>
            </a:xfrm>
            <a:custGeom>
              <a:avLst/>
              <a:gdLst/>
              <a:ahLst/>
              <a:cxnLst/>
              <a:rect l="l" t="t" r="r" b="b"/>
              <a:pathLst>
                <a:path w="19769" h="2578" extrusionOk="0">
                  <a:moveTo>
                    <a:pt x="164" y="0"/>
                  </a:moveTo>
                  <a:lnTo>
                    <a:pt x="1" y="327"/>
                  </a:lnTo>
                  <a:cubicBezTo>
                    <a:pt x="99" y="359"/>
                    <a:pt x="4274" y="2577"/>
                    <a:pt x="10211" y="2577"/>
                  </a:cubicBezTo>
                  <a:cubicBezTo>
                    <a:pt x="13049" y="2577"/>
                    <a:pt x="16343" y="2023"/>
                    <a:pt x="19768" y="490"/>
                  </a:cubicBezTo>
                  <a:lnTo>
                    <a:pt x="19605" y="131"/>
                  </a:lnTo>
                  <a:cubicBezTo>
                    <a:pt x="16231" y="1663"/>
                    <a:pt x="12987" y="2178"/>
                    <a:pt x="10148" y="2178"/>
                  </a:cubicBezTo>
                  <a:cubicBezTo>
                    <a:pt x="4342" y="2178"/>
                    <a:pt x="230" y="22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9"/>
            <p:cNvSpPr/>
            <p:nvPr/>
          </p:nvSpPr>
          <p:spPr>
            <a:xfrm>
              <a:off x="-7827150" y="7111925"/>
              <a:ext cx="101150" cy="164775"/>
            </a:xfrm>
            <a:custGeom>
              <a:avLst/>
              <a:gdLst/>
              <a:ahLst/>
              <a:cxnLst/>
              <a:rect l="l" t="t" r="r" b="b"/>
              <a:pathLst>
                <a:path w="4046" h="6591" extrusionOk="0">
                  <a:moveTo>
                    <a:pt x="3882" y="1"/>
                  </a:moveTo>
                  <a:cubicBezTo>
                    <a:pt x="3850" y="33"/>
                    <a:pt x="1" y="2089"/>
                    <a:pt x="1240" y="6590"/>
                  </a:cubicBezTo>
                  <a:lnTo>
                    <a:pt x="1599" y="6492"/>
                  </a:lnTo>
                  <a:cubicBezTo>
                    <a:pt x="457" y="2252"/>
                    <a:pt x="3882" y="392"/>
                    <a:pt x="4045" y="327"/>
                  </a:cubicBezTo>
                  <a:lnTo>
                    <a:pt x="38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9"/>
            <p:cNvSpPr/>
            <p:nvPr/>
          </p:nvSpPr>
          <p:spPr>
            <a:xfrm>
              <a:off x="-8852225" y="6479925"/>
              <a:ext cx="559450" cy="244425"/>
            </a:xfrm>
            <a:custGeom>
              <a:avLst/>
              <a:gdLst/>
              <a:ahLst/>
              <a:cxnLst/>
              <a:rect l="l" t="t" r="r" b="b"/>
              <a:pathLst>
                <a:path w="22378" h="9777" extrusionOk="0">
                  <a:moveTo>
                    <a:pt x="2414" y="0"/>
                  </a:moveTo>
                  <a:lnTo>
                    <a:pt x="0" y="3262"/>
                  </a:lnTo>
                  <a:cubicBezTo>
                    <a:pt x="0" y="3262"/>
                    <a:pt x="1778" y="9777"/>
                    <a:pt x="8676" y="9777"/>
                  </a:cubicBezTo>
                  <a:cubicBezTo>
                    <a:pt x="11840" y="9777"/>
                    <a:pt x="16083" y="8405"/>
                    <a:pt x="21725" y="4404"/>
                  </a:cubicBezTo>
                  <a:lnTo>
                    <a:pt x="22378" y="2447"/>
                  </a:lnTo>
                  <a:lnTo>
                    <a:pt x="22378" y="2447"/>
                  </a:lnTo>
                  <a:cubicBezTo>
                    <a:pt x="22377" y="2447"/>
                    <a:pt x="19341" y="3388"/>
                    <a:pt x="15089" y="3388"/>
                  </a:cubicBezTo>
                  <a:cubicBezTo>
                    <a:pt x="11385" y="3388"/>
                    <a:pt x="6758" y="2674"/>
                    <a:pt x="2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9"/>
            <p:cNvSpPr/>
            <p:nvPr/>
          </p:nvSpPr>
          <p:spPr>
            <a:xfrm>
              <a:off x="-8388200" y="6470950"/>
              <a:ext cx="675250" cy="294425"/>
            </a:xfrm>
            <a:custGeom>
              <a:avLst/>
              <a:gdLst/>
              <a:ahLst/>
              <a:cxnLst/>
              <a:rect l="l" t="t" r="r" b="b"/>
              <a:pathLst>
                <a:path w="27010" h="11777" extrusionOk="0">
                  <a:moveTo>
                    <a:pt x="16473" y="1"/>
                  </a:moveTo>
                  <a:lnTo>
                    <a:pt x="6687" y="262"/>
                  </a:lnTo>
                  <a:cubicBezTo>
                    <a:pt x="6687" y="262"/>
                    <a:pt x="0" y="2806"/>
                    <a:pt x="457" y="5742"/>
                  </a:cubicBezTo>
                  <a:cubicBezTo>
                    <a:pt x="881" y="8678"/>
                    <a:pt x="4110" y="9982"/>
                    <a:pt x="4110" y="9982"/>
                  </a:cubicBezTo>
                  <a:lnTo>
                    <a:pt x="3849" y="10994"/>
                  </a:lnTo>
                  <a:lnTo>
                    <a:pt x="20127" y="11776"/>
                  </a:lnTo>
                  <a:lnTo>
                    <a:pt x="20127" y="11776"/>
                  </a:lnTo>
                  <a:lnTo>
                    <a:pt x="18920" y="6557"/>
                  </a:lnTo>
                  <a:cubicBezTo>
                    <a:pt x="18920" y="6525"/>
                    <a:pt x="27009" y="4176"/>
                    <a:pt x="16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9"/>
            <p:cNvSpPr/>
            <p:nvPr/>
          </p:nvSpPr>
          <p:spPr>
            <a:xfrm>
              <a:off x="-8277300" y="6718050"/>
              <a:ext cx="332750" cy="18775"/>
            </a:xfrm>
            <a:custGeom>
              <a:avLst/>
              <a:gdLst/>
              <a:ahLst/>
              <a:cxnLst/>
              <a:rect l="l" t="t" r="r" b="b"/>
              <a:pathLst>
                <a:path w="13310" h="751" extrusionOk="0">
                  <a:moveTo>
                    <a:pt x="0" y="0"/>
                  </a:moveTo>
                  <a:lnTo>
                    <a:pt x="0" y="359"/>
                  </a:lnTo>
                  <a:lnTo>
                    <a:pt x="13277" y="751"/>
                  </a:lnTo>
                  <a:lnTo>
                    <a:pt x="13309" y="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9"/>
            <p:cNvSpPr/>
            <p:nvPr/>
          </p:nvSpPr>
          <p:spPr>
            <a:xfrm>
              <a:off x="-8244675" y="6467700"/>
              <a:ext cx="142725" cy="261800"/>
            </a:xfrm>
            <a:custGeom>
              <a:avLst/>
              <a:gdLst/>
              <a:ahLst/>
              <a:cxnLst/>
              <a:rect l="l" t="t" r="r" b="b"/>
              <a:pathLst>
                <a:path w="5709" h="10472" extrusionOk="0">
                  <a:moveTo>
                    <a:pt x="5415" y="0"/>
                  </a:moveTo>
                  <a:cubicBezTo>
                    <a:pt x="5382" y="33"/>
                    <a:pt x="0" y="6035"/>
                    <a:pt x="3817" y="10471"/>
                  </a:cubicBezTo>
                  <a:lnTo>
                    <a:pt x="4110" y="10210"/>
                  </a:lnTo>
                  <a:cubicBezTo>
                    <a:pt x="522" y="6035"/>
                    <a:pt x="5676" y="261"/>
                    <a:pt x="5709" y="228"/>
                  </a:cubicBezTo>
                  <a:lnTo>
                    <a:pt x="54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9"/>
            <p:cNvSpPr/>
            <p:nvPr/>
          </p:nvSpPr>
          <p:spPr>
            <a:xfrm>
              <a:off x="-8272400" y="6501950"/>
              <a:ext cx="345775" cy="103575"/>
            </a:xfrm>
            <a:custGeom>
              <a:avLst/>
              <a:gdLst/>
              <a:ahLst/>
              <a:cxnLst/>
              <a:rect l="l" t="t" r="r" b="b"/>
              <a:pathLst>
                <a:path w="13831" h="4143" extrusionOk="0">
                  <a:moveTo>
                    <a:pt x="294" y="0"/>
                  </a:moveTo>
                  <a:lnTo>
                    <a:pt x="0" y="294"/>
                  </a:lnTo>
                  <a:lnTo>
                    <a:pt x="3849" y="4143"/>
                  </a:lnTo>
                  <a:lnTo>
                    <a:pt x="4012" y="4012"/>
                  </a:lnTo>
                  <a:cubicBezTo>
                    <a:pt x="4045" y="3980"/>
                    <a:pt x="8009" y="618"/>
                    <a:pt x="13593" y="618"/>
                  </a:cubicBezTo>
                  <a:cubicBezTo>
                    <a:pt x="13672" y="618"/>
                    <a:pt x="13751" y="619"/>
                    <a:pt x="13831" y="620"/>
                  </a:cubicBezTo>
                  <a:lnTo>
                    <a:pt x="13831" y="229"/>
                  </a:lnTo>
                  <a:cubicBezTo>
                    <a:pt x="13742" y="227"/>
                    <a:pt x="13654" y="226"/>
                    <a:pt x="13566" y="226"/>
                  </a:cubicBezTo>
                  <a:cubicBezTo>
                    <a:pt x="8448" y="226"/>
                    <a:pt x="4652" y="2979"/>
                    <a:pt x="3882" y="3588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9"/>
            <p:cNvSpPr/>
            <p:nvPr/>
          </p:nvSpPr>
          <p:spPr>
            <a:xfrm>
              <a:off x="-8238975" y="6522325"/>
              <a:ext cx="46500" cy="82400"/>
            </a:xfrm>
            <a:custGeom>
              <a:avLst/>
              <a:gdLst/>
              <a:ahLst/>
              <a:cxnLst/>
              <a:rect l="l" t="t" r="r" b="b"/>
              <a:pathLst>
                <a:path w="1860" h="3296" extrusionOk="0">
                  <a:moveTo>
                    <a:pt x="686" y="1"/>
                  </a:moveTo>
                  <a:lnTo>
                    <a:pt x="1" y="3034"/>
                  </a:lnTo>
                  <a:lnTo>
                    <a:pt x="1175" y="3295"/>
                  </a:lnTo>
                  <a:lnTo>
                    <a:pt x="1860" y="262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9"/>
            <p:cNvSpPr/>
            <p:nvPr/>
          </p:nvSpPr>
          <p:spPr>
            <a:xfrm>
              <a:off x="-8233275" y="6566375"/>
              <a:ext cx="22875" cy="52200"/>
            </a:xfrm>
            <a:custGeom>
              <a:avLst/>
              <a:gdLst/>
              <a:ahLst/>
              <a:cxnLst/>
              <a:rect l="l" t="t" r="r" b="b"/>
              <a:pathLst>
                <a:path w="915" h="2088" extrusionOk="0">
                  <a:moveTo>
                    <a:pt x="523" y="0"/>
                  </a:moveTo>
                  <a:lnTo>
                    <a:pt x="1" y="1990"/>
                  </a:lnTo>
                  <a:lnTo>
                    <a:pt x="392" y="2088"/>
                  </a:lnTo>
                  <a:lnTo>
                    <a:pt x="914" y="98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9"/>
            <p:cNvSpPr/>
            <p:nvPr/>
          </p:nvSpPr>
          <p:spPr>
            <a:xfrm>
              <a:off x="-8113400" y="6526400"/>
              <a:ext cx="29400" cy="75875"/>
            </a:xfrm>
            <a:custGeom>
              <a:avLst/>
              <a:gdLst/>
              <a:ahLst/>
              <a:cxnLst/>
              <a:rect l="l" t="t" r="r" b="b"/>
              <a:pathLst>
                <a:path w="1176" h="3035" extrusionOk="0">
                  <a:moveTo>
                    <a:pt x="1" y="1"/>
                  </a:moveTo>
                  <a:lnTo>
                    <a:pt x="1" y="3034"/>
                  </a:lnTo>
                  <a:lnTo>
                    <a:pt x="1175" y="303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9"/>
            <p:cNvSpPr/>
            <p:nvPr/>
          </p:nvSpPr>
          <p:spPr>
            <a:xfrm>
              <a:off x="-8102775" y="6567175"/>
              <a:ext cx="8975" cy="50600"/>
            </a:xfrm>
            <a:custGeom>
              <a:avLst/>
              <a:gdLst/>
              <a:ahLst/>
              <a:cxnLst/>
              <a:rect l="l" t="t" r="r" b="b"/>
              <a:pathLst>
                <a:path w="359" h="2024" extrusionOk="0">
                  <a:moveTo>
                    <a:pt x="0" y="1"/>
                  </a:moveTo>
                  <a:lnTo>
                    <a:pt x="0" y="2023"/>
                  </a:lnTo>
                  <a:lnTo>
                    <a:pt x="359" y="2023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9"/>
            <p:cNvSpPr/>
            <p:nvPr/>
          </p:nvSpPr>
          <p:spPr>
            <a:xfrm>
              <a:off x="-8910125" y="6277675"/>
              <a:ext cx="212875" cy="122350"/>
            </a:xfrm>
            <a:custGeom>
              <a:avLst/>
              <a:gdLst/>
              <a:ahLst/>
              <a:cxnLst/>
              <a:rect l="l" t="t" r="r" b="b"/>
              <a:pathLst>
                <a:path w="8515" h="4894" extrusionOk="0">
                  <a:moveTo>
                    <a:pt x="457" y="1"/>
                  </a:moveTo>
                  <a:lnTo>
                    <a:pt x="0" y="490"/>
                  </a:lnTo>
                  <a:cubicBezTo>
                    <a:pt x="66" y="588"/>
                    <a:pt x="6394" y="4894"/>
                    <a:pt x="6394" y="4894"/>
                  </a:cubicBezTo>
                  <a:lnTo>
                    <a:pt x="8514" y="336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9"/>
            <p:cNvSpPr/>
            <p:nvPr/>
          </p:nvSpPr>
          <p:spPr>
            <a:xfrm>
              <a:off x="-8685050" y="6378800"/>
              <a:ext cx="556200" cy="367825"/>
            </a:xfrm>
            <a:custGeom>
              <a:avLst/>
              <a:gdLst/>
              <a:ahLst/>
              <a:cxnLst/>
              <a:rect l="l" t="t" r="r" b="b"/>
              <a:pathLst>
                <a:path w="22248" h="14713" extrusionOk="0">
                  <a:moveTo>
                    <a:pt x="457" y="1"/>
                  </a:moveTo>
                  <a:lnTo>
                    <a:pt x="0" y="164"/>
                  </a:lnTo>
                  <a:lnTo>
                    <a:pt x="21725" y="14712"/>
                  </a:lnTo>
                  <a:lnTo>
                    <a:pt x="22247" y="1285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9"/>
            <p:cNvSpPr/>
            <p:nvPr/>
          </p:nvSpPr>
          <p:spPr>
            <a:xfrm>
              <a:off x="-8953350" y="6236900"/>
              <a:ext cx="324600" cy="256100"/>
            </a:xfrm>
            <a:custGeom>
              <a:avLst/>
              <a:gdLst/>
              <a:ahLst/>
              <a:cxnLst/>
              <a:rect l="l" t="t" r="r" b="b"/>
              <a:pathLst>
                <a:path w="12984" h="10244" extrusionOk="0">
                  <a:moveTo>
                    <a:pt x="3230" y="1"/>
                  </a:moveTo>
                  <a:lnTo>
                    <a:pt x="1" y="1534"/>
                  </a:lnTo>
                  <a:lnTo>
                    <a:pt x="4274" y="6981"/>
                  </a:lnTo>
                  <a:lnTo>
                    <a:pt x="3132" y="9591"/>
                  </a:lnTo>
                  <a:lnTo>
                    <a:pt x="4045" y="10243"/>
                  </a:lnTo>
                  <a:lnTo>
                    <a:pt x="6003" y="7308"/>
                  </a:lnTo>
                  <a:lnTo>
                    <a:pt x="12983" y="6459"/>
                  </a:lnTo>
                  <a:lnTo>
                    <a:pt x="11874" y="3589"/>
                  </a:lnTo>
                  <a:lnTo>
                    <a:pt x="5089" y="6949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9"/>
            <p:cNvSpPr/>
            <p:nvPr/>
          </p:nvSpPr>
          <p:spPr>
            <a:xfrm>
              <a:off x="-8709525" y="6343725"/>
              <a:ext cx="36725" cy="62825"/>
            </a:xfrm>
            <a:custGeom>
              <a:avLst/>
              <a:gdLst/>
              <a:ahLst/>
              <a:cxnLst/>
              <a:rect l="l" t="t" r="r" b="b"/>
              <a:pathLst>
                <a:path w="1469" h="2513" extrusionOk="0">
                  <a:moveTo>
                    <a:pt x="327" y="1"/>
                  </a:moveTo>
                  <a:lnTo>
                    <a:pt x="1" y="131"/>
                  </a:lnTo>
                  <a:lnTo>
                    <a:pt x="1143" y="2513"/>
                  </a:lnTo>
                  <a:lnTo>
                    <a:pt x="1469" y="2350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9"/>
            <p:cNvSpPr/>
            <p:nvPr/>
          </p:nvSpPr>
          <p:spPr>
            <a:xfrm>
              <a:off x="-8689950" y="6337200"/>
              <a:ext cx="38350" cy="66900"/>
            </a:xfrm>
            <a:custGeom>
              <a:avLst/>
              <a:gdLst/>
              <a:ahLst/>
              <a:cxnLst/>
              <a:rect l="l" t="t" r="r" b="b"/>
              <a:pathLst>
                <a:path w="1534" h="2676" extrusionOk="0">
                  <a:moveTo>
                    <a:pt x="392" y="1"/>
                  </a:moveTo>
                  <a:lnTo>
                    <a:pt x="1" y="164"/>
                  </a:lnTo>
                  <a:lnTo>
                    <a:pt x="1175" y="2676"/>
                  </a:lnTo>
                  <a:lnTo>
                    <a:pt x="1534" y="2513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9"/>
            <p:cNvSpPr/>
            <p:nvPr/>
          </p:nvSpPr>
          <p:spPr>
            <a:xfrm>
              <a:off x="-8923175" y="6281750"/>
              <a:ext cx="66075" cy="36725"/>
            </a:xfrm>
            <a:custGeom>
              <a:avLst/>
              <a:gdLst/>
              <a:ahLst/>
              <a:cxnLst/>
              <a:rect l="l" t="t" r="r" b="b"/>
              <a:pathLst>
                <a:path w="2643" h="1469" extrusionOk="0">
                  <a:moveTo>
                    <a:pt x="2480" y="1"/>
                  </a:moveTo>
                  <a:lnTo>
                    <a:pt x="0" y="1143"/>
                  </a:lnTo>
                  <a:lnTo>
                    <a:pt x="164" y="1469"/>
                  </a:lnTo>
                  <a:lnTo>
                    <a:pt x="2643" y="360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9"/>
            <p:cNvSpPr/>
            <p:nvPr/>
          </p:nvSpPr>
          <p:spPr>
            <a:xfrm>
              <a:off x="-8935400" y="6258100"/>
              <a:ext cx="71775" cy="47325"/>
            </a:xfrm>
            <a:custGeom>
              <a:avLst/>
              <a:gdLst/>
              <a:ahLst/>
              <a:cxnLst/>
              <a:rect l="l" t="t" r="r" b="b"/>
              <a:pathLst>
                <a:path w="2871" h="1893" extrusionOk="0">
                  <a:moveTo>
                    <a:pt x="2675" y="1"/>
                  </a:moveTo>
                  <a:lnTo>
                    <a:pt x="0" y="1534"/>
                  </a:lnTo>
                  <a:lnTo>
                    <a:pt x="196" y="1893"/>
                  </a:lnTo>
                  <a:lnTo>
                    <a:pt x="2871" y="360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9"/>
            <p:cNvSpPr/>
            <p:nvPr/>
          </p:nvSpPr>
          <p:spPr>
            <a:xfrm>
              <a:off x="-8993300" y="6413875"/>
              <a:ext cx="194100" cy="208650"/>
            </a:xfrm>
            <a:custGeom>
              <a:avLst/>
              <a:gdLst/>
              <a:ahLst/>
              <a:cxnLst/>
              <a:rect l="l" t="t" r="r" b="b"/>
              <a:pathLst>
                <a:path w="7764" h="8346" extrusionOk="0">
                  <a:moveTo>
                    <a:pt x="3686" y="0"/>
                  </a:moveTo>
                  <a:cubicBezTo>
                    <a:pt x="3686" y="0"/>
                    <a:pt x="0" y="2936"/>
                    <a:pt x="1077" y="6426"/>
                  </a:cubicBezTo>
                  <a:cubicBezTo>
                    <a:pt x="1480" y="7788"/>
                    <a:pt x="2430" y="8346"/>
                    <a:pt x="3460" y="8346"/>
                  </a:cubicBezTo>
                  <a:cubicBezTo>
                    <a:pt x="5094" y="8346"/>
                    <a:pt x="6931" y="6942"/>
                    <a:pt x="7111" y="5122"/>
                  </a:cubicBezTo>
                  <a:lnTo>
                    <a:pt x="7764" y="1729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9"/>
            <p:cNvSpPr/>
            <p:nvPr/>
          </p:nvSpPr>
          <p:spPr>
            <a:xfrm>
              <a:off x="-8846525" y="6439575"/>
              <a:ext cx="93800" cy="146000"/>
            </a:xfrm>
            <a:custGeom>
              <a:avLst/>
              <a:gdLst/>
              <a:ahLst/>
              <a:cxnLst/>
              <a:rect l="l" t="t" r="r" b="b"/>
              <a:pathLst>
                <a:path w="3752" h="5840" extrusionOk="0">
                  <a:moveTo>
                    <a:pt x="2869" y="0"/>
                  </a:moveTo>
                  <a:cubicBezTo>
                    <a:pt x="2220" y="0"/>
                    <a:pt x="1327" y="1009"/>
                    <a:pt x="718" y="2430"/>
                  </a:cubicBezTo>
                  <a:cubicBezTo>
                    <a:pt x="1" y="3996"/>
                    <a:pt x="1" y="5529"/>
                    <a:pt x="653" y="5790"/>
                  </a:cubicBezTo>
                  <a:cubicBezTo>
                    <a:pt x="727" y="5823"/>
                    <a:pt x="807" y="5839"/>
                    <a:pt x="891" y="5839"/>
                  </a:cubicBezTo>
                  <a:cubicBezTo>
                    <a:pt x="1545" y="5839"/>
                    <a:pt x="2460" y="4858"/>
                    <a:pt x="3067" y="3441"/>
                  </a:cubicBezTo>
                  <a:cubicBezTo>
                    <a:pt x="3752" y="1843"/>
                    <a:pt x="3752" y="310"/>
                    <a:pt x="3100" y="49"/>
                  </a:cubicBezTo>
                  <a:cubicBezTo>
                    <a:pt x="3027" y="16"/>
                    <a:pt x="2950" y="0"/>
                    <a:pt x="2869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9"/>
            <p:cNvSpPr/>
            <p:nvPr/>
          </p:nvSpPr>
          <p:spPr>
            <a:xfrm>
              <a:off x="-8966400" y="6555775"/>
              <a:ext cx="125625" cy="44050"/>
            </a:xfrm>
            <a:custGeom>
              <a:avLst/>
              <a:gdLst/>
              <a:ahLst/>
              <a:cxnLst/>
              <a:rect l="l" t="t" r="r" b="b"/>
              <a:pathLst>
                <a:path w="5025" h="1762" extrusionOk="0">
                  <a:moveTo>
                    <a:pt x="131" y="0"/>
                  </a:moveTo>
                  <a:lnTo>
                    <a:pt x="1" y="424"/>
                  </a:lnTo>
                  <a:lnTo>
                    <a:pt x="4894" y="1762"/>
                  </a:lnTo>
                  <a:lnTo>
                    <a:pt x="5024" y="130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9"/>
            <p:cNvSpPr/>
            <p:nvPr/>
          </p:nvSpPr>
          <p:spPr>
            <a:xfrm>
              <a:off x="-8962325" y="6498675"/>
              <a:ext cx="135400" cy="63650"/>
            </a:xfrm>
            <a:custGeom>
              <a:avLst/>
              <a:gdLst/>
              <a:ahLst/>
              <a:cxnLst/>
              <a:rect l="l" t="t" r="r" b="b"/>
              <a:pathLst>
                <a:path w="5416" h="2546" extrusionOk="0">
                  <a:moveTo>
                    <a:pt x="164" y="1"/>
                  </a:moveTo>
                  <a:lnTo>
                    <a:pt x="1" y="425"/>
                  </a:lnTo>
                  <a:lnTo>
                    <a:pt x="5253" y="2545"/>
                  </a:lnTo>
                  <a:lnTo>
                    <a:pt x="5416" y="2121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9"/>
            <p:cNvSpPr/>
            <p:nvPr/>
          </p:nvSpPr>
          <p:spPr>
            <a:xfrm>
              <a:off x="-8934600" y="6456275"/>
              <a:ext cx="119900" cy="61175"/>
            </a:xfrm>
            <a:custGeom>
              <a:avLst/>
              <a:gdLst/>
              <a:ahLst/>
              <a:cxnLst/>
              <a:rect l="l" t="t" r="r" b="b"/>
              <a:pathLst>
                <a:path w="4796" h="2447" extrusionOk="0">
                  <a:moveTo>
                    <a:pt x="164" y="0"/>
                  </a:moveTo>
                  <a:lnTo>
                    <a:pt x="1" y="425"/>
                  </a:lnTo>
                  <a:lnTo>
                    <a:pt x="4633" y="2447"/>
                  </a:lnTo>
                  <a:lnTo>
                    <a:pt x="4796" y="202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9"/>
            <p:cNvSpPr/>
            <p:nvPr/>
          </p:nvSpPr>
          <p:spPr>
            <a:xfrm>
              <a:off x="-8212875" y="6677200"/>
              <a:ext cx="183500" cy="236500"/>
            </a:xfrm>
            <a:custGeom>
              <a:avLst/>
              <a:gdLst/>
              <a:ahLst/>
              <a:cxnLst/>
              <a:rect l="l" t="t" r="r" b="b"/>
              <a:pathLst>
                <a:path w="7340" h="9460" extrusionOk="0">
                  <a:moveTo>
                    <a:pt x="3821" y="0"/>
                  </a:moveTo>
                  <a:cubicBezTo>
                    <a:pt x="3798" y="0"/>
                    <a:pt x="3775" y="1"/>
                    <a:pt x="3752" y="3"/>
                  </a:cubicBezTo>
                  <a:cubicBezTo>
                    <a:pt x="2969" y="101"/>
                    <a:pt x="2871" y="917"/>
                    <a:pt x="2936" y="1439"/>
                  </a:cubicBezTo>
                  <a:cubicBezTo>
                    <a:pt x="2876" y="1436"/>
                    <a:pt x="2815" y="1434"/>
                    <a:pt x="2755" y="1434"/>
                  </a:cubicBezTo>
                  <a:cubicBezTo>
                    <a:pt x="2159" y="1434"/>
                    <a:pt x="1557" y="1591"/>
                    <a:pt x="1142" y="2124"/>
                  </a:cubicBezTo>
                  <a:cubicBezTo>
                    <a:pt x="0" y="3592"/>
                    <a:pt x="718" y="7408"/>
                    <a:pt x="3165" y="8941"/>
                  </a:cubicBezTo>
                  <a:cubicBezTo>
                    <a:pt x="3710" y="9298"/>
                    <a:pt x="4233" y="9460"/>
                    <a:pt x="4702" y="9460"/>
                  </a:cubicBezTo>
                  <a:cubicBezTo>
                    <a:pt x="6338" y="9460"/>
                    <a:pt x="7324" y="7496"/>
                    <a:pt x="6361" y="4962"/>
                  </a:cubicBezTo>
                  <a:lnTo>
                    <a:pt x="7340" y="4342"/>
                  </a:lnTo>
                  <a:lnTo>
                    <a:pt x="7340" y="2417"/>
                  </a:lnTo>
                  <a:lnTo>
                    <a:pt x="5578" y="2254"/>
                  </a:lnTo>
                  <a:cubicBezTo>
                    <a:pt x="5578" y="2254"/>
                    <a:pt x="4921" y="0"/>
                    <a:pt x="3821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9"/>
            <p:cNvSpPr/>
            <p:nvPr/>
          </p:nvSpPr>
          <p:spPr>
            <a:xfrm>
              <a:off x="-8140300" y="6709075"/>
              <a:ext cx="41625" cy="17150"/>
            </a:xfrm>
            <a:custGeom>
              <a:avLst/>
              <a:gdLst/>
              <a:ahLst/>
              <a:cxnLst/>
              <a:rect l="l" t="t" r="r" b="b"/>
              <a:pathLst>
                <a:path w="1665" h="686" extrusionOk="0">
                  <a:moveTo>
                    <a:pt x="66" y="1"/>
                  </a:moveTo>
                  <a:lnTo>
                    <a:pt x="1" y="359"/>
                  </a:lnTo>
                  <a:lnTo>
                    <a:pt x="1599" y="686"/>
                  </a:lnTo>
                  <a:lnTo>
                    <a:pt x="1664" y="327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9"/>
            <p:cNvSpPr/>
            <p:nvPr/>
          </p:nvSpPr>
          <p:spPr>
            <a:xfrm>
              <a:off x="-8168025" y="6722125"/>
              <a:ext cx="110925" cy="146000"/>
            </a:xfrm>
            <a:custGeom>
              <a:avLst/>
              <a:gdLst/>
              <a:ahLst/>
              <a:cxnLst/>
              <a:rect l="l" t="t" r="r" b="b"/>
              <a:pathLst>
                <a:path w="4437" h="5840" extrusionOk="0">
                  <a:moveTo>
                    <a:pt x="359" y="1"/>
                  </a:moveTo>
                  <a:cubicBezTo>
                    <a:pt x="359" y="98"/>
                    <a:pt x="0" y="2382"/>
                    <a:pt x="1240" y="4078"/>
                  </a:cubicBezTo>
                  <a:cubicBezTo>
                    <a:pt x="1958" y="5057"/>
                    <a:pt x="3001" y="5644"/>
                    <a:pt x="4404" y="5840"/>
                  </a:cubicBezTo>
                  <a:lnTo>
                    <a:pt x="4437" y="5481"/>
                  </a:lnTo>
                  <a:cubicBezTo>
                    <a:pt x="3132" y="5285"/>
                    <a:pt x="2186" y="4730"/>
                    <a:pt x="1534" y="3882"/>
                  </a:cubicBezTo>
                  <a:cubicBezTo>
                    <a:pt x="392" y="2284"/>
                    <a:pt x="718" y="131"/>
                    <a:pt x="718" y="98"/>
                  </a:cubicBezTo>
                  <a:lnTo>
                    <a:pt x="3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9"/>
            <p:cNvSpPr/>
            <p:nvPr/>
          </p:nvSpPr>
          <p:spPr>
            <a:xfrm>
              <a:off x="-8199025" y="6760450"/>
              <a:ext cx="44875" cy="31025"/>
            </a:xfrm>
            <a:custGeom>
              <a:avLst/>
              <a:gdLst/>
              <a:ahLst/>
              <a:cxnLst/>
              <a:rect l="l" t="t" r="r" b="b"/>
              <a:pathLst>
                <a:path w="1795" h="1241" extrusionOk="0">
                  <a:moveTo>
                    <a:pt x="1632" y="1"/>
                  </a:moveTo>
                  <a:lnTo>
                    <a:pt x="1" y="914"/>
                  </a:lnTo>
                  <a:lnTo>
                    <a:pt x="164" y="1240"/>
                  </a:lnTo>
                  <a:lnTo>
                    <a:pt x="1795" y="327"/>
                  </a:lnTo>
                  <a:lnTo>
                    <a:pt x="16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9"/>
            <p:cNvSpPr/>
            <p:nvPr/>
          </p:nvSpPr>
          <p:spPr>
            <a:xfrm>
              <a:off x="-8175375" y="6812650"/>
              <a:ext cx="45700" cy="44875"/>
            </a:xfrm>
            <a:custGeom>
              <a:avLst/>
              <a:gdLst/>
              <a:ahLst/>
              <a:cxnLst/>
              <a:rect l="l" t="t" r="r" b="b"/>
              <a:pathLst>
                <a:path w="1828" h="1795" extrusionOk="0">
                  <a:moveTo>
                    <a:pt x="1567" y="0"/>
                  </a:moveTo>
                  <a:lnTo>
                    <a:pt x="1" y="1533"/>
                  </a:lnTo>
                  <a:lnTo>
                    <a:pt x="229" y="1794"/>
                  </a:lnTo>
                  <a:lnTo>
                    <a:pt x="1828" y="261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9"/>
            <p:cNvSpPr/>
            <p:nvPr/>
          </p:nvSpPr>
          <p:spPr>
            <a:xfrm>
              <a:off x="-8125625" y="6848525"/>
              <a:ext cx="31025" cy="52225"/>
            </a:xfrm>
            <a:custGeom>
              <a:avLst/>
              <a:gdLst/>
              <a:ahLst/>
              <a:cxnLst/>
              <a:rect l="l" t="t" r="r" b="b"/>
              <a:pathLst>
                <a:path w="1241" h="2089" extrusionOk="0">
                  <a:moveTo>
                    <a:pt x="881" y="1"/>
                  </a:moveTo>
                  <a:lnTo>
                    <a:pt x="1" y="1958"/>
                  </a:lnTo>
                  <a:lnTo>
                    <a:pt x="327" y="2088"/>
                  </a:lnTo>
                  <a:lnTo>
                    <a:pt x="1240" y="13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9"/>
            <p:cNvSpPr/>
            <p:nvPr/>
          </p:nvSpPr>
          <p:spPr>
            <a:xfrm>
              <a:off x="-8060375" y="6536200"/>
              <a:ext cx="293825" cy="284700"/>
            </a:xfrm>
            <a:custGeom>
              <a:avLst/>
              <a:gdLst/>
              <a:ahLst/>
              <a:cxnLst/>
              <a:rect l="l" t="t" r="r" b="b"/>
              <a:pathLst>
                <a:path w="11753" h="11388" extrusionOk="0">
                  <a:moveTo>
                    <a:pt x="2806" y="0"/>
                  </a:moveTo>
                  <a:lnTo>
                    <a:pt x="1272" y="555"/>
                  </a:lnTo>
                  <a:lnTo>
                    <a:pt x="4600" y="7372"/>
                  </a:lnTo>
                  <a:lnTo>
                    <a:pt x="0" y="7503"/>
                  </a:lnTo>
                  <a:lnTo>
                    <a:pt x="751" y="10765"/>
                  </a:lnTo>
                  <a:lnTo>
                    <a:pt x="2479" y="9949"/>
                  </a:lnTo>
                  <a:cubicBezTo>
                    <a:pt x="4089" y="10900"/>
                    <a:pt x="5895" y="11387"/>
                    <a:pt x="7455" y="11387"/>
                  </a:cubicBezTo>
                  <a:cubicBezTo>
                    <a:pt x="9910" y="11387"/>
                    <a:pt x="11753" y="10179"/>
                    <a:pt x="11254" y="7666"/>
                  </a:cubicBezTo>
                  <a:cubicBezTo>
                    <a:pt x="10471" y="3523"/>
                    <a:pt x="2806" y="0"/>
                    <a:pt x="28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9"/>
            <p:cNvSpPr/>
            <p:nvPr/>
          </p:nvSpPr>
          <p:spPr>
            <a:xfrm>
              <a:off x="-8040800" y="6764525"/>
              <a:ext cx="39975" cy="26125"/>
            </a:xfrm>
            <a:custGeom>
              <a:avLst/>
              <a:gdLst/>
              <a:ahLst/>
              <a:cxnLst/>
              <a:rect l="l" t="t" r="r" b="b"/>
              <a:pathLst>
                <a:path w="1599" h="1045" extrusionOk="0">
                  <a:moveTo>
                    <a:pt x="1435" y="1"/>
                  </a:moveTo>
                  <a:lnTo>
                    <a:pt x="0" y="751"/>
                  </a:lnTo>
                  <a:lnTo>
                    <a:pt x="196" y="1045"/>
                  </a:lnTo>
                  <a:lnTo>
                    <a:pt x="1599" y="32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9"/>
            <p:cNvSpPr/>
            <p:nvPr/>
          </p:nvSpPr>
          <p:spPr>
            <a:xfrm>
              <a:off x="-8051400" y="6747400"/>
              <a:ext cx="44875" cy="22875"/>
            </a:xfrm>
            <a:custGeom>
              <a:avLst/>
              <a:gdLst/>
              <a:ahLst/>
              <a:cxnLst/>
              <a:rect l="l" t="t" r="r" b="b"/>
              <a:pathLst>
                <a:path w="1795" h="915" extrusionOk="0">
                  <a:moveTo>
                    <a:pt x="1664" y="1"/>
                  </a:moveTo>
                  <a:lnTo>
                    <a:pt x="0" y="523"/>
                  </a:lnTo>
                  <a:lnTo>
                    <a:pt x="131" y="914"/>
                  </a:lnTo>
                  <a:lnTo>
                    <a:pt x="1794" y="392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9"/>
            <p:cNvSpPr/>
            <p:nvPr/>
          </p:nvSpPr>
          <p:spPr>
            <a:xfrm>
              <a:off x="-8049775" y="6733550"/>
              <a:ext cx="39175" cy="10625"/>
            </a:xfrm>
            <a:custGeom>
              <a:avLst/>
              <a:gdLst/>
              <a:ahLst/>
              <a:cxnLst/>
              <a:rect l="l" t="t" r="r" b="b"/>
              <a:pathLst>
                <a:path w="1567" h="425" extrusionOk="0">
                  <a:moveTo>
                    <a:pt x="1533" y="0"/>
                  </a:moveTo>
                  <a:lnTo>
                    <a:pt x="0" y="65"/>
                  </a:lnTo>
                  <a:lnTo>
                    <a:pt x="0" y="424"/>
                  </a:lnTo>
                  <a:lnTo>
                    <a:pt x="1566" y="392"/>
                  </a:lnTo>
                  <a:lnTo>
                    <a:pt x="15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9"/>
            <p:cNvSpPr/>
            <p:nvPr/>
          </p:nvSpPr>
          <p:spPr>
            <a:xfrm>
              <a:off x="-8018800" y="6721300"/>
              <a:ext cx="23675" cy="62025"/>
            </a:xfrm>
            <a:custGeom>
              <a:avLst/>
              <a:gdLst/>
              <a:ahLst/>
              <a:cxnLst/>
              <a:rect l="l" t="t" r="r" b="b"/>
              <a:pathLst>
                <a:path w="947" h="2481" extrusionOk="0">
                  <a:moveTo>
                    <a:pt x="392" y="1"/>
                  </a:moveTo>
                  <a:lnTo>
                    <a:pt x="1" y="99"/>
                  </a:lnTo>
                  <a:lnTo>
                    <a:pt x="555" y="2480"/>
                  </a:lnTo>
                  <a:lnTo>
                    <a:pt x="947" y="2382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9"/>
            <p:cNvSpPr/>
            <p:nvPr/>
          </p:nvSpPr>
          <p:spPr>
            <a:xfrm>
              <a:off x="-8598600" y="5513500"/>
              <a:ext cx="1244475" cy="904475"/>
            </a:xfrm>
            <a:custGeom>
              <a:avLst/>
              <a:gdLst/>
              <a:ahLst/>
              <a:cxnLst/>
              <a:rect l="l" t="t" r="r" b="b"/>
              <a:pathLst>
                <a:path w="49779" h="36179" extrusionOk="0">
                  <a:moveTo>
                    <a:pt x="30160" y="1"/>
                  </a:moveTo>
                  <a:cubicBezTo>
                    <a:pt x="20376" y="1"/>
                    <a:pt x="6855" y="5241"/>
                    <a:pt x="0" y="12594"/>
                  </a:cubicBezTo>
                  <a:lnTo>
                    <a:pt x="3523" y="21760"/>
                  </a:lnTo>
                  <a:lnTo>
                    <a:pt x="36371" y="36178"/>
                  </a:lnTo>
                  <a:lnTo>
                    <a:pt x="43613" y="30568"/>
                  </a:lnTo>
                  <a:cubicBezTo>
                    <a:pt x="45798" y="26066"/>
                    <a:pt x="46418" y="19216"/>
                    <a:pt x="44983" y="13116"/>
                  </a:cubicBezTo>
                  <a:lnTo>
                    <a:pt x="44983" y="13116"/>
                  </a:lnTo>
                  <a:lnTo>
                    <a:pt x="48017" y="15563"/>
                  </a:lnTo>
                  <a:lnTo>
                    <a:pt x="48963" y="13540"/>
                  </a:lnTo>
                  <a:lnTo>
                    <a:pt x="45472" y="12594"/>
                  </a:lnTo>
                  <a:lnTo>
                    <a:pt x="49778" y="12301"/>
                  </a:lnTo>
                  <a:lnTo>
                    <a:pt x="48245" y="6038"/>
                  </a:lnTo>
                  <a:lnTo>
                    <a:pt x="44135" y="10343"/>
                  </a:lnTo>
                  <a:cubicBezTo>
                    <a:pt x="42080" y="4765"/>
                    <a:pt x="38035" y="394"/>
                    <a:pt x="31511" y="36"/>
                  </a:cubicBezTo>
                  <a:cubicBezTo>
                    <a:pt x="31070" y="12"/>
                    <a:pt x="30619" y="1"/>
                    <a:pt x="30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9"/>
            <p:cNvSpPr/>
            <p:nvPr/>
          </p:nvSpPr>
          <p:spPr>
            <a:xfrm>
              <a:off x="-8063650" y="5648125"/>
              <a:ext cx="129700" cy="216950"/>
            </a:xfrm>
            <a:custGeom>
              <a:avLst/>
              <a:gdLst/>
              <a:ahLst/>
              <a:cxnLst/>
              <a:rect l="l" t="t" r="r" b="b"/>
              <a:pathLst>
                <a:path w="5188" h="8678" extrusionOk="0">
                  <a:moveTo>
                    <a:pt x="392" y="0"/>
                  </a:moveTo>
                  <a:lnTo>
                    <a:pt x="1" y="33"/>
                  </a:lnTo>
                  <a:cubicBezTo>
                    <a:pt x="66" y="326"/>
                    <a:pt x="490" y="6916"/>
                    <a:pt x="5057" y="8677"/>
                  </a:cubicBezTo>
                  <a:lnTo>
                    <a:pt x="5187" y="8253"/>
                  </a:lnTo>
                  <a:cubicBezTo>
                    <a:pt x="816" y="6589"/>
                    <a:pt x="392" y="65"/>
                    <a:pt x="3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9"/>
            <p:cNvSpPr/>
            <p:nvPr/>
          </p:nvSpPr>
          <p:spPr>
            <a:xfrm>
              <a:off x="-8029400" y="5674225"/>
              <a:ext cx="477925" cy="226725"/>
            </a:xfrm>
            <a:custGeom>
              <a:avLst/>
              <a:gdLst/>
              <a:ahLst/>
              <a:cxnLst/>
              <a:rect l="l" t="t" r="r" b="b"/>
              <a:pathLst>
                <a:path w="19117" h="9069" extrusionOk="0">
                  <a:moveTo>
                    <a:pt x="327" y="0"/>
                  </a:moveTo>
                  <a:lnTo>
                    <a:pt x="1" y="196"/>
                  </a:lnTo>
                  <a:cubicBezTo>
                    <a:pt x="66" y="294"/>
                    <a:pt x="5285" y="9068"/>
                    <a:pt x="15202" y="9068"/>
                  </a:cubicBezTo>
                  <a:cubicBezTo>
                    <a:pt x="16409" y="9068"/>
                    <a:pt x="17713" y="8905"/>
                    <a:pt x="19116" y="8612"/>
                  </a:cubicBezTo>
                  <a:lnTo>
                    <a:pt x="19018" y="8253"/>
                  </a:lnTo>
                  <a:cubicBezTo>
                    <a:pt x="17682" y="8547"/>
                    <a:pt x="16414" y="8679"/>
                    <a:pt x="15215" y="8679"/>
                  </a:cubicBezTo>
                  <a:cubicBezTo>
                    <a:pt x="5532" y="8679"/>
                    <a:pt x="385" y="116"/>
                    <a:pt x="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9"/>
            <p:cNvSpPr/>
            <p:nvPr/>
          </p:nvSpPr>
          <p:spPr>
            <a:xfrm>
              <a:off x="-8477100" y="5603275"/>
              <a:ext cx="371075" cy="155775"/>
            </a:xfrm>
            <a:custGeom>
              <a:avLst/>
              <a:gdLst/>
              <a:ahLst/>
              <a:cxnLst/>
              <a:rect l="l" t="t" r="r" b="b"/>
              <a:pathLst>
                <a:path w="14843" h="6231" extrusionOk="0">
                  <a:moveTo>
                    <a:pt x="14582" y="0"/>
                  </a:moveTo>
                  <a:cubicBezTo>
                    <a:pt x="9167" y="4632"/>
                    <a:pt x="66" y="5872"/>
                    <a:pt x="1" y="5872"/>
                  </a:cubicBezTo>
                  <a:lnTo>
                    <a:pt x="33" y="6230"/>
                  </a:lnTo>
                  <a:cubicBezTo>
                    <a:pt x="131" y="6230"/>
                    <a:pt x="9297" y="5024"/>
                    <a:pt x="14843" y="294"/>
                  </a:cubicBezTo>
                  <a:lnTo>
                    <a:pt x="14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9"/>
            <p:cNvSpPr/>
            <p:nvPr/>
          </p:nvSpPr>
          <p:spPr>
            <a:xfrm>
              <a:off x="-8269975" y="5653000"/>
              <a:ext cx="128075" cy="89750"/>
            </a:xfrm>
            <a:custGeom>
              <a:avLst/>
              <a:gdLst/>
              <a:ahLst/>
              <a:cxnLst/>
              <a:rect l="l" t="t" r="r" b="b"/>
              <a:pathLst>
                <a:path w="5123" h="3590" extrusionOk="0">
                  <a:moveTo>
                    <a:pt x="4829" y="1"/>
                  </a:moveTo>
                  <a:cubicBezTo>
                    <a:pt x="2256" y="3119"/>
                    <a:pt x="357" y="3231"/>
                    <a:pt x="71" y="3231"/>
                  </a:cubicBezTo>
                  <a:cubicBezTo>
                    <a:pt x="48" y="3231"/>
                    <a:pt x="36" y="3230"/>
                    <a:pt x="34" y="3230"/>
                  </a:cubicBezTo>
                  <a:lnTo>
                    <a:pt x="1" y="3589"/>
                  </a:lnTo>
                  <a:lnTo>
                    <a:pt x="66" y="3589"/>
                  </a:lnTo>
                  <a:cubicBezTo>
                    <a:pt x="523" y="3589"/>
                    <a:pt x="2480" y="3393"/>
                    <a:pt x="5122" y="262"/>
                  </a:cubicBezTo>
                  <a:lnTo>
                    <a:pt x="48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9"/>
            <p:cNvSpPr/>
            <p:nvPr/>
          </p:nvSpPr>
          <p:spPr>
            <a:xfrm>
              <a:off x="-8755175" y="5684825"/>
              <a:ext cx="1376575" cy="828150"/>
            </a:xfrm>
            <a:custGeom>
              <a:avLst/>
              <a:gdLst/>
              <a:ahLst/>
              <a:cxnLst/>
              <a:rect l="l" t="t" r="r" b="b"/>
              <a:pathLst>
                <a:path w="55063" h="33126" extrusionOk="0">
                  <a:moveTo>
                    <a:pt x="24596" y="0"/>
                  </a:moveTo>
                  <a:lnTo>
                    <a:pt x="24596" y="0"/>
                  </a:lnTo>
                  <a:cubicBezTo>
                    <a:pt x="22574" y="2410"/>
                    <a:pt x="19399" y="5902"/>
                    <a:pt x="17509" y="5902"/>
                  </a:cubicBezTo>
                  <a:cubicBezTo>
                    <a:pt x="17173" y="5902"/>
                    <a:pt x="16877" y="5791"/>
                    <a:pt x="16636" y="5545"/>
                  </a:cubicBezTo>
                  <a:cubicBezTo>
                    <a:pt x="16049" y="4926"/>
                    <a:pt x="16962" y="3132"/>
                    <a:pt x="17648" y="1957"/>
                  </a:cubicBezTo>
                  <a:lnTo>
                    <a:pt x="17648" y="1957"/>
                  </a:lnTo>
                  <a:cubicBezTo>
                    <a:pt x="15853" y="3360"/>
                    <a:pt x="13766" y="4339"/>
                    <a:pt x="11645" y="4958"/>
                  </a:cubicBezTo>
                  <a:cubicBezTo>
                    <a:pt x="11125" y="5111"/>
                    <a:pt x="8561" y="5783"/>
                    <a:pt x="6630" y="5783"/>
                  </a:cubicBezTo>
                  <a:cubicBezTo>
                    <a:pt x="6505" y="5783"/>
                    <a:pt x="6382" y="5780"/>
                    <a:pt x="6263" y="5774"/>
                  </a:cubicBezTo>
                  <a:cubicBezTo>
                    <a:pt x="1664" y="10699"/>
                    <a:pt x="0" y="16669"/>
                    <a:pt x="4469" y="22573"/>
                  </a:cubicBezTo>
                  <a:cubicBezTo>
                    <a:pt x="10485" y="30547"/>
                    <a:pt x="19473" y="32624"/>
                    <a:pt x="27206" y="32624"/>
                  </a:cubicBezTo>
                  <a:cubicBezTo>
                    <a:pt x="31970" y="32624"/>
                    <a:pt x="36256" y="31836"/>
                    <a:pt x="39079" y="31152"/>
                  </a:cubicBezTo>
                  <a:lnTo>
                    <a:pt x="39144" y="31185"/>
                  </a:lnTo>
                  <a:cubicBezTo>
                    <a:pt x="40834" y="32415"/>
                    <a:pt x="43423" y="33126"/>
                    <a:pt x="45973" y="33126"/>
                  </a:cubicBezTo>
                  <a:cubicBezTo>
                    <a:pt x="48494" y="33126"/>
                    <a:pt x="50978" y="32431"/>
                    <a:pt x="52518" y="30858"/>
                  </a:cubicBezTo>
                  <a:cubicBezTo>
                    <a:pt x="55062" y="28281"/>
                    <a:pt x="52551" y="24987"/>
                    <a:pt x="49843" y="23813"/>
                  </a:cubicBezTo>
                  <a:cubicBezTo>
                    <a:pt x="49680" y="23715"/>
                    <a:pt x="49517" y="23649"/>
                    <a:pt x="49354" y="23584"/>
                  </a:cubicBezTo>
                  <a:cubicBezTo>
                    <a:pt x="48510" y="23312"/>
                    <a:pt x="47626" y="23182"/>
                    <a:pt x="46738" y="23182"/>
                  </a:cubicBezTo>
                  <a:cubicBezTo>
                    <a:pt x="45498" y="23182"/>
                    <a:pt x="44250" y="23435"/>
                    <a:pt x="43091" y="23910"/>
                  </a:cubicBezTo>
                  <a:cubicBezTo>
                    <a:pt x="42895" y="23421"/>
                    <a:pt x="42765" y="22932"/>
                    <a:pt x="42634" y="22573"/>
                  </a:cubicBezTo>
                  <a:cubicBezTo>
                    <a:pt x="41754" y="19507"/>
                    <a:pt x="41656" y="16147"/>
                    <a:pt x="42112" y="12820"/>
                  </a:cubicBezTo>
                  <a:cubicBezTo>
                    <a:pt x="39535" y="12363"/>
                    <a:pt x="37383" y="10830"/>
                    <a:pt x="35654" y="8383"/>
                  </a:cubicBezTo>
                  <a:cubicBezTo>
                    <a:pt x="35425" y="8025"/>
                    <a:pt x="35132" y="7633"/>
                    <a:pt x="34903" y="7176"/>
                  </a:cubicBezTo>
                  <a:cubicBezTo>
                    <a:pt x="34672" y="8541"/>
                    <a:pt x="34185" y="9541"/>
                    <a:pt x="33240" y="9541"/>
                  </a:cubicBezTo>
                  <a:cubicBezTo>
                    <a:pt x="32717" y="9541"/>
                    <a:pt x="32054" y="9235"/>
                    <a:pt x="31217" y="8514"/>
                  </a:cubicBezTo>
                  <a:cubicBezTo>
                    <a:pt x="29880" y="7372"/>
                    <a:pt x="28543" y="5121"/>
                    <a:pt x="27923" y="2936"/>
                  </a:cubicBezTo>
                  <a:cubicBezTo>
                    <a:pt x="27792" y="4306"/>
                    <a:pt x="27368" y="5643"/>
                    <a:pt x="26324" y="5774"/>
                  </a:cubicBezTo>
                  <a:cubicBezTo>
                    <a:pt x="26252" y="5785"/>
                    <a:pt x="26183" y="5791"/>
                    <a:pt x="26116" y="5791"/>
                  </a:cubicBezTo>
                  <a:cubicBezTo>
                    <a:pt x="24451" y="5791"/>
                    <a:pt x="24282" y="2383"/>
                    <a:pt x="24596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9"/>
            <p:cNvSpPr/>
            <p:nvPr/>
          </p:nvSpPr>
          <p:spPr>
            <a:xfrm>
              <a:off x="-8190050" y="6214075"/>
              <a:ext cx="163850" cy="226375"/>
            </a:xfrm>
            <a:custGeom>
              <a:avLst/>
              <a:gdLst/>
              <a:ahLst/>
              <a:cxnLst/>
              <a:rect l="l" t="t" r="r" b="b"/>
              <a:pathLst>
                <a:path w="6554" h="9055" extrusionOk="0">
                  <a:moveTo>
                    <a:pt x="1208" y="0"/>
                  </a:moveTo>
                  <a:lnTo>
                    <a:pt x="1208" y="0"/>
                  </a:lnTo>
                  <a:cubicBezTo>
                    <a:pt x="1599" y="1958"/>
                    <a:pt x="914" y="2838"/>
                    <a:pt x="1" y="3197"/>
                  </a:cubicBezTo>
                  <a:lnTo>
                    <a:pt x="1469" y="8971"/>
                  </a:lnTo>
                  <a:cubicBezTo>
                    <a:pt x="1787" y="9026"/>
                    <a:pt x="2119" y="9055"/>
                    <a:pt x="2453" y="9055"/>
                  </a:cubicBezTo>
                  <a:cubicBezTo>
                    <a:pt x="4477" y="9055"/>
                    <a:pt x="6554" y="8001"/>
                    <a:pt x="5938" y="5481"/>
                  </a:cubicBezTo>
                  <a:cubicBezTo>
                    <a:pt x="5024" y="1827"/>
                    <a:pt x="1208" y="1"/>
                    <a:pt x="1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9"/>
            <p:cNvSpPr/>
            <p:nvPr/>
          </p:nvSpPr>
          <p:spPr>
            <a:xfrm>
              <a:off x="-8252025" y="6206725"/>
              <a:ext cx="225100" cy="238150"/>
            </a:xfrm>
            <a:custGeom>
              <a:avLst/>
              <a:gdLst/>
              <a:ahLst/>
              <a:cxnLst/>
              <a:rect l="l" t="t" r="r" b="b"/>
              <a:pathLst>
                <a:path w="9004" h="9526" extrusionOk="0">
                  <a:moveTo>
                    <a:pt x="3393" y="1"/>
                  </a:moveTo>
                  <a:lnTo>
                    <a:pt x="3491" y="360"/>
                  </a:lnTo>
                  <a:cubicBezTo>
                    <a:pt x="3719" y="1534"/>
                    <a:pt x="3556" y="2447"/>
                    <a:pt x="3034" y="2969"/>
                  </a:cubicBezTo>
                  <a:cubicBezTo>
                    <a:pt x="2527" y="3493"/>
                    <a:pt x="1721" y="3615"/>
                    <a:pt x="1082" y="3615"/>
                  </a:cubicBezTo>
                  <a:cubicBezTo>
                    <a:pt x="527" y="3615"/>
                    <a:pt x="98" y="3524"/>
                    <a:pt x="98" y="3524"/>
                  </a:cubicBezTo>
                  <a:lnTo>
                    <a:pt x="1" y="3915"/>
                  </a:lnTo>
                  <a:cubicBezTo>
                    <a:pt x="43" y="3929"/>
                    <a:pt x="460" y="4011"/>
                    <a:pt x="1010" y="4011"/>
                  </a:cubicBezTo>
                  <a:cubicBezTo>
                    <a:pt x="1726" y="4011"/>
                    <a:pt x="2667" y="3872"/>
                    <a:pt x="3295" y="3263"/>
                  </a:cubicBezTo>
                  <a:cubicBezTo>
                    <a:pt x="3882" y="2676"/>
                    <a:pt x="4078" y="1827"/>
                    <a:pt x="3915" y="686"/>
                  </a:cubicBezTo>
                  <a:lnTo>
                    <a:pt x="3915" y="686"/>
                  </a:lnTo>
                  <a:cubicBezTo>
                    <a:pt x="4861" y="1208"/>
                    <a:pt x="7471" y="2969"/>
                    <a:pt x="8188" y="5872"/>
                  </a:cubicBezTo>
                  <a:cubicBezTo>
                    <a:pt x="8482" y="7014"/>
                    <a:pt x="8156" y="7960"/>
                    <a:pt x="7340" y="8515"/>
                  </a:cubicBezTo>
                  <a:cubicBezTo>
                    <a:pt x="6690" y="8974"/>
                    <a:pt x="5817" y="9180"/>
                    <a:pt x="4960" y="9180"/>
                  </a:cubicBezTo>
                  <a:cubicBezTo>
                    <a:pt x="4053" y="9180"/>
                    <a:pt x="3165" y="8950"/>
                    <a:pt x="2578" y="8547"/>
                  </a:cubicBezTo>
                  <a:lnTo>
                    <a:pt x="2382" y="8873"/>
                  </a:lnTo>
                  <a:cubicBezTo>
                    <a:pt x="3034" y="9297"/>
                    <a:pt x="4013" y="9526"/>
                    <a:pt x="4991" y="9526"/>
                  </a:cubicBezTo>
                  <a:cubicBezTo>
                    <a:pt x="5905" y="9526"/>
                    <a:pt x="6883" y="9297"/>
                    <a:pt x="7634" y="8841"/>
                  </a:cubicBezTo>
                  <a:cubicBezTo>
                    <a:pt x="8286" y="8351"/>
                    <a:pt x="9004" y="7438"/>
                    <a:pt x="8612" y="5775"/>
                  </a:cubicBezTo>
                  <a:cubicBezTo>
                    <a:pt x="7666" y="2088"/>
                    <a:pt x="3915" y="229"/>
                    <a:pt x="3752" y="164"/>
                  </a:cubicBezTo>
                  <a:lnTo>
                    <a:pt x="33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9"/>
            <p:cNvSpPr/>
            <p:nvPr/>
          </p:nvSpPr>
          <p:spPr>
            <a:xfrm>
              <a:off x="-8177800" y="6307850"/>
              <a:ext cx="120700" cy="40800"/>
            </a:xfrm>
            <a:custGeom>
              <a:avLst/>
              <a:gdLst/>
              <a:ahLst/>
              <a:cxnLst/>
              <a:rect l="l" t="t" r="r" b="b"/>
              <a:pathLst>
                <a:path w="4828" h="1632" extrusionOk="0">
                  <a:moveTo>
                    <a:pt x="4763" y="1"/>
                  </a:moveTo>
                  <a:lnTo>
                    <a:pt x="0" y="1436"/>
                  </a:lnTo>
                  <a:lnTo>
                    <a:pt x="65" y="1632"/>
                  </a:lnTo>
                  <a:lnTo>
                    <a:pt x="4828" y="196"/>
                  </a:lnTo>
                  <a:lnTo>
                    <a:pt x="4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9"/>
            <p:cNvSpPr/>
            <p:nvPr/>
          </p:nvSpPr>
          <p:spPr>
            <a:xfrm>
              <a:off x="-8174550" y="6281750"/>
              <a:ext cx="59550" cy="159050"/>
            </a:xfrm>
            <a:custGeom>
              <a:avLst/>
              <a:gdLst/>
              <a:ahLst/>
              <a:cxnLst/>
              <a:rect l="l" t="t" r="r" b="b"/>
              <a:pathLst>
                <a:path w="2382" h="6362" extrusionOk="0">
                  <a:moveTo>
                    <a:pt x="164" y="1"/>
                  </a:moveTo>
                  <a:lnTo>
                    <a:pt x="1" y="99"/>
                  </a:lnTo>
                  <a:lnTo>
                    <a:pt x="2219" y="6362"/>
                  </a:lnTo>
                  <a:lnTo>
                    <a:pt x="2382" y="6296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9"/>
            <p:cNvSpPr/>
            <p:nvPr/>
          </p:nvSpPr>
          <p:spPr>
            <a:xfrm>
              <a:off x="-8159875" y="6249150"/>
              <a:ext cx="79950" cy="183500"/>
            </a:xfrm>
            <a:custGeom>
              <a:avLst/>
              <a:gdLst/>
              <a:ahLst/>
              <a:cxnLst/>
              <a:rect l="l" t="t" r="r" b="b"/>
              <a:pathLst>
                <a:path w="3198" h="7340" extrusionOk="0">
                  <a:moveTo>
                    <a:pt x="164" y="0"/>
                  </a:moveTo>
                  <a:lnTo>
                    <a:pt x="1" y="98"/>
                  </a:lnTo>
                  <a:lnTo>
                    <a:pt x="3034" y="7339"/>
                  </a:lnTo>
                  <a:lnTo>
                    <a:pt x="3197" y="7274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9"/>
            <p:cNvSpPr/>
            <p:nvPr/>
          </p:nvSpPr>
          <p:spPr>
            <a:xfrm>
              <a:off x="-8123175" y="6238525"/>
              <a:ext cx="66075" cy="181075"/>
            </a:xfrm>
            <a:custGeom>
              <a:avLst/>
              <a:gdLst/>
              <a:ahLst/>
              <a:cxnLst/>
              <a:rect l="l" t="t" r="r" b="b"/>
              <a:pathLst>
                <a:path w="2643" h="7243" extrusionOk="0">
                  <a:moveTo>
                    <a:pt x="164" y="1"/>
                  </a:moveTo>
                  <a:lnTo>
                    <a:pt x="1" y="34"/>
                  </a:lnTo>
                  <a:lnTo>
                    <a:pt x="2447" y="7243"/>
                  </a:lnTo>
                  <a:lnTo>
                    <a:pt x="2643" y="7210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9"/>
            <p:cNvSpPr/>
            <p:nvPr/>
          </p:nvSpPr>
          <p:spPr>
            <a:xfrm>
              <a:off x="-7956000" y="6084400"/>
              <a:ext cx="42425" cy="99525"/>
            </a:xfrm>
            <a:custGeom>
              <a:avLst/>
              <a:gdLst/>
              <a:ahLst/>
              <a:cxnLst/>
              <a:rect l="l" t="t" r="r" b="b"/>
              <a:pathLst>
                <a:path w="1697" h="3981" extrusionOk="0">
                  <a:moveTo>
                    <a:pt x="849" y="1"/>
                  </a:moveTo>
                  <a:cubicBezTo>
                    <a:pt x="359" y="1"/>
                    <a:pt x="1" y="882"/>
                    <a:pt x="1" y="1991"/>
                  </a:cubicBezTo>
                  <a:cubicBezTo>
                    <a:pt x="1" y="3100"/>
                    <a:pt x="359" y="3980"/>
                    <a:pt x="849" y="3980"/>
                  </a:cubicBezTo>
                  <a:cubicBezTo>
                    <a:pt x="1338" y="3980"/>
                    <a:pt x="1697" y="3100"/>
                    <a:pt x="1697" y="1991"/>
                  </a:cubicBezTo>
                  <a:cubicBezTo>
                    <a:pt x="1697" y="882"/>
                    <a:pt x="1338" y="1"/>
                    <a:pt x="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9"/>
            <p:cNvSpPr/>
            <p:nvPr/>
          </p:nvSpPr>
          <p:spPr>
            <a:xfrm>
              <a:off x="-8361300" y="6025000"/>
              <a:ext cx="68525" cy="90275"/>
            </a:xfrm>
            <a:custGeom>
              <a:avLst/>
              <a:gdLst/>
              <a:ahLst/>
              <a:cxnLst/>
              <a:rect l="l" t="t" r="r" b="b"/>
              <a:pathLst>
                <a:path w="2741" h="3611" extrusionOk="0">
                  <a:moveTo>
                    <a:pt x="2128" y="1"/>
                  </a:moveTo>
                  <a:cubicBezTo>
                    <a:pt x="1688" y="1"/>
                    <a:pt x="1061" y="572"/>
                    <a:pt x="620" y="1398"/>
                  </a:cubicBezTo>
                  <a:cubicBezTo>
                    <a:pt x="98" y="2377"/>
                    <a:pt x="1" y="3290"/>
                    <a:pt x="425" y="3551"/>
                  </a:cubicBezTo>
                  <a:cubicBezTo>
                    <a:pt x="485" y="3592"/>
                    <a:pt x="556" y="3611"/>
                    <a:pt x="633" y="3611"/>
                  </a:cubicBezTo>
                  <a:cubicBezTo>
                    <a:pt x="1053" y="3611"/>
                    <a:pt x="1680" y="3040"/>
                    <a:pt x="2121" y="2214"/>
                  </a:cubicBezTo>
                  <a:cubicBezTo>
                    <a:pt x="2675" y="1268"/>
                    <a:pt x="2741" y="289"/>
                    <a:pt x="2349" y="61"/>
                  </a:cubicBezTo>
                  <a:cubicBezTo>
                    <a:pt x="2283" y="20"/>
                    <a:pt x="2209" y="1"/>
                    <a:pt x="2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9"/>
            <p:cNvSpPr/>
            <p:nvPr/>
          </p:nvSpPr>
          <p:spPr>
            <a:xfrm>
              <a:off x="-8032650" y="5988175"/>
              <a:ext cx="183500" cy="100325"/>
            </a:xfrm>
            <a:custGeom>
              <a:avLst/>
              <a:gdLst/>
              <a:ahLst/>
              <a:cxnLst/>
              <a:rect l="l" t="t" r="r" b="b"/>
              <a:pathLst>
                <a:path w="7340" h="4013" extrusionOk="0">
                  <a:moveTo>
                    <a:pt x="2132" y="0"/>
                  </a:moveTo>
                  <a:cubicBezTo>
                    <a:pt x="1305" y="0"/>
                    <a:pt x="553" y="143"/>
                    <a:pt x="0" y="327"/>
                  </a:cubicBezTo>
                  <a:lnTo>
                    <a:pt x="620" y="2186"/>
                  </a:lnTo>
                  <a:cubicBezTo>
                    <a:pt x="690" y="2158"/>
                    <a:pt x="1339" y="1943"/>
                    <a:pt x="2176" y="1943"/>
                  </a:cubicBezTo>
                  <a:cubicBezTo>
                    <a:pt x="3285" y="1943"/>
                    <a:pt x="4723" y="2321"/>
                    <a:pt x="5578" y="4013"/>
                  </a:cubicBezTo>
                  <a:lnTo>
                    <a:pt x="7340" y="3100"/>
                  </a:lnTo>
                  <a:cubicBezTo>
                    <a:pt x="6109" y="682"/>
                    <a:pt x="3940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9"/>
            <p:cNvSpPr/>
            <p:nvPr/>
          </p:nvSpPr>
          <p:spPr>
            <a:xfrm>
              <a:off x="-8428175" y="5930475"/>
              <a:ext cx="172925" cy="72400"/>
            </a:xfrm>
            <a:custGeom>
              <a:avLst/>
              <a:gdLst/>
              <a:ahLst/>
              <a:cxnLst/>
              <a:rect l="l" t="t" r="r" b="b"/>
              <a:pathLst>
                <a:path w="6917" h="2896" extrusionOk="0">
                  <a:moveTo>
                    <a:pt x="3592" y="0"/>
                  </a:moveTo>
                  <a:cubicBezTo>
                    <a:pt x="1890" y="0"/>
                    <a:pt x="599" y="913"/>
                    <a:pt x="1" y="1656"/>
                  </a:cubicBezTo>
                  <a:lnTo>
                    <a:pt x="1501" y="2896"/>
                  </a:lnTo>
                  <a:cubicBezTo>
                    <a:pt x="1610" y="2765"/>
                    <a:pt x="2361" y="1934"/>
                    <a:pt x="3617" y="1934"/>
                  </a:cubicBezTo>
                  <a:cubicBezTo>
                    <a:pt x="4239" y="1934"/>
                    <a:pt x="4986" y="2138"/>
                    <a:pt x="5840" y="2733"/>
                  </a:cubicBezTo>
                  <a:lnTo>
                    <a:pt x="6916" y="1134"/>
                  </a:lnTo>
                  <a:cubicBezTo>
                    <a:pt x="5706" y="308"/>
                    <a:pt x="4580" y="0"/>
                    <a:pt x="35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9"/>
            <p:cNvSpPr/>
            <p:nvPr/>
          </p:nvSpPr>
          <p:spPr>
            <a:xfrm>
              <a:off x="-8806550" y="5701125"/>
              <a:ext cx="619800" cy="628775"/>
            </a:xfrm>
            <a:custGeom>
              <a:avLst/>
              <a:gdLst/>
              <a:ahLst/>
              <a:cxnLst/>
              <a:rect l="l" t="t" r="r" b="b"/>
              <a:pathLst>
                <a:path w="24792" h="25151" extrusionOk="0">
                  <a:moveTo>
                    <a:pt x="14353" y="751"/>
                  </a:moveTo>
                  <a:cubicBezTo>
                    <a:pt x="16147" y="751"/>
                    <a:pt x="17811" y="1305"/>
                    <a:pt x="19213" y="2186"/>
                  </a:cubicBezTo>
                  <a:cubicBezTo>
                    <a:pt x="23650" y="5383"/>
                    <a:pt x="23943" y="12592"/>
                    <a:pt x="19898" y="18268"/>
                  </a:cubicBezTo>
                  <a:cubicBezTo>
                    <a:pt x="17256" y="22019"/>
                    <a:pt x="13211" y="24335"/>
                    <a:pt x="9329" y="24335"/>
                  </a:cubicBezTo>
                  <a:cubicBezTo>
                    <a:pt x="7535" y="24335"/>
                    <a:pt x="5872" y="23846"/>
                    <a:pt x="4534" y="22867"/>
                  </a:cubicBezTo>
                  <a:cubicBezTo>
                    <a:pt x="2381" y="21366"/>
                    <a:pt x="1142" y="18855"/>
                    <a:pt x="979" y="15854"/>
                  </a:cubicBezTo>
                  <a:cubicBezTo>
                    <a:pt x="816" y="12787"/>
                    <a:pt x="1827" y="9623"/>
                    <a:pt x="3784" y="6851"/>
                  </a:cubicBezTo>
                  <a:cubicBezTo>
                    <a:pt x="6459" y="3099"/>
                    <a:pt x="10471" y="751"/>
                    <a:pt x="14353" y="751"/>
                  </a:cubicBezTo>
                  <a:close/>
                  <a:moveTo>
                    <a:pt x="14353" y="0"/>
                  </a:moveTo>
                  <a:cubicBezTo>
                    <a:pt x="10243" y="0"/>
                    <a:pt x="5970" y="2447"/>
                    <a:pt x="3132" y="6394"/>
                  </a:cubicBezTo>
                  <a:cubicBezTo>
                    <a:pt x="1077" y="9297"/>
                    <a:pt x="0" y="12690"/>
                    <a:pt x="163" y="15886"/>
                  </a:cubicBezTo>
                  <a:cubicBezTo>
                    <a:pt x="326" y="19148"/>
                    <a:pt x="1729" y="21856"/>
                    <a:pt x="4045" y="23519"/>
                  </a:cubicBezTo>
                  <a:cubicBezTo>
                    <a:pt x="5513" y="24596"/>
                    <a:pt x="7340" y="25150"/>
                    <a:pt x="9297" y="25150"/>
                  </a:cubicBezTo>
                  <a:cubicBezTo>
                    <a:pt x="13407" y="25150"/>
                    <a:pt x="17713" y="22704"/>
                    <a:pt x="20518" y="18757"/>
                  </a:cubicBezTo>
                  <a:cubicBezTo>
                    <a:pt x="24791" y="12722"/>
                    <a:pt x="24400" y="5057"/>
                    <a:pt x="19605" y="1631"/>
                  </a:cubicBezTo>
                  <a:cubicBezTo>
                    <a:pt x="18137" y="555"/>
                    <a:pt x="16310" y="0"/>
                    <a:pt x="143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9"/>
            <p:cNvSpPr/>
            <p:nvPr/>
          </p:nvSpPr>
          <p:spPr>
            <a:xfrm>
              <a:off x="-8309100" y="5787575"/>
              <a:ext cx="643450" cy="645900"/>
            </a:xfrm>
            <a:custGeom>
              <a:avLst/>
              <a:gdLst/>
              <a:ahLst/>
              <a:cxnLst/>
              <a:rect l="l" t="t" r="r" b="b"/>
              <a:pathLst>
                <a:path w="25738" h="25836" extrusionOk="0">
                  <a:moveTo>
                    <a:pt x="14973" y="816"/>
                  </a:moveTo>
                  <a:cubicBezTo>
                    <a:pt x="16278" y="816"/>
                    <a:pt x="17550" y="1109"/>
                    <a:pt x="18626" y="1664"/>
                  </a:cubicBezTo>
                  <a:cubicBezTo>
                    <a:pt x="23487" y="4176"/>
                    <a:pt x="24824" y="11254"/>
                    <a:pt x="21660" y="17452"/>
                  </a:cubicBezTo>
                  <a:cubicBezTo>
                    <a:pt x="19279" y="22116"/>
                    <a:pt x="15005" y="25085"/>
                    <a:pt x="10765" y="25085"/>
                  </a:cubicBezTo>
                  <a:cubicBezTo>
                    <a:pt x="9460" y="25085"/>
                    <a:pt x="8253" y="24791"/>
                    <a:pt x="7111" y="24237"/>
                  </a:cubicBezTo>
                  <a:cubicBezTo>
                    <a:pt x="2251" y="21725"/>
                    <a:pt x="914" y="14646"/>
                    <a:pt x="4078" y="8449"/>
                  </a:cubicBezTo>
                  <a:cubicBezTo>
                    <a:pt x="6459" y="3784"/>
                    <a:pt x="10732" y="816"/>
                    <a:pt x="14973" y="816"/>
                  </a:cubicBezTo>
                  <a:close/>
                  <a:moveTo>
                    <a:pt x="14973" y="0"/>
                  </a:moveTo>
                  <a:cubicBezTo>
                    <a:pt x="10439" y="0"/>
                    <a:pt x="5904" y="3132"/>
                    <a:pt x="3393" y="8025"/>
                  </a:cubicBezTo>
                  <a:cubicBezTo>
                    <a:pt x="0" y="14646"/>
                    <a:pt x="1501" y="22182"/>
                    <a:pt x="6720" y="24889"/>
                  </a:cubicBezTo>
                  <a:cubicBezTo>
                    <a:pt x="7959" y="25542"/>
                    <a:pt x="9330" y="25835"/>
                    <a:pt x="10765" y="25835"/>
                  </a:cubicBezTo>
                  <a:cubicBezTo>
                    <a:pt x="15299" y="25835"/>
                    <a:pt x="19833" y="22704"/>
                    <a:pt x="22345" y="17811"/>
                  </a:cubicBezTo>
                  <a:cubicBezTo>
                    <a:pt x="25737" y="11221"/>
                    <a:pt x="24237" y="3686"/>
                    <a:pt x="19018" y="979"/>
                  </a:cubicBezTo>
                  <a:cubicBezTo>
                    <a:pt x="17778" y="326"/>
                    <a:pt x="16408" y="0"/>
                    <a:pt x="14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9"/>
            <p:cNvSpPr/>
            <p:nvPr/>
          </p:nvSpPr>
          <p:spPr>
            <a:xfrm>
              <a:off x="-7753750" y="6179825"/>
              <a:ext cx="284625" cy="150075"/>
            </a:xfrm>
            <a:custGeom>
              <a:avLst/>
              <a:gdLst/>
              <a:ahLst/>
              <a:cxnLst/>
              <a:rect l="l" t="t" r="r" b="b"/>
              <a:pathLst>
                <a:path w="11385" h="6003" extrusionOk="0">
                  <a:moveTo>
                    <a:pt x="490" y="0"/>
                  </a:moveTo>
                  <a:lnTo>
                    <a:pt x="0" y="1892"/>
                  </a:lnTo>
                  <a:lnTo>
                    <a:pt x="10569" y="6002"/>
                  </a:lnTo>
                  <a:lnTo>
                    <a:pt x="11385" y="2871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9"/>
            <p:cNvSpPr/>
            <p:nvPr/>
          </p:nvSpPr>
          <p:spPr>
            <a:xfrm>
              <a:off x="-8392950" y="6130075"/>
              <a:ext cx="123825" cy="106625"/>
            </a:xfrm>
            <a:custGeom>
              <a:avLst/>
              <a:gdLst/>
              <a:ahLst/>
              <a:cxnLst/>
              <a:rect l="l" t="t" r="r" b="b"/>
              <a:pathLst>
                <a:path w="4953" h="4265" extrusionOk="0">
                  <a:moveTo>
                    <a:pt x="4953" y="1"/>
                  </a:moveTo>
                  <a:lnTo>
                    <a:pt x="4039" y="2121"/>
                  </a:lnTo>
                  <a:cubicBezTo>
                    <a:pt x="4039" y="2121"/>
                    <a:pt x="3186" y="344"/>
                    <a:pt x="2026" y="344"/>
                  </a:cubicBezTo>
                  <a:cubicBezTo>
                    <a:pt x="1824" y="344"/>
                    <a:pt x="1614" y="397"/>
                    <a:pt x="1397" y="522"/>
                  </a:cubicBezTo>
                  <a:cubicBezTo>
                    <a:pt x="1" y="1360"/>
                    <a:pt x="966" y="4265"/>
                    <a:pt x="3900" y="4265"/>
                  </a:cubicBezTo>
                  <a:cubicBezTo>
                    <a:pt x="4050" y="4265"/>
                    <a:pt x="4205" y="4257"/>
                    <a:pt x="4365" y="4241"/>
                  </a:cubicBezTo>
                  <a:lnTo>
                    <a:pt x="4953" y="1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9"/>
            <p:cNvSpPr/>
            <p:nvPr/>
          </p:nvSpPr>
          <p:spPr>
            <a:xfrm>
              <a:off x="-8382500" y="6129250"/>
              <a:ext cx="118275" cy="113400"/>
            </a:xfrm>
            <a:custGeom>
              <a:avLst/>
              <a:gdLst/>
              <a:ahLst/>
              <a:cxnLst/>
              <a:rect l="l" t="t" r="r" b="b"/>
              <a:pathLst>
                <a:path w="4731" h="4536" extrusionOk="0">
                  <a:moveTo>
                    <a:pt x="4372" y="1"/>
                  </a:moveTo>
                  <a:lnTo>
                    <a:pt x="3621" y="1697"/>
                  </a:lnTo>
                  <a:cubicBezTo>
                    <a:pt x="3360" y="1273"/>
                    <a:pt x="2773" y="490"/>
                    <a:pt x="2055" y="229"/>
                  </a:cubicBezTo>
                  <a:cubicBezTo>
                    <a:pt x="1933" y="188"/>
                    <a:pt x="1810" y="170"/>
                    <a:pt x="1688" y="170"/>
                  </a:cubicBezTo>
                  <a:cubicBezTo>
                    <a:pt x="1422" y="170"/>
                    <a:pt x="1160" y="258"/>
                    <a:pt x="914" y="392"/>
                  </a:cubicBezTo>
                  <a:cubicBezTo>
                    <a:pt x="261" y="816"/>
                    <a:pt x="0" y="1567"/>
                    <a:pt x="294" y="2447"/>
                  </a:cubicBezTo>
                  <a:cubicBezTo>
                    <a:pt x="620" y="3491"/>
                    <a:pt x="1762" y="4535"/>
                    <a:pt x="3556" y="4535"/>
                  </a:cubicBezTo>
                  <a:cubicBezTo>
                    <a:pt x="3686" y="4535"/>
                    <a:pt x="3850" y="4535"/>
                    <a:pt x="3947" y="4470"/>
                  </a:cubicBezTo>
                  <a:lnTo>
                    <a:pt x="3915" y="4111"/>
                  </a:lnTo>
                  <a:cubicBezTo>
                    <a:pt x="3776" y="4123"/>
                    <a:pt x="3640" y="4129"/>
                    <a:pt x="3509" y="4129"/>
                  </a:cubicBezTo>
                  <a:cubicBezTo>
                    <a:pt x="1919" y="4129"/>
                    <a:pt x="922" y="3251"/>
                    <a:pt x="620" y="2317"/>
                  </a:cubicBezTo>
                  <a:cubicBezTo>
                    <a:pt x="425" y="1665"/>
                    <a:pt x="588" y="1045"/>
                    <a:pt x="1077" y="751"/>
                  </a:cubicBezTo>
                  <a:cubicBezTo>
                    <a:pt x="1251" y="664"/>
                    <a:pt x="1439" y="606"/>
                    <a:pt x="1633" y="606"/>
                  </a:cubicBezTo>
                  <a:cubicBezTo>
                    <a:pt x="1729" y="606"/>
                    <a:pt x="1827" y="621"/>
                    <a:pt x="1925" y="653"/>
                  </a:cubicBezTo>
                  <a:cubicBezTo>
                    <a:pt x="2806" y="947"/>
                    <a:pt x="3458" y="2284"/>
                    <a:pt x="3458" y="2284"/>
                  </a:cubicBezTo>
                  <a:lnTo>
                    <a:pt x="3686" y="2643"/>
                  </a:lnTo>
                  <a:lnTo>
                    <a:pt x="4730" y="164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9"/>
            <p:cNvSpPr/>
            <p:nvPr/>
          </p:nvSpPr>
          <p:spPr>
            <a:xfrm>
              <a:off x="-7669750" y="6370450"/>
              <a:ext cx="172075" cy="83400"/>
            </a:xfrm>
            <a:custGeom>
              <a:avLst/>
              <a:gdLst/>
              <a:ahLst/>
              <a:cxnLst/>
              <a:rect l="l" t="t" r="r" b="b"/>
              <a:pathLst>
                <a:path w="6883" h="3336" extrusionOk="0">
                  <a:moveTo>
                    <a:pt x="3890" y="0"/>
                  </a:moveTo>
                  <a:cubicBezTo>
                    <a:pt x="1794" y="0"/>
                    <a:pt x="55" y="1557"/>
                    <a:pt x="0" y="1639"/>
                  </a:cubicBezTo>
                  <a:lnTo>
                    <a:pt x="229" y="1933"/>
                  </a:lnTo>
                  <a:cubicBezTo>
                    <a:pt x="229" y="1933"/>
                    <a:pt x="852" y="1545"/>
                    <a:pt x="1409" y="1545"/>
                  </a:cubicBezTo>
                  <a:cubicBezTo>
                    <a:pt x="1626" y="1545"/>
                    <a:pt x="1834" y="1605"/>
                    <a:pt x="1990" y="1770"/>
                  </a:cubicBezTo>
                  <a:cubicBezTo>
                    <a:pt x="2512" y="2324"/>
                    <a:pt x="1860" y="3009"/>
                    <a:pt x="1827" y="3075"/>
                  </a:cubicBezTo>
                  <a:lnTo>
                    <a:pt x="2120" y="3336"/>
                  </a:lnTo>
                  <a:cubicBezTo>
                    <a:pt x="2479" y="2977"/>
                    <a:pt x="2936" y="2129"/>
                    <a:pt x="2251" y="1476"/>
                  </a:cubicBezTo>
                  <a:cubicBezTo>
                    <a:pt x="1990" y="1183"/>
                    <a:pt x="1631" y="1150"/>
                    <a:pt x="1305" y="1150"/>
                  </a:cubicBezTo>
                  <a:cubicBezTo>
                    <a:pt x="1967" y="758"/>
                    <a:pt x="2905" y="347"/>
                    <a:pt x="3912" y="347"/>
                  </a:cubicBezTo>
                  <a:cubicBezTo>
                    <a:pt x="4245" y="347"/>
                    <a:pt x="4585" y="392"/>
                    <a:pt x="4926" y="498"/>
                  </a:cubicBezTo>
                  <a:cubicBezTo>
                    <a:pt x="5611" y="693"/>
                    <a:pt x="6035" y="1020"/>
                    <a:pt x="6198" y="1476"/>
                  </a:cubicBezTo>
                  <a:cubicBezTo>
                    <a:pt x="6426" y="2161"/>
                    <a:pt x="5904" y="2912"/>
                    <a:pt x="5904" y="2912"/>
                  </a:cubicBezTo>
                  <a:lnTo>
                    <a:pt x="6231" y="3140"/>
                  </a:lnTo>
                  <a:cubicBezTo>
                    <a:pt x="6263" y="3107"/>
                    <a:pt x="6883" y="2259"/>
                    <a:pt x="6589" y="1378"/>
                  </a:cubicBezTo>
                  <a:cubicBezTo>
                    <a:pt x="6394" y="824"/>
                    <a:pt x="5872" y="400"/>
                    <a:pt x="5056" y="171"/>
                  </a:cubicBezTo>
                  <a:cubicBezTo>
                    <a:pt x="4661" y="51"/>
                    <a:pt x="4270" y="0"/>
                    <a:pt x="3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848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42"/>
          <p:cNvSpPr txBox="1">
            <a:spLocks noGrp="1"/>
          </p:cNvSpPr>
          <p:nvPr>
            <p:ph type="title"/>
          </p:nvPr>
        </p:nvSpPr>
        <p:spPr>
          <a:xfrm>
            <a:off x="1068466" y="1178620"/>
            <a:ext cx="5049900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En esos casos, “but” se convierte en: “menos esto o eso”</a:t>
            </a:r>
            <a:endParaRPr dirty="0"/>
          </a:p>
        </p:txBody>
      </p:sp>
      <p:grpSp>
        <p:nvGrpSpPr>
          <p:cNvPr id="1264" name="Google Shape;1264;p42"/>
          <p:cNvGrpSpPr/>
          <p:nvPr/>
        </p:nvGrpSpPr>
        <p:grpSpPr>
          <a:xfrm>
            <a:off x="6401377" y="2337348"/>
            <a:ext cx="1639064" cy="1936877"/>
            <a:chOff x="3720325" y="8161275"/>
            <a:chExt cx="1913900" cy="2261650"/>
          </a:xfrm>
        </p:grpSpPr>
        <p:sp>
          <p:nvSpPr>
            <p:cNvPr id="1265" name="Google Shape;1265;p42"/>
            <p:cNvSpPr/>
            <p:nvPr/>
          </p:nvSpPr>
          <p:spPr>
            <a:xfrm>
              <a:off x="3720325" y="8161275"/>
              <a:ext cx="1913900" cy="2261650"/>
            </a:xfrm>
            <a:custGeom>
              <a:avLst/>
              <a:gdLst/>
              <a:ahLst/>
              <a:cxnLst/>
              <a:rect l="l" t="t" r="r" b="b"/>
              <a:pathLst>
                <a:path w="76556" h="90466" extrusionOk="0">
                  <a:moveTo>
                    <a:pt x="25652" y="78490"/>
                  </a:moveTo>
                  <a:cubicBezTo>
                    <a:pt x="25686" y="78490"/>
                    <a:pt x="25686" y="78490"/>
                    <a:pt x="25719" y="78524"/>
                  </a:cubicBezTo>
                  <a:lnTo>
                    <a:pt x="25686" y="78891"/>
                  </a:lnTo>
                  <a:lnTo>
                    <a:pt x="25652" y="78490"/>
                  </a:lnTo>
                  <a:close/>
                  <a:moveTo>
                    <a:pt x="39395" y="1"/>
                  </a:moveTo>
                  <a:cubicBezTo>
                    <a:pt x="28688" y="1"/>
                    <a:pt x="19648" y="3303"/>
                    <a:pt x="13243" y="9574"/>
                  </a:cubicBezTo>
                  <a:cubicBezTo>
                    <a:pt x="1" y="22617"/>
                    <a:pt x="4837" y="34692"/>
                    <a:pt x="7873" y="39696"/>
                  </a:cubicBezTo>
                  <a:cubicBezTo>
                    <a:pt x="9307" y="46601"/>
                    <a:pt x="14711" y="51137"/>
                    <a:pt x="23417" y="53039"/>
                  </a:cubicBezTo>
                  <a:cubicBezTo>
                    <a:pt x="23584" y="54040"/>
                    <a:pt x="24251" y="54974"/>
                    <a:pt x="25352" y="55707"/>
                  </a:cubicBezTo>
                  <a:lnTo>
                    <a:pt x="25352" y="55774"/>
                  </a:lnTo>
                  <a:cubicBezTo>
                    <a:pt x="25185" y="56375"/>
                    <a:pt x="25319" y="57008"/>
                    <a:pt x="25586" y="57542"/>
                  </a:cubicBezTo>
                  <a:cubicBezTo>
                    <a:pt x="25752" y="58042"/>
                    <a:pt x="26053" y="58476"/>
                    <a:pt x="26386" y="58843"/>
                  </a:cubicBezTo>
                  <a:cubicBezTo>
                    <a:pt x="19148" y="60377"/>
                    <a:pt x="13911" y="62312"/>
                    <a:pt x="13544" y="62446"/>
                  </a:cubicBezTo>
                  <a:cubicBezTo>
                    <a:pt x="12409" y="62846"/>
                    <a:pt x="11709" y="64047"/>
                    <a:pt x="11976" y="65214"/>
                  </a:cubicBezTo>
                  <a:lnTo>
                    <a:pt x="13177" y="71719"/>
                  </a:lnTo>
                  <a:cubicBezTo>
                    <a:pt x="13310" y="72453"/>
                    <a:pt x="13710" y="73053"/>
                    <a:pt x="14344" y="73387"/>
                  </a:cubicBezTo>
                  <a:cubicBezTo>
                    <a:pt x="15512" y="74121"/>
                    <a:pt x="16713" y="74788"/>
                    <a:pt x="17913" y="75355"/>
                  </a:cubicBezTo>
                  <a:lnTo>
                    <a:pt x="16045" y="85729"/>
                  </a:lnTo>
                  <a:cubicBezTo>
                    <a:pt x="15912" y="86496"/>
                    <a:pt x="16145" y="87230"/>
                    <a:pt x="16579" y="87797"/>
                  </a:cubicBezTo>
                  <a:cubicBezTo>
                    <a:pt x="17046" y="88364"/>
                    <a:pt x="17747" y="88698"/>
                    <a:pt x="18514" y="88698"/>
                  </a:cubicBezTo>
                  <a:lnTo>
                    <a:pt x="23551" y="88698"/>
                  </a:lnTo>
                  <a:cubicBezTo>
                    <a:pt x="24218" y="88698"/>
                    <a:pt x="24885" y="88397"/>
                    <a:pt x="25385" y="87897"/>
                  </a:cubicBezTo>
                  <a:cubicBezTo>
                    <a:pt x="25886" y="87397"/>
                    <a:pt x="26086" y="86730"/>
                    <a:pt x="26053" y="86062"/>
                  </a:cubicBezTo>
                  <a:lnTo>
                    <a:pt x="26019" y="85028"/>
                  </a:lnTo>
                  <a:lnTo>
                    <a:pt x="26019" y="85028"/>
                  </a:lnTo>
                  <a:cubicBezTo>
                    <a:pt x="26419" y="85329"/>
                    <a:pt x="26987" y="85529"/>
                    <a:pt x="27487" y="85529"/>
                  </a:cubicBezTo>
                  <a:lnTo>
                    <a:pt x="32490" y="85529"/>
                  </a:lnTo>
                  <a:cubicBezTo>
                    <a:pt x="33158" y="85529"/>
                    <a:pt x="33825" y="85229"/>
                    <a:pt x="34325" y="84728"/>
                  </a:cubicBezTo>
                  <a:cubicBezTo>
                    <a:pt x="34825" y="84228"/>
                    <a:pt x="35026" y="83561"/>
                    <a:pt x="34992" y="82894"/>
                  </a:cubicBezTo>
                  <a:lnTo>
                    <a:pt x="34859" y="80458"/>
                  </a:lnTo>
                  <a:lnTo>
                    <a:pt x="34859" y="80458"/>
                  </a:lnTo>
                  <a:cubicBezTo>
                    <a:pt x="36994" y="80692"/>
                    <a:pt x="39095" y="80825"/>
                    <a:pt x="41330" y="80825"/>
                  </a:cubicBezTo>
                  <a:cubicBezTo>
                    <a:pt x="43165" y="80825"/>
                    <a:pt x="44899" y="80725"/>
                    <a:pt x="46601" y="80559"/>
                  </a:cubicBezTo>
                  <a:lnTo>
                    <a:pt x="46601" y="80559"/>
                  </a:lnTo>
                  <a:lnTo>
                    <a:pt x="46234" y="87830"/>
                  </a:lnTo>
                  <a:cubicBezTo>
                    <a:pt x="46200" y="88498"/>
                    <a:pt x="46434" y="89165"/>
                    <a:pt x="46901" y="89665"/>
                  </a:cubicBezTo>
                  <a:cubicBezTo>
                    <a:pt x="47368" y="90165"/>
                    <a:pt x="48035" y="90466"/>
                    <a:pt x="48735" y="90466"/>
                  </a:cubicBezTo>
                  <a:lnTo>
                    <a:pt x="53772" y="90466"/>
                  </a:lnTo>
                  <a:cubicBezTo>
                    <a:pt x="54540" y="90466"/>
                    <a:pt x="55240" y="90132"/>
                    <a:pt x="55707" y="89532"/>
                  </a:cubicBezTo>
                  <a:cubicBezTo>
                    <a:pt x="56174" y="88965"/>
                    <a:pt x="56374" y="88197"/>
                    <a:pt x="56241" y="87497"/>
                  </a:cubicBezTo>
                  <a:lnTo>
                    <a:pt x="54740" y="79224"/>
                  </a:lnTo>
                  <a:cubicBezTo>
                    <a:pt x="55607" y="79024"/>
                    <a:pt x="56508" y="78824"/>
                    <a:pt x="57275" y="78624"/>
                  </a:cubicBezTo>
                  <a:lnTo>
                    <a:pt x="57275" y="78624"/>
                  </a:lnTo>
                  <a:lnTo>
                    <a:pt x="57041" y="83694"/>
                  </a:lnTo>
                  <a:cubicBezTo>
                    <a:pt x="57008" y="84361"/>
                    <a:pt x="57241" y="85028"/>
                    <a:pt x="57708" y="85529"/>
                  </a:cubicBezTo>
                  <a:cubicBezTo>
                    <a:pt x="58175" y="86029"/>
                    <a:pt x="58843" y="86329"/>
                    <a:pt x="59543" y="86329"/>
                  </a:cubicBezTo>
                  <a:lnTo>
                    <a:pt x="64580" y="86329"/>
                  </a:lnTo>
                  <a:cubicBezTo>
                    <a:pt x="65347" y="86329"/>
                    <a:pt x="66048" y="85996"/>
                    <a:pt x="66515" y="85395"/>
                  </a:cubicBezTo>
                  <a:cubicBezTo>
                    <a:pt x="66948" y="84828"/>
                    <a:pt x="67182" y="84061"/>
                    <a:pt x="67048" y="83361"/>
                  </a:cubicBezTo>
                  <a:lnTo>
                    <a:pt x="65614" y="75655"/>
                  </a:lnTo>
                  <a:cubicBezTo>
                    <a:pt x="66448" y="75288"/>
                    <a:pt x="66915" y="75021"/>
                    <a:pt x="67015" y="74988"/>
                  </a:cubicBezTo>
                  <a:cubicBezTo>
                    <a:pt x="67616" y="74654"/>
                    <a:pt x="68116" y="74021"/>
                    <a:pt x="68283" y="73320"/>
                  </a:cubicBezTo>
                  <a:lnTo>
                    <a:pt x="69517" y="67983"/>
                  </a:lnTo>
                  <a:cubicBezTo>
                    <a:pt x="69684" y="67182"/>
                    <a:pt x="69450" y="66348"/>
                    <a:pt x="68916" y="65781"/>
                  </a:cubicBezTo>
                  <a:cubicBezTo>
                    <a:pt x="67449" y="64147"/>
                    <a:pt x="65748" y="62712"/>
                    <a:pt x="63846" y="61512"/>
                  </a:cubicBezTo>
                  <a:cubicBezTo>
                    <a:pt x="67882" y="56808"/>
                    <a:pt x="69183" y="52839"/>
                    <a:pt x="67849" y="49436"/>
                  </a:cubicBezTo>
                  <a:cubicBezTo>
                    <a:pt x="67082" y="47502"/>
                    <a:pt x="65581" y="46167"/>
                    <a:pt x="63846" y="45200"/>
                  </a:cubicBezTo>
                  <a:lnTo>
                    <a:pt x="64613" y="43465"/>
                  </a:lnTo>
                  <a:cubicBezTo>
                    <a:pt x="65948" y="42865"/>
                    <a:pt x="67182" y="42031"/>
                    <a:pt x="68216" y="41097"/>
                  </a:cubicBezTo>
                  <a:cubicBezTo>
                    <a:pt x="70117" y="39262"/>
                    <a:pt x="71852" y="35960"/>
                    <a:pt x="71285" y="33125"/>
                  </a:cubicBezTo>
                  <a:cubicBezTo>
                    <a:pt x="71118" y="32257"/>
                    <a:pt x="70751" y="31457"/>
                    <a:pt x="70217" y="30790"/>
                  </a:cubicBezTo>
                  <a:lnTo>
                    <a:pt x="76222" y="17146"/>
                  </a:lnTo>
                  <a:cubicBezTo>
                    <a:pt x="76555" y="16346"/>
                    <a:pt x="76388" y="15345"/>
                    <a:pt x="75788" y="14645"/>
                  </a:cubicBezTo>
                  <a:cubicBezTo>
                    <a:pt x="68583" y="6005"/>
                    <a:pt x="53606" y="1"/>
                    <a:pt x="393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2"/>
            <p:cNvSpPr/>
            <p:nvPr/>
          </p:nvSpPr>
          <p:spPr>
            <a:xfrm>
              <a:off x="5007925" y="9302925"/>
              <a:ext cx="618800" cy="427850"/>
            </a:xfrm>
            <a:custGeom>
              <a:avLst/>
              <a:gdLst/>
              <a:ahLst/>
              <a:cxnLst/>
              <a:rect l="l" t="t" r="r" b="b"/>
              <a:pathLst>
                <a:path w="24752" h="17114" extrusionOk="0">
                  <a:moveTo>
                    <a:pt x="3169" y="1"/>
                  </a:moveTo>
                  <a:lnTo>
                    <a:pt x="0" y="15879"/>
                  </a:lnTo>
                  <a:lnTo>
                    <a:pt x="7739" y="17113"/>
                  </a:lnTo>
                  <a:cubicBezTo>
                    <a:pt x="24751" y="468"/>
                    <a:pt x="3169" y="1"/>
                    <a:pt x="31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2"/>
            <p:cNvSpPr/>
            <p:nvPr/>
          </p:nvSpPr>
          <p:spPr>
            <a:xfrm>
              <a:off x="5183875" y="9327950"/>
              <a:ext cx="170150" cy="394475"/>
            </a:xfrm>
            <a:custGeom>
              <a:avLst/>
              <a:gdLst/>
              <a:ahLst/>
              <a:cxnLst/>
              <a:rect l="l" t="t" r="r" b="b"/>
              <a:pathLst>
                <a:path w="6806" h="15779" extrusionOk="0">
                  <a:moveTo>
                    <a:pt x="668" y="1"/>
                  </a:moveTo>
                  <a:lnTo>
                    <a:pt x="534" y="368"/>
                  </a:lnTo>
                  <a:cubicBezTo>
                    <a:pt x="3203" y="1235"/>
                    <a:pt x="4804" y="2636"/>
                    <a:pt x="5237" y="4470"/>
                  </a:cubicBezTo>
                  <a:cubicBezTo>
                    <a:pt x="6372" y="9140"/>
                    <a:pt x="67" y="15412"/>
                    <a:pt x="0" y="15512"/>
                  </a:cubicBezTo>
                  <a:lnTo>
                    <a:pt x="234" y="15779"/>
                  </a:lnTo>
                  <a:cubicBezTo>
                    <a:pt x="501" y="15512"/>
                    <a:pt x="6805" y="9274"/>
                    <a:pt x="5638" y="4337"/>
                  </a:cubicBezTo>
                  <a:cubicBezTo>
                    <a:pt x="5137" y="2336"/>
                    <a:pt x="3470" y="868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2"/>
            <p:cNvSpPr/>
            <p:nvPr/>
          </p:nvSpPr>
          <p:spPr>
            <a:xfrm>
              <a:off x="3790375" y="8223650"/>
              <a:ext cx="1776300" cy="1455200"/>
            </a:xfrm>
            <a:custGeom>
              <a:avLst/>
              <a:gdLst/>
              <a:ahLst/>
              <a:cxnLst/>
              <a:rect l="l" t="t" r="r" b="b"/>
              <a:pathLst>
                <a:path w="71052" h="58208" extrusionOk="0">
                  <a:moveTo>
                    <a:pt x="36555" y="1"/>
                  </a:moveTo>
                  <a:cubicBezTo>
                    <a:pt x="27454" y="1"/>
                    <a:pt x="18557" y="2579"/>
                    <a:pt x="12209" y="8847"/>
                  </a:cubicBezTo>
                  <a:cubicBezTo>
                    <a:pt x="1" y="20923"/>
                    <a:pt x="4604" y="31830"/>
                    <a:pt x="7439" y="36300"/>
                  </a:cubicBezTo>
                  <a:lnTo>
                    <a:pt x="37060" y="48843"/>
                  </a:lnTo>
                  <a:lnTo>
                    <a:pt x="35759" y="57916"/>
                  </a:lnTo>
                  <a:lnTo>
                    <a:pt x="42598" y="57749"/>
                  </a:lnTo>
                  <a:lnTo>
                    <a:pt x="43131" y="54947"/>
                  </a:lnTo>
                  <a:cubicBezTo>
                    <a:pt x="46141" y="57333"/>
                    <a:pt x="48792" y="58208"/>
                    <a:pt x="51061" y="58208"/>
                  </a:cubicBezTo>
                  <a:cubicBezTo>
                    <a:pt x="57292" y="58208"/>
                    <a:pt x="60644" y="51611"/>
                    <a:pt x="60644" y="51611"/>
                  </a:cubicBezTo>
                  <a:lnTo>
                    <a:pt x="60644" y="51611"/>
                  </a:lnTo>
                  <a:lnTo>
                    <a:pt x="56441" y="52112"/>
                  </a:lnTo>
                  <a:lnTo>
                    <a:pt x="58042" y="50110"/>
                  </a:lnTo>
                  <a:lnTo>
                    <a:pt x="58042" y="50110"/>
                  </a:lnTo>
                  <a:lnTo>
                    <a:pt x="54439" y="51678"/>
                  </a:lnTo>
                  <a:lnTo>
                    <a:pt x="54439" y="51678"/>
                  </a:lnTo>
                  <a:lnTo>
                    <a:pt x="59943" y="39202"/>
                  </a:lnTo>
                  <a:lnTo>
                    <a:pt x="56875" y="37001"/>
                  </a:lnTo>
                  <a:lnTo>
                    <a:pt x="64280" y="29295"/>
                  </a:lnTo>
                  <a:lnTo>
                    <a:pt x="71051" y="13751"/>
                  </a:lnTo>
                  <a:cubicBezTo>
                    <a:pt x="64435" y="5852"/>
                    <a:pt x="50264" y="1"/>
                    <a:pt x="36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2"/>
            <p:cNvSpPr/>
            <p:nvPr/>
          </p:nvSpPr>
          <p:spPr>
            <a:xfrm>
              <a:off x="3923800" y="8534125"/>
              <a:ext cx="1127500" cy="439425"/>
            </a:xfrm>
            <a:custGeom>
              <a:avLst/>
              <a:gdLst/>
              <a:ahLst/>
              <a:cxnLst/>
              <a:rect l="l" t="t" r="r" b="b"/>
              <a:pathLst>
                <a:path w="45100" h="17577" extrusionOk="0">
                  <a:moveTo>
                    <a:pt x="31949" y="1"/>
                  </a:moveTo>
                  <a:cubicBezTo>
                    <a:pt x="20024" y="1"/>
                    <a:pt x="12558" y="3466"/>
                    <a:pt x="8107" y="6836"/>
                  </a:cubicBezTo>
                  <a:cubicBezTo>
                    <a:pt x="1702" y="11673"/>
                    <a:pt x="1" y="17443"/>
                    <a:pt x="1" y="17510"/>
                  </a:cubicBezTo>
                  <a:lnTo>
                    <a:pt x="368" y="17577"/>
                  </a:lnTo>
                  <a:cubicBezTo>
                    <a:pt x="401" y="17543"/>
                    <a:pt x="2069" y="11873"/>
                    <a:pt x="8340" y="7103"/>
                  </a:cubicBezTo>
                  <a:cubicBezTo>
                    <a:pt x="12740" y="3784"/>
                    <a:pt x="20114" y="390"/>
                    <a:pt x="31948" y="390"/>
                  </a:cubicBezTo>
                  <a:cubicBezTo>
                    <a:pt x="35816" y="390"/>
                    <a:pt x="40160" y="752"/>
                    <a:pt x="45033" y="1599"/>
                  </a:cubicBezTo>
                  <a:lnTo>
                    <a:pt x="45100" y="1232"/>
                  </a:lnTo>
                  <a:cubicBezTo>
                    <a:pt x="40208" y="370"/>
                    <a:pt x="35841" y="1"/>
                    <a:pt x="31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2"/>
            <p:cNvSpPr/>
            <p:nvPr/>
          </p:nvSpPr>
          <p:spPr>
            <a:xfrm>
              <a:off x="3986350" y="8408950"/>
              <a:ext cx="1162525" cy="327775"/>
            </a:xfrm>
            <a:custGeom>
              <a:avLst/>
              <a:gdLst/>
              <a:ahLst/>
              <a:cxnLst/>
              <a:rect l="l" t="t" r="r" b="b"/>
              <a:pathLst>
                <a:path w="46501" h="13111" extrusionOk="0">
                  <a:moveTo>
                    <a:pt x="23773" y="1"/>
                  </a:moveTo>
                  <a:cubicBezTo>
                    <a:pt x="17714" y="1"/>
                    <a:pt x="13153" y="1480"/>
                    <a:pt x="9874" y="3237"/>
                  </a:cubicBezTo>
                  <a:cubicBezTo>
                    <a:pt x="2736" y="7039"/>
                    <a:pt x="34" y="12910"/>
                    <a:pt x="1" y="12944"/>
                  </a:cubicBezTo>
                  <a:lnTo>
                    <a:pt x="334" y="13110"/>
                  </a:lnTo>
                  <a:cubicBezTo>
                    <a:pt x="367" y="13077"/>
                    <a:pt x="3036" y="7340"/>
                    <a:pt x="10041" y="3537"/>
                  </a:cubicBezTo>
                  <a:cubicBezTo>
                    <a:pt x="13265" y="1816"/>
                    <a:pt x="17776" y="355"/>
                    <a:pt x="23777" y="355"/>
                  </a:cubicBezTo>
                  <a:cubicBezTo>
                    <a:pt x="29760" y="355"/>
                    <a:pt x="37224" y="1808"/>
                    <a:pt x="46367" y="5905"/>
                  </a:cubicBezTo>
                  <a:lnTo>
                    <a:pt x="46500" y="5572"/>
                  </a:lnTo>
                  <a:cubicBezTo>
                    <a:pt x="37303" y="1464"/>
                    <a:pt x="29798" y="1"/>
                    <a:pt x="23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2"/>
            <p:cNvSpPr/>
            <p:nvPr/>
          </p:nvSpPr>
          <p:spPr>
            <a:xfrm>
              <a:off x="5060450" y="8614950"/>
              <a:ext cx="224350" cy="267700"/>
            </a:xfrm>
            <a:custGeom>
              <a:avLst/>
              <a:gdLst/>
              <a:ahLst/>
              <a:cxnLst/>
              <a:rect l="l" t="t" r="r" b="b"/>
              <a:pathLst>
                <a:path w="8974" h="10708" extrusionOk="0">
                  <a:moveTo>
                    <a:pt x="1835" y="0"/>
                  </a:moveTo>
                  <a:cubicBezTo>
                    <a:pt x="1802" y="134"/>
                    <a:pt x="1" y="3303"/>
                    <a:pt x="1402" y="6238"/>
                  </a:cubicBezTo>
                  <a:cubicBezTo>
                    <a:pt x="2436" y="8506"/>
                    <a:pt x="4937" y="10007"/>
                    <a:pt x="8907" y="10708"/>
                  </a:cubicBezTo>
                  <a:lnTo>
                    <a:pt x="8974" y="10374"/>
                  </a:lnTo>
                  <a:cubicBezTo>
                    <a:pt x="5138" y="9674"/>
                    <a:pt x="2736" y="8273"/>
                    <a:pt x="1735" y="6138"/>
                  </a:cubicBezTo>
                  <a:cubicBezTo>
                    <a:pt x="434" y="3336"/>
                    <a:pt x="2169" y="267"/>
                    <a:pt x="2169" y="200"/>
                  </a:cubicBezTo>
                  <a:lnTo>
                    <a:pt x="18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2"/>
            <p:cNvSpPr/>
            <p:nvPr/>
          </p:nvSpPr>
          <p:spPr>
            <a:xfrm>
              <a:off x="5108825" y="8639125"/>
              <a:ext cx="271875" cy="166800"/>
            </a:xfrm>
            <a:custGeom>
              <a:avLst/>
              <a:gdLst/>
              <a:ahLst/>
              <a:cxnLst/>
              <a:rect l="l" t="t" r="r" b="b"/>
              <a:pathLst>
                <a:path w="10875" h="6672" extrusionOk="0">
                  <a:moveTo>
                    <a:pt x="1335" y="1"/>
                  </a:moveTo>
                  <a:lnTo>
                    <a:pt x="1335" y="1"/>
                  </a:lnTo>
                  <a:cubicBezTo>
                    <a:pt x="1268" y="134"/>
                    <a:pt x="0" y="2936"/>
                    <a:pt x="1535" y="4904"/>
                  </a:cubicBezTo>
                  <a:cubicBezTo>
                    <a:pt x="2469" y="6072"/>
                    <a:pt x="4137" y="6672"/>
                    <a:pt x="6572" y="6672"/>
                  </a:cubicBezTo>
                  <a:cubicBezTo>
                    <a:pt x="7839" y="6672"/>
                    <a:pt x="9240" y="6539"/>
                    <a:pt x="10875" y="6238"/>
                  </a:cubicBezTo>
                  <a:lnTo>
                    <a:pt x="10775" y="5871"/>
                  </a:lnTo>
                  <a:cubicBezTo>
                    <a:pt x="9181" y="6169"/>
                    <a:pt x="7781" y="6318"/>
                    <a:pt x="6576" y="6318"/>
                  </a:cubicBezTo>
                  <a:cubicBezTo>
                    <a:pt x="4275" y="6318"/>
                    <a:pt x="2689" y="5777"/>
                    <a:pt x="1835" y="4704"/>
                  </a:cubicBezTo>
                  <a:cubicBezTo>
                    <a:pt x="401" y="2903"/>
                    <a:pt x="1668" y="201"/>
                    <a:pt x="1668" y="167"/>
                  </a:cubicBezTo>
                  <a:lnTo>
                    <a:pt x="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2"/>
            <p:cNvSpPr/>
            <p:nvPr/>
          </p:nvSpPr>
          <p:spPr>
            <a:xfrm>
              <a:off x="3966325" y="8598800"/>
              <a:ext cx="1512775" cy="942675"/>
            </a:xfrm>
            <a:custGeom>
              <a:avLst/>
              <a:gdLst/>
              <a:ahLst/>
              <a:cxnLst/>
              <a:rect l="l" t="t" r="r" b="b"/>
              <a:pathLst>
                <a:path w="60511" h="37707" extrusionOk="0">
                  <a:moveTo>
                    <a:pt x="36398" y="0"/>
                  </a:moveTo>
                  <a:cubicBezTo>
                    <a:pt x="27170" y="0"/>
                    <a:pt x="10207" y="1925"/>
                    <a:pt x="368" y="14856"/>
                  </a:cubicBezTo>
                  <a:cubicBezTo>
                    <a:pt x="1" y="17291"/>
                    <a:pt x="1" y="19393"/>
                    <a:pt x="335" y="21228"/>
                  </a:cubicBezTo>
                  <a:cubicBezTo>
                    <a:pt x="2226" y="32006"/>
                    <a:pt x="14771" y="34056"/>
                    <a:pt x="24080" y="34056"/>
                  </a:cubicBezTo>
                  <a:cubicBezTo>
                    <a:pt x="26266" y="34056"/>
                    <a:pt x="28273" y="33943"/>
                    <a:pt x="29922" y="33803"/>
                  </a:cubicBezTo>
                  <a:cubicBezTo>
                    <a:pt x="32591" y="33536"/>
                    <a:pt x="34359" y="33270"/>
                    <a:pt x="34359" y="33270"/>
                  </a:cubicBezTo>
                  <a:lnTo>
                    <a:pt x="35560" y="34704"/>
                  </a:lnTo>
                  <a:lnTo>
                    <a:pt x="34926" y="35805"/>
                  </a:lnTo>
                  <a:lnTo>
                    <a:pt x="35259" y="37272"/>
                  </a:lnTo>
                  <a:lnTo>
                    <a:pt x="37027" y="37706"/>
                  </a:lnTo>
                  <a:lnTo>
                    <a:pt x="38095" y="35104"/>
                  </a:lnTo>
                  <a:cubicBezTo>
                    <a:pt x="36927" y="29200"/>
                    <a:pt x="41731" y="25197"/>
                    <a:pt x="44700" y="23296"/>
                  </a:cubicBezTo>
                  <a:cubicBezTo>
                    <a:pt x="45233" y="23629"/>
                    <a:pt x="45767" y="23863"/>
                    <a:pt x="46201" y="24030"/>
                  </a:cubicBezTo>
                  <a:cubicBezTo>
                    <a:pt x="47311" y="24498"/>
                    <a:pt x="48484" y="24723"/>
                    <a:pt x="49655" y="24723"/>
                  </a:cubicBezTo>
                  <a:cubicBezTo>
                    <a:pt x="50736" y="24723"/>
                    <a:pt x="51814" y="24531"/>
                    <a:pt x="52839" y="24163"/>
                  </a:cubicBezTo>
                  <a:cubicBezTo>
                    <a:pt x="54206" y="23663"/>
                    <a:pt x="55507" y="22862"/>
                    <a:pt x="56575" y="21861"/>
                  </a:cubicBezTo>
                  <a:cubicBezTo>
                    <a:pt x="58609" y="19960"/>
                    <a:pt x="60511" y="15490"/>
                    <a:pt x="57108" y="14156"/>
                  </a:cubicBezTo>
                  <a:cubicBezTo>
                    <a:pt x="56942" y="14123"/>
                    <a:pt x="56775" y="14022"/>
                    <a:pt x="56575" y="13989"/>
                  </a:cubicBezTo>
                  <a:cubicBezTo>
                    <a:pt x="55825" y="13798"/>
                    <a:pt x="55057" y="13711"/>
                    <a:pt x="54281" y="13711"/>
                  </a:cubicBezTo>
                  <a:cubicBezTo>
                    <a:pt x="51397" y="13711"/>
                    <a:pt x="48419" y="14921"/>
                    <a:pt x="46000" y="16524"/>
                  </a:cubicBezTo>
                  <a:cubicBezTo>
                    <a:pt x="44366" y="13956"/>
                    <a:pt x="42064" y="8752"/>
                    <a:pt x="42832" y="346"/>
                  </a:cubicBezTo>
                  <a:cubicBezTo>
                    <a:pt x="42832" y="346"/>
                    <a:pt x="40310" y="0"/>
                    <a:pt x="36398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2"/>
            <p:cNvSpPr/>
            <p:nvPr/>
          </p:nvSpPr>
          <p:spPr>
            <a:xfrm>
              <a:off x="5142175" y="9017725"/>
              <a:ext cx="235200" cy="145975"/>
            </a:xfrm>
            <a:custGeom>
              <a:avLst/>
              <a:gdLst/>
              <a:ahLst/>
              <a:cxnLst/>
              <a:rect l="l" t="t" r="r" b="b"/>
              <a:pathLst>
                <a:path w="9408" h="5839" extrusionOk="0">
                  <a:moveTo>
                    <a:pt x="6668" y="0"/>
                  </a:moveTo>
                  <a:cubicBezTo>
                    <a:pt x="6480" y="0"/>
                    <a:pt x="6282" y="11"/>
                    <a:pt x="6072" y="34"/>
                  </a:cubicBezTo>
                  <a:cubicBezTo>
                    <a:pt x="2336" y="401"/>
                    <a:pt x="67" y="4604"/>
                    <a:pt x="1" y="4771"/>
                  </a:cubicBezTo>
                  <a:lnTo>
                    <a:pt x="334" y="5004"/>
                  </a:lnTo>
                  <a:cubicBezTo>
                    <a:pt x="334" y="5004"/>
                    <a:pt x="1345" y="3657"/>
                    <a:pt x="2338" y="3657"/>
                  </a:cubicBezTo>
                  <a:cubicBezTo>
                    <a:pt x="2472" y="3657"/>
                    <a:pt x="2605" y="3681"/>
                    <a:pt x="2736" y="3737"/>
                  </a:cubicBezTo>
                  <a:cubicBezTo>
                    <a:pt x="3036" y="3837"/>
                    <a:pt x="3203" y="4004"/>
                    <a:pt x="3303" y="4237"/>
                  </a:cubicBezTo>
                  <a:cubicBezTo>
                    <a:pt x="3536" y="4838"/>
                    <a:pt x="3169" y="5671"/>
                    <a:pt x="3169" y="5671"/>
                  </a:cubicBezTo>
                  <a:lnTo>
                    <a:pt x="3503" y="5838"/>
                  </a:lnTo>
                  <a:cubicBezTo>
                    <a:pt x="3503" y="5772"/>
                    <a:pt x="3903" y="4871"/>
                    <a:pt x="3536" y="4037"/>
                  </a:cubicBezTo>
                  <a:cubicBezTo>
                    <a:pt x="3370" y="3703"/>
                    <a:pt x="3169" y="3503"/>
                    <a:pt x="2803" y="3336"/>
                  </a:cubicBezTo>
                  <a:cubicBezTo>
                    <a:pt x="2609" y="3250"/>
                    <a:pt x="2418" y="3213"/>
                    <a:pt x="2232" y="3213"/>
                  </a:cubicBezTo>
                  <a:cubicBezTo>
                    <a:pt x="1843" y="3213"/>
                    <a:pt x="1473" y="3377"/>
                    <a:pt x="1135" y="3603"/>
                  </a:cubicBezTo>
                  <a:cubicBezTo>
                    <a:pt x="2069" y="2369"/>
                    <a:pt x="3837" y="601"/>
                    <a:pt x="6072" y="368"/>
                  </a:cubicBezTo>
                  <a:cubicBezTo>
                    <a:pt x="6287" y="341"/>
                    <a:pt x="6489" y="327"/>
                    <a:pt x="6678" y="327"/>
                  </a:cubicBezTo>
                  <a:cubicBezTo>
                    <a:pt x="7423" y="327"/>
                    <a:pt x="7960" y="535"/>
                    <a:pt x="8306" y="935"/>
                  </a:cubicBezTo>
                  <a:cubicBezTo>
                    <a:pt x="8974" y="1735"/>
                    <a:pt x="8540" y="3103"/>
                    <a:pt x="8540" y="3103"/>
                  </a:cubicBezTo>
                  <a:lnTo>
                    <a:pt x="8907" y="3236"/>
                  </a:lnTo>
                  <a:cubicBezTo>
                    <a:pt x="8974" y="3203"/>
                    <a:pt x="9407" y="1702"/>
                    <a:pt x="8640" y="735"/>
                  </a:cubicBezTo>
                  <a:cubicBezTo>
                    <a:pt x="8225" y="264"/>
                    <a:pt x="7580" y="0"/>
                    <a:pt x="6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2"/>
            <p:cNvSpPr/>
            <p:nvPr/>
          </p:nvSpPr>
          <p:spPr>
            <a:xfrm>
              <a:off x="4078925" y="8847600"/>
              <a:ext cx="238525" cy="154300"/>
            </a:xfrm>
            <a:custGeom>
              <a:avLst/>
              <a:gdLst/>
              <a:ahLst/>
              <a:cxnLst/>
              <a:rect l="l" t="t" r="r" b="b"/>
              <a:pathLst>
                <a:path w="9541" h="6172" extrusionOk="0">
                  <a:moveTo>
                    <a:pt x="9540" y="1"/>
                  </a:moveTo>
                  <a:lnTo>
                    <a:pt x="0" y="2803"/>
                  </a:lnTo>
                  <a:lnTo>
                    <a:pt x="1701" y="6172"/>
                  </a:lnTo>
                  <a:lnTo>
                    <a:pt x="9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2"/>
            <p:cNvSpPr/>
            <p:nvPr/>
          </p:nvSpPr>
          <p:spPr>
            <a:xfrm>
              <a:off x="4521725" y="8743375"/>
              <a:ext cx="279400" cy="93425"/>
            </a:xfrm>
            <a:custGeom>
              <a:avLst/>
              <a:gdLst/>
              <a:ahLst/>
              <a:cxnLst/>
              <a:rect l="l" t="t" r="r" b="b"/>
              <a:pathLst>
                <a:path w="11176" h="3737" extrusionOk="0">
                  <a:moveTo>
                    <a:pt x="1" y="0"/>
                  </a:moveTo>
                  <a:lnTo>
                    <a:pt x="201" y="3736"/>
                  </a:lnTo>
                  <a:lnTo>
                    <a:pt x="11175" y="13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2"/>
            <p:cNvSpPr/>
            <p:nvPr/>
          </p:nvSpPr>
          <p:spPr>
            <a:xfrm>
              <a:off x="4446675" y="9091125"/>
              <a:ext cx="256875" cy="211000"/>
            </a:xfrm>
            <a:custGeom>
              <a:avLst/>
              <a:gdLst/>
              <a:ahLst/>
              <a:cxnLst/>
              <a:rect l="l" t="t" r="r" b="b"/>
              <a:pathLst>
                <a:path w="10275" h="8440" extrusionOk="0">
                  <a:moveTo>
                    <a:pt x="2436" y="0"/>
                  </a:moveTo>
                  <a:lnTo>
                    <a:pt x="2035" y="34"/>
                  </a:lnTo>
                  <a:lnTo>
                    <a:pt x="2769" y="4870"/>
                  </a:lnTo>
                  <a:cubicBezTo>
                    <a:pt x="2652" y="4864"/>
                    <a:pt x="2506" y="4859"/>
                    <a:pt x="2342" y="4859"/>
                  </a:cubicBezTo>
                  <a:cubicBezTo>
                    <a:pt x="1667" y="4859"/>
                    <a:pt x="697" y="4948"/>
                    <a:pt x="268" y="5404"/>
                  </a:cubicBezTo>
                  <a:cubicBezTo>
                    <a:pt x="101" y="5604"/>
                    <a:pt x="1" y="5838"/>
                    <a:pt x="34" y="6105"/>
                  </a:cubicBezTo>
                  <a:cubicBezTo>
                    <a:pt x="101" y="6471"/>
                    <a:pt x="334" y="6805"/>
                    <a:pt x="768" y="6972"/>
                  </a:cubicBezTo>
                  <a:cubicBezTo>
                    <a:pt x="1020" y="7089"/>
                    <a:pt x="1331" y="7145"/>
                    <a:pt x="1680" y="7145"/>
                  </a:cubicBezTo>
                  <a:cubicBezTo>
                    <a:pt x="2622" y="7145"/>
                    <a:pt x="3842" y="6735"/>
                    <a:pt x="4938" y="6004"/>
                  </a:cubicBezTo>
                  <a:lnTo>
                    <a:pt x="5138" y="8440"/>
                  </a:lnTo>
                  <a:lnTo>
                    <a:pt x="5805" y="8440"/>
                  </a:lnTo>
                  <a:cubicBezTo>
                    <a:pt x="6672" y="8440"/>
                    <a:pt x="8440" y="8306"/>
                    <a:pt x="8940" y="7305"/>
                  </a:cubicBezTo>
                  <a:cubicBezTo>
                    <a:pt x="9174" y="6872"/>
                    <a:pt x="9174" y="6371"/>
                    <a:pt x="8940" y="5804"/>
                  </a:cubicBezTo>
                  <a:lnTo>
                    <a:pt x="8940" y="5804"/>
                  </a:lnTo>
                  <a:lnTo>
                    <a:pt x="10208" y="6004"/>
                  </a:lnTo>
                  <a:lnTo>
                    <a:pt x="10275" y="5638"/>
                  </a:lnTo>
                  <a:lnTo>
                    <a:pt x="8207" y="5337"/>
                  </a:lnTo>
                  <a:lnTo>
                    <a:pt x="8373" y="5671"/>
                  </a:lnTo>
                  <a:cubicBezTo>
                    <a:pt x="8707" y="6271"/>
                    <a:pt x="8774" y="6772"/>
                    <a:pt x="8540" y="7105"/>
                  </a:cubicBezTo>
                  <a:cubicBezTo>
                    <a:pt x="8084" y="7804"/>
                    <a:pt x="6493" y="7977"/>
                    <a:pt x="5583" y="7977"/>
                  </a:cubicBezTo>
                  <a:cubicBezTo>
                    <a:pt x="5494" y="7977"/>
                    <a:pt x="5412" y="7976"/>
                    <a:pt x="5338" y="7973"/>
                  </a:cubicBezTo>
                  <a:lnTo>
                    <a:pt x="5104" y="5271"/>
                  </a:lnTo>
                  <a:lnTo>
                    <a:pt x="4837" y="5471"/>
                  </a:lnTo>
                  <a:cubicBezTo>
                    <a:pt x="3589" y="6345"/>
                    <a:pt x="2359" y="6733"/>
                    <a:pt x="1512" y="6733"/>
                  </a:cubicBezTo>
                  <a:cubicBezTo>
                    <a:pt x="1227" y="6733"/>
                    <a:pt x="986" y="6689"/>
                    <a:pt x="801" y="6605"/>
                  </a:cubicBezTo>
                  <a:cubicBezTo>
                    <a:pt x="534" y="6471"/>
                    <a:pt x="368" y="6305"/>
                    <a:pt x="334" y="6004"/>
                  </a:cubicBezTo>
                  <a:cubicBezTo>
                    <a:pt x="334" y="5838"/>
                    <a:pt x="368" y="5771"/>
                    <a:pt x="468" y="5638"/>
                  </a:cubicBezTo>
                  <a:cubicBezTo>
                    <a:pt x="768" y="5338"/>
                    <a:pt x="1467" y="5272"/>
                    <a:pt x="2079" y="5272"/>
                  </a:cubicBezTo>
                  <a:cubicBezTo>
                    <a:pt x="2420" y="5272"/>
                    <a:pt x="2733" y="5292"/>
                    <a:pt x="2936" y="5304"/>
                  </a:cubicBezTo>
                  <a:lnTo>
                    <a:pt x="3170" y="5337"/>
                  </a:lnTo>
                  <a:lnTo>
                    <a:pt x="24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2"/>
            <p:cNvSpPr/>
            <p:nvPr/>
          </p:nvSpPr>
          <p:spPr>
            <a:xfrm>
              <a:off x="4112275" y="9143650"/>
              <a:ext cx="110100" cy="62575"/>
            </a:xfrm>
            <a:custGeom>
              <a:avLst/>
              <a:gdLst/>
              <a:ahLst/>
              <a:cxnLst/>
              <a:rect l="l" t="t" r="r" b="b"/>
              <a:pathLst>
                <a:path w="4404" h="2503" extrusionOk="0">
                  <a:moveTo>
                    <a:pt x="4237" y="1"/>
                  </a:moveTo>
                  <a:lnTo>
                    <a:pt x="0" y="2169"/>
                  </a:lnTo>
                  <a:lnTo>
                    <a:pt x="167" y="2502"/>
                  </a:lnTo>
                  <a:lnTo>
                    <a:pt x="4404" y="334"/>
                  </a:lnTo>
                  <a:lnTo>
                    <a:pt x="4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2"/>
            <p:cNvSpPr/>
            <p:nvPr/>
          </p:nvSpPr>
          <p:spPr>
            <a:xfrm>
              <a:off x="4083075" y="9137825"/>
              <a:ext cx="116775" cy="27525"/>
            </a:xfrm>
            <a:custGeom>
              <a:avLst/>
              <a:gdLst/>
              <a:ahLst/>
              <a:cxnLst/>
              <a:rect l="l" t="t" r="r" b="b"/>
              <a:pathLst>
                <a:path w="4671" h="1101" extrusionOk="0">
                  <a:moveTo>
                    <a:pt x="4604" y="0"/>
                  </a:moveTo>
                  <a:lnTo>
                    <a:pt x="1" y="734"/>
                  </a:lnTo>
                  <a:lnTo>
                    <a:pt x="34" y="1101"/>
                  </a:lnTo>
                  <a:lnTo>
                    <a:pt x="4671" y="367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2"/>
            <p:cNvSpPr/>
            <p:nvPr/>
          </p:nvSpPr>
          <p:spPr>
            <a:xfrm>
              <a:off x="4083075" y="9105300"/>
              <a:ext cx="104275" cy="23375"/>
            </a:xfrm>
            <a:custGeom>
              <a:avLst/>
              <a:gdLst/>
              <a:ahLst/>
              <a:cxnLst/>
              <a:rect l="l" t="t" r="r" b="b"/>
              <a:pathLst>
                <a:path w="4171" h="935" extrusionOk="0">
                  <a:moveTo>
                    <a:pt x="34" y="0"/>
                  </a:moveTo>
                  <a:lnTo>
                    <a:pt x="1" y="367"/>
                  </a:lnTo>
                  <a:lnTo>
                    <a:pt x="4137" y="934"/>
                  </a:lnTo>
                  <a:lnTo>
                    <a:pt x="4171" y="5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2"/>
            <p:cNvSpPr/>
            <p:nvPr/>
          </p:nvSpPr>
          <p:spPr>
            <a:xfrm>
              <a:off x="4142300" y="8974375"/>
              <a:ext cx="326925" cy="271050"/>
            </a:xfrm>
            <a:custGeom>
              <a:avLst/>
              <a:gdLst/>
              <a:ahLst/>
              <a:cxnLst/>
              <a:rect l="l" t="t" r="r" b="b"/>
              <a:pathLst>
                <a:path w="13077" h="10842" extrusionOk="0">
                  <a:moveTo>
                    <a:pt x="6538" y="0"/>
                  </a:moveTo>
                  <a:cubicBezTo>
                    <a:pt x="2936" y="0"/>
                    <a:pt x="0" y="2435"/>
                    <a:pt x="0" y="5437"/>
                  </a:cubicBezTo>
                  <a:cubicBezTo>
                    <a:pt x="0" y="8406"/>
                    <a:pt x="2936" y="10841"/>
                    <a:pt x="6538" y="10841"/>
                  </a:cubicBezTo>
                  <a:cubicBezTo>
                    <a:pt x="10174" y="10841"/>
                    <a:pt x="13076" y="8406"/>
                    <a:pt x="13076" y="5437"/>
                  </a:cubicBezTo>
                  <a:cubicBezTo>
                    <a:pt x="13076" y="2435"/>
                    <a:pt x="10174" y="0"/>
                    <a:pt x="6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2"/>
            <p:cNvSpPr/>
            <p:nvPr/>
          </p:nvSpPr>
          <p:spPr>
            <a:xfrm>
              <a:off x="4249875" y="9001050"/>
              <a:ext cx="216850" cy="175150"/>
            </a:xfrm>
            <a:custGeom>
              <a:avLst/>
              <a:gdLst/>
              <a:ahLst/>
              <a:cxnLst/>
              <a:rect l="l" t="t" r="r" b="b"/>
              <a:pathLst>
                <a:path w="8674" h="7006" extrusionOk="0">
                  <a:moveTo>
                    <a:pt x="4337" y="1"/>
                  </a:moveTo>
                  <a:cubicBezTo>
                    <a:pt x="1902" y="1"/>
                    <a:pt x="0" y="1568"/>
                    <a:pt x="0" y="3503"/>
                  </a:cubicBezTo>
                  <a:cubicBezTo>
                    <a:pt x="0" y="5438"/>
                    <a:pt x="1968" y="7006"/>
                    <a:pt x="4337" y="7006"/>
                  </a:cubicBezTo>
                  <a:cubicBezTo>
                    <a:pt x="6739" y="7006"/>
                    <a:pt x="8673" y="5404"/>
                    <a:pt x="8673" y="3503"/>
                  </a:cubicBezTo>
                  <a:cubicBezTo>
                    <a:pt x="8673" y="1568"/>
                    <a:pt x="6739" y="34"/>
                    <a:pt x="4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2"/>
            <p:cNvSpPr/>
            <p:nvPr/>
          </p:nvSpPr>
          <p:spPr>
            <a:xfrm>
              <a:off x="4829450" y="8967700"/>
              <a:ext cx="142625" cy="35875"/>
            </a:xfrm>
            <a:custGeom>
              <a:avLst/>
              <a:gdLst/>
              <a:ahLst/>
              <a:cxnLst/>
              <a:rect l="l" t="t" r="r" b="b"/>
              <a:pathLst>
                <a:path w="5705" h="1435" extrusionOk="0">
                  <a:moveTo>
                    <a:pt x="5638" y="0"/>
                  </a:moveTo>
                  <a:lnTo>
                    <a:pt x="1" y="1068"/>
                  </a:lnTo>
                  <a:lnTo>
                    <a:pt x="67" y="1435"/>
                  </a:lnTo>
                  <a:lnTo>
                    <a:pt x="5705" y="367"/>
                  </a:lnTo>
                  <a:lnTo>
                    <a:pt x="5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2"/>
            <p:cNvSpPr/>
            <p:nvPr/>
          </p:nvSpPr>
          <p:spPr>
            <a:xfrm>
              <a:off x="4836125" y="8917650"/>
              <a:ext cx="130125" cy="61750"/>
            </a:xfrm>
            <a:custGeom>
              <a:avLst/>
              <a:gdLst/>
              <a:ahLst/>
              <a:cxnLst/>
              <a:rect l="l" t="t" r="r" b="b"/>
              <a:pathLst>
                <a:path w="5205" h="2470" extrusionOk="0">
                  <a:moveTo>
                    <a:pt x="5037" y="1"/>
                  </a:moveTo>
                  <a:lnTo>
                    <a:pt x="0" y="2102"/>
                  </a:lnTo>
                  <a:lnTo>
                    <a:pt x="167" y="2469"/>
                  </a:lnTo>
                  <a:lnTo>
                    <a:pt x="5204" y="334"/>
                  </a:lnTo>
                  <a:lnTo>
                    <a:pt x="5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2"/>
            <p:cNvSpPr/>
            <p:nvPr/>
          </p:nvSpPr>
          <p:spPr>
            <a:xfrm>
              <a:off x="4836125" y="8874300"/>
              <a:ext cx="98425" cy="89250"/>
            </a:xfrm>
            <a:custGeom>
              <a:avLst/>
              <a:gdLst/>
              <a:ahLst/>
              <a:cxnLst/>
              <a:rect l="l" t="t" r="r" b="b"/>
              <a:pathLst>
                <a:path w="3937" h="3570" extrusionOk="0">
                  <a:moveTo>
                    <a:pt x="3670" y="0"/>
                  </a:moveTo>
                  <a:lnTo>
                    <a:pt x="0" y="3269"/>
                  </a:lnTo>
                  <a:lnTo>
                    <a:pt x="234" y="3570"/>
                  </a:lnTo>
                  <a:lnTo>
                    <a:pt x="3937" y="301"/>
                  </a:lnTo>
                  <a:lnTo>
                    <a:pt x="36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2"/>
            <p:cNvSpPr/>
            <p:nvPr/>
          </p:nvSpPr>
          <p:spPr>
            <a:xfrm>
              <a:off x="4500050" y="8853525"/>
              <a:ext cx="407825" cy="319250"/>
            </a:xfrm>
            <a:custGeom>
              <a:avLst/>
              <a:gdLst/>
              <a:ahLst/>
              <a:cxnLst/>
              <a:rect l="l" t="t" r="r" b="b"/>
              <a:pathLst>
                <a:path w="16313" h="12770" extrusionOk="0">
                  <a:moveTo>
                    <a:pt x="8619" y="1"/>
                  </a:moveTo>
                  <a:cubicBezTo>
                    <a:pt x="8111" y="1"/>
                    <a:pt x="7594" y="43"/>
                    <a:pt x="7072" y="131"/>
                  </a:cubicBezTo>
                  <a:cubicBezTo>
                    <a:pt x="2903" y="831"/>
                    <a:pt x="1" y="4234"/>
                    <a:pt x="568" y="7670"/>
                  </a:cubicBezTo>
                  <a:cubicBezTo>
                    <a:pt x="1093" y="10705"/>
                    <a:pt x="4121" y="12770"/>
                    <a:pt x="7662" y="12770"/>
                  </a:cubicBezTo>
                  <a:cubicBezTo>
                    <a:pt x="8169" y="12770"/>
                    <a:pt x="8686" y="12727"/>
                    <a:pt x="9207" y="12640"/>
                  </a:cubicBezTo>
                  <a:cubicBezTo>
                    <a:pt x="13377" y="11939"/>
                    <a:pt x="16312" y="8570"/>
                    <a:pt x="15712" y="5101"/>
                  </a:cubicBezTo>
                  <a:cubicBezTo>
                    <a:pt x="15216" y="2066"/>
                    <a:pt x="12166" y="1"/>
                    <a:pt x="8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2"/>
            <p:cNvSpPr/>
            <p:nvPr/>
          </p:nvSpPr>
          <p:spPr>
            <a:xfrm>
              <a:off x="4633475" y="8882925"/>
              <a:ext cx="267725" cy="205675"/>
            </a:xfrm>
            <a:custGeom>
              <a:avLst/>
              <a:gdLst/>
              <a:ahLst/>
              <a:cxnLst/>
              <a:rect l="l" t="t" r="r" b="b"/>
              <a:pathLst>
                <a:path w="10709" h="8227" extrusionOk="0">
                  <a:moveTo>
                    <a:pt x="5706" y="1"/>
                  </a:moveTo>
                  <a:cubicBezTo>
                    <a:pt x="5366" y="1"/>
                    <a:pt x="5020" y="29"/>
                    <a:pt x="4671" y="89"/>
                  </a:cubicBezTo>
                  <a:cubicBezTo>
                    <a:pt x="1902" y="556"/>
                    <a:pt x="1" y="2724"/>
                    <a:pt x="368" y="4959"/>
                  </a:cubicBezTo>
                  <a:cubicBezTo>
                    <a:pt x="686" y="6869"/>
                    <a:pt x="2660" y="8226"/>
                    <a:pt x="4964" y="8226"/>
                  </a:cubicBezTo>
                  <a:cubicBezTo>
                    <a:pt x="5316" y="8226"/>
                    <a:pt x="5676" y="8194"/>
                    <a:pt x="6038" y="8128"/>
                  </a:cubicBezTo>
                  <a:cubicBezTo>
                    <a:pt x="8807" y="7661"/>
                    <a:pt x="10708" y="5459"/>
                    <a:pt x="10341" y="3258"/>
                  </a:cubicBezTo>
                  <a:cubicBezTo>
                    <a:pt x="10021" y="1337"/>
                    <a:pt x="8026" y="1"/>
                    <a:pt x="57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2"/>
            <p:cNvSpPr/>
            <p:nvPr/>
          </p:nvSpPr>
          <p:spPr>
            <a:xfrm>
              <a:off x="4738550" y="9453050"/>
              <a:ext cx="308575" cy="246025"/>
            </a:xfrm>
            <a:custGeom>
              <a:avLst/>
              <a:gdLst/>
              <a:ahLst/>
              <a:cxnLst/>
              <a:rect l="l" t="t" r="r" b="b"/>
              <a:pathLst>
                <a:path w="12343" h="9841" extrusionOk="0">
                  <a:moveTo>
                    <a:pt x="7172" y="0"/>
                  </a:moveTo>
                  <a:cubicBezTo>
                    <a:pt x="6320" y="1240"/>
                    <a:pt x="5748" y="1620"/>
                    <a:pt x="5367" y="1620"/>
                  </a:cubicBezTo>
                  <a:cubicBezTo>
                    <a:pt x="4763" y="1620"/>
                    <a:pt x="4637" y="667"/>
                    <a:pt x="4637" y="667"/>
                  </a:cubicBezTo>
                  <a:lnTo>
                    <a:pt x="1" y="4270"/>
                  </a:lnTo>
                  <a:cubicBezTo>
                    <a:pt x="1" y="4270"/>
                    <a:pt x="501" y="5938"/>
                    <a:pt x="2169" y="6171"/>
                  </a:cubicBezTo>
                  <a:lnTo>
                    <a:pt x="1302" y="8706"/>
                  </a:lnTo>
                  <a:lnTo>
                    <a:pt x="9874" y="9841"/>
                  </a:lnTo>
                  <a:lnTo>
                    <a:pt x="11375" y="9007"/>
                  </a:lnTo>
                  <a:lnTo>
                    <a:pt x="10441" y="6872"/>
                  </a:lnTo>
                  <a:cubicBezTo>
                    <a:pt x="12176" y="6505"/>
                    <a:pt x="12309" y="5504"/>
                    <a:pt x="12343" y="5504"/>
                  </a:cubicBezTo>
                  <a:lnTo>
                    <a:pt x="71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2"/>
            <p:cNvSpPr/>
            <p:nvPr/>
          </p:nvSpPr>
          <p:spPr>
            <a:xfrm>
              <a:off x="4765250" y="9510575"/>
              <a:ext cx="63400" cy="161825"/>
            </a:xfrm>
            <a:custGeom>
              <a:avLst/>
              <a:gdLst/>
              <a:ahLst/>
              <a:cxnLst/>
              <a:rect l="l" t="t" r="r" b="b"/>
              <a:pathLst>
                <a:path w="2536" h="6473" extrusionOk="0">
                  <a:moveTo>
                    <a:pt x="2168" y="1"/>
                  </a:moveTo>
                  <a:lnTo>
                    <a:pt x="0" y="6339"/>
                  </a:lnTo>
                  <a:lnTo>
                    <a:pt x="334" y="6472"/>
                  </a:lnTo>
                  <a:lnTo>
                    <a:pt x="2535" y="101"/>
                  </a:lnTo>
                  <a:lnTo>
                    <a:pt x="2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2"/>
            <p:cNvSpPr/>
            <p:nvPr/>
          </p:nvSpPr>
          <p:spPr>
            <a:xfrm>
              <a:off x="5208050" y="9912550"/>
              <a:ext cx="125125" cy="345250"/>
            </a:xfrm>
            <a:custGeom>
              <a:avLst/>
              <a:gdLst/>
              <a:ahLst/>
              <a:cxnLst/>
              <a:rect l="l" t="t" r="r" b="b"/>
              <a:pathLst>
                <a:path w="5005" h="13810" extrusionOk="0">
                  <a:moveTo>
                    <a:pt x="2503" y="0"/>
                  </a:moveTo>
                  <a:lnTo>
                    <a:pt x="701" y="434"/>
                  </a:lnTo>
                  <a:lnTo>
                    <a:pt x="1" y="13810"/>
                  </a:lnTo>
                  <a:lnTo>
                    <a:pt x="5004" y="13810"/>
                  </a:lnTo>
                  <a:lnTo>
                    <a:pt x="25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2"/>
            <p:cNvSpPr/>
            <p:nvPr/>
          </p:nvSpPr>
          <p:spPr>
            <a:xfrm>
              <a:off x="4407475" y="9891700"/>
              <a:ext cx="125125" cy="345250"/>
            </a:xfrm>
            <a:custGeom>
              <a:avLst/>
              <a:gdLst/>
              <a:ahLst/>
              <a:cxnLst/>
              <a:rect l="l" t="t" r="r" b="b"/>
              <a:pathLst>
                <a:path w="5005" h="13810" extrusionOk="0">
                  <a:moveTo>
                    <a:pt x="2503" y="0"/>
                  </a:moveTo>
                  <a:lnTo>
                    <a:pt x="1" y="13810"/>
                  </a:lnTo>
                  <a:lnTo>
                    <a:pt x="5004" y="13810"/>
                  </a:lnTo>
                  <a:lnTo>
                    <a:pt x="4337" y="434"/>
                  </a:lnTo>
                  <a:lnTo>
                    <a:pt x="25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2"/>
            <p:cNvSpPr/>
            <p:nvPr/>
          </p:nvSpPr>
          <p:spPr>
            <a:xfrm>
              <a:off x="4183150" y="9970925"/>
              <a:ext cx="125950" cy="345250"/>
            </a:xfrm>
            <a:custGeom>
              <a:avLst/>
              <a:gdLst/>
              <a:ahLst/>
              <a:cxnLst/>
              <a:rect l="l" t="t" r="r" b="b"/>
              <a:pathLst>
                <a:path w="5038" h="13810" extrusionOk="0">
                  <a:moveTo>
                    <a:pt x="2503" y="0"/>
                  </a:moveTo>
                  <a:lnTo>
                    <a:pt x="1" y="13810"/>
                  </a:lnTo>
                  <a:lnTo>
                    <a:pt x="5038" y="13810"/>
                  </a:lnTo>
                  <a:lnTo>
                    <a:pt x="4337" y="434"/>
                  </a:lnTo>
                  <a:lnTo>
                    <a:pt x="25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2"/>
            <p:cNvSpPr/>
            <p:nvPr/>
          </p:nvSpPr>
          <p:spPr>
            <a:xfrm>
              <a:off x="4208175" y="10084325"/>
              <a:ext cx="42550" cy="196825"/>
            </a:xfrm>
            <a:custGeom>
              <a:avLst/>
              <a:gdLst/>
              <a:ahLst/>
              <a:cxnLst/>
              <a:rect l="l" t="t" r="r" b="b"/>
              <a:pathLst>
                <a:path w="1702" h="7873" extrusionOk="0">
                  <a:moveTo>
                    <a:pt x="1335" y="1"/>
                  </a:moveTo>
                  <a:lnTo>
                    <a:pt x="1" y="7840"/>
                  </a:lnTo>
                  <a:lnTo>
                    <a:pt x="401" y="7873"/>
                  </a:lnTo>
                  <a:lnTo>
                    <a:pt x="1702" y="67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2"/>
            <p:cNvSpPr/>
            <p:nvPr/>
          </p:nvSpPr>
          <p:spPr>
            <a:xfrm>
              <a:off x="4241525" y="10150200"/>
              <a:ext cx="23375" cy="115950"/>
            </a:xfrm>
            <a:custGeom>
              <a:avLst/>
              <a:gdLst/>
              <a:ahLst/>
              <a:cxnLst/>
              <a:rect l="l" t="t" r="r" b="b"/>
              <a:pathLst>
                <a:path w="935" h="4638" extrusionOk="0">
                  <a:moveTo>
                    <a:pt x="568" y="1"/>
                  </a:moveTo>
                  <a:lnTo>
                    <a:pt x="1" y="4604"/>
                  </a:lnTo>
                  <a:lnTo>
                    <a:pt x="368" y="4637"/>
                  </a:lnTo>
                  <a:lnTo>
                    <a:pt x="935" y="6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2"/>
            <p:cNvSpPr/>
            <p:nvPr/>
          </p:nvSpPr>
          <p:spPr>
            <a:xfrm>
              <a:off x="4938700" y="10015950"/>
              <a:ext cx="125100" cy="345275"/>
            </a:xfrm>
            <a:custGeom>
              <a:avLst/>
              <a:gdLst/>
              <a:ahLst/>
              <a:cxnLst/>
              <a:rect l="l" t="t" r="r" b="b"/>
              <a:pathLst>
                <a:path w="5004" h="13811" extrusionOk="0">
                  <a:moveTo>
                    <a:pt x="2502" y="0"/>
                  </a:moveTo>
                  <a:lnTo>
                    <a:pt x="668" y="434"/>
                  </a:lnTo>
                  <a:lnTo>
                    <a:pt x="0" y="13810"/>
                  </a:lnTo>
                  <a:lnTo>
                    <a:pt x="5004" y="13810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2"/>
            <p:cNvSpPr/>
            <p:nvPr/>
          </p:nvSpPr>
          <p:spPr>
            <a:xfrm>
              <a:off x="4962050" y="10215250"/>
              <a:ext cx="10025" cy="71750"/>
            </a:xfrm>
            <a:custGeom>
              <a:avLst/>
              <a:gdLst/>
              <a:ahLst/>
              <a:cxnLst/>
              <a:rect l="l" t="t" r="r" b="b"/>
              <a:pathLst>
                <a:path w="401" h="2870" extrusionOk="0">
                  <a:moveTo>
                    <a:pt x="367" y="1"/>
                  </a:moveTo>
                  <a:lnTo>
                    <a:pt x="0" y="34"/>
                  </a:lnTo>
                  <a:lnTo>
                    <a:pt x="34" y="2869"/>
                  </a:lnTo>
                  <a:lnTo>
                    <a:pt x="401" y="2836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2"/>
            <p:cNvSpPr/>
            <p:nvPr/>
          </p:nvSpPr>
          <p:spPr>
            <a:xfrm>
              <a:off x="4972050" y="10139375"/>
              <a:ext cx="26725" cy="200150"/>
            </a:xfrm>
            <a:custGeom>
              <a:avLst/>
              <a:gdLst/>
              <a:ahLst/>
              <a:cxnLst/>
              <a:rect l="l" t="t" r="r" b="b"/>
              <a:pathLst>
                <a:path w="1069" h="8006" extrusionOk="0">
                  <a:moveTo>
                    <a:pt x="368" y="0"/>
                  </a:moveTo>
                  <a:lnTo>
                    <a:pt x="1" y="34"/>
                  </a:lnTo>
                  <a:lnTo>
                    <a:pt x="668" y="8006"/>
                  </a:lnTo>
                  <a:lnTo>
                    <a:pt x="1068" y="797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2"/>
            <p:cNvSpPr/>
            <p:nvPr/>
          </p:nvSpPr>
          <p:spPr>
            <a:xfrm>
              <a:off x="4989575" y="10162725"/>
              <a:ext cx="29200" cy="136775"/>
            </a:xfrm>
            <a:custGeom>
              <a:avLst/>
              <a:gdLst/>
              <a:ahLst/>
              <a:cxnLst/>
              <a:rect l="l" t="t" r="r" b="b"/>
              <a:pathLst>
                <a:path w="1168" h="5471" extrusionOk="0">
                  <a:moveTo>
                    <a:pt x="400" y="0"/>
                  </a:moveTo>
                  <a:lnTo>
                    <a:pt x="0" y="67"/>
                  </a:lnTo>
                  <a:lnTo>
                    <a:pt x="801" y="5471"/>
                  </a:lnTo>
                  <a:lnTo>
                    <a:pt x="1168" y="5404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2"/>
            <p:cNvSpPr/>
            <p:nvPr/>
          </p:nvSpPr>
          <p:spPr>
            <a:xfrm>
              <a:off x="4079750" y="9644075"/>
              <a:ext cx="1314300" cy="475225"/>
            </a:xfrm>
            <a:custGeom>
              <a:avLst/>
              <a:gdLst/>
              <a:ahLst/>
              <a:cxnLst/>
              <a:rect l="l" t="t" r="r" b="b"/>
              <a:pathLst>
                <a:path w="52572" h="19009" extrusionOk="0">
                  <a:moveTo>
                    <a:pt x="29486" y="1"/>
                  </a:moveTo>
                  <a:cubicBezTo>
                    <a:pt x="14782" y="1"/>
                    <a:pt x="1" y="5469"/>
                    <a:pt x="1" y="5469"/>
                  </a:cubicBezTo>
                  <a:lnTo>
                    <a:pt x="1201" y="11973"/>
                  </a:lnTo>
                  <a:cubicBezTo>
                    <a:pt x="10073" y="17299"/>
                    <a:pt x="19021" y="19008"/>
                    <a:pt x="26855" y="19008"/>
                  </a:cubicBezTo>
                  <a:cubicBezTo>
                    <a:pt x="40906" y="19008"/>
                    <a:pt x="51371" y="13508"/>
                    <a:pt x="51371" y="13508"/>
                  </a:cubicBezTo>
                  <a:lnTo>
                    <a:pt x="52571" y="8171"/>
                  </a:lnTo>
                  <a:cubicBezTo>
                    <a:pt x="47011" y="1949"/>
                    <a:pt x="38262" y="1"/>
                    <a:pt x="294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2"/>
            <p:cNvSpPr/>
            <p:nvPr/>
          </p:nvSpPr>
          <p:spPr>
            <a:xfrm>
              <a:off x="4088100" y="9786625"/>
              <a:ext cx="1299275" cy="253525"/>
            </a:xfrm>
            <a:custGeom>
              <a:avLst/>
              <a:gdLst/>
              <a:ahLst/>
              <a:cxnLst/>
              <a:rect l="l" t="t" r="r" b="b"/>
              <a:pathLst>
                <a:path w="51971" h="10141" extrusionOk="0">
                  <a:moveTo>
                    <a:pt x="334" y="0"/>
                  </a:moveTo>
                  <a:lnTo>
                    <a:pt x="0" y="200"/>
                  </a:lnTo>
                  <a:cubicBezTo>
                    <a:pt x="33" y="300"/>
                    <a:pt x="3336" y="5437"/>
                    <a:pt x="11342" y="8273"/>
                  </a:cubicBezTo>
                  <a:cubicBezTo>
                    <a:pt x="14310" y="9307"/>
                    <a:pt x="18180" y="10141"/>
                    <a:pt x="23050" y="10141"/>
                  </a:cubicBezTo>
                  <a:cubicBezTo>
                    <a:pt x="30322" y="10141"/>
                    <a:pt x="39829" y="8339"/>
                    <a:pt x="51971" y="2702"/>
                  </a:cubicBezTo>
                  <a:lnTo>
                    <a:pt x="51804" y="2368"/>
                  </a:lnTo>
                  <a:cubicBezTo>
                    <a:pt x="39761" y="7910"/>
                    <a:pt x="30297" y="9720"/>
                    <a:pt x="23074" y="9720"/>
                  </a:cubicBezTo>
                  <a:cubicBezTo>
                    <a:pt x="18254" y="9720"/>
                    <a:pt x="14432" y="8914"/>
                    <a:pt x="11508" y="7872"/>
                  </a:cubicBezTo>
                  <a:cubicBezTo>
                    <a:pt x="3603" y="5104"/>
                    <a:pt x="367" y="33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2"/>
            <p:cNvSpPr/>
            <p:nvPr/>
          </p:nvSpPr>
          <p:spPr>
            <a:xfrm>
              <a:off x="4289900" y="9681550"/>
              <a:ext cx="639650" cy="321900"/>
            </a:xfrm>
            <a:custGeom>
              <a:avLst/>
              <a:gdLst/>
              <a:ahLst/>
              <a:cxnLst/>
              <a:rect l="l" t="t" r="r" b="b"/>
              <a:pathLst>
                <a:path w="25586" h="12876" extrusionOk="0">
                  <a:moveTo>
                    <a:pt x="17079" y="0"/>
                  </a:moveTo>
                  <a:lnTo>
                    <a:pt x="1" y="3169"/>
                  </a:lnTo>
                  <a:lnTo>
                    <a:pt x="9874" y="12876"/>
                  </a:lnTo>
                  <a:lnTo>
                    <a:pt x="25585" y="6905"/>
                  </a:lnTo>
                  <a:lnTo>
                    <a:pt x="170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2"/>
            <p:cNvSpPr/>
            <p:nvPr/>
          </p:nvSpPr>
          <p:spPr>
            <a:xfrm>
              <a:off x="4334100" y="9694050"/>
              <a:ext cx="557925" cy="282725"/>
            </a:xfrm>
            <a:custGeom>
              <a:avLst/>
              <a:gdLst/>
              <a:ahLst/>
              <a:cxnLst/>
              <a:rect l="l" t="t" r="r" b="b"/>
              <a:pathLst>
                <a:path w="22317" h="11309" extrusionOk="0">
                  <a:moveTo>
                    <a:pt x="15011" y="401"/>
                  </a:moveTo>
                  <a:lnTo>
                    <a:pt x="21549" y="6238"/>
                  </a:lnTo>
                  <a:lnTo>
                    <a:pt x="8006" y="10875"/>
                  </a:lnTo>
                  <a:lnTo>
                    <a:pt x="734" y="3303"/>
                  </a:lnTo>
                  <a:lnTo>
                    <a:pt x="15011" y="401"/>
                  </a:lnTo>
                  <a:close/>
                  <a:moveTo>
                    <a:pt x="15111" y="0"/>
                  </a:moveTo>
                  <a:lnTo>
                    <a:pt x="0" y="3036"/>
                  </a:lnTo>
                  <a:lnTo>
                    <a:pt x="7806" y="11208"/>
                  </a:lnTo>
                  <a:lnTo>
                    <a:pt x="7873" y="11309"/>
                  </a:lnTo>
                  <a:lnTo>
                    <a:pt x="22316" y="6405"/>
                  </a:lnTo>
                  <a:lnTo>
                    <a:pt x="15178" y="67"/>
                  </a:lnTo>
                  <a:lnTo>
                    <a:pt x="15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2"/>
            <p:cNvSpPr/>
            <p:nvPr/>
          </p:nvSpPr>
          <p:spPr>
            <a:xfrm>
              <a:off x="4497550" y="9750850"/>
              <a:ext cx="201825" cy="169300"/>
            </a:xfrm>
            <a:custGeom>
              <a:avLst/>
              <a:gdLst/>
              <a:ahLst/>
              <a:cxnLst/>
              <a:rect l="l" t="t" r="r" b="b"/>
              <a:pathLst>
                <a:path w="8073" h="6772" extrusionOk="0">
                  <a:moveTo>
                    <a:pt x="2895" y="0"/>
                  </a:moveTo>
                  <a:cubicBezTo>
                    <a:pt x="2075" y="0"/>
                    <a:pt x="1284" y="176"/>
                    <a:pt x="834" y="764"/>
                  </a:cubicBezTo>
                  <a:cubicBezTo>
                    <a:pt x="0" y="1898"/>
                    <a:pt x="1768" y="3032"/>
                    <a:pt x="3269" y="3132"/>
                  </a:cubicBezTo>
                  <a:cubicBezTo>
                    <a:pt x="1995" y="4407"/>
                    <a:pt x="1617" y="6771"/>
                    <a:pt x="3643" y="6771"/>
                  </a:cubicBezTo>
                  <a:cubicBezTo>
                    <a:pt x="3684" y="6771"/>
                    <a:pt x="3726" y="6770"/>
                    <a:pt x="3770" y="6768"/>
                  </a:cubicBezTo>
                  <a:cubicBezTo>
                    <a:pt x="5504" y="6735"/>
                    <a:pt x="7472" y="3799"/>
                    <a:pt x="7906" y="2398"/>
                  </a:cubicBezTo>
                  <a:cubicBezTo>
                    <a:pt x="7973" y="2065"/>
                    <a:pt x="8006" y="1698"/>
                    <a:pt x="8073" y="1298"/>
                  </a:cubicBezTo>
                  <a:cubicBezTo>
                    <a:pt x="7106" y="864"/>
                    <a:pt x="6071" y="464"/>
                    <a:pt x="5004" y="264"/>
                  </a:cubicBezTo>
                  <a:cubicBezTo>
                    <a:pt x="4442" y="151"/>
                    <a:pt x="3656" y="0"/>
                    <a:pt x="28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2"/>
            <p:cNvSpPr/>
            <p:nvPr/>
          </p:nvSpPr>
          <p:spPr>
            <a:xfrm>
              <a:off x="4737725" y="9616500"/>
              <a:ext cx="316925" cy="202650"/>
            </a:xfrm>
            <a:custGeom>
              <a:avLst/>
              <a:gdLst/>
              <a:ahLst/>
              <a:cxnLst/>
              <a:rect l="l" t="t" r="r" b="b"/>
              <a:pathLst>
                <a:path w="12677" h="8106" extrusionOk="0">
                  <a:moveTo>
                    <a:pt x="11242" y="0"/>
                  </a:moveTo>
                  <a:cubicBezTo>
                    <a:pt x="10741" y="267"/>
                    <a:pt x="10041" y="467"/>
                    <a:pt x="8907" y="467"/>
                  </a:cubicBezTo>
                  <a:cubicBezTo>
                    <a:pt x="9073" y="1902"/>
                    <a:pt x="9007" y="3903"/>
                    <a:pt x="7639" y="4237"/>
                  </a:cubicBezTo>
                  <a:cubicBezTo>
                    <a:pt x="7457" y="4280"/>
                    <a:pt x="7276" y="4300"/>
                    <a:pt x="7097" y="4300"/>
                  </a:cubicBezTo>
                  <a:cubicBezTo>
                    <a:pt x="5086" y="4300"/>
                    <a:pt x="3369" y="1768"/>
                    <a:pt x="3369" y="1768"/>
                  </a:cubicBezTo>
                  <a:cubicBezTo>
                    <a:pt x="3369" y="1768"/>
                    <a:pt x="234" y="2335"/>
                    <a:pt x="0" y="7105"/>
                  </a:cubicBezTo>
                  <a:lnTo>
                    <a:pt x="4037" y="8106"/>
                  </a:lnTo>
                  <a:lnTo>
                    <a:pt x="4337" y="5838"/>
                  </a:lnTo>
                  <a:cubicBezTo>
                    <a:pt x="4337" y="5838"/>
                    <a:pt x="4861" y="6406"/>
                    <a:pt x="5314" y="6406"/>
                  </a:cubicBezTo>
                  <a:cubicBezTo>
                    <a:pt x="5545" y="6406"/>
                    <a:pt x="5758" y="6257"/>
                    <a:pt x="5871" y="5804"/>
                  </a:cubicBezTo>
                  <a:cubicBezTo>
                    <a:pt x="5871" y="5804"/>
                    <a:pt x="7554" y="7067"/>
                    <a:pt x="9227" y="7067"/>
                  </a:cubicBezTo>
                  <a:cubicBezTo>
                    <a:pt x="10001" y="7067"/>
                    <a:pt x="10773" y="6796"/>
                    <a:pt x="11375" y="6005"/>
                  </a:cubicBezTo>
                  <a:cubicBezTo>
                    <a:pt x="12676" y="4337"/>
                    <a:pt x="11976" y="1668"/>
                    <a:pt x="11242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2"/>
            <p:cNvSpPr/>
            <p:nvPr/>
          </p:nvSpPr>
          <p:spPr>
            <a:xfrm>
              <a:off x="4926200" y="9508075"/>
              <a:ext cx="125100" cy="126800"/>
            </a:xfrm>
            <a:custGeom>
              <a:avLst/>
              <a:gdLst/>
              <a:ahLst/>
              <a:cxnLst/>
              <a:rect l="l" t="t" r="r" b="b"/>
              <a:pathLst>
                <a:path w="5004" h="5072" extrusionOk="0">
                  <a:moveTo>
                    <a:pt x="0" y="1"/>
                  </a:moveTo>
                  <a:lnTo>
                    <a:pt x="0" y="5004"/>
                  </a:lnTo>
                  <a:lnTo>
                    <a:pt x="167" y="5004"/>
                  </a:lnTo>
                  <a:cubicBezTo>
                    <a:pt x="567" y="5071"/>
                    <a:pt x="934" y="5071"/>
                    <a:pt x="1268" y="5071"/>
                  </a:cubicBezTo>
                  <a:cubicBezTo>
                    <a:pt x="4770" y="5071"/>
                    <a:pt x="4970" y="3437"/>
                    <a:pt x="5004" y="3403"/>
                  </a:cubicBezTo>
                  <a:lnTo>
                    <a:pt x="4637" y="3336"/>
                  </a:lnTo>
                  <a:cubicBezTo>
                    <a:pt x="4637" y="3336"/>
                    <a:pt x="4385" y="4708"/>
                    <a:pt x="1293" y="4708"/>
                  </a:cubicBezTo>
                  <a:cubicBezTo>
                    <a:pt x="1009" y="4708"/>
                    <a:pt x="701" y="4696"/>
                    <a:pt x="367" y="4671"/>
                  </a:cubicBezTo>
                  <a:lnTo>
                    <a:pt x="3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2"/>
            <p:cNvSpPr/>
            <p:nvPr/>
          </p:nvSpPr>
          <p:spPr>
            <a:xfrm>
              <a:off x="4748550" y="9718225"/>
              <a:ext cx="36725" cy="82600"/>
            </a:xfrm>
            <a:custGeom>
              <a:avLst/>
              <a:gdLst/>
              <a:ahLst/>
              <a:cxnLst/>
              <a:rect l="l" t="t" r="r" b="b"/>
              <a:pathLst>
                <a:path w="1469" h="3304" extrusionOk="0">
                  <a:moveTo>
                    <a:pt x="1102" y="1"/>
                  </a:moveTo>
                  <a:lnTo>
                    <a:pt x="1" y="3203"/>
                  </a:lnTo>
                  <a:lnTo>
                    <a:pt x="368" y="3303"/>
                  </a:lnTo>
                  <a:lnTo>
                    <a:pt x="1469" y="134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2"/>
            <p:cNvSpPr/>
            <p:nvPr/>
          </p:nvSpPr>
          <p:spPr>
            <a:xfrm>
              <a:off x="4776925" y="9717400"/>
              <a:ext cx="35050" cy="86750"/>
            </a:xfrm>
            <a:custGeom>
              <a:avLst/>
              <a:gdLst/>
              <a:ahLst/>
              <a:cxnLst/>
              <a:rect l="l" t="t" r="r" b="b"/>
              <a:pathLst>
                <a:path w="1402" h="3470" extrusionOk="0">
                  <a:moveTo>
                    <a:pt x="1034" y="0"/>
                  </a:moveTo>
                  <a:lnTo>
                    <a:pt x="0" y="3370"/>
                  </a:lnTo>
                  <a:lnTo>
                    <a:pt x="367" y="3470"/>
                  </a:lnTo>
                  <a:lnTo>
                    <a:pt x="1401" y="1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2"/>
            <p:cNvSpPr/>
            <p:nvPr/>
          </p:nvSpPr>
          <p:spPr>
            <a:xfrm>
              <a:off x="4805275" y="9731575"/>
              <a:ext cx="27550" cy="82575"/>
            </a:xfrm>
            <a:custGeom>
              <a:avLst/>
              <a:gdLst/>
              <a:ahLst/>
              <a:cxnLst/>
              <a:rect l="l" t="t" r="r" b="b"/>
              <a:pathLst>
                <a:path w="1102" h="3303" extrusionOk="0">
                  <a:moveTo>
                    <a:pt x="734" y="1"/>
                  </a:moveTo>
                  <a:lnTo>
                    <a:pt x="0" y="3236"/>
                  </a:lnTo>
                  <a:lnTo>
                    <a:pt x="367" y="3303"/>
                  </a:lnTo>
                  <a:lnTo>
                    <a:pt x="1101" y="101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2"/>
            <p:cNvSpPr/>
            <p:nvPr/>
          </p:nvSpPr>
          <p:spPr>
            <a:xfrm>
              <a:off x="4354125" y="9507250"/>
              <a:ext cx="170125" cy="111775"/>
            </a:xfrm>
            <a:custGeom>
              <a:avLst/>
              <a:gdLst/>
              <a:ahLst/>
              <a:cxnLst/>
              <a:rect l="l" t="t" r="r" b="b"/>
              <a:pathLst>
                <a:path w="6805" h="4471" extrusionOk="0">
                  <a:moveTo>
                    <a:pt x="3569" y="0"/>
                  </a:moveTo>
                  <a:cubicBezTo>
                    <a:pt x="3569" y="1"/>
                    <a:pt x="0" y="3670"/>
                    <a:pt x="5671" y="4470"/>
                  </a:cubicBezTo>
                  <a:lnTo>
                    <a:pt x="6805" y="1001"/>
                  </a:lnTo>
                  <a:lnTo>
                    <a:pt x="3569" y="0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2"/>
            <p:cNvSpPr/>
            <p:nvPr/>
          </p:nvSpPr>
          <p:spPr>
            <a:xfrm>
              <a:off x="4414150" y="9559775"/>
              <a:ext cx="76750" cy="31725"/>
            </a:xfrm>
            <a:custGeom>
              <a:avLst/>
              <a:gdLst/>
              <a:ahLst/>
              <a:cxnLst/>
              <a:rect l="l" t="t" r="r" b="b"/>
              <a:pathLst>
                <a:path w="3070" h="1269" extrusionOk="0">
                  <a:moveTo>
                    <a:pt x="101" y="1"/>
                  </a:moveTo>
                  <a:lnTo>
                    <a:pt x="1" y="368"/>
                  </a:lnTo>
                  <a:lnTo>
                    <a:pt x="2970" y="1268"/>
                  </a:lnTo>
                  <a:lnTo>
                    <a:pt x="3070" y="9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2"/>
            <p:cNvSpPr/>
            <p:nvPr/>
          </p:nvSpPr>
          <p:spPr>
            <a:xfrm>
              <a:off x="4430000" y="9533925"/>
              <a:ext cx="69250" cy="38400"/>
            </a:xfrm>
            <a:custGeom>
              <a:avLst/>
              <a:gdLst/>
              <a:ahLst/>
              <a:cxnLst/>
              <a:rect l="l" t="t" r="r" b="b"/>
              <a:pathLst>
                <a:path w="2770" h="1536" extrusionOk="0">
                  <a:moveTo>
                    <a:pt x="167" y="1"/>
                  </a:moveTo>
                  <a:lnTo>
                    <a:pt x="1" y="334"/>
                  </a:lnTo>
                  <a:lnTo>
                    <a:pt x="2636" y="1535"/>
                  </a:lnTo>
                  <a:lnTo>
                    <a:pt x="2769" y="120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2"/>
            <p:cNvSpPr/>
            <p:nvPr/>
          </p:nvSpPr>
          <p:spPr>
            <a:xfrm>
              <a:off x="4430825" y="9380500"/>
              <a:ext cx="162650" cy="336100"/>
            </a:xfrm>
            <a:custGeom>
              <a:avLst/>
              <a:gdLst/>
              <a:ahLst/>
              <a:cxnLst/>
              <a:rect l="l" t="t" r="r" b="b"/>
              <a:pathLst>
                <a:path w="6506" h="13444" extrusionOk="0">
                  <a:moveTo>
                    <a:pt x="4137" y="0"/>
                  </a:moveTo>
                  <a:lnTo>
                    <a:pt x="68" y="11575"/>
                  </a:lnTo>
                  <a:cubicBezTo>
                    <a:pt x="68" y="11575"/>
                    <a:pt x="1" y="12409"/>
                    <a:pt x="1" y="13243"/>
                  </a:cubicBezTo>
                  <a:lnTo>
                    <a:pt x="1836" y="13443"/>
                  </a:lnTo>
                  <a:cubicBezTo>
                    <a:pt x="2236" y="12943"/>
                    <a:pt x="2469" y="12542"/>
                    <a:pt x="2469" y="12542"/>
                  </a:cubicBezTo>
                  <a:lnTo>
                    <a:pt x="6506" y="834"/>
                  </a:lnTo>
                  <a:lnTo>
                    <a:pt x="41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2"/>
            <p:cNvSpPr/>
            <p:nvPr/>
          </p:nvSpPr>
          <p:spPr>
            <a:xfrm>
              <a:off x="4432500" y="9662675"/>
              <a:ext cx="60900" cy="32225"/>
            </a:xfrm>
            <a:custGeom>
              <a:avLst/>
              <a:gdLst/>
              <a:ahLst/>
              <a:cxnLst/>
              <a:rect l="l" t="t" r="r" b="b"/>
              <a:pathLst>
                <a:path w="2436" h="1289" extrusionOk="0">
                  <a:moveTo>
                    <a:pt x="437" y="0"/>
                  </a:moveTo>
                  <a:cubicBezTo>
                    <a:pt x="213" y="0"/>
                    <a:pt x="23" y="99"/>
                    <a:pt x="1" y="121"/>
                  </a:cubicBezTo>
                  <a:lnTo>
                    <a:pt x="134" y="455"/>
                  </a:lnTo>
                  <a:cubicBezTo>
                    <a:pt x="183" y="455"/>
                    <a:pt x="319" y="384"/>
                    <a:pt x="442" y="384"/>
                  </a:cubicBezTo>
                  <a:cubicBezTo>
                    <a:pt x="487" y="384"/>
                    <a:pt x="531" y="394"/>
                    <a:pt x="568" y="422"/>
                  </a:cubicBezTo>
                  <a:cubicBezTo>
                    <a:pt x="701" y="488"/>
                    <a:pt x="734" y="655"/>
                    <a:pt x="734" y="822"/>
                  </a:cubicBezTo>
                  <a:lnTo>
                    <a:pt x="768" y="1289"/>
                  </a:lnTo>
                  <a:lnTo>
                    <a:pt x="1068" y="955"/>
                  </a:lnTo>
                  <a:cubicBezTo>
                    <a:pt x="1068" y="955"/>
                    <a:pt x="1242" y="752"/>
                    <a:pt x="1510" y="752"/>
                  </a:cubicBezTo>
                  <a:cubicBezTo>
                    <a:pt x="1529" y="752"/>
                    <a:pt x="1548" y="753"/>
                    <a:pt x="1568" y="755"/>
                  </a:cubicBezTo>
                  <a:cubicBezTo>
                    <a:pt x="1769" y="788"/>
                    <a:pt x="1935" y="922"/>
                    <a:pt x="2102" y="1155"/>
                  </a:cubicBezTo>
                  <a:lnTo>
                    <a:pt x="2436" y="955"/>
                  </a:lnTo>
                  <a:cubicBezTo>
                    <a:pt x="2202" y="588"/>
                    <a:pt x="1902" y="422"/>
                    <a:pt x="1602" y="388"/>
                  </a:cubicBezTo>
                  <a:cubicBezTo>
                    <a:pt x="1555" y="373"/>
                    <a:pt x="1509" y="366"/>
                    <a:pt x="1463" y="366"/>
                  </a:cubicBezTo>
                  <a:cubicBezTo>
                    <a:pt x="1312" y="366"/>
                    <a:pt x="1170" y="437"/>
                    <a:pt x="1068" y="488"/>
                  </a:cubicBezTo>
                  <a:cubicBezTo>
                    <a:pt x="1035" y="288"/>
                    <a:pt x="901" y="155"/>
                    <a:pt x="768" y="88"/>
                  </a:cubicBezTo>
                  <a:cubicBezTo>
                    <a:pt x="660" y="23"/>
                    <a:pt x="544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2"/>
            <p:cNvSpPr/>
            <p:nvPr/>
          </p:nvSpPr>
          <p:spPr>
            <a:xfrm>
              <a:off x="4449175" y="9403850"/>
              <a:ext cx="99275" cy="251025"/>
            </a:xfrm>
            <a:custGeom>
              <a:avLst/>
              <a:gdLst/>
              <a:ahLst/>
              <a:cxnLst/>
              <a:rect l="l" t="t" r="r" b="b"/>
              <a:pathLst>
                <a:path w="3971" h="10041" extrusionOk="0">
                  <a:moveTo>
                    <a:pt x="3603" y="0"/>
                  </a:moveTo>
                  <a:lnTo>
                    <a:pt x="1" y="9907"/>
                  </a:lnTo>
                  <a:lnTo>
                    <a:pt x="334" y="10041"/>
                  </a:lnTo>
                  <a:lnTo>
                    <a:pt x="3970" y="1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2"/>
            <p:cNvSpPr/>
            <p:nvPr/>
          </p:nvSpPr>
          <p:spPr>
            <a:xfrm>
              <a:off x="4472525" y="9415525"/>
              <a:ext cx="98425" cy="254375"/>
            </a:xfrm>
            <a:custGeom>
              <a:avLst/>
              <a:gdLst/>
              <a:ahLst/>
              <a:cxnLst/>
              <a:rect l="l" t="t" r="r" b="b"/>
              <a:pathLst>
                <a:path w="3937" h="10175" extrusionOk="0">
                  <a:moveTo>
                    <a:pt x="3603" y="0"/>
                  </a:moveTo>
                  <a:lnTo>
                    <a:pt x="1" y="10041"/>
                  </a:lnTo>
                  <a:lnTo>
                    <a:pt x="368" y="10174"/>
                  </a:lnTo>
                  <a:lnTo>
                    <a:pt x="3937" y="1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2"/>
            <p:cNvSpPr/>
            <p:nvPr/>
          </p:nvSpPr>
          <p:spPr>
            <a:xfrm>
              <a:off x="4363275" y="9454100"/>
              <a:ext cx="155975" cy="76300"/>
            </a:xfrm>
            <a:custGeom>
              <a:avLst/>
              <a:gdLst/>
              <a:ahLst/>
              <a:cxnLst/>
              <a:rect l="l" t="t" r="r" b="b"/>
              <a:pathLst>
                <a:path w="6239" h="3052" extrusionOk="0">
                  <a:moveTo>
                    <a:pt x="1715" y="1"/>
                  </a:moveTo>
                  <a:cubicBezTo>
                    <a:pt x="908" y="1"/>
                    <a:pt x="322" y="221"/>
                    <a:pt x="201" y="625"/>
                  </a:cubicBezTo>
                  <a:cubicBezTo>
                    <a:pt x="1" y="1326"/>
                    <a:pt x="1135" y="2260"/>
                    <a:pt x="2770" y="2760"/>
                  </a:cubicBezTo>
                  <a:cubicBezTo>
                    <a:pt x="3401" y="2958"/>
                    <a:pt x="4012" y="3051"/>
                    <a:pt x="4532" y="3051"/>
                  </a:cubicBezTo>
                  <a:cubicBezTo>
                    <a:pt x="5331" y="3051"/>
                    <a:pt x="5917" y="2831"/>
                    <a:pt x="6039" y="2427"/>
                  </a:cubicBezTo>
                  <a:cubicBezTo>
                    <a:pt x="6239" y="1759"/>
                    <a:pt x="5138" y="792"/>
                    <a:pt x="3503" y="292"/>
                  </a:cubicBezTo>
                  <a:cubicBezTo>
                    <a:pt x="2859" y="94"/>
                    <a:pt x="2240" y="1"/>
                    <a:pt x="1715" y="1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2"/>
            <p:cNvSpPr/>
            <p:nvPr/>
          </p:nvSpPr>
          <p:spPr>
            <a:xfrm>
              <a:off x="4517575" y="9486125"/>
              <a:ext cx="252700" cy="222750"/>
            </a:xfrm>
            <a:custGeom>
              <a:avLst/>
              <a:gdLst/>
              <a:ahLst/>
              <a:cxnLst/>
              <a:rect l="l" t="t" r="r" b="b"/>
              <a:pathLst>
                <a:path w="10108" h="8910" extrusionOk="0">
                  <a:moveTo>
                    <a:pt x="2213" y="1"/>
                  </a:moveTo>
                  <a:cubicBezTo>
                    <a:pt x="2051" y="1"/>
                    <a:pt x="1890" y="4"/>
                    <a:pt x="1735" y="11"/>
                  </a:cubicBezTo>
                  <a:cubicBezTo>
                    <a:pt x="834" y="45"/>
                    <a:pt x="67" y="278"/>
                    <a:pt x="167" y="845"/>
                  </a:cubicBezTo>
                  <a:cubicBezTo>
                    <a:pt x="234" y="1379"/>
                    <a:pt x="701" y="1646"/>
                    <a:pt x="1201" y="1679"/>
                  </a:cubicBezTo>
                  <a:lnTo>
                    <a:pt x="0" y="5449"/>
                  </a:lnTo>
                  <a:cubicBezTo>
                    <a:pt x="321" y="8007"/>
                    <a:pt x="1398" y="8910"/>
                    <a:pt x="2758" y="8910"/>
                  </a:cubicBezTo>
                  <a:cubicBezTo>
                    <a:pt x="5211" y="8910"/>
                    <a:pt x="8584" y="5974"/>
                    <a:pt x="10107" y="4515"/>
                  </a:cubicBezTo>
                  <a:cubicBezTo>
                    <a:pt x="9340" y="4114"/>
                    <a:pt x="9006" y="3381"/>
                    <a:pt x="8873" y="3014"/>
                  </a:cubicBezTo>
                  <a:lnTo>
                    <a:pt x="2935" y="5682"/>
                  </a:lnTo>
                  <a:lnTo>
                    <a:pt x="2935" y="5682"/>
                  </a:lnTo>
                  <a:lnTo>
                    <a:pt x="4937" y="212"/>
                  </a:lnTo>
                  <a:cubicBezTo>
                    <a:pt x="4937" y="212"/>
                    <a:pt x="3514" y="1"/>
                    <a:pt x="2213" y="1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2"/>
            <p:cNvSpPr/>
            <p:nvPr/>
          </p:nvSpPr>
          <p:spPr>
            <a:xfrm>
              <a:off x="4518400" y="9483225"/>
              <a:ext cx="223525" cy="155800"/>
            </a:xfrm>
            <a:custGeom>
              <a:avLst/>
              <a:gdLst/>
              <a:ahLst/>
              <a:cxnLst/>
              <a:rect l="l" t="t" r="r" b="b"/>
              <a:pathLst>
                <a:path w="8941" h="6232" extrusionOk="0">
                  <a:moveTo>
                    <a:pt x="2329" y="1"/>
                  </a:moveTo>
                  <a:cubicBezTo>
                    <a:pt x="1464" y="1"/>
                    <a:pt x="634" y="109"/>
                    <a:pt x="267" y="461"/>
                  </a:cubicBezTo>
                  <a:cubicBezTo>
                    <a:pt x="100" y="628"/>
                    <a:pt x="0" y="795"/>
                    <a:pt x="34" y="1061"/>
                  </a:cubicBezTo>
                  <a:cubicBezTo>
                    <a:pt x="100" y="1428"/>
                    <a:pt x="234" y="1662"/>
                    <a:pt x="501" y="1829"/>
                  </a:cubicBezTo>
                  <a:cubicBezTo>
                    <a:pt x="799" y="2040"/>
                    <a:pt x="1209" y="2108"/>
                    <a:pt x="1609" y="2108"/>
                  </a:cubicBezTo>
                  <a:cubicBezTo>
                    <a:pt x="2282" y="2108"/>
                    <a:pt x="2927" y="1916"/>
                    <a:pt x="2969" y="1895"/>
                  </a:cubicBezTo>
                  <a:lnTo>
                    <a:pt x="2836" y="1495"/>
                  </a:lnTo>
                  <a:cubicBezTo>
                    <a:pt x="2593" y="1576"/>
                    <a:pt x="2054" y="1707"/>
                    <a:pt x="1541" y="1707"/>
                  </a:cubicBezTo>
                  <a:cubicBezTo>
                    <a:pt x="1210" y="1707"/>
                    <a:pt x="890" y="1652"/>
                    <a:pt x="668" y="1495"/>
                  </a:cubicBezTo>
                  <a:cubicBezTo>
                    <a:pt x="501" y="1395"/>
                    <a:pt x="434" y="1228"/>
                    <a:pt x="401" y="995"/>
                  </a:cubicBezTo>
                  <a:cubicBezTo>
                    <a:pt x="334" y="861"/>
                    <a:pt x="401" y="795"/>
                    <a:pt x="467" y="695"/>
                  </a:cubicBezTo>
                  <a:cubicBezTo>
                    <a:pt x="727" y="435"/>
                    <a:pt x="1376" y="350"/>
                    <a:pt x="2116" y="350"/>
                  </a:cubicBezTo>
                  <a:cubicBezTo>
                    <a:pt x="2995" y="350"/>
                    <a:pt x="4003" y="471"/>
                    <a:pt x="4637" y="561"/>
                  </a:cubicBezTo>
                  <a:lnTo>
                    <a:pt x="2536" y="6232"/>
                  </a:lnTo>
                  <a:lnTo>
                    <a:pt x="8940" y="3430"/>
                  </a:lnTo>
                  <a:lnTo>
                    <a:pt x="8773" y="3096"/>
                  </a:lnTo>
                  <a:lnTo>
                    <a:pt x="3236" y="5565"/>
                  </a:lnTo>
                  <a:lnTo>
                    <a:pt x="5171" y="294"/>
                  </a:lnTo>
                  <a:lnTo>
                    <a:pt x="4971" y="261"/>
                  </a:lnTo>
                  <a:cubicBezTo>
                    <a:pt x="4759" y="203"/>
                    <a:pt x="3512" y="1"/>
                    <a:pt x="23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2"/>
            <p:cNvSpPr/>
            <p:nvPr/>
          </p:nvSpPr>
          <p:spPr>
            <a:xfrm>
              <a:off x="4432500" y="9710725"/>
              <a:ext cx="45050" cy="43250"/>
            </a:xfrm>
            <a:custGeom>
              <a:avLst/>
              <a:gdLst/>
              <a:ahLst/>
              <a:cxnLst/>
              <a:rect l="l" t="t" r="r" b="b"/>
              <a:pathLst>
                <a:path w="1802" h="1730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734"/>
                    <a:pt x="67" y="1535"/>
                    <a:pt x="267" y="1702"/>
                  </a:cubicBezTo>
                  <a:cubicBezTo>
                    <a:pt x="292" y="1720"/>
                    <a:pt x="321" y="1729"/>
                    <a:pt x="354" y="1729"/>
                  </a:cubicBezTo>
                  <a:cubicBezTo>
                    <a:pt x="669" y="1729"/>
                    <a:pt x="1318" y="896"/>
                    <a:pt x="1802" y="2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6234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47"/>
          <p:cNvSpPr txBox="1">
            <a:spLocks noGrp="1"/>
          </p:cNvSpPr>
          <p:nvPr>
            <p:ph type="title"/>
          </p:nvPr>
        </p:nvSpPr>
        <p:spPr>
          <a:xfrm>
            <a:off x="2747293" y="2398075"/>
            <a:ext cx="36507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“AND”</a:t>
            </a:r>
            <a:endParaRPr dirty="0"/>
          </a:p>
        </p:txBody>
      </p:sp>
      <p:sp>
        <p:nvSpPr>
          <p:cNvPr id="1658" name="Google Shape;1658;p47"/>
          <p:cNvSpPr txBox="1">
            <a:spLocks noGrp="1"/>
          </p:cNvSpPr>
          <p:nvPr>
            <p:ph type="title" idx="2"/>
          </p:nvPr>
        </p:nvSpPr>
        <p:spPr>
          <a:xfrm>
            <a:off x="3868550" y="1362300"/>
            <a:ext cx="1408200" cy="8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1.1</a:t>
            </a:r>
            <a:endParaRPr dirty="0"/>
          </a:p>
        </p:txBody>
      </p:sp>
      <p:sp>
        <p:nvSpPr>
          <p:cNvPr id="1659" name="Google Shape;1659;p47"/>
          <p:cNvSpPr txBox="1">
            <a:spLocks noGrp="1"/>
          </p:cNvSpPr>
          <p:nvPr>
            <p:ph type="subTitle" idx="1"/>
          </p:nvPr>
        </p:nvSpPr>
        <p:spPr>
          <a:xfrm>
            <a:off x="3108192" y="3103825"/>
            <a:ext cx="29352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grpSp>
        <p:nvGrpSpPr>
          <p:cNvPr id="1660" name="Google Shape;1660;p47"/>
          <p:cNvGrpSpPr/>
          <p:nvPr/>
        </p:nvGrpSpPr>
        <p:grpSpPr>
          <a:xfrm rot="522375">
            <a:off x="6417626" y="2731353"/>
            <a:ext cx="1757133" cy="1552919"/>
            <a:chOff x="-250850" y="6054775"/>
            <a:chExt cx="2267475" cy="2003950"/>
          </a:xfrm>
        </p:grpSpPr>
        <p:sp>
          <p:nvSpPr>
            <p:cNvPr id="1661" name="Google Shape;1661;p47"/>
            <p:cNvSpPr/>
            <p:nvPr/>
          </p:nvSpPr>
          <p:spPr>
            <a:xfrm>
              <a:off x="-250850" y="6054775"/>
              <a:ext cx="2267475" cy="2003950"/>
            </a:xfrm>
            <a:custGeom>
              <a:avLst/>
              <a:gdLst/>
              <a:ahLst/>
              <a:cxnLst/>
              <a:rect l="l" t="t" r="r" b="b"/>
              <a:pathLst>
                <a:path w="90699" h="80158" extrusionOk="0">
                  <a:moveTo>
                    <a:pt x="25719" y="1"/>
                  </a:moveTo>
                  <a:cubicBezTo>
                    <a:pt x="25119" y="1"/>
                    <a:pt x="24552" y="201"/>
                    <a:pt x="24085" y="601"/>
                  </a:cubicBezTo>
                  <a:cubicBezTo>
                    <a:pt x="23584" y="1035"/>
                    <a:pt x="23251" y="1668"/>
                    <a:pt x="23184" y="2336"/>
                  </a:cubicBezTo>
                  <a:lnTo>
                    <a:pt x="22984" y="6338"/>
                  </a:lnTo>
                  <a:cubicBezTo>
                    <a:pt x="21516" y="5871"/>
                    <a:pt x="19915" y="5671"/>
                    <a:pt x="18114" y="5671"/>
                  </a:cubicBezTo>
                  <a:cubicBezTo>
                    <a:pt x="15412" y="5671"/>
                    <a:pt x="13244" y="6205"/>
                    <a:pt x="13144" y="6205"/>
                  </a:cubicBezTo>
                  <a:cubicBezTo>
                    <a:pt x="11843" y="6539"/>
                    <a:pt x="11075" y="7806"/>
                    <a:pt x="11276" y="9074"/>
                  </a:cubicBezTo>
                  <a:lnTo>
                    <a:pt x="12443" y="15378"/>
                  </a:lnTo>
                  <a:lnTo>
                    <a:pt x="9841" y="14978"/>
                  </a:lnTo>
                  <a:cubicBezTo>
                    <a:pt x="9741" y="14911"/>
                    <a:pt x="9574" y="14911"/>
                    <a:pt x="9441" y="14911"/>
                  </a:cubicBezTo>
                  <a:cubicBezTo>
                    <a:pt x="8774" y="14911"/>
                    <a:pt x="8107" y="15211"/>
                    <a:pt x="7606" y="15712"/>
                  </a:cubicBezTo>
                  <a:cubicBezTo>
                    <a:pt x="7006" y="16312"/>
                    <a:pt x="6806" y="17180"/>
                    <a:pt x="6972" y="17980"/>
                  </a:cubicBezTo>
                  <a:lnTo>
                    <a:pt x="7640" y="20882"/>
                  </a:lnTo>
                  <a:lnTo>
                    <a:pt x="735" y="29021"/>
                  </a:lnTo>
                  <a:cubicBezTo>
                    <a:pt x="234" y="29588"/>
                    <a:pt x="1" y="30389"/>
                    <a:pt x="168" y="31156"/>
                  </a:cubicBezTo>
                  <a:lnTo>
                    <a:pt x="9741" y="75855"/>
                  </a:lnTo>
                  <a:cubicBezTo>
                    <a:pt x="9975" y="77022"/>
                    <a:pt x="10975" y="77823"/>
                    <a:pt x="12176" y="77823"/>
                  </a:cubicBezTo>
                  <a:lnTo>
                    <a:pt x="63046" y="77823"/>
                  </a:lnTo>
                  <a:lnTo>
                    <a:pt x="70218" y="79558"/>
                  </a:lnTo>
                  <a:cubicBezTo>
                    <a:pt x="70351" y="79591"/>
                    <a:pt x="70485" y="79658"/>
                    <a:pt x="70618" y="79658"/>
                  </a:cubicBezTo>
                  <a:lnTo>
                    <a:pt x="70685" y="79658"/>
                  </a:lnTo>
                  <a:lnTo>
                    <a:pt x="71819" y="80058"/>
                  </a:lnTo>
                  <a:cubicBezTo>
                    <a:pt x="72019" y="80091"/>
                    <a:pt x="72252" y="80158"/>
                    <a:pt x="72419" y="80158"/>
                  </a:cubicBezTo>
                  <a:cubicBezTo>
                    <a:pt x="72853" y="80158"/>
                    <a:pt x="73320" y="80025"/>
                    <a:pt x="73754" y="79758"/>
                  </a:cubicBezTo>
                  <a:cubicBezTo>
                    <a:pt x="74321" y="79391"/>
                    <a:pt x="74688" y="78857"/>
                    <a:pt x="74854" y="78190"/>
                  </a:cubicBezTo>
                  <a:lnTo>
                    <a:pt x="74921" y="77923"/>
                  </a:lnTo>
                  <a:lnTo>
                    <a:pt x="79091" y="77923"/>
                  </a:lnTo>
                  <a:cubicBezTo>
                    <a:pt x="80292" y="77923"/>
                    <a:pt x="81292" y="77089"/>
                    <a:pt x="81526" y="75922"/>
                  </a:cubicBezTo>
                  <a:lnTo>
                    <a:pt x="90532" y="30789"/>
                  </a:lnTo>
                  <a:cubicBezTo>
                    <a:pt x="90699" y="29989"/>
                    <a:pt x="90499" y="29221"/>
                    <a:pt x="90032" y="28654"/>
                  </a:cubicBezTo>
                  <a:lnTo>
                    <a:pt x="81859" y="18647"/>
                  </a:lnTo>
                  <a:lnTo>
                    <a:pt x="81859" y="18614"/>
                  </a:lnTo>
                  <a:cubicBezTo>
                    <a:pt x="81859" y="18547"/>
                    <a:pt x="81826" y="18514"/>
                    <a:pt x="81826" y="18480"/>
                  </a:cubicBezTo>
                  <a:cubicBezTo>
                    <a:pt x="81826" y="18447"/>
                    <a:pt x="81793" y="18380"/>
                    <a:pt x="81793" y="18314"/>
                  </a:cubicBezTo>
                  <a:cubicBezTo>
                    <a:pt x="81793" y="18314"/>
                    <a:pt x="81793" y="18280"/>
                    <a:pt x="81759" y="18280"/>
                  </a:cubicBezTo>
                  <a:cubicBezTo>
                    <a:pt x="81759" y="18214"/>
                    <a:pt x="81693" y="18180"/>
                    <a:pt x="81693" y="18147"/>
                  </a:cubicBezTo>
                  <a:cubicBezTo>
                    <a:pt x="81659" y="18047"/>
                    <a:pt x="81659" y="18013"/>
                    <a:pt x="81626" y="17947"/>
                  </a:cubicBezTo>
                  <a:cubicBezTo>
                    <a:pt x="81559" y="17880"/>
                    <a:pt x="81559" y="17847"/>
                    <a:pt x="81526" y="17813"/>
                  </a:cubicBezTo>
                  <a:cubicBezTo>
                    <a:pt x="81492" y="17780"/>
                    <a:pt x="81459" y="17680"/>
                    <a:pt x="81392" y="17647"/>
                  </a:cubicBezTo>
                  <a:cubicBezTo>
                    <a:pt x="81359" y="17613"/>
                    <a:pt x="81359" y="17546"/>
                    <a:pt x="81326" y="17513"/>
                  </a:cubicBezTo>
                  <a:lnTo>
                    <a:pt x="81159" y="17346"/>
                  </a:lnTo>
                  <a:cubicBezTo>
                    <a:pt x="81125" y="17313"/>
                    <a:pt x="81125" y="17313"/>
                    <a:pt x="81125" y="17280"/>
                  </a:cubicBezTo>
                  <a:cubicBezTo>
                    <a:pt x="81025" y="17180"/>
                    <a:pt x="80892" y="17113"/>
                    <a:pt x="80792" y="17013"/>
                  </a:cubicBezTo>
                  <a:cubicBezTo>
                    <a:pt x="80725" y="17013"/>
                    <a:pt x="80725" y="16979"/>
                    <a:pt x="80692" y="16979"/>
                  </a:cubicBezTo>
                  <a:cubicBezTo>
                    <a:pt x="80658" y="16979"/>
                    <a:pt x="80658" y="16946"/>
                    <a:pt x="80625" y="16946"/>
                  </a:cubicBezTo>
                  <a:cubicBezTo>
                    <a:pt x="80658" y="16679"/>
                    <a:pt x="80692" y="16379"/>
                    <a:pt x="80658" y="16145"/>
                  </a:cubicBezTo>
                  <a:cubicBezTo>
                    <a:pt x="80058" y="11042"/>
                    <a:pt x="78490" y="8473"/>
                    <a:pt x="75988" y="8473"/>
                  </a:cubicBezTo>
                  <a:lnTo>
                    <a:pt x="75655" y="8473"/>
                  </a:lnTo>
                  <a:cubicBezTo>
                    <a:pt x="75521" y="8473"/>
                    <a:pt x="75388" y="8507"/>
                    <a:pt x="75321" y="8507"/>
                  </a:cubicBezTo>
                  <a:cubicBezTo>
                    <a:pt x="74888" y="5204"/>
                    <a:pt x="74120" y="3103"/>
                    <a:pt x="72853" y="1802"/>
                  </a:cubicBezTo>
                  <a:cubicBezTo>
                    <a:pt x="72019" y="935"/>
                    <a:pt x="70952" y="468"/>
                    <a:pt x="69817" y="468"/>
                  </a:cubicBezTo>
                  <a:cubicBezTo>
                    <a:pt x="69651" y="468"/>
                    <a:pt x="69484" y="468"/>
                    <a:pt x="69317" y="501"/>
                  </a:cubicBezTo>
                  <a:cubicBezTo>
                    <a:pt x="68016" y="668"/>
                    <a:pt x="66882" y="1301"/>
                    <a:pt x="66048" y="2369"/>
                  </a:cubicBezTo>
                  <a:cubicBezTo>
                    <a:pt x="64981" y="3803"/>
                    <a:pt x="64514" y="5938"/>
                    <a:pt x="64347" y="7940"/>
                  </a:cubicBezTo>
                  <a:cubicBezTo>
                    <a:pt x="64313" y="7839"/>
                    <a:pt x="64213" y="7806"/>
                    <a:pt x="64180" y="7706"/>
                  </a:cubicBezTo>
                  <a:cubicBezTo>
                    <a:pt x="63613" y="7139"/>
                    <a:pt x="62846" y="6805"/>
                    <a:pt x="62045" y="6805"/>
                  </a:cubicBezTo>
                  <a:cubicBezTo>
                    <a:pt x="61545" y="6805"/>
                    <a:pt x="60811" y="6939"/>
                    <a:pt x="60044" y="7539"/>
                  </a:cubicBezTo>
                  <a:cubicBezTo>
                    <a:pt x="57876" y="9274"/>
                    <a:pt x="57809" y="13143"/>
                    <a:pt x="57876" y="14978"/>
                  </a:cubicBezTo>
                  <a:lnTo>
                    <a:pt x="47635" y="14978"/>
                  </a:lnTo>
                  <a:lnTo>
                    <a:pt x="50470" y="5371"/>
                  </a:lnTo>
                  <a:cubicBezTo>
                    <a:pt x="50670" y="4671"/>
                    <a:pt x="50537" y="3870"/>
                    <a:pt x="50137" y="3303"/>
                  </a:cubicBezTo>
                  <a:cubicBezTo>
                    <a:pt x="49703" y="2702"/>
                    <a:pt x="49036" y="2302"/>
                    <a:pt x="48302" y="2202"/>
                  </a:cubicBezTo>
                  <a:lnTo>
                    <a:pt x="259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7"/>
            <p:cNvSpPr/>
            <p:nvPr/>
          </p:nvSpPr>
          <p:spPr>
            <a:xfrm>
              <a:off x="-185800" y="6492600"/>
              <a:ext cx="2137400" cy="1446875"/>
            </a:xfrm>
            <a:custGeom>
              <a:avLst/>
              <a:gdLst/>
              <a:ahLst/>
              <a:cxnLst/>
              <a:rect l="l" t="t" r="r" b="b"/>
              <a:pathLst>
                <a:path w="85496" h="57875" extrusionOk="0">
                  <a:moveTo>
                    <a:pt x="11209" y="0"/>
                  </a:moveTo>
                  <a:lnTo>
                    <a:pt x="1" y="13176"/>
                  </a:lnTo>
                  <a:lnTo>
                    <a:pt x="9541" y="57875"/>
                  </a:lnTo>
                  <a:lnTo>
                    <a:pt x="76489" y="57875"/>
                  </a:lnTo>
                  <a:lnTo>
                    <a:pt x="85495" y="12709"/>
                  </a:lnTo>
                  <a:lnTo>
                    <a:pt x="750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7"/>
            <p:cNvSpPr/>
            <p:nvPr/>
          </p:nvSpPr>
          <p:spPr>
            <a:xfrm>
              <a:off x="-62375" y="6720250"/>
              <a:ext cx="1792150" cy="44225"/>
            </a:xfrm>
            <a:custGeom>
              <a:avLst/>
              <a:gdLst/>
              <a:ahLst/>
              <a:cxnLst/>
              <a:rect l="l" t="t" r="r" b="b"/>
              <a:pathLst>
                <a:path w="71686" h="1769" extrusionOk="0">
                  <a:moveTo>
                    <a:pt x="71685" y="1"/>
                  </a:moveTo>
                  <a:lnTo>
                    <a:pt x="1" y="1402"/>
                  </a:lnTo>
                  <a:lnTo>
                    <a:pt x="1" y="1769"/>
                  </a:lnTo>
                  <a:lnTo>
                    <a:pt x="71685" y="368"/>
                  </a:lnTo>
                  <a:lnTo>
                    <a:pt x="716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7"/>
            <p:cNvSpPr/>
            <p:nvPr/>
          </p:nvSpPr>
          <p:spPr>
            <a:xfrm>
              <a:off x="100250" y="6670225"/>
              <a:ext cx="1199200" cy="23375"/>
            </a:xfrm>
            <a:custGeom>
              <a:avLst/>
              <a:gdLst/>
              <a:ahLst/>
              <a:cxnLst/>
              <a:rect l="l" t="t" r="r" b="b"/>
              <a:pathLst>
                <a:path w="47968" h="935" extrusionOk="0">
                  <a:moveTo>
                    <a:pt x="47968" y="0"/>
                  </a:moveTo>
                  <a:lnTo>
                    <a:pt x="0" y="567"/>
                  </a:lnTo>
                  <a:lnTo>
                    <a:pt x="0" y="934"/>
                  </a:lnTo>
                  <a:lnTo>
                    <a:pt x="47968" y="367"/>
                  </a:lnTo>
                  <a:lnTo>
                    <a:pt x="479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7"/>
            <p:cNvSpPr/>
            <p:nvPr/>
          </p:nvSpPr>
          <p:spPr>
            <a:xfrm>
              <a:off x="325400" y="6585150"/>
              <a:ext cx="1349325" cy="51725"/>
            </a:xfrm>
            <a:custGeom>
              <a:avLst/>
              <a:gdLst/>
              <a:ahLst/>
              <a:cxnLst/>
              <a:rect l="l" t="t" r="r" b="b"/>
              <a:pathLst>
                <a:path w="53973" h="2069" extrusionOk="0">
                  <a:moveTo>
                    <a:pt x="53973" y="1"/>
                  </a:moveTo>
                  <a:lnTo>
                    <a:pt x="1" y="1702"/>
                  </a:lnTo>
                  <a:lnTo>
                    <a:pt x="1" y="2069"/>
                  </a:lnTo>
                  <a:lnTo>
                    <a:pt x="53973" y="368"/>
                  </a:lnTo>
                  <a:lnTo>
                    <a:pt x="539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7"/>
            <p:cNvSpPr/>
            <p:nvPr/>
          </p:nvSpPr>
          <p:spPr>
            <a:xfrm>
              <a:off x="191975" y="6556800"/>
              <a:ext cx="780575" cy="37550"/>
            </a:xfrm>
            <a:custGeom>
              <a:avLst/>
              <a:gdLst/>
              <a:ahLst/>
              <a:cxnLst/>
              <a:rect l="l" t="t" r="r" b="b"/>
              <a:pathLst>
                <a:path w="31223" h="1502" extrusionOk="0">
                  <a:moveTo>
                    <a:pt x="31189" y="1"/>
                  </a:moveTo>
                  <a:lnTo>
                    <a:pt x="0" y="1101"/>
                  </a:lnTo>
                  <a:lnTo>
                    <a:pt x="0" y="1502"/>
                  </a:lnTo>
                  <a:lnTo>
                    <a:pt x="31223" y="401"/>
                  </a:lnTo>
                  <a:lnTo>
                    <a:pt x="31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7"/>
            <p:cNvSpPr/>
            <p:nvPr/>
          </p:nvSpPr>
          <p:spPr>
            <a:xfrm>
              <a:off x="-157450" y="6806150"/>
              <a:ext cx="2071525" cy="25050"/>
            </a:xfrm>
            <a:custGeom>
              <a:avLst/>
              <a:gdLst/>
              <a:ahLst/>
              <a:cxnLst/>
              <a:rect l="l" t="t" r="r" b="b"/>
              <a:pathLst>
                <a:path w="82861" h="1002" extrusionOk="0">
                  <a:moveTo>
                    <a:pt x="82827" y="0"/>
                  </a:moveTo>
                  <a:lnTo>
                    <a:pt x="1" y="634"/>
                  </a:lnTo>
                  <a:lnTo>
                    <a:pt x="1" y="1001"/>
                  </a:lnTo>
                  <a:lnTo>
                    <a:pt x="82860" y="367"/>
                  </a:lnTo>
                  <a:lnTo>
                    <a:pt x="828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7"/>
            <p:cNvSpPr/>
            <p:nvPr/>
          </p:nvSpPr>
          <p:spPr>
            <a:xfrm>
              <a:off x="22675" y="6916225"/>
              <a:ext cx="812275" cy="401150"/>
            </a:xfrm>
            <a:custGeom>
              <a:avLst/>
              <a:gdLst/>
              <a:ahLst/>
              <a:cxnLst/>
              <a:rect l="l" t="t" r="r" b="b"/>
              <a:pathLst>
                <a:path w="32491" h="16046" extrusionOk="0">
                  <a:moveTo>
                    <a:pt x="1" y="1"/>
                  </a:moveTo>
                  <a:lnTo>
                    <a:pt x="1736" y="16012"/>
                  </a:lnTo>
                  <a:lnTo>
                    <a:pt x="32491" y="16045"/>
                  </a:lnTo>
                  <a:lnTo>
                    <a:pt x="318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7"/>
            <p:cNvSpPr/>
            <p:nvPr/>
          </p:nvSpPr>
          <p:spPr>
            <a:xfrm>
              <a:off x="631450" y="6970975"/>
              <a:ext cx="144300" cy="122900"/>
            </a:xfrm>
            <a:custGeom>
              <a:avLst/>
              <a:gdLst/>
              <a:ahLst/>
              <a:cxnLst/>
              <a:rect l="l" t="t" r="r" b="b"/>
              <a:pathLst>
                <a:path w="5772" h="4916" extrusionOk="0">
                  <a:moveTo>
                    <a:pt x="3801" y="1"/>
                  </a:moveTo>
                  <a:cubicBezTo>
                    <a:pt x="3121" y="1"/>
                    <a:pt x="2520" y="700"/>
                    <a:pt x="2469" y="1380"/>
                  </a:cubicBezTo>
                  <a:cubicBezTo>
                    <a:pt x="2107" y="903"/>
                    <a:pt x="1559" y="503"/>
                    <a:pt x="1094" y="503"/>
                  </a:cubicBezTo>
                  <a:cubicBezTo>
                    <a:pt x="746" y="503"/>
                    <a:pt x="444" y="727"/>
                    <a:pt x="301" y="1313"/>
                  </a:cubicBezTo>
                  <a:cubicBezTo>
                    <a:pt x="1" y="2380"/>
                    <a:pt x="1202" y="4215"/>
                    <a:pt x="2469" y="4916"/>
                  </a:cubicBezTo>
                  <a:cubicBezTo>
                    <a:pt x="3837" y="3648"/>
                    <a:pt x="5771" y="1346"/>
                    <a:pt x="4471" y="246"/>
                  </a:cubicBezTo>
                  <a:cubicBezTo>
                    <a:pt x="4250" y="74"/>
                    <a:pt x="4021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7"/>
            <p:cNvSpPr/>
            <p:nvPr/>
          </p:nvSpPr>
          <p:spPr>
            <a:xfrm>
              <a:off x="-9000" y="6963750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2" y="1"/>
                  </a:moveTo>
                  <a:cubicBezTo>
                    <a:pt x="2502" y="1"/>
                    <a:pt x="1464" y="16"/>
                    <a:pt x="723" y="16"/>
                  </a:cubicBezTo>
                  <a:cubicBezTo>
                    <a:pt x="353" y="16"/>
                    <a:pt x="56" y="12"/>
                    <a:pt x="0" y="1"/>
                  </a:cubicBezTo>
                  <a:lnTo>
                    <a:pt x="0" y="1"/>
                  </a:lnTo>
                  <a:lnTo>
                    <a:pt x="901" y="3804"/>
                  </a:lnTo>
                  <a:lnTo>
                    <a:pt x="2502" y="3804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7"/>
            <p:cNvSpPr/>
            <p:nvPr/>
          </p:nvSpPr>
          <p:spPr>
            <a:xfrm>
              <a:off x="22675" y="7185575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3" y="1"/>
                  </a:moveTo>
                  <a:cubicBezTo>
                    <a:pt x="2503" y="1"/>
                    <a:pt x="1465" y="31"/>
                    <a:pt x="724" y="31"/>
                  </a:cubicBezTo>
                  <a:cubicBezTo>
                    <a:pt x="353" y="31"/>
                    <a:pt x="57" y="23"/>
                    <a:pt x="1" y="1"/>
                  </a:cubicBezTo>
                  <a:lnTo>
                    <a:pt x="1" y="1"/>
                  </a:lnTo>
                  <a:lnTo>
                    <a:pt x="868" y="3804"/>
                  </a:lnTo>
                  <a:lnTo>
                    <a:pt x="2503" y="3804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7"/>
            <p:cNvSpPr/>
            <p:nvPr/>
          </p:nvSpPr>
          <p:spPr>
            <a:xfrm>
              <a:off x="948350" y="7380725"/>
              <a:ext cx="766400" cy="463700"/>
            </a:xfrm>
            <a:custGeom>
              <a:avLst/>
              <a:gdLst/>
              <a:ahLst/>
              <a:cxnLst/>
              <a:rect l="l" t="t" r="r" b="b"/>
              <a:pathLst>
                <a:path w="30656" h="18548" extrusionOk="0">
                  <a:moveTo>
                    <a:pt x="567" y="1"/>
                  </a:moveTo>
                  <a:lnTo>
                    <a:pt x="0" y="18547"/>
                  </a:lnTo>
                  <a:lnTo>
                    <a:pt x="28521" y="18180"/>
                  </a:lnTo>
                  <a:lnTo>
                    <a:pt x="30656" y="201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7"/>
            <p:cNvSpPr/>
            <p:nvPr/>
          </p:nvSpPr>
          <p:spPr>
            <a:xfrm>
              <a:off x="948350" y="7380725"/>
              <a:ext cx="703025" cy="615475"/>
            </a:xfrm>
            <a:custGeom>
              <a:avLst/>
              <a:gdLst/>
              <a:ahLst/>
              <a:cxnLst/>
              <a:rect l="l" t="t" r="r" b="b"/>
              <a:pathLst>
                <a:path w="28121" h="24619" extrusionOk="0">
                  <a:moveTo>
                    <a:pt x="567" y="1"/>
                  </a:moveTo>
                  <a:lnTo>
                    <a:pt x="0" y="18547"/>
                  </a:lnTo>
                  <a:lnTo>
                    <a:pt x="24451" y="24618"/>
                  </a:lnTo>
                  <a:lnTo>
                    <a:pt x="28121" y="7206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7"/>
            <p:cNvSpPr/>
            <p:nvPr/>
          </p:nvSpPr>
          <p:spPr>
            <a:xfrm>
              <a:off x="962525" y="7401575"/>
              <a:ext cx="643825" cy="587100"/>
            </a:xfrm>
            <a:custGeom>
              <a:avLst/>
              <a:gdLst/>
              <a:ahLst/>
              <a:cxnLst/>
              <a:rect l="l" t="t" r="r" b="b"/>
              <a:pathLst>
                <a:path w="25753" h="23484" extrusionOk="0">
                  <a:moveTo>
                    <a:pt x="101" y="0"/>
                  </a:moveTo>
                  <a:lnTo>
                    <a:pt x="0" y="367"/>
                  </a:lnTo>
                  <a:lnTo>
                    <a:pt x="25319" y="6972"/>
                  </a:lnTo>
                  <a:lnTo>
                    <a:pt x="22450" y="23451"/>
                  </a:lnTo>
                  <a:lnTo>
                    <a:pt x="22817" y="23484"/>
                  </a:lnTo>
                  <a:lnTo>
                    <a:pt x="25752" y="6705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7"/>
            <p:cNvSpPr/>
            <p:nvPr/>
          </p:nvSpPr>
          <p:spPr>
            <a:xfrm>
              <a:off x="1435375" y="7583150"/>
              <a:ext cx="129275" cy="104475"/>
            </a:xfrm>
            <a:custGeom>
              <a:avLst/>
              <a:gdLst/>
              <a:ahLst/>
              <a:cxnLst/>
              <a:rect l="l" t="t" r="r" b="b"/>
              <a:pathLst>
                <a:path w="5171" h="4179" extrusionOk="0">
                  <a:moveTo>
                    <a:pt x="1211" y="1"/>
                  </a:moveTo>
                  <a:cubicBezTo>
                    <a:pt x="972" y="1"/>
                    <a:pt x="727" y="148"/>
                    <a:pt x="500" y="510"/>
                  </a:cubicBezTo>
                  <a:cubicBezTo>
                    <a:pt x="0" y="1344"/>
                    <a:pt x="534" y="3212"/>
                    <a:pt x="1401" y="4179"/>
                  </a:cubicBezTo>
                  <a:cubicBezTo>
                    <a:pt x="2969" y="3412"/>
                    <a:pt x="5170" y="1944"/>
                    <a:pt x="4336" y="743"/>
                  </a:cubicBezTo>
                  <a:cubicBezTo>
                    <a:pt x="4117" y="427"/>
                    <a:pt x="3836" y="297"/>
                    <a:pt x="3551" y="297"/>
                  </a:cubicBezTo>
                  <a:cubicBezTo>
                    <a:pt x="3054" y="297"/>
                    <a:pt x="2547" y="690"/>
                    <a:pt x="2335" y="1177"/>
                  </a:cubicBezTo>
                  <a:cubicBezTo>
                    <a:pt x="2115" y="560"/>
                    <a:pt x="1676" y="1"/>
                    <a:pt x="12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7"/>
            <p:cNvSpPr/>
            <p:nvPr/>
          </p:nvSpPr>
          <p:spPr>
            <a:xfrm>
              <a:off x="933325" y="7437425"/>
              <a:ext cx="61750" cy="102600"/>
            </a:xfrm>
            <a:custGeom>
              <a:avLst/>
              <a:gdLst/>
              <a:ahLst/>
              <a:cxnLst/>
              <a:rect l="l" t="t" r="r" b="b"/>
              <a:pathLst>
                <a:path w="2470" h="4104" extrusionOk="0">
                  <a:moveTo>
                    <a:pt x="1" y="1"/>
                  </a:moveTo>
                  <a:lnTo>
                    <a:pt x="301" y="3870"/>
                  </a:lnTo>
                  <a:lnTo>
                    <a:pt x="1902" y="4104"/>
                  </a:lnTo>
                  <a:lnTo>
                    <a:pt x="2469" y="368"/>
                  </a:lnTo>
                  <a:cubicBezTo>
                    <a:pt x="2469" y="368"/>
                    <a:pt x="168" y="6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7"/>
            <p:cNvSpPr/>
            <p:nvPr/>
          </p:nvSpPr>
          <p:spPr>
            <a:xfrm>
              <a:off x="924175" y="7710125"/>
              <a:ext cx="61725" cy="103425"/>
            </a:xfrm>
            <a:custGeom>
              <a:avLst/>
              <a:gdLst/>
              <a:ahLst/>
              <a:cxnLst/>
              <a:rect l="l" t="t" r="r" b="b"/>
              <a:pathLst>
                <a:path w="2469" h="4137" extrusionOk="0">
                  <a:moveTo>
                    <a:pt x="0" y="1"/>
                  </a:moveTo>
                  <a:lnTo>
                    <a:pt x="300" y="3870"/>
                  </a:lnTo>
                  <a:lnTo>
                    <a:pt x="1868" y="4137"/>
                  </a:lnTo>
                  <a:lnTo>
                    <a:pt x="2468" y="368"/>
                  </a:lnTo>
                  <a:cubicBezTo>
                    <a:pt x="2468" y="368"/>
                    <a:pt x="167" y="10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7"/>
            <p:cNvSpPr/>
            <p:nvPr/>
          </p:nvSpPr>
          <p:spPr>
            <a:xfrm>
              <a:off x="964200" y="6916225"/>
              <a:ext cx="806425" cy="402825"/>
            </a:xfrm>
            <a:custGeom>
              <a:avLst/>
              <a:gdLst/>
              <a:ahLst/>
              <a:cxnLst/>
              <a:rect l="l" t="t" r="r" b="b"/>
              <a:pathLst>
                <a:path w="32257" h="16113" extrusionOk="0">
                  <a:moveTo>
                    <a:pt x="501" y="1"/>
                  </a:moveTo>
                  <a:lnTo>
                    <a:pt x="0" y="16045"/>
                  </a:lnTo>
                  <a:lnTo>
                    <a:pt x="30355" y="16112"/>
                  </a:lnTo>
                  <a:lnTo>
                    <a:pt x="322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7"/>
            <p:cNvSpPr/>
            <p:nvPr/>
          </p:nvSpPr>
          <p:spPr>
            <a:xfrm>
              <a:off x="1552950" y="6970975"/>
              <a:ext cx="144300" cy="122900"/>
            </a:xfrm>
            <a:custGeom>
              <a:avLst/>
              <a:gdLst/>
              <a:ahLst/>
              <a:cxnLst/>
              <a:rect l="l" t="t" r="r" b="b"/>
              <a:pathLst>
                <a:path w="5772" h="4916" extrusionOk="0">
                  <a:moveTo>
                    <a:pt x="3815" y="1"/>
                  </a:moveTo>
                  <a:cubicBezTo>
                    <a:pt x="3140" y="1"/>
                    <a:pt x="2519" y="700"/>
                    <a:pt x="2469" y="1380"/>
                  </a:cubicBezTo>
                  <a:cubicBezTo>
                    <a:pt x="2106" y="903"/>
                    <a:pt x="1559" y="503"/>
                    <a:pt x="1094" y="503"/>
                  </a:cubicBezTo>
                  <a:cubicBezTo>
                    <a:pt x="745" y="503"/>
                    <a:pt x="443" y="727"/>
                    <a:pt x="301" y="1313"/>
                  </a:cubicBezTo>
                  <a:cubicBezTo>
                    <a:pt x="0" y="2380"/>
                    <a:pt x="1201" y="4215"/>
                    <a:pt x="2469" y="4916"/>
                  </a:cubicBezTo>
                  <a:cubicBezTo>
                    <a:pt x="3870" y="3648"/>
                    <a:pt x="5771" y="1346"/>
                    <a:pt x="4470" y="246"/>
                  </a:cubicBezTo>
                  <a:cubicBezTo>
                    <a:pt x="4258" y="74"/>
                    <a:pt x="4033" y="1"/>
                    <a:pt x="3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7"/>
            <p:cNvSpPr/>
            <p:nvPr/>
          </p:nvSpPr>
          <p:spPr>
            <a:xfrm>
              <a:off x="940850" y="6959600"/>
              <a:ext cx="62550" cy="95075"/>
            </a:xfrm>
            <a:custGeom>
              <a:avLst/>
              <a:gdLst/>
              <a:ahLst/>
              <a:cxnLst/>
              <a:rect l="l" t="t" r="r" b="b"/>
              <a:pathLst>
                <a:path w="2502" h="3803" extrusionOk="0">
                  <a:moveTo>
                    <a:pt x="2502" y="0"/>
                  </a:moveTo>
                  <a:cubicBezTo>
                    <a:pt x="2502" y="0"/>
                    <a:pt x="1464" y="15"/>
                    <a:pt x="723" y="15"/>
                  </a:cubicBezTo>
                  <a:cubicBezTo>
                    <a:pt x="352" y="15"/>
                    <a:pt x="56" y="11"/>
                    <a:pt x="0" y="0"/>
                  </a:cubicBezTo>
                  <a:lnTo>
                    <a:pt x="0" y="0"/>
                  </a:lnTo>
                  <a:lnTo>
                    <a:pt x="901" y="3803"/>
                  </a:lnTo>
                  <a:lnTo>
                    <a:pt x="2502" y="380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7"/>
            <p:cNvSpPr/>
            <p:nvPr/>
          </p:nvSpPr>
          <p:spPr>
            <a:xfrm>
              <a:off x="932500" y="7168900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2" y="1"/>
                  </a:moveTo>
                  <a:cubicBezTo>
                    <a:pt x="2502" y="1"/>
                    <a:pt x="1465" y="30"/>
                    <a:pt x="723" y="30"/>
                  </a:cubicBezTo>
                  <a:cubicBezTo>
                    <a:pt x="353" y="30"/>
                    <a:pt x="56" y="23"/>
                    <a:pt x="1" y="1"/>
                  </a:cubicBezTo>
                  <a:lnTo>
                    <a:pt x="1" y="1"/>
                  </a:lnTo>
                  <a:lnTo>
                    <a:pt x="868" y="3804"/>
                  </a:lnTo>
                  <a:lnTo>
                    <a:pt x="2502" y="3804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7"/>
            <p:cNvSpPr/>
            <p:nvPr/>
          </p:nvSpPr>
          <p:spPr>
            <a:xfrm>
              <a:off x="72725" y="7376550"/>
              <a:ext cx="780575" cy="479550"/>
            </a:xfrm>
            <a:custGeom>
              <a:avLst/>
              <a:gdLst/>
              <a:ahLst/>
              <a:cxnLst/>
              <a:rect l="l" t="t" r="r" b="b"/>
              <a:pathLst>
                <a:path w="31223" h="19182" extrusionOk="0">
                  <a:moveTo>
                    <a:pt x="0" y="1"/>
                  </a:moveTo>
                  <a:lnTo>
                    <a:pt x="2135" y="19181"/>
                  </a:lnTo>
                  <a:lnTo>
                    <a:pt x="31223" y="18781"/>
                  </a:lnTo>
                  <a:lnTo>
                    <a:pt x="30556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7"/>
            <p:cNvSpPr/>
            <p:nvPr/>
          </p:nvSpPr>
          <p:spPr>
            <a:xfrm>
              <a:off x="631450" y="7432025"/>
              <a:ext cx="144300" cy="123025"/>
            </a:xfrm>
            <a:custGeom>
              <a:avLst/>
              <a:gdLst/>
              <a:ahLst/>
              <a:cxnLst/>
              <a:rect l="l" t="t" r="r" b="b"/>
              <a:pathLst>
                <a:path w="5772" h="4921" extrusionOk="0">
                  <a:moveTo>
                    <a:pt x="3790" y="1"/>
                  </a:moveTo>
                  <a:cubicBezTo>
                    <a:pt x="3115" y="1"/>
                    <a:pt x="2519" y="683"/>
                    <a:pt x="2469" y="1384"/>
                  </a:cubicBezTo>
                  <a:cubicBezTo>
                    <a:pt x="2104" y="904"/>
                    <a:pt x="1550" y="501"/>
                    <a:pt x="1083" y="501"/>
                  </a:cubicBezTo>
                  <a:cubicBezTo>
                    <a:pt x="739" y="501"/>
                    <a:pt x="442" y="719"/>
                    <a:pt x="301" y="1284"/>
                  </a:cubicBezTo>
                  <a:cubicBezTo>
                    <a:pt x="1" y="2385"/>
                    <a:pt x="1202" y="4220"/>
                    <a:pt x="2469" y="4920"/>
                  </a:cubicBezTo>
                  <a:cubicBezTo>
                    <a:pt x="3837" y="3586"/>
                    <a:pt x="5771" y="1284"/>
                    <a:pt x="4471" y="250"/>
                  </a:cubicBezTo>
                  <a:cubicBezTo>
                    <a:pt x="4246" y="76"/>
                    <a:pt x="4014" y="1"/>
                    <a:pt x="37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7"/>
            <p:cNvSpPr/>
            <p:nvPr/>
          </p:nvSpPr>
          <p:spPr>
            <a:xfrm>
              <a:off x="45200" y="7416575"/>
              <a:ext cx="62575" cy="94275"/>
            </a:xfrm>
            <a:custGeom>
              <a:avLst/>
              <a:gdLst/>
              <a:ahLst/>
              <a:cxnLst/>
              <a:rect l="l" t="t" r="r" b="b"/>
              <a:pathLst>
                <a:path w="2503" h="3771" extrusionOk="0">
                  <a:moveTo>
                    <a:pt x="2502" y="1"/>
                  </a:moveTo>
                  <a:cubicBezTo>
                    <a:pt x="2502" y="1"/>
                    <a:pt x="1465" y="16"/>
                    <a:pt x="723" y="16"/>
                  </a:cubicBezTo>
                  <a:cubicBezTo>
                    <a:pt x="353" y="16"/>
                    <a:pt x="56" y="12"/>
                    <a:pt x="1" y="1"/>
                  </a:cubicBezTo>
                  <a:lnTo>
                    <a:pt x="1" y="1"/>
                  </a:lnTo>
                  <a:lnTo>
                    <a:pt x="901" y="3770"/>
                  </a:lnTo>
                  <a:lnTo>
                    <a:pt x="2502" y="3770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7"/>
            <p:cNvSpPr/>
            <p:nvPr/>
          </p:nvSpPr>
          <p:spPr>
            <a:xfrm>
              <a:off x="85225" y="7710125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3" y="1"/>
                  </a:moveTo>
                  <a:cubicBezTo>
                    <a:pt x="2503" y="1"/>
                    <a:pt x="1465" y="15"/>
                    <a:pt x="724" y="15"/>
                  </a:cubicBezTo>
                  <a:cubicBezTo>
                    <a:pt x="353" y="15"/>
                    <a:pt x="56" y="12"/>
                    <a:pt x="1" y="1"/>
                  </a:cubicBezTo>
                  <a:lnTo>
                    <a:pt x="1" y="1"/>
                  </a:lnTo>
                  <a:lnTo>
                    <a:pt x="868" y="3803"/>
                  </a:lnTo>
                  <a:lnTo>
                    <a:pt x="2503" y="3803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7"/>
            <p:cNvSpPr/>
            <p:nvPr/>
          </p:nvSpPr>
          <p:spPr>
            <a:xfrm>
              <a:off x="309550" y="6117325"/>
              <a:ext cx="640500" cy="549575"/>
            </a:xfrm>
            <a:custGeom>
              <a:avLst/>
              <a:gdLst/>
              <a:ahLst/>
              <a:cxnLst/>
              <a:rect l="l" t="t" r="r" b="b"/>
              <a:pathLst>
                <a:path w="25620" h="21983" extrusionOk="0">
                  <a:moveTo>
                    <a:pt x="3303" y="0"/>
                  </a:moveTo>
                  <a:lnTo>
                    <a:pt x="2870" y="7939"/>
                  </a:lnTo>
                  <a:lnTo>
                    <a:pt x="1" y="14144"/>
                  </a:lnTo>
                  <a:lnTo>
                    <a:pt x="2202" y="21983"/>
                  </a:lnTo>
                  <a:lnTo>
                    <a:pt x="19882" y="21883"/>
                  </a:lnTo>
                  <a:lnTo>
                    <a:pt x="19882" y="21716"/>
                  </a:lnTo>
                  <a:lnTo>
                    <a:pt x="25619" y="2202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7"/>
            <p:cNvSpPr/>
            <p:nvPr/>
          </p:nvSpPr>
          <p:spPr>
            <a:xfrm>
              <a:off x="49375" y="6578825"/>
              <a:ext cx="107600" cy="145525"/>
            </a:xfrm>
            <a:custGeom>
              <a:avLst/>
              <a:gdLst/>
              <a:ahLst/>
              <a:cxnLst/>
              <a:rect l="l" t="t" r="r" b="b"/>
              <a:pathLst>
                <a:path w="4304" h="5821" extrusionOk="0">
                  <a:moveTo>
                    <a:pt x="1423" y="1"/>
                  </a:moveTo>
                  <a:cubicBezTo>
                    <a:pt x="1312" y="1"/>
                    <a:pt x="1205" y="18"/>
                    <a:pt x="1101" y="54"/>
                  </a:cubicBezTo>
                  <a:cubicBezTo>
                    <a:pt x="234" y="354"/>
                    <a:pt x="0" y="1888"/>
                    <a:pt x="601" y="3489"/>
                  </a:cubicBezTo>
                  <a:cubicBezTo>
                    <a:pt x="1096" y="4858"/>
                    <a:pt x="2049" y="5820"/>
                    <a:pt x="2882" y="5820"/>
                  </a:cubicBezTo>
                  <a:cubicBezTo>
                    <a:pt x="3003" y="5820"/>
                    <a:pt x="3122" y="5800"/>
                    <a:pt x="3236" y="5758"/>
                  </a:cubicBezTo>
                  <a:cubicBezTo>
                    <a:pt x="4103" y="5491"/>
                    <a:pt x="4303" y="3923"/>
                    <a:pt x="3736" y="2355"/>
                  </a:cubicBezTo>
                  <a:cubicBezTo>
                    <a:pt x="3208" y="945"/>
                    <a:pt x="2239" y="1"/>
                    <a:pt x="1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7"/>
            <p:cNvSpPr/>
            <p:nvPr/>
          </p:nvSpPr>
          <p:spPr>
            <a:xfrm>
              <a:off x="-15675" y="6260450"/>
              <a:ext cx="485375" cy="410625"/>
            </a:xfrm>
            <a:custGeom>
              <a:avLst/>
              <a:gdLst/>
              <a:ahLst/>
              <a:cxnLst/>
              <a:rect l="l" t="t" r="r" b="b"/>
              <a:pathLst>
                <a:path w="19415" h="16425" extrusionOk="0">
                  <a:moveTo>
                    <a:pt x="8654" y="0"/>
                  </a:moveTo>
                  <a:cubicBezTo>
                    <a:pt x="6215" y="0"/>
                    <a:pt x="4270" y="480"/>
                    <a:pt x="4270" y="480"/>
                  </a:cubicBezTo>
                  <a:lnTo>
                    <a:pt x="6072" y="10287"/>
                  </a:lnTo>
                  <a:lnTo>
                    <a:pt x="6072" y="10287"/>
                  </a:lnTo>
                  <a:lnTo>
                    <a:pt x="1" y="9253"/>
                  </a:lnTo>
                  <a:lnTo>
                    <a:pt x="1" y="9253"/>
                  </a:lnTo>
                  <a:lnTo>
                    <a:pt x="1568" y="16425"/>
                  </a:lnTo>
                  <a:lnTo>
                    <a:pt x="16846" y="16224"/>
                  </a:lnTo>
                  <a:cubicBezTo>
                    <a:pt x="19414" y="8486"/>
                    <a:pt x="18280" y="4383"/>
                    <a:pt x="15845" y="2248"/>
                  </a:cubicBezTo>
                  <a:cubicBezTo>
                    <a:pt x="13871" y="454"/>
                    <a:pt x="11028" y="0"/>
                    <a:pt x="8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7"/>
            <p:cNvSpPr/>
            <p:nvPr/>
          </p:nvSpPr>
          <p:spPr>
            <a:xfrm>
              <a:off x="-3175" y="6547300"/>
              <a:ext cx="836475" cy="130450"/>
            </a:xfrm>
            <a:custGeom>
              <a:avLst/>
              <a:gdLst/>
              <a:ahLst/>
              <a:cxnLst/>
              <a:rect l="l" t="t" r="r" b="b"/>
              <a:pathLst>
                <a:path w="33459" h="5218" extrusionOk="0">
                  <a:moveTo>
                    <a:pt x="27320" y="1"/>
                  </a:moveTo>
                  <a:cubicBezTo>
                    <a:pt x="27243" y="1"/>
                    <a:pt x="27166" y="5"/>
                    <a:pt x="27087" y="14"/>
                  </a:cubicBezTo>
                  <a:cubicBezTo>
                    <a:pt x="25252" y="180"/>
                    <a:pt x="25252" y="2315"/>
                    <a:pt x="25386" y="3616"/>
                  </a:cubicBezTo>
                  <a:lnTo>
                    <a:pt x="12777" y="4183"/>
                  </a:lnTo>
                  <a:cubicBezTo>
                    <a:pt x="12777" y="4183"/>
                    <a:pt x="11108" y="847"/>
                    <a:pt x="9553" y="847"/>
                  </a:cubicBezTo>
                  <a:cubicBezTo>
                    <a:pt x="9538" y="847"/>
                    <a:pt x="9523" y="847"/>
                    <a:pt x="9508" y="848"/>
                  </a:cubicBezTo>
                  <a:cubicBezTo>
                    <a:pt x="7907" y="948"/>
                    <a:pt x="8073" y="4183"/>
                    <a:pt x="8073" y="4183"/>
                  </a:cubicBezTo>
                  <a:lnTo>
                    <a:pt x="1" y="3783"/>
                  </a:lnTo>
                  <a:lnTo>
                    <a:pt x="268" y="5217"/>
                  </a:lnTo>
                  <a:lnTo>
                    <a:pt x="33458" y="5217"/>
                  </a:lnTo>
                  <a:lnTo>
                    <a:pt x="33458" y="3249"/>
                  </a:lnTo>
                  <a:lnTo>
                    <a:pt x="30856" y="3349"/>
                  </a:lnTo>
                  <a:cubicBezTo>
                    <a:pt x="30250" y="2072"/>
                    <a:pt x="29032" y="1"/>
                    <a:pt x="27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7"/>
            <p:cNvSpPr/>
            <p:nvPr/>
          </p:nvSpPr>
          <p:spPr>
            <a:xfrm>
              <a:off x="207825" y="6591400"/>
              <a:ext cx="107600" cy="145450"/>
            </a:xfrm>
            <a:custGeom>
              <a:avLst/>
              <a:gdLst/>
              <a:ahLst/>
              <a:cxnLst/>
              <a:rect l="l" t="t" r="r" b="b"/>
              <a:pathLst>
                <a:path w="4304" h="5818" extrusionOk="0">
                  <a:moveTo>
                    <a:pt x="1408" y="0"/>
                  </a:moveTo>
                  <a:cubicBezTo>
                    <a:pt x="1303" y="0"/>
                    <a:pt x="1200" y="17"/>
                    <a:pt x="1101" y="51"/>
                  </a:cubicBezTo>
                  <a:cubicBezTo>
                    <a:pt x="234" y="351"/>
                    <a:pt x="0" y="1886"/>
                    <a:pt x="601" y="3487"/>
                  </a:cubicBezTo>
                  <a:cubicBezTo>
                    <a:pt x="1096" y="4856"/>
                    <a:pt x="2049" y="5818"/>
                    <a:pt x="2882" y="5818"/>
                  </a:cubicBezTo>
                  <a:cubicBezTo>
                    <a:pt x="3003" y="5818"/>
                    <a:pt x="3122" y="5797"/>
                    <a:pt x="3236" y="5755"/>
                  </a:cubicBezTo>
                  <a:cubicBezTo>
                    <a:pt x="4103" y="5488"/>
                    <a:pt x="4303" y="3920"/>
                    <a:pt x="3736" y="2353"/>
                  </a:cubicBezTo>
                  <a:cubicBezTo>
                    <a:pt x="3204" y="993"/>
                    <a:pt x="2227" y="0"/>
                    <a:pt x="1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7"/>
            <p:cNvSpPr/>
            <p:nvPr/>
          </p:nvSpPr>
          <p:spPr>
            <a:xfrm>
              <a:off x="644800" y="6568825"/>
              <a:ext cx="107600" cy="145500"/>
            </a:xfrm>
            <a:custGeom>
              <a:avLst/>
              <a:gdLst/>
              <a:ahLst/>
              <a:cxnLst/>
              <a:rect l="l" t="t" r="r" b="b"/>
              <a:pathLst>
                <a:path w="4304" h="5820" extrusionOk="0">
                  <a:moveTo>
                    <a:pt x="1414" y="0"/>
                  </a:moveTo>
                  <a:cubicBezTo>
                    <a:pt x="1306" y="0"/>
                    <a:pt x="1201" y="17"/>
                    <a:pt x="1101" y="53"/>
                  </a:cubicBezTo>
                  <a:cubicBezTo>
                    <a:pt x="201" y="320"/>
                    <a:pt x="0" y="1888"/>
                    <a:pt x="601" y="3456"/>
                  </a:cubicBezTo>
                  <a:cubicBezTo>
                    <a:pt x="1096" y="4854"/>
                    <a:pt x="2049" y="5820"/>
                    <a:pt x="2861" y="5820"/>
                  </a:cubicBezTo>
                  <a:cubicBezTo>
                    <a:pt x="2978" y="5820"/>
                    <a:pt x="3093" y="5800"/>
                    <a:pt x="3203" y="5757"/>
                  </a:cubicBezTo>
                  <a:cubicBezTo>
                    <a:pt x="4103" y="5457"/>
                    <a:pt x="4303" y="3923"/>
                    <a:pt x="3703" y="2322"/>
                  </a:cubicBezTo>
                  <a:cubicBezTo>
                    <a:pt x="3204" y="941"/>
                    <a:pt x="2213" y="0"/>
                    <a:pt x="1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7"/>
            <p:cNvSpPr/>
            <p:nvPr/>
          </p:nvSpPr>
          <p:spPr>
            <a:xfrm>
              <a:off x="406300" y="6236575"/>
              <a:ext cx="501200" cy="28375"/>
            </a:xfrm>
            <a:custGeom>
              <a:avLst/>
              <a:gdLst/>
              <a:ahLst/>
              <a:cxnLst/>
              <a:rect l="l" t="t" r="r" b="b"/>
              <a:pathLst>
                <a:path w="20048" h="1135" extrusionOk="0">
                  <a:moveTo>
                    <a:pt x="0" y="0"/>
                  </a:moveTo>
                  <a:lnTo>
                    <a:pt x="0" y="401"/>
                  </a:lnTo>
                  <a:lnTo>
                    <a:pt x="20048" y="1135"/>
                  </a:lnTo>
                  <a:lnTo>
                    <a:pt x="20048" y="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7"/>
            <p:cNvSpPr/>
            <p:nvPr/>
          </p:nvSpPr>
          <p:spPr>
            <a:xfrm>
              <a:off x="415475" y="6334975"/>
              <a:ext cx="443675" cy="46725"/>
            </a:xfrm>
            <a:custGeom>
              <a:avLst/>
              <a:gdLst/>
              <a:ahLst/>
              <a:cxnLst/>
              <a:rect l="l" t="t" r="r" b="b"/>
              <a:pathLst>
                <a:path w="17747" h="1869" extrusionOk="0">
                  <a:moveTo>
                    <a:pt x="34" y="1"/>
                  </a:moveTo>
                  <a:lnTo>
                    <a:pt x="0" y="434"/>
                  </a:lnTo>
                  <a:lnTo>
                    <a:pt x="17713" y="1869"/>
                  </a:lnTo>
                  <a:lnTo>
                    <a:pt x="17746" y="14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7"/>
            <p:cNvSpPr/>
            <p:nvPr/>
          </p:nvSpPr>
          <p:spPr>
            <a:xfrm>
              <a:off x="464675" y="6485075"/>
              <a:ext cx="377800" cy="10875"/>
            </a:xfrm>
            <a:custGeom>
              <a:avLst/>
              <a:gdLst/>
              <a:ahLst/>
              <a:cxnLst/>
              <a:rect l="l" t="t" r="r" b="b"/>
              <a:pathLst>
                <a:path w="15112" h="435" extrusionOk="0">
                  <a:moveTo>
                    <a:pt x="0" y="1"/>
                  </a:moveTo>
                  <a:lnTo>
                    <a:pt x="0" y="435"/>
                  </a:lnTo>
                  <a:lnTo>
                    <a:pt x="15111" y="435"/>
                  </a:lnTo>
                  <a:lnTo>
                    <a:pt x="15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7"/>
            <p:cNvSpPr/>
            <p:nvPr/>
          </p:nvSpPr>
          <p:spPr>
            <a:xfrm>
              <a:off x="115250" y="6283275"/>
              <a:ext cx="209350" cy="243525"/>
            </a:xfrm>
            <a:custGeom>
              <a:avLst/>
              <a:gdLst/>
              <a:ahLst/>
              <a:cxnLst/>
              <a:rect l="l" t="t" r="r" b="b"/>
              <a:pathLst>
                <a:path w="8374" h="9741" extrusionOk="0">
                  <a:moveTo>
                    <a:pt x="1" y="0"/>
                  </a:moveTo>
                  <a:lnTo>
                    <a:pt x="1435" y="9307"/>
                  </a:lnTo>
                  <a:lnTo>
                    <a:pt x="8373" y="9741"/>
                  </a:lnTo>
                  <a:lnTo>
                    <a:pt x="7506" y="8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7"/>
            <p:cNvSpPr/>
            <p:nvPr/>
          </p:nvSpPr>
          <p:spPr>
            <a:xfrm>
              <a:off x="318725" y="6314125"/>
              <a:ext cx="155975" cy="212675"/>
            </a:xfrm>
            <a:custGeom>
              <a:avLst/>
              <a:gdLst/>
              <a:ahLst/>
              <a:cxnLst/>
              <a:rect l="l" t="t" r="r" b="b"/>
              <a:pathLst>
                <a:path w="6239" h="8507" extrusionOk="0">
                  <a:moveTo>
                    <a:pt x="1" y="1"/>
                  </a:moveTo>
                  <a:lnTo>
                    <a:pt x="1335" y="8507"/>
                  </a:lnTo>
                  <a:lnTo>
                    <a:pt x="3470" y="8340"/>
                  </a:lnTo>
                  <a:cubicBezTo>
                    <a:pt x="6239" y="196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7"/>
            <p:cNvSpPr/>
            <p:nvPr/>
          </p:nvSpPr>
          <p:spPr>
            <a:xfrm>
              <a:off x="680650" y="6614300"/>
              <a:ext cx="35050" cy="54625"/>
            </a:xfrm>
            <a:custGeom>
              <a:avLst/>
              <a:gdLst/>
              <a:ahLst/>
              <a:cxnLst/>
              <a:rect l="l" t="t" r="r" b="b"/>
              <a:pathLst>
                <a:path w="1402" h="2185" extrusionOk="0">
                  <a:moveTo>
                    <a:pt x="471" y="0"/>
                  </a:moveTo>
                  <a:cubicBezTo>
                    <a:pt x="459" y="0"/>
                    <a:pt x="446" y="1"/>
                    <a:pt x="434" y="2"/>
                  </a:cubicBezTo>
                  <a:cubicBezTo>
                    <a:pt x="134" y="102"/>
                    <a:pt x="1" y="636"/>
                    <a:pt x="134" y="1236"/>
                  </a:cubicBezTo>
                  <a:cubicBezTo>
                    <a:pt x="255" y="1779"/>
                    <a:pt x="593" y="2185"/>
                    <a:pt x="878" y="2185"/>
                  </a:cubicBezTo>
                  <a:cubicBezTo>
                    <a:pt x="909" y="2185"/>
                    <a:pt x="939" y="2180"/>
                    <a:pt x="968" y="2170"/>
                  </a:cubicBezTo>
                  <a:cubicBezTo>
                    <a:pt x="1268" y="2104"/>
                    <a:pt x="1402" y="1570"/>
                    <a:pt x="1268" y="970"/>
                  </a:cubicBezTo>
                  <a:cubicBezTo>
                    <a:pt x="1172" y="423"/>
                    <a:pt x="797" y="0"/>
                    <a:pt x="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7"/>
            <p:cNvSpPr/>
            <p:nvPr/>
          </p:nvSpPr>
          <p:spPr>
            <a:xfrm>
              <a:off x="243675" y="6633475"/>
              <a:ext cx="35050" cy="54450"/>
            </a:xfrm>
            <a:custGeom>
              <a:avLst/>
              <a:gdLst/>
              <a:ahLst/>
              <a:cxnLst/>
              <a:rect l="l" t="t" r="r" b="b"/>
              <a:pathLst>
                <a:path w="1402" h="2178" extrusionOk="0">
                  <a:moveTo>
                    <a:pt x="507" y="1"/>
                  </a:moveTo>
                  <a:cubicBezTo>
                    <a:pt x="494" y="1"/>
                    <a:pt x="481" y="1"/>
                    <a:pt x="468" y="2"/>
                  </a:cubicBezTo>
                  <a:cubicBezTo>
                    <a:pt x="134" y="69"/>
                    <a:pt x="1" y="636"/>
                    <a:pt x="134" y="1203"/>
                  </a:cubicBezTo>
                  <a:cubicBezTo>
                    <a:pt x="289" y="1791"/>
                    <a:pt x="615" y="2178"/>
                    <a:pt x="902" y="2178"/>
                  </a:cubicBezTo>
                  <a:cubicBezTo>
                    <a:pt x="924" y="2178"/>
                    <a:pt x="946" y="2176"/>
                    <a:pt x="968" y="2171"/>
                  </a:cubicBezTo>
                  <a:cubicBezTo>
                    <a:pt x="1302" y="2071"/>
                    <a:pt x="1402" y="1537"/>
                    <a:pt x="1302" y="936"/>
                  </a:cubicBezTo>
                  <a:cubicBezTo>
                    <a:pt x="1173" y="391"/>
                    <a:pt x="829" y="1"/>
                    <a:pt x="5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7"/>
            <p:cNvSpPr/>
            <p:nvPr/>
          </p:nvSpPr>
          <p:spPr>
            <a:xfrm>
              <a:off x="144450" y="6359150"/>
              <a:ext cx="66725" cy="106775"/>
            </a:xfrm>
            <a:custGeom>
              <a:avLst/>
              <a:gdLst/>
              <a:ahLst/>
              <a:cxnLst/>
              <a:rect l="l" t="t" r="r" b="b"/>
              <a:pathLst>
                <a:path w="2669" h="4271" extrusionOk="0">
                  <a:moveTo>
                    <a:pt x="1334" y="1"/>
                  </a:moveTo>
                  <a:cubicBezTo>
                    <a:pt x="601" y="1"/>
                    <a:pt x="0" y="968"/>
                    <a:pt x="0" y="2136"/>
                  </a:cubicBezTo>
                  <a:cubicBezTo>
                    <a:pt x="0" y="3303"/>
                    <a:pt x="601" y="4271"/>
                    <a:pt x="1334" y="4271"/>
                  </a:cubicBezTo>
                  <a:cubicBezTo>
                    <a:pt x="2102" y="4271"/>
                    <a:pt x="2669" y="3303"/>
                    <a:pt x="2669" y="2136"/>
                  </a:cubicBezTo>
                  <a:cubicBezTo>
                    <a:pt x="2669" y="935"/>
                    <a:pt x="2102" y="1"/>
                    <a:pt x="1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7"/>
            <p:cNvSpPr/>
            <p:nvPr/>
          </p:nvSpPr>
          <p:spPr>
            <a:xfrm>
              <a:off x="215325" y="6355000"/>
              <a:ext cx="70900" cy="114275"/>
            </a:xfrm>
            <a:custGeom>
              <a:avLst/>
              <a:gdLst/>
              <a:ahLst/>
              <a:cxnLst/>
              <a:rect l="l" t="t" r="r" b="b"/>
              <a:pathLst>
                <a:path w="2836" h="4571" extrusionOk="0">
                  <a:moveTo>
                    <a:pt x="1435" y="0"/>
                  </a:moveTo>
                  <a:cubicBezTo>
                    <a:pt x="634" y="0"/>
                    <a:pt x="0" y="1034"/>
                    <a:pt x="0" y="2302"/>
                  </a:cubicBezTo>
                  <a:cubicBezTo>
                    <a:pt x="0" y="3536"/>
                    <a:pt x="634" y="4570"/>
                    <a:pt x="1435" y="4570"/>
                  </a:cubicBezTo>
                  <a:cubicBezTo>
                    <a:pt x="2202" y="4570"/>
                    <a:pt x="2836" y="3536"/>
                    <a:pt x="2836" y="2302"/>
                  </a:cubicBezTo>
                  <a:cubicBezTo>
                    <a:pt x="2836" y="1001"/>
                    <a:pt x="2202" y="0"/>
                    <a:pt x="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7"/>
            <p:cNvSpPr/>
            <p:nvPr/>
          </p:nvSpPr>
          <p:spPr>
            <a:xfrm>
              <a:off x="177800" y="6387525"/>
              <a:ext cx="25050" cy="47550"/>
            </a:xfrm>
            <a:custGeom>
              <a:avLst/>
              <a:gdLst/>
              <a:ahLst/>
              <a:cxnLst/>
              <a:rect l="l" t="t" r="r" b="b"/>
              <a:pathLst>
                <a:path w="1002" h="1902" extrusionOk="0">
                  <a:moveTo>
                    <a:pt x="501" y="0"/>
                  </a:moveTo>
                  <a:cubicBezTo>
                    <a:pt x="201" y="0"/>
                    <a:pt x="0" y="400"/>
                    <a:pt x="0" y="967"/>
                  </a:cubicBezTo>
                  <a:cubicBezTo>
                    <a:pt x="0" y="1501"/>
                    <a:pt x="201" y="1901"/>
                    <a:pt x="501" y="1901"/>
                  </a:cubicBezTo>
                  <a:cubicBezTo>
                    <a:pt x="801" y="1901"/>
                    <a:pt x="1001" y="1501"/>
                    <a:pt x="1001" y="967"/>
                  </a:cubicBezTo>
                  <a:cubicBezTo>
                    <a:pt x="1001" y="467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7"/>
            <p:cNvSpPr/>
            <p:nvPr/>
          </p:nvSpPr>
          <p:spPr>
            <a:xfrm>
              <a:off x="219500" y="6392475"/>
              <a:ext cx="25025" cy="48425"/>
            </a:xfrm>
            <a:custGeom>
              <a:avLst/>
              <a:gdLst/>
              <a:ahLst/>
              <a:cxnLst/>
              <a:rect l="l" t="t" r="r" b="b"/>
              <a:pathLst>
                <a:path w="1001" h="1937" extrusionOk="0">
                  <a:moveTo>
                    <a:pt x="531" y="1"/>
                  </a:moveTo>
                  <a:cubicBezTo>
                    <a:pt x="521" y="1"/>
                    <a:pt x="511" y="1"/>
                    <a:pt x="501" y="2"/>
                  </a:cubicBezTo>
                  <a:cubicBezTo>
                    <a:pt x="200" y="2"/>
                    <a:pt x="0" y="436"/>
                    <a:pt x="0" y="970"/>
                  </a:cubicBezTo>
                  <a:cubicBezTo>
                    <a:pt x="0" y="1503"/>
                    <a:pt x="200" y="1937"/>
                    <a:pt x="501" y="1937"/>
                  </a:cubicBezTo>
                  <a:cubicBezTo>
                    <a:pt x="801" y="1937"/>
                    <a:pt x="1001" y="1503"/>
                    <a:pt x="1001" y="970"/>
                  </a:cubicBezTo>
                  <a:cubicBezTo>
                    <a:pt x="1001" y="454"/>
                    <a:pt x="814" y="1"/>
                    <a:pt x="5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7"/>
            <p:cNvSpPr/>
            <p:nvPr/>
          </p:nvSpPr>
          <p:spPr>
            <a:xfrm>
              <a:off x="24350" y="6531775"/>
              <a:ext cx="175150" cy="89600"/>
            </a:xfrm>
            <a:custGeom>
              <a:avLst/>
              <a:gdLst/>
              <a:ahLst/>
              <a:cxnLst/>
              <a:rect l="l" t="t" r="r" b="b"/>
              <a:pathLst>
                <a:path w="7006" h="3584" extrusionOk="0">
                  <a:moveTo>
                    <a:pt x="1" y="1"/>
                  </a:moveTo>
                  <a:cubicBezTo>
                    <a:pt x="1" y="1"/>
                    <a:pt x="1" y="3036"/>
                    <a:pt x="2603" y="3503"/>
                  </a:cubicBezTo>
                  <a:cubicBezTo>
                    <a:pt x="2878" y="3559"/>
                    <a:pt x="3138" y="3584"/>
                    <a:pt x="3384" y="3584"/>
                  </a:cubicBezTo>
                  <a:cubicBezTo>
                    <a:pt x="6107" y="3584"/>
                    <a:pt x="7006" y="468"/>
                    <a:pt x="7006" y="468"/>
                  </a:cubicBezTo>
                  <a:lnTo>
                    <a:pt x="7006" y="468"/>
                  </a:lnTo>
                  <a:cubicBezTo>
                    <a:pt x="5621" y="1210"/>
                    <a:pt x="4442" y="1470"/>
                    <a:pt x="3468" y="1470"/>
                  </a:cubicBezTo>
                  <a:cubicBezTo>
                    <a:pt x="1157" y="147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7"/>
            <p:cNvSpPr/>
            <p:nvPr/>
          </p:nvSpPr>
          <p:spPr>
            <a:xfrm>
              <a:off x="17675" y="6580150"/>
              <a:ext cx="181825" cy="14200"/>
            </a:xfrm>
            <a:custGeom>
              <a:avLst/>
              <a:gdLst/>
              <a:ahLst/>
              <a:cxnLst/>
              <a:rect l="l" t="t" r="r" b="b"/>
              <a:pathLst>
                <a:path w="7273" h="568" extrusionOk="0">
                  <a:moveTo>
                    <a:pt x="1" y="1"/>
                  </a:moveTo>
                  <a:lnTo>
                    <a:pt x="1" y="167"/>
                  </a:lnTo>
                  <a:lnTo>
                    <a:pt x="7273" y="568"/>
                  </a:lnTo>
                  <a:lnTo>
                    <a:pt x="7273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7"/>
            <p:cNvSpPr/>
            <p:nvPr/>
          </p:nvSpPr>
          <p:spPr>
            <a:xfrm>
              <a:off x="61050" y="6554300"/>
              <a:ext cx="15875" cy="68400"/>
            </a:xfrm>
            <a:custGeom>
              <a:avLst/>
              <a:gdLst/>
              <a:ahLst/>
              <a:cxnLst/>
              <a:rect l="l" t="t" r="r" b="b"/>
              <a:pathLst>
                <a:path w="635" h="2736" extrusionOk="0">
                  <a:moveTo>
                    <a:pt x="467" y="1"/>
                  </a:moveTo>
                  <a:lnTo>
                    <a:pt x="0" y="2702"/>
                  </a:lnTo>
                  <a:lnTo>
                    <a:pt x="167" y="2736"/>
                  </a:lnTo>
                  <a:lnTo>
                    <a:pt x="634" y="34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7"/>
            <p:cNvSpPr/>
            <p:nvPr/>
          </p:nvSpPr>
          <p:spPr>
            <a:xfrm>
              <a:off x="101900" y="6565975"/>
              <a:ext cx="9200" cy="65075"/>
            </a:xfrm>
            <a:custGeom>
              <a:avLst/>
              <a:gdLst/>
              <a:ahLst/>
              <a:cxnLst/>
              <a:rect l="l" t="t" r="r" b="b"/>
              <a:pathLst>
                <a:path w="368" h="2603" extrusionOk="0">
                  <a:moveTo>
                    <a:pt x="201" y="1"/>
                  </a:moveTo>
                  <a:lnTo>
                    <a:pt x="1" y="2602"/>
                  </a:lnTo>
                  <a:lnTo>
                    <a:pt x="168" y="2602"/>
                  </a:lnTo>
                  <a:lnTo>
                    <a:pt x="368" y="3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7"/>
            <p:cNvSpPr/>
            <p:nvPr/>
          </p:nvSpPr>
          <p:spPr>
            <a:xfrm>
              <a:off x="136925" y="6544300"/>
              <a:ext cx="13375" cy="84250"/>
            </a:xfrm>
            <a:custGeom>
              <a:avLst/>
              <a:gdLst/>
              <a:ahLst/>
              <a:cxnLst/>
              <a:rect l="l" t="t" r="r" b="b"/>
              <a:pathLst>
                <a:path w="535" h="3370" extrusionOk="0">
                  <a:moveTo>
                    <a:pt x="1" y="0"/>
                  </a:moveTo>
                  <a:lnTo>
                    <a:pt x="368" y="3369"/>
                  </a:lnTo>
                  <a:lnTo>
                    <a:pt x="535" y="3336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7"/>
            <p:cNvSpPr/>
            <p:nvPr/>
          </p:nvSpPr>
          <p:spPr>
            <a:xfrm>
              <a:off x="1281925" y="6507300"/>
              <a:ext cx="452850" cy="156325"/>
            </a:xfrm>
            <a:custGeom>
              <a:avLst/>
              <a:gdLst/>
              <a:ahLst/>
              <a:cxnLst/>
              <a:rect l="l" t="t" r="r" b="b"/>
              <a:pathLst>
                <a:path w="18114" h="6253" extrusionOk="0">
                  <a:moveTo>
                    <a:pt x="8797" y="0"/>
                  </a:moveTo>
                  <a:cubicBezTo>
                    <a:pt x="2910" y="0"/>
                    <a:pt x="0" y="1447"/>
                    <a:pt x="0" y="1447"/>
                  </a:cubicBezTo>
                  <a:cubicBezTo>
                    <a:pt x="0" y="1447"/>
                    <a:pt x="3445" y="6252"/>
                    <a:pt x="8705" y="6252"/>
                  </a:cubicBezTo>
                  <a:cubicBezTo>
                    <a:pt x="11429" y="6252"/>
                    <a:pt x="14641" y="4963"/>
                    <a:pt x="18113" y="1047"/>
                  </a:cubicBezTo>
                  <a:cubicBezTo>
                    <a:pt x="14447" y="271"/>
                    <a:pt x="11343" y="0"/>
                    <a:pt x="8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7"/>
            <p:cNvSpPr/>
            <p:nvPr/>
          </p:nvSpPr>
          <p:spPr>
            <a:xfrm>
              <a:off x="1251900" y="6128625"/>
              <a:ext cx="452025" cy="494075"/>
            </a:xfrm>
            <a:custGeom>
              <a:avLst/>
              <a:gdLst/>
              <a:ahLst/>
              <a:cxnLst/>
              <a:rect l="l" t="t" r="r" b="b"/>
              <a:pathLst>
                <a:path w="18081" h="19763" extrusionOk="0">
                  <a:moveTo>
                    <a:pt x="9697" y="1"/>
                  </a:moveTo>
                  <a:cubicBezTo>
                    <a:pt x="9625" y="1"/>
                    <a:pt x="9550" y="6"/>
                    <a:pt x="9474" y="15"/>
                  </a:cubicBezTo>
                  <a:cubicBezTo>
                    <a:pt x="5538" y="516"/>
                    <a:pt x="6905" y="10156"/>
                    <a:pt x="6905" y="10156"/>
                  </a:cubicBezTo>
                  <a:lnTo>
                    <a:pt x="2769" y="9889"/>
                  </a:lnTo>
                  <a:cubicBezTo>
                    <a:pt x="2769" y="9889"/>
                    <a:pt x="2899" y="6351"/>
                    <a:pt x="1896" y="6351"/>
                  </a:cubicBezTo>
                  <a:cubicBezTo>
                    <a:pt x="1763" y="6351"/>
                    <a:pt x="1610" y="6413"/>
                    <a:pt x="1435" y="6553"/>
                  </a:cubicBezTo>
                  <a:cubicBezTo>
                    <a:pt x="0" y="7721"/>
                    <a:pt x="234" y="12157"/>
                    <a:pt x="234" y="12157"/>
                  </a:cubicBezTo>
                  <a:lnTo>
                    <a:pt x="6405" y="11690"/>
                  </a:lnTo>
                  <a:lnTo>
                    <a:pt x="6872" y="19763"/>
                  </a:lnTo>
                  <a:lnTo>
                    <a:pt x="6872" y="19729"/>
                  </a:lnTo>
                  <a:lnTo>
                    <a:pt x="13343" y="19729"/>
                  </a:lnTo>
                  <a:lnTo>
                    <a:pt x="14044" y="13025"/>
                  </a:lnTo>
                  <a:lnTo>
                    <a:pt x="18080" y="13425"/>
                  </a:lnTo>
                  <a:cubicBezTo>
                    <a:pt x="18080" y="13425"/>
                    <a:pt x="17504" y="7981"/>
                    <a:pt x="15943" y="7981"/>
                  </a:cubicBezTo>
                  <a:cubicBezTo>
                    <a:pt x="15911" y="7981"/>
                    <a:pt x="15878" y="7983"/>
                    <a:pt x="15845" y="7988"/>
                  </a:cubicBezTo>
                  <a:cubicBezTo>
                    <a:pt x="14211" y="8188"/>
                    <a:pt x="15845" y="11690"/>
                    <a:pt x="15845" y="11690"/>
                  </a:cubicBezTo>
                  <a:lnTo>
                    <a:pt x="13043" y="12091"/>
                  </a:lnTo>
                  <a:cubicBezTo>
                    <a:pt x="13043" y="12091"/>
                    <a:pt x="13364" y="1"/>
                    <a:pt x="9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7"/>
            <p:cNvSpPr/>
            <p:nvPr/>
          </p:nvSpPr>
          <p:spPr>
            <a:xfrm>
              <a:off x="1439525" y="6204875"/>
              <a:ext cx="34225" cy="342775"/>
            </a:xfrm>
            <a:custGeom>
              <a:avLst/>
              <a:gdLst/>
              <a:ahLst/>
              <a:cxnLst/>
              <a:rect l="l" t="t" r="r" b="b"/>
              <a:pathLst>
                <a:path w="1369" h="13711" extrusionOk="0">
                  <a:moveTo>
                    <a:pt x="368" y="1"/>
                  </a:moveTo>
                  <a:lnTo>
                    <a:pt x="1" y="34"/>
                  </a:lnTo>
                  <a:lnTo>
                    <a:pt x="1002" y="13711"/>
                  </a:lnTo>
                  <a:lnTo>
                    <a:pt x="1368" y="13677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7"/>
            <p:cNvSpPr/>
            <p:nvPr/>
          </p:nvSpPr>
          <p:spPr>
            <a:xfrm>
              <a:off x="1475400" y="6290775"/>
              <a:ext cx="14200" cy="181000"/>
            </a:xfrm>
            <a:custGeom>
              <a:avLst/>
              <a:gdLst/>
              <a:ahLst/>
              <a:cxnLst/>
              <a:rect l="l" t="t" r="r" b="b"/>
              <a:pathLst>
                <a:path w="568" h="7240" extrusionOk="0">
                  <a:moveTo>
                    <a:pt x="0" y="1"/>
                  </a:moveTo>
                  <a:lnTo>
                    <a:pt x="200" y="7239"/>
                  </a:lnTo>
                  <a:lnTo>
                    <a:pt x="567" y="7239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7"/>
            <p:cNvSpPr/>
            <p:nvPr/>
          </p:nvSpPr>
          <p:spPr>
            <a:xfrm>
              <a:off x="1515425" y="6173200"/>
              <a:ext cx="21700" cy="374450"/>
            </a:xfrm>
            <a:custGeom>
              <a:avLst/>
              <a:gdLst/>
              <a:ahLst/>
              <a:cxnLst/>
              <a:rect l="l" t="t" r="r" b="b"/>
              <a:pathLst>
                <a:path w="868" h="14978" extrusionOk="0">
                  <a:moveTo>
                    <a:pt x="367" y="0"/>
                  </a:moveTo>
                  <a:lnTo>
                    <a:pt x="0" y="34"/>
                  </a:lnTo>
                  <a:lnTo>
                    <a:pt x="501" y="14978"/>
                  </a:lnTo>
                  <a:lnTo>
                    <a:pt x="868" y="14978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7"/>
            <p:cNvSpPr/>
            <p:nvPr/>
          </p:nvSpPr>
          <p:spPr>
            <a:xfrm>
              <a:off x="1270250" y="6404200"/>
              <a:ext cx="82575" cy="9200"/>
            </a:xfrm>
            <a:custGeom>
              <a:avLst/>
              <a:gdLst/>
              <a:ahLst/>
              <a:cxnLst/>
              <a:rect l="l" t="t" r="r" b="b"/>
              <a:pathLst>
                <a:path w="3303" h="368" extrusionOk="0">
                  <a:moveTo>
                    <a:pt x="0" y="0"/>
                  </a:moveTo>
                  <a:lnTo>
                    <a:pt x="0" y="367"/>
                  </a:lnTo>
                  <a:lnTo>
                    <a:pt x="3303" y="367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7"/>
            <p:cNvSpPr/>
            <p:nvPr/>
          </p:nvSpPr>
          <p:spPr>
            <a:xfrm>
              <a:off x="1291100" y="6387525"/>
              <a:ext cx="140125" cy="13350"/>
            </a:xfrm>
            <a:custGeom>
              <a:avLst/>
              <a:gdLst/>
              <a:ahLst/>
              <a:cxnLst/>
              <a:rect l="l" t="t" r="r" b="b"/>
              <a:pathLst>
                <a:path w="5605" h="534" extrusionOk="0">
                  <a:moveTo>
                    <a:pt x="34" y="0"/>
                  </a:moveTo>
                  <a:lnTo>
                    <a:pt x="0" y="367"/>
                  </a:lnTo>
                  <a:lnTo>
                    <a:pt x="5604" y="534"/>
                  </a:lnTo>
                  <a:lnTo>
                    <a:pt x="5604" y="1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7"/>
            <p:cNvSpPr/>
            <p:nvPr/>
          </p:nvSpPr>
          <p:spPr>
            <a:xfrm>
              <a:off x="1587975" y="6420050"/>
              <a:ext cx="99250" cy="23350"/>
            </a:xfrm>
            <a:custGeom>
              <a:avLst/>
              <a:gdLst/>
              <a:ahLst/>
              <a:cxnLst/>
              <a:rect l="l" t="t" r="r" b="b"/>
              <a:pathLst>
                <a:path w="3970" h="934" extrusionOk="0">
                  <a:moveTo>
                    <a:pt x="3937" y="0"/>
                  </a:moveTo>
                  <a:lnTo>
                    <a:pt x="0" y="567"/>
                  </a:lnTo>
                  <a:lnTo>
                    <a:pt x="67" y="934"/>
                  </a:lnTo>
                  <a:lnTo>
                    <a:pt x="3970" y="367"/>
                  </a:lnTo>
                  <a:lnTo>
                    <a:pt x="39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7"/>
            <p:cNvSpPr/>
            <p:nvPr/>
          </p:nvSpPr>
          <p:spPr>
            <a:xfrm>
              <a:off x="1629675" y="6436725"/>
              <a:ext cx="63400" cy="14200"/>
            </a:xfrm>
            <a:custGeom>
              <a:avLst/>
              <a:gdLst/>
              <a:ahLst/>
              <a:cxnLst/>
              <a:rect l="l" t="t" r="r" b="b"/>
              <a:pathLst>
                <a:path w="2536" h="568" extrusionOk="0">
                  <a:moveTo>
                    <a:pt x="2502" y="0"/>
                  </a:moveTo>
                  <a:lnTo>
                    <a:pt x="0" y="200"/>
                  </a:lnTo>
                  <a:lnTo>
                    <a:pt x="34" y="567"/>
                  </a:lnTo>
                  <a:lnTo>
                    <a:pt x="2535" y="367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7"/>
            <p:cNvSpPr/>
            <p:nvPr/>
          </p:nvSpPr>
          <p:spPr>
            <a:xfrm>
              <a:off x="1282750" y="6533450"/>
              <a:ext cx="452025" cy="226025"/>
            </a:xfrm>
            <a:custGeom>
              <a:avLst/>
              <a:gdLst/>
              <a:ahLst/>
              <a:cxnLst/>
              <a:rect l="l" t="t" r="r" b="b"/>
              <a:pathLst>
                <a:path w="18081" h="9041" extrusionOk="0">
                  <a:moveTo>
                    <a:pt x="18080" y="1"/>
                  </a:moveTo>
                  <a:cubicBezTo>
                    <a:pt x="14988" y="1463"/>
                    <a:pt x="11803" y="1934"/>
                    <a:pt x="8984" y="1934"/>
                  </a:cubicBezTo>
                  <a:cubicBezTo>
                    <a:pt x="3896" y="1934"/>
                    <a:pt x="1" y="401"/>
                    <a:pt x="1" y="401"/>
                  </a:cubicBezTo>
                  <a:lnTo>
                    <a:pt x="1" y="401"/>
                  </a:lnTo>
                  <a:lnTo>
                    <a:pt x="3537" y="9040"/>
                  </a:lnTo>
                  <a:lnTo>
                    <a:pt x="14444" y="9040"/>
                  </a:lnTo>
                  <a:lnTo>
                    <a:pt x="180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7"/>
            <p:cNvSpPr/>
            <p:nvPr/>
          </p:nvSpPr>
          <p:spPr>
            <a:xfrm>
              <a:off x="1307775" y="6567650"/>
              <a:ext cx="399475" cy="74250"/>
            </a:xfrm>
            <a:custGeom>
              <a:avLst/>
              <a:gdLst/>
              <a:ahLst/>
              <a:cxnLst/>
              <a:rect l="l" t="t" r="r" b="b"/>
              <a:pathLst>
                <a:path w="15979" h="2970" extrusionOk="0">
                  <a:moveTo>
                    <a:pt x="15311" y="0"/>
                  </a:moveTo>
                  <a:lnTo>
                    <a:pt x="13944" y="1701"/>
                  </a:lnTo>
                  <a:lnTo>
                    <a:pt x="12810" y="701"/>
                  </a:lnTo>
                  <a:lnTo>
                    <a:pt x="11509" y="2302"/>
                  </a:lnTo>
                  <a:lnTo>
                    <a:pt x="10508" y="1168"/>
                  </a:lnTo>
                  <a:lnTo>
                    <a:pt x="9274" y="2469"/>
                  </a:lnTo>
                  <a:lnTo>
                    <a:pt x="8006" y="1168"/>
                  </a:lnTo>
                  <a:lnTo>
                    <a:pt x="6739" y="2469"/>
                  </a:lnTo>
                  <a:lnTo>
                    <a:pt x="5504" y="1435"/>
                  </a:lnTo>
                  <a:lnTo>
                    <a:pt x="4103" y="2469"/>
                  </a:lnTo>
                  <a:lnTo>
                    <a:pt x="3069" y="701"/>
                  </a:lnTo>
                  <a:lnTo>
                    <a:pt x="1668" y="1968"/>
                  </a:lnTo>
                  <a:lnTo>
                    <a:pt x="267" y="467"/>
                  </a:lnTo>
                  <a:lnTo>
                    <a:pt x="0" y="667"/>
                  </a:lnTo>
                  <a:lnTo>
                    <a:pt x="1635" y="2502"/>
                  </a:lnTo>
                  <a:lnTo>
                    <a:pt x="2969" y="1268"/>
                  </a:lnTo>
                  <a:lnTo>
                    <a:pt x="3970" y="2969"/>
                  </a:lnTo>
                  <a:lnTo>
                    <a:pt x="5471" y="1868"/>
                  </a:lnTo>
                  <a:lnTo>
                    <a:pt x="6772" y="2969"/>
                  </a:lnTo>
                  <a:lnTo>
                    <a:pt x="8006" y="1668"/>
                  </a:lnTo>
                  <a:lnTo>
                    <a:pt x="9274" y="2969"/>
                  </a:lnTo>
                  <a:lnTo>
                    <a:pt x="10508" y="1701"/>
                  </a:lnTo>
                  <a:lnTo>
                    <a:pt x="11509" y="2836"/>
                  </a:lnTo>
                  <a:lnTo>
                    <a:pt x="12843" y="1268"/>
                  </a:lnTo>
                  <a:lnTo>
                    <a:pt x="14010" y="2202"/>
                  </a:lnTo>
                  <a:lnTo>
                    <a:pt x="15245" y="667"/>
                  </a:lnTo>
                  <a:lnTo>
                    <a:pt x="15645" y="1601"/>
                  </a:lnTo>
                  <a:lnTo>
                    <a:pt x="15978" y="1468"/>
                  </a:lnTo>
                  <a:lnTo>
                    <a:pt x="15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7"/>
            <p:cNvSpPr/>
            <p:nvPr/>
          </p:nvSpPr>
          <p:spPr>
            <a:xfrm>
              <a:off x="1331125" y="6618525"/>
              <a:ext cx="357775" cy="45875"/>
            </a:xfrm>
            <a:custGeom>
              <a:avLst/>
              <a:gdLst/>
              <a:ahLst/>
              <a:cxnLst/>
              <a:rect l="l" t="t" r="r" b="b"/>
              <a:pathLst>
                <a:path w="14311" h="1835" extrusionOk="0">
                  <a:moveTo>
                    <a:pt x="14177" y="0"/>
                  </a:moveTo>
                  <a:cubicBezTo>
                    <a:pt x="11425" y="1150"/>
                    <a:pt x="8407" y="1474"/>
                    <a:pt x="5870" y="1474"/>
                  </a:cubicBezTo>
                  <a:cubicBezTo>
                    <a:pt x="2595" y="1474"/>
                    <a:pt x="123" y="934"/>
                    <a:pt x="67" y="934"/>
                  </a:cubicBezTo>
                  <a:lnTo>
                    <a:pt x="0" y="1268"/>
                  </a:lnTo>
                  <a:cubicBezTo>
                    <a:pt x="34" y="1301"/>
                    <a:pt x="2569" y="1835"/>
                    <a:pt x="5905" y="1835"/>
                  </a:cubicBezTo>
                  <a:cubicBezTo>
                    <a:pt x="8440" y="1835"/>
                    <a:pt x="11509" y="1501"/>
                    <a:pt x="14311" y="334"/>
                  </a:cubicBezTo>
                  <a:lnTo>
                    <a:pt x="14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7"/>
            <p:cNvSpPr/>
            <p:nvPr/>
          </p:nvSpPr>
          <p:spPr>
            <a:xfrm>
              <a:off x="1367825" y="6704400"/>
              <a:ext cx="291900" cy="35050"/>
            </a:xfrm>
            <a:custGeom>
              <a:avLst/>
              <a:gdLst/>
              <a:ahLst/>
              <a:cxnLst/>
              <a:rect l="l" t="t" r="r" b="b"/>
              <a:pathLst>
                <a:path w="11676" h="1402" extrusionOk="0">
                  <a:moveTo>
                    <a:pt x="11542" y="1"/>
                  </a:moveTo>
                  <a:cubicBezTo>
                    <a:pt x="9372" y="848"/>
                    <a:pt x="6956" y="1090"/>
                    <a:pt x="4902" y="1090"/>
                  </a:cubicBezTo>
                  <a:cubicBezTo>
                    <a:pt x="2186" y="1090"/>
                    <a:pt x="105" y="668"/>
                    <a:pt x="67" y="668"/>
                  </a:cubicBezTo>
                  <a:lnTo>
                    <a:pt x="0" y="1002"/>
                  </a:lnTo>
                  <a:cubicBezTo>
                    <a:pt x="33" y="1002"/>
                    <a:pt x="2068" y="1402"/>
                    <a:pt x="4837" y="1402"/>
                  </a:cubicBezTo>
                  <a:cubicBezTo>
                    <a:pt x="6905" y="1402"/>
                    <a:pt x="9407" y="1168"/>
                    <a:pt x="11675" y="301"/>
                  </a:cubicBezTo>
                  <a:lnTo>
                    <a:pt x="115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7"/>
            <p:cNvSpPr/>
            <p:nvPr/>
          </p:nvSpPr>
          <p:spPr>
            <a:xfrm>
              <a:off x="1348625" y="6653550"/>
              <a:ext cx="324425" cy="75075"/>
            </a:xfrm>
            <a:custGeom>
              <a:avLst/>
              <a:gdLst/>
              <a:ahLst/>
              <a:cxnLst/>
              <a:rect l="l" t="t" r="r" b="b"/>
              <a:pathLst>
                <a:path w="12977" h="3003" extrusionOk="0">
                  <a:moveTo>
                    <a:pt x="12176" y="0"/>
                  </a:moveTo>
                  <a:lnTo>
                    <a:pt x="11176" y="1401"/>
                  </a:lnTo>
                  <a:lnTo>
                    <a:pt x="10108" y="400"/>
                  </a:lnTo>
                  <a:lnTo>
                    <a:pt x="8974" y="2168"/>
                  </a:lnTo>
                  <a:lnTo>
                    <a:pt x="7806" y="834"/>
                  </a:lnTo>
                  <a:lnTo>
                    <a:pt x="6539" y="2435"/>
                  </a:lnTo>
                  <a:lnTo>
                    <a:pt x="5138" y="867"/>
                  </a:lnTo>
                  <a:lnTo>
                    <a:pt x="3937" y="2202"/>
                  </a:lnTo>
                  <a:lnTo>
                    <a:pt x="2603" y="567"/>
                  </a:lnTo>
                  <a:lnTo>
                    <a:pt x="1268" y="1901"/>
                  </a:lnTo>
                  <a:lnTo>
                    <a:pt x="268" y="967"/>
                  </a:lnTo>
                  <a:lnTo>
                    <a:pt x="1" y="1234"/>
                  </a:lnTo>
                  <a:lnTo>
                    <a:pt x="1268" y="2402"/>
                  </a:lnTo>
                  <a:lnTo>
                    <a:pt x="2603" y="1067"/>
                  </a:lnTo>
                  <a:lnTo>
                    <a:pt x="3937" y="2735"/>
                  </a:lnTo>
                  <a:lnTo>
                    <a:pt x="5138" y="1368"/>
                  </a:lnTo>
                  <a:lnTo>
                    <a:pt x="6539" y="3002"/>
                  </a:lnTo>
                  <a:lnTo>
                    <a:pt x="7840" y="1401"/>
                  </a:lnTo>
                  <a:lnTo>
                    <a:pt x="9007" y="2735"/>
                  </a:lnTo>
                  <a:lnTo>
                    <a:pt x="10141" y="934"/>
                  </a:lnTo>
                  <a:lnTo>
                    <a:pt x="11209" y="1935"/>
                  </a:lnTo>
                  <a:lnTo>
                    <a:pt x="12210" y="567"/>
                  </a:lnTo>
                  <a:lnTo>
                    <a:pt x="12677" y="1101"/>
                  </a:lnTo>
                  <a:lnTo>
                    <a:pt x="12977" y="867"/>
                  </a:lnTo>
                  <a:lnTo>
                    <a:pt x="121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47"/>
          <p:cNvGrpSpPr/>
          <p:nvPr/>
        </p:nvGrpSpPr>
        <p:grpSpPr>
          <a:xfrm flipH="1">
            <a:off x="1102592" y="683905"/>
            <a:ext cx="1876302" cy="1714160"/>
            <a:chOff x="9235925" y="5997225"/>
            <a:chExt cx="2315850" cy="2115725"/>
          </a:xfrm>
        </p:grpSpPr>
        <p:sp>
          <p:nvSpPr>
            <p:cNvPr id="1723" name="Google Shape;1723;p47"/>
            <p:cNvSpPr/>
            <p:nvPr/>
          </p:nvSpPr>
          <p:spPr>
            <a:xfrm>
              <a:off x="9235925" y="5997225"/>
              <a:ext cx="2264150" cy="2115725"/>
            </a:xfrm>
            <a:custGeom>
              <a:avLst/>
              <a:gdLst/>
              <a:ahLst/>
              <a:cxnLst/>
              <a:rect l="l" t="t" r="r" b="b"/>
              <a:pathLst>
                <a:path w="90566" h="84629" extrusionOk="0">
                  <a:moveTo>
                    <a:pt x="29088" y="49303"/>
                  </a:moveTo>
                  <a:lnTo>
                    <a:pt x="29088" y="49303"/>
                  </a:lnTo>
                  <a:cubicBezTo>
                    <a:pt x="29288" y="49370"/>
                    <a:pt x="29522" y="49470"/>
                    <a:pt x="29755" y="49536"/>
                  </a:cubicBezTo>
                  <a:cubicBezTo>
                    <a:pt x="29589" y="49603"/>
                    <a:pt x="29455" y="49636"/>
                    <a:pt x="29355" y="49670"/>
                  </a:cubicBezTo>
                  <a:cubicBezTo>
                    <a:pt x="29222" y="49536"/>
                    <a:pt x="29122" y="49436"/>
                    <a:pt x="29088" y="49303"/>
                  </a:cubicBezTo>
                  <a:close/>
                  <a:moveTo>
                    <a:pt x="32691" y="50537"/>
                  </a:moveTo>
                  <a:cubicBezTo>
                    <a:pt x="34459" y="51104"/>
                    <a:pt x="36127" y="51504"/>
                    <a:pt x="37628" y="51805"/>
                  </a:cubicBezTo>
                  <a:lnTo>
                    <a:pt x="35426" y="53839"/>
                  </a:lnTo>
                  <a:cubicBezTo>
                    <a:pt x="35259" y="54006"/>
                    <a:pt x="35126" y="54173"/>
                    <a:pt x="35026" y="54340"/>
                  </a:cubicBezTo>
                  <a:cubicBezTo>
                    <a:pt x="34892" y="54340"/>
                    <a:pt x="34759" y="54373"/>
                    <a:pt x="34626" y="54373"/>
                  </a:cubicBezTo>
                  <a:cubicBezTo>
                    <a:pt x="34058" y="54373"/>
                    <a:pt x="33458" y="54206"/>
                    <a:pt x="32924" y="53973"/>
                  </a:cubicBezTo>
                  <a:cubicBezTo>
                    <a:pt x="33591" y="52539"/>
                    <a:pt x="33258" y="51771"/>
                    <a:pt x="33124" y="51338"/>
                  </a:cubicBezTo>
                  <a:cubicBezTo>
                    <a:pt x="33024" y="51037"/>
                    <a:pt x="32891" y="50804"/>
                    <a:pt x="32691" y="50537"/>
                  </a:cubicBezTo>
                  <a:close/>
                  <a:moveTo>
                    <a:pt x="52238" y="67816"/>
                  </a:moveTo>
                  <a:lnTo>
                    <a:pt x="52405" y="68316"/>
                  </a:lnTo>
                  <a:lnTo>
                    <a:pt x="52138" y="68850"/>
                  </a:lnTo>
                  <a:cubicBezTo>
                    <a:pt x="52038" y="69050"/>
                    <a:pt x="51905" y="69284"/>
                    <a:pt x="51871" y="69517"/>
                  </a:cubicBezTo>
                  <a:lnTo>
                    <a:pt x="50437" y="72620"/>
                  </a:lnTo>
                  <a:cubicBezTo>
                    <a:pt x="50537" y="71552"/>
                    <a:pt x="50403" y="69984"/>
                    <a:pt x="49703" y="68216"/>
                  </a:cubicBezTo>
                  <a:cubicBezTo>
                    <a:pt x="50604" y="68150"/>
                    <a:pt x="51471" y="67983"/>
                    <a:pt x="52238" y="67816"/>
                  </a:cubicBezTo>
                  <a:close/>
                  <a:moveTo>
                    <a:pt x="46267" y="1"/>
                  </a:moveTo>
                  <a:cubicBezTo>
                    <a:pt x="35126" y="1"/>
                    <a:pt x="24352" y="4504"/>
                    <a:pt x="16613" y="12310"/>
                  </a:cubicBezTo>
                  <a:cubicBezTo>
                    <a:pt x="11676" y="17347"/>
                    <a:pt x="8874" y="22984"/>
                    <a:pt x="8907" y="27787"/>
                  </a:cubicBezTo>
                  <a:cubicBezTo>
                    <a:pt x="9041" y="36627"/>
                    <a:pt x="12576" y="43199"/>
                    <a:pt x="19448" y="47435"/>
                  </a:cubicBezTo>
                  <a:cubicBezTo>
                    <a:pt x="19148" y="47602"/>
                    <a:pt x="18914" y="47835"/>
                    <a:pt x="18647" y="48102"/>
                  </a:cubicBezTo>
                  <a:cubicBezTo>
                    <a:pt x="18147" y="48702"/>
                    <a:pt x="17947" y="49536"/>
                    <a:pt x="18114" y="50370"/>
                  </a:cubicBezTo>
                  <a:cubicBezTo>
                    <a:pt x="18180" y="50604"/>
                    <a:pt x="18214" y="50837"/>
                    <a:pt x="18381" y="51171"/>
                  </a:cubicBezTo>
                  <a:cubicBezTo>
                    <a:pt x="17113" y="51938"/>
                    <a:pt x="17013" y="53206"/>
                    <a:pt x="17013" y="53372"/>
                  </a:cubicBezTo>
                  <a:cubicBezTo>
                    <a:pt x="16946" y="54140"/>
                    <a:pt x="17213" y="54874"/>
                    <a:pt x="17747" y="55507"/>
                  </a:cubicBezTo>
                  <a:cubicBezTo>
                    <a:pt x="17914" y="55707"/>
                    <a:pt x="18214" y="56008"/>
                    <a:pt x="18781" y="56308"/>
                  </a:cubicBezTo>
                  <a:cubicBezTo>
                    <a:pt x="18714" y="56775"/>
                    <a:pt x="18714" y="57175"/>
                    <a:pt x="18848" y="57642"/>
                  </a:cubicBezTo>
                  <a:cubicBezTo>
                    <a:pt x="18948" y="58143"/>
                    <a:pt x="19615" y="59777"/>
                    <a:pt x="22050" y="59777"/>
                  </a:cubicBezTo>
                  <a:cubicBezTo>
                    <a:pt x="23084" y="59777"/>
                    <a:pt x="24518" y="59443"/>
                    <a:pt x="25619" y="59143"/>
                  </a:cubicBezTo>
                  <a:cubicBezTo>
                    <a:pt x="26720" y="60544"/>
                    <a:pt x="27921" y="61478"/>
                    <a:pt x="29055" y="62045"/>
                  </a:cubicBezTo>
                  <a:cubicBezTo>
                    <a:pt x="29622" y="62946"/>
                    <a:pt x="30423" y="63780"/>
                    <a:pt x="31523" y="64514"/>
                  </a:cubicBezTo>
                  <a:cubicBezTo>
                    <a:pt x="30856" y="65514"/>
                    <a:pt x="30456" y="66615"/>
                    <a:pt x="30289" y="67616"/>
                  </a:cubicBezTo>
                  <a:lnTo>
                    <a:pt x="23718" y="61712"/>
                  </a:lnTo>
                  <a:cubicBezTo>
                    <a:pt x="23251" y="61311"/>
                    <a:pt x="22684" y="61111"/>
                    <a:pt x="22050" y="61111"/>
                  </a:cubicBezTo>
                  <a:cubicBezTo>
                    <a:pt x="21750" y="61111"/>
                    <a:pt x="21516" y="61145"/>
                    <a:pt x="21216" y="61211"/>
                  </a:cubicBezTo>
                  <a:lnTo>
                    <a:pt x="1769" y="68050"/>
                  </a:lnTo>
                  <a:cubicBezTo>
                    <a:pt x="1002" y="68350"/>
                    <a:pt x="401" y="68984"/>
                    <a:pt x="201" y="69784"/>
                  </a:cubicBezTo>
                  <a:cubicBezTo>
                    <a:pt x="1" y="70551"/>
                    <a:pt x="168" y="71385"/>
                    <a:pt x="701" y="72019"/>
                  </a:cubicBezTo>
                  <a:lnTo>
                    <a:pt x="10542" y="83728"/>
                  </a:lnTo>
                  <a:cubicBezTo>
                    <a:pt x="11042" y="84328"/>
                    <a:pt x="11743" y="84628"/>
                    <a:pt x="12443" y="84628"/>
                  </a:cubicBezTo>
                  <a:cubicBezTo>
                    <a:pt x="12843" y="84628"/>
                    <a:pt x="13244" y="84528"/>
                    <a:pt x="13577" y="84328"/>
                  </a:cubicBezTo>
                  <a:lnTo>
                    <a:pt x="32858" y="74421"/>
                  </a:lnTo>
                  <a:cubicBezTo>
                    <a:pt x="33591" y="74054"/>
                    <a:pt x="34092" y="73353"/>
                    <a:pt x="34192" y="72519"/>
                  </a:cubicBezTo>
                  <a:lnTo>
                    <a:pt x="34192" y="72052"/>
                  </a:lnTo>
                  <a:cubicBezTo>
                    <a:pt x="34792" y="72186"/>
                    <a:pt x="35426" y="72253"/>
                    <a:pt x="36027" y="72253"/>
                  </a:cubicBezTo>
                  <a:cubicBezTo>
                    <a:pt x="37561" y="72253"/>
                    <a:pt x="38795" y="71852"/>
                    <a:pt x="39763" y="71152"/>
                  </a:cubicBezTo>
                  <a:cubicBezTo>
                    <a:pt x="41097" y="73554"/>
                    <a:pt x="43599" y="74888"/>
                    <a:pt x="46868" y="74888"/>
                  </a:cubicBezTo>
                  <a:cubicBezTo>
                    <a:pt x="47235" y="74888"/>
                    <a:pt x="47601" y="74888"/>
                    <a:pt x="47968" y="74854"/>
                  </a:cubicBezTo>
                  <a:cubicBezTo>
                    <a:pt x="48569" y="74821"/>
                    <a:pt x="49103" y="74554"/>
                    <a:pt x="49469" y="74187"/>
                  </a:cubicBezTo>
                  <a:lnTo>
                    <a:pt x="49469" y="74187"/>
                  </a:lnTo>
                  <a:lnTo>
                    <a:pt x="49269" y="74588"/>
                  </a:lnTo>
                  <a:cubicBezTo>
                    <a:pt x="49103" y="74854"/>
                    <a:pt x="48969" y="75155"/>
                    <a:pt x="48902" y="75422"/>
                  </a:cubicBezTo>
                  <a:lnTo>
                    <a:pt x="48769" y="75688"/>
                  </a:lnTo>
                  <a:cubicBezTo>
                    <a:pt x="48602" y="75922"/>
                    <a:pt x="48435" y="76222"/>
                    <a:pt x="48402" y="76522"/>
                  </a:cubicBezTo>
                  <a:lnTo>
                    <a:pt x="48135" y="77023"/>
                  </a:lnTo>
                  <a:cubicBezTo>
                    <a:pt x="47635" y="78157"/>
                    <a:pt x="47968" y="79424"/>
                    <a:pt x="49036" y="80158"/>
                  </a:cubicBezTo>
                  <a:cubicBezTo>
                    <a:pt x="52071" y="82193"/>
                    <a:pt x="55240" y="83227"/>
                    <a:pt x="58543" y="83227"/>
                  </a:cubicBezTo>
                  <a:cubicBezTo>
                    <a:pt x="64580" y="83227"/>
                    <a:pt x="68717" y="79658"/>
                    <a:pt x="68883" y="79491"/>
                  </a:cubicBezTo>
                  <a:cubicBezTo>
                    <a:pt x="69651" y="78757"/>
                    <a:pt x="69917" y="77657"/>
                    <a:pt x="69551" y="76689"/>
                  </a:cubicBezTo>
                  <a:lnTo>
                    <a:pt x="69250" y="75989"/>
                  </a:lnTo>
                  <a:cubicBezTo>
                    <a:pt x="69217" y="75588"/>
                    <a:pt x="69050" y="75255"/>
                    <a:pt x="68817" y="74988"/>
                  </a:cubicBezTo>
                  <a:lnTo>
                    <a:pt x="68750" y="74821"/>
                  </a:lnTo>
                  <a:cubicBezTo>
                    <a:pt x="68717" y="74387"/>
                    <a:pt x="68550" y="74021"/>
                    <a:pt x="68283" y="73687"/>
                  </a:cubicBezTo>
                  <a:lnTo>
                    <a:pt x="66548" y="69317"/>
                  </a:lnTo>
                  <a:cubicBezTo>
                    <a:pt x="66482" y="68917"/>
                    <a:pt x="66315" y="68550"/>
                    <a:pt x="66115" y="68250"/>
                  </a:cubicBezTo>
                  <a:cubicBezTo>
                    <a:pt x="66081" y="68016"/>
                    <a:pt x="65981" y="67749"/>
                    <a:pt x="65881" y="67516"/>
                  </a:cubicBezTo>
                  <a:lnTo>
                    <a:pt x="70284" y="61311"/>
                  </a:lnTo>
                  <a:cubicBezTo>
                    <a:pt x="70718" y="60711"/>
                    <a:pt x="70885" y="59977"/>
                    <a:pt x="70651" y="59243"/>
                  </a:cubicBezTo>
                  <a:cubicBezTo>
                    <a:pt x="70485" y="58543"/>
                    <a:pt x="69984" y="57976"/>
                    <a:pt x="69317" y="57642"/>
                  </a:cubicBezTo>
                  <a:lnTo>
                    <a:pt x="67115" y="56541"/>
                  </a:lnTo>
                  <a:cubicBezTo>
                    <a:pt x="66749" y="56375"/>
                    <a:pt x="66382" y="56308"/>
                    <a:pt x="65981" y="56308"/>
                  </a:cubicBezTo>
                  <a:cubicBezTo>
                    <a:pt x="65081" y="56308"/>
                    <a:pt x="64213" y="56808"/>
                    <a:pt x="63780" y="57642"/>
                  </a:cubicBezTo>
                  <a:lnTo>
                    <a:pt x="63713" y="57809"/>
                  </a:lnTo>
                  <a:lnTo>
                    <a:pt x="61478" y="57342"/>
                  </a:lnTo>
                  <a:cubicBezTo>
                    <a:pt x="61445" y="57309"/>
                    <a:pt x="61411" y="57209"/>
                    <a:pt x="61311" y="57175"/>
                  </a:cubicBezTo>
                  <a:cubicBezTo>
                    <a:pt x="60878" y="56675"/>
                    <a:pt x="60211" y="56408"/>
                    <a:pt x="59543" y="56408"/>
                  </a:cubicBezTo>
                  <a:lnTo>
                    <a:pt x="59210" y="56408"/>
                  </a:lnTo>
                  <a:lnTo>
                    <a:pt x="56575" y="56742"/>
                  </a:lnTo>
                  <a:cubicBezTo>
                    <a:pt x="56141" y="56808"/>
                    <a:pt x="55774" y="56975"/>
                    <a:pt x="55474" y="57175"/>
                  </a:cubicBezTo>
                  <a:cubicBezTo>
                    <a:pt x="54940" y="56975"/>
                    <a:pt x="54373" y="56842"/>
                    <a:pt x="53739" y="56808"/>
                  </a:cubicBezTo>
                  <a:cubicBezTo>
                    <a:pt x="53706" y="55874"/>
                    <a:pt x="53139" y="55040"/>
                    <a:pt x="52305" y="54673"/>
                  </a:cubicBezTo>
                  <a:lnTo>
                    <a:pt x="50637" y="53406"/>
                  </a:lnTo>
                  <a:cubicBezTo>
                    <a:pt x="51137" y="53372"/>
                    <a:pt x="51638" y="53339"/>
                    <a:pt x="52205" y="53306"/>
                  </a:cubicBezTo>
                  <a:cubicBezTo>
                    <a:pt x="52238" y="53339"/>
                    <a:pt x="52238" y="53406"/>
                    <a:pt x="52272" y="53473"/>
                  </a:cubicBezTo>
                  <a:cubicBezTo>
                    <a:pt x="52705" y="54240"/>
                    <a:pt x="53472" y="54807"/>
                    <a:pt x="54373" y="54840"/>
                  </a:cubicBezTo>
                  <a:cubicBezTo>
                    <a:pt x="54406" y="54840"/>
                    <a:pt x="55274" y="54874"/>
                    <a:pt x="56708" y="54874"/>
                  </a:cubicBezTo>
                  <a:cubicBezTo>
                    <a:pt x="62912" y="54874"/>
                    <a:pt x="78090" y="53973"/>
                    <a:pt x="85629" y="45634"/>
                  </a:cubicBezTo>
                  <a:cubicBezTo>
                    <a:pt x="89565" y="41597"/>
                    <a:pt x="90566" y="35360"/>
                    <a:pt x="88597" y="28621"/>
                  </a:cubicBezTo>
                  <a:cubicBezTo>
                    <a:pt x="85762" y="18914"/>
                    <a:pt x="76189" y="6672"/>
                    <a:pt x="57942" y="1635"/>
                  </a:cubicBezTo>
                  <a:cubicBezTo>
                    <a:pt x="54073" y="535"/>
                    <a:pt x="50137" y="1"/>
                    <a:pt x="46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7"/>
            <p:cNvSpPr/>
            <p:nvPr/>
          </p:nvSpPr>
          <p:spPr>
            <a:xfrm>
              <a:off x="9763800" y="6187375"/>
              <a:ext cx="1095825" cy="1155025"/>
            </a:xfrm>
            <a:custGeom>
              <a:avLst/>
              <a:gdLst/>
              <a:ahLst/>
              <a:cxnLst/>
              <a:rect l="l" t="t" r="r" b="b"/>
              <a:pathLst>
                <a:path w="43833" h="46201" extrusionOk="0">
                  <a:moveTo>
                    <a:pt x="25019" y="0"/>
                  </a:moveTo>
                  <a:cubicBezTo>
                    <a:pt x="24852" y="167"/>
                    <a:pt x="1" y="12376"/>
                    <a:pt x="1" y="12376"/>
                  </a:cubicBezTo>
                  <a:lnTo>
                    <a:pt x="1" y="33191"/>
                  </a:lnTo>
                  <a:cubicBezTo>
                    <a:pt x="4437" y="39829"/>
                    <a:pt x="17814" y="42064"/>
                    <a:pt x="20882" y="42497"/>
                  </a:cubicBezTo>
                  <a:lnTo>
                    <a:pt x="20582" y="43898"/>
                  </a:lnTo>
                  <a:lnTo>
                    <a:pt x="20482" y="46100"/>
                  </a:lnTo>
                  <a:lnTo>
                    <a:pt x="23251" y="46200"/>
                  </a:lnTo>
                  <a:lnTo>
                    <a:pt x="23684" y="45533"/>
                  </a:lnTo>
                  <a:lnTo>
                    <a:pt x="23518" y="44332"/>
                  </a:lnTo>
                  <a:lnTo>
                    <a:pt x="23418" y="43065"/>
                  </a:lnTo>
                  <a:lnTo>
                    <a:pt x="23418" y="43065"/>
                  </a:lnTo>
                  <a:cubicBezTo>
                    <a:pt x="24326" y="43201"/>
                    <a:pt x="26011" y="43403"/>
                    <a:pt x="28069" y="43403"/>
                  </a:cubicBezTo>
                  <a:cubicBezTo>
                    <a:pt x="31526" y="43403"/>
                    <a:pt x="36037" y="42834"/>
                    <a:pt x="39696" y="40429"/>
                  </a:cubicBezTo>
                  <a:lnTo>
                    <a:pt x="43832" y="12676"/>
                  </a:lnTo>
                  <a:cubicBezTo>
                    <a:pt x="43832" y="12676"/>
                    <a:pt x="25186" y="200"/>
                    <a:pt x="25019" y="0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7"/>
            <p:cNvSpPr/>
            <p:nvPr/>
          </p:nvSpPr>
          <p:spPr>
            <a:xfrm>
              <a:off x="9870550" y="6625650"/>
              <a:ext cx="339425" cy="218050"/>
            </a:xfrm>
            <a:custGeom>
              <a:avLst/>
              <a:gdLst/>
              <a:ahLst/>
              <a:cxnLst/>
              <a:rect l="l" t="t" r="r" b="b"/>
              <a:pathLst>
                <a:path w="13577" h="8722" extrusionOk="0">
                  <a:moveTo>
                    <a:pt x="7212" y="0"/>
                  </a:moveTo>
                  <a:cubicBezTo>
                    <a:pt x="2186" y="0"/>
                    <a:pt x="32" y="6490"/>
                    <a:pt x="1" y="6553"/>
                  </a:cubicBezTo>
                  <a:lnTo>
                    <a:pt x="334" y="6653"/>
                  </a:lnTo>
                  <a:cubicBezTo>
                    <a:pt x="366" y="6558"/>
                    <a:pt x="2461" y="303"/>
                    <a:pt x="7256" y="303"/>
                  </a:cubicBezTo>
                  <a:cubicBezTo>
                    <a:pt x="7488" y="303"/>
                    <a:pt x="7728" y="318"/>
                    <a:pt x="7973" y="349"/>
                  </a:cubicBezTo>
                  <a:cubicBezTo>
                    <a:pt x="13210" y="1016"/>
                    <a:pt x="12376" y="8621"/>
                    <a:pt x="12376" y="8688"/>
                  </a:cubicBezTo>
                  <a:lnTo>
                    <a:pt x="12710" y="8721"/>
                  </a:lnTo>
                  <a:cubicBezTo>
                    <a:pt x="12743" y="8655"/>
                    <a:pt x="13577" y="682"/>
                    <a:pt x="7973" y="49"/>
                  </a:cubicBezTo>
                  <a:cubicBezTo>
                    <a:pt x="7713" y="16"/>
                    <a:pt x="7459" y="0"/>
                    <a:pt x="7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7"/>
            <p:cNvSpPr/>
            <p:nvPr/>
          </p:nvSpPr>
          <p:spPr>
            <a:xfrm>
              <a:off x="9848025" y="6737775"/>
              <a:ext cx="44225" cy="21700"/>
            </a:xfrm>
            <a:custGeom>
              <a:avLst/>
              <a:gdLst/>
              <a:ahLst/>
              <a:cxnLst/>
              <a:rect l="l" t="t" r="r" b="b"/>
              <a:pathLst>
                <a:path w="1769" h="868" extrusionOk="0">
                  <a:moveTo>
                    <a:pt x="101" y="0"/>
                  </a:moveTo>
                  <a:lnTo>
                    <a:pt x="1" y="300"/>
                  </a:lnTo>
                  <a:lnTo>
                    <a:pt x="1669" y="867"/>
                  </a:lnTo>
                  <a:lnTo>
                    <a:pt x="1769" y="5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7"/>
            <p:cNvSpPr/>
            <p:nvPr/>
          </p:nvSpPr>
          <p:spPr>
            <a:xfrm>
              <a:off x="9864725" y="6704400"/>
              <a:ext cx="35050" cy="39225"/>
            </a:xfrm>
            <a:custGeom>
              <a:avLst/>
              <a:gdLst/>
              <a:ahLst/>
              <a:cxnLst/>
              <a:rect l="l" t="t" r="r" b="b"/>
              <a:pathLst>
                <a:path w="1402" h="1569" extrusionOk="0">
                  <a:moveTo>
                    <a:pt x="234" y="1"/>
                  </a:moveTo>
                  <a:lnTo>
                    <a:pt x="0" y="201"/>
                  </a:lnTo>
                  <a:lnTo>
                    <a:pt x="1168" y="1569"/>
                  </a:lnTo>
                  <a:lnTo>
                    <a:pt x="1401" y="133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7"/>
            <p:cNvSpPr/>
            <p:nvPr/>
          </p:nvSpPr>
          <p:spPr>
            <a:xfrm>
              <a:off x="9888900" y="6684400"/>
              <a:ext cx="23375" cy="40050"/>
            </a:xfrm>
            <a:custGeom>
              <a:avLst/>
              <a:gdLst/>
              <a:ahLst/>
              <a:cxnLst/>
              <a:rect l="l" t="t" r="r" b="b"/>
              <a:pathLst>
                <a:path w="935" h="1602" extrusionOk="0">
                  <a:moveTo>
                    <a:pt x="301" y="0"/>
                  </a:moveTo>
                  <a:lnTo>
                    <a:pt x="0" y="134"/>
                  </a:lnTo>
                  <a:lnTo>
                    <a:pt x="634" y="1601"/>
                  </a:lnTo>
                  <a:lnTo>
                    <a:pt x="934" y="146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7"/>
            <p:cNvSpPr/>
            <p:nvPr/>
          </p:nvSpPr>
          <p:spPr>
            <a:xfrm>
              <a:off x="10263325" y="6683250"/>
              <a:ext cx="338600" cy="239675"/>
            </a:xfrm>
            <a:custGeom>
              <a:avLst/>
              <a:gdLst/>
              <a:ahLst/>
              <a:cxnLst/>
              <a:rect l="l" t="t" r="r" b="b"/>
              <a:pathLst>
                <a:path w="13544" h="9587" extrusionOk="0">
                  <a:moveTo>
                    <a:pt x="6584" y="0"/>
                  </a:moveTo>
                  <a:cubicBezTo>
                    <a:pt x="1909" y="0"/>
                    <a:pt x="31" y="6723"/>
                    <a:pt x="1" y="6784"/>
                  </a:cubicBezTo>
                  <a:lnTo>
                    <a:pt x="334" y="6884"/>
                  </a:lnTo>
                  <a:cubicBezTo>
                    <a:pt x="334" y="6793"/>
                    <a:pt x="2155" y="342"/>
                    <a:pt x="6567" y="342"/>
                  </a:cubicBezTo>
                  <a:cubicBezTo>
                    <a:pt x="6969" y="342"/>
                    <a:pt x="7393" y="396"/>
                    <a:pt x="7840" y="513"/>
                  </a:cubicBezTo>
                  <a:cubicBezTo>
                    <a:pt x="13210" y="1914"/>
                    <a:pt x="12810" y="9453"/>
                    <a:pt x="12810" y="9553"/>
                  </a:cubicBezTo>
                  <a:lnTo>
                    <a:pt x="13144" y="9586"/>
                  </a:lnTo>
                  <a:cubicBezTo>
                    <a:pt x="13144" y="9520"/>
                    <a:pt x="13544" y="1681"/>
                    <a:pt x="7940" y="180"/>
                  </a:cubicBezTo>
                  <a:cubicBezTo>
                    <a:pt x="7464" y="56"/>
                    <a:pt x="7012" y="0"/>
                    <a:pt x="6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7"/>
            <p:cNvSpPr/>
            <p:nvPr/>
          </p:nvSpPr>
          <p:spPr>
            <a:xfrm>
              <a:off x="10585225" y="6879525"/>
              <a:ext cx="50075" cy="11700"/>
            </a:xfrm>
            <a:custGeom>
              <a:avLst/>
              <a:gdLst/>
              <a:ahLst/>
              <a:cxnLst/>
              <a:rect l="l" t="t" r="r" b="b"/>
              <a:pathLst>
                <a:path w="2003" h="468" extrusionOk="0">
                  <a:moveTo>
                    <a:pt x="34" y="1"/>
                  </a:moveTo>
                  <a:lnTo>
                    <a:pt x="1" y="334"/>
                  </a:lnTo>
                  <a:lnTo>
                    <a:pt x="1969" y="468"/>
                  </a:lnTo>
                  <a:lnTo>
                    <a:pt x="2002" y="13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7"/>
            <p:cNvSpPr/>
            <p:nvPr/>
          </p:nvSpPr>
          <p:spPr>
            <a:xfrm>
              <a:off x="10584400" y="6845350"/>
              <a:ext cx="45875" cy="25875"/>
            </a:xfrm>
            <a:custGeom>
              <a:avLst/>
              <a:gdLst/>
              <a:ahLst/>
              <a:cxnLst/>
              <a:rect l="l" t="t" r="r" b="b"/>
              <a:pathLst>
                <a:path w="1835" h="1035" extrusionOk="0">
                  <a:moveTo>
                    <a:pt x="1735" y="0"/>
                  </a:moveTo>
                  <a:lnTo>
                    <a:pt x="0" y="734"/>
                  </a:lnTo>
                  <a:lnTo>
                    <a:pt x="100" y="1034"/>
                  </a:lnTo>
                  <a:lnTo>
                    <a:pt x="1835" y="300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7"/>
            <p:cNvSpPr/>
            <p:nvPr/>
          </p:nvSpPr>
          <p:spPr>
            <a:xfrm>
              <a:off x="10579400" y="6815325"/>
              <a:ext cx="38375" cy="34200"/>
            </a:xfrm>
            <a:custGeom>
              <a:avLst/>
              <a:gdLst/>
              <a:ahLst/>
              <a:cxnLst/>
              <a:rect l="l" t="t" r="r" b="b"/>
              <a:pathLst>
                <a:path w="1535" h="1368" extrusionOk="0">
                  <a:moveTo>
                    <a:pt x="1335" y="0"/>
                  </a:moveTo>
                  <a:lnTo>
                    <a:pt x="0" y="1134"/>
                  </a:lnTo>
                  <a:lnTo>
                    <a:pt x="200" y="1368"/>
                  </a:lnTo>
                  <a:lnTo>
                    <a:pt x="1535" y="267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7"/>
            <p:cNvSpPr/>
            <p:nvPr/>
          </p:nvSpPr>
          <p:spPr>
            <a:xfrm>
              <a:off x="9995650" y="6521775"/>
              <a:ext cx="190975" cy="83425"/>
            </a:xfrm>
            <a:custGeom>
              <a:avLst/>
              <a:gdLst/>
              <a:ahLst/>
              <a:cxnLst/>
              <a:rect l="l" t="t" r="r" b="b"/>
              <a:pathLst>
                <a:path w="7639" h="3337" extrusionOk="0">
                  <a:moveTo>
                    <a:pt x="0" y="1"/>
                  </a:moveTo>
                  <a:lnTo>
                    <a:pt x="200" y="3336"/>
                  </a:lnTo>
                  <a:lnTo>
                    <a:pt x="7639" y="12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7"/>
            <p:cNvSpPr/>
            <p:nvPr/>
          </p:nvSpPr>
          <p:spPr>
            <a:xfrm>
              <a:off x="10363400" y="6559300"/>
              <a:ext cx="190175" cy="118450"/>
            </a:xfrm>
            <a:custGeom>
              <a:avLst/>
              <a:gdLst/>
              <a:ahLst/>
              <a:cxnLst/>
              <a:rect l="l" t="t" r="r" b="b"/>
              <a:pathLst>
                <a:path w="7607" h="4738" extrusionOk="0">
                  <a:moveTo>
                    <a:pt x="1435" y="1"/>
                  </a:moveTo>
                  <a:lnTo>
                    <a:pt x="1" y="3036"/>
                  </a:lnTo>
                  <a:lnTo>
                    <a:pt x="7606" y="4737"/>
                  </a:lnTo>
                  <a:lnTo>
                    <a:pt x="7606" y="473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7"/>
            <p:cNvSpPr/>
            <p:nvPr/>
          </p:nvSpPr>
          <p:spPr>
            <a:xfrm>
              <a:off x="10089050" y="6766950"/>
              <a:ext cx="316075" cy="406150"/>
            </a:xfrm>
            <a:custGeom>
              <a:avLst/>
              <a:gdLst/>
              <a:ahLst/>
              <a:cxnLst/>
              <a:rect l="l" t="t" r="r" b="b"/>
              <a:pathLst>
                <a:path w="12643" h="16246" extrusionOk="0">
                  <a:moveTo>
                    <a:pt x="5471" y="1"/>
                  </a:moveTo>
                  <a:lnTo>
                    <a:pt x="3736" y="4404"/>
                  </a:lnTo>
                  <a:cubicBezTo>
                    <a:pt x="3262" y="3929"/>
                    <a:pt x="1948" y="2826"/>
                    <a:pt x="1046" y="2826"/>
                  </a:cubicBezTo>
                  <a:cubicBezTo>
                    <a:pt x="996" y="2826"/>
                    <a:pt x="948" y="2829"/>
                    <a:pt x="901" y="2836"/>
                  </a:cubicBezTo>
                  <a:cubicBezTo>
                    <a:pt x="634" y="2869"/>
                    <a:pt x="434" y="3003"/>
                    <a:pt x="300" y="3236"/>
                  </a:cubicBezTo>
                  <a:cubicBezTo>
                    <a:pt x="0" y="3837"/>
                    <a:pt x="234" y="4704"/>
                    <a:pt x="834" y="5471"/>
                  </a:cubicBezTo>
                  <a:cubicBezTo>
                    <a:pt x="1430" y="6141"/>
                    <a:pt x="2432" y="6738"/>
                    <a:pt x="3731" y="6738"/>
                  </a:cubicBezTo>
                  <a:cubicBezTo>
                    <a:pt x="4177" y="6738"/>
                    <a:pt x="4659" y="6667"/>
                    <a:pt x="5171" y="6505"/>
                  </a:cubicBezTo>
                  <a:lnTo>
                    <a:pt x="5171" y="6505"/>
                  </a:lnTo>
                  <a:lnTo>
                    <a:pt x="5104" y="8273"/>
                  </a:lnTo>
                  <a:lnTo>
                    <a:pt x="5237" y="8340"/>
                  </a:lnTo>
                  <a:cubicBezTo>
                    <a:pt x="5272" y="8357"/>
                    <a:pt x="5692" y="8482"/>
                    <a:pt x="6233" y="8482"/>
                  </a:cubicBezTo>
                  <a:cubicBezTo>
                    <a:pt x="6735" y="8482"/>
                    <a:pt x="7341" y="8374"/>
                    <a:pt x="7839" y="7973"/>
                  </a:cubicBezTo>
                  <a:cubicBezTo>
                    <a:pt x="8440" y="7506"/>
                    <a:pt x="8706" y="6772"/>
                    <a:pt x="8706" y="5771"/>
                  </a:cubicBezTo>
                  <a:cubicBezTo>
                    <a:pt x="9640" y="6939"/>
                    <a:pt x="12276" y="10575"/>
                    <a:pt x="11942" y="13844"/>
                  </a:cubicBezTo>
                  <a:cubicBezTo>
                    <a:pt x="11842" y="14711"/>
                    <a:pt x="11508" y="15345"/>
                    <a:pt x="10941" y="15679"/>
                  </a:cubicBezTo>
                  <a:cubicBezTo>
                    <a:pt x="10609" y="15860"/>
                    <a:pt x="10217" y="15930"/>
                    <a:pt x="9809" y="15930"/>
                  </a:cubicBezTo>
                  <a:cubicBezTo>
                    <a:pt x="8414" y="15930"/>
                    <a:pt x="6831" y="15111"/>
                    <a:pt x="6805" y="15111"/>
                  </a:cubicBezTo>
                  <a:lnTo>
                    <a:pt x="6638" y="15412"/>
                  </a:lnTo>
                  <a:cubicBezTo>
                    <a:pt x="6772" y="15478"/>
                    <a:pt x="8306" y="16246"/>
                    <a:pt x="9774" y="16246"/>
                  </a:cubicBezTo>
                  <a:cubicBezTo>
                    <a:pt x="10274" y="16246"/>
                    <a:pt x="10741" y="16179"/>
                    <a:pt x="11075" y="16012"/>
                  </a:cubicBezTo>
                  <a:cubicBezTo>
                    <a:pt x="11742" y="15612"/>
                    <a:pt x="12142" y="14911"/>
                    <a:pt x="12242" y="13877"/>
                  </a:cubicBezTo>
                  <a:cubicBezTo>
                    <a:pt x="12643" y="9841"/>
                    <a:pt x="8806" y="5371"/>
                    <a:pt x="8640" y="5204"/>
                  </a:cubicBezTo>
                  <a:lnTo>
                    <a:pt x="8306" y="4837"/>
                  </a:lnTo>
                  <a:lnTo>
                    <a:pt x="8339" y="5338"/>
                  </a:lnTo>
                  <a:cubicBezTo>
                    <a:pt x="8440" y="6439"/>
                    <a:pt x="8173" y="7239"/>
                    <a:pt x="7639" y="7706"/>
                  </a:cubicBezTo>
                  <a:cubicBezTo>
                    <a:pt x="7217" y="8070"/>
                    <a:pt x="6674" y="8170"/>
                    <a:pt x="6219" y="8170"/>
                  </a:cubicBezTo>
                  <a:cubicBezTo>
                    <a:pt x="5882" y="8170"/>
                    <a:pt x="5593" y="8116"/>
                    <a:pt x="5437" y="8073"/>
                  </a:cubicBezTo>
                  <a:lnTo>
                    <a:pt x="5504" y="6038"/>
                  </a:lnTo>
                  <a:lnTo>
                    <a:pt x="5271" y="6138"/>
                  </a:lnTo>
                  <a:cubicBezTo>
                    <a:pt x="4710" y="6338"/>
                    <a:pt x="4188" y="6424"/>
                    <a:pt x="3710" y="6424"/>
                  </a:cubicBezTo>
                  <a:cubicBezTo>
                    <a:pt x="2510" y="6424"/>
                    <a:pt x="1593" y="5882"/>
                    <a:pt x="1068" y="5238"/>
                  </a:cubicBezTo>
                  <a:cubicBezTo>
                    <a:pt x="501" y="4637"/>
                    <a:pt x="300" y="3870"/>
                    <a:pt x="567" y="3403"/>
                  </a:cubicBezTo>
                  <a:cubicBezTo>
                    <a:pt x="601" y="3270"/>
                    <a:pt x="734" y="3203"/>
                    <a:pt x="901" y="3170"/>
                  </a:cubicBezTo>
                  <a:cubicBezTo>
                    <a:pt x="936" y="3163"/>
                    <a:pt x="974" y="3160"/>
                    <a:pt x="1012" y="3160"/>
                  </a:cubicBezTo>
                  <a:cubicBezTo>
                    <a:pt x="1777" y="3160"/>
                    <a:pt x="3160" y="4361"/>
                    <a:pt x="3636" y="4837"/>
                  </a:cubicBezTo>
                  <a:lnTo>
                    <a:pt x="3803" y="5004"/>
                  </a:lnTo>
                  <a:lnTo>
                    <a:pt x="5771" y="101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7"/>
            <p:cNvSpPr/>
            <p:nvPr/>
          </p:nvSpPr>
          <p:spPr>
            <a:xfrm>
              <a:off x="10247500" y="6898725"/>
              <a:ext cx="154275" cy="269950"/>
            </a:xfrm>
            <a:custGeom>
              <a:avLst/>
              <a:gdLst/>
              <a:ahLst/>
              <a:cxnLst/>
              <a:rect l="l" t="t" r="r" b="b"/>
              <a:pathLst>
                <a:path w="6171" h="10798" extrusionOk="0">
                  <a:moveTo>
                    <a:pt x="2268" y="0"/>
                  </a:moveTo>
                  <a:lnTo>
                    <a:pt x="2268" y="0"/>
                  </a:lnTo>
                  <a:cubicBezTo>
                    <a:pt x="2268" y="0"/>
                    <a:pt x="2268" y="0"/>
                    <a:pt x="2268" y="0"/>
                  </a:cubicBezTo>
                  <a:lnTo>
                    <a:pt x="2268" y="0"/>
                  </a:lnTo>
                  <a:cubicBezTo>
                    <a:pt x="2268" y="0"/>
                    <a:pt x="2268" y="0"/>
                    <a:pt x="2268" y="0"/>
                  </a:cubicBezTo>
                  <a:close/>
                  <a:moveTo>
                    <a:pt x="2268" y="0"/>
                  </a:moveTo>
                  <a:cubicBezTo>
                    <a:pt x="2435" y="2502"/>
                    <a:pt x="1067" y="3002"/>
                    <a:pt x="0" y="3002"/>
                  </a:cubicBezTo>
                  <a:lnTo>
                    <a:pt x="1935" y="10574"/>
                  </a:lnTo>
                  <a:cubicBezTo>
                    <a:pt x="2401" y="10699"/>
                    <a:pt x="2928" y="10797"/>
                    <a:pt x="3440" y="10797"/>
                  </a:cubicBezTo>
                  <a:cubicBezTo>
                    <a:pt x="4578" y="10797"/>
                    <a:pt x="5643" y="10311"/>
                    <a:pt x="5804" y="8540"/>
                  </a:cubicBezTo>
                  <a:cubicBezTo>
                    <a:pt x="6171" y="4506"/>
                    <a:pt x="2273" y="39"/>
                    <a:pt x="2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7"/>
            <p:cNvSpPr/>
            <p:nvPr/>
          </p:nvSpPr>
          <p:spPr>
            <a:xfrm>
              <a:off x="10261675" y="6922900"/>
              <a:ext cx="87575" cy="66000"/>
            </a:xfrm>
            <a:custGeom>
              <a:avLst/>
              <a:gdLst/>
              <a:ahLst/>
              <a:cxnLst/>
              <a:rect l="l" t="t" r="r" b="b"/>
              <a:pathLst>
                <a:path w="3503" h="2640" extrusionOk="0">
                  <a:moveTo>
                    <a:pt x="1868" y="0"/>
                  </a:moveTo>
                  <a:cubicBezTo>
                    <a:pt x="1768" y="1868"/>
                    <a:pt x="0" y="2135"/>
                    <a:pt x="0" y="2135"/>
                  </a:cubicBezTo>
                  <a:cubicBezTo>
                    <a:pt x="426" y="2506"/>
                    <a:pt x="734" y="2640"/>
                    <a:pt x="957" y="2640"/>
                  </a:cubicBezTo>
                  <a:cubicBezTo>
                    <a:pt x="1535" y="2640"/>
                    <a:pt x="1535" y="1735"/>
                    <a:pt x="1535" y="1735"/>
                  </a:cubicBezTo>
                  <a:cubicBezTo>
                    <a:pt x="1535" y="1735"/>
                    <a:pt x="2137" y="2198"/>
                    <a:pt x="2646" y="2198"/>
                  </a:cubicBezTo>
                  <a:cubicBezTo>
                    <a:pt x="2748" y="2198"/>
                    <a:pt x="2847" y="2180"/>
                    <a:pt x="2936" y="2135"/>
                  </a:cubicBezTo>
                  <a:cubicBezTo>
                    <a:pt x="3503" y="1868"/>
                    <a:pt x="1868" y="0"/>
                    <a:pt x="1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7"/>
            <p:cNvSpPr/>
            <p:nvPr/>
          </p:nvSpPr>
          <p:spPr>
            <a:xfrm>
              <a:off x="10322550" y="7067175"/>
              <a:ext cx="82275" cy="95950"/>
            </a:xfrm>
            <a:custGeom>
              <a:avLst/>
              <a:gdLst/>
              <a:ahLst/>
              <a:cxnLst/>
              <a:rect l="l" t="t" r="r" b="b"/>
              <a:pathLst>
                <a:path w="3291" h="3838" extrusionOk="0">
                  <a:moveTo>
                    <a:pt x="2602" y="0"/>
                  </a:moveTo>
                  <a:lnTo>
                    <a:pt x="2602" y="0"/>
                  </a:lnTo>
                  <a:cubicBezTo>
                    <a:pt x="167" y="200"/>
                    <a:pt x="0" y="3836"/>
                    <a:pt x="0" y="3836"/>
                  </a:cubicBezTo>
                  <a:cubicBezTo>
                    <a:pt x="28" y="3837"/>
                    <a:pt x="56" y="3837"/>
                    <a:pt x="83" y="3837"/>
                  </a:cubicBezTo>
                  <a:cubicBezTo>
                    <a:pt x="3291" y="3837"/>
                    <a:pt x="2602" y="0"/>
                    <a:pt x="2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7"/>
            <p:cNvSpPr/>
            <p:nvPr/>
          </p:nvSpPr>
          <p:spPr>
            <a:xfrm>
              <a:off x="10517600" y="6979600"/>
              <a:ext cx="140675" cy="138750"/>
            </a:xfrm>
            <a:custGeom>
              <a:avLst/>
              <a:gdLst/>
              <a:ahLst/>
              <a:cxnLst/>
              <a:rect l="l" t="t" r="r" b="b"/>
              <a:pathLst>
                <a:path w="5627" h="5550" extrusionOk="0">
                  <a:moveTo>
                    <a:pt x="2139" y="1"/>
                  </a:moveTo>
                  <a:cubicBezTo>
                    <a:pt x="2072" y="34"/>
                    <a:pt x="2005" y="101"/>
                    <a:pt x="1972" y="201"/>
                  </a:cubicBezTo>
                  <a:cubicBezTo>
                    <a:pt x="1171" y="1101"/>
                    <a:pt x="504" y="2269"/>
                    <a:pt x="171" y="3503"/>
                  </a:cubicBezTo>
                  <a:cubicBezTo>
                    <a:pt x="1" y="4154"/>
                    <a:pt x="23" y="5550"/>
                    <a:pt x="849" y="5550"/>
                  </a:cubicBezTo>
                  <a:cubicBezTo>
                    <a:pt x="996" y="5550"/>
                    <a:pt x="1169" y="5506"/>
                    <a:pt x="1371" y="5405"/>
                  </a:cubicBezTo>
                  <a:cubicBezTo>
                    <a:pt x="2125" y="5059"/>
                    <a:pt x="2613" y="3147"/>
                    <a:pt x="3530" y="3147"/>
                  </a:cubicBezTo>
                  <a:cubicBezTo>
                    <a:pt x="3587" y="3147"/>
                    <a:pt x="3646" y="3154"/>
                    <a:pt x="3706" y="3170"/>
                  </a:cubicBezTo>
                  <a:cubicBezTo>
                    <a:pt x="4474" y="3336"/>
                    <a:pt x="4274" y="4704"/>
                    <a:pt x="4841" y="4871"/>
                  </a:cubicBezTo>
                  <a:cubicBezTo>
                    <a:pt x="4884" y="4882"/>
                    <a:pt x="4925" y="4887"/>
                    <a:pt x="4963" y="4887"/>
                  </a:cubicBezTo>
                  <a:cubicBezTo>
                    <a:pt x="5627" y="4887"/>
                    <a:pt x="5502" y="3315"/>
                    <a:pt x="5408" y="2936"/>
                  </a:cubicBezTo>
                  <a:cubicBezTo>
                    <a:pt x="5041" y="1335"/>
                    <a:pt x="3673" y="334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7"/>
            <p:cNvSpPr/>
            <p:nvPr/>
          </p:nvSpPr>
          <p:spPr>
            <a:xfrm>
              <a:off x="9848875" y="6915425"/>
              <a:ext cx="267025" cy="106075"/>
            </a:xfrm>
            <a:custGeom>
              <a:avLst/>
              <a:gdLst/>
              <a:ahLst/>
              <a:cxnLst/>
              <a:rect l="l" t="t" r="r" b="b"/>
              <a:pathLst>
                <a:path w="10681" h="4243" extrusionOk="0">
                  <a:moveTo>
                    <a:pt x="2486" y="0"/>
                  </a:moveTo>
                  <a:cubicBezTo>
                    <a:pt x="1645" y="0"/>
                    <a:pt x="628" y="1084"/>
                    <a:pt x="0" y="2201"/>
                  </a:cubicBezTo>
                  <a:cubicBezTo>
                    <a:pt x="401" y="2301"/>
                    <a:pt x="768" y="2468"/>
                    <a:pt x="1168" y="2601"/>
                  </a:cubicBezTo>
                  <a:cubicBezTo>
                    <a:pt x="3570" y="3435"/>
                    <a:pt x="6005" y="4102"/>
                    <a:pt x="8540" y="4236"/>
                  </a:cubicBezTo>
                  <a:cubicBezTo>
                    <a:pt x="8758" y="4236"/>
                    <a:pt x="8978" y="4243"/>
                    <a:pt x="9189" y="4243"/>
                  </a:cubicBezTo>
                  <a:cubicBezTo>
                    <a:pt x="10010" y="4243"/>
                    <a:pt x="10680" y="4137"/>
                    <a:pt x="10441" y="3101"/>
                  </a:cubicBezTo>
                  <a:cubicBezTo>
                    <a:pt x="10241" y="2034"/>
                    <a:pt x="9374" y="933"/>
                    <a:pt x="8340" y="533"/>
                  </a:cubicBezTo>
                  <a:cubicBezTo>
                    <a:pt x="7913" y="343"/>
                    <a:pt x="7527" y="264"/>
                    <a:pt x="7163" y="264"/>
                  </a:cubicBezTo>
                  <a:cubicBezTo>
                    <a:pt x="6248" y="264"/>
                    <a:pt x="5477" y="765"/>
                    <a:pt x="4570" y="1267"/>
                  </a:cubicBezTo>
                  <a:cubicBezTo>
                    <a:pt x="4315" y="1405"/>
                    <a:pt x="4148" y="1469"/>
                    <a:pt x="4026" y="1469"/>
                  </a:cubicBezTo>
                  <a:cubicBezTo>
                    <a:pt x="3765" y="1469"/>
                    <a:pt x="3709" y="1177"/>
                    <a:pt x="3436" y="700"/>
                  </a:cubicBezTo>
                  <a:cubicBezTo>
                    <a:pt x="3184" y="205"/>
                    <a:pt x="2852" y="0"/>
                    <a:pt x="24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7"/>
            <p:cNvSpPr/>
            <p:nvPr/>
          </p:nvSpPr>
          <p:spPr>
            <a:xfrm>
              <a:off x="10473475" y="7106325"/>
              <a:ext cx="46725" cy="62600"/>
            </a:xfrm>
            <a:custGeom>
              <a:avLst/>
              <a:gdLst/>
              <a:ahLst/>
              <a:cxnLst/>
              <a:rect l="l" t="t" r="r" b="b"/>
              <a:pathLst>
                <a:path w="1869" h="2504" extrusionOk="0">
                  <a:moveTo>
                    <a:pt x="975" y="1"/>
                  </a:moveTo>
                  <a:cubicBezTo>
                    <a:pt x="961" y="1"/>
                    <a:pt x="948" y="1"/>
                    <a:pt x="935" y="2"/>
                  </a:cubicBezTo>
                  <a:cubicBezTo>
                    <a:pt x="434" y="2"/>
                    <a:pt x="1" y="569"/>
                    <a:pt x="1" y="1270"/>
                  </a:cubicBezTo>
                  <a:cubicBezTo>
                    <a:pt x="1" y="1970"/>
                    <a:pt x="434" y="2504"/>
                    <a:pt x="935" y="2504"/>
                  </a:cubicBezTo>
                  <a:cubicBezTo>
                    <a:pt x="1435" y="2504"/>
                    <a:pt x="1869" y="1970"/>
                    <a:pt x="1869" y="1270"/>
                  </a:cubicBezTo>
                  <a:cubicBezTo>
                    <a:pt x="1869" y="588"/>
                    <a:pt x="1458" y="1"/>
                    <a:pt x="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7"/>
            <p:cNvSpPr/>
            <p:nvPr/>
          </p:nvSpPr>
          <p:spPr>
            <a:xfrm>
              <a:off x="10045675" y="7049650"/>
              <a:ext cx="39225" cy="26725"/>
            </a:xfrm>
            <a:custGeom>
              <a:avLst/>
              <a:gdLst/>
              <a:ahLst/>
              <a:cxnLst/>
              <a:rect l="l" t="t" r="r" b="b"/>
              <a:pathLst>
                <a:path w="1569" h="1069" extrusionOk="0">
                  <a:moveTo>
                    <a:pt x="801" y="1"/>
                  </a:moveTo>
                  <a:cubicBezTo>
                    <a:pt x="334" y="1"/>
                    <a:pt x="1" y="234"/>
                    <a:pt x="1" y="534"/>
                  </a:cubicBezTo>
                  <a:cubicBezTo>
                    <a:pt x="1" y="835"/>
                    <a:pt x="368" y="1068"/>
                    <a:pt x="801" y="1068"/>
                  </a:cubicBezTo>
                  <a:cubicBezTo>
                    <a:pt x="1235" y="1068"/>
                    <a:pt x="1568" y="835"/>
                    <a:pt x="1568" y="534"/>
                  </a:cubicBezTo>
                  <a:cubicBezTo>
                    <a:pt x="1568" y="234"/>
                    <a:pt x="1235" y="1"/>
                    <a:pt x="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7"/>
            <p:cNvSpPr/>
            <p:nvPr/>
          </p:nvSpPr>
          <p:spPr>
            <a:xfrm>
              <a:off x="10119900" y="7021300"/>
              <a:ext cx="79250" cy="55900"/>
            </a:xfrm>
            <a:custGeom>
              <a:avLst/>
              <a:gdLst/>
              <a:ahLst/>
              <a:cxnLst/>
              <a:rect l="l" t="t" r="r" b="b"/>
              <a:pathLst>
                <a:path w="3170" h="2236" extrusionOk="0">
                  <a:moveTo>
                    <a:pt x="1568" y="1"/>
                  </a:moveTo>
                  <a:cubicBezTo>
                    <a:pt x="701" y="1"/>
                    <a:pt x="0" y="501"/>
                    <a:pt x="0" y="1135"/>
                  </a:cubicBezTo>
                  <a:cubicBezTo>
                    <a:pt x="0" y="1735"/>
                    <a:pt x="701" y="2236"/>
                    <a:pt x="1568" y="2236"/>
                  </a:cubicBezTo>
                  <a:cubicBezTo>
                    <a:pt x="2435" y="2236"/>
                    <a:pt x="3169" y="1735"/>
                    <a:pt x="3169" y="1135"/>
                  </a:cubicBezTo>
                  <a:cubicBezTo>
                    <a:pt x="3169" y="501"/>
                    <a:pt x="2435" y="1"/>
                    <a:pt x="1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7"/>
            <p:cNvSpPr/>
            <p:nvPr/>
          </p:nvSpPr>
          <p:spPr>
            <a:xfrm>
              <a:off x="9517575" y="6061575"/>
              <a:ext cx="2034200" cy="1247675"/>
            </a:xfrm>
            <a:custGeom>
              <a:avLst/>
              <a:gdLst/>
              <a:ahLst/>
              <a:cxnLst/>
              <a:rect l="l" t="t" r="r" b="b"/>
              <a:pathLst>
                <a:path w="81368" h="49907" extrusionOk="0">
                  <a:moveTo>
                    <a:pt x="34987" y="1"/>
                  </a:moveTo>
                  <a:cubicBezTo>
                    <a:pt x="14723" y="1"/>
                    <a:pt x="1" y="15613"/>
                    <a:pt x="143" y="25247"/>
                  </a:cubicBezTo>
                  <a:cubicBezTo>
                    <a:pt x="343" y="36522"/>
                    <a:pt x="6514" y="42526"/>
                    <a:pt x="15654" y="45528"/>
                  </a:cubicBezTo>
                  <a:cubicBezTo>
                    <a:pt x="15654" y="45528"/>
                    <a:pt x="310" y="20277"/>
                    <a:pt x="33467" y="10870"/>
                  </a:cubicBezTo>
                  <a:cubicBezTo>
                    <a:pt x="33467" y="10870"/>
                    <a:pt x="59185" y="26314"/>
                    <a:pt x="43474" y="49864"/>
                  </a:cubicBezTo>
                  <a:cubicBezTo>
                    <a:pt x="43474" y="49864"/>
                    <a:pt x="44236" y="49906"/>
                    <a:pt x="45528" y="49906"/>
                  </a:cubicBezTo>
                  <a:cubicBezTo>
                    <a:pt x="50962" y="49906"/>
                    <a:pt x="65775" y="49166"/>
                    <a:pt x="72728" y="41458"/>
                  </a:cubicBezTo>
                  <a:cubicBezTo>
                    <a:pt x="81368" y="31885"/>
                    <a:pt x="71727" y="8635"/>
                    <a:pt x="46009" y="1530"/>
                  </a:cubicBezTo>
                  <a:cubicBezTo>
                    <a:pt x="42200" y="473"/>
                    <a:pt x="38510" y="1"/>
                    <a:pt x="349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7"/>
            <p:cNvSpPr/>
            <p:nvPr/>
          </p:nvSpPr>
          <p:spPr>
            <a:xfrm>
              <a:off x="9713775" y="6264100"/>
              <a:ext cx="668825" cy="736375"/>
            </a:xfrm>
            <a:custGeom>
              <a:avLst/>
              <a:gdLst/>
              <a:ahLst/>
              <a:cxnLst/>
              <a:rect l="l" t="t" r="r" b="b"/>
              <a:pathLst>
                <a:path w="26753" h="29455" extrusionOk="0">
                  <a:moveTo>
                    <a:pt x="26653" y="0"/>
                  </a:moveTo>
                  <a:cubicBezTo>
                    <a:pt x="26486" y="67"/>
                    <a:pt x="9107" y="3803"/>
                    <a:pt x="2903" y="14611"/>
                  </a:cubicBezTo>
                  <a:cubicBezTo>
                    <a:pt x="401" y="19014"/>
                    <a:pt x="0" y="24017"/>
                    <a:pt x="1802" y="29455"/>
                  </a:cubicBezTo>
                  <a:lnTo>
                    <a:pt x="2102" y="29355"/>
                  </a:lnTo>
                  <a:cubicBezTo>
                    <a:pt x="334" y="24017"/>
                    <a:pt x="668" y="19114"/>
                    <a:pt x="3169" y="14811"/>
                  </a:cubicBezTo>
                  <a:cubicBezTo>
                    <a:pt x="9307" y="4103"/>
                    <a:pt x="26586" y="401"/>
                    <a:pt x="26753" y="334"/>
                  </a:cubicBezTo>
                  <a:lnTo>
                    <a:pt x="26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7"/>
            <p:cNvSpPr/>
            <p:nvPr/>
          </p:nvSpPr>
          <p:spPr>
            <a:xfrm>
              <a:off x="9607025" y="6304125"/>
              <a:ext cx="521225" cy="696350"/>
            </a:xfrm>
            <a:custGeom>
              <a:avLst/>
              <a:gdLst/>
              <a:ahLst/>
              <a:cxnLst/>
              <a:rect l="l" t="t" r="r" b="b"/>
              <a:pathLst>
                <a:path w="20849" h="27854" extrusionOk="0">
                  <a:moveTo>
                    <a:pt x="20749" y="0"/>
                  </a:moveTo>
                  <a:cubicBezTo>
                    <a:pt x="20615" y="0"/>
                    <a:pt x="7706" y="3236"/>
                    <a:pt x="2669" y="12509"/>
                  </a:cubicBezTo>
                  <a:cubicBezTo>
                    <a:pt x="234" y="17013"/>
                    <a:pt x="1" y="22150"/>
                    <a:pt x="2002" y="27854"/>
                  </a:cubicBezTo>
                  <a:lnTo>
                    <a:pt x="2269" y="27720"/>
                  </a:lnTo>
                  <a:cubicBezTo>
                    <a:pt x="334" y="22150"/>
                    <a:pt x="568" y="17046"/>
                    <a:pt x="2936" y="12676"/>
                  </a:cubicBezTo>
                  <a:cubicBezTo>
                    <a:pt x="7906" y="3570"/>
                    <a:pt x="20716" y="367"/>
                    <a:pt x="20849" y="334"/>
                  </a:cubicBezTo>
                  <a:lnTo>
                    <a:pt x="207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7"/>
            <p:cNvSpPr/>
            <p:nvPr/>
          </p:nvSpPr>
          <p:spPr>
            <a:xfrm>
              <a:off x="10497675" y="6284950"/>
              <a:ext cx="446175" cy="944025"/>
            </a:xfrm>
            <a:custGeom>
              <a:avLst/>
              <a:gdLst/>
              <a:ahLst/>
              <a:cxnLst/>
              <a:rect l="l" t="t" r="r" b="b"/>
              <a:pathLst>
                <a:path w="17847" h="37761" extrusionOk="0">
                  <a:moveTo>
                    <a:pt x="234" y="0"/>
                  </a:moveTo>
                  <a:lnTo>
                    <a:pt x="0" y="267"/>
                  </a:lnTo>
                  <a:cubicBezTo>
                    <a:pt x="100" y="300"/>
                    <a:pt x="5838" y="5104"/>
                    <a:pt x="10107" y="12109"/>
                  </a:cubicBezTo>
                  <a:cubicBezTo>
                    <a:pt x="14010" y="18513"/>
                    <a:pt x="17479" y="28154"/>
                    <a:pt x="11508" y="37594"/>
                  </a:cubicBezTo>
                  <a:lnTo>
                    <a:pt x="11809" y="37761"/>
                  </a:lnTo>
                  <a:cubicBezTo>
                    <a:pt x="17846" y="28187"/>
                    <a:pt x="14344" y="18413"/>
                    <a:pt x="10341" y="11942"/>
                  </a:cubicBezTo>
                  <a:cubicBezTo>
                    <a:pt x="6071" y="4904"/>
                    <a:pt x="267" y="67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7"/>
            <p:cNvSpPr/>
            <p:nvPr/>
          </p:nvSpPr>
          <p:spPr>
            <a:xfrm>
              <a:off x="10662775" y="6354150"/>
              <a:ext cx="431175" cy="696375"/>
            </a:xfrm>
            <a:custGeom>
              <a:avLst/>
              <a:gdLst/>
              <a:ahLst/>
              <a:cxnLst/>
              <a:rect l="l" t="t" r="r" b="b"/>
              <a:pathLst>
                <a:path w="17247" h="27855" extrusionOk="0">
                  <a:moveTo>
                    <a:pt x="134" y="1"/>
                  </a:moveTo>
                  <a:lnTo>
                    <a:pt x="1" y="301"/>
                  </a:lnTo>
                  <a:cubicBezTo>
                    <a:pt x="34" y="334"/>
                    <a:pt x="5038" y="2536"/>
                    <a:pt x="9174" y="7039"/>
                  </a:cubicBezTo>
                  <a:cubicBezTo>
                    <a:pt x="12977" y="11175"/>
                    <a:pt x="16846" y="18080"/>
                    <a:pt x="13644" y="27721"/>
                  </a:cubicBezTo>
                  <a:lnTo>
                    <a:pt x="13978" y="27854"/>
                  </a:lnTo>
                  <a:cubicBezTo>
                    <a:pt x="17247" y="18047"/>
                    <a:pt x="13310" y="11009"/>
                    <a:pt x="9374" y="6772"/>
                  </a:cubicBezTo>
                  <a:cubicBezTo>
                    <a:pt x="5205" y="2269"/>
                    <a:pt x="168" y="34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7"/>
            <p:cNvSpPr/>
            <p:nvPr/>
          </p:nvSpPr>
          <p:spPr>
            <a:xfrm>
              <a:off x="10551875" y="6205725"/>
              <a:ext cx="708850" cy="949875"/>
            </a:xfrm>
            <a:custGeom>
              <a:avLst/>
              <a:gdLst/>
              <a:ahLst/>
              <a:cxnLst/>
              <a:rect l="l" t="t" r="r" b="b"/>
              <a:pathLst>
                <a:path w="28354" h="37995" extrusionOk="0">
                  <a:moveTo>
                    <a:pt x="101" y="0"/>
                  </a:moveTo>
                  <a:lnTo>
                    <a:pt x="0" y="334"/>
                  </a:lnTo>
                  <a:cubicBezTo>
                    <a:pt x="201" y="400"/>
                    <a:pt x="20849" y="6939"/>
                    <a:pt x="25919" y="20248"/>
                  </a:cubicBezTo>
                  <a:cubicBezTo>
                    <a:pt x="27987" y="25752"/>
                    <a:pt x="27153" y="31656"/>
                    <a:pt x="23451" y="37827"/>
                  </a:cubicBezTo>
                  <a:lnTo>
                    <a:pt x="23751" y="37994"/>
                  </a:lnTo>
                  <a:cubicBezTo>
                    <a:pt x="27520" y="31690"/>
                    <a:pt x="28354" y="25685"/>
                    <a:pt x="26253" y="20115"/>
                  </a:cubicBezTo>
                  <a:cubicBezTo>
                    <a:pt x="21116" y="6672"/>
                    <a:pt x="301" y="10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7"/>
            <p:cNvSpPr/>
            <p:nvPr/>
          </p:nvSpPr>
          <p:spPr>
            <a:xfrm>
              <a:off x="9904750" y="7358200"/>
              <a:ext cx="373625" cy="152100"/>
            </a:xfrm>
            <a:custGeom>
              <a:avLst/>
              <a:gdLst/>
              <a:ahLst/>
              <a:cxnLst/>
              <a:rect l="l" t="t" r="r" b="b"/>
              <a:pathLst>
                <a:path w="14945" h="6084" extrusionOk="0">
                  <a:moveTo>
                    <a:pt x="12809" y="1"/>
                  </a:moveTo>
                  <a:cubicBezTo>
                    <a:pt x="11151" y="1879"/>
                    <a:pt x="9440" y="2492"/>
                    <a:pt x="7914" y="2492"/>
                  </a:cubicBezTo>
                  <a:cubicBezTo>
                    <a:pt x="5050" y="2492"/>
                    <a:pt x="2836" y="334"/>
                    <a:pt x="2836" y="334"/>
                  </a:cubicBezTo>
                  <a:lnTo>
                    <a:pt x="2035" y="268"/>
                  </a:lnTo>
                  <a:lnTo>
                    <a:pt x="1501" y="168"/>
                  </a:lnTo>
                  <a:lnTo>
                    <a:pt x="0" y="1836"/>
                  </a:lnTo>
                  <a:cubicBezTo>
                    <a:pt x="1850" y="5027"/>
                    <a:pt x="4157" y="6084"/>
                    <a:pt x="6401" y="6084"/>
                  </a:cubicBezTo>
                  <a:cubicBezTo>
                    <a:pt x="10794" y="6084"/>
                    <a:pt x="14944" y="2036"/>
                    <a:pt x="14944" y="2036"/>
                  </a:cubicBezTo>
                  <a:lnTo>
                    <a:pt x="12809" y="1"/>
                  </a:ln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7"/>
            <p:cNvSpPr/>
            <p:nvPr/>
          </p:nvSpPr>
          <p:spPr>
            <a:xfrm>
              <a:off x="9722950" y="7207650"/>
              <a:ext cx="302750" cy="221625"/>
            </a:xfrm>
            <a:custGeom>
              <a:avLst/>
              <a:gdLst/>
              <a:ahLst/>
              <a:cxnLst/>
              <a:rect l="l" t="t" r="r" b="b"/>
              <a:pathLst>
                <a:path w="12110" h="8865" extrusionOk="0">
                  <a:moveTo>
                    <a:pt x="5656" y="1"/>
                  </a:moveTo>
                  <a:cubicBezTo>
                    <a:pt x="5626" y="1"/>
                    <a:pt x="5597" y="6"/>
                    <a:pt x="5571" y="19"/>
                  </a:cubicBezTo>
                  <a:cubicBezTo>
                    <a:pt x="4670" y="386"/>
                    <a:pt x="7973" y="5422"/>
                    <a:pt x="8073" y="5589"/>
                  </a:cubicBezTo>
                  <a:cubicBezTo>
                    <a:pt x="7920" y="5437"/>
                    <a:pt x="2946" y="1132"/>
                    <a:pt x="1532" y="1132"/>
                  </a:cubicBezTo>
                  <a:cubicBezTo>
                    <a:pt x="1399" y="1132"/>
                    <a:pt x="1298" y="1170"/>
                    <a:pt x="1235" y="1253"/>
                  </a:cubicBezTo>
                  <a:cubicBezTo>
                    <a:pt x="467" y="2220"/>
                    <a:pt x="7272" y="6023"/>
                    <a:pt x="7272" y="6023"/>
                  </a:cubicBezTo>
                  <a:cubicBezTo>
                    <a:pt x="7272" y="6023"/>
                    <a:pt x="3078" y="4782"/>
                    <a:pt x="1105" y="4782"/>
                  </a:cubicBezTo>
                  <a:cubicBezTo>
                    <a:pt x="509" y="4782"/>
                    <a:pt x="116" y="4895"/>
                    <a:pt x="100" y="5189"/>
                  </a:cubicBezTo>
                  <a:cubicBezTo>
                    <a:pt x="0" y="6423"/>
                    <a:pt x="7272" y="6757"/>
                    <a:pt x="7272" y="6757"/>
                  </a:cubicBezTo>
                  <a:cubicBezTo>
                    <a:pt x="7272" y="6757"/>
                    <a:pt x="1568" y="7557"/>
                    <a:pt x="1835" y="8558"/>
                  </a:cubicBezTo>
                  <a:cubicBezTo>
                    <a:pt x="1901" y="8779"/>
                    <a:pt x="2203" y="8865"/>
                    <a:pt x="2633" y="8865"/>
                  </a:cubicBezTo>
                  <a:cubicBezTo>
                    <a:pt x="4152" y="8865"/>
                    <a:pt x="7272" y="7791"/>
                    <a:pt x="7272" y="7791"/>
                  </a:cubicBezTo>
                  <a:cubicBezTo>
                    <a:pt x="7306" y="7791"/>
                    <a:pt x="7306" y="7858"/>
                    <a:pt x="7306" y="7858"/>
                  </a:cubicBezTo>
                  <a:cubicBezTo>
                    <a:pt x="7306" y="7858"/>
                    <a:pt x="7807" y="8112"/>
                    <a:pt x="8392" y="8112"/>
                  </a:cubicBezTo>
                  <a:cubicBezTo>
                    <a:pt x="9062" y="8112"/>
                    <a:pt x="9841" y="7780"/>
                    <a:pt x="10108" y="6356"/>
                  </a:cubicBezTo>
                  <a:cubicBezTo>
                    <a:pt x="10108" y="6356"/>
                    <a:pt x="12109" y="3788"/>
                    <a:pt x="11008" y="3588"/>
                  </a:cubicBezTo>
                  <a:cubicBezTo>
                    <a:pt x="10969" y="3580"/>
                    <a:pt x="10931" y="3577"/>
                    <a:pt x="10893" y="3577"/>
                  </a:cubicBezTo>
                  <a:cubicBezTo>
                    <a:pt x="9905" y="3577"/>
                    <a:pt x="9440" y="6023"/>
                    <a:pt x="9440" y="6023"/>
                  </a:cubicBezTo>
                  <a:cubicBezTo>
                    <a:pt x="9440" y="6023"/>
                    <a:pt x="6618" y="1"/>
                    <a:pt x="5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7"/>
            <p:cNvSpPr/>
            <p:nvPr/>
          </p:nvSpPr>
          <p:spPr>
            <a:xfrm>
              <a:off x="10047350" y="7580025"/>
              <a:ext cx="206825" cy="163250"/>
            </a:xfrm>
            <a:custGeom>
              <a:avLst/>
              <a:gdLst/>
              <a:ahLst/>
              <a:cxnLst/>
              <a:rect l="l" t="t" r="r" b="b"/>
              <a:pathLst>
                <a:path w="8273" h="6530" extrusionOk="0">
                  <a:moveTo>
                    <a:pt x="6171" y="1"/>
                  </a:moveTo>
                  <a:cubicBezTo>
                    <a:pt x="0" y="668"/>
                    <a:pt x="334" y="5738"/>
                    <a:pt x="334" y="5738"/>
                  </a:cubicBezTo>
                  <a:cubicBezTo>
                    <a:pt x="1672" y="6298"/>
                    <a:pt x="2785" y="6529"/>
                    <a:pt x="3710" y="6529"/>
                  </a:cubicBezTo>
                  <a:cubicBezTo>
                    <a:pt x="8136" y="6529"/>
                    <a:pt x="8273" y="1235"/>
                    <a:pt x="8273" y="1235"/>
                  </a:cubicBezTo>
                  <a:lnTo>
                    <a:pt x="61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7"/>
            <p:cNvSpPr/>
            <p:nvPr/>
          </p:nvSpPr>
          <p:spPr>
            <a:xfrm>
              <a:off x="10075700" y="7575875"/>
              <a:ext cx="116775" cy="153450"/>
            </a:xfrm>
            <a:custGeom>
              <a:avLst/>
              <a:gdLst/>
              <a:ahLst/>
              <a:cxnLst/>
              <a:rect l="l" t="t" r="r" b="b"/>
              <a:pathLst>
                <a:path w="4671" h="6138" extrusionOk="0">
                  <a:moveTo>
                    <a:pt x="4504" y="0"/>
                  </a:moveTo>
                  <a:cubicBezTo>
                    <a:pt x="4337" y="134"/>
                    <a:pt x="0" y="2502"/>
                    <a:pt x="501" y="6138"/>
                  </a:cubicBezTo>
                  <a:lnTo>
                    <a:pt x="834" y="6071"/>
                  </a:lnTo>
                  <a:cubicBezTo>
                    <a:pt x="367" y="2702"/>
                    <a:pt x="4637" y="334"/>
                    <a:pt x="4670" y="300"/>
                  </a:cubicBezTo>
                  <a:lnTo>
                    <a:pt x="4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7"/>
            <p:cNvSpPr/>
            <p:nvPr/>
          </p:nvSpPr>
          <p:spPr>
            <a:xfrm>
              <a:off x="10147425" y="7590050"/>
              <a:ext cx="60900" cy="127600"/>
            </a:xfrm>
            <a:custGeom>
              <a:avLst/>
              <a:gdLst/>
              <a:ahLst/>
              <a:cxnLst/>
              <a:rect l="l" t="t" r="r" b="b"/>
              <a:pathLst>
                <a:path w="2436" h="5104" extrusionOk="0">
                  <a:moveTo>
                    <a:pt x="2268" y="0"/>
                  </a:moveTo>
                  <a:cubicBezTo>
                    <a:pt x="2168" y="100"/>
                    <a:pt x="0" y="1568"/>
                    <a:pt x="167" y="3102"/>
                  </a:cubicBezTo>
                  <a:cubicBezTo>
                    <a:pt x="267" y="3903"/>
                    <a:pt x="968" y="4603"/>
                    <a:pt x="2302" y="5104"/>
                  </a:cubicBezTo>
                  <a:lnTo>
                    <a:pt x="2369" y="4804"/>
                  </a:lnTo>
                  <a:cubicBezTo>
                    <a:pt x="1168" y="4337"/>
                    <a:pt x="534" y="3770"/>
                    <a:pt x="467" y="3069"/>
                  </a:cubicBezTo>
                  <a:cubicBezTo>
                    <a:pt x="334" y="1735"/>
                    <a:pt x="2369" y="300"/>
                    <a:pt x="2435" y="300"/>
                  </a:cubicBezTo>
                  <a:lnTo>
                    <a:pt x="2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7"/>
            <p:cNvSpPr/>
            <p:nvPr/>
          </p:nvSpPr>
          <p:spPr>
            <a:xfrm>
              <a:off x="10161600" y="7642575"/>
              <a:ext cx="80900" cy="42550"/>
            </a:xfrm>
            <a:custGeom>
              <a:avLst/>
              <a:gdLst/>
              <a:ahLst/>
              <a:cxnLst/>
              <a:rect l="l" t="t" r="r" b="b"/>
              <a:pathLst>
                <a:path w="3236" h="1702" extrusionOk="0">
                  <a:moveTo>
                    <a:pt x="134" y="1"/>
                  </a:moveTo>
                  <a:lnTo>
                    <a:pt x="0" y="301"/>
                  </a:lnTo>
                  <a:lnTo>
                    <a:pt x="3069" y="1702"/>
                  </a:lnTo>
                  <a:lnTo>
                    <a:pt x="3236" y="1402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7"/>
            <p:cNvSpPr/>
            <p:nvPr/>
          </p:nvSpPr>
          <p:spPr>
            <a:xfrm>
              <a:off x="10177450" y="7623400"/>
              <a:ext cx="73400" cy="24200"/>
            </a:xfrm>
            <a:custGeom>
              <a:avLst/>
              <a:gdLst/>
              <a:ahLst/>
              <a:cxnLst/>
              <a:rect l="l" t="t" r="r" b="b"/>
              <a:pathLst>
                <a:path w="2936" h="968" extrusionOk="0">
                  <a:moveTo>
                    <a:pt x="67" y="0"/>
                  </a:moveTo>
                  <a:lnTo>
                    <a:pt x="0" y="334"/>
                  </a:lnTo>
                  <a:lnTo>
                    <a:pt x="2835" y="968"/>
                  </a:lnTo>
                  <a:lnTo>
                    <a:pt x="2935" y="66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7"/>
            <p:cNvSpPr/>
            <p:nvPr/>
          </p:nvSpPr>
          <p:spPr>
            <a:xfrm>
              <a:off x="10233150" y="7617550"/>
              <a:ext cx="216175" cy="192800"/>
            </a:xfrm>
            <a:custGeom>
              <a:avLst/>
              <a:gdLst/>
              <a:ahLst/>
              <a:cxnLst/>
              <a:rect l="l" t="t" r="r" b="b"/>
              <a:pathLst>
                <a:path w="8647" h="7712" extrusionOk="0">
                  <a:moveTo>
                    <a:pt x="1675" y="1"/>
                  </a:moveTo>
                  <a:cubicBezTo>
                    <a:pt x="1547" y="33"/>
                    <a:pt x="0" y="7711"/>
                    <a:pt x="7113" y="7711"/>
                  </a:cubicBezTo>
                  <a:cubicBezTo>
                    <a:pt x="7399" y="7711"/>
                    <a:pt x="7698" y="7699"/>
                    <a:pt x="8013" y="7673"/>
                  </a:cubicBezTo>
                  <a:cubicBezTo>
                    <a:pt x="8013" y="7673"/>
                    <a:pt x="8646" y="3704"/>
                    <a:pt x="4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7"/>
            <p:cNvSpPr/>
            <p:nvPr/>
          </p:nvSpPr>
          <p:spPr>
            <a:xfrm>
              <a:off x="10328375" y="7612550"/>
              <a:ext cx="101775" cy="192675"/>
            </a:xfrm>
            <a:custGeom>
              <a:avLst/>
              <a:gdLst/>
              <a:ahLst/>
              <a:cxnLst/>
              <a:rect l="l" t="t" r="r" b="b"/>
              <a:pathLst>
                <a:path w="4071" h="7707" extrusionOk="0">
                  <a:moveTo>
                    <a:pt x="234" y="1"/>
                  </a:moveTo>
                  <a:lnTo>
                    <a:pt x="1" y="234"/>
                  </a:lnTo>
                  <a:cubicBezTo>
                    <a:pt x="34" y="268"/>
                    <a:pt x="3703" y="3937"/>
                    <a:pt x="2002" y="7573"/>
                  </a:cubicBezTo>
                  <a:lnTo>
                    <a:pt x="2269" y="7706"/>
                  </a:lnTo>
                  <a:cubicBezTo>
                    <a:pt x="4070" y="3870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7"/>
            <p:cNvSpPr/>
            <p:nvPr/>
          </p:nvSpPr>
          <p:spPr>
            <a:xfrm>
              <a:off x="10287525" y="7615050"/>
              <a:ext cx="70075" cy="120950"/>
            </a:xfrm>
            <a:custGeom>
              <a:avLst/>
              <a:gdLst/>
              <a:ahLst/>
              <a:cxnLst/>
              <a:rect l="l" t="t" r="r" b="b"/>
              <a:pathLst>
                <a:path w="2803" h="4838" extrusionOk="0">
                  <a:moveTo>
                    <a:pt x="968" y="1"/>
                  </a:moveTo>
                  <a:lnTo>
                    <a:pt x="734" y="268"/>
                  </a:lnTo>
                  <a:cubicBezTo>
                    <a:pt x="767" y="268"/>
                    <a:pt x="2435" y="1836"/>
                    <a:pt x="2135" y="3103"/>
                  </a:cubicBezTo>
                  <a:cubicBezTo>
                    <a:pt x="1968" y="3737"/>
                    <a:pt x="1234" y="4237"/>
                    <a:pt x="0" y="4504"/>
                  </a:cubicBezTo>
                  <a:lnTo>
                    <a:pt x="67" y="4838"/>
                  </a:lnTo>
                  <a:cubicBezTo>
                    <a:pt x="1468" y="4504"/>
                    <a:pt x="2235" y="3970"/>
                    <a:pt x="2402" y="3170"/>
                  </a:cubicBezTo>
                  <a:cubicBezTo>
                    <a:pt x="2802" y="1735"/>
                    <a:pt x="1034" y="10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7"/>
            <p:cNvSpPr/>
            <p:nvPr/>
          </p:nvSpPr>
          <p:spPr>
            <a:xfrm>
              <a:off x="10265825" y="7656750"/>
              <a:ext cx="72575" cy="28375"/>
            </a:xfrm>
            <a:custGeom>
              <a:avLst/>
              <a:gdLst/>
              <a:ahLst/>
              <a:cxnLst/>
              <a:rect l="l" t="t" r="r" b="b"/>
              <a:pathLst>
                <a:path w="2903" h="1135" extrusionOk="0">
                  <a:moveTo>
                    <a:pt x="2803" y="1"/>
                  </a:moveTo>
                  <a:lnTo>
                    <a:pt x="1" y="835"/>
                  </a:lnTo>
                  <a:lnTo>
                    <a:pt x="101" y="1135"/>
                  </a:lnTo>
                  <a:lnTo>
                    <a:pt x="2903" y="334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7"/>
            <p:cNvSpPr/>
            <p:nvPr/>
          </p:nvSpPr>
          <p:spPr>
            <a:xfrm>
              <a:off x="10268325" y="7635075"/>
              <a:ext cx="55075" cy="22550"/>
            </a:xfrm>
            <a:custGeom>
              <a:avLst/>
              <a:gdLst/>
              <a:ahLst/>
              <a:cxnLst/>
              <a:rect l="l" t="t" r="r" b="b"/>
              <a:pathLst>
                <a:path w="2203" h="902" extrusionOk="0">
                  <a:moveTo>
                    <a:pt x="2136" y="0"/>
                  </a:moveTo>
                  <a:lnTo>
                    <a:pt x="1" y="568"/>
                  </a:lnTo>
                  <a:lnTo>
                    <a:pt x="68" y="901"/>
                  </a:lnTo>
                  <a:lnTo>
                    <a:pt x="2203" y="334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7"/>
            <p:cNvSpPr/>
            <p:nvPr/>
          </p:nvSpPr>
          <p:spPr>
            <a:xfrm>
              <a:off x="10126575" y="7284000"/>
              <a:ext cx="392800" cy="303575"/>
            </a:xfrm>
            <a:custGeom>
              <a:avLst/>
              <a:gdLst/>
              <a:ahLst/>
              <a:cxnLst/>
              <a:rect l="l" t="t" r="r" b="b"/>
              <a:pathLst>
                <a:path w="15712" h="12143" extrusionOk="0">
                  <a:moveTo>
                    <a:pt x="6105" y="0"/>
                  </a:moveTo>
                  <a:lnTo>
                    <a:pt x="1535" y="4203"/>
                  </a:lnTo>
                  <a:cubicBezTo>
                    <a:pt x="1535" y="4203"/>
                    <a:pt x="1768" y="5204"/>
                    <a:pt x="2669" y="5804"/>
                  </a:cubicBezTo>
                  <a:lnTo>
                    <a:pt x="0" y="10207"/>
                  </a:lnTo>
                  <a:lnTo>
                    <a:pt x="14777" y="12142"/>
                  </a:lnTo>
                  <a:lnTo>
                    <a:pt x="15678" y="9874"/>
                  </a:lnTo>
                  <a:lnTo>
                    <a:pt x="13977" y="7539"/>
                  </a:lnTo>
                  <a:cubicBezTo>
                    <a:pt x="15311" y="6805"/>
                    <a:pt x="15678" y="5504"/>
                    <a:pt x="15711" y="5471"/>
                  </a:cubicBezTo>
                  <a:lnTo>
                    <a:pt x="9107" y="400"/>
                  </a:lnTo>
                  <a:cubicBezTo>
                    <a:pt x="9107" y="400"/>
                    <a:pt x="8539" y="1285"/>
                    <a:pt x="7728" y="1285"/>
                  </a:cubicBezTo>
                  <a:cubicBezTo>
                    <a:pt x="7249" y="1285"/>
                    <a:pt x="6686" y="977"/>
                    <a:pt x="6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7"/>
            <p:cNvSpPr/>
            <p:nvPr/>
          </p:nvSpPr>
          <p:spPr>
            <a:xfrm>
              <a:off x="10123225" y="7327350"/>
              <a:ext cx="134300" cy="215175"/>
            </a:xfrm>
            <a:custGeom>
              <a:avLst/>
              <a:gdLst/>
              <a:ahLst/>
              <a:cxnLst/>
              <a:rect l="l" t="t" r="r" b="b"/>
              <a:pathLst>
                <a:path w="5372" h="8607" extrusionOk="0">
                  <a:moveTo>
                    <a:pt x="5071" y="1"/>
                  </a:moveTo>
                  <a:lnTo>
                    <a:pt x="1" y="8440"/>
                  </a:lnTo>
                  <a:lnTo>
                    <a:pt x="268" y="8607"/>
                  </a:lnTo>
                  <a:lnTo>
                    <a:pt x="5371" y="167"/>
                  </a:lnTo>
                  <a:lnTo>
                    <a:pt x="5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7"/>
            <p:cNvSpPr/>
            <p:nvPr/>
          </p:nvSpPr>
          <p:spPr>
            <a:xfrm>
              <a:off x="9966450" y="7420850"/>
              <a:ext cx="717650" cy="222475"/>
            </a:xfrm>
            <a:custGeom>
              <a:avLst/>
              <a:gdLst/>
              <a:ahLst/>
              <a:cxnLst/>
              <a:rect l="l" t="t" r="r" b="b"/>
              <a:pathLst>
                <a:path w="28706" h="8899" extrusionOk="0">
                  <a:moveTo>
                    <a:pt x="2983" y="0"/>
                  </a:moveTo>
                  <a:cubicBezTo>
                    <a:pt x="2804" y="0"/>
                    <a:pt x="2632" y="10"/>
                    <a:pt x="2469" y="30"/>
                  </a:cubicBezTo>
                  <a:cubicBezTo>
                    <a:pt x="1" y="330"/>
                    <a:pt x="234" y="7035"/>
                    <a:pt x="13043" y="8603"/>
                  </a:cubicBezTo>
                  <a:cubicBezTo>
                    <a:pt x="14678" y="8807"/>
                    <a:pt x="16156" y="8898"/>
                    <a:pt x="17485" y="8898"/>
                  </a:cubicBezTo>
                  <a:cubicBezTo>
                    <a:pt x="26573" y="8898"/>
                    <a:pt x="28706" y="4628"/>
                    <a:pt x="26320" y="2999"/>
                  </a:cubicBezTo>
                  <a:cubicBezTo>
                    <a:pt x="25705" y="2577"/>
                    <a:pt x="25044" y="2413"/>
                    <a:pt x="24386" y="2413"/>
                  </a:cubicBezTo>
                  <a:cubicBezTo>
                    <a:pt x="22077" y="2413"/>
                    <a:pt x="19815" y="4433"/>
                    <a:pt x="19815" y="4433"/>
                  </a:cubicBezTo>
                  <a:lnTo>
                    <a:pt x="13877" y="4767"/>
                  </a:lnTo>
                  <a:lnTo>
                    <a:pt x="13410" y="3599"/>
                  </a:lnTo>
                  <a:lnTo>
                    <a:pt x="10375" y="4166"/>
                  </a:lnTo>
                  <a:cubicBezTo>
                    <a:pt x="9317" y="1895"/>
                    <a:pt x="5471" y="0"/>
                    <a:pt x="29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7"/>
            <p:cNvSpPr/>
            <p:nvPr/>
          </p:nvSpPr>
          <p:spPr>
            <a:xfrm>
              <a:off x="10172425" y="7441600"/>
              <a:ext cx="354450" cy="160150"/>
            </a:xfrm>
            <a:custGeom>
              <a:avLst/>
              <a:gdLst/>
              <a:ahLst/>
              <a:cxnLst/>
              <a:rect l="l" t="t" r="r" b="b"/>
              <a:pathLst>
                <a:path w="14178" h="6406" extrusionOk="0">
                  <a:moveTo>
                    <a:pt x="3970" y="1"/>
                  </a:moveTo>
                  <a:cubicBezTo>
                    <a:pt x="3970" y="1"/>
                    <a:pt x="601" y="1335"/>
                    <a:pt x="1" y="4504"/>
                  </a:cubicBezTo>
                  <a:lnTo>
                    <a:pt x="3904" y="6405"/>
                  </a:lnTo>
                  <a:lnTo>
                    <a:pt x="5004" y="4237"/>
                  </a:lnTo>
                  <a:cubicBezTo>
                    <a:pt x="5004" y="4237"/>
                    <a:pt x="5590" y="5475"/>
                    <a:pt x="6204" y="5475"/>
                  </a:cubicBezTo>
                  <a:cubicBezTo>
                    <a:pt x="6457" y="5475"/>
                    <a:pt x="6715" y="5265"/>
                    <a:pt x="6939" y="4671"/>
                  </a:cubicBezTo>
                  <a:cubicBezTo>
                    <a:pt x="6939" y="4671"/>
                    <a:pt x="8744" y="5774"/>
                    <a:pt x="10552" y="5774"/>
                  </a:cubicBezTo>
                  <a:cubicBezTo>
                    <a:pt x="11502" y="5774"/>
                    <a:pt x="12454" y="5468"/>
                    <a:pt x="13144" y="4537"/>
                  </a:cubicBezTo>
                  <a:cubicBezTo>
                    <a:pt x="14178" y="3170"/>
                    <a:pt x="13777" y="1602"/>
                    <a:pt x="13177" y="401"/>
                  </a:cubicBezTo>
                  <a:lnTo>
                    <a:pt x="13177" y="401"/>
                  </a:lnTo>
                  <a:cubicBezTo>
                    <a:pt x="12677" y="1001"/>
                    <a:pt x="11909" y="1602"/>
                    <a:pt x="10642" y="1769"/>
                  </a:cubicBezTo>
                  <a:cubicBezTo>
                    <a:pt x="10420" y="2561"/>
                    <a:pt x="9897" y="3444"/>
                    <a:pt x="8844" y="3444"/>
                  </a:cubicBezTo>
                  <a:cubicBezTo>
                    <a:pt x="8788" y="3444"/>
                    <a:pt x="8732" y="3441"/>
                    <a:pt x="8674" y="3436"/>
                  </a:cubicBezTo>
                  <a:cubicBezTo>
                    <a:pt x="6572" y="3270"/>
                    <a:pt x="3970" y="1"/>
                    <a:pt x="3970" y="1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7"/>
            <p:cNvSpPr/>
            <p:nvPr/>
          </p:nvSpPr>
          <p:spPr>
            <a:xfrm>
              <a:off x="10358400" y="7359050"/>
              <a:ext cx="165975" cy="132625"/>
            </a:xfrm>
            <a:custGeom>
              <a:avLst/>
              <a:gdLst/>
              <a:ahLst/>
              <a:cxnLst/>
              <a:rect l="l" t="t" r="r" b="b"/>
              <a:pathLst>
                <a:path w="6639" h="5305" extrusionOk="0">
                  <a:moveTo>
                    <a:pt x="334" y="0"/>
                  </a:moveTo>
                  <a:lnTo>
                    <a:pt x="1" y="67"/>
                  </a:lnTo>
                  <a:lnTo>
                    <a:pt x="1535" y="5237"/>
                  </a:lnTo>
                  <a:lnTo>
                    <a:pt x="1668" y="5237"/>
                  </a:lnTo>
                  <a:cubicBezTo>
                    <a:pt x="1969" y="5304"/>
                    <a:pt x="2235" y="5304"/>
                    <a:pt x="2502" y="5304"/>
                  </a:cubicBezTo>
                  <a:cubicBezTo>
                    <a:pt x="5705" y="5304"/>
                    <a:pt x="6572" y="2569"/>
                    <a:pt x="6639" y="2569"/>
                  </a:cubicBezTo>
                  <a:lnTo>
                    <a:pt x="6305" y="2502"/>
                  </a:lnTo>
                  <a:cubicBezTo>
                    <a:pt x="6243" y="2502"/>
                    <a:pt x="5489" y="4982"/>
                    <a:pt x="2542" y="4982"/>
                  </a:cubicBezTo>
                  <a:cubicBezTo>
                    <a:pt x="2319" y="4982"/>
                    <a:pt x="2084" y="4968"/>
                    <a:pt x="1835" y="4937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7"/>
            <p:cNvSpPr/>
            <p:nvPr/>
          </p:nvSpPr>
          <p:spPr>
            <a:xfrm>
              <a:off x="10239150" y="7513325"/>
              <a:ext cx="60900" cy="75900"/>
            </a:xfrm>
            <a:custGeom>
              <a:avLst/>
              <a:gdLst/>
              <a:ahLst/>
              <a:cxnLst/>
              <a:rect l="l" t="t" r="r" b="b"/>
              <a:pathLst>
                <a:path w="2436" h="3036" extrusionOk="0">
                  <a:moveTo>
                    <a:pt x="2335" y="0"/>
                  </a:moveTo>
                  <a:cubicBezTo>
                    <a:pt x="668" y="467"/>
                    <a:pt x="67" y="2869"/>
                    <a:pt x="0" y="2969"/>
                  </a:cubicBezTo>
                  <a:lnTo>
                    <a:pt x="334" y="3036"/>
                  </a:lnTo>
                  <a:cubicBezTo>
                    <a:pt x="334" y="3002"/>
                    <a:pt x="968" y="701"/>
                    <a:pt x="2436" y="334"/>
                  </a:cubicBezTo>
                  <a:lnTo>
                    <a:pt x="2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7"/>
            <p:cNvSpPr/>
            <p:nvPr/>
          </p:nvSpPr>
          <p:spPr>
            <a:xfrm>
              <a:off x="10218300" y="7499975"/>
              <a:ext cx="69250" cy="79250"/>
            </a:xfrm>
            <a:custGeom>
              <a:avLst/>
              <a:gdLst/>
              <a:ahLst/>
              <a:cxnLst/>
              <a:rect l="l" t="t" r="r" b="b"/>
              <a:pathLst>
                <a:path w="2770" h="3170" extrusionOk="0">
                  <a:moveTo>
                    <a:pt x="2636" y="1"/>
                  </a:moveTo>
                  <a:cubicBezTo>
                    <a:pt x="234" y="835"/>
                    <a:pt x="1" y="3069"/>
                    <a:pt x="1" y="3103"/>
                  </a:cubicBezTo>
                  <a:lnTo>
                    <a:pt x="334" y="3170"/>
                  </a:lnTo>
                  <a:cubicBezTo>
                    <a:pt x="334" y="3069"/>
                    <a:pt x="501" y="1068"/>
                    <a:pt x="2769" y="334"/>
                  </a:cubicBezTo>
                  <a:lnTo>
                    <a:pt x="26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7"/>
            <p:cNvSpPr/>
            <p:nvPr/>
          </p:nvSpPr>
          <p:spPr>
            <a:xfrm>
              <a:off x="10194950" y="7479125"/>
              <a:ext cx="77575" cy="88425"/>
            </a:xfrm>
            <a:custGeom>
              <a:avLst/>
              <a:gdLst/>
              <a:ahLst/>
              <a:cxnLst/>
              <a:rect l="l" t="t" r="r" b="b"/>
              <a:pathLst>
                <a:path w="3103" h="3537" extrusionOk="0">
                  <a:moveTo>
                    <a:pt x="3069" y="1"/>
                  </a:moveTo>
                  <a:cubicBezTo>
                    <a:pt x="568" y="234"/>
                    <a:pt x="1" y="3436"/>
                    <a:pt x="1" y="3503"/>
                  </a:cubicBezTo>
                  <a:lnTo>
                    <a:pt x="334" y="3537"/>
                  </a:lnTo>
                  <a:cubicBezTo>
                    <a:pt x="334" y="3503"/>
                    <a:pt x="834" y="534"/>
                    <a:pt x="3103" y="334"/>
                  </a:cubicBezTo>
                  <a:lnTo>
                    <a:pt x="30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7"/>
            <p:cNvSpPr/>
            <p:nvPr/>
          </p:nvSpPr>
          <p:spPr>
            <a:xfrm>
              <a:off x="10551875" y="7509975"/>
              <a:ext cx="107600" cy="266900"/>
            </a:xfrm>
            <a:custGeom>
              <a:avLst/>
              <a:gdLst/>
              <a:ahLst/>
              <a:cxnLst/>
              <a:rect l="l" t="t" r="r" b="b"/>
              <a:pathLst>
                <a:path w="4304" h="10676" extrusionOk="0">
                  <a:moveTo>
                    <a:pt x="2402" y="1"/>
                  </a:moveTo>
                  <a:lnTo>
                    <a:pt x="0" y="501"/>
                  </a:lnTo>
                  <a:lnTo>
                    <a:pt x="3403" y="10675"/>
                  </a:lnTo>
                  <a:lnTo>
                    <a:pt x="4304" y="10175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7"/>
            <p:cNvSpPr/>
            <p:nvPr/>
          </p:nvSpPr>
          <p:spPr>
            <a:xfrm>
              <a:off x="10754525" y="7468300"/>
              <a:ext cx="192650" cy="265200"/>
            </a:xfrm>
            <a:custGeom>
              <a:avLst/>
              <a:gdLst/>
              <a:ahLst/>
              <a:cxnLst/>
              <a:rect l="l" t="t" r="r" b="b"/>
              <a:pathLst>
                <a:path w="7706" h="10608" extrusionOk="0">
                  <a:moveTo>
                    <a:pt x="5504" y="0"/>
                  </a:moveTo>
                  <a:lnTo>
                    <a:pt x="0" y="10608"/>
                  </a:lnTo>
                  <a:lnTo>
                    <a:pt x="968" y="10608"/>
                  </a:lnTo>
                  <a:lnTo>
                    <a:pt x="7706" y="1101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7"/>
            <p:cNvSpPr/>
            <p:nvPr/>
          </p:nvSpPr>
          <p:spPr>
            <a:xfrm>
              <a:off x="10664450" y="7471625"/>
              <a:ext cx="65900" cy="286900"/>
            </a:xfrm>
            <a:custGeom>
              <a:avLst/>
              <a:gdLst/>
              <a:ahLst/>
              <a:cxnLst/>
              <a:rect l="l" t="t" r="r" b="b"/>
              <a:pathLst>
                <a:path w="2636" h="11476" extrusionOk="0">
                  <a:moveTo>
                    <a:pt x="2636" y="0"/>
                  </a:moveTo>
                  <a:lnTo>
                    <a:pt x="1" y="334"/>
                  </a:lnTo>
                  <a:cubicBezTo>
                    <a:pt x="1" y="334"/>
                    <a:pt x="67" y="11375"/>
                    <a:pt x="1" y="11475"/>
                  </a:cubicBezTo>
                  <a:lnTo>
                    <a:pt x="935" y="11475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7"/>
            <p:cNvSpPr/>
            <p:nvPr/>
          </p:nvSpPr>
          <p:spPr>
            <a:xfrm>
              <a:off x="10709475" y="7492475"/>
              <a:ext cx="115950" cy="262700"/>
            </a:xfrm>
            <a:custGeom>
              <a:avLst/>
              <a:gdLst/>
              <a:ahLst/>
              <a:cxnLst/>
              <a:rect l="l" t="t" r="r" b="b"/>
              <a:pathLst>
                <a:path w="4638" h="10508" extrusionOk="0">
                  <a:moveTo>
                    <a:pt x="2036" y="0"/>
                  </a:moveTo>
                  <a:lnTo>
                    <a:pt x="1" y="10508"/>
                  </a:lnTo>
                  <a:lnTo>
                    <a:pt x="1002" y="10508"/>
                  </a:lnTo>
                  <a:lnTo>
                    <a:pt x="4638" y="534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7"/>
            <p:cNvSpPr/>
            <p:nvPr/>
          </p:nvSpPr>
          <p:spPr>
            <a:xfrm>
              <a:off x="10500175" y="7684275"/>
              <a:ext cx="418650" cy="334500"/>
            </a:xfrm>
            <a:custGeom>
              <a:avLst/>
              <a:gdLst/>
              <a:ahLst/>
              <a:cxnLst/>
              <a:rect l="l" t="t" r="r" b="b"/>
              <a:pathLst>
                <a:path w="16746" h="13380" extrusionOk="0">
                  <a:moveTo>
                    <a:pt x="12709" y="1"/>
                  </a:moveTo>
                  <a:cubicBezTo>
                    <a:pt x="10135" y="1731"/>
                    <a:pt x="8289" y="2242"/>
                    <a:pt x="7006" y="2242"/>
                  </a:cubicBezTo>
                  <a:cubicBezTo>
                    <a:pt x="5147" y="2242"/>
                    <a:pt x="4470" y="1168"/>
                    <a:pt x="4470" y="1168"/>
                  </a:cubicBezTo>
                  <a:lnTo>
                    <a:pt x="0" y="10708"/>
                  </a:lnTo>
                  <a:cubicBezTo>
                    <a:pt x="2924" y="12700"/>
                    <a:pt x="5680" y="13379"/>
                    <a:pt x="8079" y="13379"/>
                  </a:cubicBezTo>
                  <a:cubicBezTo>
                    <a:pt x="13235" y="13379"/>
                    <a:pt x="16746" y="10241"/>
                    <a:pt x="16746" y="10241"/>
                  </a:cubicBezTo>
                  <a:lnTo>
                    <a:pt x="12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7"/>
            <p:cNvSpPr/>
            <p:nvPr/>
          </p:nvSpPr>
          <p:spPr>
            <a:xfrm>
              <a:off x="10591900" y="7710125"/>
              <a:ext cx="241025" cy="71750"/>
            </a:xfrm>
            <a:custGeom>
              <a:avLst/>
              <a:gdLst/>
              <a:ahLst/>
              <a:cxnLst/>
              <a:rect l="l" t="t" r="r" b="b"/>
              <a:pathLst>
                <a:path w="9641" h="2870" extrusionOk="0">
                  <a:moveTo>
                    <a:pt x="9374" y="1"/>
                  </a:moveTo>
                  <a:cubicBezTo>
                    <a:pt x="7553" y="1991"/>
                    <a:pt x="5666" y="2572"/>
                    <a:pt x="4081" y="2572"/>
                  </a:cubicBezTo>
                  <a:cubicBezTo>
                    <a:pt x="1919" y="2572"/>
                    <a:pt x="316" y="1493"/>
                    <a:pt x="201" y="1435"/>
                  </a:cubicBezTo>
                  <a:lnTo>
                    <a:pt x="1" y="1702"/>
                  </a:lnTo>
                  <a:cubicBezTo>
                    <a:pt x="34" y="1702"/>
                    <a:pt x="1735" y="2869"/>
                    <a:pt x="4070" y="2869"/>
                  </a:cubicBezTo>
                  <a:cubicBezTo>
                    <a:pt x="5738" y="2869"/>
                    <a:pt x="7739" y="2302"/>
                    <a:pt x="9641" y="201"/>
                  </a:cubicBezTo>
                  <a:lnTo>
                    <a:pt x="93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7"/>
            <p:cNvSpPr/>
            <p:nvPr/>
          </p:nvSpPr>
          <p:spPr>
            <a:xfrm>
              <a:off x="10583575" y="7735150"/>
              <a:ext cx="258525" cy="79250"/>
            </a:xfrm>
            <a:custGeom>
              <a:avLst/>
              <a:gdLst/>
              <a:ahLst/>
              <a:cxnLst/>
              <a:rect l="l" t="t" r="r" b="b"/>
              <a:pathLst>
                <a:path w="10341" h="3170" extrusionOk="0">
                  <a:moveTo>
                    <a:pt x="10074" y="0"/>
                  </a:moveTo>
                  <a:cubicBezTo>
                    <a:pt x="8173" y="2196"/>
                    <a:pt x="6154" y="2842"/>
                    <a:pt x="4440" y="2842"/>
                  </a:cubicBezTo>
                  <a:cubicBezTo>
                    <a:pt x="2092" y="2842"/>
                    <a:pt x="316" y="1631"/>
                    <a:pt x="200" y="1535"/>
                  </a:cubicBezTo>
                  <a:lnTo>
                    <a:pt x="0" y="1835"/>
                  </a:lnTo>
                  <a:cubicBezTo>
                    <a:pt x="33" y="1868"/>
                    <a:pt x="1901" y="3169"/>
                    <a:pt x="4470" y="3169"/>
                  </a:cubicBezTo>
                  <a:cubicBezTo>
                    <a:pt x="6305" y="3169"/>
                    <a:pt x="8373" y="2502"/>
                    <a:pt x="10341" y="200"/>
                  </a:cubicBezTo>
                  <a:lnTo>
                    <a:pt x="100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7"/>
            <p:cNvSpPr/>
            <p:nvPr/>
          </p:nvSpPr>
          <p:spPr>
            <a:xfrm>
              <a:off x="10510175" y="7901925"/>
              <a:ext cx="399475" cy="95925"/>
            </a:xfrm>
            <a:custGeom>
              <a:avLst/>
              <a:gdLst/>
              <a:ahLst/>
              <a:cxnLst/>
              <a:rect l="l" t="t" r="r" b="b"/>
              <a:pathLst>
                <a:path w="15979" h="3837" extrusionOk="0">
                  <a:moveTo>
                    <a:pt x="15745" y="1"/>
                  </a:moveTo>
                  <a:cubicBezTo>
                    <a:pt x="12974" y="2651"/>
                    <a:pt x="10190" y="3500"/>
                    <a:pt x="7761" y="3500"/>
                  </a:cubicBezTo>
                  <a:cubicBezTo>
                    <a:pt x="3464" y="3500"/>
                    <a:pt x="277" y="844"/>
                    <a:pt x="234" y="801"/>
                  </a:cubicBezTo>
                  <a:lnTo>
                    <a:pt x="1" y="1035"/>
                  </a:lnTo>
                  <a:cubicBezTo>
                    <a:pt x="67" y="1102"/>
                    <a:pt x="3336" y="3837"/>
                    <a:pt x="7773" y="3837"/>
                  </a:cubicBezTo>
                  <a:cubicBezTo>
                    <a:pt x="10241" y="3837"/>
                    <a:pt x="13110" y="2970"/>
                    <a:pt x="15979" y="268"/>
                  </a:cubicBezTo>
                  <a:lnTo>
                    <a:pt x="15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7"/>
            <p:cNvSpPr/>
            <p:nvPr/>
          </p:nvSpPr>
          <p:spPr>
            <a:xfrm>
              <a:off x="10521850" y="7872750"/>
              <a:ext cx="374450" cy="99250"/>
            </a:xfrm>
            <a:custGeom>
              <a:avLst/>
              <a:gdLst/>
              <a:ahLst/>
              <a:cxnLst/>
              <a:rect l="l" t="t" r="r" b="b"/>
              <a:pathLst>
                <a:path w="14978" h="3970" extrusionOk="0">
                  <a:moveTo>
                    <a:pt x="14711" y="0"/>
                  </a:moveTo>
                  <a:cubicBezTo>
                    <a:pt x="12351" y="2779"/>
                    <a:pt x="9805" y="3668"/>
                    <a:pt x="7514" y="3668"/>
                  </a:cubicBezTo>
                  <a:cubicBezTo>
                    <a:pt x="3588" y="3668"/>
                    <a:pt x="411" y="1057"/>
                    <a:pt x="201" y="868"/>
                  </a:cubicBezTo>
                  <a:lnTo>
                    <a:pt x="1" y="1134"/>
                  </a:lnTo>
                  <a:cubicBezTo>
                    <a:pt x="101" y="1168"/>
                    <a:pt x="3470" y="3970"/>
                    <a:pt x="7606" y="3970"/>
                  </a:cubicBezTo>
                  <a:cubicBezTo>
                    <a:pt x="9974" y="3970"/>
                    <a:pt x="12610" y="3036"/>
                    <a:pt x="14978" y="200"/>
                  </a:cubicBezTo>
                  <a:lnTo>
                    <a:pt x="14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7"/>
            <p:cNvSpPr/>
            <p:nvPr/>
          </p:nvSpPr>
          <p:spPr>
            <a:xfrm>
              <a:off x="9303475" y="7588375"/>
              <a:ext cx="728875" cy="463700"/>
            </a:xfrm>
            <a:custGeom>
              <a:avLst/>
              <a:gdLst/>
              <a:ahLst/>
              <a:cxnLst/>
              <a:rect l="l" t="t" r="r" b="b"/>
              <a:pathLst>
                <a:path w="29155" h="18548" extrusionOk="0">
                  <a:moveTo>
                    <a:pt x="19415" y="0"/>
                  </a:moveTo>
                  <a:lnTo>
                    <a:pt x="1" y="6805"/>
                  </a:lnTo>
                  <a:lnTo>
                    <a:pt x="9841" y="18547"/>
                  </a:lnTo>
                  <a:lnTo>
                    <a:pt x="29155" y="8640"/>
                  </a:lnTo>
                  <a:lnTo>
                    <a:pt x="19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7"/>
            <p:cNvSpPr/>
            <p:nvPr/>
          </p:nvSpPr>
          <p:spPr>
            <a:xfrm>
              <a:off x="9366025" y="7619225"/>
              <a:ext cx="617125" cy="404475"/>
            </a:xfrm>
            <a:custGeom>
              <a:avLst/>
              <a:gdLst/>
              <a:ahLst/>
              <a:cxnLst/>
              <a:rect l="l" t="t" r="r" b="b"/>
              <a:pathLst>
                <a:path w="24685" h="16179" extrusionOk="0">
                  <a:moveTo>
                    <a:pt x="16746" y="401"/>
                  </a:moveTo>
                  <a:lnTo>
                    <a:pt x="24084" y="7339"/>
                  </a:lnTo>
                  <a:lnTo>
                    <a:pt x="7372" y="15779"/>
                  </a:lnTo>
                  <a:lnTo>
                    <a:pt x="534" y="5905"/>
                  </a:lnTo>
                  <a:lnTo>
                    <a:pt x="16746" y="401"/>
                  </a:lnTo>
                  <a:close/>
                  <a:moveTo>
                    <a:pt x="16846" y="1"/>
                  </a:moveTo>
                  <a:lnTo>
                    <a:pt x="1" y="5738"/>
                  </a:lnTo>
                  <a:lnTo>
                    <a:pt x="7306" y="16179"/>
                  </a:lnTo>
                  <a:lnTo>
                    <a:pt x="24685" y="7439"/>
                  </a:lnTo>
                  <a:lnTo>
                    <a:pt x="168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7"/>
            <p:cNvSpPr/>
            <p:nvPr/>
          </p:nvSpPr>
          <p:spPr>
            <a:xfrm>
              <a:off x="9499450" y="7677575"/>
              <a:ext cx="289400" cy="259225"/>
            </a:xfrm>
            <a:custGeom>
              <a:avLst/>
              <a:gdLst/>
              <a:ahLst/>
              <a:cxnLst/>
              <a:rect l="l" t="t" r="r" b="b"/>
              <a:pathLst>
                <a:path w="11576" h="10369" extrusionOk="0">
                  <a:moveTo>
                    <a:pt x="8559" y="1"/>
                  </a:moveTo>
                  <a:cubicBezTo>
                    <a:pt x="8477" y="1"/>
                    <a:pt x="8393" y="32"/>
                    <a:pt x="8307" y="102"/>
                  </a:cubicBezTo>
                  <a:cubicBezTo>
                    <a:pt x="7406" y="769"/>
                    <a:pt x="9141" y="2837"/>
                    <a:pt x="9141" y="2837"/>
                  </a:cubicBezTo>
                  <a:cubicBezTo>
                    <a:pt x="9141" y="2837"/>
                    <a:pt x="4931" y="1790"/>
                    <a:pt x="2988" y="1790"/>
                  </a:cubicBezTo>
                  <a:cubicBezTo>
                    <a:pt x="2455" y="1790"/>
                    <a:pt x="2093" y="1869"/>
                    <a:pt x="2035" y="2070"/>
                  </a:cubicBezTo>
                  <a:cubicBezTo>
                    <a:pt x="1802" y="2970"/>
                    <a:pt x="7806" y="3638"/>
                    <a:pt x="7973" y="3671"/>
                  </a:cubicBezTo>
                  <a:cubicBezTo>
                    <a:pt x="7706" y="3738"/>
                    <a:pt x="1" y="5072"/>
                    <a:pt x="234" y="6239"/>
                  </a:cubicBezTo>
                  <a:cubicBezTo>
                    <a:pt x="280" y="6439"/>
                    <a:pt x="529" y="6521"/>
                    <a:pt x="910" y="6521"/>
                  </a:cubicBezTo>
                  <a:cubicBezTo>
                    <a:pt x="2762" y="6521"/>
                    <a:pt x="7739" y="4572"/>
                    <a:pt x="7740" y="4572"/>
                  </a:cubicBezTo>
                  <a:lnTo>
                    <a:pt x="7740" y="4572"/>
                  </a:lnTo>
                  <a:cubicBezTo>
                    <a:pt x="7739" y="4572"/>
                    <a:pt x="1635" y="8675"/>
                    <a:pt x="2536" y="9575"/>
                  </a:cubicBezTo>
                  <a:cubicBezTo>
                    <a:pt x="2605" y="9639"/>
                    <a:pt x="2695" y="9669"/>
                    <a:pt x="2804" y="9669"/>
                  </a:cubicBezTo>
                  <a:cubicBezTo>
                    <a:pt x="4163" y="9669"/>
                    <a:pt x="8339" y="5006"/>
                    <a:pt x="8340" y="5005"/>
                  </a:cubicBezTo>
                  <a:lnTo>
                    <a:pt x="8340" y="5005"/>
                  </a:lnTo>
                  <a:cubicBezTo>
                    <a:pt x="8339" y="5006"/>
                    <a:pt x="5338" y="9942"/>
                    <a:pt x="6305" y="10342"/>
                  </a:cubicBezTo>
                  <a:cubicBezTo>
                    <a:pt x="6346" y="10360"/>
                    <a:pt x="6388" y="10369"/>
                    <a:pt x="6432" y="10369"/>
                  </a:cubicBezTo>
                  <a:cubicBezTo>
                    <a:pt x="7455" y="10369"/>
                    <a:pt x="9174" y="5672"/>
                    <a:pt x="9174" y="5672"/>
                  </a:cubicBezTo>
                  <a:lnTo>
                    <a:pt x="9207" y="5672"/>
                  </a:lnTo>
                  <a:cubicBezTo>
                    <a:pt x="9207" y="5672"/>
                    <a:pt x="11576" y="4638"/>
                    <a:pt x="9841" y="2570"/>
                  </a:cubicBezTo>
                  <a:cubicBezTo>
                    <a:pt x="9841" y="2570"/>
                    <a:pt x="9300" y="1"/>
                    <a:pt x="8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7"/>
            <p:cNvSpPr/>
            <p:nvPr/>
          </p:nvSpPr>
          <p:spPr>
            <a:xfrm>
              <a:off x="9787150" y="7785175"/>
              <a:ext cx="37550" cy="62575"/>
            </a:xfrm>
            <a:custGeom>
              <a:avLst/>
              <a:gdLst/>
              <a:ahLst/>
              <a:cxnLst/>
              <a:rect l="l" t="t" r="r" b="b"/>
              <a:pathLst>
                <a:path w="1502" h="2503" extrusionOk="0">
                  <a:moveTo>
                    <a:pt x="735" y="1"/>
                  </a:moveTo>
                  <a:cubicBezTo>
                    <a:pt x="334" y="1"/>
                    <a:pt x="1" y="568"/>
                    <a:pt x="1" y="1268"/>
                  </a:cubicBezTo>
                  <a:cubicBezTo>
                    <a:pt x="1" y="1935"/>
                    <a:pt x="334" y="2503"/>
                    <a:pt x="735" y="2503"/>
                  </a:cubicBezTo>
                  <a:cubicBezTo>
                    <a:pt x="1168" y="2503"/>
                    <a:pt x="1502" y="1935"/>
                    <a:pt x="1502" y="1268"/>
                  </a:cubicBezTo>
                  <a:cubicBezTo>
                    <a:pt x="1502" y="568"/>
                    <a:pt x="1168" y="1"/>
                    <a:pt x="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7"/>
            <p:cNvSpPr/>
            <p:nvPr/>
          </p:nvSpPr>
          <p:spPr>
            <a:xfrm>
              <a:off x="9772150" y="7730025"/>
              <a:ext cx="19200" cy="16825"/>
            </a:xfrm>
            <a:custGeom>
              <a:avLst/>
              <a:gdLst/>
              <a:ahLst/>
              <a:cxnLst/>
              <a:rect l="l" t="t" r="r" b="b"/>
              <a:pathLst>
                <a:path w="768" h="673" extrusionOk="0">
                  <a:moveTo>
                    <a:pt x="459" y="1"/>
                  </a:moveTo>
                  <a:cubicBezTo>
                    <a:pt x="440" y="1"/>
                    <a:pt x="421" y="2"/>
                    <a:pt x="401" y="5"/>
                  </a:cubicBezTo>
                  <a:cubicBezTo>
                    <a:pt x="167" y="5"/>
                    <a:pt x="0" y="139"/>
                    <a:pt x="0" y="339"/>
                  </a:cubicBezTo>
                  <a:cubicBezTo>
                    <a:pt x="0" y="506"/>
                    <a:pt x="167" y="672"/>
                    <a:pt x="401" y="672"/>
                  </a:cubicBezTo>
                  <a:cubicBezTo>
                    <a:pt x="601" y="672"/>
                    <a:pt x="768" y="539"/>
                    <a:pt x="768" y="339"/>
                  </a:cubicBezTo>
                  <a:cubicBezTo>
                    <a:pt x="768" y="156"/>
                    <a:pt x="656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7"/>
            <p:cNvSpPr/>
            <p:nvPr/>
          </p:nvSpPr>
          <p:spPr>
            <a:xfrm>
              <a:off x="9820525" y="7746825"/>
              <a:ext cx="68400" cy="43375"/>
            </a:xfrm>
            <a:custGeom>
              <a:avLst/>
              <a:gdLst/>
              <a:ahLst/>
              <a:cxnLst/>
              <a:rect l="l" t="t" r="r" b="b"/>
              <a:pathLst>
                <a:path w="2736" h="1735" extrusionOk="0">
                  <a:moveTo>
                    <a:pt x="1368" y="0"/>
                  </a:moveTo>
                  <a:cubicBezTo>
                    <a:pt x="601" y="0"/>
                    <a:pt x="0" y="401"/>
                    <a:pt x="0" y="868"/>
                  </a:cubicBezTo>
                  <a:cubicBezTo>
                    <a:pt x="0" y="1335"/>
                    <a:pt x="601" y="1735"/>
                    <a:pt x="1368" y="1735"/>
                  </a:cubicBezTo>
                  <a:cubicBezTo>
                    <a:pt x="2135" y="1735"/>
                    <a:pt x="2735" y="1335"/>
                    <a:pt x="2735" y="868"/>
                  </a:cubicBezTo>
                  <a:cubicBezTo>
                    <a:pt x="2735" y="401"/>
                    <a:pt x="2135" y="0"/>
                    <a:pt x="1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7"/>
            <p:cNvSpPr/>
            <p:nvPr/>
          </p:nvSpPr>
          <p:spPr>
            <a:xfrm>
              <a:off x="9442750" y="7785925"/>
              <a:ext cx="40050" cy="19300"/>
            </a:xfrm>
            <a:custGeom>
              <a:avLst/>
              <a:gdLst/>
              <a:ahLst/>
              <a:cxnLst/>
              <a:rect l="l" t="t" r="r" b="b"/>
              <a:pathLst>
                <a:path w="1602" h="772" extrusionOk="0">
                  <a:moveTo>
                    <a:pt x="902" y="0"/>
                  </a:moveTo>
                  <a:cubicBezTo>
                    <a:pt x="869" y="0"/>
                    <a:pt x="835" y="2"/>
                    <a:pt x="801" y="4"/>
                  </a:cubicBezTo>
                  <a:cubicBezTo>
                    <a:pt x="334" y="4"/>
                    <a:pt x="0" y="171"/>
                    <a:pt x="0" y="404"/>
                  </a:cubicBezTo>
                  <a:cubicBezTo>
                    <a:pt x="0" y="605"/>
                    <a:pt x="401" y="771"/>
                    <a:pt x="801" y="771"/>
                  </a:cubicBezTo>
                  <a:cubicBezTo>
                    <a:pt x="1268" y="771"/>
                    <a:pt x="1602" y="605"/>
                    <a:pt x="1602" y="404"/>
                  </a:cubicBezTo>
                  <a:cubicBezTo>
                    <a:pt x="1602" y="188"/>
                    <a:pt x="1315" y="0"/>
                    <a:pt x="9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7"/>
            <p:cNvSpPr/>
            <p:nvPr/>
          </p:nvSpPr>
          <p:spPr>
            <a:xfrm>
              <a:off x="9486950" y="7765175"/>
              <a:ext cx="41725" cy="29200"/>
            </a:xfrm>
            <a:custGeom>
              <a:avLst/>
              <a:gdLst/>
              <a:ahLst/>
              <a:cxnLst/>
              <a:rect l="l" t="t" r="r" b="b"/>
              <a:pathLst>
                <a:path w="1669" h="1168" extrusionOk="0">
                  <a:moveTo>
                    <a:pt x="834" y="0"/>
                  </a:moveTo>
                  <a:cubicBezTo>
                    <a:pt x="367" y="0"/>
                    <a:pt x="0" y="267"/>
                    <a:pt x="0" y="601"/>
                  </a:cubicBezTo>
                  <a:cubicBezTo>
                    <a:pt x="0" y="934"/>
                    <a:pt x="367" y="1168"/>
                    <a:pt x="834" y="1168"/>
                  </a:cubicBezTo>
                  <a:cubicBezTo>
                    <a:pt x="1301" y="1168"/>
                    <a:pt x="1668" y="934"/>
                    <a:pt x="1668" y="601"/>
                  </a:cubicBezTo>
                  <a:cubicBezTo>
                    <a:pt x="1668" y="267"/>
                    <a:pt x="1301" y="0"/>
                    <a:pt x="8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49"/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EXAMPLES</a:t>
            </a:r>
            <a:endParaRPr dirty="0"/>
          </a:p>
        </p:txBody>
      </p:sp>
      <p:sp>
        <p:nvSpPr>
          <p:cNvPr id="1912" name="Google Shape;1912;p49"/>
          <p:cNvSpPr txBox="1">
            <a:spLocks noGrp="1"/>
          </p:cNvSpPr>
          <p:nvPr>
            <p:ph type="title" idx="2"/>
          </p:nvPr>
        </p:nvSpPr>
        <p:spPr>
          <a:xfrm>
            <a:off x="995675" y="3185175"/>
            <a:ext cx="22395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I like cofee </a:t>
            </a:r>
            <a:r>
              <a:rPr lang="en" sz="4000" dirty="0" smtClean="0">
                <a:solidFill>
                  <a:srgbClr val="FF0000"/>
                </a:solidFill>
              </a:rPr>
              <a:t>and</a:t>
            </a:r>
            <a:r>
              <a:rPr lang="en" sz="4000" dirty="0" smtClean="0"/>
              <a:t> tea</a:t>
            </a:r>
            <a:endParaRPr sz="4000" dirty="0"/>
          </a:p>
        </p:txBody>
      </p:sp>
      <p:sp>
        <p:nvSpPr>
          <p:cNvPr id="1914" name="Google Shape;1914;p49"/>
          <p:cNvSpPr txBox="1">
            <a:spLocks noGrp="1"/>
          </p:cNvSpPr>
          <p:nvPr>
            <p:ph type="title" idx="3"/>
          </p:nvPr>
        </p:nvSpPr>
        <p:spPr>
          <a:xfrm>
            <a:off x="6155400" y="3093425"/>
            <a:ext cx="22686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She likes bread, butter </a:t>
            </a:r>
            <a:r>
              <a:rPr lang="en" sz="3000" dirty="0" smtClean="0">
                <a:solidFill>
                  <a:srgbClr val="FF0000"/>
                </a:solidFill>
              </a:rPr>
              <a:t>and</a:t>
            </a:r>
            <a:r>
              <a:rPr lang="en" sz="3000" dirty="0" smtClean="0"/>
              <a:t> milk</a:t>
            </a:r>
            <a:endParaRPr sz="3000" dirty="0"/>
          </a:p>
        </p:txBody>
      </p:sp>
      <p:grpSp>
        <p:nvGrpSpPr>
          <p:cNvPr id="1920" name="Google Shape;1920;p49"/>
          <p:cNvGrpSpPr/>
          <p:nvPr/>
        </p:nvGrpSpPr>
        <p:grpSpPr>
          <a:xfrm>
            <a:off x="3766867" y="1815850"/>
            <a:ext cx="1764775" cy="1930300"/>
            <a:chOff x="-9054475" y="5451575"/>
            <a:chExt cx="1764775" cy="1930300"/>
          </a:xfrm>
        </p:grpSpPr>
        <p:sp>
          <p:nvSpPr>
            <p:cNvPr id="1921" name="Google Shape;1921;p49"/>
            <p:cNvSpPr/>
            <p:nvPr/>
          </p:nvSpPr>
          <p:spPr>
            <a:xfrm>
              <a:off x="-9054475" y="5451575"/>
              <a:ext cx="1764775" cy="1930300"/>
            </a:xfrm>
            <a:custGeom>
              <a:avLst/>
              <a:gdLst/>
              <a:ahLst/>
              <a:cxnLst/>
              <a:rect l="l" t="t" r="r" b="b"/>
              <a:pathLst>
                <a:path w="70591" h="77212" extrusionOk="0">
                  <a:moveTo>
                    <a:pt x="15397" y="40613"/>
                  </a:moveTo>
                  <a:lnTo>
                    <a:pt x="15952" y="40971"/>
                  </a:lnTo>
                  <a:cubicBezTo>
                    <a:pt x="15626" y="40841"/>
                    <a:pt x="15299" y="40776"/>
                    <a:pt x="15006" y="40645"/>
                  </a:cubicBezTo>
                  <a:cubicBezTo>
                    <a:pt x="15136" y="40645"/>
                    <a:pt x="15267" y="40645"/>
                    <a:pt x="15397" y="40613"/>
                  </a:cubicBezTo>
                  <a:close/>
                  <a:moveTo>
                    <a:pt x="48409" y="1"/>
                  </a:moveTo>
                  <a:cubicBezTo>
                    <a:pt x="40645" y="1"/>
                    <a:pt x="31218" y="3002"/>
                    <a:pt x="23944" y="7503"/>
                  </a:cubicBezTo>
                  <a:cubicBezTo>
                    <a:pt x="19214" y="7666"/>
                    <a:pt x="14321" y="10472"/>
                    <a:pt x="11189" y="14908"/>
                  </a:cubicBezTo>
                  <a:cubicBezTo>
                    <a:pt x="8775" y="18268"/>
                    <a:pt x="7601" y="22182"/>
                    <a:pt x="7764" y="25966"/>
                  </a:cubicBezTo>
                  <a:cubicBezTo>
                    <a:pt x="7797" y="27075"/>
                    <a:pt x="8025" y="28119"/>
                    <a:pt x="8254" y="29098"/>
                  </a:cubicBezTo>
                  <a:cubicBezTo>
                    <a:pt x="7960" y="28967"/>
                    <a:pt x="7699" y="28935"/>
                    <a:pt x="7373" y="28935"/>
                  </a:cubicBezTo>
                  <a:cubicBezTo>
                    <a:pt x="6981" y="28935"/>
                    <a:pt x="6623" y="29032"/>
                    <a:pt x="6296" y="29196"/>
                  </a:cubicBezTo>
                  <a:lnTo>
                    <a:pt x="3067" y="30696"/>
                  </a:lnTo>
                  <a:cubicBezTo>
                    <a:pt x="2415" y="31022"/>
                    <a:pt x="1925" y="31642"/>
                    <a:pt x="1730" y="32327"/>
                  </a:cubicBezTo>
                  <a:cubicBezTo>
                    <a:pt x="1534" y="33012"/>
                    <a:pt x="1730" y="33795"/>
                    <a:pt x="2186" y="34415"/>
                  </a:cubicBezTo>
                  <a:lnTo>
                    <a:pt x="2839" y="35230"/>
                  </a:lnTo>
                  <a:lnTo>
                    <a:pt x="2871" y="35295"/>
                  </a:lnTo>
                  <a:cubicBezTo>
                    <a:pt x="3002" y="35491"/>
                    <a:pt x="3165" y="35720"/>
                    <a:pt x="3328" y="35883"/>
                  </a:cubicBezTo>
                  <a:cubicBezTo>
                    <a:pt x="3458" y="36111"/>
                    <a:pt x="3654" y="36372"/>
                    <a:pt x="3850" y="36535"/>
                  </a:cubicBezTo>
                  <a:lnTo>
                    <a:pt x="4176" y="36926"/>
                  </a:lnTo>
                  <a:cubicBezTo>
                    <a:pt x="2284" y="38655"/>
                    <a:pt x="1" y="41950"/>
                    <a:pt x="1142" y="45669"/>
                  </a:cubicBezTo>
                  <a:cubicBezTo>
                    <a:pt x="1860" y="47887"/>
                    <a:pt x="3654" y="49322"/>
                    <a:pt x="5872" y="49322"/>
                  </a:cubicBezTo>
                  <a:cubicBezTo>
                    <a:pt x="6525" y="49322"/>
                    <a:pt x="7144" y="49192"/>
                    <a:pt x="7764" y="48996"/>
                  </a:cubicBezTo>
                  <a:cubicBezTo>
                    <a:pt x="9558" y="51279"/>
                    <a:pt x="12461" y="53367"/>
                    <a:pt x="16735" y="53367"/>
                  </a:cubicBezTo>
                  <a:cubicBezTo>
                    <a:pt x="19638" y="53367"/>
                    <a:pt x="22835" y="52421"/>
                    <a:pt x="26358" y="50562"/>
                  </a:cubicBezTo>
                  <a:cubicBezTo>
                    <a:pt x="26879" y="51149"/>
                    <a:pt x="27467" y="51638"/>
                    <a:pt x="28021" y="52062"/>
                  </a:cubicBezTo>
                  <a:cubicBezTo>
                    <a:pt x="28054" y="52356"/>
                    <a:pt x="28152" y="52617"/>
                    <a:pt x="28282" y="52878"/>
                  </a:cubicBezTo>
                  <a:lnTo>
                    <a:pt x="26586" y="63707"/>
                  </a:lnTo>
                  <a:cubicBezTo>
                    <a:pt x="25901" y="63805"/>
                    <a:pt x="25281" y="64164"/>
                    <a:pt x="24922" y="64686"/>
                  </a:cubicBezTo>
                  <a:cubicBezTo>
                    <a:pt x="24727" y="64980"/>
                    <a:pt x="24596" y="65273"/>
                    <a:pt x="24531" y="65599"/>
                  </a:cubicBezTo>
                  <a:cubicBezTo>
                    <a:pt x="23976" y="65469"/>
                    <a:pt x="23487" y="65338"/>
                    <a:pt x="22998" y="65273"/>
                  </a:cubicBezTo>
                  <a:cubicBezTo>
                    <a:pt x="22443" y="65012"/>
                    <a:pt x="21986" y="64947"/>
                    <a:pt x="21856" y="64914"/>
                  </a:cubicBezTo>
                  <a:cubicBezTo>
                    <a:pt x="21758" y="64849"/>
                    <a:pt x="21595" y="64849"/>
                    <a:pt x="21465" y="64849"/>
                  </a:cubicBezTo>
                  <a:cubicBezTo>
                    <a:pt x="21171" y="64849"/>
                    <a:pt x="20877" y="64914"/>
                    <a:pt x="20616" y="65012"/>
                  </a:cubicBezTo>
                  <a:lnTo>
                    <a:pt x="20551" y="65012"/>
                  </a:lnTo>
                  <a:cubicBezTo>
                    <a:pt x="13831" y="65012"/>
                    <a:pt x="11255" y="70558"/>
                    <a:pt x="11189" y="74276"/>
                  </a:cubicBezTo>
                  <a:cubicBezTo>
                    <a:pt x="11157" y="75451"/>
                    <a:pt x="11972" y="76494"/>
                    <a:pt x="13114" y="76723"/>
                  </a:cubicBezTo>
                  <a:cubicBezTo>
                    <a:pt x="14614" y="77049"/>
                    <a:pt x="16213" y="77212"/>
                    <a:pt x="17844" y="77212"/>
                  </a:cubicBezTo>
                  <a:cubicBezTo>
                    <a:pt x="26521" y="77212"/>
                    <a:pt x="34480" y="72678"/>
                    <a:pt x="34806" y="72515"/>
                  </a:cubicBezTo>
                  <a:cubicBezTo>
                    <a:pt x="35491" y="72123"/>
                    <a:pt x="35980" y="71373"/>
                    <a:pt x="36013" y="70558"/>
                  </a:cubicBezTo>
                  <a:lnTo>
                    <a:pt x="36078" y="69807"/>
                  </a:lnTo>
                  <a:lnTo>
                    <a:pt x="36633" y="61424"/>
                  </a:lnTo>
                  <a:lnTo>
                    <a:pt x="39373" y="71145"/>
                  </a:lnTo>
                  <a:lnTo>
                    <a:pt x="39569" y="71797"/>
                  </a:lnTo>
                  <a:cubicBezTo>
                    <a:pt x="39699" y="72156"/>
                    <a:pt x="39895" y="72515"/>
                    <a:pt x="40188" y="72808"/>
                  </a:cubicBezTo>
                  <a:cubicBezTo>
                    <a:pt x="40547" y="73167"/>
                    <a:pt x="43907" y="76429"/>
                    <a:pt x="51768" y="76429"/>
                  </a:cubicBezTo>
                  <a:cubicBezTo>
                    <a:pt x="55030" y="76429"/>
                    <a:pt x="58651" y="75875"/>
                    <a:pt x="62533" y="74733"/>
                  </a:cubicBezTo>
                  <a:cubicBezTo>
                    <a:pt x="63512" y="74439"/>
                    <a:pt x="64197" y="73591"/>
                    <a:pt x="64262" y="72580"/>
                  </a:cubicBezTo>
                  <a:cubicBezTo>
                    <a:pt x="64262" y="72450"/>
                    <a:pt x="64327" y="71993"/>
                    <a:pt x="64262" y="71373"/>
                  </a:cubicBezTo>
                  <a:cubicBezTo>
                    <a:pt x="64327" y="71014"/>
                    <a:pt x="64262" y="70623"/>
                    <a:pt x="64164" y="70231"/>
                  </a:cubicBezTo>
                  <a:cubicBezTo>
                    <a:pt x="63903" y="68927"/>
                    <a:pt x="63381" y="67296"/>
                    <a:pt x="62109" y="65958"/>
                  </a:cubicBezTo>
                  <a:cubicBezTo>
                    <a:pt x="61130" y="64914"/>
                    <a:pt x="59336" y="63642"/>
                    <a:pt x="56335" y="63642"/>
                  </a:cubicBezTo>
                  <a:cubicBezTo>
                    <a:pt x="55389" y="63642"/>
                    <a:pt x="54411" y="63773"/>
                    <a:pt x="53334" y="64001"/>
                  </a:cubicBezTo>
                  <a:cubicBezTo>
                    <a:pt x="53236" y="64001"/>
                    <a:pt x="53106" y="63968"/>
                    <a:pt x="52975" y="63968"/>
                  </a:cubicBezTo>
                  <a:cubicBezTo>
                    <a:pt x="52617" y="63968"/>
                    <a:pt x="52258" y="64034"/>
                    <a:pt x="51866" y="64262"/>
                  </a:cubicBezTo>
                  <a:cubicBezTo>
                    <a:pt x="51703" y="64327"/>
                    <a:pt x="51507" y="64458"/>
                    <a:pt x="51312" y="64588"/>
                  </a:cubicBezTo>
                  <a:cubicBezTo>
                    <a:pt x="50822" y="64751"/>
                    <a:pt x="50333" y="64914"/>
                    <a:pt x="49811" y="65110"/>
                  </a:cubicBezTo>
                  <a:cubicBezTo>
                    <a:pt x="49681" y="64784"/>
                    <a:pt x="49518" y="64458"/>
                    <a:pt x="49257" y="64197"/>
                  </a:cubicBezTo>
                  <a:cubicBezTo>
                    <a:pt x="48833" y="63707"/>
                    <a:pt x="48180" y="63446"/>
                    <a:pt x="47495" y="63446"/>
                  </a:cubicBezTo>
                  <a:cubicBezTo>
                    <a:pt x="47365" y="63446"/>
                    <a:pt x="47267" y="63446"/>
                    <a:pt x="47169" y="63479"/>
                  </a:cubicBezTo>
                  <a:cubicBezTo>
                    <a:pt x="47104" y="63479"/>
                    <a:pt x="47039" y="63479"/>
                    <a:pt x="46875" y="63512"/>
                  </a:cubicBezTo>
                  <a:lnTo>
                    <a:pt x="44364" y="56792"/>
                  </a:lnTo>
                  <a:lnTo>
                    <a:pt x="44364" y="56792"/>
                  </a:lnTo>
                  <a:cubicBezTo>
                    <a:pt x="45310" y="57020"/>
                    <a:pt x="46288" y="57151"/>
                    <a:pt x="47234" y="57151"/>
                  </a:cubicBezTo>
                  <a:cubicBezTo>
                    <a:pt x="49485" y="57151"/>
                    <a:pt x="51312" y="56433"/>
                    <a:pt x="52453" y="55031"/>
                  </a:cubicBezTo>
                  <a:cubicBezTo>
                    <a:pt x="53138" y="54182"/>
                    <a:pt x="53889" y="52714"/>
                    <a:pt x="53465" y="50496"/>
                  </a:cubicBezTo>
                  <a:cubicBezTo>
                    <a:pt x="53171" y="48996"/>
                    <a:pt x="52290" y="47463"/>
                    <a:pt x="50822" y="45995"/>
                  </a:cubicBezTo>
                  <a:cubicBezTo>
                    <a:pt x="50953" y="45669"/>
                    <a:pt x="50986" y="45342"/>
                    <a:pt x="51018" y="44951"/>
                  </a:cubicBezTo>
                  <a:cubicBezTo>
                    <a:pt x="51051" y="44266"/>
                    <a:pt x="50888" y="43614"/>
                    <a:pt x="50627" y="43059"/>
                  </a:cubicBezTo>
                  <a:lnTo>
                    <a:pt x="50627" y="43059"/>
                  </a:lnTo>
                  <a:cubicBezTo>
                    <a:pt x="52617" y="44201"/>
                    <a:pt x="55259" y="44853"/>
                    <a:pt x="57966" y="44853"/>
                  </a:cubicBezTo>
                  <a:cubicBezTo>
                    <a:pt x="61424" y="44853"/>
                    <a:pt x="64360" y="43777"/>
                    <a:pt x="66219" y="41852"/>
                  </a:cubicBezTo>
                  <a:cubicBezTo>
                    <a:pt x="67687" y="40384"/>
                    <a:pt x="68274" y="38557"/>
                    <a:pt x="67915" y="36698"/>
                  </a:cubicBezTo>
                  <a:cubicBezTo>
                    <a:pt x="67622" y="35295"/>
                    <a:pt x="66839" y="33958"/>
                    <a:pt x="65730" y="32849"/>
                  </a:cubicBezTo>
                  <a:lnTo>
                    <a:pt x="65828" y="32555"/>
                  </a:lnTo>
                  <a:cubicBezTo>
                    <a:pt x="66023" y="31838"/>
                    <a:pt x="65828" y="31055"/>
                    <a:pt x="65436" y="30500"/>
                  </a:cubicBezTo>
                  <a:cubicBezTo>
                    <a:pt x="66252" y="27467"/>
                    <a:pt x="66610" y="24009"/>
                    <a:pt x="66382" y="20584"/>
                  </a:cubicBezTo>
                  <a:cubicBezTo>
                    <a:pt x="66513" y="20584"/>
                    <a:pt x="66676" y="20551"/>
                    <a:pt x="66806" y="20551"/>
                  </a:cubicBezTo>
                  <a:cubicBezTo>
                    <a:pt x="67524" y="20388"/>
                    <a:pt x="68144" y="19899"/>
                    <a:pt x="68470" y="19181"/>
                  </a:cubicBezTo>
                  <a:lnTo>
                    <a:pt x="69448" y="17159"/>
                  </a:lnTo>
                  <a:cubicBezTo>
                    <a:pt x="69546" y="16996"/>
                    <a:pt x="69579" y="16833"/>
                    <a:pt x="69611" y="16670"/>
                  </a:cubicBezTo>
                  <a:cubicBezTo>
                    <a:pt x="69775" y="16539"/>
                    <a:pt x="69938" y="16376"/>
                    <a:pt x="70068" y="16180"/>
                  </a:cubicBezTo>
                  <a:cubicBezTo>
                    <a:pt x="70460" y="15593"/>
                    <a:pt x="70590" y="14875"/>
                    <a:pt x="70427" y="14190"/>
                  </a:cubicBezTo>
                  <a:lnTo>
                    <a:pt x="68894" y="7895"/>
                  </a:lnTo>
                  <a:cubicBezTo>
                    <a:pt x="68698" y="7047"/>
                    <a:pt x="67980" y="6362"/>
                    <a:pt x="67132" y="6101"/>
                  </a:cubicBezTo>
                  <a:cubicBezTo>
                    <a:pt x="66937" y="6068"/>
                    <a:pt x="66741" y="6035"/>
                    <a:pt x="66513" y="6035"/>
                  </a:cubicBezTo>
                  <a:cubicBezTo>
                    <a:pt x="65860" y="6035"/>
                    <a:pt x="65208" y="6296"/>
                    <a:pt x="64784" y="6786"/>
                  </a:cubicBezTo>
                  <a:lnTo>
                    <a:pt x="63153" y="8515"/>
                  </a:lnTo>
                  <a:cubicBezTo>
                    <a:pt x="60250" y="3328"/>
                    <a:pt x="55650" y="360"/>
                    <a:pt x="49974" y="33"/>
                  </a:cubicBezTo>
                  <a:cubicBezTo>
                    <a:pt x="49485" y="1"/>
                    <a:pt x="48963" y="1"/>
                    <a:pt x="48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9"/>
            <p:cNvSpPr/>
            <p:nvPr/>
          </p:nvSpPr>
          <p:spPr>
            <a:xfrm>
              <a:off x="-8336825" y="6712350"/>
              <a:ext cx="425700" cy="534175"/>
            </a:xfrm>
            <a:custGeom>
              <a:avLst/>
              <a:gdLst/>
              <a:ahLst/>
              <a:cxnLst/>
              <a:rect l="l" t="t" r="r" b="b"/>
              <a:pathLst>
                <a:path w="17028" h="21367" extrusionOk="0">
                  <a:moveTo>
                    <a:pt x="10699" y="0"/>
                  </a:moveTo>
                  <a:lnTo>
                    <a:pt x="2381" y="620"/>
                  </a:lnTo>
                  <a:lnTo>
                    <a:pt x="0" y="15788"/>
                  </a:lnTo>
                  <a:lnTo>
                    <a:pt x="0" y="19637"/>
                  </a:lnTo>
                  <a:lnTo>
                    <a:pt x="1109" y="20616"/>
                  </a:lnTo>
                  <a:lnTo>
                    <a:pt x="3751" y="19768"/>
                  </a:lnTo>
                  <a:lnTo>
                    <a:pt x="4958" y="19213"/>
                  </a:lnTo>
                  <a:lnTo>
                    <a:pt x="6035" y="2805"/>
                  </a:lnTo>
                  <a:lnTo>
                    <a:pt x="8253" y="3066"/>
                  </a:lnTo>
                  <a:lnTo>
                    <a:pt x="13048" y="20061"/>
                  </a:lnTo>
                  <a:lnTo>
                    <a:pt x="15234" y="21366"/>
                  </a:lnTo>
                  <a:lnTo>
                    <a:pt x="17028" y="20224"/>
                  </a:lnTo>
                  <a:lnTo>
                    <a:pt x="16604" y="15984"/>
                  </a:lnTo>
                  <a:lnTo>
                    <a:pt x="106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9"/>
            <p:cNvSpPr/>
            <p:nvPr/>
          </p:nvSpPr>
          <p:spPr>
            <a:xfrm>
              <a:off x="-8713600" y="7105325"/>
              <a:ext cx="500750" cy="216275"/>
            </a:xfrm>
            <a:custGeom>
              <a:avLst/>
              <a:gdLst/>
              <a:ahLst/>
              <a:cxnLst/>
              <a:rect l="l" t="t" r="r" b="b"/>
              <a:pathLst>
                <a:path w="20030" h="8651" extrusionOk="0">
                  <a:moveTo>
                    <a:pt x="13539" y="0"/>
                  </a:moveTo>
                  <a:cubicBezTo>
                    <a:pt x="13375" y="0"/>
                    <a:pt x="13277" y="4"/>
                    <a:pt x="13277" y="4"/>
                  </a:cubicBezTo>
                  <a:lnTo>
                    <a:pt x="14158" y="3201"/>
                  </a:lnTo>
                  <a:cubicBezTo>
                    <a:pt x="11163" y="1869"/>
                    <a:pt x="8802" y="1347"/>
                    <a:pt x="6940" y="1347"/>
                  </a:cubicBezTo>
                  <a:cubicBezTo>
                    <a:pt x="181" y="1347"/>
                    <a:pt x="1" y="8224"/>
                    <a:pt x="1" y="8224"/>
                  </a:cubicBezTo>
                  <a:cubicBezTo>
                    <a:pt x="1377" y="8523"/>
                    <a:pt x="2776" y="8651"/>
                    <a:pt x="4161" y="8651"/>
                  </a:cubicBezTo>
                  <a:cubicBezTo>
                    <a:pt x="12295" y="8651"/>
                    <a:pt x="19964" y="4244"/>
                    <a:pt x="19964" y="4244"/>
                  </a:cubicBezTo>
                  <a:lnTo>
                    <a:pt x="20029" y="3494"/>
                  </a:lnTo>
                  <a:lnTo>
                    <a:pt x="20029" y="3494"/>
                  </a:lnTo>
                  <a:cubicBezTo>
                    <a:pt x="19290" y="3800"/>
                    <a:pt x="18643" y="3906"/>
                    <a:pt x="18100" y="3906"/>
                  </a:cubicBezTo>
                  <a:cubicBezTo>
                    <a:pt x="16871" y="3906"/>
                    <a:pt x="16175" y="3363"/>
                    <a:pt x="16148" y="3363"/>
                  </a:cubicBezTo>
                  <a:cubicBezTo>
                    <a:pt x="16148" y="3363"/>
                    <a:pt x="16148" y="3363"/>
                    <a:pt x="16148" y="3363"/>
                  </a:cubicBezTo>
                  <a:lnTo>
                    <a:pt x="16148" y="3363"/>
                  </a:lnTo>
                  <a:cubicBezTo>
                    <a:pt x="18333" y="1048"/>
                    <a:pt x="16637" y="297"/>
                    <a:pt x="15071" y="102"/>
                  </a:cubicBezTo>
                  <a:cubicBezTo>
                    <a:pt x="14462" y="15"/>
                    <a:pt x="13868" y="0"/>
                    <a:pt x="135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9"/>
            <p:cNvSpPr/>
            <p:nvPr/>
          </p:nvSpPr>
          <p:spPr>
            <a:xfrm>
              <a:off x="-8705450" y="7196750"/>
              <a:ext cx="490150" cy="104400"/>
            </a:xfrm>
            <a:custGeom>
              <a:avLst/>
              <a:gdLst/>
              <a:ahLst/>
              <a:cxnLst/>
              <a:rect l="l" t="t" r="r" b="b"/>
              <a:pathLst>
                <a:path w="19606" h="4176" extrusionOk="0">
                  <a:moveTo>
                    <a:pt x="19442" y="0"/>
                  </a:moveTo>
                  <a:cubicBezTo>
                    <a:pt x="12745" y="3018"/>
                    <a:pt x="7972" y="3784"/>
                    <a:pt x="4854" y="3784"/>
                  </a:cubicBezTo>
                  <a:cubicBezTo>
                    <a:pt x="1670" y="3784"/>
                    <a:pt x="213" y="2985"/>
                    <a:pt x="197" y="2969"/>
                  </a:cubicBezTo>
                  <a:lnTo>
                    <a:pt x="1" y="3295"/>
                  </a:lnTo>
                  <a:cubicBezTo>
                    <a:pt x="66" y="3328"/>
                    <a:pt x="1599" y="4176"/>
                    <a:pt x="4861" y="4176"/>
                  </a:cubicBezTo>
                  <a:cubicBezTo>
                    <a:pt x="8025" y="4176"/>
                    <a:pt x="12853" y="3360"/>
                    <a:pt x="19606" y="359"/>
                  </a:cubicBezTo>
                  <a:lnTo>
                    <a:pt x="194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9"/>
            <p:cNvSpPr/>
            <p:nvPr/>
          </p:nvSpPr>
          <p:spPr>
            <a:xfrm>
              <a:off x="-8518700" y="7135575"/>
              <a:ext cx="70975" cy="153350"/>
            </a:xfrm>
            <a:custGeom>
              <a:avLst/>
              <a:gdLst/>
              <a:ahLst/>
              <a:cxnLst/>
              <a:rect l="l" t="t" r="r" b="b"/>
              <a:pathLst>
                <a:path w="2839" h="6134" extrusionOk="0">
                  <a:moveTo>
                    <a:pt x="66" y="1"/>
                  </a:moveTo>
                  <a:lnTo>
                    <a:pt x="1" y="360"/>
                  </a:lnTo>
                  <a:cubicBezTo>
                    <a:pt x="34" y="360"/>
                    <a:pt x="1436" y="653"/>
                    <a:pt x="1991" y="1828"/>
                  </a:cubicBezTo>
                  <a:cubicBezTo>
                    <a:pt x="2447" y="2839"/>
                    <a:pt x="2219" y="4241"/>
                    <a:pt x="1306" y="5938"/>
                  </a:cubicBezTo>
                  <a:lnTo>
                    <a:pt x="1632" y="6133"/>
                  </a:lnTo>
                  <a:cubicBezTo>
                    <a:pt x="2611" y="4307"/>
                    <a:pt x="2839" y="2806"/>
                    <a:pt x="2317" y="1664"/>
                  </a:cubicBezTo>
                  <a:cubicBezTo>
                    <a:pt x="1665" y="327"/>
                    <a:pt x="164" y="1"/>
                    <a:pt x="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9"/>
            <p:cNvSpPr/>
            <p:nvPr/>
          </p:nvSpPr>
          <p:spPr>
            <a:xfrm>
              <a:off x="-8391475" y="7188600"/>
              <a:ext cx="42425" cy="28550"/>
            </a:xfrm>
            <a:custGeom>
              <a:avLst/>
              <a:gdLst/>
              <a:ahLst/>
              <a:cxnLst/>
              <a:rect l="l" t="t" r="r" b="b"/>
              <a:pathLst>
                <a:path w="1697" h="1142" extrusionOk="0">
                  <a:moveTo>
                    <a:pt x="196" y="0"/>
                  </a:moveTo>
                  <a:lnTo>
                    <a:pt x="1" y="359"/>
                  </a:lnTo>
                  <a:lnTo>
                    <a:pt x="1501" y="1142"/>
                  </a:lnTo>
                  <a:lnTo>
                    <a:pt x="1697" y="783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9"/>
            <p:cNvSpPr/>
            <p:nvPr/>
          </p:nvSpPr>
          <p:spPr>
            <a:xfrm>
              <a:off x="-8371900" y="7182075"/>
              <a:ext cx="33450" cy="16325"/>
            </a:xfrm>
            <a:custGeom>
              <a:avLst/>
              <a:gdLst/>
              <a:ahLst/>
              <a:cxnLst/>
              <a:rect l="l" t="t" r="r" b="b"/>
              <a:pathLst>
                <a:path w="1338" h="653" extrusionOk="0">
                  <a:moveTo>
                    <a:pt x="98" y="0"/>
                  </a:moveTo>
                  <a:lnTo>
                    <a:pt x="1" y="359"/>
                  </a:lnTo>
                  <a:lnTo>
                    <a:pt x="1240" y="653"/>
                  </a:lnTo>
                  <a:lnTo>
                    <a:pt x="1338" y="32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9"/>
            <p:cNvSpPr/>
            <p:nvPr/>
          </p:nvSpPr>
          <p:spPr>
            <a:xfrm>
              <a:off x="-8011450" y="7099700"/>
              <a:ext cx="514225" cy="202400"/>
            </a:xfrm>
            <a:custGeom>
              <a:avLst/>
              <a:gdLst/>
              <a:ahLst/>
              <a:cxnLst/>
              <a:rect l="l" t="t" r="r" b="b"/>
              <a:pathLst>
                <a:path w="20569" h="8096" extrusionOk="0">
                  <a:moveTo>
                    <a:pt x="5774" y="1"/>
                  </a:moveTo>
                  <a:cubicBezTo>
                    <a:pt x="5774" y="1"/>
                    <a:pt x="4665" y="164"/>
                    <a:pt x="3589" y="490"/>
                  </a:cubicBezTo>
                  <a:cubicBezTo>
                    <a:pt x="1925" y="1012"/>
                    <a:pt x="425" y="2023"/>
                    <a:pt x="3165" y="3784"/>
                  </a:cubicBezTo>
                  <a:cubicBezTo>
                    <a:pt x="3165" y="3784"/>
                    <a:pt x="2164" y="4601"/>
                    <a:pt x="564" y="4601"/>
                  </a:cubicBezTo>
                  <a:cubicBezTo>
                    <a:pt x="384" y="4601"/>
                    <a:pt x="196" y="4590"/>
                    <a:pt x="0" y="4567"/>
                  </a:cubicBezTo>
                  <a:lnTo>
                    <a:pt x="0" y="4567"/>
                  </a:lnTo>
                  <a:lnTo>
                    <a:pt x="196" y="5220"/>
                  </a:lnTo>
                  <a:cubicBezTo>
                    <a:pt x="196" y="5220"/>
                    <a:pt x="2987" y="8095"/>
                    <a:pt x="10017" y="8095"/>
                  </a:cubicBezTo>
                  <a:cubicBezTo>
                    <a:pt x="12722" y="8095"/>
                    <a:pt x="16053" y="7670"/>
                    <a:pt x="20094" y="6492"/>
                  </a:cubicBezTo>
                  <a:cubicBezTo>
                    <a:pt x="20094" y="6492"/>
                    <a:pt x="20568" y="193"/>
                    <a:pt x="14580" y="193"/>
                  </a:cubicBezTo>
                  <a:cubicBezTo>
                    <a:pt x="12403" y="193"/>
                    <a:pt x="9372" y="1025"/>
                    <a:pt x="5154" y="3295"/>
                  </a:cubicBezTo>
                  <a:lnTo>
                    <a:pt x="5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9"/>
            <p:cNvSpPr/>
            <p:nvPr/>
          </p:nvSpPr>
          <p:spPr>
            <a:xfrm>
              <a:off x="-7910325" y="7173900"/>
              <a:ext cx="35900" cy="16350"/>
            </a:xfrm>
            <a:custGeom>
              <a:avLst/>
              <a:gdLst/>
              <a:ahLst/>
              <a:cxnLst/>
              <a:rect l="l" t="t" r="r" b="b"/>
              <a:pathLst>
                <a:path w="1436" h="654" extrusionOk="0">
                  <a:moveTo>
                    <a:pt x="1338" y="1"/>
                  </a:moveTo>
                  <a:lnTo>
                    <a:pt x="0" y="262"/>
                  </a:lnTo>
                  <a:lnTo>
                    <a:pt x="66" y="653"/>
                  </a:lnTo>
                  <a:lnTo>
                    <a:pt x="1436" y="392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9"/>
            <p:cNvSpPr/>
            <p:nvPr/>
          </p:nvSpPr>
          <p:spPr>
            <a:xfrm>
              <a:off x="-7896475" y="7181250"/>
              <a:ext cx="39175" cy="29375"/>
            </a:xfrm>
            <a:custGeom>
              <a:avLst/>
              <a:gdLst/>
              <a:ahLst/>
              <a:cxnLst/>
              <a:rect l="l" t="t" r="r" b="b"/>
              <a:pathLst>
                <a:path w="1567" h="1175" extrusionOk="0">
                  <a:moveTo>
                    <a:pt x="1371" y="1"/>
                  </a:moveTo>
                  <a:lnTo>
                    <a:pt x="1" y="881"/>
                  </a:lnTo>
                  <a:lnTo>
                    <a:pt x="197" y="1175"/>
                  </a:lnTo>
                  <a:lnTo>
                    <a:pt x="1567" y="29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9"/>
            <p:cNvSpPr/>
            <p:nvPr/>
          </p:nvSpPr>
          <p:spPr>
            <a:xfrm>
              <a:off x="-8003300" y="7217950"/>
              <a:ext cx="494225" cy="64450"/>
            </a:xfrm>
            <a:custGeom>
              <a:avLst/>
              <a:gdLst/>
              <a:ahLst/>
              <a:cxnLst/>
              <a:rect l="l" t="t" r="r" b="b"/>
              <a:pathLst>
                <a:path w="19769" h="2578" extrusionOk="0">
                  <a:moveTo>
                    <a:pt x="164" y="0"/>
                  </a:moveTo>
                  <a:lnTo>
                    <a:pt x="1" y="327"/>
                  </a:lnTo>
                  <a:cubicBezTo>
                    <a:pt x="99" y="359"/>
                    <a:pt x="4274" y="2577"/>
                    <a:pt x="10211" y="2577"/>
                  </a:cubicBezTo>
                  <a:cubicBezTo>
                    <a:pt x="13049" y="2577"/>
                    <a:pt x="16343" y="2023"/>
                    <a:pt x="19768" y="490"/>
                  </a:cubicBezTo>
                  <a:lnTo>
                    <a:pt x="19605" y="131"/>
                  </a:lnTo>
                  <a:cubicBezTo>
                    <a:pt x="16231" y="1663"/>
                    <a:pt x="12987" y="2178"/>
                    <a:pt x="10148" y="2178"/>
                  </a:cubicBezTo>
                  <a:cubicBezTo>
                    <a:pt x="4342" y="2178"/>
                    <a:pt x="230" y="22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9"/>
            <p:cNvSpPr/>
            <p:nvPr/>
          </p:nvSpPr>
          <p:spPr>
            <a:xfrm>
              <a:off x="-7827150" y="7111925"/>
              <a:ext cx="101150" cy="164775"/>
            </a:xfrm>
            <a:custGeom>
              <a:avLst/>
              <a:gdLst/>
              <a:ahLst/>
              <a:cxnLst/>
              <a:rect l="l" t="t" r="r" b="b"/>
              <a:pathLst>
                <a:path w="4046" h="6591" extrusionOk="0">
                  <a:moveTo>
                    <a:pt x="3882" y="1"/>
                  </a:moveTo>
                  <a:cubicBezTo>
                    <a:pt x="3850" y="33"/>
                    <a:pt x="1" y="2089"/>
                    <a:pt x="1240" y="6590"/>
                  </a:cubicBezTo>
                  <a:lnTo>
                    <a:pt x="1599" y="6492"/>
                  </a:lnTo>
                  <a:cubicBezTo>
                    <a:pt x="457" y="2252"/>
                    <a:pt x="3882" y="392"/>
                    <a:pt x="4045" y="327"/>
                  </a:cubicBezTo>
                  <a:lnTo>
                    <a:pt x="38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9"/>
            <p:cNvSpPr/>
            <p:nvPr/>
          </p:nvSpPr>
          <p:spPr>
            <a:xfrm>
              <a:off x="-8852225" y="6479925"/>
              <a:ext cx="559450" cy="244425"/>
            </a:xfrm>
            <a:custGeom>
              <a:avLst/>
              <a:gdLst/>
              <a:ahLst/>
              <a:cxnLst/>
              <a:rect l="l" t="t" r="r" b="b"/>
              <a:pathLst>
                <a:path w="22378" h="9777" extrusionOk="0">
                  <a:moveTo>
                    <a:pt x="2414" y="0"/>
                  </a:moveTo>
                  <a:lnTo>
                    <a:pt x="0" y="3262"/>
                  </a:lnTo>
                  <a:cubicBezTo>
                    <a:pt x="0" y="3262"/>
                    <a:pt x="1778" y="9777"/>
                    <a:pt x="8676" y="9777"/>
                  </a:cubicBezTo>
                  <a:cubicBezTo>
                    <a:pt x="11840" y="9777"/>
                    <a:pt x="16083" y="8405"/>
                    <a:pt x="21725" y="4404"/>
                  </a:cubicBezTo>
                  <a:lnTo>
                    <a:pt x="22378" y="2447"/>
                  </a:lnTo>
                  <a:lnTo>
                    <a:pt x="22378" y="2447"/>
                  </a:lnTo>
                  <a:cubicBezTo>
                    <a:pt x="22377" y="2447"/>
                    <a:pt x="19341" y="3388"/>
                    <a:pt x="15089" y="3388"/>
                  </a:cubicBezTo>
                  <a:cubicBezTo>
                    <a:pt x="11385" y="3388"/>
                    <a:pt x="6758" y="2674"/>
                    <a:pt x="2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9"/>
            <p:cNvSpPr/>
            <p:nvPr/>
          </p:nvSpPr>
          <p:spPr>
            <a:xfrm>
              <a:off x="-8388200" y="6470950"/>
              <a:ext cx="675250" cy="294425"/>
            </a:xfrm>
            <a:custGeom>
              <a:avLst/>
              <a:gdLst/>
              <a:ahLst/>
              <a:cxnLst/>
              <a:rect l="l" t="t" r="r" b="b"/>
              <a:pathLst>
                <a:path w="27010" h="11777" extrusionOk="0">
                  <a:moveTo>
                    <a:pt x="16473" y="1"/>
                  </a:moveTo>
                  <a:lnTo>
                    <a:pt x="6687" y="262"/>
                  </a:lnTo>
                  <a:cubicBezTo>
                    <a:pt x="6687" y="262"/>
                    <a:pt x="0" y="2806"/>
                    <a:pt x="457" y="5742"/>
                  </a:cubicBezTo>
                  <a:cubicBezTo>
                    <a:pt x="881" y="8678"/>
                    <a:pt x="4110" y="9982"/>
                    <a:pt x="4110" y="9982"/>
                  </a:cubicBezTo>
                  <a:lnTo>
                    <a:pt x="3849" y="10994"/>
                  </a:lnTo>
                  <a:lnTo>
                    <a:pt x="20127" y="11776"/>
                  </a:lnTo>
                  <a:lnTo>
                    <a:pt x="20127" y="11776"/>
                  </a:lnTo>
                  <a:lnTo>
                    <a:pt x="18920" y="6557"/>
                  </a:lnTo>
                  <a:cubicBezTo>
                    <a:pt x="18920" y="6525"/>
                    <a:pt x="27009" y="4176"/>
                    <a:pt x="16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9"/>
            <p:cNvSpPr/>
            <p:nvPr/>
          </p:nvSpPr>
          <p:spPr>
            <a:xfrm>
              <a:off x="-8277300" y="6718050"/>
              <a:ext cx="332750" cy="18775"/>
            </a:xfrm>
            <a:custGeom>
              <a:avLst/>
              <a:gdLst/>
              <a:ahLst/>
              <a:cxnLst/>
              <a:rect l="l" t="t" r="r" b="b"/>
              <a:pathLst>
                <a:path w="13310" h="751" extrusionOk="0">
                  <a:moveTo>
                    <a:pt x="0" y="0"/>
                  </a:moveTo>
                  <a:lnTo>
                    <a:pt x="0" y="359"/>
                  </a:lnTo>
                  <a:lnTo>
                    <a:pt x="13277" y="751"/>
                  </a:lnTo>
                  <a:lnTo>
                    <a:pt x="13309" y="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9"/>
            <p:cNvSpPr/>
            <p:nvPr/>
          </p:nvSpPr>
          <p:spPr>
            <a:xfrm>
              <a:off x="-8244675" y="6467700"/>
              <a:ext cx="142725" cy="261800"/>
            </a:xfrm>
            <a:custGeom>
              <a:avLst/>
              <a:gdLst/>
              <a:ahLst/>
              <a:cxnLst/>
              <a:rect l="l" t="t" r="r" b="b"/>
              <a:pathLst>
                <a:path w="5709" h="10472" extrusionOk="0">
                  <a:moveTo>
                    <a:pt x="5415" y="0"/>
                  </a:moveTo>
                  <a:cubicBezTo>
                    <a:pt x="5382" y="33"/>
                    <a:pt x="0" y="6035"/>
                    <a:pt x="3817" y="10471"/>
                  </a:cubicBezTo>
                  <a:lnTo>
                    <a:pt x="4110" y="10210"/>
                  </a:lnTo>
                  <a:cubicBezTo>
                    <a:pt x="522" y="6035"/>
                    <a:pt x="5676" y="261"/>
                    <a:pt x="5709" y="228"/>
                  </a:cubicBezTo>
                  <a:lnTo>
                    <a:pt x="54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9"/>
            <p:cNvSpPr/>
            <p:nvPr/>
          </p:nvSpPr>
          <p:spPr>
            <a:xfrm>
              <a:off x="-8272400" y="6501950"/>
              <a:ext cx="345775" cy="103575"/>
            </a:xfrm>
            <a:custGeom>
              <a:avLst/>
              <a:gdLst/>
              <a:ahLst/>
              <a:cxnLst/>
              <a:rect l="l" t="t" r="r" b="b"/>
              <a:pathLst>
                <a:path w="13831" h="4143" extrusionOk="0">
                  <a:moveTo>
                    <a:pt x="294" y="0"/>
                  </a:moveTo>
                  <a:lnTo>
                    <a:pt x="0" y="294"/>
                  </a:lnTo>
                  <a:lnTo>
                    <a:pt x="3849" y="4143"/>
                  </a:lnTo>
                  <a:lnTo>
                    <a:pt x="4012" y="4012"/>
                  </a:lnTo>
                  <a:cubicBezTo>
                    <a:pt x="4045" y="3980"/>
                    <a:pt x="8009" y="618"/>
                    <a:pt x="13593" y="618"/>
                  </a:cubicBezTo>
                  <a:cubicBezTo>
                    <a:pt x="13672" y="618"/>
                    <a:pt x="13751" y="619"/>
                    <a:pt x="13831" y="620"/>
                  </a:cubicBezTo>
                  <a:lnTo>
                    <a:pt x="13831" y="229"/>
                  </a:lnTo>
                  <a:cubicBezTo>
                    <a:pt x="13742" y="227"/>
                    <a:pt x="13654" y="226"/>
                    <a:pt x="13566" y="226"/>
                  </a:cubicBezTo>
                  <a:cubicBezTo>
                    <a:pt x="8448" y="226"/>
                    <a:pt x="4652" y="2979"/>
                    <a:pt x="3882" y="3588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9"/>
            <p:cNvSpPr/>
            <p:nvPr/>
          </p:nvSpPr>
          <p:spPr>
            <a:xfrm>
              <a:off x="-8238975" y="6522325"/>
              <a:ext cx="46500" cy="82400"/>
            </a:xfrm>
            <a:custGeom>
              <a:avLst/>
              <a:gdLst/>
              <a:ahLst/>
              <a:cxnLst/>
              <a:rect l="l" t="t" r="r" b="b"/>
              <a:pathLst>
                <a:path w="1860" h="3296" extrusionOk="0">
                  <a:moveTo>
                    <a:pt x="686" y="1"/>
                  </a:moveTo>
                  <a:lnTo>
                    <a:pt x="1" y="3034"/>
                  </a:lnTo>
                  <a:lnTo>
                    <a:pt x="1175" y="3295"/>
                  </a:lnTo>
                  <a:lnTo>
                    <a:pt x="1860" y="262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9"/>
            <p:cNvSpPr/>
            <p:nvPr/>
          </p:nvSpPr>
          <p:spPr>
            <a:xfrm>
              <a:off x="-8233275" y="6566375"/>
              <a:ext cx="22875" cy="52200"/>
            </a:xfrm>
            <a:custGeom>
              <a:avLst/>
              <a:gdLst/>
              <a:ahLst/>
              <a:cxnLst/>
              <a:rect l="l" t="t" r="r" b="b"/>
              <a:pathLst>
                <a:path w="915" h="2088" extrusionOk="0">
                  <a:moveTo>
                    <a:pt x="523" y="0"/>
                  </a:moveTo>
                  <a:lnTo>
                    <a:pt x="1" y="1990"/>
                  </a:lnTo>
                  <a:lnTo>
                    <a:pt x="392" y="2088"/>
                  </a:lnTo>
                  <a:lnTo>
                    <a:pt x="914" y="98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9"/>
            <p:cNvSpPr/>
            <p:nvPr/>
          </p:nvSpPr>
          <p:spPr>
            <a:xfrm>
              <a:off x="-8113400" y="6526400"/>
              <a:ext cx="29400" cy="75875"/>
            </a:xfrm>
            <a:custGeom>
              <a:avLst/>
              <a:gdLst/>
              <a:ahLst/>
              <a:cxnLst/>
              <a:rect l="l" t="t" r="r" b="b"/>
              <a:pathLst>
                <a:path w="1176" h="3035" extrusionOk="0">
                  <a:moveTo>
                    <a:pt x="1" y="1"/>
                  </a:moveTo>
                  <a:lnTo>
                    <a:pt x="1" y="3034"/>
                  </a:lnTo>
                  <a:lnTo>
                    <a:pt x="1175" y="303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9"/>
            <p:cNvSpPr/>
            <p:nvPr/>
          </p:nvSpPr>
          <p:spPr>
            <a:xfrm>
              <a:off x="-8102775" y="6567175"/>
              <a:ext cx="8975" cy="50600"/>
            </a:xfrm>
            <a:custGeom>
              <a:avLst/>
              <a:gdLst/>
              <a:ahLst/>
              <a:cxnLst/>
              <a:rect l="l" t="t" r="r" b="b"/>
              <a:pathLst>
                <a:path w="359" h="2024" extrusionOk="0">
                  <a:moveTo>
                    <a:pt x="0" y="1"/>
                  </a:moveTo>
                  <a:lnTo>
                    <a:pt x="0" y="2023"/>
                  </a:lnTo>
                  <a:lnTo>
                    <a:pt x="359" y="2023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9"/>
            <p:cNvSpPr/>
            <p:nvPr/>
          </p:nvSpPr>
          <p:spPr>
            <a:xfrm>
              <a:off x="-8910125" y="6277675"/>
              <a:ext cx="212875" cy="122350"/>
            </a:xfrm>
            <a:custGeom>
              <a:avLst/>
              <a:gdLst/>
              <a:ahLst/>
              <a:cxnLst/>
              <a:rect l="l" t="t" r="r" b="b"/>
              <a:pathLst>
                <a:path w="8515" h="4894" extrusionOk="0">
                  <a:moveTo>
                    <a:pt x="457" y="1"/>
                  </a:moveTo>
                  <a:lnTo>
                    <a:pt x="0" y="490"/>
                  </a:lnTo>
                  <a:cubicBezTo>
                    <a:pt x="66" y="588"/>
                    <a:pt x="6394" y="4894"/>
                    <a:pt x="6394" y="4894"/>
                  </a:cubicBezTo>
                  <a:lnTo>
                    <a:pt x="8514" y="336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9"/>
            <p:cNvSpPr/>
            <p:nvPr/>
          </p:nvSpPr>
          <p:spPr>
            <a:xfrm>
              <a:off x="-8685050" y="6378800"/>
              <a:ext cx="556200" cy="367825"/>
            </a:xfrm>
            <a:custGeom>
              <a:avLst/>
              <a:gdLst/>
              <a:ahLst/>
              <a:cxnLst/>
              <a:rect l="l" t="t" r="r" b="b"/>
              <a:pathLst>
                <a:path w="22248" h="14713" extrusionOk="0">
                  <a:moveTo>
                    <a:pt x="457" y="1"/>
                  </a:moveTo>
                  <a:lnTo>
                    <a:pt x="0" y="164"/>
                  </a:lnTo>
                  <a:lnTo>
                    <a:pt x="21725" y="14712"/>
                  </a:lnTo>
                  <a:lnTo>
                    <a:pt x="22247" y="1285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9"/>
            <p:cNvSpPr/>
            <p:nvPr/>
          </p:nvSpPr>
          <p:spPr>
            <a:xfrm>
              <a:off x="-8953350" y="6236900"/>
              <a:ext cx="324600" cy="256100"/>
            </a:xfrm>
            <a:custGeom>
              <a:avLst/>
              <a:gdLst/>
              <a:ahLst/>
              <a:cxnLst/>
              <a:rect l="l" t="t" r="r" b="b"/>
              <a:pathLst>
                <a:path w="12984" h="10244" extrusionOk="0">
                  <a:moveTo>
                    <a:pt x="3230" y="1"/>
                  </a:moveTo>
                  <a:lnTo>
                    <a:pt x="1" y="1534"/>
                  </a:lnTo>
                  <a:lnTo>
                    <a:pt x="4274" y="6981"/>
                  </a:lnTo>
                  <a:lnTo>
                    <a:pt x="3132" y="9591"/>
                  </a:lnTo>
                  <a:lnTo>
                    <a:pt x="4045" y="10243"/>
                  </a:lnTo>
                  <a:lnTo>
                    <a:pt x="6003" y="7308"/>
                  </a:lnTo>
                  <a:lnTo>
                    <a:pt x="12983" y="6459"/>
                  </a:lnTo>
                  <a:lnTo>
                    <a:pt x="11874" y="3589"/>
                  </a:lnTo>
                  <a:lnTo>
                    <a:pt x="5089" y="6949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9"/>
            <p:cNvSpPr/>
            <p:nvPr/>
          </p:nvSpPr>
          <p:spPr>
            <a:xfrm>
              <a:off x="-8709525" y="6343725"/>
              <a:ext cx="36725" cy="62825"/>
            </a:xfrm>
            <a:custGeom>
              <a:avLst/>
              <a:gdLst/>
              <a:ahLst/>
              <a:cxnLst/>
              <a:rect l="l" t="t" r="r" b="b"/>
              <a:pathLst>
                <a:path w="1469" h="2513" extrusionOk="0">
                  <a:moveTo>
                    <a:pt x="327" y="1"/>
                  </a:moveTo>
                  <a:lnTo>
                    <a:pt x="1" y="131"/>
                  </a:lnTo>
                  <a:lnTo>
                    <a:pt x="1143" y="2513"/>
                  </a:lnTo>
                  <a:lnTo>
                    <a:pt x="1469" y="2350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9"/>
            <p:cNvSpPr/>
            <p:nvPr/>
          </p:nvSpPr>
          <p:spPr>
            <a:xfrm>
              <a:off x="-8689950" y="6337200"/>
              <a:ext cx="38350" cy="66900"/>
            </a:xfrm>
            <a:custGeom>
              <a:avLst/>
              <a:gdLst/>
              <a:ahLst/>
              <a:cxnLst/>
              <a:rect l="l" t="t" r="r" b="b"/>
              <a:pathLst>
                <a:path w="1534" h="2676" extrusionOk="0">
                  <a:moveTo>
                    <a:pt x="392" y="1"/>
                  </a:moveTo>
                  <a:lnTo>
                    <a:pt x="1" y="164"/>
                  </a:lnTo>
                  <a:lnTo>
                    <a:pt x="1175" y="2676"/>
                  </a:lnTo>
                  <a:lnTo>
                    <a:pt x="1534" y="2513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9"/>
            <p:cNvSpPr/>
            <p:nvPr/>
          </p:nvSpPr>
          <p:spPr>
            <a:xfrm>
              <a:off x="-8923175" y="6281750"/>
              <a:ext cx="66075" cy="36725"/>
            </a:xfrm>
            <a:custGeom>
              <a:avLst/>
              <a:gdLst/>
              <a:ahLst/>
              <a:cxnLst/>
              <a:rect l="l" t="t" r="r" b="b"/>
              <a:pathLst>
                <a:path w="2643" h="1469" extrusionOk="0">
                  <a:moveTo>
                    <a:pt x="2480" y="1"/>
                  </a:moveTo>
                  <a:lnTo>
                    <a:pt x="0" y="1143"/>
                  </a:lnTo>
                  <a:lnTo>
                    <a:pt x="164" y="1469"/>
                  </a:lnTo>
                  <a:lnTo>
                    <a:pt x="2643" y="360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9"/>
            <p:cNvSpPr/>
            <p:nvPr/>
          </p:nvSpPr>
          <p:spPr>
            <a:xfrm>
              <a:off x="-8935400" y="6258100"/>
              <a:ext cx="71775" cy="47325"/>
            </a:xfrm>
            <a:custGeom>
              <a:avLst/>
              <a:gdLst/>
              <a:ahLst/>
              <a:cxnLst/>
              <a:rect l="l" t="t" r="r" b="b"/>
              <a:pathLst>
                <a:path w="2871" h="1893" extrusionOk="0">
                  <a:moveTo>
                    <a:pt x="2675" y="1"/>
                  </a:moveTo>
                  <a:lnTo>
                    <a:pt x="0" y="1534"/>
                  </a:lnTo>
                  <a:lnTo>
                    <a:pt x="196" y="1893"/>
                  </a:lnTo>
                  <a:lnTo>
                    <a:pt x="2871" y="360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9"/>
            <p:cNvSpPr/>
            <p:nvPr/>
          </p:nvSpPr>
          <p:spPr>
            <a:xfrm>
              <a:off x="-8993300" y="6413875"/>
              <a:ext cx="194100" cy="208650"/>
            </a:xfrm>
            <a:custGeom>
              <a:avLst/>
              <a:gdLst/>
              <a:ahLst/>
              <a:cxnLst/>
              <a:rect l="l" t="t" r="r" b="b"/>
              <a:pathLst>
                <a:path w="7764" h="8346" extrusionOk="0">
                  <a:moveTo>
                    <a:pt x="3686" y="0"/>
                  </a:moveTo>
                  <a:cubicBezTo>
                    <a:pt x="3686" y="0"/>
                    <a:pt x="0" y="2936"/>
                    <a:pt x="1077" y="6426"/>
                  </a:cubicBezTo>
                  <a:cubicBezTo>
                    <a:pt x="1480" y="7788"/>
                    <a:pt x="2430" y="8346"/>
                    <a:pt x="3460" y="8346"/>
                  </a:cubicBezTo>
                  <a:cubicBezTo>
                    <a:pt x="5094" y="8346"/>
                    <a:pt x="6931" y="6942"/>
                    <a:pt x="7111" y="5122"/>
                  </a:cubicBezTo>
                  <a:lnTo>
                    <a:pt x="7764" y="1729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9"/>
            <p:cNvSpPr/>
            <p:nvPr/>
          </p:nvSpPr>
          <p:spPr>
            <a:xfrm>
              <a:off x="-8846525" y="6439575"/>
              <a:ext cx="93800" cy="146000"/>
            </a:xfrm>
            <a:custGeom>
              <a:avLst/>
              <a:gdLst/>
              <a:ahLst/>
              <a:cxnLst/>
              <a:rect l="l" t="t" r="r" b="b"/>
              <a:pathLst>
                <a:path w="3752" h="5840" extrusionOk="0">
                  <a:moveTo>
                    <a:pt x="2869" y="0"/>
                  </a:moveTo>
                  <a:cubicBezTo>
                    <a:pt x="2220" y="0"/>
                    <a:pt x="1327" y="1009"/>
                    <a:pt x="718" y="2430"/>
                  </a:cubicBezTo>
                  <a:cubicBezTo>
                    <a:pt x="1" y="3996"/>
                    <a:pt x="1" y="5529"/>
                    <a:pt x="653" y="5790"/>
                  </a:cubicBezTo>
                  <a:cubicBezTo>
                    <a:pt x="727" y="5823"/>
                    <a:pt x="807" y="5839"/>
                    <a:pt x="891" y="5839"/>
                  </a:cubicBezTo>
                  <a:cubicBezTo>
                    <a:pt x="1545" y="5839"/>
                    <a:pt x="2460" y="4858"/>
                    <a:pt x="3067" y="3441"/>
                  </a:cubicBezTo>
                  <a:cubicBezTo>
                    <a:pt x="3752" y="1843"/>
                    <a:pt x="3752" y="310"/>
                    <a:pt x="3100" y="49"/>
                  </a:cubicBezTo>
                  <a:cubicBezTo>
                    <a:pt x="3027" y="16"/>
                    <a:pt x="2950" y="0"/>
                    <a:pt x="2869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9"/>
            <p:cNvSpPr/>
            <p:nvPr/>
          </p:nvSpPr>
          <p:spPr>
            <a:xfrm>
              <a:off x="-8966400" y="6555775"/>
              <a:ext cx="125625" cy="44050"/>
            </a:xfrm>
            <a:custGeom>
              <a:avLst/>
              <a:gdLst/>
              <a:ahLst/>
              <a:cxnLst/>
              <a:rect l="l" t="t" r="r" b="b"/>
              <a:pathLst>
                <a:path w="5025" h="1762" extrusionOk="0">
                  <a:moveTo>
                    <a:pt x="131" y="0"/>
                  </a:moveTo>
                  <a:lnTo>
                    <a:pt x="1" y="424"/>
                  </a:lnTo>
                  <a:lnTo>
                    <a:pt x="4894" y="1762"/>
                  </a:lnTo>
                  <a:lnTo>
                    <a:pt x="5024" y="130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9"/>
            <p:cNvSpPr/>
            <p:nvPr/>
          </p:nvSpPr>
          <p:spPr>
            <a:xfrm>
              <a:off x="-8962325" y="6498675"/>
              <a:ext cx="135400" cy="63650"/>
            </a:xfrm>
            <a:custGeom>
              <a:avLst/>
              <a:gdLst/>
              <a:ahLst/>
              <a:cxnLst/>
              <a:rect l="l" t="t" r="r" b="b"/>
              <a:pathLst>
                <a:path w="5416" h="2546" extrusionOk="0">
                  <a:moveTo>
                    <a:pt x="164" y="1"/>
                  </a:moveTo>
                  <a:lnTo>
                    <a:pt x="1" y="425"/>
                  </a:lnTo>
                  <a:lnTo>
                    <a:pt x="5253" y="2545"/>
                  </a:lnTo>
                  <a:lnTo>
                    <a:pt x="5416" y="2121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9"/>
            <p:cNvSpPr/>
            <p:nvPr/>
          </p:nvSpPr>
          <p:spPr>
            <a:xfrm>
              <a:off x="-8934600" y="6456275"/>
              <a:ext cx="119900" cy="61175"/>
            </a:xfrm>
            <a:custGeom>
              <a:avLst/>
              <a:gdLst/>
              <a:ahLst/>
              <a:cxnLst/>
              <a:rect l="l" t="t" r="r" b="b"/>
              <a:pathLst>
                <a:path w="4796" h="2447" extrusionOk="0">
                  <a:moveTo>
                    <a:pt x="164" y="0"/>
                  </a:moveTo>
                  <a:lnTo>
                    <a:pt x="1" y="425"/>
                  </a:lnTo>
                  <a:lnTo>
                    <a:pt x="4633" y="2447"/>
                  </a:lnTo>
                  <a:lnTo>
                    <a:pt x="4796" y="202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9"/>
            <p:cNvSpPr/>
            <p:nvPr/>
          </p:nvSpPr>
          <p:spPr>
            <a:xfrm>
              <a:off x="-8212875" y="6677200"/>
              <a:ext cx="183500" cy="236500"/>
            </a:xfrm>
            <a:custGeom>
              <a:avLst/>
              <a:gdLst/>
              <a:ahLst/>
              <a:cxnLst/>
              <a:rect l="l" t="t" r="r" b="b"/>
              <a:pathLst>
                <a:path w="7340" h="9460" extrusionOk="0">
                  <a:moveTo>
                    <a:pt x="3821" y="0"/>
                  </a:moveTo>
                  <a:cubicBezTo>
                    <a:pt x="3798" y="0"/>
                    <a:pt x="3775" y="1"/>
                    <a:pt x="3752" y="3"/>
                  </a:cubicBezTo>
                  <a:cubicBezTo>
                    <a:pt x="2969" y="101"/>
                    <a:pt x="2871" y="917"/>
                    <a:pt x="2936" y="1439"/>
                  </a:cubicBezTo>
                  <a:cubicBezTo>
                    <a:pt x="2876" y="1436"/>
                    <a:pt x="2815" y="1434"/>
                    <a:pt x="2755" y="1434"/>
                  </a:cubicBezTo>
                  <a:cubicBezTo>
                    <a:pt x="2159" y="1434"/>
                    <a:pt x="1557" y="1591"/>
                    <a:pt x="1142" y="2124"/>
                  </a:cubicBezTo>
                  <a:cubicBezTo>
                    <a:pt x="0" y="3592"/>
                    <a:pt x="718" y="7408"/>
                    <a:pt x="3165" y="8941"/>
                  </a:cubicBezTo>
                  <a:cubicBezTo>
                    <a:pt x="3710" y="9298"/>
                    <a:pt x="4233" y="9460"/>
                    <a:pt x="4702" y="9460"/>
                  </a:cubicBezTo>
                  <a:cubicBezTo>
                    <a:pt x="6338" y="9460"/>
                    <a:pt x="7324" y="7496"/>
                    <a:pt x="6361" y="4962"/>
                  </a:cubicBezTo>
                  <a:lnTo>
                    <a:pt x="7340" y="4342"/>
                  </a:lnTo>
                  <a:lnTo>
                    <a:pt x="7340" y="2417"/>
                  </a:lnTo>
                  <a:lnTo>
                    <a:pt x="5578" y="2254"/>
                  </a:lnTo>
                  <a:cubicBezTo>
                    <a:pt x="5578" y="2254"/>
                    <a:pt x="4921" y="0"/>
                    <a:pt x="3821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9"/>
            <p:cNvSpPr/>
            <p:nvPr/>
          </p:nvSpPr>
          <p:spPr>
            <a:xfrm>
              <a:off x="-8140300" y="6709075"/>
              <a:ext cx="41625" cy="17150"/>
            </a:xfrm>
            <a:custGeom>
              <a:avLst/>
              <a:gdLst/>
              <a:ahLst/>
              <a:cxnLst/>
              <a:rect l="l" t="t" r="r" b="b"/>
              <a:pathLst>
                <a:path w="1665" h="686" extrusionOk="0">
                  <a:moveTo>
                    <a:pt x="66" y="1"/>
                  </a:moveTo>
                  <a:lnTo>
                    <a:pt x="1" y="359"/>
                  </a:lnTo>
                  <a:lnTo>
                    <a:pt x="1599" y="686"/>
                  </a:lnTo>
                  <a:lnTo>
                    <a:pt x="1664" y="327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9"/>
            <p:cNvSpPr/>
            <p:nvPr/>
          </p:nvSpPr>
          <p:spPr>
            <a:xfrm>
              <a:off x="-8168025" y="6722125"/>
              <a:ext cx="110925" cy="146000"/>
            </a:xfrm>
            <a:custGeom>
              <a:avLst/>
              <a:gdLst/>
              <a:ahLst/>
              <a:cxnLst/>
              <a:rect l="l" t="t" r="r" b="b"/>
              <a:pathLst>
                <a:path w="4437" h="5840" extrusionOk="0">
                  <a:moveTo>
                    <a:pt x="359" y="1"/>
                  </a:moveTo>
                  <a:cubicBezTo>
                    <a:pt x="359" y="98"/>
                    <a:pt x="0" y="2382"/>
                    <a:pt x="1240" y="4078"/>
                  </a:cubicBezTo>
                  <a:cubicBezTo>
                    <a:pt x="1958" y="5057"/>
                    <a:pt x="3001" y="5644"/>
                    <a:pt x="4404" y="5840"/>
                  </a:cubicBezTo>
                  <a:lnTo>
                    <a:pt x="4437" y="5481"/>
                  </a:lnTo>
                  <a:cubicBezTo>
                    <a:pt x="3132" y="5285"/>
                    <a:pt x="2186" y="4730"/>
                    <a:pt x="1534" y="3882"/>
                  </a:cubicBezTo>
                  <a:cubicBezTo>
                    <a:pt x="392" y="2284"/>
                    <a:pt x="718" y="131"/>
                    <a:pt x="718" y="98"/>
                  </a:cubicBezTo>
                  <a:lnTo>
                    <a:pt x="3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9"/>
            <p:cNvSpPr/>
            <p:nvPr/>
          </p:nvSpPr>
          <p:spPr>
            <a:xfrm>
              <a:off x="-8199025" y="6760450"/>
              <a:ext cx="44875" cy="31025"/>
            </a:xfrm>
            <a:custGeom>
              <a:avLst/>
              <a:gdLst/>
              <a:ahLst/>
              <a:cxnLst/>
              <a:rect l="l" t="t" r="r" b="b"/>
              <a:pathLst>
                <a:path w="1795" h="1241" extrusionOk="0">
                  <a:moveTo>
                    <a:pt x="1632" y="1"/>
                  </a:moveTo>
                  <a:lnTo>
                    <a:pt x="1" y="914"/>
                  </a:lnTo>
                  <a:lnTo>
                    <a:pt x="164" y="1240"/>
                  </a:lnTo>
                  <a:lnTo>
                    <a:pt x="1795" y="327"/>
                  </a:lnTo>
                  <a:lnTo>
                    <a:pt x="16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9"/>
            <p:cNvSpPr/>
            <p:nvPr/>
          </p:nvSpPr>
          <p:spPr>
            <a:xfrm>
              <a:off x="-8175375" y="6812650"/>
              <a:ext cx="45700" cy="44875"/>
            </a:xfrm>
            <a:custGeom>
              <a:avLst/>
              <a:gdLst/>
              <a:ahLst/>
              <a:cxnLst/>
              <a:rect l="l" t="t" r="r" b="b"/>
              <a:pathLst>
                <a:path w="1828" h="1795" extrusionOk="0">
                  <a:moveTo>
                    <a:pt x="1567" y="0"/>
                  </a:moveTo>
                  <a:lnTo>
                    <a:pt x="1" y="1533"/>
                  </a:lnTo>
                  <a:lnTo>
                    <a:pt x="229" y="1794"/>
                  </a:lnTo>
                  <a:lnTo>
                    <a:pt x="1828" y="261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9"/>
            <p:cNvSpPr/>
            <p:nvPr/>
          </p:nvSpPr>
          <p:spPr>
            <a:xfrm>
              <a:off x="-8125625" y="6848525"/>
              <a:ext cx="31025" cy="52225"/>
            </a:xfrm>
            <a:custGeom>
              <a:avLst/>
              <a:gdLst/>
              <a:ahLst/>
              <a:cxnLst/>
              <a:rect l="l" t="t" r="r" b="b"/>
              <a:pathLst>
                <a:path w="1241" h="2089" extrusionOk="0">
                  <a:moveTo>
                    <a:pt x="881" y="1"/>
                  </a:moveTo>
                  <a:lnTo>
                    <a:pt x="1" y="1958"/>
                  </a:lnTo>
                  <a:lnTo>
                    <a:pt x="327" y="2088"/>
                  </a:lnTo>
                  <a:lnTo>
                    <a:pt x="1240" y="13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9"/>
            <p:cNvSpPr/>
            <p:nvPr/>
          </p:nvSpPr>
          <p:spPr>
            <a:xfrm>
              <a:off x="-8060375" y="6536200"/>
              <a:ext cx="293825" cy="284700"/>
            </a:xfrm>
            <a:custGeom>
              <a:avLst/>
              <a:gdLst/>
              <a:ahLst/>
              <a:cxnLst/>
              <a:rect l="l" t="t" r="r" b="b"/>
              <a:pathLst>
                <a:path w="11753" h="11388" extrusionOk="0">
                  <a:moveTo>
                    <a:pt x="2806" y="0"/>
                  </a:moveTo>
                  <a:lnTo>
                    <a:pt x="1272" y="555"/>
                  </a:lnTo>
                  <a:lnTo>
                    <a:pt x="4600" y="7372"/>
                  </a:lnTo>
                  <a:lnTo>
                    <a:pt x="0" y="7503"/>
                  </a:lnTo>
                  <a:lnTo>
                    <a:pt x="751" y="10765"/>
                  </a:lnTo>
                  <a:lnTo>
                    <a:pt x="2479" y="9949"/>
                  </a:lnTo>
                  <a:cubicBezTo>
                    <a:pt x="4089" y="10900"/>
                    <a:pt x="5895" y="11387"/>
                    <a:pt x="7455" y="11387"/>
                  </a:cubicBezTo>
                  <a:cubicBezTo>
                    <a:pt x="9910" y="11387"/>
                    <a:pt x="11753" y="10179"/>
                    <a:pt x="11254" y="7666"/>
                  </a:cubicBezTo>
                  <a:cubicBezTo>
                    <a:pt x="10471" y="3523"/>
                    <a:pt x="2806" y="0"/>
                    <a:pt x="28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9"/>
            <p:cNvSpPr/>
            <p:nvPr/>
          </p:nvSpPr>
          <p:spPr>
            <a:xfrm>
              <a:off x="-8040800" y="6764525"/>
              <a:ext cx="39975" cy="26125"/>
            </a:xfrm>
            <a:custGeom>
              <a:avLst/>
              <a:gdLst/>
              <a:ahLst/>
              <a:cxnLst/>
              <a:rect l="l" t="t" r="r" b="b"/>
              <a:pathLst>
                <a:path w="1599" h="1045" extrusionOk="0">
                  <a:moveTo>
                    <a:pt x="1435" y="1"/>
                  </a:moveTo>
                  <a:lnTo>
                    <a:pt x="0" y="751"/>
                  </a:lnTo>
                  <a:lnTo>
                    <a:pt x="196" y="1045"/>
                  </a:lnTo>
                  <a:lnTo>
                    <a:pt x="1599" y="32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9"/>
            <p:cNvSpPr/>
            <p:nvPr/>
          </p:nvSpPr>
          <p:spPr>
            <a:xfrm>
              <a:off x="-8051400" y="6747400"/>
              <a:ext cx="44875" cy="22875"/>
            </a:xfrm>
            <a:custGeom>
              <a:avLst/>
              <a:gdLst/>
              <a:ahLst/>
              <a:cxnLst/>
              <a:rect l="l" t="t" r="r" b="b"/>
              <a:pathLst>
                <a:path w="1795" h="915" extrusionOk="0">
                  <a:moveTo>
                    <a:pt x="1664" y="1"/>
                  </a:moveTo>
                  <a:lnTo>
                    <a:pt x="0" y="523"/>
                  </a:lnTo>
                  <a:lnTo>
                    <a:pt x="131" y="914"/>
                  </a:lnTo>
                  <a:lnTo>
                    <a:pt x="1794" y="392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9"/>
            <p:cNvSpPr/>
            <p:nvPr/>
          </p:nvSpPr>
          <p:spPr>
            <a:xfrm>
              <a:off x="-8049775" y="6733550"/>
              <a:ext cx="39175" cy="10625"/>
            </a:xfrm>
            <a:custGeom>
              <a:avLst/>
              <a:gdLst/>
              <a:ahLst/>
              <a:cxnLst/>
              <a:rect l="l" t="t" r="r" b="b"/>
              <a:pathLst>
                <a:path w="1567" h="425" extrusionOk="0">
                  <a:moveTo>
                    <a:pt x="1533" y="0"/>
                  </a:moveTo>
                  <a:lnTo>
                    <a:pt x="0" y="65"/>
                  </a:lnTo>
                  <a:lnTo>
                    <a:pt x="0" y="424"/>
                  </a:lnTo>
                  <a:lnTo>
                    <a:pt x="1566" y="392"/>
                  </a:lnTo>
                  <a:lnTo>
                    <a:pt x="15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9"/>
            <p:cNvSpPr/>
            <p:nvPr/>
          </p:nvSpPr>
          <p:spPr>
            <a:xfrm>
              <a:off x="-8018800" y="6721300"/>
              <a:ext cx="23675" cy="62025"/>
            </a:xfrm>
            <a:custGeom>
              <a:avLst/>
              <a:gdLst/>
              <a:ahLst/>
              <a:cxnLst/>
              <a:rect l="l" t="t" r="r" b="b"/>
              <a:pathLst>
                <a:path w="947" h="2481" extrusionOk="0">
                  <a:moveTo>
                    <a:pt x="392" y="1"/>
                  </a:moveTo>
                  <a:lnTo>
                    <a:pt x="1" y="99"/>
                  </a:lnTo>
                  <a:lnTo>
                    <a:pt x="555" y="2480"/>
                  </a:lnTo>
                  <a:lnTo>
                    <a:pt x="947" y="2382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9"/>
            <p:cNvSpPr/>
            <p:nvPr/>
          </p:nvSpPr>
          <p:spPr>
            <a:xfrm>
              <a:off x="-8598600" y="5513500"/>
              <a:ext cx="1244475" cy="904475"/>
            </a:xfrm>
            <a:custGeom>
              <a:avLst/>
              <a:gdLst/>
              <a:ahLst/>
              <a:cxnLst/>
              <a:rect l="l" t="t" r="r" b="b"/>
              <a:pathLst>
                <a:path w="49779" h="36179" extrusionOk="0">
                  <a:moveTo>
                    <a:pt x="30160" y="1"/>
                  </a:moveTo>
                  <a:cubicBezTo>
                    <a:pt x="20376" y="1"/>
                    <a:pt x="6855" y="5241"/>
                    <a:pt x="0" y="12594"/>
                  </a:cubicBezTo>
                  <a:lnTo>
                    <a:pt x="3523" y="21760"/>
                  </a:lnTo>
                  <a:lnTo>
                    <a:pt x="36371" y="36178"/>
                  </a:lnTo>
                  <a:lnTo>
                    <a:pt x="43613" y="30568"/>
                  </a:lnTo>
                  <a:cubicBezTo>
                    <a:pt x="45798" y="26066"/>
                    <a:pt x="46418" y="19216"/>
                    <a:pt x="44983" y="13116"/>
                  </a:cubicBezTo>
                  <a:lnTo>
                    <a:pt x="44983" y="13116"/>
                  </a:lnTo>
                  <a:lnTo>
                    <a:pt x="48017" y="15563"/>
                  </a:lnTo>
                  <a:lnTo>
                    <a:pt x="48963" y="13540"/>
                  </a:lnTo>
                  <a:lnTo>
                    <a:pt x="45472" y="12594"/>
                  </a:lnTo>
                  <a:lnTo>
                    <a:pt x="49778" y="12301"/>
                  </a:lnTo>
                  <a:lnTo>
                    <a:pt x="48245" y="6038"/>
                  </a:lnTo>
                  <a:lnTo>
                    <a:pt x="44135" y="10343"/>
                  </a:lnTo>
                  <a:cubicBezTo>
                    <a:pt x="42080" y="4765"/>
                    <a:pt x="38035" y="394"/>
                    <a:pt x="31511" y="36"/>
                  </a:cubicBezTo>
                  <a:cubicBezTo>
                    <a:pt x="31070" y="12"/>
                    <a:pt x="30619" y="1"/>
                    <a:pt x="30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9"/>
            <p:cNvSpPr/>
            <p:nvPr/>
          </p:nvSpPr>
          <p:spPr>
            <a:xfrm>
              <a:off x="-8063650" y="5648125"/>
              <a:ext cx="129700" cy="216950"/>
            </a:xfrm>
            <a:custGeom>
              <a:avLst/>
              <a:gdLst/>
              <a:ahLst/>
              <a:cxnLst/>
              <a:rect l="l" t="t" r="r" b="b"/>
              <a:pathLst>
                <a:path w="5188" h="8678" extrusionOk="0">
                  <a:moveTo>
                    <a:pt x="392" y="0"/>
                  </a:moveTo>
                  <a:lnTo>
                    <a:pt x="1" y="33"/>
                  </a:lnTo>
                  <a:cubicBezTo>
                    <a:pt x="66" y="326"/>
                    <a:pt x="490" y="6916"/>
                    <a:pt x="5057" y="8677"/>
                  </a:cubicBezTo>
                  <a:lnTo>
                    <a:pt x="5187" y="8253"/>
                  </a:lnTo>
                  <a:cubicBezTo>
                    <a:pt x="816" y="6589"/>
                    <a:pt x="392" y="65"/>
                    <a:pt x="3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9"/>
            <p:cNvSpPr/>
            <p:nvPr/>
          </p:nvSpPr>
          <p:spPr>
            <a:xfrm>
              <a:off x="-8029400" y="5674225"/>
              <a:ext cx="477925" cy="226725"/>
            </a:xfrm>
            <a:custGeom>
              <a:avLst/>
              <a:gdLst/>
              <a:ahLst/>
              <a:cxnLst/>
              <a:rect l="l" t="t" r="r" b="b"/>
              <a:pathLst>
                <a:path w="19117" h="9069" extrusionOk="0">
                  <a:moveTo>
                    <a:pt x="327" y="0"/>
                  </a:moveTo>
                  <a:lnTo>
                    <a:pt x="1" y="196"/>
                  </a:lnTo>
                  <a:cubicBezTo>
                    <a:pt x="66" y="294"/>
                    <a:pt x="5285" y="9068"/>
                    <a:pt x="15202" y="9068"/>
                  </a:cubicBezTo>
                  <a:cubicBezTo>
                    <a:pt x="16409" y="9068"/>
                    <a:pt x="17713" y="8905"/>
                    <a:pt x="19116" y="8612"/>
                  </a:cubicBezTo>
                  <a:lnTo>
                    <a:pt x="19018" y="8253"/>
                  </a:lnTo>
                  <a:cubicBezTo>
                    <a:pt x="17682" y="8547"/>
                    <a:pt x="16414" y="8679"/>
                    <a:pt x="15215" y="8679"/>
                  </a:cubicBezTo>
                  <a:cubicBezTo>
                    <a:pt x="5532" y="8679"/>
                    <a:pt x="385" y="116"/>
                    <a:pt x="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9"/>
            <p:cNvSpPr/>
            <p:nvPr/>
          </p:nvSpPr>
          <p:spPr>
            <a:xfrm>
              <a:off x="-8477100" y="5603275"/>
              <a:ext cx="371075" cy="155775"/>
            </a:xfrm>
            <a:custGeom>
              <a:avLst/>
              <a:gdLst/>
              <a:ahLst/>
              <a:cxnLst/>
              <a:rect l="l" t="t" r="r" b="b"/>
              <a:pathLst>
                <a:path w="14843" h="6231" extrusionOk="0">
                  <a:moveTo>
                    <a:pt x="14582" y="0"/>
                  </a:moveTo>
                  <a:cubicBezTo>
                    <a:pt x="9167" y="4632"/>
                    <a:pt x="66" y="5872"/>
                    <a:pt x="1" y="5872"/>
                  </a:cubicBezTo>
                  <a:lnTo>
                    <a:pt x="33" y="6230"/>
                  </a:lnTo>
                  <a:cubicBezTo>
                    <a:pt x="131" y="6230"/>
                    <a:pt x="9297" y="5024"/>
                    <a:pt x="14843" y="294"/>
                  </a:cubicBezTo>
                  <a:lnTo>
                    <a:pt x="14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9"/>
            <p:cNvSpPr/>
            <p:nvPr/>
          </p:nvSpPr>
          <p:spPr>
            <a:xfrm>
              <a:off x="-8269975" y="5653000"/>
              <a:ext cx="128075" cy="89750"/>
            </a:xfrm>
            <a:custGeom>
              <a:avLst/>
              <a:gdLst/>
              <a:ahLst/>
              <a:cxnLst/>
              <a:rect l="l" t="t" r="r" b="b"/>
              <a:pathLst>
                <a:path w="5123" h="3590" extrusionOk="0">
                  <a:moveTo>
                    <a:pt x="4829" y="1"/>
                  </a:moveTo>
                  <a:cubicBezTo>
                    <a:pt x="2256" y="3119"/>
                    <a:pt x="357" y="3231"/>
                    <a:pt x="71" y="3231"/>
                  </a:cubicBezTo>
                  <a:cubicBezTo>
                    <a:pt x="48" y="3231"/>
                    <a:pt x="36" y="3230"/>
                    <a:pt x="34" y="3230"/>
                  </a:cubicBezTo>
                  <a:lnTo>
                    <a:pt x="1" y="3589"/>
                  </a:lnTo>
                  <a:lnTo>
                    <a:pt x="66" y="3589"/>
                  </a:lnTo>
                  <a:cubicBezTo>
                    <a:pt x="523" y="3589"/>
                    <a:pt x="2480" y="3393"/>
                    <a:pt x="5122" y="262"/>
                  </a:cubicBezTo>
                  <a:lnTo>
                    <a:pt x="48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9"/>
            <p:cNvSpPr/>
            <p:nvPr/>
          </p:nvSpPr>
          <p:spPr>
            <a:xfrm>
              <a:off x="-8755175" y="5684825"/>
              <a:ext cx="1376575" cy="828150"/>
            </a:xfrm>
            <a:custGeom>
              <a:avLst/>
              <a:gdLst/>
              <a:ahLst/>
              <a:cxnLst/>
              <a:rect l="l" t="t" r="r" b="b"/>
              <a:pathLst>
                <a:path w="55063" h="33126" extrusionOk="0">
                  <a:moveTo>
                    <a:pt x="24596" y="0"/>
                  </a:moveTo>
                  <a:lnTo>
                    <a:pt x="24596" y="0"/>
                  </a:lnTo>
                  <a:cubicBezTo>
                    <a:pt x="22574" y="2410"/>
                    <a:pt x="19399" y="5902"/>
                    <a:pt x="17509" y="5902"/>
                  </a:cubicBezTo>
                  <a:cubicBezTo>
                    <a:pt x="17173" y="5902"/>
                    <a:pt x="16877" y="5791"/>
                    <a:pt x="16636" y="5545"/>
                  </a:cubicBezTo>
                  <a:cubicBezTo>
                    <a:pt x="16049" y="4926"/>
                    <a:pt x="16962" y="3132"/>
                    <a:pt x="17648" y="1957"/>
                  </a:cubicBezTo>
                  <a:lnTo>
                    <a:pt x="17648" y="1957"/>
                  </a:lnTo>
                  <a:cubicBezTo>
                    <a:pt x="15853" y="3360"/>
                    <a:pt x="13766" y="4339"/>
                    <a:pt x="11645" y="4958"/>
                  </a:cubicBezTo>
                  <a:cubicBezTo>
                    <a:pt x="11125" y="5111"/>
                    <a:pt x="8561" y="5783"/>
                    <a:pt x="6630" y="5783"/>
                  </a:cubicBezTo>
                  <a:cubicBezTo>
                    <a:pt x="6505" y="5783"/>
                    <a:pt x="6382" y="5780"/>
                    <a:pt x="6263" y="5774"/>
                  </a:cubicBezTo>
                  <a:cubicBezTo>
                    <a:pt x="1664" y="10699"/>
                    <a:pt x="0" y="16669"/>
                    <a:pt x="4469" y="22573"/>
                  </a:cubicBezTo>
                  <a:cubicBezTo>
                    <a:pt x="10485" y="30547"/>
                    <a:pt x="19473" y="32624"/>
                    <a:pt x="27206" y="32624"/>
                  </a:cubicBezTo>
                  <a:cubicBezTo>
                    <a:pt x="31970" y="32624"/>
                    <a:pt x="36256" y="31836"/>
                    <a:pt x="39079" y="31152"/>
                  </a:cubicBezTo>
                  <a:lnTo>
                    <a:pt x="39144" y="31185"/>
                  </a:lnTo>
                  <a:cubicBezTo>
                    <a:pt x="40834" y="32415"/>
                    <a:pt x="43423" y="33126"/>
                    <a:pt x="45973" y="33126"/>
                  </a:cubicBezTo>
                  <a:cubicBezTo>
                    <a:pt x="48494" y="33126"/>
                    <a:pt x="50978" y="32431"/>
                    <a:pt x="52518" y="30858"/>
                  </a:cubicBezTo>
                  <a:cubicBezTo>
                    <a:pt x="55062" y="28281"/>
                    <a:pt x="52551" y="24987"/>
                    <a:pt x="49843" y="23813"/>
                  </a:cubicBezTo>
                  <a:cubicBezTo>
                    <a:pt x="49680" y="23715"/>
                    <a:pt x="49517" y="23649"/>
                    <a:pt x="49354" y="23584"/>
                  </a:cubicBezTo>
                  <a:cubicBezTo>
                    <a:pt x="48510" y="23312"/>
                    <a:pt x="47626" y="23182"/>
                    <a:pt x="46738" y="23182"/>
                  </a:cubicBezTo>
                  <a:cubicBezTo>
                    <a:pt x="45498" y="23182"/>
                    <a:pt x="44250" y="23435"/>
                    <a:pt x="43091" y="23910"/>
                  </a:cubicBezTo>
                  <a:cubicBezTo>
                    <a:pt x="42895" y="23421"/>
                    <a:pt x="42765" y="22932"/>
                    <a:pt x="42634" y="22573"/>
                  </a:cubicBezTo>
                  <a:cubicBezTo>
                    <a:pt x="41754" y="19507"/>
                    <a:pt x="41656" y="16147"/>
                    <a:pt x="42112" y="12820"/>
                  </a:cubicBezTo>
                  <a:cubicBezTo>
                    <a:pt x="39535" y="12363"/>
                    <a:pt x="37383" y="10830"/>
                    <a:pt x="35654" y="8383"/>
                  </a:cubicBezTo>
                  <a:cubicBezTo>
                    <a:pt x="35425" y="8025"/>
                    <a:pt x="35132" y="7633"/>
                    <a:pt x="34903" y="7176"/>
                  </a:cubicBezTo>
                  <a:cubicBezTo>
                    <a:pt x="34672" y="8541"/>
                    <a:pt x="34185" y="9541"/>
                    <a:pt x="33240" y="9541"/>
                  </a:cubicBezTo>
                  <a:cubicBezTo>
                    <a:pt x="32717" y="9541"/>
                    <a:pt x="32054" y="9235"/>
                    <a:pt x="31217" y="8514"/>
                  </a:cubicBezTo>
                  <a:cubicBezTo>
                    <a:pt x="29880" y="7372"/>
                    <a:pt x="28543" y="5121"/>
                    <a:pt x="27923" y="2936"/>
                  </a:cubicBezTo>
                  <a:cubicBezTo>
                    <a:pt x="27792" y="4306"/>
                    <a:pt x="27368" y="5643"/>
                    <a:pt x="26324" y="5774"/>
                  </a:cubicBezTo>
                  <a:cubicBezTo>
                    <a:pt x="26252" y="5785"/>
                    <a:pt x="26183" y="5791"/>
                    <a:pt x="26116" y="5791"/>
                  </a:cubicBezTo>
                  <a:cubicBezTo>
                    <a:pt x="24451" y="5791"/>
                    <a:pt x="24282" y="2383"/>
                    <a:pt x="24596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9"/>
            <p:cNvSpPr/>
            <p:nvPr/>
          </p:nvSpPr>
          <p:spPr>
            <a:xfrm>
              <a:off x="-8190050" y="6214075"/>
              <a:ext cx="163850" cy="226375"/>
            </a:xfrm>
            <a:custGeom>
              <a:avLst/>
              <a:gdLst/>
              <a:ahLst/>
              <a:cxnLst/>
              <a:rect l="l" t="t" r="r" b="b"/>
              <a:pathLst>
                <a:path w="6554" h="9055" extrusionOk="0">
                  <a:moveTo>
                    <a:pt x="1208" y="0"/>
                  </a:moveTo>
                  <a:lnTo>
                    <a:pt x="1208" y="0"/>
                  </a:lnTo>
                  <a:cubicBezTo>
                    <a:pt x="1599" y="1958"/>
                    <a:pt x="914" y="2838"/>
                    <a:pt x="1" y="3197"/>
                  </a:cubicBezTo>
                  <a:lnTo>
                    <a:pt x="1469" y="8971"/>
                  </a:lnTo>
                  <a:cubicBezTo>
                    <a:pt x="1787" y="9026"/>
                    <a:pt x="2119" y="9055"/>
                    <a:pt x="2453" y="9055"/>
                  </a:cubicBezTo>
                  <a:cubicBezTo>
                    <a:pt x="4477" y="9055"/>
                    <a:pt x="6554" y="8001"/>
                    <a:pt x="5938" y="5481"/>
                  </a:cubicBezTo>
                  <a:cubicBezTo>
                    <a:pt x="5024" y="1827"/>
                    <a:pt x="1208" y="1"/>
                    <a:pt x="1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9"/>
            <p:cNvSpPr/>
            <p:nvPr/>
          </p:nvSpPr>
          <p:spPr>
            <a:xfrm>
              <a:off x="-8252025" y="6206725"/>
              <a:ext cx="225100" cy="238150"/>
            </a:xfrm>
            <a:custGeom>
              <a:avLst/>
              <a:gdLst/>
              <a:ahLst/>
              <a:cxnLst/>
              <a:rect l="l" t="t" r="r" b="b"/>
              <a:pathLst>
                <a:path w="9004" h="9526" extrusionOk="0">
                  <a:moveTo>
                    <a:pt x="3393" y="1"/>
                  </a:moveTo>
                  <a:lnTo>
                    <a:pt x="3491" y="360"/>
                  </a:lnTo>
                  <a:cubicBezTo>
                    <a:pt x="3719" y="1534"/>
                    <a:pt x="3556" y="2447"/>
                    <a:pt x="3034" y="2969"/>
                  </a:cubicBezTo>
                  <a:cubicBezTo>
                    <a:pt x="2527" y="3493"/>
                    <a:pt x="1721" y="3615"/>
                    <a:pt x="1082" y="3615"/>
                  </a:cubicBezTo>
                  <a:cubicBezTo>
                    <a:pt x="527" y="3615"/>
                    <a:pt x="98" y="3524"/>
                    <a:pt x="98" y="3524"/>
                  </a:cubicBezTo>
                  <a:lnTo>
                    <a:pt x="1" y="3915"/>
                  </a:lnTo>
                  <a:cubicBezTo>
                    <a:pt x="43" y="3929"/>
                    <a:pt x="460" y="4011"/>
                    <a:pt x="1010" y="4011"/>
                  </a:cubicBezTo>
                  <a:cubicBezTo>
                    <a:pt x="1726" y="4011"/>
                    <a:pt x="2667" y="3872"/>
                    <a:pt x="3295" y="3263"/>
                  </a:cubicBezTo>
                  <a:cubicBezTo>
                    <a:pt x="3882" y="2676"/>
                    <a:pt x="4078" y="1827"/>
                    <a:pt x="3915" y="686"/>
                  </a:cubicBezTo>
                  <a:lnTo>
                    <a:pt x="3915" y="686"/>
                  </a:lnTo>
                  <a:cubicBezTo>
                    <a:pt x="4861" y="1208"/>
                    <a:pt x="7471" y="2969"/>
                    <a:pt x="8188" y="5872"/>
                  </a:cubicBezTo>
                  <a:cubicBezTo>
                    <a:pt x="8482" y="7014"/>
                    <a:pt x="8156" y="7960"/>
                    <a:pt x="7340" y="8515"/>
                  </a:cubicBezTo>
                  <a:cubicBezTo>
                    <a:pt x="6690" y="8974"/>
                    <a:pt x="5817" y="9180"/>
                    <a:pt x="4960" y="9180"/>
                  </a:cubicBezTo>
                  <a:cubicBezTo>
                    <a:pt x="4053" y="9180"/>
                    <a:pt x="3165" y="8950"/>
                    <a:pt x="2578" y="8547"/>
                  </a:cubicBezTo>
                  <a:lnTo>
                    <a:pt x="2382" y="8873"/>
                  </a:lnTo>
                  <a:cubicBezTo>
                    <a:pt x="3034" y="9297"/>
                    <a:pt x="4013" y="9526"/>
                    <a:pt x="4991" y="9526"/>
                  </a:cubicBezTo>
                  <a:cubicBezTo>
                    <a:pt x="5905" y="9526"/>
                    <a:pt x="6883" y="9297"/>
                    <a:pt x="7634" y="8841"/>
                  </a:cubicBezTo>
                  <a:cubicBezTo>
                    <a:pt x="8286" y="8351"/>
                    <a:pt x="9004" y="7438"/>
                    <a:pt x="8612" y="5775"/>
                  </a:cubicBezTo>
                  <a:cubicBezTo>
                    <a:pt x="7666" y="2088"/>
                    <a:pt x="3915" y="229"/>
                    <a:pt x="3752" y="164"/>
                  </a:cubicBezTo>
                  <a:lnTo>
                    <a:pt x="33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9"/>
            <p:cNvSpPr/>
            <p:nvPr/>
          </p:nvSpPr>
          <p:spPr>
            <a:xfrm>
              <a:off x="-8177800" y="6307850"/>
              <a:ext cx="120700" cy="40800"/>
            </a:xfrm>
            <a:custGeom>
              <a:avLst/>
              <a:gdLst/>
              <a:ahLst/>
              <a:cxnLst/>
              <a:rect l="l" t="t" r="r" b="b"/>
              <a:pathLst>
                <a:path w="4828" h="1632" extrusionOk="0">
                  <a:moveTo>
                    <a:pt x="4763" y="1"/>
                  </a:moveTo>
                  <a:lnTo>
                    <a:pt x="0" y="1436"/>
                  </a:lnTo>
                  <a:lnTo>
                    <a:pt x="65" y="1632"/>
                  </a:lnTo>
                  <a:lnTo>
                    <a:pt x="4828" y="196"/>
                  </a:lnTo>
                  <a:lnTo>
                    <a:pt x="4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9"/>
            <p:cNvSpPr/>
            <p:nvPr/>
          </p:nvSpPr>
          <p:spPr>
            <a:xfrm>
              <a:off x="-8174550" y="6281750"/>
              <a:ext cx="59550" cy="159050"/>
            </a:xfrm>
            <a:custGeom>
              <a:avLst/>
              <a:gdLst/>
              <a:ahLst/>
              <a:cxnLst/>
              <a:rect l="l" t="t" r="r" b="b"/>
              <a:pathLst>
                <a:path w="2382" h="6362" extrusionOk="0">
                  <a:moveTo>
                    <a:pt x="164" y="1"/>
                  </a:moveTo>
                  <a:lnTo>
                    <a:pt x="1" y="99"/>
                  </a:lnTo>
                  <a:lnTo>
                    <a:pt x="2219" y="6362"/>
                  </a:lnTo>
                  <a:lnTo>
                    <a:pt x="2382" y="6296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9"/>
            <p:cNvSpPr/>
            <p:nvPr/>
          </p:nvSpPr>
          <p:spPr>
            <a:xfrm>
              <a:off x="-8159875" y="6249150"/>
              <a:ext cx="79950" cy="183500"/>
            </a:xfrm>
            <a:custGeom>
              <a:avLst/>
              <a:gdLst/>
              <a:ahLst/>
              <a:cxnLst/>
              <a:rect l="l" t="t" r="r" b="b"/>
              <a:pathLst>
                <a:path w="3198" h="7340" extrusionOk="0">
                  <a:moveTo>
                    <a:pt x="164" y="0"/>
                  </a:moveTo>
                  <a:lnTo>
                    <a:pt x="1" y="98"/>
                  </a:lnTo>
                  <a:lnTo>
                    <a:pt x="3034" y="7339"/>
                  </a:lnTo>
                  <a:lnTo>
                    <a:pt x="3197" y="7274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9"/>
            <p:cNvSpPr/>
            <p:nvPr/>
          </p:nvSpPr>
          <p:spPr>
            <a:xfrm>
              <a:off x="-8123175" y="6238525"/>
              <a:ext cx="66075" cy="181075"/>
            </a:xfrm>
            <a:custGeom>
              <a:avLst/>
              <a:gdLst/>
              <a:ahLst/>
              <a:cxnLst/>
              <a:rect l="l" t="t" r="r" b="b"/>
              <a:pathLst>
                <a:path w="2643" h="7243" extrusionOk="0">
                  <a:moveTo>
                    <a:pt x="164" y="1"/>
                  </a:moveTo>
                  <a:lnTo>
                    <a:pt x="1" y="34"/>
                  </a:lnTo>
                  <a:lnTo>
                    <a:pt x="2447" y="7243"/>
                  </a:lnTo>
                  <a:lnTo>
                    <a:pt x="2643" y="7210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9"/>
            <p:cNvSpPr/>
            <p:nvPr/>
          </p:nvSpPr>
          <p:spPr>
            <a:xfrm>
              <a:off x="-7956000" y="6084400"/>
              <a:ext cx="42425" cy="99525"/>
            </a:xfrm>
            <a:custGeom>
              <a:avLst/>
              <a:gdLst/>
              <a:ahLst/>
              <a:cxnLst/>
              <a:rect l="l" t="t" r="r" b="b"/>
              <a:pathLst>
                <a:path w="1697" h="3981" extrusionOk="0">
                  <a:moveTo>
                    <a:pt x="849" y="1"/>
                  </a:moveTo>
                  <a:cubicBezTo>
                    <a:pt x="359" y="1"/>
                    <a:pt x="1" y="882"/>
                    <a:pt x="1" y="1991"/>
                  </a:cubicBezTo>
                  <a:cubicBezTo>
                    <a:pt x="1" y="3100"/>
                    <a:pt x="359" y="3980"/>
                    <a:pt x="849" y="3980"/>
                  </a:cubicBezTo>
                  <a:cubicBezTo>
                    <a:pt x="1338" y="3980"/>
                    <a:pt x="1697" y="3100"/>
                    <a:pt x="1697" y="1991"/>
                  </a:cubicBezTo>
                  <a:cubicBezTo>
                    <a:pt x="1697" y="882"/>
                    <a:pt x="1338" y="1"/>
                    <a:pt x="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9"/>
            <p:cNvSpPr/>
            <p:nvPr/>
          </p:nvSpPr>
          <p:spPr>
            <a:xfrm>
              <a:off x="-8361300" y="6025000"/>
              <a:ext cx="68525" cy="90275"/>
            </a:xfrm>
            <a:custGeom>
              <a:avLst/>
              <a:gdLst/>
              <a:ahLst/>
              <a:cxnLst/>
              <a:rect l="l" t="t" r="r" b="b"/>
              <a:pathLst>
                <a:path w="2741" h="3611" extrusionOk="0">
                  <a:moveTo>
                    <a:pt x="2128" y="1"/>
                  </a:moveTo>
                  <a:cubicBezTo>
                    <a:pt x="1688" y="1"/>
                    <a:pt x="1061" y="572"/>
                    <a:pt x="620" y="1398"/>
                  </a:cubicBezTo>
                  <a:cubicBezTo>
                    <a:pt x="98" y="2377"/>
                    <a:pt x="1" y="3290"/>
                    <a:pt x="425" y="3551"/>
                  </a:cubicBezTo>
                  <a:cubicBezTo>
                    <a:pt x="485" y="3592"/>
                    <a:pt x="556" y="3611"/>
                    <a:pt x="633" y="3611"/>
                  </a:cubicBezTo>
                  <a:cubicBezTo>
                    <a:pt x="1053" y="3611"/>
                    <a:pt x="1680" y="3040"/>
                    <a:pt x="2121" y="2214"/>
                  </a:cubicBezTo>
                  <a:cubicBezTo>
                    <a:pt x="2675" y="1268"/>
                    <a:pt x="2741" y="289"/>
                    <a:pt x="2349" y="61"/>
                  </a:cubicBezTo>
                  <a:cubicBezTo>
                    <a:pt x="2283" y="20"/>
                    <a:pt x="2209" y="1"/>
                    <a:pt x="2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9"/>
            <p:cNvSpPr/>
            <p:nvPr/>
          </p:nvSpPr>
          <p:spPr>
            <a:xfrm>
              <a:off x="-8032650" y="5988175"/>
              <a:ext cx="183500" cy="100325"/>
            </a:xfrm>
            <a:custGeom>
              <a:avLst/>
              <a:gdLst/>
              <a:ahLst/>
              <a:cxnLst/>
              <a:rect l="l" t="t" r="r" b="b"/>
              <a:pathLst>
                <a:path w="7340" h="4013" extrusionOk="0">
                  <a:moveTo>
                    <a:pt x="2132" y="0"/>
                  </a:moveTo>
                  <a:cubicBezTo>
                    <a:pt x="1305" y="0"/>
                    <a:pt x="553" y="143"/>
                    <a:pt x="0" y="327"/>
                  </a:cubicBezTo>
                  <a:lnTo>
                    <a:pt x="620" y="2186"/>
                  </a:lnTo>
                  <a:cubicBezTo>
                    <a:pt x="690" y="2158"/>
                    <a:pt x="1339" y="1943"/>
                    <a:pt x="2176" y="1943"/>
                  </a:cubicBezTo>
                  <a:cubicBezTo>
                    <a:pt x="3285" y="1943"/>
                    <a:pt x="4723" y="2321"/>
                    <a:pt x="5578" y="4013"/>
                  </a:cubicBezTo>
                  <a:lnTo>
                    <a:pt x="7340" y="3100"/>
                  </a:lnTo>
                  <a:cubicBezTo>
                    <a:pt x="6109" y="682"/>
                    <a:pt x="3940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9"/>
            <p:cNvSpPr/>
            <p:nvPr/>
          </p:nvSpPr>
          <p:spPr>
            <a:xfrm>
              <a:off x="-8428175" y="5930475"/>
              <a:ext cx="172925" cy="72400"/>
            </a:xfrm>
            <a:custGeom>
              <a:avLst/>
              <a:gdLst/>
              <a:ahLst/>
              <a:cxnLst/>
              <a:rect l="l" t="t" r="r" b="b"/>
              <a:pathLst>
                <a:path w="6917" h="2896" extrusionOk="0">
                  <a:moveTo>
                    <a:pt x="3592" y="0"/>
                  </a:moveTo>
                  <a:cubicBezTo>
                    <a:pt x="1890" y="0"/>
                    <a:pt x="599" y="913"/>
                    <a:pt x="1" y="1656"/>
                  </a:cubicBezTo>
                  <a:lnTo>
                    <a:pt x="1501" y="2896"/>
                  </a:lnTo>
                  <a:cubicBezTo>
                    <a:pt x="1610" y="2765"/>
                    <a:pt x="2361" y="1934"/>
                    <a:pt x="3617" y="1934"/>
                  </a:cubicBezTo>
                  <a:cubicBezTo>
                    <a:pt x="4239" y="1934"/>
                    <a:pt x="4986" y="2138"/>
                    <a:pt x="5840" y="2733"/>
                  </a:cubicBezTo>
                  <a:lnTo>
                    <a:pt x="6916" y="1134"/>
                  </a:lnTo>
                  <a:cubicBezTo>
                    <a:pt x="5706" y="308"/>
                    <a:pt x="4580" y="0"/>
                    <a:pt x="35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9"/>
            <p:cNvSpPr/>
            <p:nvPr/>
          </p:nvSpPr>
          <p:spPr>
            <a:xfrm>
              <a:off x="-8806550" y="5701125"/>
              <a:ext cx="619800" cy="628775"/>
            </a:xfrm>
            <a:custGeom>
              <a:avLst/>
              <a:gdLst/>
              <a:ahLst/>
              <a:cxnLst/>
              <a:rect l="l" t="t" r="r" b="b"/>
              <a:pathLst>
                <a:path w="24792" h="25151" extrusionOk="0">
                  <a:moveTo>
                    <a:pt x="14353" y="751"/>
                  </a:moveTo>
                  <a:cubicBezTo>
                    <a:pt x="16147" y="751"/>
                    <a:pt x="17811" y="1305"/>
                    <a:pt x="19213" y="2186"/>
                  </a:cubicBezTo>
                  <a:cubicBezTo>
                    <a:pt x="23650" y="5383"/>
                    <a:pt x="23943" y="12592"/>
                    <a:pt x="19898" y="18268"/>
                  </a:cubicBezTo>
                  <a:cubicBezTo>
                    <a:pt x="17256" y="22019"/>
                    <a:pt x="13211" y="24335"/>
                    <a:pt x="9329" y="24335"/>
                  </a:cubicBezTo>
                  <a:cubicBezTo>
                    <a:pt x="7535" y="24335"/>
                    <a:pt x="5872" y="23846"/>
                    <a:pt x="4534" y="22867"/>
                  </a:cubicBezTo>
                  <a:cubicBezTo>
                    <a:pt x="2381" y="21366"/>
                    <a:pt x="1142" y="18855"/>
                    <a:pt x="979" y="15854"/>
                  </a:cubicBezTo>
                  <a:cubicBezTo>
                    <a:pt x="816" y="12787"/>
                    <a:pt x="1827" y="9623"/>
                    <a:pt x="3784" y="6851"/>
                  </a:cubicBezTo>
                  <a:cubicBezTo>
                    <a:pt x="6459" y="3099"/>
                    <a:pt x="10471" y="751"/>
                    <a:pt x="14353" y="751"/>
                  </a:cubicBezTo>
                  <a:close/>
                  <a:moveTo>
                    <a:pt x="14353" y="0"/>
                  </a:moveTo>
                  <a:cubicBezTo>
                    <a:pt x="10243" y="0"/>
                    <a:pt x="5970" y="2447"/>
                    <a:pt x="3132" y="6394"/>
                  </a:cubicBezTo>
                  <a:cubicBezTo>
                    <a:pt x="1077" y="9297"/>
                    <a:pt x="0" y="12690"/>
                    <a:pt x="163" y="15886"/>
                  </a:cubicBezTo>
                  <a:cubicBezTo>
                    <a:pt x="326" y="19148"/>
                    <a:pt x="1729" y="21856"/>
                    <a:pt x="4045" y="23519"/>
                  </a:cubicBezTo>
                  <a:cubicBezTo>
                    <a:pt x="5513" y="24596"/>
                    <a:pt x="7340" y="25150"/>
                    <a:pt x="9297" y="25150"/>
                  </a:cubicBezTo>
                  <a:cubicBezTo>
                    <a:pt x="13407" y="25150"/>
                    <a:pt x="17713" y="22704"/>
                    <a:pt x="20518" y="18757"/>
                  </a:cubicBezTo>
                  <a:cubicBezTo>
                    <a:pt x="24791" y="12722"/>
                    <a:pt x="24400" y="5057"/>
                    <a:pt x="19605" y="1631"/>
                  </a:cubicBezTo>
                  <a:cubicBezTo>
                    <a:pt x="18137" y="555"/>
                    <a:pt x="16310" y="0"/>
                    <a:pt x="143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9"/>
            <p:cNvSpPr/>
            <p:nvPr/>
          </p:nvSpPr>
          <p:spPr>
            <a:xfrm>
              <a:off x="-8309100" y="5787575"/>
              <a:ext cx="643450" cy="645900"/>
            </a:xfrm>
            <a:custGeom>
              <a:avLst/>
              <a:gdLst/>
              <a:ahLst/>
              <a:cxnLst/>
              <a:rect l="l" t="t" r="r" b="b"/>
              <a:pathLst>
                <a:path w="25738" h="25836" extrusionOk="0">
                  <a:moveTo>
                    <a:pt x="14973" y="816"/>
                  </a:moveTo>
                  <a:cubicBezTo>
                    <a:pt x="16278" y="816"/>
                    <a:pt x="17550" y="1109"/>
                    <a:pt x="18626" y="1664"/>
                  </a:cubicBezTo>
                  <a:cubicBezTo>
                    <a:pt x="23487" y="4176"/>
                    <a:pt x="24824" y="11254"/>
                    <a:pt x="21660" y="17452"/>
                  </a:cubicBezTo>
                  <a:cubicBezTo>
                    <a:pt x="19279" y="22116"/>
                    <a:pt x="15005" y="25085"/>
                    <a:pt x="10765" y="25085"/>
                  </a:cubicBezTo>
                  <a:cubicBezTo>
                    <a:pt x="9460" y="25085"/>
                    <a:pt x="8253" y="24791"/>
                    <a:pt x="7111" y="24237"/>
                  </a:cubicBezTo>
                  <a:cubicBezTo>
                    <a:pt x="2251" y="21725"/>
                    <a:pt x="914" y="14646"/>
                    <a:pt x="4078" y="8449"/>
                  </a:cubicBezTo>
                  <a:cubicBezTo>
                    <a:pt x="6459" y="3784"/>
                    <a:pt x="10732" y="816"/>
                    <a:pt x="14973" y="816"/>
                  </a:cubicBezTo>
                  <a:close/>
                  <a:moveTo>
                    <a:pt x="14973" y="0"/>
                  </a:moveTo>
                  <a:cubicBezTo>
                    <a:pt x="10439" y="0"/>
                    <a:pt x="5904" y="3132"/>
                    <a:pt x="3393" y="8025"/>
                  </a:cubicBezTo>
                  <a:cubicBezTo>
                    <a:pt x="0" y="14646"/>
                    <a:pt x="1501" y="22182"/>
                    <a:pt x="6720" y="24889"/>
                  </a:cubicBezTo>
                  <a:cubicBezTo>
                    <a:pt x="7959" y="25542"/>
                    <a:pt x="9330" y="25835"/>
                    <a:pt x="10765" y="25835"/>
                  </a:cubicBezTo>
                  <a:cubicBezTo>
                    <a:pt x="15299" y="25835"/>
                    <a:pt x="19833" y="22704"/>
                    <a:pt x="22345" y="17811"/>
                  </a:cubicBezTo>
                  <a:cubicBezTo>
                    <a:pt x="25737" y="11221"/>
                    <a:pt x="24237" y="3686"/>
                    <a:pt x="19018" y="979"/>
                  </a:cubicBezTo>
                  <a:cubicBezTo>
                    <a:pt x="17778" y="326"/>
                    <a:pt x="16408" y="0"/>
                    <a:pt x="14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9"/>
            <p:cNvSpPr/>
            <p:nvPr/>
          </p:nvSpPr>
          <p:spPr>
            <a:xfrm>
              <a:off x="-7753750" y="6179825"/>
              <a:ext cx="284625" cy="150075"/>
            </a:xfrm>
            <a:custGeom>
              <a:avLst/>
              <a:gdLst/>
              <a:ahLst/>
              <a:cxnLst/>
              <a:rect l="l" t="t" r="r" b="b"/>
              <a:pathLst>
                <a:path w="11385" h="6003" extrusionOk="0">
                  <a:moveTo>
                    <a:pt x="490" y="0"/>
                  </a:moveTo>
                  <a:lnTo>
                    <a:pt x="0" y="1892"/>
                  </a:lnTo>
                  <a:lnTo>
                    <a:pt x="10569" y="6002"/>
                  </a:lnTo>
                  <a:lnTo>
                    <a:pt x="11385" y="2871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9"/>
            <p:cNvSpPr/>
            <p:nvPr/>
          </p:nvSpPr>
          <p:spPr>
            <a:xfrm>
              <a:off x="-8392950" y="6130075"/>
              <a:ext cx="123825" cy="106625"/>
            </a:xfrm>
            <a:custGeom>
              <a:avLst/>
              <a:gdLst/>
              <a:ahLst/>
              <a:cxnLst/>
              <a:rect l="l" t="t" r="r" b="b"/>
              <a:pathLst>
                <a:path w="4953" h="4265" extrusionOk="0">
                  <a:moveTo>
                    <a:pt x="4953" y="1"/>
                  </a:moveTo>
                  <a:lnTo>
                    <a:pt x="4039" y="2121"/>
                  </a:lnTo>
                  <a:cubicBezTo>
                    <a:pt x="4039" y="2121"/>
                    <a:pt x="3186" y="344"/>
                    <a:pt x="2026" y="344"/>
                  </a:cubicBezTo>
                  <a:cubicBezTo>
                    <a:pt x="1824" y="344"/>
                    <a:pt x="1614" y="397"/>
                    <a:pt x="1397" y="522"/>
                  </a:cubicBezTo>
                  <a:cubicBezTo>
                    <a:pt x="1" y="1360"/>
                    <a:pt x="966" y="4265"/>
                    <a:pt x="3900" y="4265"/>
                  </a:cubicBezTo>
                  <a:cubicBezTo>
                    <a:pt x="4050" y="4265"/>
                    <a:pt x="4205" y="4257"/>
                    <a:pt x="4365" y="4241"/>
                  </a:cubicBezTo>
                  <a:lnTo>
                    <a:pt x="4953" y="1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9"/>
            <p:cNvSpPr/>
            <p:nvPr/>
          </p:nvSpPr>
          <p:spPr>
            <a:xfrm>
              <a:off x="-8382500" y="6129250"/>
              <a:ext cx="118275" cy="113400"/>
            </a:xfrm>
            <a:custGeom>
              <a:avLst/>
              <a:gdLst/>
              <a:ahLst/>
              <a:cxnLst/>
              <a:rect l="l" t="t" r="r" b="b"/>
              <a:pathLst>
                <a:path w="4731" h="4536" extrusionOk="0">
                  <a:moveTo>
                    <a:pt x="4372" y="1"/>
                  </a:moveTo>
                  <a:lnTo>
                    <a:pt x="3621" y="1697"/>
                  </a:lnTo>
                  <a:cubicBezTo>
                    <a:pt x="3360" y="1273"/>
                    <a:pt x="2773" y="490"/>
                    <a:pt x="2055" y="229"/>
                  </a:cubicBezTo>
                  <a:cubicBezTo>
                    <a:pt x="1933" y="188"/>
                    <a:pt x="1810" y="170"/>
                    <a:pt x="1688" y="170"/>
                  </a:cubicBezTo>
                  <a:cubicBezTo>
                    <a:pt x="1422" y="170"/>
                    <a:pt x="1160" y="258"/>
                    <a:pt x="914" y="392"/>
                  </a:cubicBezTo>
                  <a:cubicBezTo>
                    <a:pt x="261" y="816"/>
                    <a:pt x="0" y="1567"/>
                    <a:pt x="294" y="2447"/>
                  </a:cubicBezTo>
                  <a:cubicBezTo>
                    <a:pt x="620" y="3491"/>
                    <a:pt x="1762" y="4535"/>
                    <a:pt x="3556" y="4535"/>
                  </a:cubicBezTo>
                  <a:cubicBezTo>
                    <a:pt x="3686" y="4535"/>
                    <a:pt x="3850" y="4535"/>
                    <a:pt x="3947" y="4470"/>
                  </a:cubicBezTo>
                  <a:lnTo>
                    <a:pt x="3915" y="4111"/>
                  </a:lnTo>
                  <a:cubicBezTo>
                    <a:pt x="3776" y="4123"/>
                    <a:pt x="3640" y="4129"/>
                    <a:pt x="3509" y="4129"/>
                  </a:cubicBezTo>
                  <a:cubicBezTo>
                    <a:pt x="1919" y="4129"/>
                    <a:pt x="922" y="3251"/>
                    <a:pt x="620" y="2317"/>
                  </a:cubicBezTo>
                  <a:cubicBezTo>
                    <a:pt x="425" y="1665"/>
                    <a:pt x="588" y="1045"/>
                    <a:pt x="1077" y="751"/>
                  </a:cubicBezTo>
                  <a:cubicBezTo>
                    <a:pt x="1251" y="664"/>
                    <a:pt x="1439" y="606"/>
                    <a:pt x="1633" y="606"/>
                  </a:cubicBezTo>
                  <a:cubicBezTo>
                    <a:pt x="1729" y="606"/>
                    <a:pt x="1827" y="621"/>
                    <a:pt x="1925" y="653"/>
                  </a:cubicBezTo>
                  <a:cubicBezTo>
                    <a:pt x="2806" y="947"/>
                    <a:pt x="3458" y="2284"/>
                    <a:pt x="3458" y="2284"/>
                  </a:cubicBezTo>
                  <a:lnTo>
                    <a:pt x="3686" y="2643"/>
                  </a:lnTo>
                  <a:lnTo>
                    <a:pt x="4730" y="164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9"/>
            <p:cNvSpPr/>
            <p:nvPr/>
          </p:nvSpPr>
          <p:spPr>
            <a:xfrm>
              <a:off x="-7669750" y="6370450"/>
              <a:ext cx="172075" cy="83400"/>
            </a:xfrm>
            <a:custGeom>
              <a:avLst/>
              <a:gdLst/>
              <a:ahLst/>
              <a:cxnLst/>
              <a:rect l="l" t="t" r="r" b="b"/>
              <a:pathLst>
                <a:path w="6883" h="3336" extrusionOk="0">
                  <a:moveTo>
                    <a:pt x="3890" y="0"/>
                  </a:moveTo>
                  <a:cubicBezTo>
                    <a:pt x="1794" y="0"/>
                    <a:pt x="55" y="1557"/>
                    <a:pt x="0" y="1639"/>
                  </a:cubicBezTo>
                  <a:lnTo>
                    <a:pt x="229" y="1933"/>
                  </a:lnTo>
                  <a:cubicBezTo>
                    <a:pt x="229" y="1933"/>
                    <a:pt x="852" y="1545"/>
                    <a:pt x="1409" y="1545"/>
                  </a:cubicBezTo>
                  <a:cubicBezTo>
                    <a:pt x="1626" y="1545"/>
                    <a:pt x="1834" y="1605"/>
                    <a:pt x="1990" y="1770"/>
                  </a:cubicBezTo>
                  <a:cubicBezTo>
                    <a:pt x="2512" y="2324"/>
                    <a:pt x="1860" y="3009"/>
                    <a:pt x="1827" y="3075"/>
                  </a:cubicBezTo>
                  <a:lnTo>
                    <a:pt x="2120" y="3336"/>
                  </a:lnTo>
                  <a:cubicBezTo>
                    <a:pt x="2479" y="2977"/>
                    <a:pt x="2936" y="2129"/>
                    <a:pt x="2251" y="1476"/>
                  </a:cubicBezTo>
                  <a:cubicBezTo>
                    <a:pt x="1990" y="1183"/>
                    <a:pt x="1631" y="1150"/>
                    <a:pt x="1305" y="1150"/>
                  </a:cubicBezTo>
                  <a:cubicBezTo>
                    <a:pt x="1967" y="758"/>
                    <a:pt x="2905" y="347"/>
                    <a:pt x="3912" y="347"/>
                  </a:cubicBezTo>
                  <a:cubicBezTo>
                    <a:pt x="4245" y="347"/>
                    <a:pt x="4585" y="392"/>
                    <a:pt x="4926" y="498"/>
                  </a:cubicBezTo>
                  <a:cubicBezTo>
                    <a:pt x="5611" y="693"/>
                    <a:pt x="6035" y="1020"/>
                    <a:pt x="6198" y="1476"/>
                  </a:cubicBezTo>
                  <a:cubicBezTo>
                    <a:pt x="6426" y="2161"/>
                    <a:pt x="5904" y="2912"/>
                    <a:pt x="5904" y="2912"/>
                  </a:cubicBezTo>
                  <a:lnTo>
                    <a:pt x="6231" y="3140"/>
                  </a:lnTo>
                  <a:cubicBezTo>
                    <a:pt x="6263" y="3107"/>
                    <a:pt x="6883" y="2259"/>
                    <a:pt x="6589" y="1378"/>
                  </a:cubicBezTo>
                  <a:cubicBezTo>
                    <a:pt x="6394" y="824"/>
                    <a:pt x="5872" y="400"/>
                    <a:pt x="5056" y="171"/>
                  </a:cubicBezTo>
                  <a:cubicBezTo>
                    <a:pt x="4661" y="51"/>
                    <a:pt x="4270" y="0"/>
                    <a:pt x="3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47"/>
          <p:cNvSpPr txBox="1">
            <a:spLocks noGrp="1"/>
          </p:cNvSpPr>
          <p:nvPr>
            <p:ph type="title"/>
          </p:nvPr>
        </p:nvSpPr>
        <p:spPr>
          <a:xfrm>
            <a:off x="2747293" y="2398075"/>
            <a:ext cx="36507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“BUT”</a:t>
            </a:r>
            <a:endParaRPr dirty="0"/>
          </a:p>
        </p:txBody>
      </p:sp>
      <p:sp>
        <p:nvSpPr>
          <p:cNvPr id="1658" name="Google Shape;1658;p47"/>
          <p:cNvSpPr txBox="1">
            <a:spLocks noGrp="1"/>
          </p:cNvSpPr>
          <p:nvPr>
            <p:ph type="title" idx="2"/>
          </p:nvPr>
        </p:nvSpPr>
        <p:spPr>
          <a:xfrm>
            <a:off x="3868550" y="1362300"/>
            <a:ext cx="1408200" cy="8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1.2</a:t>
            </a:r>
            <a:endParaRPr dirty="0"/>
          </a:p>
        </p:txBody>
      </p:sp>
      <p:sp>
        <p:nvSpPr>
          <p:cNvPr id="1659" name="Google Shape;1659;p47"/>
          <p:cNvSpPr txBox="1">
            <a:spLocks noGrp="1"/>
          </p:cNvSpPr>
          <p:nvPr>
            <p:ph type="subTitle" idx="1"/>
          </p:nvPr>
        </p:nvSpPr>
        <p:spPr>
          <a:xfrm>
            <a:off x="3108192" y="3103825"/>
            <a:ext cx="29352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grpSp>
        <p:nvGrpSpPr>
          <p:cNvPr id="1660" name="Google Shape;1660;p47"/>
          <p:cNvGrpSpPr/>
          <p:nvPr/>
        </p:nvGrpSpPr>
        <p:grpSpPr>
          <a:xfrm rot="522375">
            <a:off x="6417626" y="2731353"/>
            <a:ext cx="1757133" cy="1552919"/>
            <a:chOff x="-250850" y="6054775"/>
            <a:chExt cx="2267475" cy="2003950"/>
          </a:xfrm>
        </p:grpSpPr>
        <p:sp>
          <p:nvSpPr>
            <p:cNvPr id="1661" name="Google Shape;1661;p47"/>
            <p:cNvSpPr/>
            <p:nvPr/>
          </p:nvSpPr>
          <p:spPr>
            <a:xfrm>
              <a:off x="-250850" y="6054775"/>
              <a:ext cx="2267475" cy="2003950"/>
            </a:xfrm>
            <a:custGeom>
              <a:avLst/>
              <a:gdLst/>
              <a:ahLst/>
              <a:cxnLst/>
              <a:rect l="l" t="t" r="r" b="b"/>
              <a:pathLst>
                <a:path w="90699" h="80158" extrusionOk="0">
                  <a:moveTo>
                    <a:pt x="25719" y="1"/>
                  </a:moveTo>
                  <a:cubicBezTo>
                    <a:pt x="25119" y="1"/>
                    <a:pt x="24552" y="201"/>
                    <a:pt x="24085" y="601"/>
                  </a:cubicBezTo>
                  <a:cubicBezTo>
                    <a:pt x="23584" y="1035"/>
                    <a:pt x="23251" y="1668"/>
                    <a:pt x="23184" y="2336"/>
                  </a:cubicBezTo>
                  <a:lnTo>
                    <a:pt x="22984" y="6338"/>
                  </a:lnTo>
                  <a:cubicBezTo>
                    <a:pt x="21516" y="5871"/>
                    <a:pt x="19915" y="5671"/>
                    <a:pt x="18114" y="5671"/>
                  </a:cubicBezTo>
                  <a:cubicBezTo>
                    <a:pt x="15412" y="5671"/>
                    <a:pt x="13244" y="6205"/>
                    <a:pt x="13144" y="6205"/>
                  </a:cubicBezTo>
                  <a:cubicBezTo>
                    <a:pt x="11843" y="6539"/>
                    <a:pt x="11075" y="7806"/>
                    <a:pt x="11276" y="9074"/>
                  </a:cubicBezTo>
                  <a:lnTo>
                    <a:pt x="12443" y="15378"/>
                  </a:lnTo>
                  <a:lnTo>
                    <a:pt x="9841" y="14978"/>
                  </a:lnTo>
                  <a:cubicBezTo>
                    <a:pt x="9741" y="14911"/>
                    <a:pt x="9574" y="14911"/>
                    <a:pt x="9441" y="14911"/>
                  </a:cubicBezTo>
                  <a:cubicBezTo>
                    <a:pt x="8774" y="14911"/>
                    <a:pt x="8107" y="15211"/>
                    <a:pt x="7606" y="15712"/>
                  </a:cubicBezTo>
                  <a:cubicBezTo>
                    <a:pt x="7006" y="16312"/>
                    <a:pt x="6806" y="17180"/>
                    <a:pt x="6972" y="17980"/>
                  </a:cubicBezTo>
                  <a:lnTo>
                    <a:pt x="7640" y="20882"/>
                  </a:lnTo>
                  <a:lnTo>
                    <a:pt x="735" y="29021"/>
                  </a:lnTo>
                  <a:cubicBezTo>
                    <a:pt x="234" y="29588"/>
                    <a:pt x="1" y="30389"/>
                    <a:pt x="168" y="31156"/>
                  </a:cubicBezTo>
                  <a:lnTo>
                    <a:pt x="9741" y="75855"/>
                  </a:lnTo>
                  <a:cubicBezTo>
                    <a:pt x="9975" y="77022"/>
                    <a:pt x="10975" y="77823"/>
                    <a:pt x="12176" y="77823"/>
                  </a:cubicBezTo>
                  <a:lnTo>
                    <a:pt x="63046" y="77823"/>
                  </a:lnTo>
                  <a:lnTo>
                    <a:pt x="70218" y="79558"/>
                  </a:lnTo>
                  <a:cubicBezTo>
                    <a:pt x="70351" y="79591"/>
                    <a:pt x="70485" y="79658"/>
                    <a:pt x="70618" y="79658"/>
                  </a:cubicBezTo>
                  <a:lnTo>
                    <a:pt x="70685" y="79658"/>
                  </a:lnTo>
                  <a:lnTo>
                    <a:pt x="71819" y="80058"/>
                  </a:lnTo>
                  <a:cubicBezTo>
                    <a:pt x="72019" y="80091"/>
                    <a:pt x="72252" y="80158"/>
                    <a:pt x="72419" y="80158"/>
                  </a:cubicBezTo>
                  <a:cubicBezTo>
                    <a:pt x="72853" y="80158"/>
                    <a:pt x="73320" y="80025"/>
                    <a:pt x="73754" y="79758"/>
                  </a:cubicBezTo>
                  <a:cubicBezTo>
                    <a:pt x="74321" y="79391"/>
                    <a:pt x="74688" y="78857"/>
                    <a:pt x="74854" y="78190"/>
                  </a:cubicBezTo>
                  <a:lnTo>
                    <a:pt x="74921" y="77923"/>
                  </a:lnTo>
                  <a:lnTo>
                    <a:pt x="79091" y="77923"/>
                  </a:lnTo>
                  <a:cubicBezTo>
                    <a:pt x="80292" y="77923"/>
                    <a:pt x="81292" y="77089"/>
                    <a:pt x="81526" y="75922"/>
                  </a:cubicBezTo>
                  <a:lnTo>
                    <a:pt x="90532" y="30789"/>
                  </a:lnTo>
                  <a:cubicBezTo>
                    <a:pt x="90699" y="29989"/>
                    <a:pt x="90499" y="29221"/>
                    <a:pt x="90032" y="28654"/>
                  </a:cubicBezTo>
                  <a:lnTo>
                    <a:pt x="81859" y="18647"/>
                  </a:lnTo>
                  <a:lnTo>
                    <a:pt x="81859" y="18614"/>
                  </a:lnTo>
                  <a:cubicBezTo>
                    <a:pt x="81859" y="18547"/>
                    <a:pt x="81826" y="18514"/>
                    <a:pt x="81826" y="18480"/>
                  </a:cubicBezTo>
                  <a:cubicBezTo>
                    <a:pt x="81826" y="18447"/>
                    <a:pt x="81793" y="18380"/>
                    <a:pt x="81793" y="18314"/>
                  </a:cubicBezTo>
                  <a:cubicBezTo>
                    <a:pt x="81793" y="18314"/>
                    <a:pt x="81793" y="18280"/>
                    <a:pt x="81759" y="18280"/>
                  </a:cubicBezTo>
                  <a:cubicBezTo>
                    <a:pt x="81759" y="18214"/>
                    <a:pt x="81693" y="18180"/>
                    <a:pt x="81693" y="18147"/>
                  </a:cubicBezTo>
                  <a:cubicBezTo>
                    <a:pt x="81659" y="18047"/>
                    <a:pt x="81659" y="18013"/>
                    <a:pt x="81626" y="17947"/>
                  </a:cubicBezTo>
                  <a:cubicBezTo>
                    <a:pt x="81559" y="17880"/>
                    <a:pt x="81559" y="17847"/>
                    <a:pt x="81526" y="17813"/>
                  </a:cubicBezTo>
                  <a:cubicBezTo>
                    <a:pt x="81492" y="17780"/>
                    <a:pt x="81459" y="17680"/>
                    <a:pt x="81392" y="17647"/>
                  </a:cubicBezTo>
                  <a:cubicBezTo>
                    <a:pt x="81359" y="17613"/>
                    <a:pt x="81359" y="17546"/>
                    <a:pt x="81326" y="17513"/>
                  </a:cubicBezTo>
                  <a:lnTo>
                    <a:pt x="81159" y="17346"/>
                  </a:lnTo>
                  <a:cubicBezTo>
                    <a:pt x="81125" y="17313"/>
                    <a:pt x="81125" y="17313"/>
                    <a:pt x="81125" y="17280"/>
                  </a:cubicBezTo>
                  <a:cubicBezTo>
                    <a:pt x="81025" y="17180"/>
                    <a:pt x="80892" y="17113"/>
                    <a:pt x="80792" y="17013"/>
                  </a:cubicBezTo>
                  <a:cubicBezTo>
                    <a:pt x="80725" y="17013"/>
                    <a:pt x="80725" y="16979"/>
                    <a:pt x="80692" y="16979"/>
                  </a:cubicBezTo>
                  <a:cubicBezTo>
                    <a:pt x="80658" y="16979"/>
                    <a:pt x="80658" y="16946"/>
                    <a:pt x="80625" y="16946"/>
                  </a:cubicBezTo>
                  <a:cubicBezTo>
                    <a:pt x="80658" y="16679"/>
                    <a:pt x="80692" y="16379"/>
                    <a:pt x="80658" y="16145"/>
                  </a:cubicBezTo>
                  <a:cubicBezTo>
                    <a:pt x="80058" y="11042"/>
                    <a:pt x="78490" y="8473"/>
                    <a:pt x="75988" y="8473"/>
                  </a:cubicBezTo>
                  <a:lnTo>
                    <a:pt x="75655" y="8473"/>
                  </a:lnTo>
                  <a:cubicBezTo>
                    <a:pt x="75521" y="8473"/>
                    <a:pt x="75388" y="8507"/>
                    <a:pt x="75321" y="8507"/>
                  </a:cubicBezTo>
                  <a:cubicBezTo>
                    <a:pt x="74888" y="5204"/>
                    <a:pt x="74120" y="3103"/>
                    <a:pt x="72853" y="1802"/>
                  </a:cubicBezTo>
                  <a:cubicBezTo>
                    <a:pt x="72019" y="935"/>
                    <a:pt x="70952" y="468"/>
                    <a:pt x="69817" y="468"/>
                  </a:cubicBezTo>
                  <a:cubicBezTo>
                    <a:pt x="69651" y="468"/>
                    <a:pt x="69484" y="468"/>
                    <a:pt x="69317" y="501"/>
                  </a:cubicBezTo>
                  <a:cubicBezTo>
                    <a:pt x="68016" y="668"/>
                    <a:pt x="66882" y="1301"/>
                    <a:pt x="66048" y="2369"/>
                  </a:cubicBezTo>
                  <a:cubicBezTo>
                    <a:pt x="64981" y="3803"/>
                    <a:pt x="64514" y="5938"/>
                    <a:pt x="64347" y="7940"/>
                  </a:cubicBezTo>
                  <a:cubicBezTo>
                    <a:pt x="64313" y="7839"/>
                    <a:pt x="64213" y="7806"/>
                    <a:pt x="64180" y="7706"/>
                  </a:cubicBezTo>
                  <a:cubicBezTo>
                    <a:pt x="63613" y="7139"/>
                    <a:pt x="62846" y="6805"/>
                    <a:pt x="62045" y="6805"/>
                  </a:cubicBezTo>
                  <a:cubicBezTo>
                    <a:pt x="61545" y="6805"/>
                    <a:pt x="60811" y="6939"/>
                    <a:pt x="60044" y="7539"/>
                  </a:cubicBezTo>
                  <a:cubicBezTo>
                    <a:pt x="57876" y="9274"/>
                    <a:pt x="57809" y="13143"/>
                    <a:pt x="57876" y="14978"/>
                  </a:cubicBezTo>
                  <a:lnTo>
                    <a:pt x="47635" y="14978"/>
                  </a:lnTo>
                  <a:lnTo>
                    <a:pt x="50470" y="5371"/>
                  </a:lnTo>
                  <a:cubicBezTo>
                    <a:pt x="50670" y="4671"/>
                    <a:pt x="50537" y="3870"/>
                    <a:pt x="50137" y="3303"/>
                  </a:cubicBezTo>
                  <a:cubicBezTo>
                    <a:pt x="49703" y="2702"/>
                    <a:pt x="49036" y="2302"/>
                    <a:pt x="48302" y="2202"/>
                  </a:cubicBezTo>
                  <a:lnTo>
                    <a:pt x="259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7"/>
            <p:cNvSpPr/>
            <p:nvPr/>
          </p:nvSpPr>
          <p:spPr>
            <a:xfrm>
              <a:off x="-185800" y="6492600"/>
              <a:ext cx="2137400" cy="1446875"/>
            </a:xfrm>
            <a:custGeom>
              <a:avLst/>
              <a:gdLst/>
              <a:ahLst/>
              <a:cxnLst/>
              <a:rect l="l" t="t" r="r" b="b"/>
              <a:pathLst>
                <a:path w="85496" h="57875" extrusionOk="0">
                  <a:moveTo>
                    <a:pt x="11209" y="0"/>
                  </a:moveTo>
                  <a:lnTo>
                    <a:pt x="1" y="13176"/>
                  </a:lnTo>
                  <a:lnTo>
                    <a:pt x="9541" y="57875"/>
                  </a:lnTo>
                  <a:lnTo>
                    <a:pt x="76489" y="57875"/>
                  </a:lnTo>
                  <a:lnTo>
                    <a:pt x="85495" y="12709"/>
                  </a:lnTo>
                  <a:lnTo>
                    <a:pt x="750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7"/>
            <p:cNvSpPr/>
            <p:nvPr/>
          </p:nvSpPr>
          <p:spPr>
            <a:xfrm>
              <a:off x="-62375" y="6720250"/>
              <a:ext cx="1792150" cy="44225"/>
            </a:xfrm>
            <a:custGeom>
              <a:avLst/>
              <a:gdLst/>
              <a:ahLst/>
              <a:cxnLst/>
              <a:rect l="l" t="t" r="r" b="b"/>
              <a:pathLst>
                <a:path w="71686" h="1769" extrusionOk="0">
                  <a:moveTo>
                    <a:pt x="71685" y="1"/>
                  </a:moveTo>
                  <a:lnTo>
                    <a:pt x="1" y="1402"/>
                  </a:lnTo>
                  <a:lnTo>
                    <a:pt x="1" y="1769"/>
                  </a:lnTo>
                  <a:lnTo>
                    <a:pt x="71685" y="368"/>
                  </a:lnTo>
                  <a:lnTo>
                    <a:pt x="716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7"/>
            <p:cNvSpPr/>
            <p:nvPr/>
          </p:nvSpPr>
          <p:spPr>
            <a:xfrm>
              <a:off x="100250" y="6670225"/>
              <a:ext cx="1199200" cy="23375"/>
            </a:xfrm>
            <a:custGeom>
              <a:avLst/>
              <a:gdLst/>
              <a:ahLst/>
              <a:cxnLst/>
              <a:rect l="l" t="t" r="r" b="b"/>
              <a:pathLst>
                <a:path w="47968" h="935" extrusionOk="0">
                  <a:moveTo>
                    <a:pt x="47968" y="0"/>
                  </a:moveTo>
                  <a:lnTo>
                    <a:pt x="0" y="567"/>
                  </a:lnTo>
                  <a:lnTo>
                    <a:pt x="0" y="934"/>
                  </a:lnTo>
                  <a:lnTo>
                    <a:pt x="47968" y="367"/>
                  </a:lnTo>
                  <a:lnTo>
                    <a:pt x="479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7"/>
            <p:cNvSpPr/>
            <p:nvPr/>
          </p:nvSpPr>
          <p:spPr>
            <a:xfrm>
              <a:off x="325400" y="6585150"/>
              <a:ext cx="1349325" cy="51725"/>
            </a:xfrm>
            <a:custGeom>
              <a:avLst/>
              <a:gdLst/>
              <a:ahLst/>
              <a:cxnLst/>
              <a:rect l="l" t="t" r="r" b="b"/>
              <a:pathLst>
                <a:path w="53973" h="2069" extrusionOk="0">
                  <a:moveTo>
                    <a:pt x="53973" y="1"/>
                  </a:moveTo>
                  <a:lnTo>
                    <a:pt x="1" y="1702"/>
                  </a:lnTo>
                  <a:lnTo>
                    <a:pt x="1" y="2069"/>
                  </a:lnTo>
                  <a:lnTo>
                    <a:pt x="53973" y="368"/>
                  </a:lnTo>
                  <a:lnTo>
                    <a:pt x="539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7"/>
            <p:cNvSpPr/>
            <p:nvPr/>
          </p:nvSpPr>
          <p:spPr>
            <a:xfrm>
              <a:off x="191975" y="6556800"/>
              <a:ext cx="780575" cy="37550"/>
            </a:xfrm>
            <a:custGeom>
              <a:avLst/>
              <a:gdLst/>
              <a:ahLst/>
              <a:cxnLst/>
              <a:rect l="l" t="t" r="r" b="b"/>
              <a:pathLst>
                <a:path w="31223" h="1502" extrusionOk="0">
                  <a:moveTo>
                    <a:pt x="31189" y="1"/>
                  </a:moveTo>
                  <a:lnTo>
                    <a:pt x="0" y="1101"/>
                  </a:lnTo>
                  <a:lnTo>
                    <a:pt x="0" y="1502"/>
                  </a:lnTo>
                  <a:lnTo>
                    <a:pt x="31223" y="401"/>
                  </a:lnTo>
                  <a:lnTo>
                    <a:pt x="31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7"/>
            <p:cNvSpPr/>
            <p:nvPr/>
          </p:nvSpPr>
          <p:spPr>
            <a:xfrm>
              <a:off x="-157450" y="6806150"/>
              <a:ext cx="2071525" cy="25050"/>
            </a:xfrm>
            <a:custGeom>
              <a:avLst/>
              <a:gdLst/>
              <a:ahLst/>
              <a:cxnLst/>
              <a:rect l="l" t="t" r="r" b="b"/>
              <a:pathLst>
                <a:path w="82861" h="1002" extrusionOk="0">
                  <a:moveTo>
                    <a:pt x="82827" y="0"/>
                  </a:moveTo>
                  <a:lnTo>
                    <a:pt x="1" y="634"/>
                  </a:lnTo>
                  <a:lnTo>
                    <a:pt x="1" y="1001"/>
                  </a:lnTo>
                  <a:lnTo>
                    <a:pt x="82860" y="367"/>
                  </a:lnTo>
                  <a:lnTo>
                    <a:pt x="828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7"/>
            <p:cNvSpPr/>
            <p:nvPr/>
          </p:nvSpPr>
          <p:spPr>
            <a:xfrm>
              <a:off x="22675" y="6916225"/>
              <a:ext cx="812275" cy="401150"/>
            </a:xfrm>
            <a:custGeom>
              <a:avLst/>
              <a:gdLst/>
              <a:ahLst/>
              <a:cxnLst/>
              <a:rect l="l" t="t" r="r" b="b"/>
              <a:pathLst>
                <a:path w="32491" h="16046" extrusionOk="0">
                  <a:moveTo>
                    <a:pt x="1" y="1"/>
                  </a:moveTo>
                  <a:lnTo>
                    <a:pt x="1736" y="16012"/>
                  </a:lnTo>
                  <a:lnTo>
                    <a:pt x="32491" y="16045"/>
                  </a:lnTo>
                  <a:lnTo>
                    <a:pt x="318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7"/>
            <p:cNvSpPr/>
            <p:nvPr/>
          </p:nvSpPr>
          <p:spPr>
            <a:xfrm>
              <a:off x="631450" y="6970975"/>
              <a:ext cx="144300" cy="122900"/>
            </a:xfrm>
            <a:custGeom>
              <a:avLst/>
              <a:gdLst/>
              <a:ahLst/>
              <a:cxnLst/>
              <a:rect l="l" t="t" r="r" b="b"/>
              <a:pathLst>
                <a:path w="5772" h="4916" extrusionOk="0">
                  <a:moveTo>
                    <a:pt x="3801" y="1"/>
                  </a:moveTo>
                  <a:cubicBezTo>
                    <a:pt x="3121" y="1"/>
                    <a:pt x="2520" y="700"/>
                    <a:pt x="2469" y="1380"/>
                  </a:cubicBezTo>
                  <a:cubicBezTo>
                    <a:pt x="2107" y="903"/>
                    <a:pt x="1559" y="503"/>
                    <a:pt x="1094" y="503"/>
                  </a:cubicBezTo>
                  <a:cubicBezTo>
                    <a:pt x="746" y="503"/>
                    <a:pt x="444" y="727"/>
                    <a:pt x="301" y="1313"/>
                  </a:cubicBezTo>
                  <a:cubicBezTo>
                    <a:pt x="1" y="2380"/>
                    <a:pt x="1202" y="4215"/>
                    <a:pt x="2469" y="4916"/>
                  </a:cubicBezTo>
                  <a:cubicBezTo>
                    <a:pt x="3837" y="3648"/>
                    <a:pt x="5771" y="1346"/>
                    <a:pt x="4471" y="246"/>
                  </a:cubicBezTo>
                  <a:cubicBezTo>
                    <a:pt x="4250" y="74"/>
                    <a:pt x="4021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7"/>
            <p:cNvSpPr/>
            <p:nvPr/>
          </p:nvSpPr>
          <p:spPr>
            <a:xfrm>
              <a:off x="-9000" y="6963750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2" y="1"/>
                  </a:moveTo>
                  <a:cubicBezTo>
                    <a:pt x="2502" y="1"/>
                    <a:pt x="1464" y="16"/>
                    <a:pt x="723" y="16"/>
                  </a:cubicBezTo>
                  <a:cubicBezTo>
                    <a:pt x="353" y="16"/>
                    <a:pt x="56" y="12"/>
                    <a:pt x="0" y="1"/>
                  </a:cubicBezTo>
                  <a:lnTo>
                    <a:pt x="0" y="1"/>
                  </a:lnTo>
                  <a:lnTo>
                    <a:pt x="901" y="3804"/>
                  </a:lnTo>
                  <a:lnTo>
                    <a:pt x="2502" y="3804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7"/>
            <p:cNvSpPr/>
            <p:nvPr/>
          </p:nvSpPr>
          <p:spPr>
            <a:xfrm>
              <a:off x="22675" y="7185575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3" y="1"/>
                  </a:moveTo>
                  <a:cubicBezTo>
                    <a:pt x="2503" y="1"/>
                    <a:pt x="1465" y="31"/>
                    <a:pt x="724" y="31"/>
                  </a:cubicBezTo>
                  <a:cubicBezTo>
                    <a:pt x="353" y="31"/>
                    <a:pt x="57" y="23"/>
                    <a:pt x="1" y="1"/>
                  </a:cubicBezTo>
                  <a:lnTo>
                    <a:pt x="1" y="1"/>
                  </a:lnTo>
                  <a:lnTo>
                    <a:pt x="868" y="3804"/>
                  </a:lnTo>
                  <a:lnTo>
                    <a:pt x="2503" y="3804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7"/>
            <p:cNvSpPr/>
            <p:nvPr/>
          </p:nvSpPr>
          <p:spPr>
            <a:xfrm>
              <a:off x="948350" y="7380725"/>
              <a:ext cx="766400" cy="463700"/>
            </a:xfrm>
            <a:custGeom>
              <a:avLst/>
              <a:gdLst/>
              <a:ahLst/>
              <a:cxnLst/>
              <a:rect l="l" t="t" r="r" b="b"/>
              <a:pathLst>
                <a:path w="30656" h="18548" extrusionOk="0">
                  <a:moveTo>
                    <a:pt x="567" y="1"/>
                  </a:moveTo>
                  <a:lnTo>
                    <a:pt x="0" y="18547"/>
                  </a:lnTo>
                  <a:lnTo>
                    <a:pt x="28521" y="18180"/>
                  </a:lnTo>
                  <a:lnTo>
                    <a:pt x="30656" y="201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7"/>
            <p:cNvSpPr/>
            <p:nvPr/>
          </p:nvSpPr>
          <p:spPr>
            <a:xfrm>
              <a:off x="948350" y="7380725"/>
              <a:ext cx="703025" cy="615475"/>
            </a:xfrm>
            <a:custGeom>
              <a:avLst/>
              <a:gdLst/>
              <a:ahLst/>
              <a:cxnLst/>
              <a:rect l="l" t="t" r="r" b="b"/>
              <a:pathLst>
                <a:path w="28121" h="24619" extrusionOk="0">
                  <a:moveTo>
                    <a:pt x="567" y="1"/>
                  </a:moveTo>
                  <a:lnTo>
                    <a:pt x="0" y="18547"/>
                  </a:lnTo>
                  <a:lnTo>
                    <a:pt x="24451" y="24618"/>
                  </a:lnTo>
                  <a:lnTo>
                    <a:pt x="28121" y="7206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7"/>
            <p:cNvSpPr/>
            <p:nvPr/>
          </p:nvSpPr>
          <p:spPr>
            <a:xfrm>
              <a:off x="962525" y="7401575"/>
              <a:ext cx="643825" cy="587100"/>
            </a:xfrm>
            <a:custGeom>
              <a:avLst/>
              <a:gdLst/>
              <a:ahLst/>
              <a:cxnLst/>
              <a:rect l="l" t="t" r="r" b="b"/>
              <a:pathLst>
                <a:path w="25753" h="23484" extrusionOk="0">
                  <a:moveTo>
                    <a:pt x="101" y="0"/>
                  </a:moveTo>
                  <a:lnTo>
                    <a:pt x="0" y="367"/>
                  </a:lnTo>
                  <a:lnTo>
                    <a:pt x="25319" y="6972"/>
                  </a:lnTo>
                  <a:lnTo>
                    <a:pt x="22450" y="23451"/>
                  </a:lnTo>
                  <a:lnTo>
                    <a:pt x="22817" y="23484"/>
                  </a:lnTo>
                  <a:lnTo>
                    <a:pt x="25752" y="6705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7"/>
            <p:cNvSpPr/>
            <p:nvPr/>
          </p:nvSpPr>
          <p:spPr>
            <a:xfrm>
              <a:off x="1435375" y="7583150"/>
              <a:ext cx="129275" cy="104475"/>
            </a:xfrm>
            <a:custGeom>
              <a:avLst/>
              <a:gdLst/>
              <a:ahLst/>
              <a:cxnLst/>
              <a:rect l="l" t="t" r="r" b="b"/>
              <a:pathLst>
                <a:path w="5171" h="4179" extrusionOk="0">
                  <a:moveTo>
                    <a:pt x="1211" y="1"/>
                  </a:moveTo>
                  <a:cubicBezTo>
                    <a:pt x="972" y="1"/>
                    <a:pt x="727" y="148"/>
                    <a:pt x="500" y="510"/>
                  </a:cubicBezTo>
                  <a:cubicBezTo>
                    <a:pt x="0" y="1344"/>
                    <a:pt x="534" y="3212"/>
                    <a:pt x="1401" y="4179"/>
                  </a:cubicBezTo>
                  <a:cubicBezTo>
                    <a:pt x="2969" y="3412"/>
                    <a:pt x="5170" y="1944"/>
                    <a:pt x="4336" y="743"/>
                  </a:cubicBezTo>
                  <a:cubicBezTo>
                    <a:pt x="4117" y="427"/>
                    <a:pt x="3836" y="297"/>
                    <a:pt x="3551" y="297"/>
                  </a:cubicBezTo>
                  <a:cubicBezTo>
                    <a:pt x="3054" y="297"/>
                    <a:pt x="2547" y="690"/>
                    <a:pt x="2335" y="1177"/>
                  </a:cubicBezTo>
                  <a:cubicBezTo>
                    <a:pt x="2115" y="560"/>
                    <a:pt x="1676" y="1"/>
                    <a:pt x="12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7"/>
            <p:cNvSpPr/>
            <p:nvPr/>
          </p:nvSpPr>
          <p:spPr>
            <a:xfrm>
              <a:off x="933325" y="7437425"/>
              <a:ext cx="61750" cy="102600"/>
            </a:xfrm>
            <a:custGeom>
              <a:avLst/>
              <a:gdLst/>
              <a:ahLst/>
              <a:cxnLst/>
              <a:rect l="l" t="t" r="r" b="b"/>
              <a:pathLst>
                <a:path w="2470" h="4104" extrusionOk="0">
                  <a:moveTo>
                    <a:pt x="1" y="1"/>
                  </a:moveTo>
                  <a:lnTo>
                    <a:pt x="301" y="3870"/>
                  </a:lnTo>
                  <a:lnTo>
                    <a:pt x="1902" y="4104"/>
                  </a:lnTo>
                  <a:lnTo>
                    <a:pt x="2469" y="368"/>
                  </a:lnTo>
                  <a:cubicBezTo>
                    <a:pt x="2469" y="368"/>
                    <a:pt x="168" y="6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7"/>
            <p:cNvSpPr/>
            <p:nvPr/>
          </p:nvSpPr>
          <p:spPr>
            <a:xfrm>
              <a:off x="924175" y="7710125"/>
              <a:ext cx="61725" cy="103425"/>
            </a:xfrm>
            <a:custGeom>
              <a:avLst/>
              <a:gdLst/>
              <a:ahLst/>
              <a:cxnLst/>
              <a:rect l="l" t="t" r="r" b="b"/>
              <a:pathLst>
                <a:path w="2469" h="4137" extrusionOk="0">
                  <a:moveTo>
                    <a:pt x="0" y="1"/>
                  </a:moveTo>
                  <a:lnTo>
                    <a:pt x="300" y="3870"/>
                  </a:lnTo>
                  <a:lnTo>
                    <a:pt x="1868" y="4137"/>
                  </a:lnTo>
                  <a:lnTo>
                    <a:pt x="2468" y="368"/>
                  </a:lnTo>
                  <a:cubicBezTo>
                    <a:pt x="2468" y="368"/>
                    <a:pt x="167" y="10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7"/>
            <p:cNvSpPr/>
            <p:nvPr/>
          </p:nvSpPr>
          <p:spPr>
            <a:xfrm>
              <a:off x="964200" y="6916225"/>
              <a:ext cx="806425" cy="402825"/>
            </a:xfrm>
            <a:custGeom>
              <a:avLst/>
              <a:gdLst/>
              <a:ahLst/>
              <a:cxnLst/>
              <a:rect l="l" t="t" r="r" b="b"/>
              <a:pathLst>
                <a:path w="32257" h="16113" extrusionOk="0">
                  <a:moveTo>
                    <a:pt x="501" y="1"/>
                  </a:moveTo>
                  <a:lnTo>
                    <a:pt x="0" y="16045"/>
                  </a:lnTo>
                  <a:lnTo>
                    <a:pt x="30355" y="16112"/>
                  </a:lnTo>
                  <a:lnTo>
                    <a:pt x="322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7"/>
            <p:cNvSpPr/>
            <p:nvPr/>
          </p:nvSpPr>
          <p:spPr>
            <a:xfrm>
              <a:off x="1552950" y="6970975"/>
              <a:ext cx="144300" cy="122900"/>
            </a:xfrm>
            <a:custGeom>
              <a:avLst/>
              <a:gdLst/>
              <a:ahLst/>
              <a:cxnLst/>
              <a:rect l="l" t="t" r="r" b="b"/>
              <a:pathLst>
                <a:path w="5772" h="4916" extrusionOk="0">
                  <a:moveTo>
                    <a:pt x="3815" y="1"/>
                  </a:moveTo>
                  <a:cubicBezTo>
                    <a:pt x="3140" y="1"/>
                    <a:pt x="2519" y="700"/>
                    <a:pt x="2469" y="1380"/>
                  </a:cubicBezTo>
                  <a:cubicBezTo>
                    <a:pt x="2106" y="903"/>
                    <a:pt x="1559" y="503"/>
                    <a:pt x="1094" y="503"/>
                  </a:cubicBezTo>
                  <a:cubicBezTo>
                    <a:pt x="745" y="503"/>
                    <a:pt x="443" y="727"/>
                    <a:pt x="301" y="1313"/>
                  </a:cubicBezTo>
                  <a:cubicBezTo>
                    <a:pt x="0" y="2380"/>
                    <a:pt x="1201" y="4215"/>
                    <a:pt x="2469" y="4916"/>
                  </a:cubicBezTo>
                  <a:cubicBezTo>
                    <a:pt x="3870" y="3648"/>
                    <a:pt x="5771" y="1346"/>
                    <a:pt x="4470" y="246"/>
                  </a:cubicBezTo>
                  <a:cubicBezTo>
                    <a:pt x="4258" y="74"/>
                    <a:pt x="4033" y="1"/>
                    <a:pt x="3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7"/>
            <p:cNvSpPr/>
            <p:nvPr/>
          </p:nvSpPr>
          <p:spPr>
            <a:xfrm>
              <a:off x="940850" y="6959600"/>
              <a:ext cx="62550" cy="95075"/>
            </a:xfrm>
            <a:custGeom>
              <a:avLst/>
              <a:gdLst/>
              <a:ahLst/>
              <a:cxnLst/>
              <a:rect l="l" t="t" r="r" b="b"/>
              <a:pathLst>
                <a:path w="2502" h="3803" extrusionOk="0">
                  <a:moveTo>
                    <a:pt x="2502" y="0"/>
                  </a:moveTo>
                  <a:cubicBezTo>
                    <a:pt x="2502" y="0"/>
                    <a:pt x="1464" y="15"/>
                    <a:pt x="723" y="15"/>
                  </a:cubicBezTo>
                  <a:cubicBezTo>
                    <a:pt x="352" y="15"/>
                    <a:pt x="56" y="11"/>
                    <a:pt x="0" y="0"/>
                  </a:cubicBezTo>
                  <a:lnTo>
                    <a:pt x="0" y="0"/>
                  </a:lnTo>
                  <a:lnTo>
                    <a:pt x="901" y="3803"/>
                  </a:lnTo>
                  <a:lnTo>
                    <a:pt x="2502" y="380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7"/>
            <p:cNvSpPr/>
            <p:nvPr/>
          </p:nvSpPr>
          <p:spPr>
            <a:xfrm>
              <a:off x="932500" y="7168900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2" y="1"/>
                  </a:moveTo>
                  <a:cubicBezTo>
                    <a:pt x="2502" y="1"/>
                    <a:pt x="1465" y="30"/>
                    <a:pt x="723" y="30"/>
                  </a:cubicBezTo>
                  <a:cubicBezTo>
                    <a:pt x="353" y="30"/>
                    <a:pt x="56" y="23"/>
                    <a:pt x="1" y="1"/>
                  </a:cubicBezTo>
                  <a:lnTo>
                    <a:pt x="1" y="1"/>
                  </a:lnTo>
                  <a:lnTo>
                    <a:pt x="868" y="3804"/>
                  </a:lnTo>
                  <a:lnTo>
                    <a:pt x="2502" y="3804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7"/>
            <p:cNvSpPr/>
            <p:nvPr/>
          </p:nvSpPr>
          <p:spPr>
            <a:xfrm>
              <a:off x="72725" y="7376550"/>
              <a:ext cx="780575" cy="479550"/>
            </a:xfrm>
            <a:custGeom>
              <a:avLst/>
              <a:gdLst/>
              <a:ahLst/>
              <a:cxnLst/>
              <a:rect l="l" t="t" r="r" b="b"/>
              <a:pathLst>
                <a:path w="31223" h="19182" extrusionOk="0">
                  <a:moveTo>
                    <a:pt x="0" y="1"/>
                  </a:moveTo>
                  <a:lnTo>
                    <a:pt x="2135" y="19181"/>
                  </a:lnTo>
                  <a:lnTo>
                    <a:pt x="31223" y="18781"/>
                  </a:lnTo>
                  <a:lnTo>
                    <a:pt x="30556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7"/>
            <p:cNvSpPr/>
            <p:nvPr/>
          </p:nvSpPr>
          <p:spPr>
            <a:xfrm>
              <a:off x="631450" y="7432025"/>
              <a:ext cx="144300" cy="123025"/>
            </a:xfrm>
            <a:custGeom>
              <a:avLst/>
              <a:gdLst/>
              <a:ahLst/>
              <a:cxnLst/>
              <a:rect l="l" t="t" r="r" b="b"/>
              <a:pathLst>
                <a:path w="5772" h="4921" extrusionOk="0">
                  <a:moveTo>
                    <a:pt x="3790" y="1"/>
                  </a:moveTo>
                  <a:cubicBezTo>
                    <a:pt x="3115" y="1"/>
                    <a:pt x="2519" y="683"/>
                    <a:pt x="2469" y="1384"/>
                  </a:cubicBezTo>
                  <a:cubicBezTo>
                    <a:pt x="2104" y="904"/>
                    <a:pt x="1550" y="501"/>
                    <a:pt x="1083" y="501"/>
                  </a:cubicBezTo>
                  <a:cubicBezTo>
                    <a:pt x="739" y="501"/>
                    <a:pt x="442" y="719"/>
                    <a:pt x="301" y="1284"/>
                  </a:cubicBezTo>
                  <a:cubicBezTo>
                    <a:pt x="1" y="2385"/>
                    <a:pt x="1202" y="4220"/>
                    <a:pt x="2469" y="4920"/>
                  </a:cubicBezTo>
                  <a:cubicBezTo>
                    <a:pt x="3837" y="3586"/>
                    <a:pt x="5771" y="1284"/>
                    <a:pt x="4471" y="250"/>
                  </a:cubicBezTo>
                  <a:cubicBezTo>
                    <a:pt x="4246" y="76"/>
                    <a:pt x="4014" y="1"/>
                    <a:pt x="37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7"/>
            <p:cNvSpPr/>
            <p:nvPr/>
          </p:nvSpPr>
          <p:spPr>
            <a:xfrm>
              <a:off x="45200" y="7416575"/>
              <a:ext cx="62575" cy="94275"/>
            </a:xfrm>
            <a:custGeom>
              <a:avLst/>
              <a:gdLst/>
              <a:ahLst/>
              <a:cxnLst/>
              <a:rect l="l" t="t" r="r" b="b"/>
              <a:pathLst>
                <a:path w="2503" h="3771" extrusionOk="0">
                  <a:moveTo>
                    <a:pt x="2502" y="1"/>
                  </a:moveTo>
                  <a:cubicBezTo>
                    <a:pt x="2502" y="1"/>
                    <a:pt x="1465" y="16"/>
                    <a:pt x="723" y="16"/>
                  </a:cubicBezTo>
                  <a:cubicBezTo>
                    <a:pt x="353" y="16"/>
                    <a:pt x="56" y="12"/>
                    <a:pt x="1" y="1"/>
                  </a:cubicBezTo>
                  <a:lnTo>
                    <a:pt x="1" y="1"/>
                  </a:lnTo>
                  <a:lnTo>
                    <a:pt x="901" y="3770"/>
                  </a:lnTo>
                  <a:lnTo>
                    <a:pt x="2502" y="3770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7"/>
            <p:cNvSpPr/>
            <p:nvPr/>
          </p:nvSpPr>
          <p:spPr>
            <a:xfrm>
              <a:off x="85225" y="7710125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3" y="1"/>
                  </a:moveTo>
                  <a:cubicBezTo>
                    <a:pt x="2503" y="1"/>
                    <a:pt x="1465" y="15"/>
                    <a:pt x="724" y="15"/>
                  </a:cubicBezTo>
                  <a:cubicBezTo>
                    <a:pt x="353" y="15"/>
                    <a:pt x="56" y="12"/>
                    <a:pt x="1" y="1"/>
                  </a:cubicBezTo>
                  <a:lnTo>
                    <a:pt x="1" y="1"/>
                  </a:lnTo>
                  <a:lnTo>
                    <a:pt x="868" y="3803"/>
                  </a:lnTo>
                  <a:lnTo>
                    <a:pt x="2503" y="3803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7"/>
            <p:cNvSpPr/>
            <p:nvPr/>
          </p:nvSpPr>
          <p:spPr>
            <a:xfrm>
              <a:off x="309550" y="6117325"/>
              <a:ext cx="640500" cy="549575"/>
            </a:xfrm>
            <a:custGeom>
              <a:avLst/>
              <a:gdLst/>
              <a:ahLst/>
              <a:cxnLst/>
              <a:rect l="l" t="t" r="r" b="b"/>
              <a:pathLst>
                <a:path w="25620" h="21983" extrusionOk="0">
                  <a:moveTo>
                    <a:pt x="3303" y="0"/>
                  </a:moveTo>
                  <a:lnTo>
                    <a:pt x="2870" y="7939"/>
                  </a:lnTo>
                  <a:lnTo>
                    <a:pt x="1" y="14144"/>
                  </a:lnTo>
                  <a:lnTo>
                    <a:pt x="2202" y="21983"/>
                  </a:lnTo>
                  <a:lnTo>
                    <a:pt x="19882" y="21883"/>
                  </a:lnTo>
                  <a:lnTo>
                    <a:pt x="19882" y="21716"/>
                  </a:lnTo>
                  <a:lnTo>
                    <a:pt x="25619" y="2202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7"/>
            <p:cNvSpPr/>
            <p:nvPr/>
          </p:nvSpPr>
          <p:spPr>
            <a:xfrm>
              <a:off x="49375" y="6578825"/>
              <a:ext cx="107600" cy="145525"/>
            </a:xfrm>
            <a:custGeom>
              <a:avLst/>
              <a:gdLst/>
              <a:ahLst/>
              <a:cxnLst/>
              <a:rect l="l" t="t" r="r" b="b"/>
              <a:pathLst>
                <a:path w="4304" h="5821" extrusionOk="0">
                  <a:moveTo>
                    <a:pt x="1423" y="1"/>
                  </a:moveTo>
                  <a:cubicBezTo>
                    <a:pt x="1312" y="1"/>
                    <a:pt x="1205" y="18"/>
                    <a:pt x="1101" y="54"/>
                  </a:cubicBezTo>
                  <a:cubicBezTo>
                    <a:pt x="234" y="354"/>
                    <a:pt x="0" y="1888"/>
                    <a:pt x="601" y="3489"/>
                  </a:cubicBezTo>
                  <a:cubicBezTo>
                    <a:pt x="1096" y="4858"/>
                    <a:pt x="2049" y="5820"/>
                    <a:pt x="2882" y="5820"/>
                  </a:cubicBezTo>
                  <a:cubicBezTo>
                    <a:pt x="3003" y="5820"/>
                    <a:pt x="3122" y="5800"/>
                    <a:pt x="3236" y="5758"/>
                  </a:cubicBezTo>
                  <a:cubicBezTo>
                    <a:pt x="4103" y="5491"/>
                    <a:pt x="4303" y="3923"/>
                    <a:pt x="3736" y="2355"/>
                  </a:cubicBezTo>
                  <a:cubicBezTo>
                    <a:pt x="3208" y="945"/>
                    <a:pt x="2239" y="1"/>
                    <a:pt x="1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7"/>
            <p:cNvSpPr/>
            <p:nvPr/>
          </p:nvSpPr>
          <p:spPr>
            <a:xfrm>
              <a:off x="-15675" y="6260450"/>
              <a:ext cx="485375" cy="410625"/>
            </a:xfrm>
            <a:custGeom>
              <a:avLst/>
              <a:gdLst/>
              <a:ahLst/>
              <a:cxnLst/>
              <a:rect l="l" t="t" r="r" b="b"/>
              <a:pathLst>
                <a:path w="19415" h="16425" extrusionOk="0">
                  <a:moveTo>
                    <a:pt x="8654" y="0"/>
                  </a:moveTo>
                  <a:cubicBezTo>
                    <a:pt x="6215" y="0"/>
                    <a:pt x="4270" y="480"/>
                    <a:pt x="4270" y="480"/>
                  </a:cubicBezTo>
                  <a:lnTo>
                    <a:pt x="6072" y="10287"/>
                  </a:lnTo>
                  <a:lnTo>
                    <a:pt x="6072" y="10287"/>
                  </a:lnTo>
                  <a:lnTo>
                    <a:pt x="1" y="9253"/>
                  </a:lnTo>
                  <a:lnTo>
                    <a:pt x="1" y="9253"/>
                  </a:lnTo>
                  <a:lnTo>
                    <a:pt x="1568" y="16425"/>
                  </a:lnTo>
                  <a:lnTo>
                    <a:pt x="16846" y="16224"/>
                  </a:lnTo>
                  <a:cubicBezTo>
                    <a:pt x="19414" y="8486"/>
                    <a:pt x="18280" y="4383"/>
                    <a:pt x="15845" y="2248"/>
                  </a:cubicBezTo>
                  <a:cubicBezTo>
                    <a:pt x="13871" y="454"/>
                    <a:pt x="11028" y="0"/>
                    <a:pt x="8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7"/>
            <p:cNvSpPr/>
            <p:nvPr/>
          </p:nvSpPr>
          <p:spPr>
            <a:xfrm>
              <a:off x="-3175" y="6547300"/>
              <a:ext cx="836475" cy="130450"/>
            </a:xfrm>
            <a:custGeom>
              <a:avLst/>
              <a:gdLst/>
              <a:ahLst/>
              <a:cxnLst/>
              <a:rect l="l" t="t" r="r" b="b"/>
              <a:pathLst>
                <a:path w="33459" h="5218" extrusionOk="0">
                  <a:moveTo>
                    <a:pt x="27320" y="1"/>
                  </a:moveTo>
                  <a:cubicBezTo>
                    <a:pt x="27243" y="1"/>
                    <a:pt x="27166" y="5"/>
                    <a:pt x="27087" y="14"/>
                  </a:cubicBezTo>
                  <a:cubicBezTo>
                    <a:pt x="25252" y="180"/>
                    <a:pt x="25252" y="2315"/>
                    <a:pt x="25386" y="3616"/>
                  </a:cubicBezTo>
                  <a:lnTo>
                    <a:pt x="12777" y="4183"/>
                  </a:lnTo>
                  <a:cubicBezTo>
                    <a:pt x="12777" y="4183"/>
                    <a:pt x="11108" y="847"/>
                    <a:pt x="9553" y="847"/>
                  </a:cubicBezTo>
                  <a:cubicBezTo>
                    <a:pt x="9538" y="847"/>
                    <a:pt x="9523" y="847"/>
                    <a:pt x="9508" y="848"/>
                  </a:cubicBezTo>
                  <a:cubicBezTo>
                    <a:pt x="7907" y="948"/>
                    <a:pt x="8073" y="4183"/>
                    <a:pt x="8073" y="4183"/>
                  </a:cubicBezTo>
                  <a:lnTo>
                    <a:pt x="1" y="3783"/>
                  </a:lnTo>
                  <a:lnTo>
                    <a:pt x="268" y="5217"/>
                  </a:lnTo>
                  <a:lnTo>
                    <a:pt x="33458" y="5217"/>
                  </a:lnTo>
                  <a:lnTo>
                    <a:pt x="33458" y="3249"/>
                  </a:lnTo>
                  <a:lnTo>
                    <a:pt x="30856" y="3349"/>
                  </a:lnTo>
                  <a:cubicBezTo>
                    <a:pt x="30250" y="2072"/>
                    <a:pt x="29032" y="1"/>
                    <a:pt x="27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7"/>
            <p:cNvSpPr/>
            <p:nvPr/>
          </p:nvSpPr>
          <p:spPr>
            <a:xfrm>
              <a:off x="207825" y="6591400"/>
              <a:ext cx="107600" cy="145450"/>
            </a:xfrm>
            <a:custGeom>
              <a:avLst/>
              <a:gdLst/>
              <a:ahLst/>
              <a:cxnLst/>
              <a:rect l="l" t="t" r="r" b="b"/>
              <a:pathLst>
                <a:path w="4304" h="5818" extrusionOk="0">
                  <a:moveTo>
                    <a:pt x="1408" y="0"/>
                  </a:moveTo>
                  <a:cubicBezTo>
                    <a:pt x="1303" y="0"/>
                    <a:pt x="1200" y="17"/>
                    <a:pt x="1101" y="51"/>
                  </a:cubicBezTo>
                  <a:cubicBezTo>
                    <a:pt x="234" y="351"/>
                    <a:pt x="0" y="1886"/>
                    <a:pt x="601" y="3487"/>
                  </a:cubicBezTo>
                  <a:cubicBezTo>
                    <a:pt x="1096" y="4856"/>
                    <a:pt x="2049" y="5818"/>
                    <a:pt x="2882" y="5818"/>
                  </a:cubicBezTo>
                  <a:cubicBezTo>
                    <a:pt x="3003" y="5818"/>
                    <a:pt x="3122" y="5797"/>
                    <a:pt x="3236" y="5755"/>
                  </a:cubicBezTo>
                  <a:cubicBezTo>
                    <a:pt x="4103" y="5488"/>
                    <a:pt x="4303" y="3920"/>
                    <a:pt x="3736" y="2353"/>
                  </a:cubicBezTo>
                  <a:cubicBezTo>
                    <a:pt x="3204" y="993"/>
                    <a:pt x="2227" y="0"/>
                    <a:pt x="1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7"/>
            <p:cNvSpPr/>
            <p:nvPr/>
          </p:nvSpPr>
          <p:spPr>
            <a:xfrm>
              <a:off x="644800" y="6568825"/>
              <a:ext cx="107600" cy="145500"/>
            </a:xfrm>
            <a:custGeom>
              <a:avLst/>
              <a:gdLst/>
              <a:ahLst/>
              <a:cxnLst/>
              <a:rect l="l" t="t" r="r" b="b"/>
              <a:pathLst>
                <a:path w="4304" h="5820" extrusionOk="0">
                  <a:moveTo>
                    <a:pt x="1414" y="0"/>
                  </a:moveTo>
                  <a:cubicBezTo>
                    <a:pt x="1306" y="0"/>
                    <a:pt x="1201" y="17"/>
                    <a:pt x="1101" y="53"/>
                  </a:cubicBezTo>
                  <a:cubicBezTo>
                    <a:pt x="201" y="320"/>
                    <a:pt x="0" y="1888"/>
                    <a:pt x="601" y="3456"/>
                  </a:cubicBezTo>
                  <a:cubicBezTo>
                    <a:pt x="1096" y="4854"/>
                    <a:pt x="2049" y="5820"/>
                    <a:pt x="2861" y="5820"/>
                  </a:cubicBezTo>
                  <a:cubicBezTo>
                    <a:pt x="2978" y="5820"/>
                    <a:pt x="3093" y="5800"/>
                    <a:pt x="3203" y="5757"/>
                  </a:cubicBezTo>
                  <a:cubicBezTo>
                    <a:pt x="4103" y="5457"/>
                    <a:pt x="4303" y="3923"/>
                    <a:pt x="3703" y="2322"/>
                  </a:cubicBezTo>
                  <a:cubicBezTo>
                    <a:pt x="3204" y="941"/>
                    <a:pt x="2213" y="0"/>
                    <a:pt x="1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7"/>
            <p:cNvSpPr/>
            <p:nvPr/>
          </p:nvSpPr>
          <p:spPr>
            <a:xfrm>
              <a:off x="406300" y="6236575"/>
              <a:ext cx="501200" cy="28375"/>
            </a:xfrm>
            <a:custGeom>
              <a:avLst/>
              <a:gdLst/>
              <a:ahLst/>
              <a:cxnLst/>
              <a:rect l="l" t="t" r="r" b="b"/>
              <a:pathLst>
                <a:path w="20048" h="1135" extrusionOk="0">
                  <a:moveTo>
                    <a:pt x="0" y="0"/>
                  </a:moveTo>
                  <a:lnTo>
                    <a:pt x="0" y="401"/>
                  </a:lnTo>
                  <a:lnTo>
                    <a:pt x="20048" y="1135"/>
                  </a:lnTo>
                  <a:lnTo>
                    <a:pt x="20048" y="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7"/>
            <p:cNvSpPr/>
            <p:nvPr/>
          </p:nvSpPr>
          <p:spPr>
            <a:xfrm>
              <a:off x="415475" y="6334975"/>
              <a:ext cx="443675" cy="46725"/>
            </a:xfrm>
            <a:custGeom>
              <a:avLst/>
              <a:gdLst/>
              <a:ahLst/>
              <a:cxnLst/>
              <a:rect l="l" t="t" r="r" b="b"/>
              <a:pathLst>
                <a:path w="17747" h="1869" extrusionOk="0">
                  <a:moveTo>
                    <a:pt x="34" y="1"/>
                  </a:moveTo>
                  <a:lnTo>
                    <a:pt x="0" y="434"/>
                  </a:lnTo>
                  <a:lnTo>
                    <a:pt x="17713" y="1869"/>
                  </a:lnTo>
                  <a:lnTo>
                    <a:pt x="17746" y="14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7"/>
            <p:cNvSpPr/>
            <p:nvPr/>
          </p:nvSpPr>
          <p:spPr>
            <a:xfrm>
              <a:off x="464675" y="6485075"/>
              <a:ext cx="377800" cy="10875"/>
            </a:xfrm>
            <a:custGeom>
              <a:avLst/>
              <a:gdLst/>
              <a:ahLst/>
              <a:cxnLst/>
              <a:rect l="l" t="t" r="r" b="b"/>
              <a:pathLst>
                <a:path w="15112" h="435" extrusionOk="0">
                  <a:moveTo>
                    <a:pt x="0" y="1"/>
                  </a:moveTo>
                  <a:lnTo>
                    <a:pt x="0" y="435"/>
                  </a:lnTo>
                  <a:lnTo>
                    <a:pt x="15111" y="435"/>
                  </a:lnTo>
                  <a:lnTo>
                    <a:pt x="15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7"/>
            <p:cNvSpPr/>
            <p:nvPr/>
          </p:nvSpPr>
          <p:spPr>
            <a:xfrm>
              <a:off x="115250" y="6283275"/>
              <a:ext cx="209350" cy="243525"/>
            </a:xfrm>
            <a:custGeom>
              <a:avLst/>
              <a:gdLst/>
              <a:ahLst/>
              <a:cxnLst/>
              <a:rect l="l" t="t" r="r" b="b"/>
              <a:pathLst>
                <a:path w="8374" h="9741" extrusionOk="0">
                  <a:moveTo>
                    <a:pt x="1" y="0"/>
                  </a:moveTo>
                  <a:lnTo>
                    <a:pt x="1435" y="9307"/>
                  </a:lnTo>
                  <a:lnTo>
                    <a:pt x="8373" y="9741"/>
                  </a:lnTo>
                  <a:lnTo>
                    <a:pt x="7506" y="8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7"/>
            <p:cNvSpPr/>
            <p:nvPr/>
          </p:nvSpPr>
          <p:spPr>
            <a:xfrm>
              <a:off x="318725" y="6314125"/>
              <a:ext cx="155975" cy="212675"/>
            </a:xfrm>
            <a:custGeom>
              <a:avLst/>
              <a:gdLst/>
              <a:ahLst/>
              <a:cxnLst/>
              <a:rect l="l" t="t" r="r" b="b"/>
              <a:pathLst>
                <a:path w="6239" h="8507" extrusionOk="0">
                  <a:moveTo>
                    <a:pt x="1" y="1"/>
                  </a:moveTo>
                  <a:lnTo>
                    <a:pt x="1335" y="8507"/>
                  </a:lnTo>
                  <a:lnTo>
                    <a:pt x="3470" y="8340"/>
                  </a:lnTo>
                  <a:cubicBezTo>
                    <a:pt x="6239" y="196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7"/>
            <p:cNvSpPr/>
            <p:nvPr/>
          </p:nvSpPr>
          <p:spPr>
            <a:xfrm>
              <a:off x="680650" y="6614300"/>
              <a:ext cx="35050" cy="54625"/>
            </a:xfrm>
            <a:custGeom>
              <a:avLst/>
              <a:gdLst/>
              <a:ahLst/>
              <a:cxnLst/>
              <a:rect l="l" t="t" r="r" b="b"/>
              <a:pathLst>
                <a:path w="1402" h="2185" extrusionOk="0">
                  <a:moveTo>
                    <a:pt x="471" y="0"/>
                  </a:moveTo>
                  <a:cubicBezTo>
                    <a:pt x="459" y="0"/>
                    <a:pt x="446" y="1"/>
                    <a:pt x="434" y="2"/>
                  </a:cubicBezTo>
                  <a:cubicBezTo>
                    <a:pt x="134" y="102"/>
                    <a:pt x="1" y="636"/>
                    <a:pt x="134" y="1236"/>
                  </a:cubicBezTo>
                  <a:cubicBezTo>
                    <a:pt x="255" y="1779"/>
                    <a:pt x="593" y="2185"/>
                    <a:pt x="878" y="2185"/>
                  </a:cubicBezTo>
                  <a:cubicBezTo>
                    <a:pt x="909" y="2185"/>
                    <a:pt x="939" y="2180"/>
                    <a:pt x="968" y="2170"/>
                  </a:cubicBezTo>
                  <a:cubicBezTo>
                    <a:pt x="1268" y="2104"/>
                    <a:pt x="1402" y="1570"/>
                    <a:pt x="1268" y="970"/>
                  </a:cubicBezTo>
                  <a:cubicBezTo>
                    <a:pt x="1172" y="423"/>
                    <a:pt x="797" y="0"/>
                    <a:pt x="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7"/>
            <p:cNvSpPr/>
            <p:nvPr/>
          </p:nvSpPr>
          <p:spPr>
            <a:xfrm>
              <a:off x="243675" y="6633475"/>
              <a:ext cx="35050" cy="54450"/>
            </a:xfrm>
            <a:custGeom>
              <a:avLst/>
              <a:gdLst/>
              <a:ahLst/>
              <a:cxnLst/>
              <a:rect l="l" t="t" r="r" b="b"/>
              <a:pathLst>
                <a:path w="1402" h="2178" extrusionOk="0">
                  <a:moveTo>
                    <a:pt x="507" y="1"/>
                  </a:moveTo>
                  <a:cubicBezTo>
                    <a:pt x="494" y="1"/>
                    <a:pt x="481" y="1"/>
                    <a:pt x="468" y="2"/>
                  </a:cubicBezTo>
                  <a:cubicBezTo>
                    <a:pt x="134" y="69"/>
                    <a:pt x="1" y="636"/>
                    <a:pt x="134" y="1203"/>
                  </a:cubicBezTo>
                  <a:cubicBezTo>
                    <a:pt x="289" y="1791"/>
                    <a:pt x="615" y="2178"/>
                    <a:pt x="902" y="2178"/>
                  </a:cubicBezTo>
                  <a:cubicBezTo>
                    <a:pt x="924" y="2178"/>
                    <a:pt x="946" y="2176"/>
                    <a:pt x="968" y="2171"/>
                  </a:cubicBezTo>
                  <a:cubicBezTo>
                    <a:pt x="1302" y="2071"/>
                    <a:pt x="1402" y="1537"/>
                    <a:pt x="1302" y="936"/>
                  </a:cubicBezTo>
                  <a:cubicBezTo>
                    <a:pt x="1173" y="391"/>
                    <a:pt x="829" y="1"/>
                    <a:pt x="5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7"/>
            <p:cNvSpPr/>
            <p:nvPr/>
          </p:nvSpPr>
          <p:spPr>
            <a:xfrm>
              <a:off x="144450" y="6359150"/>
              <a:ext cx="66725" cy="106775"/>
            </a:xfrm>
            <a:custGeom>
              <a:avLst/>
              <a:gdLst/>
              <a:ahLst/>
              <a:cxnLst/>
              <a:rect l="l" t="t" r="r" b="b"/>
              <a:pathLst>
                <a:path w="2669" h="4271" extrusionOk="0">
                  <a:moveTo>
                    <a:pt x="1334" y="1"/>
                  </a:moveTo>
                  <a:cubicBezTo>
                    <a:pt x="601" y="1"/>
                    <a:pt x="0" y="968"/>
                    <a:pt x="0" y="2136"/>
                  </a:cubicBezTo>
                  <a:cubicBezTo>
                    <a:pt x="0" y="3303"/>
                    <a:pt x="601" y="4271"/>
                    <a:pt x="1334" y="4271"/>
                  </a:cubicBezTo>
                  <a:cubicBezTo>
                    <a:pt x="2102" y="4271"/>
                    <a:pt x="2669" y="3303"/>
                    <a:pt x="2669" y="2136"/>
                  </a:cubicBezTo>
                  <a:cubicBezTo>
                    <a:pt x="2669" y="935"/>
                    <a:pt x="2102" y="1"/>
                    <a:pt x="1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7"/>
            <p:cNvSpPr/>
            <p:nvPr/>
          </p:nvSpPr>
          <p:spPr>
            <a:xfrm>
              <a:off x="215325" y="6355000"/>
              <a:ext cx="70900" cy="114275"/>
            </a:xfrm>
            <a:custGeom>
              <a:avLst/>
              <a:gdLst/>
              <a:ahLst/>
              <a:cxnLst/>
              <a:rect l="l" t="t" r="r" b="b"/>
              <a:pathLst>
                <a:path w="2836" h="4571" extrusionOk="0">
                  <a:moveTo>
                    <a:pt x="1435" y="0"/>
                  </a:moveTo>
                  <a:cubicBezTo>
                    <a:pt x="634" y="0"/>
                    <a:pt x="0" y="1034"/>
                    <a:pt x="0" y="2302"/>
                  </a:cubicBezTo>
                  <a:cubicBezTo>
                    <a:pt x="0" y="3536"/>
                    <a:pt x="634" y="4570"/>
                    <a:pt x="1435" y="4570"/>
                  </a:cubicBezTo>
                  <a:cubicBezTo>
                    <a:pt x="2202" y="4570"/>
                    <a:pt x="2836" y="3536"/>
                    <a:pt x="2836" y="2302"/>
                  </a:cubicBezTo>
                  <a:cubicBezTo>
                    <a:pt x="2836" y="1001"/>
                    <a:pt x="2202" y="0"/>
                    <a:pt x="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7"/>
            <p:cNvSpPr/>
            <p:nvPr/>
          </p:nvSpPr>
          <p:spPr>
            <a:xfrm>
              <a:off x="177800" y="6387525"/>
              <a:ext cx="25050" cy="47550"/>
            </a:xfrm>
            <a:custGeom>
              <a:avLst/>
              <a:gdLst/>
              <a:ahLst/>
              <a:cxnLst/>
              <a:rect l="l" t="t" r="r" b="b"/>
              <a:pathLst>
                <a:path w="1002" h="1902" extrusionOk="0">
                  <a:moveTo>
                    <a:pt x="501" y="0"/>
                  </a:moveTo>
                  <a:cubicBezTo>
                    <a:pt x="201" y="0"/>
                    <a:pt x="0" y="400"/>
                    <a:pt x="0" y="967"/>
                  </a:cubicBezTo>
                  <a:cubicBezTo>
                    <a:pt x="0" y="1501"/>
                    <a:pt x="201" y="1901"/>
                    <a:pt x="501" y="1901"/>
                  </a:cubicBezTo>
                  <a:cubicBezTo>
                    <a:pt x="801" y="1901"/>
                    <a:pt x="1001" y="1501"/>
                    <a:pt x="1001" y="967"/>
                  </a:cubicBezTo>
                  <a:cubicBezTo>
                    <a:pt x="1001" y="467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7"/>
            <p:cNvSpPr/>
            <p:nvPr/>
          </p:nvSpPr>
          <p:spPr>
            <a:xfrm>
              <a:off x="219500" y="6392475"/>
              <a:ext cx="25025" cy="48425"/>
            </a:xfrm>
            <a:custGeom>
              <a:avLst/>
              <a:gdLst/>
              <a:ahLst/>
              <a:cxnLst/>
              <a:rect l="l" t="t" r="r" b="b"/>
              <a:pathLst>
                <a:path w="1001" h="1937" extrusionOk="0">
                  <a:moveTo>
                    <a:pt x="531" y="1"/>
                  </a:moveTo>
                  <a:cubicBezTo>
                    <a:pt x="521" y="1"/>
                    <a:pt x="511" y="1"/>
                    <a:pt x="501" y="2"/>
                  </a:cubicBezTo>
                  <a:cubicBezTo>
                    <a:pt x="200" y="2"/>
                    <a:pt x="0" y="436"/>
                    <a:pt x="0" y="970"/>
                  </a:cubicBezTo>
                  <a:cubicBezTo>
                    <a:pt x="0" y="1503"/>
                    <a:pt x="200" y="1937"/>
                    <a:pt x="501" y="1937"/>
                  </a:cubicBezTo>
                  <a:cubicBezTo>
                    <a:pt x="801" y="1937"/>
                    <a:pt x="1001" y="1503"/>
                    <a:pt x="1001" y="970"/>
                  </a:cubicBezTo>
                  <a:cubicBezTo>
                    <a:pt x="1001" y="454"/>
                    <a:pt x="814" y="1"/>
                    <a:pt x="5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7"/>
            <p:cNvSpPr/>
            <p:nvPr/>
          </p:nvSpPr>
          <p:spPr>
            <a:xfrm>
              <a:off x="24350" y="6531775"/>
              <a:ext cx="175150" cy="89600"/>
            </a:xfrm>
            <a:custGeom>
              <a:avLst/>
              <a:gdLst/>
              <a:ahLst/>
              <a:cxnLst/>
              <a:rect l="l" t="t" r="r" b="b"/>
              <a:pathLst>
                <a:path w="7006" h="3584" extrusionOk="0">
                  <a:moveTo>
                    <a:pt x="1" y="1"/>
                  </a:moveTo>
                  <a:cubicBezTo>
                    <a:pt x="1" y="1"/>
                    <a:pt x="1" y="3036"/>
                    <a:pt x="2603" y="3503"/>
                  </a:cubicBezTo>
                  <a:cubicBezTo>
                    <a:pt x="2878" y="3559"/>
                    <a:pt x="3138" y="3584"/>
                    <a:pt x="3384" y="3584"/>
                  </a:cubicBezTo>
                  <a:cubicBezTo>
                    <a:pt x="6107" y="3584"/>
                    <a:pt x="7006" y="468"/>
                    <a:pt x="7006" y="468"/>
                  </a:cubicBezTo>
                  <a:lnTo>
                    <a:pt x="7006" y="468"/>
                  </a:lnTo>
                  <a:cubicBezTo>
                    <a:pt x="5621" y="1210"/>
                    <a:pt x="4442" y="1470"/>
                    <a:pt x="3468" y="1470"/>
                  </a:cubicBezTo>
                  <a:cubicBezTo>
                    <a:pt x="1157" y="147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7"/>
            <p:cNvSpPr/>
            <p:nvPr/>
          </p:nvSpPr>
          <p:spPr>
            <a:xfrm>
              <a:off x="17675" y="6580150"/>
              <a:ext cx="181825" cy="14200"/>
            </a:xfrm>
            <a:custGeom>
              <a:avLst/>
              <a:gdLst/>
              <a:ahLst/>
              <a:cxnLst/>
              <a:rect l="l" t="t" r="r" b="b"/>
              <a:pathLst>
                <a:path w="7273" h="568" extrusionOk="0">
                  <a:moveTo>
                    <a:pt x="1" y="1"/>
                  </a:moveTo>
                  <a:lnTo>
                    <a:pt x="1" y="167"/>
                  </a:lnTo>
                  <a:lnTo>
                    <a:pt x="7273" y="568"/>
                  </a:lnTo>
                  <a:lnTo>
                    <a:pt x="7273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7"/>
            <p:cNvSpPr/>
            <p:nvPr/>
          </p:nvSpPr>
          <p:spPr>
            <a:xfrm>
              <a:off x="61050" y="6554300"/>
              <a:ext cx="15875" cy="68400"/>
            </a:xfrm>
            <a:custGeom>
              <a:avLst/>
              <a:gdLst/>
              <a:ahLst/>
              <a:cxnLst/>
              <a:rect l="l" t="t" r="r" b="b"/>
              <a:pathLst>
                <a:path w="635" h="2736" extrusionOk="0">
                  <a:moveTo>
                    <a:pt x="467" y="1"/>
                  </a:moveTo>
                  <a:lnTo>
                    <a:pt x="0" y="2702"/>
                  </a:lnTo>
                  <a:lnTo>
                    <a:pt x="167" y="2736"/>
                  </a:lnTo>
                  <a:lnTo>
                    <a:pt x="634" y="34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7"/>
            <p:cNvSpPr/>
            <p:nvPr/>
          </p:nvSpPr>
          <p:spPr>
            <a:xfrm>
              <a:off x="101900" y="6565975"/>
              <a:ext cx="9200" cy="65075"/>
            </a:xfrm>
            <a:custGeom>
              <a:avLst/>
              <a:gdLst/>
              <a:ahLst/>
              <a:cxnLst/>
              <a:rect l="l" t="t" r="r" b="b"/>
              <a:pathLst>
                <a:path w="368" h="2603" extrusionOk="0">
                  <a:moveTo>
                    <a:pt x="201" y="1"/>
                  </a:moveTo>
                  <a:lnTo>
                    <a:pt x="1" y="2602"/>
                  </a:lnTo>
                  <a:lnTo>
                    <a:pt x="168" y="2602"/>
                  </a:lnTo>
                  <a:lnTo>
                    <a:pt x="368" y="3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7"/>
            <p:cNvSpPr/>
            <p:nvPr/>
          </p:nvSpPr>
          <p:spPr>
            <a:xfrm>
              <a:off x="136925" y="6544300"/>
              <a:ext cx="13375" cy="84250"/>
            </a:xfrm>
            <a:custGeom>
              <a:avLst/>
              <a:gdLst/>
              <a:ahLst/>
              <a:cxnLst/>
              <a:rect l="l" t="t" r="r" b="b"/>
              <a:pathLst>
                <a:path w="535" h="3370" extrusionOk="0">
                  <a:moveTo>
                    <a:pt x="1" y="0"/>
                  </a:moveTo>
                  <a:lnTo>
                    <a:pt x="368" y="3369"/>
                  </a:lnTo>
                  <a:lnTo>
                    <a:pt x="535" y="3336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7"/>
            <p:cNvSpPr/>
            <p:nvPr/>
          </p:nvSpPr>
          <p:spPr>
            <a:xfrm>
              <a:off x="1281925" y="6507300"/>
              <a:ext cx="452850" cy="156325"/>
            </a:xfrm>
            <a:custGeom>
              <a:avLst/>
              <a:gdLst/>
              <a:ahLst/>
              <a:cxnLst/>
              <a:rect l="l" t="t" r="r" b="b"/>
              <a:pathLst>
                <a:path w="18114" h="6253" extrusionOk="0">
                  <a:moveTo>
                    <a:pt x="8797" y="0"/>
                  </a:moveTo>
                  <a:cubicBezTo>
                    <a:pt x="2910" y="0"/>
                    <a:pt x="0" y="1447"/>
                    <a:pt x="0" y="1447"/>
                  </a:cubicBezTo>
                  <a:cubicBezTo>
                    <a:pt x="0" y="1447"/>
                    <a:pt x="3445" y="6252"/>
                    <a:pt x="8705" y="6252"/>
                  </a:cubicBezTo>
                  <a:cubicBezTo>
                    <a:pt x="11429" y="6252"/>
                    <a:pt x="14641" y="4963"/>
                    <a:pt x="18113" y="1047"/>
                  </a:cubicBezTo>
                  <a:cubicBezTo>
                    <a:pt x="14447" y="271"/>
                    <a:pt x="11343" y="0"/>
                    <a:pt x="8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7"/>
            <p:cNvSpPr/>
            <p:nvPr/>
          </p:nvSpPr>
          <p:spPr>
            <a:xfrm>
              <a:off x="1251900" y="6128625"/>
              <a:ext cx="452025" cy="494075"/>
            </a:xfrm>
            <a:custGeom>
              <a:avLst/>
              <a:gdLst/>
              <a:ahLst/>
              <a:cxnLst/>
              <a:rect l="l" t="t" r="r" b="b"/>
              <a:pathLst>
                <a:path w="18081" h="19763" extrusionOk="0">
                  <a:moveTo>
                    <a:pt x="9697" y="1"/>
                  </a:moveTo>
                  <a:cubicBezTo>
                    <a:pt x="9625" y="1"/>
                    <a:pt x="9550" y="6"/>
                    <a:pt x="9474" y="15"/>
                  </a:cubicBezTo>
                  <a:cubicBezTo>
                    <a:pt x="5538" y="516"/>
                    <a:pt x="6905" y="10156"/>
                    <a:pt x="6905" y="10156"/>
                  </a:cubicBezTo>
                  <a:lnTo>
                    <a:pt x="2769" y="9889"/>
                  </a:lnTo>
                  <a:cubicBezTo>
                    <a:pt x="2769" y="9889"/>
                    <a:pt x="2899" y="6351"/>
                    <a:pt x="1896" y="6351"/>
                  </a:cubicBezTo>
                  <a:cubicBezTo>
                    <a:pt x="1763" y="6351"/>
                    <a:pt x="1610" y="6413"/>
                    <a:pt x="1435" y="6553"/>
                  </a:cubicBezTo>
                  <a:cubicBezTo>
                    <a:pt x="0" y="7721"/>
                    <a:pt x="234" y="12157"/>
                    <a:pt x="234" y="12157"/>
                  </a:cubicBezTo>
                  <a:lnTo>
                    <a:pt x="6405" y="11690"/>
                  </a:lnTo>
                  <a:lnTo>
                    <a:pt x="6872" y="19763"/>
                  </a:lnTo>
                  <a:lnTo>
                    <a:pt x="6872" y="19729"/>
                  </a:lnTo>
                  <a:lnTo>
                    <a:pt x="13343" y="19729"/>
                  </a:lnTo>
                  <a:lnTo>
                    <a:pt x="14044" y="13025"/>
                  </a:lnTo>
                  <a:lnTo>
                    <a:pt x="18080" y="13425"/>
                  </a:lnTo>
                  <a:cubicBezTo>
                    <a:pt x="18080" y="13425"/>
                    <a:pt x="17504" y="7981"/>
                    <a:pt x="15943" y="7981"/>
                  </a:cubicBezTo>
                  <a:cubicBezTo>
                    <a:pt x="15911" y="7981"/>
                    <a:pt x="15878" y="7983"/>
                    <a:pt x="15845" y="7988"/>
                  </a:cubicBezTo>
                  <a:cubicBezTo>
                    <a:pt x="14211" y="8188"/>
                    <a:pt x="15845" y="11690"/>
                    <a:pt x="15845" y="11690"/>
                  </a:cubicBezTo>
                  <a:lnTo>
                    <a:pt x="13043" y="12091"/>
                  </a:lnTo>
                  <a:cubicBezTo>
                    <a:pt x="13043" y="12091"/>
                    <a:pt x="13364" y="1"/>
                    <a:pt x="9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7"/>
            <p:cNvSpPr/>
            <p:nvPr/>
          </p:nvSpPr>
          <p:spPr>
            <a:xfrm>
              <a:off x="1439525" y="6204875"/>
              <a:ext cx="34225" cy="342775"/>
            </a:xfrm>
            <a:custGeom>
              <a:avLst/>
              <a:gdLst/>
              <a:ahLst/>
              <a:cxnLst/>
              <a:rect l="l" t="t" r="r" b="b"/>
              <a:pathLst>
                <a:path w="1369" h="13711" extrusionOk="0">
                  <a:moveTo>
                    <a:pt x="368" y="1"/>
                  </a:moveTo>
                  <a:lnTo>
                    <a:pt x="1" y="34"/>
                  </a:lnTo>
                  <a:lnTo>
                    <a:pt x="1002" y="13711"/>
                  </a:lnTo>
                  <a:lnTo>
                    <a:pt x="1368" y="13677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7"/>
            <p:cNvSpPr/>
            <p:nvPr/>
          </p:nvSpPr>
          <p:spPr>
            <a:xfrm>
              <a:off x="1475400" y="6290775"/>
              <a:ext cx="14200" cy="181000"/>
            </a:xfrm>
            <a:custGeom>
              <a:avLst/>
              <a:gdLst/>
              <a:ahLst/>
              <a:cxnLst/>
              <a:rect l="l" t="t" r="r" b="b"/>
              <a:pathLst>
                <a:path w="568" h="7240" extrusionOk="0">
                  <a:moveTo>
                    <a:pt x="0" y="1"/>
                  </a:moveTo>
                  <a:lnTo>
                    <a:pt x="200" y="7239"/>
                  </a:lnTo>
                  <a:lnTo>
                    <a:pt x="567" y="7239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7"/>
            <p:cNvSpPr/>
            <p:nvPr/>
          </p:nvSpPr>
          <p:spPr>
            <a:xfrm>
              <a:off x="1515425" y="6173200"/>
              <a:ext cx="21700" cy="374450"/>
            </a:xfrm>
            <a:custGeom>
              <a:avLst/>
              <a:gdLst/>
              <a:ahLst/>
              <a:cxnLst/>
              <a:rect l="l" t="t" r="r" b="b"/>
              <a:pathLst>
                <a:path w="868" h="14978" extrusionOk="0">
                  <a:moveTo>
                    <a:pt x="367" y="0"/>
                  </a:moveTo>
                  <a:lnTo>
                    <a:pt x="0" y="34"/>
                  </a:lnTo>
                  <a:lnTo>
                    <a:pt x="501" y="14978"/>
                  </a:lnTo>
                  <a:lnTo>
                    <a:pt x="868" y="14978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7"/>
            <p:cNvSpPr/>
            <p:nvPr/>
          </p:nvSpPr>
          <p:spPr>
            <a:xfrm>
              <a:off x="1270250" y="6404200"/>
              <a:ext cx="82575" cy="9200"/>
            </a:xfrm>
            <a:custGeom>
              <a:avLst/>
              <a:gdLst/>
              <a:ahLst/>
              <a:cxnLst/>
              <a:rect l="l" t="t" r="r" b="b"/>
              <a:pathLst>
                <a:path w="3303" h="368" extrusionOk="0">
                  <a:moveTo>
                    <a:pt x="0" y="0"/>
                  </a:moveTo>
                  <a:lnTo>
                    <a:pt x="0" y="367"/>
                  </a:lnTo>
                  <a:lnTo>
                    <a:pt x="3303" y="367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7"/>
            <p:cNvSpPr/>
            <p:nvPr/>
          </p:nvSpPr>
          <p:spPr>
            <a:xfrm>
              <a:off x="1291100" y="6387525"/>
              <a:ext cx="140125" cy="13350"/>
            </a:xfrm>
            <a:custGeom>
              <a:avLst/>
              <a:gdLst/>
              <a:ahLst/>
              <a:cxnLst/>
              <a:rect l="l" t="t" r="r" b="b"/>
              <a:pathLst>
                <a:path w="5605" h="534" extrusionOk="0">
                  <a:moveTo>
                    <a:pt x="34" y="0"/>
                  </a:moveTo>
                  <a:lnTo>
                    <a:pt x="0" y="367"/>
                  </a:lnTo>
                  <a:lnTo>
                    <a:pt x="5604" y="534"/>
                  </a:lnTo>
                  <a:lnTo>
                    <a:pt x="5604" y="1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7"/>
            <p:cNvSpPr/>
            <p:nvPr/>
          </p:nvSpPr>
          <p:spPr>
            <a:xfrm>
              <a:off x="1587975" y="6420050"/>
              <a:ext cx="99250" cy="23350"/>
            </a:xfrm>
            <a:custGeom>
              <a:avLst/>
              <a:gdLst/>
              <a:ahLst/>
              <a:cxnLst/>
              <a:rect l="l" t="t" r="r" b="b"/>
              <a:pathLst>
                <a:path w="3970" h="934" extrusionOk="0">
                  <a:moveTo>
                    <a:pt x="3937" y="0"/>
                  </a:moveTo>
                  <a:lnTo>
                    <a:pt x="0" y="567"/>
                  </a:lnTo>
                  <a:lnTo>
                    <a:pt x="67" y="934"/>
                  </a:lnTo>
                  <a:lnTo>
                    <a:pt x="3970" y="367"/>
                  </a:lnTo>
                  <a:lnTo>
                    <a:pt x="39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7"/>
            <p:cNvSpPr/>
            <p:nvPr/>
          </p:nvSpPr>
          <p:spPr>
            <a:xfrm>
              <a:off x="1629675" y="6436725"/>
              <a:ext cx="63400" cy="14200"/>
            </a:xfrm>
            <a:custGeom>
              <a:avLst/>
              <a:gdLst/>
              <a:ahLst/>
              <a:cxnLst/>
              <a:rect l="l" t="t" r="r" b="b"/>
              <a:pathLst>
                <a:path w="2536" h="568" extrusionOk="0">
                  <a:moveTo>
                    <a:pt x="2502" y="0"/>
                  </a:moveTo>
                  <a:lnTo>
                    <a:pt x="0" y="200"/>
                  </a:lnTo>
                  <a:lnTo>
                    <a:pt x="34" y="567"/>
                  </a:lnTo>
                  <a:lnTo>
                    <a:pt x="2535" y="367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7"/>
            <p:cNvSpPr/>
            <p:nvPr/>
          </p:nvSpPr>
          <p:spPr>
            <a:xfrm>
              <a:off x="1282750" y="6533450"/>
              <a:ext cx="452025" cy="226025"/>
            </a:xfrm>
            <a:custGeom>
              <a:avLst/>
              <a:gdLst/>
              <a:ahLst/>
              <a:cxnLst/>
              <a:rect l="l" t="t" r="r" b="b"/>
              <a:pathLst>
                <a:path w="18081" h="9041" extrusionOk="0">
                  <a:moveTo>
                    <a:pt x="18080" y="1"/>
                  </a:moveTo>
                  <a:cubicBezTo>
                    <a:pt x="14988" y="1463"/>
                    <a:pt x="11803" y="1934"/>
                    <a:pt x="8984" y="1934"/>
                  </a:cubicBezTo>
                  <a:cubicBezTo>
                    <a:pt x="3896" y="1934"/>
                    <a:pt x="1" y="401"/>
                    <a:pt x="1" y="401"/>
                  </a:cubicBezTo>
                  <a:lnTo>
                    <a:pt x="1" y="401"/>
                  </a:lnTo>
                  <a:lnTo>
                    <a:pt x="3537" y="9040"/>
                  </a:lnTo>
                  <a:lnTo>
                    <a:pt x="14444" y="9040"/>
                  </a:lnTo>
                  <a:lnTo>
                    <a:pt x="180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7"/>
            <p:cNvSpPr/>
            <p:nvPr/>
          </p:nvSpPr>
          <p:spPr>
            <a:xfrm>
              <a:off x="1307775" y="6567650"/>
              <a:ext cx="399475" cy="74250"/>
            </a:xfrm>
            <a:custGeom>
              <a:avLst/>
              <a:gdLst/>
              <a:ahLst/>
              <a:cxnLst/>
              <a:rect l="l" t="t" r="r" b="b"/>
              <a:pathLst>
                <a:path w="15979" h="2970" extrusionOk="0">
                  <a:moveTo>
                    <a:pt x="15311" y="0"/>
                  </a:moveTo>
                  <a:lnTo>
                    <a:pt x="13944" y="1701"/>
                  </a:lnTo>
                  <a:lnTo>
                    <a:pt x="12810" y="701"/>
                  </a:lnTo>
                  <a:lnTo>
                    <a:pt x="11509" y="2302"/>
                  </a:lnTo>
                  <a:lnTo>
                    <a:pt x="10508" y="1168"/>
                  </a:lnTo>
                  <a:lnTo>
                    <a:pt x="9274" y="2469"/>
                  </a:lnTo>
                  <a:lnTo>
                    <a:pt x="8006" y="1168"/>
                  </a:lnTo>
                  <a:lnTo>
                    <a:pt x="6739" y="2469"/>
                  </a:lnTo>
                  <a:lnTo>
                    <a:pt x="5504" y="1435"/>
                  </a:lnTo>
                  <a:lnTo>
                    <a:pt x="4103" y="2469"/>
                  </a:lnTo>
                  <a:lnTo>
                    <a:pt x="3069" y="701"/>
                  </a:lnTo>
                  <a:lnTo>
                    <a:pt x="1668" y="1968"/>
                  </a:lnTo>
                  <a:lnTo>
                    <a:pt x="267" y="467"/>
                  </a:lnTo>
                  <a:lnTo>
                    <a:pt x="0" y="667"/>
                  </a:lnTo>
                  <a:lnTo>
                    <a:pt x="1635" y="2502"/>
                  </a:lnTo>
                  <a:lnTo>
                    <a:pt x="2969" y="1268"/>
                  </a:lnTo>
                  <a:lnTo>
                    <a:pt x="3970" y="2969"/>
                  </a:lnTo>
                  <a:lnTo>
                    <a:pt x="5471" y="1868"/>
                  </a:lnTo>
                  <a:lnTo>
                    <a:pt x="6772" y="2969"/>
                  </a:lnTo>
                  <a:lnTo>
                    <a:pt x="8006" y="1668"/>
                  </a:lnTo>
                  <a:lnTo>
                    <a:pt x="9274" y="2969"/>
                  </a:lnTo>
                  <a:lnTo>
                    <a:pt x="10508" y="1701"/>
                  </a:lnTo>
                  <a:lnTo>
                    <a:pt x="11509" y="2836"/>
                  </a:lnTo>
                  <a:lnTo>
                    <a:pt x="12843" y="1268"/>
                  </a:lnTo>
                  <a:lnTo>
                    <a:pt x="14010" y="2202"/>
                  </a:lnTo>
                  <a:lnTo>
                    <a:pt x="15245" y="667"/>
                  </a:lnTo>
                  <a:lnTo>
                    <a:pt x="15645" y="1601"/>
                  </a:lnTo>
                  <a:lnTo>
                    <a:pt x="15978" y="1468"/>
                  </a:lnTo>
                  <a:lnTo>
                    <a:pt x="15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7"/>
            <p:cNvSpPr/>
            <p:nvPr/>
          </p:nvSpPr>
          <p:spPr>
            <a:xfrm>
              <a:off x="1331125" y="6618525"/>
              <a:ext cx="357775" cy="45875"/>
            </a:xfrm>
            <a:custGeom>
              <a:avLst/>
              <a:gdLst/>
              <a:ahLst/>
              <a:cxnLst/>
              <a:rect l="l" t="t" r="r" b="b"/>
              <a:pathLst>
                <a:path w="14311" h="1835" extrusionOk="0">
                  <a:moveTo>
                    <a:pt x="14177" y="0"/>
                  </a:moveTo>
                  <a:cubicBezTo>
                    <a:pt x="11425" y="1150"/>
                    <a:pt x="8407" y="1474"/>
                    <a:pt x="5870" y="1474"/>
                  </a:cubicBezTo>
                  <a:cubicBezTo>
                    <a:pt x="2595" y="1474"/>
                    <a:pt x="123" y="934"/>
                    <a:pt x="67" y="934"/>
                  </a:cubicBezTo>
                  <a:lnTo>
                    <a:pt x="0" y="1268"/>
                  </a:lnTo>
                  <a:cubicBezTo>
                    <a:pt x="34" y="1301"/>
                    <a:pt x="2569" y="1835"/>
                    <a:pt x="5905" y="1835"/>
                  </a:cubicBezTo>
                  <a:cubicBezTo>
                    <a:pt x="8440" y="1835"/>
                    <a:pt x="11509" y="1501"/>
                    <a:pt x="14311" y="334"/>
                  </a:cubicBezTo>
                  <a:lnTo>
                    <a:pt x="14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7"/>
            <p:cNvSpPr/>
            <p:nvPr/>
          </p:nvSpPr>
          <p:spPr>
            <a:xfrm>
              <a:off x="1367825" y="6704400"/>
              <a:ext cx="291900" cy="35050"/>
            </a:xfrm>
            <a:custGeom>
              <a:avLst/>
              <a:gdLst/>
              <a:ahLst/>
              <a:cxnLst/>
              <a:rect l="l" t="t" r="r" b="b"/>
              <a:pathLst>
                <a:path w="11676" h="1402" extrusionOk="0">
                  <a:moveTo>
                    <a:pt x="11542" y="1"/>
                  </a:moveTo>
                  <a:cubicBezTo>
                    <a:pt x="9372" y="848"/>
                    <a:pt x="6956" y="1090"/>
                    <a:pt x="4902" y="1090"/>
                  </a:cubicBezTo>
                  <a:cubicBezTo>
                    <a:pt x="2186" y="1090"/>
                    <a:pt x="105" y="668"/>
                    <a:pt x="67" y="668"/>
                  </a:cubicBezTo>
                  <a:lnTo>
                    <a:pt x="0" y="1002"/>
                  </a:lnTo>
                  <a:cubicBezTo>
                    <a:pt x="33" y="1002"/>
                    <a:pt x="2068" y="1402"/>
                    <a:pt x="4837" y="1402"/>
                  </a:cubicBezTo>
                  <a:cubicBezTo>
                    <a:pt x="6905" y="1402"/>
                    <a:pt x="9407" y="1168"/>
                    <a:pt x="11675" y="301"/>
                  </a:cubicBezTo>
                  <a:lnTo>
                    <a:pt x="115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7"/>
            <p:cNvSpPr/>
            <p:nvPr/>
          </p:nvSpPr>
          <p:spPr>
            <a:xfrm>
              <a:off x="1348625" y="6653550"/>
              <a:ext cx="324425" cy="75075"/>
            </a:xfrm>
            <a:custGeom>
              <a:avLst/>
              <a:gdLst/>
              <a:ahLst/>
              <a:cxnLst/>
              <a:rect l="l" t="t" r="r" b="b"/>
              <a:pathLst>
                <a:path w="12977" h="3003" extrusionOk="0">
                  <a:moveTo>
                    <a:pt x="12176" y="0"/>
                  </a:moveTo>
                  <a:lnTo>
                    <a:pt x="11176" y="1401"/>
                  </a:lnTo>
                  <a:lnTo>
                    <a:pt x="10108" y="400"/>
                  </a:lnTo>
                  <a:lnTo>
                    <a:pt x="8974" y="2168"/>
                  </a:lnTo>
                  <a:lnTo>
                    <a:pt x="7806" y="834"/>
                  </a:lnTo>
                  <a:lnTo>
                    <a:pt x="6539" y="2435"/>
                  </a:lnTo>
                  <a:lnTo>
                    <a:pt x="5138" y="867"/>
                  </a:lnTo>
                  <a:lnTo>
                    <a:pt x="3937" y="2202"/>
                  </a:lnTo>
                  <a:lnTo>
                    <a:pt x="2603" y="567"/>
                  </a:lnTo>
                  <a:lnTo>
                    <a:pt x="1268" y="1901"/>
                  </a:lnTo>
                  <a:lnTo>
                    <a:pt x="268" y="967"/>
                  </a:lnTo>
                  <a:lnTo>
                    <a:pt x="1" y="1234"/>
                  </a:lnTo>
                  <a:lnTo>
                    <a:pt x="1268" y="2402"/>
                  </a:lnTo>
                  <a:lnTo>
                    <a:pt x="2603" y="1067"/>
                  </a:lnTo>
                  <a:lnTo>
                    <a:pt x="3937" y="2735"/>
                  </a:lnTo>
                  <a:lnTo>
                    <a:pt x="5138" y="1368"/>
                  </a:lnTo>
                  <a:lnTo>
                    <a:pt x="6539" y="3002"/>
                  </a:lnTo>
                  <a:lnTo>
                    <a:pt x="7840" y="1401"/>
                  </a:lnTo>
                  <a:lnTo>
                    <a:pt x="9007" y="2735"/>
                  </a:lnTo>
                  <a:lnTo>
                    <a:pt x="10141" y="934"/>
                  </a:lnTo>
                  <a:lnTo>
                    <a:pt x="11209" y="1935"/>
                  </a:lnTo>
                  <a:lnTo>
                    <a:pt x="12210" y="567"/>
                  </a:lnTo>
                  <a:lnTo>
                    <a:pt x="12677" y="1101"/>
                  </a:lnTo>
                  <a:lnTo>
                    <a:pt x="12977" y="867"/>
                  </a:lnTo>
                  <a:lnTo>
                    <a:pt x="121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47"/>
          <p:cNvGrpSpPr/>
          <p:nvPr/>
        </p:nvGrpSpPr>
        <p:grpSpPr>
          <a:xfrm flipH="1">
            <a:off x="1102592" y="683905"/>
            <a:ext cx="1876302" cy="1714160"/>
            <a:chOff x="9235925" y="5997225"/>
            <a:chExt cx="2315850" cy="2115725"/>
          </a:xfrm>
        </p:grpSpPr>
        <p:sp>
          <p:nvSpPr>
            <p:cNvPr id="1723" name="Google Shape;1723;p47"/>
            <p:cNvSpPr/>
            <p:nvPr/>
          </p:nvSpPr>
          <p:spPr>
            <a:xfrm>
              <a:off x="9235925" y="5997225"/>
              <a:ext cx="2264150" cy="2115725"/>
            </a:xfrm>
            <a:custGeom>
              <a:avLst/>
              <a:gdLst/>
              <a:ahLst/>
              <a:cxnLst/>
              <a:rect l="l" t="t" r="r" b="b"/>
              <a:pathLst>
                <a:path w="90566" h="84629" extrusionOk="0">
                  <a:moveTo>
                    <a:pt x="29088" y="49303"/>
                  </a:moveTo>
                  <a:lnTo>
                    <a:pt x="29088" y="49303"/>
                  </a:lnTo>
                  <a:cubicBezTo>
                    <a:pt x="29288" y="49370"/>
                    <a:pt x="29522" y="49470"/>
                    <a:pt x="29755" y="49536"/>
                  </a:cubicBezTo>
                  <a:cubicBezTo>
                    <a:pt x="29589" y="49603"/>
                    <a:pt x="29455" y="49636"/>
                    <a:pt x="29355" y="49670"/>
                  </a:cubicBezTo>
                  <a:cubicBezTo>
                    <a:pt x="29222" y="49536"/>
                    <a:pt x="29122" y="49436"/>
                    <a:pt x="29088" y="49303"/>
                  </a:cubicBezTo>
                  <a:close/>
                  <a:moveTo>
                    <a:pt x="32691" y="50537"/>
                  </a:moveTo>
                  <a:cubicBezTo>
                    <a:pt x="34459" y="51104"/>
                    <a:pt x="36127" y="51504"/>
                    <a:pt x="37628" y="51805"/>
                  </a:cubicBezTo>
                  <a:lnTo>
                    <a:pt x="35426" y="53839"/>
                  </a:lnTo>
                  <a:cubicBezTo>
                    <a:pt x="35259" y="54006"/>
                    <a:pt x="35126" y="54173"/>
                    <a:pt x="35026" y="54340"/>
                  </a:cubicBezTo>
                  <a:cubicBezTo>
                    <a:pt x="34892" y="54340"/>
                    <a:pt x="34759" y="54373"/>
                    <a:pt x="34626" y="54373"/>
                  </a:cubicBezTo>
                  <a:cubicBezTo>
                    <a:pt x="34058" y="54373"/>
                    <a:pt x="33458" y="54206"/>
                    <a:pt x="32924" y="53973"/>
                  </a:cubicBezTo>
                  <a:cubicBezTo>
                    <a:pt x="33591" y="52539"/>
                    <a:pt x="33258" y="51771"/>
                    <a:pt x="33124" y="51338"/>
                  </a:cubicBezTo>
                  <a:cubicBezTo>
                    <a:pt x="33024" y="51037"/>
                    <a:pt x="32891" y="50804"/>
                    <a:pt x="32691" y="50537"/>
                  </a:cubicBezTo>
                  <a:close/>
                  <a:moveTo>
                    <a:pt x="52238" y="67816"/>
                  </a:moveTo>
                  <a:lnTo>
                    <a:pt x="52405" y="68316"/>
                  </a:lnTo>
                  <a:lnTo>
                    <a:pt x="52138" y="68850"/>
                  </a:lnTo>
                  <a:cubicBezTo>
                    <a:pt x="52038" y="69050"/>
                    <a:pt x="51905" y="69284"/>
                    <a:pt x="51871" y="69517"/>
                  </a:cubicBezTo>
                  <a:lnTo>
                    <a:pt x="50437" y="72620"/>
                  </a:lnTo>
                  <a:cubicBezTo>
                    <a:pt x="50537" y="71552"/>
                    <a:pt x="50403" y="69984"/>
                    <a:pt x="49703" y="68216"/>
                  </a:cubicBezTo>
                  <a:cubicBezTo>
                    <a:pt x="50604" y="68150"/>
                    <a:pt x="51471" y="67983"/>
                    <a:pt x="52238" y="67816"/>
                  </a:cubicBezTo>
                  <a:close/>
                  <a:moveTo>
                    <a:pt x="46267" y="1"/>
                  </a:moveTo>
                  <a:cubicBezTo>
                    <a:pt x="35126" y="1"/>
                    <a:pt x="24352" y="4504"/>
                    <a:pt x="16613" y="12310"/>
                  </a:cubicBezTo>
                  <a:cubicBezTo>
                    <a:pt x="11676" y="17347"/>
                    <a:pt x="8874" y="22984"/>
                    <a:pt x="8907" y="27787"/>
                  </a:cubicBezTo>
                  <a:cubicBezTo>
                    <a:pt x="9041" y="36627"/>
                    <a:pt x="12576" y="43199"/>
                    <a:pt x="19448" y="47435"/>
                  </a:cubicBezTo>
                  <a:cubicBezTo>
                    <a:pt x="19148" y="47602"/>
                    <a:pt x="18914" y="47835"/>
                    <a:pt x="18647" y="48102"/>
                  </a:cubicBezTo>
                  <a:cubicBezTo>
                    <a:pt x="18147" y="48702"/>
                    <a:pt x="17947" y="49536"/>
                    <a:pt x="18114" y="50370"/>
                  </a:cubicBezTo>
                  <a:cubicBezTo>
                    <a:pt x="18180" y="50604"/>
                    <a:pt x="18214" y="50837"/>
                    <a:pt x="18381" y="51171"/>
                  </a:cubicBezTo>
                  <a:cubicBezTo>
                    <a:pt x="17113" y="51938"/>
                    <a:pt x="17013" y="53206"/>
                    <a:pt x="17013" y="53372"/>
                  </a:cubicBezTo>
                  <a:cubicBezTo>
                    <a:pt x="16946" y="54140"/>
                    <a:pt x="17213" y="54874"/>
                    <a:pt x="17747" y="55507"/>
                  </a:cubicBezTo>
                  <a:cubicBezTo>
                    <a:pt x="17914" y="55707"/>
                    <a:pt x="18214" y="56008"/>
                    <a:pt x="18781" y="56308"/>
                  </a:cubicBezTo>
                  <a:cubicBezTo>
                    <a:pt x="18714" y="56775"/>
                    <a:pt x="18714" y="57175"/>
                    <a:pt x="18848" y="57642"/>
                  </a:cubicBezTo>
                  <a:cubicBezTo>
                    <a:pt x="18948" y="58143"/>
                    <a:pt x="19615" y="59777"/>
                    <a:pt x="22050" y="59777"/>
                  </a:cubicBezTo>
                  <a:cubicBezTo>
                    <a:pt x="23084" y="59777"/>
                    <a:pt x="24518" y="59443"/>
                    <a:pt x="25619" y="59143"/>
                  </a:cubicBezTo>
                  <a:cubicBezTo>
                    <a:pt x="26720" y="60544"/>
                    <a:pt x="27921" y="61478"/>
                    <a:pt x="29055" y="62045"/>
                  </a:cubicBezTo>
                  <a:cubicBezTo>
                    <a:pt x="29622" y="62946"/>
                    <a:pt x="30423" y="63780"/>
                    <a:pt x="31523" y="64514"/>
                  </a:cubicBezTo>
                  <a:cubicBezTo>
                    <a:pt x="30856" y="65514"/>
                    <a:pt x="30456" y="66615"/>
                    <a:pt x="30289" y="67616"/>
                  </a:cubicBezTo>
                  <a:lnTo>
                    <a:pt x="23718" y="61712"/>
                  </a:lnTo>
                  <a:cubicBezTo>
                    <a:pt x="23251" y="61311"/>
                    <a:pt x="22684" y="61111"/>
                    <a:pt x="22050" y="61111"/>
                  </a:cubicBezTo>
                  <a:cubicBezTo>
                    <a:pt x="21750" y="61111"/>
                    <a:pt x="21516" y="61145"/>
                    <a:pt x="21216" y="61211"/>
                  </a:cubicBezTo>
                  <a:lnTo>
                    <a:pt x="1769" y="68050"/>
                  </a:lnTo>
                  <a:cubicBezTo>
                    <a:pt x="1002" y="68350"/>
                    <a:pt x="401" y="68984"/>
                    <a:pt x="201" y="69784"/>
                  </a:cubicBezTo>
                  <a:cubicBezTo>
                    <a:pt x="1" y="70551"/>
                    <a:pt x="168" y="71385"/>
                    <a:pt x="701" y="72019"/>
                  </a:cubicBezTo>
                  <a:lnTo>
                    <a:pt x="10542" y="83728"/>
                  </a:lnTo>
                  <a:cubicBezTo>
                    <a:pt x="11042" y="84328"/>
                    <a:pt x="11743" y="84628"/>
                    <a:pt x="12443" y="84628"/>
                  </a:cubicBezTo>
                  <a:cubicBezTo>
                    <a:pt x="12843" y="84628"/>
                    <a:pt x="13244" y="84528"/>
                    <a:pt x="13577" y="84328"/>
                  </a:cubicBezTo>
                  <a:lnTo>
                    <a:pt x="32858" y="74421"/>
                  </a:lnTo>
                  <a:cubicBezTo>
                    <a:pt x="33591" y="74054"/>
                    <a:pt x="34092" y="73353"/>
                    <a:pt x="34192" y="72519"/>
                  </a:cubicBezTo>
                  <a:lnTo>
                    <a:pt x="34192" y="72052"/>
                  </a:lnTo>
                  <a:cubicBezTo>
                    <a:pt x="34792" y="72186"/>
                    <a:pt x="35426" y="72253"/>
                    <a:pt x="36027" y="72253"/>
                  </a:cubicBezTo>
                  <a:cubicBezTo>
                    <a:pt x="37561" y="72253"/>
                    <a:pt x="38795" y="71852"/>
                    <a:pt x="39763" y="71152"/>
                  </a:cubicBezTo>
                  <a:cubicBezTo>
                    <a:pt x="41097" y="73554"/>
                    <a:pt x="43599" y="74888"/>
                    <a:pt x="46868" y="74888"/>
                  </a:cubicBezTo>
                  <a:cubicBezTo>
                    <a:pt x="47235" y="74888"/>
                    <a:pt x="47601" y="74888"/>
                    <a:pt x="47968" y="74854"/>
                  </a:cubicBezTo>
                  <a:cubicBezTo>
                    <a:pt x="48569" y="74821"/>
                    <a:pt x="49103" y="74554"/>
                    <a:pt x="49469" y="74187"/>
                  </a:cubicBezTo>
                  <a:lnTo>
                    <a:pt x="49469" y="74187"/>
                  </a:lnTo>
                  <a:lnTo>
                    <a:pt x="49269" y="74588"/>
                  </a:lnTo>
                  <a:cubicBezTo>
                    <a:pt x="49103" y="74854"/>
                    <a:pt x="48969" y="75155"/>
                    <a:pt x="48902" y="75422"/>
                  </a:cubicBezTo>
                  <a:lnTo>
                    <a:pt x="48769" y="75688"/>
                  </a:lnTo>
                  <a:cubicBezTo>
                    <a:pt x="48602" y="75922"/>
                    <a:pt x="48435" y="76222"/>
                    <a:pt x="48402" y="76522"/>
                  </a:cubicBezTo>
                  <a:lnTo>
                    <a:pt x="48135" y="77023"/>
                  </a:lnTo>
                  <a:cubicBezTo>
                    <a:pt x="47635" y="78157"/>
                    <a:pt x="47968" y="79424"/>
                    <a:pt x="49036" y="80158"/>
                  </a:cubicBezTo>
                  <a:cubicBezTo>
                    <a:pt x="52071" y="82193"/>
                    <a:pt x="55240" y="83227"/>
                    <a:pt x="58543" y="83227"/>
                  </a:cubicBezTo>
                  <a:cubicBezTo>
                    <a:pt x="64580" y="83227"/>
                    <a:pt x="68717" y="79658"/>
                    <a:pt x="68883" y="79491"/>
                  </a:cubicBezTo>
                  <a:cubicBezTo>
                    <a:pt x="69651" y="78757"/>
                    <a:pt x="69917" y="77657"/>
                    <a:pt x="69551" y="76689"/>
                  </a:cubicBezTo>
                  <a:lnTo>
                    <a:pt x="69250" y="75989"/>
                  </a:lnTo>
                  <a:cubicBezTo>
                    <a:pt x="69217" y="75588"/>
                    <a:pt x="69050" y="75255"/>
                    <a:pt x="68817" y="74988"/>
                  </a:cubicBezTo>
                  <a:lnTo>
                    <a:pt x="68750" y="74821"/>
                  </a:lnTo>
                  <a:cubicBezTo>
                    <a:pt x="68717" y="74387"/>
                    <a:pt x="68550" y="74021"/>
                    <a:pt x="68283" y="73687"/>
                  </a:cubicBezTo>
                  <a:lnTo>
                    <a:pt x="66548" y="69317"/>
                  </a:lnTo>
                  <a:cubicBezTo>
                    <a:pt x="66482" y="68917"/>
                    <a:pt x="66315" y="68550"/>
                    <a:pt x="66115" y="68250"/>
                  </a:cubicBezTo>
                  <a:cubicBezTo>
                    <a:pt x="66081" y="68016"/>
                    <a:pt x="65981" y="67749"/>
                    <a:pt x="65881" y="67516"/>
                  </a:cubicBezTo>
                  <a:lnTo>
                    <a:pt x="70284" y="61311"/>
                  </a:lnTo>
                  <a:cubicBezTo>
                    <a:pt x="70718" y="60711"/>
                    <a:pt x="70885" y="59977"/>
                    <a:pt x="70651" y="59243"/>
                  </a:cubicBezTo>
                  <a:cubicBezTo>
                    <a:pt x="70485" y="58543"/>
                    <a:pt x="69984" y="57976"/>
                    <a:pt x="69317" y="57642"/>
                  </a:cubicBezTo>
                  <a:lnTo>
                    <a:pt x="67115" y="56541"/>
                  </a:lnTo>
                  <a:cubicBezTo>
                    <a:pt x="66749" y="56375"/>
                    <a:pt x="66382" y="56308"/>
                    <a:pt x="65981" y="56308"/>
                  </a:cubicBezTo>
                  <a:cubicBezTo>
                    <a:pt x="65081" y="56308"/>
                    <a:pt x="64213" y="56808"/>
                    <a:pt x="63780" y="57642"/>
                  </a:cubicBezTo>
                  <a:lnTo>
                    <a:pt x="63713" y="57809"/>
                  </a:lnTo>
                  <a:lnTo>
                    <a:pt x="61478" y="57342"/>
                  </a:lnTo>
                  <a:cubicBezTo>
                    <a:pt x="61445" y="57309"/>
                    <a:pt x="61411" y="57209"/>
                    <a:pt x="61311" y="57175"/>
                  </a:cubicBezTo>
                  <a:cubicBezTo>
                    <a:pt x="60878" y="56675"/>
                    <a:pt x="60211" y="56408"/>
                    <a:pt x="59543" y="56408"/>
                  </a:cubicBezTo>
                  <a:lnTo>
                    <a:pt x="59210" y="56408"/>
                  </a:lnTo>
                  <a:lnTo>
                    <a:pt x="56575" y="56742"/>
                  </a:lnTo>
                  <a:cubicBezTo>
                    <a:pt x="56141" y="56808"/>
                    <a:pt x="55774" y="56975"/>
                    <a:pt x="55474" y="57175"/>
                  </a:cubicBezTo>
                  <a:cubicBezTo>
                    <a:pt x="54940" y="56975"/>
                    <a:pt x="54373" y="56842"/>
                    <a:pt x="53739" y="56808"/>
                  </a:cubicBezTo>
                  <a:cubicBezTo>
                    <a:pt x="53706" y="55874"/>
                    <a:pt x="53139" y="55040"/>
                    <a:pt x="52305" y="54673"/>
                  </a:cubicBezTo>
                  <a:lnTo>
                    <a:pt x="50637" y="53406"/>
                  </a:lnTo>
                  <a:cubicBezTo>
                    <a:pt x="51137" y="53372"/>
                    <a:pt x="51638" y="53339"/>
                    <a:pt x="52205" y="53306"/>
                  </a:cubicBezTo>
                  <a:cubicBezTo>
                    <a:pt x="52238" y="53339"/>
                    <a:pt x="52238" y="53406"/>
                    <a:pt x="52272" y="53473"/>
                  </a:cubicBezTo>
                  <a:cubicBezTo>
                    <a:pt x="52705" y="54240"/>
                    <a:pt x="53472" y="54807"/>
                    <a:pt x="54373" y="54840"/>
                  </a:cubicBezTo>
                  <a:cubicBezTo>
                    <a:pt x="54406" y="54840"/>
                    <a:pt x="55274" y="54874"/>
                    <a:pt x="56708" y="54874"/>
                  </a:cubicBezTo>
                  <a:cubicBezTo>
                    <a:pt x="62912" y="54874"/>
                    <a:pt x="78090" y="53973"/>
                    <a:pt x="85629" y="45634"/>
                  </a:cubicBezTo>
                  <a:cubicBezTo>
                    <a:pt x="89565" y="41597"/>
                    <a:pt x="90566" y="35360"/>
                    <a:pt x="88597" y="28621"/>
                  </a:cubicBezTo>
                  <a:cubicBezTo>
                    <a:pt x="85762" y="18914"/>
                    <a:pt x="76189" y="6672"/>
                    <a:pt x="57942" y="1635"/>
                  </a:cubicBezTo>
                  <a:cubicBezTo>
                    <a:pt x="54073" y="535"/>
                    <a:pt x="50137" y="1"/>
                    <a:pt x="46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7"/>
            <p:cNvSpPr/>
            <p:nvPr/>
          </p:nvSpPr>
          <p:spPr>
            <a:xfrm>
              <a:off x="9763800" y="6187375"/>
              <a:ext cx="1095825" cy="1155025"/>
            </a:xfrm>
            <a:custGeom>
              <a:avLst/>
              <a:gdLst/>
              <a:ahLst/>
              <a:cxnLst/>
              <a:rect l="l" t="t" r="r" b="b"/>
              <a:pathLst>
                <a:path w="43833" h="46201" extrusionOk="0">
                  <a:moveTo>
                    <a:pt x="25019" y="0"/>
                  </a:moveTo>
                  <a:cubicBezTo>
                    <a:pt x="24852" y="167"/>
                    <a:pt x="1" y="12376"/>
                    <a:pt x="1" y="12376"/>
                  </a:cubicBezTo>
                  <a:lnTo>
                    <a:pt x="1" y="33191"/>
                  </a:lnTo>
                  <a:cubicBezTo>
                    <a:pt x="4437" y="39829"/>
                    <a:pt x="17814" y="42064"/>
                    <a:pt x="20882" y="42497"/>
                  </a:cubicBezTo>
                  <a:lnTo>
                    <a:pt x="20582" y="43898"/>
                  </a:lnTo>
                  <a:lnTo>
                    <a:pt x="20482" y="46100"/>
                  </a:lnTo>
                  <a:lnTo>
                    <a:pt x="23251" y="46200"/>
                  </a:lnTo>
                  <a:lnTo>
                    <a:pt x="23684" y="45533"/>
                  </a:lnTo>
                  <a:lnTo>
                    <a:pt x="23518" y="44332"/>
                  </a:lnTo>
                  <a:lnTo>
                    <a:pt x="23418" y="43065"/>
                  </a:lnTo>
                  <a:lnTo>
                    <a:pt x="23418" y="43065"/>
                  </a:lnTo>
                  <a:cubicBezTo>
                    <a:pt x="24326" y="43201"/>
                    <a:pt x="26011" y="43403"/>
                    <a:pt x="28069" y="43403"/>
                  </a:cubicBezTo>
                  <a:cubicBezTo>
                    <a:pt x="31526" y="43403"/>
                    <a:pt x="36037" y="42834"/>
                    <a:pt x="39696" y="40429"/>
                  </a:cubicBezTo>
                  <a:lnTo>
                    <a:pt x="43832" y="12676"/>
                  </a:lnTo>
                  <a:cubicBezTo>
                    <a:pt x="43832" y="12676"/>
                    <a:pt x="25186" y="200"/>
                    <a:pt x="25019" y="0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7"/>
            <p:cNvSpPr/>
            <p:nvPr/>
          </p:nvSpPr>
          <p:spPr>
            <a:xfrm>
              <a:off x="9870550" y="6625650"/>
              <a:ext cx="339425" cy="218050"/>
            </a:xfrm>
            <a:custGeom>
              <a:avLst/>
              <a:gdLst/>
              <a:ahLst/>
              <a:cxnLst/>
              <a:rect l="l" t="t" r="r" b="b"/>
              <a:pathLst>
                <a:path w="13577" h="8722" extrusionOk="0">
                  <a:moveTo>
                    <a:pt x="7212" y="0"/>
                  </a:moveTo>
                  <a:cubicBezTo>
                    <a:pt x="2186" y="0"/>
                    <a:pt x="32" y="6490"/>
                    <a:pt x="1" y="6553"/>
                  </a:cubicBezTo>
                  <a:lnTo>
                    <a:pt x="334" y="6653"/>
                  </a:lnTo>
                  <a:cubicBezTo>
                    <a:pt x="366" y="6558"/>
                    <a:pt x="2461" y="303"/>
                    <a:pt x="7256" y="303"/>
                  </a:cubicBezTo>
                  <a:cubicBezTo>
                    <a:pt x="7488" y="303"/>
                    <a:pt x="7728" y="318"/>
                    <a:pt x="7973" y="349"/>
                  </a:cubicBezTo>
                  <a:cubicBezTo>
                    <a:pt x="13210" y="1016"/>
                    <a:pt x="12376" y="8621"/>
                    <a:pt x="12376" y="8688"/>
                  </a:cubicBezTo>
                  <a:lnTo>
                    <a:pt x="12710" y="8721"/>
                  </a:lnTo>
                  <a:cubicBezTo>
                    <a:pt x="12743" y="8655"/>
                    <a:pt x="13577" y="682"/>
                    <a:pt x="7973" y="49"/>
                  </a:cubicBezTo>
                  <a:cubicBezTo>
                    <a:pt x="7713" y="16"/>
                    <a:pt x="7459" y="0"/>
                    <a:pt x="7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7"/>
            <p:cNvSpPr/>
            <p:nvPr/>
          </p:nvSpPr>
          <p:spPr>
            <a:xfrm>
              <a:off x="9848025" y="6737775"/>
              <a:ext cx="44225" cy="21700"/>
            </a:xfrm>
            <a:custGeom>
              <a:avLst/>
              <a:gdLst/>
              <a:ahLst/>
              <a:cxnLst/>
              <a:rect l="l" t="t" r="r" b="b"/>
              <a:pathLst>
                <a:path w="1769" h="868" extrusionOk="0">
                  <a:moveTo>
                    <a:pt x="101" y="0"/>
                  </a:moveTo>
                  <a:lnTo>
                    <a:pt x="1" y="300"/>
                  </a:lnTo>
                  <a:lnTo>
                    <a:pt x="1669" y="867"/>
                  </a:lnTo>
                  <a:lnTo>
                    <a:pt x="1769" y="5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7"/>
            <p:cNvSpPr/>
            <p:nvPr/>
          </p:nvSpPr>
          <p:spPr>
            <a:xfrm>
              <a:off x="9864725" y="6704400"/>
              <a:ext cx="35050" cy="39225"/>
            </a:xfrm>
            <a:custGeom>
              <a:avLst/>
              <a:gdLst/>
              <a:ahLst/>
              <a:cxnLst/>
              <a:rect l="l" t="t" r="r" b="b"/>
              <a:pathLst>
                <a:path w="1402" h="1569" extrusionOk="0">
                  <a:moveTo>
                    <a:pt x="234" y="1"/>
                  </a:moveTo>
                  <a:lnTo>
                    <a:pt x="0" y="201"/>
                  </a:lnTo>
                  <a:lnTo>
                    <a:pt x="1168" y="1569"/>
                  </a:lnTo>
                  <a:lnTo>
                    <a:pt x="1401" y="133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7"/>
            <p:cNvSpPr/>
            <p:nvPr/>
          </p:nvSpPr>
          <p:spPr>
            <a:xfrm>
              <a:off x="9888900" y="6684400"/>
              <a:ext cx="23375" cy="40050"/>
            </a:xfrm>
            <a:custGeom>
              <a:avLst/>
              <a:gdLst/>
              <a:ahLst/>
              <a:cxnLst/>
              <a:rect l="l" t="t" r="r" b="b"/>
              <a:pathLst>
                <a:path w="935" h="1602" extrusionOk="0">
                  <a:moveTo>
                    <a:pt x="301" y="0"/>
                  </a:moveTo>
                  <a:lnTo>
                    <a:pt x="0" y="134"/>
                  </a:lnTo>
                  <a:lnTo>
                    <a:pt x="634" y="1601"/>
                  </a:lnTo>
                  <a:lnTo>
                    <a:pt x="934" y="146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7"/>
            <p:cNvSpPr/>
            <p:nvPr/>
          </p:nvSpPr>
          <p:spPr>
            <a:xfrm>
              <a:off x="10263325" y="6683250"/>
              <a:ext cx="338600" cy="239675"/>
            </a:xfrm>
            <a:custGeom>
              <a:avLst/>
              <a:gdLst/>
              <a:ahLst/>
              <a:cxnLst/>
              <a:rect l="l" t="t" r="r" b="b"/>
              <a:pathLst>
                <a:path w="13544" h="9587" extrusionOk="0">
                  <a:moveTo>
                    <a:pt x="6584" y="0"/>
                  </a:moveTo>
                  <a:cubicBezTo>
                    <a:pt x="1909" y="0"/>
                    <a:pt x="31" y="6723"/>
                    <a:pt x="1" y="6784"/>
                  </a:cubicBezTo>
                  <a:lnTo>
                    <a:pt x="334" y="6884"/>
                  </a:lnTo>
                  <a:cubicBezTo>
                    <a:pt x="334" y="6793"/>
                    <a:pt x="2155" y="342"/>
                    <a:pt x="6567" y="342"/>
                  </a:cubicBezTo>
                  <a:cubicBezTo>
                    <a:pt x="6969" y="342"/>
                    <a:pt x="7393" y="396"/>
                    <a:pt x="7840" y="513"/>
                  </a:cubicBezTo>
                  <a:cubicBezTo>
                    <a:pt x="13210" y="1914"/>
                    <a:pt x="12810" y="9453"/>
                    <a:pt x="12810" y="9553"/>
                  </a:cubicBezTo>
                  <a:lnTo>
                    <a:pt x="13144" y="9586"/>
                  </a:lnTo>
                  <a:cubicBezTo>
                    <a:pt x="13144" y="9520"/>
                    <a:pt x="13544" y="1681"/>
                    <a:pt x="7940" y="180"/>
                  </a:cubicBezTo>
                  <a:cubicBezTo>
                    <a:pt x="7464" y="56"/>
                    <a:pt x="7012" y="0"/>
                    <a:pt x="6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7"/>
            <p:cNvSpPr/>
            <p:nvPr/>
          </p:nvSpPr>
          <p:spPr>
            <a:xfrm>
              <a:off x="10585225" y="6879525"/>
              <a:ext cx="50075" cy="11700"/>
            </a:xfrm>
            <a:custGeom>
              <a:avLst/>
              <a:gdLst/>
              <a:ahLst/>
              <a:cxnLst/>
              <a:rect l="l" t="t" r="r" b="b"/>
              <a:pathLst>
                <a:path w="2003" h="468" extrusionOk="0">
                  <a:moveTo>
                    <a:pt x="34" y="1"/>
                  </a:moveTo>
                  <a:lnTo>
                    <a:pt x="1" y="334"/>
                  </a:lnTo>
                  <a:lnTo>
                    <a:pt x="1969" y="468"/>
                  </a:lnTo>
                  <a:lnTo>
                    <a:pt x="2002" y="13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7"/>
            <p:cNvSpPr/>
            <p:nvPr/>
          </p:nvSpPr>
          <p:spPr>
            <a:xfrm>
              <a:off x="10584400" y="6845350"/>
              <a:ext cx="45875" cy="25875"/>
            </a:xfrm>
            <a:custGeom>
              <a:avLst/>
              <a:gdLst/>
              <a:ahLst/>
              <a:cxnLst/>
              <a:rect l="l" t="t" r="r" b="b"/>
              <a:pathLst>
                <a:path w="1835" h="1035" extrusionOk="0">
                  <a:moveTo>
                    <a:pt x="1735" y="0"/>
                  </a:moveTo>
                  <a:lnTo>
                    <a:pt x="0" y="734"/>
                  </a:lnTo>
                  <a:lnTo>
                    <a:pt x="100" y="1034"/>
                  </a:lnTo>
                  <a:lnTo>
                    <a:pt x="1835" y="300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7"/>
            <p:cNvSpPr/>
            <p:nvPr/>
          </p:nvSpPr>
          <p:spPr>
            <a:xfrm>
              <a:off x="10579400" y="6815325"/>
              <a:ext cx="38375" cy="34200"/>
            </a:xfrm>
            <a:custGeom>
              <a:avLst/>
              <a:gdLst/>
              <a:ahLst/>
              <a:cxnLst/>
              <a:rect l="l" t="t" r="r" b="b"/>
              <a:pathLst>
                <a:path w="1535" h="1368" extrusionOk="0">
                  <a:moveTo>
                    <a:pt x="1335" y="0"/>
                  </a:moveTo>
                  <a:lnTo>
                    <a:pt x="0" y="1134"/>
                  </a:lnTo>
                  <a:lnTo>
                    <a:pt x="200" y="1368"/>
                  </a:lnTo>
                  <a:lnTo>
                    <a:pt x="1535" y="267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7"/>
            <p:cNvSpPr/>
            <p:nvPr/>
          </p:nvSpPr>
          <p:spPr>
            <a:xfrm>
              <a:off x="9995650" y="6521775"/>
              <a:ext cx="190975" cy="83425"/>
            </a:xfrm>
            <a:custGeom>
              <a:avLst/>
              <a:gdLst/>
              <a:ahLst/>
              <a:cxnLst/>
              <a:rect l="l" t="t" r="r" b="b"/>
              <a:pathLst>
                <a:path w="7639" h="3337" extrusionOk="0">
                  <a:moveTo>
                    <a:pt x="0" y="1"/>
                  </a:moveTo>
                  <a:lnTo>
                    <a:pt x="200" y="3336"/>
                  </a:lnTo>
                  <a:lnTo>
                    <a:pt x="7639" y="12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7"/>
            <p:cNvSpPr/>
            <p:nvPr/>
          </p:nvSpPr>
          <p:spPr>
            <a:xfrm>
              <a:off x="10363400" y="6559300"/>
              <a:ext cx="190175" cy="118450"/>
            </a:xfrm>
            <a:custGeom>
              <a:avLst/>
              <a:gdLst/>
              <a:ahLst/>
              <a:cxnLst/>
              <a:rect l="l" t="t" r="r" b="b"/>
              <a:pathLst>
                <a:path w="7607" h="4738" extrusionOk="0">
                  <a:moveTo>
                    <a:pt x="1435" y="1"/>
                  </a:moveTo>
                  <a:lnTo>
                    <a:pt x="1" y="3036"/>
                  </a:lnTo>
                  <a:lnTo>
                    <a:pt x="7606" y="4737"/>
                  </a:lnTo>
                  <a:lnTo>
                    <a:pt x="7606" y="473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7"/>
            <p:cNvSpPr/>
            <p:nvPr/>
          </p:nvSpPr>
          <p:spPr>
            <a:xfrm>
              <a:off x="10089050" y="6766950"/>
              <a:ext cx="316075" cy="406150"/>
            </a:xfrm>
            <a:custGeom>
              <a:avLst/>
              <a:gdLst/>
              <a:ahLst/>
              <a:cxnLst/>
              <a:rect l="l" t="t" r="r" b="b"/>
              <a:pathLst>
                <a:path w="12643" h="16246" extrusionOk="0">
                  <a:moveTo>
                    <a:pt x="5471" y="1"/>
                  </a:moveTo>
                  <a:lnTo>
                    <a:pt x="3736" y="4404"/>
                  </a:lnTo>
                  <a:cubicBezTo>
                    <a:pt x="3262" y="3929"/>
                    <a:pt x="1948" y="2826"/>
                    <a:pt x="1046" y="2826"/>
                  </a:cubicBezTo>
                  <a:cubicBezTo>
                    <a:pt x="996" y="2826"/>
                    <a:pt x="948" y="2829"/>
                    <a:pt x="901" y="2836"/>
                  </a:cubicBezTo>
                  <a:cubicBezTo>
                    <a:pt x="634" y="2869"/>
                    <a:pt x="434" y="3003"/>
                    <a:pt x="300" y="3236"/>
                  </a:cubicBezTo>
                  <a:cubicBezTo>
                    <a:pt x="0" y="3837"/>
                    <a:pt x="234" y="4704"/>
                    <a:pt x="834" y="5471"/>
                  </a:cubicBezTo>
                  <a:cubicBezTo>
                    <a:pt x="1430" y="6141"/>
                    <a:pt x="2432" y="6738"/>
                    <a:pt x="3731" y="6738"/>
                  </a:cubicBezTo>
                  <a:cubicBezTo>
                    <a:pt x="4177" y="6738"/>
                    <a:pt x="4659" y="6667"/>
                    <a:pt x="5171" y="6505"/>
                  </a:cubicBezTo>
                  <a:lnTo>
                    <a:pt x="5171" y="6505"/>
                  </a:lnTo>
                  <a:lnTo>
                    <a:pt x="5104" y="8273"/>
                  </a:lnTo>
                  <a:lnTo>
                    <a:pt x="5237" y="8340"/>
                  </a:lnTo>
                  <a:cubicBezTo>
                    <a:pt x="5272" y="8357"/>
                    <a:pt x="5692" y="8482"/>
                    <a:pt x="6233" y="8482"/>
                  </a:cubicBezTo>
                  <a:cubicBezTo>
                    <a:pt x="6735" y="8482"/>
                    <a:pt x="7341" y="8374"/>
                    <a:pt x="7839" y="7973"/>
                  </a:cubicBezTo>
                  <a:cubicBezTo>
                    <a:pt x="8440" y="7506"/>
                    <a:pt x="8706" y="6772"/>
                    <a:pt x="8706" y="5771"/>
                  </a:cubicBezTo>
                  <a:cubicBezTo>
                    <a:pt x="9640" y="6939"/>
                    <a:pt x="12276" y="10575"/>
                    <a:pt x="11942" y="13844"/>
                  </a:cubicBezTo>
                  <a:cubicBezTo>
                    <a:pt x="11842" y="14711"/>
                    <a:pt x="11508" y="15345"/>
                    <a:pt x="10941" y="15679"/>
                  </a:cubicBezTo>
                  <a:cubicBezTo>
                    <a:pt x="10609" y="15860"/>
                    <a:pt x="10217" y="15930"/>
                    <a:pt x="9809" y="15930"/>
                  </a:cubicBezTo>
                  <a:cubicBezTo>
                    <a:pt x="8414" y="15930"/>
                    <a:pt x="6831" y="15111"/>
                    <a:pt x="6805" y="15111"/>
                  </a:cubicBezTo>
                  <a:lnTo>
                    <a:pt x="6638" y="15412"/>
                  </a:lnTo>
                  <a:cubicBezTo>
                    <a:pt x="6772" y="15478"/>
                    <a:pt x="8306" y="16246"/>
                    <a:pt x="9774" y="16246"/>
                  </a:cubicBezTo>
                  <a:cubicBezTo>
                    <a:pt x="10274" y="16246"/>
                    <a:pt x="10741" y="16179"/>
                    <a:pt x="11075" y="16012"/>
                  </a:cubicBezTo>
                  <a:cubicBezTo>
                    <a:pt x="11742" y="15612"/>
                    <a:pt x="12142" y="14911"/>
                    <a:pt x="12242" y="13877"/>
                  </a:cubicBezTo>
                  <a:cubicBezTo>
                    <a:pt x="12643" y="9841"/>
                    <a:pt x="8806" y="5371"/>
                    <a:pt x="8640" y="5204"/>
                  </a:cubicBezTo>
                  <a:lnTo>
                    <a:pt x="8306" y="4837"/>
                  </a:lnTo>
                  <a:lnTo>
                    <a:pt x="8339" y="5338"/>
                  </a:lnTo>
                  <a:cubicBezTo>
                    <a:pt x="8440" y="6439"/>
                    <a:pt x="8173" y="7239"/>
                    <a:pt x="7639" y="7706"/>
                  </a:cubicBezTo>
                  <a:cubicBezTo>
                    <a:pt x="7217" y="8070"/>
                    <a:pt x="6674" y="8170"/>
                    <a:pt x="6219" y="8170"/>
                  </a:cubicBezTo>
                  <a:cubicBezTo>
                    <a:pt x="5882" y="8170"/>
                    <a:pt x="5593" y="8116"/>
                    <a:pt x="5437" y="8073"/>
                  </a:cubicBezTo>
                  <a:lnTo>
                    <a:pt x="5504" y="6038"/>
                  </a:lnTo>
                  <a:lnTo>
                    <a:pt x="5271" y="6138"/>
                  </a:lnTo>
                  <a:cubicBezTo>
                    <a:pt x="4710" y="6338"/>
                    <a:pt x="4188" y="6424"/>
                    <a:pt x="3710" y="6424"/>
                  </a:cubicBezTo>
                  <a:cubicBezTo>
                    <a:pt x="2510" y="6424"/>
                    <a:pt x="1593" y="5882"/>
                    <a:pt x="1068" y="5238"/>
                  </a:cubicBezTo>
                  <a:cubicBezTo>
                    <a:pt x="501" y="4637"/>
                    <a:pt x="300" y="3870"/>
                    <a:pt x="567" y="3403"/>
                  </a:cubicBezTo>
                  <a:cubicBezTo>
                    <a:pt x="601" y="3270"/>
                    <a:pt x="734" y="3203"/>
                    <a:pt x="901" y="3170"/>
                  </a:cubicBezTo>
                  <a:cubicBezTo>
                    <a:pt x="936" y="3163"/>
                    <a:pt x="974" y="3160"/>
                    <a:pt x="1012" y="3160"/>
                  </a:cubicBezTo>
                  <a:cubicBezTo>
                    <a:pt x="1777" y="3160"/>
                    <a:pt x="3160" y="4361"/>
                    <a:pt x="3636" y="4837"/>
                  </a:cubicBezTo>
                  <a:lnTo>
                    <a:pt x="3803" y="5004"/>
                  </a:lnTo>
                  <a:lnTo>
                    <a:pt x="5771" y="101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7"/>
            <p:cNvSpPr/>
            <p:nvPr/>
          </p:nvSpPr>
          <p:spPr>
            <a:xfrm>
              <a:off x="10247500" y="6898725"/>
              <a:ext cx="154275" cy="269950"/>
            </a:xfrm>
            <a:custGeom>
              <a:avLst/>
              <a:gdLst/>
              <a:ahLst/>
              <a:cxnLst/>
              <a:rect l="l" t="t" r="r" b="b"/>
              <a:pathLst>
                <a:path w="6171" h="10798" extrusionOk="0">
                  <a:moveTo>
                    <a:pt x="2268" y="0"/>
                  </a:moveTo>
                  <a:lnTo>
                    <a:pt x="2268" y="0"/>
                  </a:lnTo>
                  <a:cubicBezTo>
                    <a:pt x="2268" y="0"/>
                    <a:pt x="2268" y="0"/>
                    <a:pt x="2268" y="0"/>
                  </a:cubicBezTo>
                  <a:lnTo>
                    <a:pt x="2268" y="0"/>
                  </a:lnTo>
                  <a:cubicBezTo>
                    <a:pt x="2268" y="0"/>
                    <a:pt x="2268" y="0"/>
                    <a:pt x="2268" y="0"/>
                  </a:cubicBezTo>
                  <a:close/>
                  <a:moveTo>
                    <a:pt x="2268" y="0"/>
                  </a:moveTo>
                  <a:cubicBezTo>
                    <a:pt x="2435" y="2502"/>
                    <a:pt x="1067" y="3002"/>
                    <a:pt x="0" y="3002"/>
                  </a:cubicBezTo>
                  <a:lnTo>
                    <a:pt x="1935" y="10574"/>
                  </a:lnTo>
                  <a:cubicBezTo>
                    <a:pt x="2401" y="10699"/>
                    <a:pt x="2928" y="10797"/>
                    <a:pt x="3440" y="10797"/>
                  </a:cubicBezTo>
                  <a:cubicBezTo>
                    <a:pt x="4578" y="10797"/>
                    <a:pt x="5643" y="10311"/>
                    <a:pt x="5804" y="8540"/>
                  </a:cubicBezTo>
                  <a:cubicBezTo>
                    <a:pt x="6171" y="4506"/>
                    <a:pt x="2273" y="39"/>
                    <a:pt x="2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7"/>
            <p:cNvSpPr/>
            <p:nvPr/>
          </p:nvSpPr>
          <p:spPr>
            <a:xfrm>
              <a:off x="10261675" y="6922900"/>
              <a:ext cx="87575" cy="66000"/>
            </a:xfrm>
            <a:custGeom>
              <a:avLst/>
              <a:gdLst/>
              <a:ahLst/>
              <a:cxnLst/>
              <a:rect l="l" t="t" r="r" b="b"/>
              <a:pathLst>
                <a:path w="3503" h="2640" extrusionOk="0">
                  <a:moveTo>
                    <a:pt x="1868" y="0"/>
                  </a:moveTo>
                  <a:cubicBezTo>
                    <a:pt x="1768" y="1868"/>
                    <a:pt x="0" y="2135"/>
                    <a:pt x="0" y="2135"/>
                  </a:cubicBezTo>
                  <a:cubicBezTo>
                    <a:pt x="426" y="2506"/>
                    <a:pt x="734" y="2640"/>
                    <a:pt x="957" y="2640"/>
                  </a:cubicBezTo>
                  <a:cubicBezTo>
                    <a:pt x="1535" y="2640"/>
                    <a:pt x="1535" y="1735"/>
                    <a:pt x="1535" y="1735"/>
                  </a:cubicBezTo>
                  <a:cubicBezTo>
                    <a:pt x="1535" y="1735"/>
                    <a:pt x="2137" y="2198"/>
                    <a:pt x="2646" y="2198"/>
                  </a:cubicBezTo>
                  <a:cubicBezTo>
                    <a:pt x="2748" y="2198"/>
                    <a:pt x="2847" y="2180"/>
                    <a:pt x="2936" y="2135"/>
                  </a:cubicBezTo>
                  <a:cubicBezTo>
                    <a:pt x="3503" y="1868"/>
                    <a:pt x="1868" y="0"/>
                    <a:pt x="1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7"/>
            <p:cNvSpPr/>
            <p:nvPr/>
          </p:nvSpPr>
          <p:spPr>
            <a:xfrm>
              <a:off x="10322550" y="7067175"/>
              <a:ext cx="82275" cy="95950"/>
            </a:xfrm>
            <a:custGeom>
              <a:avLst/>
              <a:gdLst/>
              <a:ahLst/>
              <a:cxnLst/>
              <a:rect l="l" t="t" r="r" b="b"/>
              <a:pathLst>
                <a:path w="3291" h="3838" extrusionOk="0">
                  <a:moveTo>
                    <a:pt x="2602" y="0"/>
                  </a:moveTo>
                  <a:lnTo>
                    <a:pt x="2602" y="0"/>
                  </a:lnTo>
                  <a:cubicBezTo>
                    <a:pt x="167" y="200"/>
                    <a:pt x="0" y="3836"/>
                    <a:pt x="0" y="3836"/>
                  </a:cubicBezTo>
                  <a:cubicBezTo>
                    <a:pt x="28" y="3837"/>
                    <a:pt x="56" y="3837"/>
                    <a:pt x="83" y="3837"/>
                  </a:cubicBezTo>
                  <a:cubicBezTo>
                    <a:pt x="3291" y="3837"/>
                    <a:pt x="2602" y="0"/>
                    <a:pt x="2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7"/>
            <p:cNvSpPr/>
            <p:nvPr/>
          </p:nvSpPr>
          <p:spPr>
            <a:xfrm>
              <a:off x="10517600" y="6979600"/>
              <a:ext cx="140675" cy="138750"/>
            </a:xfrm>
            <a:custGeom>
              <a:avLst/>
              <a:gdLst/>
              <a:ahLst/>
              <a:cxnLst/>
              <a:rect l="l" t="t" r="r" b="b"/>
              <a:pathLst>
                <a:path w="5627" h="5550" extrusionOk="0">
                  <a:moveTo>
                    <a:pt x="2139" y="1"/>
                  </a:moveTo>
                  <a:cubicBezTo>
                    <a:pt x="2072" y="34"/>
                    <a:pt x="2005" y="101"/>
                    <a:pt x="1972" y="201"/>
                  </a:cubicBezTo>
                  <a:cubicBezTo>
                    <a:pt x="1171" y="1101"/>
                    <a:pt x="504" y="2269"/>
                    <a:pt x="171" y="3503"/>
                  </a:cubicBezTo>
                  <a:cubicBezTo>
                    <a:pt x="1" y="4154"/>
                    <a:pt x="23" y="5550"/>
                    <a:pt x="849" y="5550"/>
                  </a:cubicBezTo>
                  <a:cubicBezTo>
                    <a:pt x="996" y="5550"/>
                    <a:pt x="1169" y="5506"/>
                    <a:pt x="1371" y="5405"/>
                  </a:cubicBezTo>
                  <a:cubicBezTo>
                    <a:pt x="2125" y="5059"/>
                    <a:pt x="2613" y="3147"/>
                    <a:pt x="3530" y="3147"/>
                  </a:cubicBezTo>
                  <a:cubicBezTo>
                    <a:pt x="3587" y="3147"/>
                    <a:pt x="3646" y="3154"/>
                    <a:pt x="3706" y="3170"/>
                  </a:cubicBezTo>
                  <a:cubicBezTo>
                    <a:pt x="4474" y="3336"/>
                    <a:pt x="4274" y="4704"/>
                    <a:pt x="4841" y="4871"/>
                  </a:cubicBezTo>
                  <a:cubicBezTo>
                    <a:pt x="4884" y="4882"/>
                    <a:pt x="4925" y="4887"/>
                    <a:pt x="4963" y="4887"/>
                  </a:cubicBezTo>
                  <a:cubicBezTo>
                    <a:pt x="5627" y="4887"/>
                    <a:pt x="5502" y="3315"/>
                    <a:pt x="5408" y="2936"/>
                  </a:cubicBezTo>
                  <a:cubicBezTo>
                    <a:pt x="5041" y="1335"/>
                    <a:pt x="3673" y="334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7"/>
            <p:cNvSpPr/>
            <p:nvPr/>
          </p:nvSpPr>
          <p:spPr>
            <a:xfrm>
              <a:off x="9848875" y="6915425"/>
              <a:ext cx="267025" cy="106075"/>
            </a:xfrm>
            <a:custGeom>
              <a:avLst/>
              <a:gdLst/>
              <a:ahLst/>
              <a:cxnLst/>
              <a:rect l="l" t="t" r="r" b="b"/>
              <a:pathLst>
                <a:path w="10681" h="4243" extrusionOk="0">
                  <a:moveTo>
                    <a:pt x="2486" y="0"/>
                  </a:moveTo>
                  <a:cubicBezTo>
                    <a:pt x="1645" y="0"/>
                    <a:pt x="628" y="1084"/>
                    <a:pt x="0" y="2201"/>
                  </a:cubicBezTo>
                  <a:cubicBezTo>
                    <a:pt x="401" y="2301"/>
                    <a:pt x="768" y="2468"/>
                    <a:pt x="1168" y="2601"/>
                  </a:cubicBezTo>
                  <a:cubicBezTo>
                    <a:pt x="3570" y="3435"/>
                    <a:pt x="6005" y="4102"/>
                    <a:pt x="8540" y="4236"/>
                  </a:cubicBezTo>
                  <a:cubicBezTo>
                    <a:pt x="8758" y="4236"/>
                    <a:pt x="8978" y="4243"/>
                    <a:pt x="9189" y="4243"/>
                  </a:cubicBezTo>
                  <a:cubicBezTo>
                    <a:pt x="10010" y="4243"/>
                    <a:pt x="10680" y="4137"/>
                    <a:pt x="10441" y="3101"/>
                  </a:cubicBezTo>
                  <a:cubicBezTo>
                    <a:pt x="10241" y="2034"/>
                    <a:pt x="9374" y="933"/>
                    <a:pt x="8340" y="533"/>
                  </a:cubicBezTo>
                  <a:cubicBezTo>
                    <a:pt x="7913" y="343"/>
                    <a:pt x="7527" y="264"/>
                    <a:pt x="7163" y="264"/>
                  </a:cubicBezTo>
                  <a:cubicBezTo>
                    <a:pt x="6248" y="264"/>
                    <a:pt x="5477" y="765"/>
                    <a:pt x="4570" y="1267"/>
                  </a:cubicBezTo>
                  <a:cubicBezTo>
                    <a:pt x="4315" y="1405"/>
                    <a:pt x="4148" y="1469"/>
                    <a:pt x="4026" y="1469"/>
                  </a:cubicBezTo>
                  <a:cubicBezTo>
                    <a:pt x="3765" y="1469"/>
                    <a:pt x="3709" y="1177"/>
                    <a:pt x="3436" y="700"/>
                  </a:cubicBezTo>
                  <a:cubicBezTo>
                    <a:pt x="3184" y="205"/>
                    <a:pt x="2852" y="0"/>
                    <a:pt x="24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7"/>
            <p:cNvSpPr/>
            <p:nvPr/>
          </p:nvSpPr>
          <p:spPr>
            <a:xfrm>
              <a:off x="10473475" y="7106325"/>
              <a:ext cx="46725" cy="62600"/>
            </a:xfrm>
            <a:custGeom>
              <a:avLst/>
              <a:gdLst/>
              <a:ahLst/>
              <a:cxnLst/>
              <a:rect l="l" t="t" r="r" b="b"/>
              <a:pathLst>
                <a:path w="1869" h="2504" extrusionOk="0">
                  <a:moveTo>
                    <a:pt x="975" y="1"/>
                  </a:moveTo>
                  <a:cubicBezTo>
                    <a:pt x="961" y="1"/>
                    <a:pt x="948" y="1"/>
                    <a:pt x="935" y="2"/>
                  </a:cubicBezTo>
                  <a:cubicBezTo>
                    <a:pt x="434" y="2"/>
                    <a:pt x="1" y="569"/>
                    <a:pt x="1" y="1270"/>
                  </a:cubicBezTo>
                  <a:cubicBezTo>
                    <a:pt x="1" y="1970"/>
                    <a:pt x="434" y="2504"/>
                    <a:pt x="935" y="2504"/>
                  </a:cubicBezTo>
                  <a:cubicBezTo>
                    <a:pt x="1435" y="2504"/>
                    <a:pt x="1869" y="1970"/>
                    <a:pt x="1869" y="1270"/>
                  </a:cubicBezTo>
                  <a:cubicBezTo>
                    <a:pt x="1869" y="588"/>
                    <a:pt x="1458" y="1"/>
                    <a:pt x="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7"/>
            <p:cNvSpPr/>
            <p:nvPr/>
          </p:nvSpPr>
          <p:spPr>
            <a:xfrm>
              <a:off x="10045675" y="7049650"/>
              <a:ext cx="39225" cy="26725"/>
            </a:xfrm>
            <a:custGeom>
              <a:avLst/>
              <a:gdLst/>
              <a:ahLst/>
              <a:cxnLst/>
              <a:rect l="l" t="t" r="r" b="b"/>
              <a:pathLst>
                <a:path w="1569" h="1069" extrusionOk="0">
                  <a:moveTo>
                    <a:pt x="801" y="1"/>
                  </a:moveTo>
                  <a:cubicBezTo>
                    <a:pt x="334" y="1"/>
                    <a:pt x="1" y="234"/>
                    <a:pt x="1" y="534"/>
                  </a:cubicBezTo>
                  <a:cubicBezTo>
                    <a:pt x="1" y="835"/>
                    <a:pt x="368" y="1068"/>
                    <a:pt x="801" y="1068"/>
                  </a:cubicBezTo>
                  <a:cubicBezTo>
                    <a:pt x="1235" y="1068"/>
                    <a:pt x="1568" y="835"/>
                    <a:pt x="1568" y="534"/>
                  </a:cubicBezTo>
                  <a:cubicBezTo>
                    <a:pt x="1568" y="234"/>
                    <a:pt x="1235" y="1"/>
                    <a:pt x="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7"/>
            <p:cNvSpPr/>
            <p:nvPr/>
          </p:nvSpPr>
          <p:spPr>
            <a:xfrm>
              <a:off x="10119900" y="7021300"/>
              <a:ext cx="79250" cy="55900"/>
            </a:xfrm>
            <a:custGeom>
              <a:avLst/>
              <a:gdLst/>
              <a:ahLst/>
              <a:cxnLst/>
              <a:rect l="l" t="t" r="r" b="b"/>
              <a:pathLst>
                <a:path w="3170" h="2236" extrusionOk="0">
                  <a:moveTo>
                    <a:pt x="1568" y="1"/>
                  </a:moveTo>
                  <a:cubicBezTo>
                    <a:pt x="701" y="1"/>
                    <a:pt x="0" y="501"/>
                    <a:pt x="0" y="1135"/>
                  </a:cubicBezTo>
                  <a:cubicBezTo>
                    <a:pt x="0" y="1735"/>
                    <a:pt x="701" y="2236"/>
                    <a:pt x="1568" y="2236"/>
                  </a:cubicBezTo>
                  <a:cubicBezTo>
                    <a:pt x="2435" y="2236"/>
                    <a:pt x="3169" y="1735"/>
                    <a:pt x="3169" y="1135"/>
                  </a:cubicBezTo>
                  <a:cubicBezTo>
                    <a:pt x="3169" y="501"/>
                    <a:pt x="2435" y="1"/>
                    <a:pt x="1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7"/>
            <p:cNvSpPr/>
            <p:nvPr/>
          </p:nvSpPr>
          <p:spPr>
            <a:xfrm>
              <a:off x="9517575" y="6061575"/>
              <a:ext cx="2034200" cy="1247675"/>
            </a:xfrm>
            <a:custGeom>
              <a:avLst/>
              <a:gdLst/>
              <a:ahLst/>
              <a:cxnLst/>
              <a:rect l="l" t="t" r="r" b="b"/>
              <a:pathLst>
                <a:path w="81368" h="49907" extrusionOk="0">
                  <a:moveTo>
                    <a:pt x="34987" y="1"/>
                  </a:moveTo>
                  <a:cubicBezTo>
                    <a:pt x="14723" y="1"/>
                    <a:pt x="1" y="15613"/>
                    <a:pt x="143" y="25247"/>
                  </a:cubicBezTo>
                  <a:cubicBezTo>
                    <a:pt x="343" y="36522"/>
                    <a:pt x="6514" y="42526"/>
                    <a:pt x="15654" y="45528"/>
                  </a:cubicBezTo>
                  <a:cubicBezTo>
                    <a:pt x="15654" y="45528"/>
                    <a:pt x="310" y="20277"/>
                    <a:pt x="33467" y="10870"/>
                  </a:cubicBezTo>
                  <a:cubicBezTo>
                    <a:pt x="33467" y="10870"/>
                    <a:pt x="59185" y="26314"/>
                    <a:pt x="43474" y="49864"/>
                  </a:cubicBezTo>
                  <a:cubicBezTo>
                    <a:pt x="43474" y="49864"/>
                    <a:pt x="44236" y="49906"/>
                    <a:pt x="45528" y="49906"/>
                  </a:cubicBezTo>
                  <a:cubicBezTo>
                    <a:pt x="50962" y="49906"/>
                    <a:pt x="65775" y="49166"/>
                    <a:pt x="72728" y="41458"/>
                  </a:cubicBezTo>
                  <a:cubicBezTo>
                    <a:pt x="81368" y="31885"/>
                    <a:pt x="71727" y="8635"/>
                    <a:pt x="46009" y="1530"/>
                  </a:cubicBezTo>
                  <a:cubicBezTo>
                    <a:pt x="42200" y="473"/>
                    <a:pt x="38510" y="1"/>
                    <a:pt x="349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7"/>
            <p:cNvSpPr/>
            <p:nvPr/>
          </p:nvSpPr>
          <p:spPr>
            <a:xfrm>
              <a:off x="9713775" y="6264100"/>
              <a:ext cx="668825" cy="736375"/>
            </a:xfrm>
            <a:custGeom>
              <a:avLst/>
              <a:gdLst/>
              <a:ahLst/>
              <a:cxnLst/>
              <a:rect l="l" t="t" r="r" b="b"/>
              <a:pathLst>
                <a:path w="26753" h="29455" extrusionOk="0">
                  <a:moveTo>
                    <a:pt x="26653" y="0"/>
                  </a:moveTo>
                  <a:cubicBezTo>
                    <a:pt x="26486" y="67"/>
                    <a:pt x="9107" y="3803"/>
                    <a:pt x="2903" y="14611"/>
                  </a:cubicBezTo>
                  <a:cubicBezTo>
                    <a:pt x="401" y="19014"/>
                    <a:pt x="0" y="24017"/>
                    <a:pt x="1802" y="29455"/>
                  </a:cubicBezTo>
                  <a:lnTo>
                    <a:pt x="2102" y="29355"/>
                  </a:lnTo>
                  <a:cubicBezTo>
                    <a:pt x="334" y="24017"/>
                    <a:pt x="668" y="19114"/>
                    <a:pt x="3169" y="14811"/>
                  </a:cubicBezTo>
                  <a:cubicBezTo>
                    <a:pt x="9307" y="4103"/>
                    <a:pt x="26586" y="401"/>
                    <a:pt x="26753" y="334"/>
                  </a:cubicBezTo>
                  <a:lnTo>
                    <a:pt x="26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7"/>
            <p:cNvSpPr/>
            <p:nvPr/>
          </p:nvSpPr>
          <p:spPr>
            <a:xfrm>
              <a:off x="9607025" y="6304125"/>
              <a:ext cx="521225" cy="696350"/>
            </a:xfrm>
            <a:custGeom>
              <a:avLst/>
              <a:gdLst/>
              <a:ahLst/>
              <a:cxnLst/>
              <a:rect l="l" t="t" r="r" b="b"/>
              <a:pathLst>
                <a:path w="20849" h="27854" extrusionOk="0">
                  <a:moveTo>
                    <a:pt x="20749" y="0"/>
                  </a:moveTo>
                  <a:cubicBezTo>
                    <a:pt x="20615" y="0"/>
                    <a:pt x="7706" y="3236"/>
                    <a:pt x="2669" y="12509"/>
                  </a:cubicBezTo>
                  <a:cubicBezTo>
                    <a:pt x="234" y="17013"/>
                    <a:pt x="1" y="22150"/>
                    <a:pt x="2002" y="27854"/>
                  </a:cubicBezTo>
                  <a:lnTo>
                    <a:pt x="2269" y="27720"/>
                  </a:lnTo>
                  <a:cubicBezTo>
                    <a:pt x="334" y="22150"/>
                    <a:pt x="568" y="17046"/>
                    <a:pt x="2936" y="12676"/>
                  </a:cubicBezTo>
                  <a:cubicBezTo>
                    <a:pt x="7906" y="3570"/>
                    <a:pt x="20716" y="367"/>
                    <a:pt x="20849" y="334"/>
                  </a:cubicBezTo>
                  <a:lnTo>
                    <a:pt x="207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7"/>
            <p:cNvSpPr/>
            <p:nvPr/>
          </p:nvSpPr>
          <p:spPr>
            <a:xfrm>
              <a:off x="10497675" y="6284950"/>
              <a:ext cx="446175" cy="944025"/>
            </a:xfrm>
            <a:custGeom>
              <a:avLst/>
              <a:gdLst/>
              <a:ahLst/>
              <a:cxnLst/>
              <a:rect l="l" t="t" r="r" b="b"/>
              <a:pathLst>
                <a:path w="17847" h="37761" extrusionOk="0">
                  <a:moveTo>
                    <a:pt x="234" y="0"/>
                  </a:moveTo>
                  <a:lnTo>
                    <a:pt x="0" y="267"/>
                  </a:lnTo>
                  <a:cubicBezTo>
                    <a:pt x="100" y="300"/>
                    <a:pt x="5838" y="5104"/>
                    <a:pt x="10107" y="12109"/>
                  </a:cubicBezTo>
                  <a:cubicBezTo>
                    <a:pt x="14010" y="18513"/>
                    <a:pt x="17479" y="28154"/>
                    <a:pt x="11508" y="37594"/>
                  </a:cubicBezTo>
                  <a:lnTo>
                    <a:pt x="11809" y="37761"/>
                  </a:lnTo>
                  <a:cubicBezTo>
                    <a:pt x="17846" y="28187"/>
                    <a:pt x="14344" y="18413"/>
                    <a:pt x="10341" y="11942"/>
                  </a:cubicBezTo>
                  <a:cubicBezTo>
                    <a:pt x="6071" y="4904"/>
                    <a:pt x="267" y="67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7"/>
            <p:cNvSpPr/>
            <p:nvPr/>
          </p:nvSpPr>
          <p:spPr>
            <a:xfrm>
              <a:off x="10662775" y="6354150"/>
              <a:ext cx="431175" cy="696375"/>
            </a:xfrm>
            <a:custGeom>
              <a:avLst/>
              <a:gdLst/>
              <a:ahLst/>
              <a:cxnLst/>
              <a:rect l="l" t="t" r="r" b="b"/>
              <a:pathLst>
                <a:path w="17247" h="27855" extrusionOk="0">
                  <a:moveTo>
                    <a:pt x="134" y="1"/>
                  </a:moveTo>
                  <a:lnTo>
                    <a:pt x="1" y="301"/>
                  </a:lnTo>
                  <a:cubicBezTo>
                    <a:pt x="34" y="334"/>
                    <a:pt x="5038" y="2536"/>
                    <a:pt x="9174" y="7039"/>
                  </a:cubicBezTo>
                  <a:cubicBezTo>
                    <a:pt x="12977" y="11175"/>
                    <a:pt x="16846" y="18080"/>
                    <a:pt x="13644" y="27721"/>
                  </a:cubicBezTo>
                  <a:lnTo>
                    <a:pt x="13978" y="27854"/>
                  </a:lnTo>
                  <a:cubicBezTo>
                    <a:pt x="17247" y="18047"/>
                    <a:pt x="13310" y="11009"/>
                    <a:pt x="9374" y="6772"/>
                  </a:cubicBezTo>
                  <a:cubicBezTo>
                    <a:pt x="5205" y="2269"/>
                    <a:pt x="168" y="34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7"/>
            <p:cNvSpPr/>
            <p:nvPr/>
          </p:nvSpPr>
          <p:spPr>
            <a:xfrm>
              <a:off x="10551875" y="6205725"/>
              <a:ext cx="708850" cy="949875"/>
            </a:xfrm>
            <a:custGeom>
              <a:avLst/>
              <a:gdLst/>
              <a:ahLst/>
              <a:cxnLst/>
              <a:rect l="l" t="t" r="r" b="b"/>
              <a:pathLst>
                <a:path w="28354" h="37995" extrusionOk="0">
                  <a:moveTo>
                    <a:pt x="101" y="0"/>
                  </a:moveTo>
                  <a:lnTo>
                    <a:pt x="0" y="334"/>
                  </a:lnTo>
                  <a:cubicBezTo>
                    <a:pt x="201" y="400"/>
                    <a:pt x="20849" y="6939"/>
                    <a:pt x="25919" y="20248"/>
                  </a:cubicBezTo>
                  <a:cubicBezTo>
                    <a:pt x="27987" y="25752"/>
                    <a:pt x="27153" y="31656"/>
                    <a:pt x="23451" y="37827"/>
                  </a:cubicBezTo>
                  <a:lnTo>
                    <a:pt x="23751" y="37994"/>
                  </a:lnTo>
                  <a:cubicBezTo>
                    <a:pt x="27520" y="31690"/>
                    <a:pt x="28354" y="25685"/>
                    <a:pt x="26253" y="20115"/>
                  </a:cubicBezTo>
                  <a:cubicBezTo>
                    <a:pt x="21116" y="6672"/>
                    <a:pt x="301" y="10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7"/>
            <p:cNvSpPr/>
            <p:nvPr/>
          </p:nvSpPr>
          <p:spPr>
            <a:xfrm>
              <a:off x="9904750" y="7358200"/>
              <a:ext cx="373625" cy="152100"/>
            </a:xfrm>
            <a:custGeom>
              <a:avLst/>
              <a:gdLst/>
              <a:ahLst/>
              <a:cxnLst/>
              <a:rect l="l" t="t" r="r" b="b"/>
              <a:pathLst>
                <a:path w="14945" h="6084" extrusionOk="0">
                  <a:moveTo>
                    <a:pt x="12809" y="1"/>
                  </a:moveTo>
                  <a:cubicBezTo>
                    <a:pt x="11151" y="1879"/>
                    <a:pt x="9440" y="2492"/>
                    <a:pt x="7914" y="2492"/>
                  </a:cubicBezTo>
                  <a:cubicBezTo>
                    <a:pt x="5050" y="2492"/>
                    <a:pt x="2836" y="334"/>
                    <a:pt x="2836" y="334"/>
                  </a:cubicBezTo>
                  <a:lnTo>
                    <a:pt x="2035" y="268"/>
                  </a:lnTo>
                  <a:lnTo>
                    <a:pt x="1501" y="168"/>
                  </a:lnTo>
                  <a:lnTo>
                    <a:pt x="0" y="1836"/>
                  </a:lnTo>
                  <a:cubicBezTo>
                    <a:pt x="1850" y="5027"/>
                    <a:pt x="4157" y="6084"/>
                    <a:pt x="6401" y="6084"/>
                  </a:cubicBezTo>
                  <a:cubicBezTo>
                    <a:pt x="10794" y="6084"/>
                    <a:pt x="14944" y="2036"/>
                    <a:pt x="14944" y="2036"/>
                  </a:cubicBezTo>
                  <a:lnTo>
                    <a:pt x="12809" y="1"/>
                  </a:ln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7"/>
            <p:cNvSpPr/>
            <p:nvPr/>
          </p:nvSpPr>
          <p:spPr>
            <a:xfrm>
              <a:off x="9722950" y="7207650"/>
              <a:ext cx="302750" cy="221625"/>
            </a:xfrm>
            <a:custGeom>
              <a:avLst/>
              <a:gdLst/>
              <a:ahLst/>
              <a:cxnLst/>
              <a:rect l="l" t="t" r="r" b="b"/>
              <a:pathLst>
                <a:path w="12110" h="8865" extrusionOk="0">
                  <a:moveTo>
                    <a:pt x="5656" y="1"/>
                  </a:moveTo>
                  <a:cubicBezTo>
                    <a:pt x="5626" y="1"/>
                    <a:pt x="5597" y="6"/>
                    <a:pt x="5571" y="19"/>
                  </a:cubicBezTo>
                  <a:cubicBezTo>
                    <a:pt x="4670" y="386"/>
                    <a:pt x="7973" y="5422"/>
                    <a:pt x="8073" y="5589"/>
                  </a:cubicBezTo>
                  <a:cubicBezTo>
                    <a:pt x="7920" y="5437"/>
                    <a:pt x="2946" y="1132"/>
                    <a:pt x="1532" y="1132"/>
                  </a:cubicBezTo>
                  <a:cubicBezTo>
                    <a:pt x="1399" y="1132"/>
                    <a:pt x="1298" y="1170"/>
                    <a:pt x="1235" y="1253"/>
                  </a:cubicBezTo>
                  <a:cubicBezTo>
                    <a:pt x="467" y="2220"/>
                    <a:pt x="7272" y="6023"/>
                    <a:pt x="7272" y="6023"/>
                  </a:cubicBezTo>
                  <a:cubicBezTo>
                    <a:pt x="7272" y="6023"/>
                    <a:pt x="3078" y="4782"/>
                    <a:pt x="1105" y="4782"/>
                  </a:cubicBezTo>
                  <a:cubicBezTo>
                    <a:pt x="509" y="4782"/>
                    <a:pt x="116" y="4895"/>
                    <a:pt x="100" y="5189"/>
                  </a:cubicBezTo>
                  <a:cubicBezTo>
                    <a:pt x="0" y="6423"/>
                    <a:pt x="7272" y="6757"/>
                    <a:pt x="7272" y="6757"/>
                  </a:cubicBezTo>
                  <a:cubicBezTo>
                    <a:pt x="7272" y="6757"/>
                    <a:pt x="1568" y="7557"/>
                    <a:pt x="1835" y="8558"/>
                  </a:cubicBezTo>
                  <a:cubicBezTo>
                    <a:pt x="1901" y="8779"/>
                    <a:pt x="2203" y="8865"/>
                    <a:pt x="2633" y="8865"/>
                  </a:cubicBezTo>
                  <a:cubicBezTo>
                    <a:pt x="4152" y="8865"/>
                    <a:pt x="7272" y="7791"/>
                    <a:pt x="7272" y="7791"/>
                  </a:cubicBezTo>
                  <a:cubicBezTo>
                    <a:pt x="7306" y="7791"/>
                    <a:pt x="7306" y="7858"/>
                    <a:pt x="7306" y="7858"/>
                  </a:cubicBezTo>
                  <a:cubicBezTo>
                    <a:pt x="7306" y="7858"/>
                    <a:pt x="7807" y="8112"/>
                    <a:pt x="8392" y="8112"/>
                  </a:cubicBezTo>
                  <a:cubicBezTo>
                    <a:pt x="9062" y="8112"/>
                    <a:pt x="9841" y="7780"/>
                    <a:pt x="10108" y="6356"/>
                  </a:cubicBezTo>
                  <a:cubicBezTo>
                    <a:pt x="10108" y="6356"/>
                    <a:pt x="12109" y="3788"/>
                    <a:pt x="11008" y="3588"/>
                  </a:cubicBezTo>
                  <a:cubicBezTo>
                    <a:pt x="10969" y="3580"/>
                    <a:pt x="10931" y="3577"/>
                    <a:pt x="10893" y="3577"/>
                  </a:cubicBezTo>
                  <a:cubicBezTo>
                    <a:pt x="9905" y="3577"/>
                    <a:pt x="9440" y="6023"/>
                    <a:pt x="9440" y="6023"/>
                  </a:cubicBezTo>
                  <a:cubicBezTo>
                    <a:pt x="9440" y="6023"/>
                    <a:pt x="6618" y="1"/>
                    <a:pt x="5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7"/>
            <p:cNvSpPr/>
            <p:nvPr/>
          </p:nvSpPr>
          <p:spPr>
            <a:xfrm>
              <a:off x="10047350" y="7580025"/>
              <a:ext cx="206825" cy="163250"/>
            </a:xfrm>
            <a:custGeom>
              <a:avLst/>
              <a:gdLst/>
              <a:ahLst/>
              <a:cxnLst/>
              <a:rect l="l" t="t" r="r" b="b"/>
              <a:pathLst>
                <a:path w="8273" h="6530" extrusionOk="0">
                  <a:moveTo>
                    <a:pt x="6171" y="1"/>
                  </a:moveTo>
                  <a:cubicBezTo>
                    <a:pt x="0" y="668"/>
                    <a:pt x="334" y="5738"/>
                    <a:pt x="334" y="5738"/>
                  </a:cubicBezTo>
                  <a:cubicBezTo>
                    <a:pt x="1672" y="6298"/>
                    <a:pt x="2785" y="6529"/>
                    <a:pt x="3710" y="6529"/>
                  </a:cubicBezTo>
                  <a:cubicBezTo>
                    <a:pt x="8136" y="6529"/>
                    <a:pt x="8273" y="1235"/>
                    <a:pt x="8273" y="1235"/>
                  </a:cubicBezTo>
                  <a:lnTo>
                    <a:pt x="61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7"/>
            <p:cNvSpPr/>
            <p:nvPr/>
          </p:nvSpPr>
          <p:spPr>
            <a:xfrm>
              <a:off x="10075700" y="7575875"/>
              <a:ext cx="116775" cy="153450"/>
            </a:xfrm>
            <a:custGeom>
              <a:avLst/>
              <a:gdLst/>
              <a:ahLst/>
              <a:cxnLst/>
              <a:rect l="l" t="t" r="r" b="b"/>
              <a:pathLst>
                <a:path w="4671" h="6138" extrusionOk="0">
                  <a:moveTo>
                    <a:pt x="4504" y="0"/>
                  </a:moveTo>
                  <a:cubicBezTo>
                    <a:pt x="4337" y="134"/>
                    <a:pt x="0" y="2502"/>
                    <a:pt x="501" y="6138"/>
                  </a:cubicBezTo>
                  <a:lnTo>
                    <a:pt x="834" y="6071"/>
                  </a:lnTo>
                  <a:cubicBezTo>
                    <a:pt x="367" y="2702"/>
                    <a:pt x="4637" y="334"/>
                    <a:pt x="4670" y="300"/>
                  </a:cubicBezTo>
                  <a:lnTo>
                    <a:pt x="4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7"/>
            <p:cNvSpPr/>
            <p:nvPr/>
          </p:nvSpPr>
          <p:spPr>
            <a:xfrm>
              <a:off x="10147425" y="7590050"/>
              <a:ext cx="60900" cy="127600"/>
            </a:xfrm>
            <a:custGeom>
              <a:avLst/>
              <a:gdLst/>
              <a:ahLst/>
              <a:cxnLst/>
              <a:rect l="l" t="t" r="r" b="b"/>
              <a:pathLst>
                <a:path w="2436" h="5104" extrusionOk="0">
                  <a:moveTo>
                    <a:pt x="2268" y="0"/>
                  </a:moveTo>
                  <a:cubicBezTo>
                    <a:pt x="2168" y="100"/>
                    <a:pt x="0" y="1568"/>
                    <a:pt x="167" y="3102"/>
                  </a:cubicBezTo>
                  <a:cubicBezTo>
                    <a:pt x="267" y="3903"/>
                    <a:pt x="968" y="4603"/>
                    <a:pt x="2302" y="5104"/>
                  </a:cubicBezTo>
                  <a:lnTo>
                    <a:pt x="2369" y="4804"/>
                  </a:lnTo>
                  <a:cubicBezTo>
                    <a:pt x="1168" y="4337"/>
                    <a:pt x="534" y="3770"/>
                    <a:pt x="467" y="3069"/>
                  </a:cubicBezTo>
                  <a:cubicBezTo>
                    <a:pt x="334" y="1735"/>
                    <a:pt x="2369" y="300"/>
                    <a:pt x="2435" y="300"/>
                  </a:cubicBezTo>
                  <a:lnTo>
                    <a:pt x="2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7"/>
            <p:cNvSpPr/>
            <p:nvPr/>
          </p:nvSpPr>
          <p:spPr>
            <a:xfrm>
              <a:off x="10161600" y="7642575"/>
              <a:ext cx="80900" cy="42550"/>
            </a:xfrm>
            <a:custGeom>
              <a:avLst/>
              <a:gdLst/>
              <a:ahLst/>
              <a:cxnLst/>
              <a:rect l="l" t="t" r="r" b="b"/>
              <a:pathLst>
                <a:path w="3236" h="1702" extrusionOk="0">
                  <a:moveTo>
                    <a:pt x="134" y="1"/>
                  </a:moveTo>
                  <a:lnTo>
                    <a:pt x="0" y="301"/>
                  </a:lnTo>
                  <a:lnTo>
                    <a:pt x="3069" y="1702"/>
                  </a:lnTo>
                  <a:lnTo>
                    <a:pt x="3236" y="1402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7"/>
            <p:cNvSpPr/>
            <p:nvPr/>
          </p:nvSpPr>
          <p:spPr>
            <a:xfrm>
              <a:off x="10177450" y="7623400"/>
              <a:ext cx="73400" cy="24200"/>
            </a:xfrm>
            <a:custGeom>
              <a:avLst/>
              <a:gdLst/>
              <a:ahLst/>
              <a:cxnLst/>
              <a:rect l="l" t="t" r="r" b="b"/>
              <a:pathLst>
                <a:path w="2936" h="968" extrusionOk="0">
                  <a:moveTo>
                    <a:pt x="67" y="0"/>
                  </a:moveTo>
                  <a:lnTo>
                    <a:pt x="0" y="334"/>
                  </a:lnTo>
                  <a:lnTo>
                    <a:pt x="2835" y="968"/>
                  </a:lnTo>
                  <a:lnTo>
                    <a:pt x="2935" y="66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7"/>
            <p:cNvSpPr/>
            <p:nvPr/>
          </p:nvSpPr>
          <p:spPr>
            <a:xfrm>
              <a:off x="10233150" y="7617550"/>
              <a:ext cx="216175" cy="192800"/>
            </a:xfrm>
            <a:custGeom>
              <a:avLst/>
              <a:gdLst/>
              <a:ahLst/>
              <a:cxnLst/>
              <a:rect l="l" t="t" r="r" b="b"/>
              <a:pathLst>
                <a:path w="8647" h="7712" extrusionOk="0">
                  <a:moveTo>
                    <a:pt x="1675" y="1"/>
                  </a:moveTo>
                  <a:cubicBezTo>
                    <a:pt x="1547" y="33"/>
                    <a:pt x="0" y="7711"/>
                    <a:pt x="7113" y="7711"/>
                  </a:cubicBezTo>
                  <a:cubicBezTo>
                    <a:pt x="7399" y="7711"/>
                    <a:pt x="7698" y="7699"/>
                    <a:pt x="8013" y="7673"/>
                  </a:cubicBezTo>
                  <a:cubicBezTo>
                    <a:pt x="8013" y="7673"/>
                    <a:pt x="8646" y="3704"/>
                    <a:pt x="4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7"/>
            <p:cNvSpPr/>
            <p:nvPr/>
          </p:nvSpPr>
          <p:spPr>
            <a:xfrm>
              <a:off x="10328375" y="7612550"/>
              <a:ext cx="101775" cy="192675"/>
            </a:xfrm>
            <a:custGeom>
              <a:avLst/>
              <a:gdLst/>
              <a:ahLst/>
              <a:cxnLst/>
              <a:rect l="l" t="t" r="r" b="b"/>
              <a:pathLst>
                <a:path w="4071" h="7707" extrusionOk="0">
                  <a:moveTo>
                    <a:pt x="234" y="1"/>
                  </a:moveTo>
                  <a:lnTo>
                    <a:pt x="1" y="234"/>
                  </a:lnTo>
                  <a:cubicBezTo>
                    <a:pt x="34" y="268"/>
                    <a:pt x="3703" y="3937"/>
                    <a:pt x="2002" y="7573"/>
                  </a:cubicBezTo>
                  <a:lnTo>
                    <a:pt x="2269" y="7706"/>
                  </a:lnTo>
                  <a:cubicBezTo>
                    <a:pt x="4070" y="3870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7"/>
            <p:cNvSpPr/>
            <p:nvPr/>
          </p:nvSpPr>
          <p:spPr>
            <a:xfrm>
              <a:off x="10287525" y="7615050"/>
              <a:ext cx="70075" cy="120950"/>
            </a:xfrm>
            <a:custGeom>
              <a:avLst/>
              <a:gdLst/>
              <a:ahLst/>
              <a:cxnLst/>
              <a:rect l="l" t="t" r="r" b="b"/>
              <a:pathLst>
                <a:path w="2803" h="4838" extrusionOk="0">
                  <a:moveTo>
                    <a:pt x="968" y="1"/>
                  </a:moveTo>
                  <a:lnTo>
                    <a:pt x="734" y="268"/>
                  </a:lnTo>
                  <a:cubicBezTo>
                    <a:pt x="767" y="268"/>
                    <a:pt x="2435" y="1836"/>
                    <a:pt x="2135" y="3103"/>
                  </a:cubicBezTo>
                  <a:cubicBezTo>
                    <a:pt x="1968" y="3737"/>
                    <a:pt x="1234" y="4237"/>
                    <a:pt x="0" y="4504"/>
                  </a:cubicBezTo>
                  <a:lnTo>
                    <a:pt x="67" y="4838"/>
                  </a:lnTo>
                  <a:cubicBezTo>
                    <a:pt x="1468" y="4504"/>
                    <a:pt x="2235" y="3970"/>
                    <a:pt x="2402" y="3170"/>
                  </a:cubicBezTo>
                  <a:cubicBezTo>
                    <a:pt x="2802" y="1735"/>
                    <a:pt x="1034" y="10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7"/>
            <p:cNvSpPr/>
            <p:nvPr/>
          </p:nvSpPr>
          <p:spPr>
            <a:xfrm>
              <a:off x="10265825" y="7656750"/>
              <a:ext cx="72575" cy="28375"/>
            </a:xfrm>
            <a:custGeom>
              <a:avLst/>
              <a:gdLst/>
              <a:ahLst/>
              <a:cxnLst/>
              <a:rect l="l" t="t" r="r" b="b"/>
              <a:pathLst>
                <a:path w="2903" h="1135" extrusionOk="0">
                  <a:moveTo>
                    <a:pt x="2803" y="1"/>
                  </a:moveTo>
                  <a:lnTo>
                    <a:pt x="1" y="835"/>
                  </a:lnTo>
                  <a:lnTo>
                    <a:pt x="101" y="1135"/>
                  </a:lnTo>
                  <a:lnTo>
                    <a:pt x="2903" y="334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7"/>
            <p:cNvSpPr/>
            <p:nvPr/>
          </p:nvSpPr>
          <p:spPr>
            <a:xfrm>
              <a:off x="10268325" y="7635075"/>
              <a:ext cx="55075" cy="22550"/>
            </a:xfrm>
            <a:custGeom>
              <a:avLst/>
              <a:gdLst/>
              <a:ahLst/>
              <a:cxnLst/>
              <a:rect l="l" t="t" r="r" b="b"/>
              <a:pathLst>
                <a:path w="2203" h="902" extrusionOk="0">
                  <a:moveTo>
                    <a:pt x="2136" y="0"/>
                  </a:moveTo>
                  <a:lnTo>
                    <a:pt x="1" y="568"/>
                  </a:lnTo>
                  <a:lnTo>
                    <a:pt x="68" y="901"/>
                  </a:lnTo>
                  <a:lnTo>
                    <a:pt x="2203" y="334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7"/>
            <p:cNvSpPr/>
            <p:nvPr/>
          </p:nvSpPr>
          <p:spPr>
            <a:xfrm>
              <a:off x="10126575" y="7284000"/>
              <a:ext cx="392800" cy="303575"/>
            </a:xfrm>
            <a:custGeom>
              <a:avLst/>
              <a:gdLst/>
              <a:ahLst/>
              <a:cxnLst/>
              <a:rect l="l" t="t" r="r" b="b"/>
              <a:pathLst>
                <a:path w="15712" h="12143" extrusionOk="0">
                  <a:moveTo>
                    <a:pt x="6105" y="0"/>
                  </a:moveTo>
                  <a:lnTo>
                    <a:pt x="1535" y="4203"/>
                  </a:lnTo>
                  <a:cubicBezTo>
                    <a:pt x="1535" y="4203"/>
                    <a:pt x="1768" y="5204"/>
                    <a:pt x="2669" y="5804"/>
                  </a:cubicBezTo>
                  <a:lnTo>
                    <a:pt x="0" y="10207"/>
                  </a:lnTo>
                  <a:lnTo>
                    <a:pt x="14777" y="12142"/>
                  </a:lnTo>
                  <a:lnTo>
                    <a:pt x="15678" y="9874"/>
                  </a:lnTo>
                  <a:lnTo>
                    <a:pt x="13977" y="7539"/>
                  </a:lnTo>
                  <a:cubicBezTo>
                    <a:pt x="15311" y="6805"/>
                    <a:pt x="15678" y="5504"/>
                    <a:pt x="15711" y="5471"/>
                  </a:cubicBezTo>
                  <a:lnTo>
                    <a:pt x="9107" y="400"/>
                  </a:lnTo>
                  <a:cubicBezTo>
                    <a:pt x="9107" y="400"/>
                    <a:pt x="8539" y="1285"/>
                    <a:pt x="7728" y="1285"/>
                  </a:cubicBezTo>
                  <a:cubicBezTo>
                    <a:pt x="7249" y="1285"/>
                    <a:pt x="6686" y="977"/>
                    <a:pt x="6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7"/>
            <p:cNvSpPr/>
            <p:nvPr/>
          </p:nvSpPr>
          <p:spPr>
            <a:xfrm>
              <a:off x="10123225" y="7327350"/>
              <a:ext cx="134300" cy="215175"/>
            </a:xfrm>
            <a:custGeom>
              <a:avLst/>
              <a:gdLst/>
              <a:ahLst/>
              <a:cxnLst/>
              <a:rect l="l" t="t" r="r" b="b"/>
              <a:pathLst>
                <a:path w="5372" h="8607" extrusionOk="0">
                  <a:moveTo>
                    <a:pt x="5071" y="1"/>
                  </a:moveTo>
                  <a:lnTo>
                    <a:pt x="1" y="8440"/>
                  </a:lnTo>
                  <a:lnTo>
                    <a:pt x="268" y="8607"/>
                  </a:lnTo>
                  <a:lnTo>
                    <a:pt x="5371" y="167"/>
                  </a:lnTo>
                  <a:lnTo>
                    <a:pt x="5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7"/>
            <p:cNvSpPr/>
            <p:nvPr/>
          </p:nvSpPr>
          <p:spPr>
            <a:xfrm>
              <a:off x="9966450" y="7420850"/>
              <a:ext cx="717650" cy="222475"/>
            </a:xfrm>
            <a:custGeom>
              <a:avLst/>
              <a:gdLst/>
              <a:ahLst/>
              <a:cxnLst/>
              <a:rect l="l" t="t" r="r" b="b"/>
              <a:pathLst>
                <a:path w="28706" h="8899" extrusionOk="0">
                  <a:moveTo>
                    <a:pt x="2983" y="0"/>
                  </a:moveTo>
                  <a:cubicBezTo>
                    <a:pt x="2804" y="0"/>
                    <a:pt x="2632" y="10"/>
                    <a:pt x="2469" y="30"/>
                  </a:cubicBezTo>
                  <a:cubicBezTo>
                    <a:pt x="1" y="330"/>
                    <a:pt x="234" y="7035"/>
                    <a:pt x="13043" y="8603"/>
                  </a:cubicBezTo>
                  <a:cubicBezTo>
                    <a:pt x="14678" y="8807"/>
                    <a:pt x="16156" y="8898"/>
                    <a:pt x="17485" y="8898"/>
                  </a:cubicBezTo>
                  <a:cubicBezTo>
                    <a:pt x="26573" y="8898"/>
                    <a:pt x="28706" y="4628"/>
                    <a:pt x="26320" y="2999"/>
                  </a:cubicBezTo>
                  <a:cubicBezTo>
                    <a:pt x="25705" y="2577"/>
                    <a:pt x="25044" y="2413"/>
                    <a:pt x="24386" y="2413"/>
                  </a:cubicBezTo>
                  <a:cubicBezTo>
                    <a:pt x="22077" y="2413"/>
                    <a:pt x="19815" y="4433"/>
                    <a:pt x="19815" y="4433"/>
                  </a:cubicBezTo>
                  <a:lnTo>
                    <a:pt x="13877" y="4767"/>
                  </a:lnTo>
                  <a:lnTo>
                    <a:pt x="13410" y="3599"/>
                  </a:lnTo>
                  <a:lnTo>
                    <a:pt x="10375" y="4166"/>
                  </a:lnTo>
                  <a:cubicBezTo>
                    <a:pt x="9317" y="1895"/>
                    <a:pt x="5471" y="0"/>
                    <a:pt x="29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7"/>
            <p:cNvSpPr/>
            <p:nvPr/>
          </p:nvSpPr>
          <p:spPr>
            <a:xfrm>
              <a:off x="10172425" y="7441600"/>
              <a:ext cx="354450" cy="160150"/>
            </a:xfrm>
            <a:custGeom>
              <a:avLst/>
              <a:gdLst/>
              <a:ahLst/>
              <a:cxnLst/>
              <a:rect l="l" t="t" r="r" b="b"/>
              <a:pathLst>
                <a:path w="14178" h="6406" extrusionOk="0">
                  <a:moveTo>
                    <a:pt x="3970" y="1"/>
                  </a:moveTo>
                  <a:cubicBezTo>
                    <a:pt x="3970" y="1"/>
                    <a:pt x="601" y="1335"/>
                    <a:pt x="1" y="4504"/>
                  </a:cubicBezTo>
                  <a:lnTo>
                    <a:pt x="3904" y="6405"/>
                  </a:lnTo>
                  <a:lnTo>
                    <a:pt x="5004" y="4237"/>
                  </a:lnTo>
                  <a:cubicBezTo>
                    <a:pt x="5004" y="4237"/>
                    <a:pt x="5590" y="5475"/>
                    <a:pt x="6204" y="5475"/>
                  </a:cubicBezTo>
                  <a:cubicBezTo>
                    <a:pt x="6457" y="5475"/>
                    <a:pt x="6715" y="5265"/>
                    <a:pt x="6939" y="4671"/>
                  </a:cubicBezTo>
                  <a:cubicBezTo>
                    <a:pt x="6939" y="4671"/>
                    <a:pt x="8744" y="5774"/>
                    <a:pt x="10552" y="5774"/>
                  </a:cubicBezTo>
                  <a:cubicBezTo>
                    <a:pt x="11502" y="5774"/>
                    <a:pt x="12454" y="5468"/>
                    <a:pt x="13144" y="4537"/>
                  </a:cubicBezTo>
                  <a:cubicBezTo>
                    <a:pt x="14178" y="3170"/>
                    <a:pt x="13777" y="1602"/>
                    <a:pt x="13177" y="401"/>
                  </a:cubicBezTo>
                  <a:lnTo>
                    <a:pt x="13177" y="401"/>
                  </a:lnTo>
                  <a:cubicBezTo>
                    <a:pt x="12677" y="1001"/>
                    <a:pt x="11909" y="1602"/>
                    <a:pt x="10642" y="1769"/>
                  </a:cubicBezTo>
                  <a:cubicBezTo>
                    <a:pt x="10420" y="2561"/>
                    <a:pt x="9897" y="3444"/>
                    <a:pt x="8844" y="3444"/>
                  </a:cubicBezTo>
                  <a:cubicBezTo>
                    <a:pt x="8788" y="3444"/>
                    <a:pt x="8732" y="3441"/>
                    <a:pt x="8674" y="3436"/>
                  </a:cubicBezTo>
                  <a:cubicBezTo>
                    <a:pt x="6572" y="3270"/>
                    <a:pt x="3970" y="1"/>
                    <a:pt x="3970" y="1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7"/>
            <p:cNvSpPr/>
            <p:nvPr/>
          </p:nvSpPr>
          <p:spPr>
            <a:xfrm>
              <a:off x="10358400" y="7359050"/>
              <a:ext cx="165975" cy="132625"/>
            </a:xfrm>
            <a:custGeom>
              <a:avLst/>
              <a:gdLst/>
              <a:ahLst/>
              <a:cxnLst/>
              <a:rect l="l" t="t" r="r" b="b"/>
              <a:pathLst>
                <a:path w="6639" h="5305" extrusionOk="0">
                  <a:moveTo>
                    <a:pt x="334" y="0"/>
                  </a:moveTo>
                  <a:lnTo>
                    <a:pt x="1" y="67"/>
                  </a:lnTo>
                  <a:lnTo>
                    <a:pt x="1535" y="5237"/>
                  </a:lnTo>
                  <a:lnTo>
                    <a:pt x="1668" y="5237"/>
                  </a:lnTo>
                  <a:cubicBezTo>
                    <a:pt x="1969" y="5304"/>
                    <a:pt x="2235" y="5304"/>
                    <a:pt x="2502" y="5304"/>
                  </a:cubicBezTo>
                  <a:cubicBezTo>
                    <a:pt x="5705" y="5304"/>
                    <a:pt x="6572" y="2569"/>
                    <a:pt x="6639" y="2569"/>
                  </a:cubicBezTo>
                  <a:lnTo>
                    <a:pt x="6305" y="2502"/>
                  </a:lnTo>
                  <a:cubicBezTo>
                    <a:pt x="6243" y="2502"/>
                    <a:pt x="5489" y="4982"/>
                    <a:pt x="2542" y="4982"/>
                  </a:cubicBezTo>
                  <a:cubicBezTo>
                    <a:pt x="2319" y="4982"/>
                    <a:pt x="2084" y="4968"/>
                    <a:pt x="1835" y="4937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7"/>
            <p:cNvSpPr/>
            <p:nvPr/>
          </p:nvSpPr>
          <p:spPr>
            <a:xfrm>
              <a:off x="10239150" y="7513325"/>
              <a:ext cx="60900" cy="75900"/>
            </a:xfrm>
            <a:custGeom>
              <a:avLst/>
              <a:gdLst/>
              <a:ahLst/>
              <a:cxnLst/>
              <a:rect l="l" t="t" r="r" b="b"/>
              <a:pathLst>
                <a:path w="2436" h="3036" extrusionOk="0">
                  <a:moveTo>
                    <a:pt x="2335" y="0"/>
                  </a:moveTo>
                  <a:cubicBezTo>
                    <a:pt x="668" y="467"/>
                    <a:pt x="67" y="2869"/>
                    <a:pt x="0" y="2969"/>
                  </a:cubicBezTo>
                  <a:lnTo>
                    <a:pt x="334" y="3036"/>
                  </a:lnTo>
                  <a:cubicBezTo>
                    <a:pt x="334" y="3002"/>
                    <a:pt x="968" y="701"/>
                    <a:pt x="2436" y="334"/>
                  </a:cubicBezTo>
                  <a:lnTo>
                    <a:pt x="2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7"/>
            <p:cNvSpPr/>
            <p:nvPr/>
          </p:nvSpPr>
          <p:spPr>
            <a:xfrm>
              <a:off x="10218300" y="7499975"/>
              <a:ext cx="69250" cy="79250"/>
            </a:xfrm>
            <a:custGeom>
              <a:avLst/>
              <a:gdLst/>
              <a:ahLst/>
              <a:cxnLst/>
              <a:rect l="l" t="t" r="r" b="b"/>
              <a:pathLst>
                <a:path w="2770" h="3170" extrusionOk="0">
                  <a:moveTo>
                    <a:pt x="2636" y="1"/>
                  </a:moveTo>
                  <a:cubicBezTo>
                    <a:pt x="234" y="835"/>
                    <a:pt x="1" y="3069"/>
                    <a:pt x="1" y="3103"/>
                  </a:cubicBezTo>
                  <a:lnTo>
                    <a:pt x="334" y="3170"/>
                  </a:lnTo>
                  <a:cubicBezTo>
                    <a:pt x="334" y="3069"/>
                    <a:pt x="501" y="1068"/>
                    <a:pt x="2769" y="334"/>
                  </a:cubicBezTo>
                  <a:lnTo>
                    <a:pt x="26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7"/>
            <p:cNvSpPr/>
            <p:nvPr/>
          </p:nvSpPr>
          <p:spPr>
            <a:xfrm>
              <a:off x="10194950" y="7479125"/>
              <a:ext cx="77575" cy="88425"/>
            </a:xfrm>
            <a:custGeom>
              <a:avLst/>
              <a:gdLst/>
              <a:ahLst/>
              <a:cxnLst/>
              <a:rect l="l" t="t" r="r" b="b"/>
              <a:pathLst>
                <a:path w="3103" h="3537" extrusionOk="0">
                  <a:moveTo>
                    <a:pt x="3069" y="1"/>
                  </a:moveTo>
                  <a:cubicBezTo>
                    <a:pt x="568" y="234"/>
                    <a:pt x="1" y="3436"/>
                    <a:pt x="1" y="3503"/>
                  </a:cubicBezTo>
                  <a:lnTo>
                    <a:pt x="334" y="3537"/>
                  </a:lnTo>
                  <a:cubicBezTo>
                    <a:pt x="334" y="3503"/>
                    <a:pt x="834" y="534"/>
                    <a:pt x="3103" y="334"/>
                  </a:cubicBezTo>
                  <a:lnTo>
                    <a:pt x="30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7"/>
            <p:cNvSpPr/>
            <p:nvPr/>
          </p:nvSpPr>
          <p:spPr>
            <a:xfrm>
              <a:off x="10551875" y="7509975"/>
              <a:ext cx="107600" cy="266900"/>
            </a:xfrm>
            <a:custGeom>
              <a:avLst/>
              <a:gdLst/>
              <a:ahLst/>
              <a:cxnLst/>
              <a:rect l="l" t="t" r="r" b="b"/>
              <a:pathLst>
                <a:path w="4304" h="10676" extrusionOk="0">
                  <a:moveTo>
                    <a:pt x="2402" y="1"/>
                  </a:moveTo>
                  <a:lnTo>
                    <a:pt x="0" y="501"/>
                  </a:lnTo>
                  <a:lnTo>
                    <a:pt x="3403" y="10675"/>
                  </a:lnTo>
                  <a:lnTo>
                    <a:pt x="4304" y="10175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7"/>
            <p:cNvSpPr/>
            <p:nvPr/>
          </p:nvSpPr>
          <p:spPr>
            <a:xfrm>
              <a:off x="10754525" y="7468300"/>
              <a:ext cx="192650" cy="265200"/>
            </a:xfrm>
            <a:custGeom>
              <a:avLst/>
              <a:gdLst/>
              <a:ahLst/>
              <a:cxnLst/>
              <a:rect l="l" t="t" r="r" b="b"/>
              <a:pathLst>
                <a:path w="7706" h="10608" extrusionOk="0">
                  <a:moveTo>
                    <a:pt x="5504" y="0"/>
                  </a:moveTo>
                  <a:lnTo>
                    <a:pt x="0" y="10608"/>
                  </a:lnTo>
                  <a:lnTo>
                    <a:pt x="968" y="10608"/>
                  </a:lnTo>
                  <a:lnTo>
                    <a:pt x="7706" y="1101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7"/>
            <p:cNvSpPr/>
            <p:nvPr/>
          </p:nvSpPr>
          <p:spPr>
            <a:xfrm>
              <a:off x="10664450" y="7471625"/>
              <a:ext cx="65900" cy="286900"/>
            </a:xfrm>
            <a:custGeom>
              <a:avLst/>
              <a:gdLst/>
              <a:ahLst/>
              <a:cxnLst/>
              <a:rect l="l" t="t" r="r" b="b"/>
              <a:pathLst>
                <a:path w="2636" h="11476" extrusionOk="0">
                  <a:moveTo>
                    <a:pt x="2636" y="0"/>
                  </a:moveTo>
                  <a:lnTo>
                    <a:pt x="1" y="334"/>
                  </a:lnTo>
                  <a:cubicBezTo>
                    <a:pt x="1" y="334"/>
                    <a:pt x="67" y="11375"/>
                    <a:pt x="1" y="11475"/>
                  </a:cubicBezTo>
                  <a:lnTo>
                    <a:pt x="935" y="11475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7"/>
            <p:cNvSpPr/>
            <p:nvPr/>
          </p:nvSpPr>
          <p:spPr>
            <a:xfrm>
              <a:off x="10709475" y="7492475"/>
              <a:ext cx="115950" cy="262700"/>
            </a:xfrm>
            <a:custGeom>
              <a:avLst/>
              <a:gdLst/>
              <a:ahLst/>
              <a:cxnLst/>
              <a:rect l="l" t="t" r="r" b="b"/>
              <a:pathLst>
                <a:path w="4638" h="10508" extrusionOk="0">
                  <a:moveTo>
                    <a:pt x="2036" y="0"/>
                  </a:moveTo>
                  <a:lnTo>
                    <a:pt x="1" y="10508"/>
                  </a:lnTo>
                  <a:lnTo>
                    <a:pt x="1002" y="10508"/>
                  </a:lnTo>
                  <a:lnTo>
                    <a:pt x="4638" y="534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7"/>
            <p:cNvSpPr/>
            <p:nvPr/>
          </p:nvSpPr>
          <p:spPr>
            <a:xfrm>
              <a:off x="10500175" y="7684275"/>
              <a:ext cx="418650" cy="334500"/>
            </a:xfrm>
            <a:custGeom>
              <a:avLst/>
              <a:gdLst/>
              <a:ahLst/>
              <a:cxnLst/>
              <a:rect l="l" t="t" r="r" b="b"/>
              <a:pathLst>
                <a:path w="16746" h="13380" extrusionOk="0">
                  <a:moveTo>
                    <a:pt x="12709" y="1"/>
                  </a:moveTo>
                  <a:cubicBezTo>
                    <a:pt x="10135" y="1731"/>
                    <a:pt x="8289" y="2242"/>
                    <a:pt x="7006" y="2242"/>
                  </a:cubicBezTo>
                  <a:cubicBezTo>
                    <a:pt x="5147" y="2242"/>
                    <a:pt x="4470" y="1168"/>
                    <a:pt x="4470" y="1168"/>
                  </a:cubicBezTo>
                  <a:lnTo>
                    <a:pt x="0" y="10708"/>
                  </a:lnTo>
                  <a:cubicBezTo>
                    <a:pt x="2924" y="12700"/>
                    <a:pt x="5680" y="13379"/>
                    <a:pt x="8079" y="13379"/>
                  </a:cubicBezTo>
                  <a:cubicBezTo>
                    <a:pt x="13235" y="13379"/>
                    <a:pt x="16746" y="10241"/>
                    <a:pt x="16746" y="10241"/>
                  </a:cubicBezTo>
                  <a:lnTo>
                    <a:pt x="12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7"/>
            <p:cNvSpPr/>
            <p:nvPr/>
          </p:nvSpPr>
          <p:spPr>
            <a:xfrm>
              <a:off x="10591900" y="7710125"/>
              <a:ext cx="241025" cy="71750"/>
            </a:xfrm>
            <a:custGeom>
              <a:avLst/>
              <a:gdLst/>
              <a:ahLst/>
              <a:cxnLst/>
              <a:rect l="l" t="t" r="r" b="b"/>
              <a:pathLst>
                <a:path w="9641" h="2870" extrusionOk="0">
                  <a:moveTo>
                    <a:pt x="9374" y="1"/>
                  </a:moveTo>
                  <a:cubicBezTo>
                    <a:pt x="7553" y="1991"/>
                    <a:pt x="5666" y="2572"/>
                    <a:pt x="4081" y="2572"/>
                  </a:cubicBezTo>
                  <a:cubicBezTo>
                    <a:pt x="1919" y="2572"/>
                    <a:pt x="316" y="1493"/>
                    <a:pt x="201" y="1435"/>
                  </a:cubicBezTo>
                  <a:lnTo>
                    <a:pt x="1" y="1702"/>
                  </a:lnTo>
                  <a:cubicBezTo>
                    <a:pt x="34" y="1702"/>
                    <a:pt x="1735" y="2869"/>
                    <a:pt x="4070" y="2869"/>
                  </a:cubicBezTo>
                  <a:cubicBezTo>
                    <a:pt x="5738" y="2869"/>
                    <a:pt x="7739" y="2302"/>
                    <a:pt x="9641" y="201"/>
                  </a:cubicBezTo>
                  <a:lnTo>
                    <a:pt x="93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7"/>
            <p:cNvSpPr/>
            <p:nvPr/>
          </p:nvSpPr>
          <p:spPr>
            <a:xfrm>
              <a:off x="10583575" y="7735150"/>
              <a:ext cx="258525" cy="79250"/>
            </a:xfrm>
            <a:custGeom>
              <a:avLst/>
              <a:gdLst/>
              <a:ahLst/>
              <a:cxnLst/>
              <a:rect l="l" t="t" r="r" b="b"/>
              <a:pathLst>
                <a:path w="10341" h="3170" extrusionOk="0">
                  <a:moveTo>
                    <a:pt x="10074" y="0"/>
                  </a:moveTo>
                  <a:cubicBezTo>
                    <a:pt x="8173" y="2196"/>
                    <a:pt x="6154" y="2842"/>
                    <a:pt x="4440" y="2842"/>
                  </a:cubicBezTo>
                  <a:cubicBezTo>
                    <a:pt x="2092" y="2842"/>
                    <a:pt x="316" y="1631"/>
                    <a:pt x="200" y="1535"/>
                  </a:cubicBezTo>
                  <a:lnTo>
                    <a:pt x="0" y="1835"/>
                  </a:lnTo>
                  <a:cubicBezTo>
                    <a:pt x="33" y="1868"/>
                    <a:pt x="1901" y="3169"/>
                    <a:pt x="4470" y="3169"/>
                  </a:cubicBezTo>
                  <a:cubicBezTo>
                    <a:pt x="6305" y="3169"/>
                    <a:pt x="8373" y="2502"/>
                    <a:pt x="10341" y="200"/>
                  </a:cubicBezTo>
                  <a:lnTo>
                    <a:pt x="100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7"/>
            <p:cNvSpPr/>
            <p:nvPr/>
          </p:nvSpPr>
          <p:spPr>
            <a:xfrm>
              <a:off x="10510175" y="7901925"/>
              <a:ext cx="399475" cy="95925"/>
            </a:xfrm>
            <a:custGeom>
              <a:avLst/>
              <a:gdLst/>
              <a:ahLst/>
              <a:cxnLst/>
              <a:rect l="l" t="t" r="r" b="b"/>
              <a:pathLst>
                <a:path w="15979" h="3837" extrusionOk="0">
                  <a:moveTo>
                    <a:pt x="15745" y="1"/>
                  </a:moveTo>
                  <a:cubicBezTo>
                    <a:pt x="12974" y="2651"/>
                    <a:pt x="10190" y="3500"/>
                    <a:pt x="7761" y="3500"/>
                  </a:cubicBezTo>
                  <a:cubicBezTo>
                    <a:pt x="3464" y="3500"/>
                    <a:pt x="277" y="844"/>
                    <a:pt x="234" y="801"/>
                  </a:cubicBezTo>
                  <a:lnTo>
                    <a:pt x="1" y="1035"/>
                  </a:lnTo>
                  <a:cubicBezTo>
                    <a:pt x="67" y="1102"/>
                    <a:pt x="3336" y="3837"/>
                    <a:pt x="7773" y="3837"/>
                  </a:cubicBezTo>
                  <a:cubicBezTo>
                    <a:pt x="10241" y="3837"/>
                    <a:pt x="13110" y="2970"/>
                    <a:pt x="15979" y="268"/>
                  </a:cubicBezTo>
                  <a:lnTo>
                    <a:pt x="15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7"/>
            <p:cNvSpPr/>
            <p:nvPr/>
          </p:nvSpPr>
          <p:spPr>
            <a:xfrm>
              <a:off x="10521850" y="7872750"/>
              <a:ext cx="374450" cy="99250"/>
            </a:xfrm>
            <a:custGeom>
              <a:avLst/>
              <a:gdLst/>
              <a:ahLst/>
              <a:cxnLst/>
              <a:rect l="l" t="t" r="r" b="b"/>
              <a:pathLst>
                <a:path w="14978" h="3970" extrusionOk="0">
                  <a:moveTo>
                    <a:pt x="14711" y="0"/>
                  </a:moveTo>
                  <a:cubicBezTo>
                    <a:pt x="12351" y="2779"/>
                    <a:pt x="9805" y="3668"/>
                    <a:pt x="7514" y="3668"/>
                  </a:cubicBezTo>
                  <a:cubicBezTo>
                    <a:pt x="3588" y="3668"/>
                    <a:pt x="411" y="1057"/>
                    <a:pt x="201" y="868"/>
                  </a:cubicBezTo>
                  <a:lnTo>
                    <a:pt x="1" y="1134"/>
                  </a:lnTo>
                  <a:cubicBezTo>
                    <a:pt x="101" y="1168"/>
                    <a:pt x="3470" y="3970"/>
                    <a:pt x="7606" y="3970"/>
                  </a:cubicBezTo>
                  <a:cubicBezTo>
                    <a:pt x="9974" y="3970"/>
                    <a:pt x="12610" y="3036"/>
                    <a:pt x="14978" y="200"/>
                  </a:cubicBezTo>
                  <a:lnTo>
                    <a:pt x="14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7"/>
            <p:cNvSpPr/>
            <p:nvPr/>
          </p:nvSpPr>
          <p:spPr>
            <a:xfrm>
              <a:off x="9303475" y="7588375"/>
              <a:ext cx="728875" cy="463700"/>
            </a:xfrm>
            <a:custGeom>
              <a:avLst/>
              <a:gdLst/>
              <a:ahLst/>
              <a:cxnLst/>
              <a:rect l="l" t="t" r="r" b="b"/>
              <a:pathLst>
                <a:path w="29155" h="18548" extrusionOk="0">
                  <a:moveTo>
                    <a:pt x="19415" y="0"/>
                  </a:moveTo>
                  <a:lnTo>
                    <a:pt x="1" y="6805"/>
                  </a:lnTo>
                  <a:lnTo>
                    <a:pt x="9841" y="18547"/>
                  </a:lnTo>
                  <a:lnTo>
                    <a:pt x="29155" y="8640"/>
                  </a:lnTo>
                  <a:lnTo>
                    <a:pt x="19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7"/>
            <p:cNvSpPr/>
            <p:nvPr/>
          </p:nvSpPr>
          <p:spPr>
            <a:xfrm>
              <a:off x="9366025" y="7619225"/>
              <a:ext cx="617125" cy="404475"/>
            </a:xfrm>
            <a:custGeom>
              <a:avLst/>
              <a:gdLst/>
              <a:ahLst/>
              <a:cxnLst/>
              <a:rect l="l" t="t" r="r" b="b"/>
              <a:pathLst>
                <a:path w="24685" h="16179" extrusionOk="0">
                  <a:moveTo>
                    <a:pt x="16746" y="401"/>
                  </a:moveTo>
                  <a:lnTo>
                    <a:pt x="24084" y="7339"/>
                  </a:lnTo>
                  <a:lnTo>
                    <a:pt x="7372" y="15779"/>
                  </a:lnTo>
                  <a:lnTo>
                    <a:pt x="534" y="5905"/>
                  </a:lnTo>
                  <a:lnTo>
                    <a:pt x="16746" y="401"/>
                  </a:lnTo>
                  <a:close/>
                  <a:moveTo>
                    <a:pt x="16846" y="1"/>
                  </a:moveTo>
                  <a:lnTo>
                    <a:pt x="1" y="5738"/>
                  </a:lnTo>
                  <a:lnTo>
                    <a:pt x="7306" y="16179"/>
                  </a:lnTo>
                  <a:lnTo>
                    <a:pt x="24685" y="7439"/>
                  </a:lnTo>
                  <a:lnTo>
                    <a:pt x="168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7"/>
            <p:cNvSpPr/>
            <p:nvPr/>
          </p:nvSpPr>
          <p:spPr>
            <a:xfrm>
              <a:off x="9499450" y="7677575"/>
              <a:ext cx="289400" cy="259225"/>
            </a:xfrm>
            <a:custGeom>
              <a:avLst/>
              <a:gdLst/>
              <a:ahLst/>
              <a:cxnLst/>
              <a:rect l="l" t="t" r="r" b="b"/>
              <a:pathLst>
                <a:path w="11576" h="10369" extrusionOk="0">
                  <a:moveTo>
                    <a:pt x="8559" y="1"/>
                  </a:moveTo>
                  <a:cubicBezTo>
                    <a:pt x="8477" y="1"/>
                    <a:pt x="8393" y="32"/>
                    <a:pt x="8307" y="102"/>
                  </a:cubicBezTo>
                  <a:cubicBezTo>
                    <a:pt x="7406" y="769"/>
                    <a:pt x="9141" y="2837"/>
                    <a:pt x="9141" y="2837"/>
                  </a:cubicBezTo>
                  <a:cubicBezTo>
                    <a:pt x="9141" y="2837"/>
                    <a:pt x="4931" y="1790"/>
                    <a:pt x="2988" y="1790"/>
                  </a:cubicBezTo>
                  <a:cubicBezTo>
                    <a:pt x="2455" y="1790"/>
                    <a:pt x="2093" y="1869"/>
                    <a:pt x="2035" y="2070"/>
                  </a:cubicBezTo>
                  <a:cubicBezTo>
                    <a:pt x="1802" y="2970"/>
                    <a:pt x="7806" y="3638"/>
                    <a:pt x="7973" y="3671"/>
                  </a:cubicBezTo>
                  <a:cubicBezTo>
                    <a:pt x="7706" y="3738"/>
                    <a:pt x="1" y="5072"/>
                    <a:pt x="234" y="6239"/>
                  </a:cubicBezTo>
                  <a:cubicBezTo>
                    <a:pt x="280" y="6439"/>
                    <a:pt x="529" y="6521"/>
                    <a:pt x="910" y="6521"/>
                  </a:cubicBezTo>
                  <a:cubicBezTo>
                    <a:pt x="2762" y="6521"/>
                    <a:pt x="7739" y="4572"/>
                    <a:pt x="7740" y="4572"/>
                  </a:cubicBezTo>
                  <a:lnTo>
                    <a:pt x="7740" y="4572"/>
                  </a:lnTo>
                  <a:cubicBezTo>
                    <a:pt x="7739" y="4572"/>
                    <a:pt x="1635" y="8675"/>
                    <a:pt x="2536" y="9575"/>
                  </a:cubicBezTo>
                  <a:cubicBezTo>
                    <a:pt x="2605" y="9639"/>
                    <a:pt x="2695" y="9669"/>
                    <a:pt x="2804" y="9669"/>
                  </a:cubicBezTo>
                  <a:cubicBezTo>
                    <a:pt x="4163" y="9669"/>
                    <a:pt x="8339" y="5006"/>
                    <a:pt x="8340" y="5005"/>
                  </a:cubicBezTo>
                  <a:lnTo>
                    <a:pt x="8340" y="5005"/>
                  </a:lnTo>
                  <a:cubicBezTo>
                    <a:pt x="8339" y="5006"/>
                    <a:pt x="5338" y="9942"/>
                    <a:pt x="6305" y="10342"/>
                  </a:cubicBezTo>
                  <a:cubicBezTo>
                    <a:pt x="6346" y="10360"/>
                    <a:pt x="6388" y="10369"/>
                    <a:pt x="6432" y="10369"/>
                  </a:cubicBezTo>
                  <a:cubicBezTo>
                    <a:pt x="7455" y="10369"/>
                    <a:pt x="9174" y="5672"/>
                    <a:pt x="9174" y="5672"/>
                  </a:cubicBezTo>
                  <a:lnTo>
                    <a:pt x="9207" y="5672"/>
                  </a:lnTo>
                  <a:cubicBezTo>
                    <a:pt x="9207" y="5672"/>
                    <a:pt x="11576" y="4638"/>
                    <a:pt x="9841" y="2570"/>
                  </a:cubicBezTo>
                  <a:cubicBezTo>
                    <a:pt x="9841" y="2570"/>
                    <a:pt x="9300" y="1"/>
                    <a:pt x="8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7"/>
            <p:cNvSpPr/>
            <p:nvPr/>
          </p:nvSpPr>
          <p:spPr>
            <a:xfrm>
              <a:off x="9787150" y="7785175"/>
              <a:ext cx="37550" cy="62575"/>
            </a:xfrm>
            <a:custGeom>
              <a:avLst/>
              <a:gdLst/>
              <a:ahLst/>
              <a:cxnLst/>
              <a:rect l="l" t="t" r="r" b="b"/>
              <a:pathLst>
                <a:path w="1502" h="2503" extrusionOk="0">
                  <a:moveTo>
                    <a:pt x="735" y="1"/>
                  </a:moveTo>
                  <a:cubicBezTo>
                    <a:pt x="334" y="1"/>
                    <a:pt x="1" y="568"/>
                    <a:pt x="1" y="1268"/>
                  </a:cubicBezTo>
                  <a:cubicBezTo>
                    <a:pt x="1" y="1935"/>
                    <a:pt x="334" y="2503"/>
                    <a:pt x="735" y="2503"/>
                  </a:cubicBezTo>
                  <a:cubicBezTo>
                    <a:pt x="1168" y="2503"/>
                    <a:pt x="1502" y="1935"/>
                    <a:pt x="1502" y="1268"/>
                  </a:cubicBezTo>
                  <a:cubicBezTo>
                    <a:pt x="1502" y="568"/>
                    <a:pt x="1168" y="1"/>
                    <a:pt x="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7"/>
            <p:cNvSpPr/>
            <p:nvPr/>
          </p:nvSpPr>
          <p:spPr>
            <a:xfrm>
              <a:off x="9772150" y="7730025"/>
              <a:ext cx="19200" cy="16825"/>
            </a:xfrm>
            <a:custGeom>
              <a:avLst/>
              <a:gdLst/>
              <a:ahLst/>
              <a:cxnLst/>
              <a:rect l="l" t="t" r="r" b="b"/>
              <a:pathLst>
                <a:path w="768" h="673" extrusionOk="0">
                  <a:moveTo>
                    <a:pt x="459" y="1"/>
                  </a:moveTo>
                  <a:cubicBezTo>
                    <a:pt x="440" y="1"/>
                    <a:pt x="421" y="2"/>
                    <a:pt x="401" y="5"/>
                  </a:cubicBezTo>
                  <a:cubicBezTo>
                    <a:pt x="167" y="5"/>
                    <a:pt x="0" y="139"/>
                    <a:pt x="0" y="339"/>
                  </a:cubicBezTo>
                  <a:cubicBezTo>
                    <a:pt x="0" y="506"/>
                    <a:pt x="167" y="672"/>
                    <a:pt x="401" y="672"/>
                  </a:cubicBezTo>
                  <a:cubicBezTo>
                    <a:pt x="601" y="672"/>
                    <a:pt x="768" y="539"/>
                    <a:pt x="768" y="339"/>
                  </a:cubicBezTo>
                  <a:cubicBezTo>
                    <a:pt x="768" y="156"/>
                    <a:pt x="656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7"/>
            <p:cNvSpPr/>
            <p:nvPr/>
          </p:nvSpPr>
          <p:spPr>
            <a:xfrm>
              <a:off x="9820525" y="7746825"/>
              <a:ext cx="68400" cy="43375"/>
            </a:xfrm>
            <a:custGeom>
              <a:avLst/>
              <a:gdLst/>
              <a:ahLst/>
              <a:cxnLst/>
              <a:rect l="l" t="t" r="r" b="b"/>
              <a:pathLst>
                <a:path w="2736" h="1735" extrusionOk="0">
                  <a:moveTo>
                    <a:pt x="1368" y="0"/>
                  </a:moveTo>
                  <a:cubicBezTo>
                    <a:pt x="601" y="0"/>
                    <a:pt x="0" y="401"/>
                    <a:pt x="0" y="868"/>
                  </a:cubicBezTo>
                  <a:cubicBezTo>
                    <a:pt x="0" y="1335"/>
                    <a:pt x="601" y="1735"/>
                    <a:pt x="1368" y="1735"/>
                  </a:cubicBezTo>
                  <a:cubicBezTo>
                    <a:pt x="2135" y="1735"/>
                    <a:pt x="2735" y="1335"/>
                    <a:pt x="2735" y="868"/>
                  </a:cubicBezTo>
                  <a:cubicBezTo>
                    <a:pt x="2735" y="401"/>
                    <a:pt x="2135" y="0"/>
                    <a:pt x="1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7"/>
            <p:cNvSpPr/>
            <p:nvPr/>
          </p:nvSpPr>
          <p:spPr>
            <a:xfrm>
              <a:off x="9442750" y="7785925"/>
              <a:ext cx="40050" cy="19300"/>
            </a:xfrm>
            <a:custGeom>
              <a:avLst/>
              <a:gdLst/>
              <a:ahLst/>
              <a:cxnLst/>
              <a:rect l="l" t="t" r="r" b="b"/>
              <a:pathLst>
                <a:path w="1602" h="772" extrusionOk="0">
                  <a:moveTo>
                    <a:pt x="902" y="0"/>
                  </a:moveTo>
                  <a:cubicBezTo>
                    <a:pt x="869" y="0"/>
                    <a:pt x="835" y="2"/>
                    <a:pt x="801" y="4"/>
                  </a:cubicBezTo>
                  <a:cubicBezTo>
                    <a:pt x="334" y="4"/>
                    <a:pt x="0" y="171"/>
                    <a:pt x="0" y="404"/>
                  </a:cubicBezTo>
                  <a:cubicBezTo>
                    <a:pt x="0" y="605"/>
                    <a:pt x="401" y="771"/>
                    <a:pt x="801" y="771"/>
                  </a:cubicBezTo>
                  <a:cubicBezTo>
                    <a:pt x="1268" y="771"/>
                    <a:pt x="1602" y="605"/>
                    <a:pt x="1602" y="404"/>
                  </a:cubicBezTo>
                  <a:cubicBezTo>
                    <a:pt x="1602" y="188"/>
                    <a:pt x="1315" y="0"/>
                    <a:pt x="9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7"/>
            <p:cNvSpPr/>
            <p:nvPr/>
          </p:nvSpPr>
          <p:spPr>
            <a:xfrm>
              <a:off x="9486950" y="7765175"/>
              <a:ext cx="41725" cy="29200"/>
            </a:xfrm>
            <a:custGeom>
              <a:avLst/>
              <a:gdLst/>
              <a:ahLst/>
              <a:cxnLst/>
              <a:rect l="l" t="t" r="r" b="b"/>
              <a:pathLst>
                <a:path w="1669" h="1168" extrusionOk="0">
                  <a:moveTo>
                    <a:pt x="834" y="0"/>
                  </a:moveTo>
                  <a:cubicBezTo>
                    <a:pt x="367" y="0"/>
                    <a:pt x="0" y="267"/>
                    <a:pt x="0" y="601"/>
                  </a:cubicBezTo>
                  <a:cubicBezTo>
                    <a:pt x="0" y="934"/>
                    <a:pt x="367" y="1168"/>
                    <a:pt x="834" y="1168"/>
                  </a:cubicBezTo>
                  <a:cubicBezTo>
                    <a:pt x="1301" y="1168"/>
                    <a:pt x="1668" y="934"/>
                    <a:pt x="1668" y="601"/>
                  </a:cubicBezTo>
                  <a:cubicBezTo>
                    <a:pt x="1668" y="267"/>
                    <a:pt x="1301" y="0"/>
                    <a:pt x="8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9225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49"/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EXAMPLES</a:t>
            </a:r>
            <a:endParaRPr dirty="0"/>
          </a:p>
        </p:txBody>
      </p:sp>
      <p:sp>
        <p:nvSpPr>
          <p:cNvPr id="1912" name="Google Shape;1912;p49"/>
          <p:cNvSpPr txBox="1">
            <a:spLocks noGrp="1"/>
          </p:cNvSpPr>
          <p:nvPr>
            <p:ph type="title" idx="2"/>
          </p:nvPr>
        </p:nvSpPr>
        <p:spPr>
          <a:xfrm>
            <a:off x="1099580" y="3610800"/>
            <a:ext cx="22395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He studies hard </a:t>
            </a:r>
            <a:r>
              <a:rPr lang="en" sz="3000" dirty="0" smtClean="0">
                <a:solidFill>
                  <a:srgbClr val="FF0000"/>
                </a:solidFill>
              </a:rPr>
              <a:t>but</a:t>
            </a:r>
            <a:r>
              <a:rPr lang="en" sz="3000" dirty="0" smtClean="0"/>
              <a:t> he doesnt like to study</a:t>
            </a:r>
            <a:endParaRPr sz="3000" dirty="0"/>
          </a:p>
        </p:txBody>
      </p:sp>
      <p:sp>
        <p:nvSpPr>
          <p:cNvPr id="1914" name="Google Shape;1914;p49"/>
          <p:cNvSpPr txBox="1">
            <a:spLocks noGrp="1"/>
          </p:cNvSpPr>
          <p:nvPr>
            <p:ph type="title" idx="3"/>
          </p:nvPr>
        </p:nvSpPr>
        <p:spPr>
          <a:xfrm>
            <a:off x="6155400" y="3361975"/>
            <a:ext cx="22686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/>
              <a:t>I</a:t>
            </a:r>
            <a:r>
              <a:rPr lang="en" sz="3000" dirty="0" smtClean="0"/>
              <a:t>t´s a beautiful day </a:t>
            </a:r>
            <a:r>
              <a:rPr lang="en" sz="3000" dirty="0" smtClean="0">
                <a:solidFill>
                  <a:srgbClr val="FF0000"/>
                </a:solidFill>
              </a:rPr>
              <a:t>but</a:t>
            </a:r>
            <a:r>
              <a:rPr lang="en" sz="3000" dirty="0" smtClean="0"/>
              <a:t> it´s cold</a:t>
            </a:r>
            <a:endParaRPr sz="3000" dirty="0"/>
          </a:p>
        </p:txBody>
      </p:sp>
      <p:grpSp>
        <p:nvGrpSpPr>
          <p:cNvPr id="1920" name="Google Shape;1920;p49"/>
          <p:cNvGrpSpPr/>
          <p:nvPr/>
        </p:nvGrpSpPr>
        <p:grpSpPr>
          <a:xfrm>
            <a:off x="3766867" y="1815850"/>
            <a:ext cx="1764775" cy="1930300"/>
            <a:chOff x="-9054475" y="5451575"/>
            <a:chExt cx="1764775" cy="1930300"/>
          </a:xfrm>
        </p:grpSpPr>
        <p:sp>
          <p:nvSpPr>
            <p:cNvPr id="1921" name="Google Shape;1921;p49"/>
            <p:cNvSpPr/>
            <p:nvPr/>
          </p:nvSpPr>
          <p:spPr>
            <a:xfrm>
              <a:off x="-9054475" y="5451575"/>
              <a:ext cx="1764775" cy="1930300"/>
            </a:xfrm>
            <a:custGeom>
              <a:avLst/>
              <a:gdLst/>
              <a:ahLst/>
              <a:cxnLst/>
              <a:rect l="l" t="t" r="r" b="b"/>
              <a:pathLst>
                <a:path w="70591" h="77212" extrusionOk="0">
                  <a:moveTo>
                    <a:pt x="15397" y="40613"/>
                  </a:moveTo>
                  <a:lnTo>
                    <a:pt x="15952" y="40971"/>
                  </a:lnTo>
                  <a:cubicBezTo>
                    <a:pt x="15626" y="40841"/>
                    <a:pt x="15299" y="40776"/>
                    <a:pt x="15006" y="40645"/>
                  </a:cubicBezTo>
                  <a:cubicBezTo>
                    <a:pt x="15136" y="40645"/>
                    <a:pt x="15267" y="40645"/>
                    <a:pt x="15397" y="40613"/>
                  </a:cubicBezTo>
                  <a:close/>
                  <a:moveTo>
                    <a:pt x="48409" y="1"/>
                  </a:moveTo>
                  <a:cubicBezTo>
                    <a:pt x="40645" y="1"/>
                    <a:pt x="31218" y="3002"/>
                    <a:pt x="23944" y="7503"/>
                  </a:cubicBezTo>
                  <a:cubicBezTo>
                    <a:pt x="19214" y="7666"/>
                    <a:pt x="14321" y="10472"/>
                    <a:pt x="11189" y="14908"/>
                  </a:cubicBezTo>
                  <a:cubicBezTo>
                    <a:pt x="8775" y="18268"/>
                    <a:pt x="7601" y="22182"/>
                    <a:pt x="7764" y="25966"/>
                  </a:cubicBezTo>
                  <a:cubicBezTo>
                    <a:pt x="7797" y="27075"/>
                    <a:pt x="8025" y="28119"/>
                    <a:pt x="8254" y="29098"/>
                  </a:cubicBezTo>
                  <a:cubicBezTo>
                    <a:pt x="7960" y="28967"/>
                    <a:pt x="7699" y="28935"/>
                    <a:pt x="7373" y="28935"/>
                  </a:cubicBezTo>
                  <a:cubicBezTo>
                    <a:pt x="6981" y="28935"/>
                    <a:pt x="6623" y="29032"/>
                    <a:pt x="6296" y="29196"/>
                  </a:cubicBezTo>
                  <a:lnTo>
                    <a:pt x="3067" y="30696"/>
                  </a:lnTo>
                  <a:cubicBezTo>
                    <a:pt x="2415" y="31022"/>
                    <a:pt x="1925" y="31642"/>
                    <a:pt x="1730" y="32327"/>
                  </a:cubicBezTo>
                  <a:cubicBezTo>
                    <a:pt x="1534" y="33012"/>
                    <a:pt x="1730" y="33795"/>
                    <a:pt x="2186" y="34415"/>
                  </a:cubicBezTo>
                  <a:lnTo>
                    <a:pt x="2839" y="35230"/>
                  </a:lnTo>
                  <a:lnTo>
                    <a:pt x="2871" y="35295"/>
                  </a:lnTo>
                  <a:cubicBezTo>
                    <a:pt x="3002" y="35491"/>
                    <a:pt x="3165" y="35720"/>
                    <a:pt x="3328" y="35883"/>
                  </a:cubicBezTo>
                  <a:cubicBezTo>
                    <a:pt x="3458" y="36111"/>
                    <a:pt x="3654" y="36372"/>
                    <a:pt x="3850" y="36535"/>
                  </a:cubicBezTo>
                  <a:lnTo>
                    <a:pt x="4176" y="36926"/>
                  </a:lnTo>
                  <a:cubicBezTo>
                    <a:pt x="2284" y="38655"/>
                    <a:pt x="1" y="41950"/>
                    <a:pt x="1142" y="45669"/>
                  </a:cubicBezTo>
                  <a:cubicBezTo>
                    <a:pt x="1860" y="47887"/>
                    <a:pt x="3654" y="49322"/>
                    <a:pt x="5872" y="49322"/>
                  </a:cubicBezTo>
                  <a:cubicBezTo>
                    <a:pt x="6525" y="49322"/>
                    <a:pt x="7144" y="49192"/>
                    <a:pt x="7764" y="48996"/>
                  </a:cubicBezTo>
                  <a:cubicBezTo>
                    <a:pt x="9558" y="51279"/>
                    <a:pt x="12461" y="53367"/>
                    <a:pt x="16735" y="53367"/>
                  </a:cubicBezTo>
                  <a:cubicBezTo>
                    <a:pt x="19638" y="53367"/>
                    <a:pt x="22835" y="52421"/>
                    <a:pt x="26358" y="50562"/>
                  </a:cubicBezTo>
                  <a:cubicBezTo>
                    <a:pt x="26879" y="51149"/>
                    <a:pt x="27467" y="51638"/>
                    <a:pt x="28021" y="52062"/>
                  </a:cubicBezTo>
                  <a:cubicBezTo>
                    <a:pt x="28054" y="52356"/>
                    <a:pt x="28152" y="52617"/>
                    <a:pt x="28282" y="52878"/>
                  </a:cubicBezTo>
                  <a:lnTo>
                    <a:pt x="26586" y="63707"/>
                  </a:lnTo>
                  <a:cubicBezTo>
                    <a:pt x="25901" y="63805"/>
                    <a:pt x="25281" y="64164"/>
                    <a:pt x="24922" y="64686"/>
                  </a:cubicBezTo>
                  <a:cubicBezTo>
                    <a:pt x="24727" y="64980"/>
                    <a:pt x="24596" y="65273"/>
                    <a:pt x="24531" y="65599"/>
                  </a:cubicBezTo>
                  <a:cubicBezTo>
                    <a:pt x="23976" y="65469"/>
                    <a:pt x="23487" y="65338"/>
                    <a:pt x="22998" y="65273"/>
                  </a:cubicBezTo>
                  <a:cubicBezTo>
                    <a:pt x="22443" y="65012"/>
                    <a:pt x="21986" y="64947"/>
                    <a:pt x="21856" y="64914"/>
                  </a:cubicBezTo>
                  <a:cubicBezTo>
                    <a:pt x="21758" y="64849"/>
                    <a:pt x="21595" y="64849"/>
                    <a:pt x="21465" y="64849"/>
                  </a:cubicBezTo>
                  <a:cubicBezTo>
                    <a:pt x="21171" y="64849"/>
                    <a:pt x="20877" y="64914"/>
                    <a:pt x="20616" y="65012"/>
                  </a:cubicBezTo>
                  <a:lnTo>
                    <a:pt x="20551" y="65012"/>
                  </a:lnTo>
                  <a:cubicBezTo>
                    <a:pt x="13831" y="65012"/>
                    <a:pt x="11255" y="70558"/>
                    <a:pt x="11189" y="74276"/>
                  </a:cubicBezTo>
                  <a:cubicBezTo>
                    <a:pt x="11157" y="75451"/>
                    <a:pt x="11972" y="76494"/>
                    <a:pt x="13114" y="76723"/>
                  </a:cubicBezTo>
                  <a:cubicBezTo>
                    <a:pt x="14614" y="77049"/>
                    <a:pt x="16213" y="77212"/>
                    <a:pt x="17844" y="77212"/>
                  </a:cubicBezTo>
                  <a:cubicBezTo>
                    <a:pt x="26521" y="77212"/>
                    <a:pt x="34480" y="72678"/>
                    <a:pt x="34806" y="72515"/>
                  </a:cubicBezTo>
                  <a:cubicBezTo>
                    <a:pt x="35491" y="72123"/>
                    <a:pt x="35980" y="71373"/>
                    <a:pt x="36013" y="70558"/>
                  </a:cubicBezTo>
                  <a:lnTo>
                    <a:pt x="36078" y="69807"/>
                  </a:lnTo>
                  <a:lnTo>
                    <a:pt x="36633" y="61424"/>
                  </a:lnTo>
                  <a:lnTo>
                    <a:pt x="39373" y="71145"/>
                  </a:lnTo>
                  <a:lnTo>
                    <a:pt x="39569" y="71797"/>
                  </a:lnTo>
                  <a:cubicBezTo>
                    <a:pt x="39699" y="72156"/>
                    <a:pt x="39895" y="72515"/>
                    <a:pt x="40188" y="72808"/>
                  </a:cubicBezTo>
                  <a:cubicBezTo>
                    <a:pt x="40547" y="73167"/>
                    <a:pt x="43907" y="76429"/>
                    <a:pt x="51768" y="76429"/>
                  </a:cubicBezTo>
                  <a:cubicBezTo>
                    <a:pt x="55030" y="76429"/>
                    <a:pt x="58651" y="75875"/>
                    <a:pt x="62533" y="74733"/>
                  </a:cubicBezTo>
                  <a:cubicBezTo>
                    <a:pt x="63512" y="74439"/>
                    <a:pt x="64197" y="73591"/>
                    <a:pt x="64262" y="72580"/>
                  </a:cubicBezTo>
                  <a:cubicBezTo>
                    <a:pt x="64262" y="72450"/>
                    <a:pt x="64327" y="71993"/>
                    <a:pt x="64262" y="71373"/>
                  </a:cubicBezTo>
                  <a:cubicBezTo>
                    <a:pt x="64327" y="71014"/>
                    <a:pt x="64262" y="70623"/>
                    <a:pt x="64164" y="70231"/>
                  </a:cubicBezTo>
                  <a:cubicBezTo>
                    <a:pt x="63903" y="68927"/>
                    <a:pt x="63381" y="67296"/>
                    <a:pt x="62109" y="65958"/>
                  </a:cubicBezTo>
                  <a:cubicBezTo>
                    <a:pt x="61130" y="64914"/>
                    <a:pt x="59336" y="63642"/>
                    <a:pt x="56335" y="63642"/>
                  </a:cubicBezTo>
                  <a:cubicBezTo>
                    <a:pt x="55389" y="63642"/>
                    <a:pt x="54411" y="63773"/>
                    <a:pt x="53334" y="64001"/>
                  </a:cubicBezTo>
                  <a:cubicBezTo>
                    <a:pt x="53236" y="64001"/>
                    <a:pt x="53106" y="63968"/>
                    <a:pt x="52975" y="63968"/>
                  </a:cubicBezTo>
                  <a:cubicBezTo>
                    <a:pt x="52617" y="63968"/>
                    <a:pt x="52258" y="64034"/>
                    <a:pt x="51866" y="64262"/>
                  </a:cubicBezTo>
                  <a:cubicBezTo>
                    <a:pt x="51703" y="64327"/>
                    <a:pt x="51507" y="64458"/>
                    <a:pt x="51312" y="64588"/>
                  </a:cubicBezTo>
                  <a:cubicBezTo>
                    <a:pt x="50822" y="64751"/>
                    <a:pt x="50333" y="64914"/>
                    <a:pt x="49811" y="65110"/>
                  </a:cubicBezTo>
                  <a:cubicBezTo>
                    <a:pt x="49681" y="64784"/>
                    <a:pt x="49518" y="64458"/>
                    <a:pt x="49257" y="64197"/>
                  </a:cubicBezTo>
                  <a:cubicBezTo>
                    <a:pt x="48833" y="63707"/>
                    <a:pt x="48180" y="63446"/>
                    <a:pt x="47495" y="63446"/>
                  </a:cubicBezTo>
                  <a:cubicBezTo>
                    <a:pt x="47365" y="63446"/>
                    <a:pt x="47267" y="63446"/>
                    <a:pt x="47169" y="63479"/>
                  </a:cubicBezTo>
                  <a:cubicBezTo>
                    <a:pt x="47104" y="63479"/>
                    <a:pt x="47039" y="63479"/>
                    <a:pt x="46875" y="63512"/>
                  </a:cubicBezTo>
                  <a:lnTo>
                    <a:pt x="44364" y="56792"/>
                  </a:lnTo>
                  <a:lnTo>
                    <a:pt x="44364" y="56792"/>
                  </a:lnTo>
                  <a:cubicBezTo>
                    <a:pt x="45310" y="57020"/>
                    <a:pt x="46288" y="57151"/>
                    <a:pt x="47234" y="57151"/>
                  </a:cubicBezTo>
                  <a:cubicBezTo>
                    <a:pt x="49485" y="57151"/>
                    <a:pt x="51312" y="56433"/>
                    <a:pt x="52453" y="55031"/>
                  </a:cubicBezTo>
                  <a:cubicBezTo>
                    <a:pt x="53138" y="54182"/>
                    <a:pt x="53889" y="52714"/>
                    <a:pt x="53465" y="50496"/>
                  </a:cubicBezTo>
                  <a:cubicBezTo>
                    <a:pt x="53171" y="48996"/>
                    <a:pt x="52290" y="47463"/>
                    <a:pt x="50822" y="45995"/>
                  </a:cubicBezTo>
                  <a:cubicBezTo>
                    <a:pt x="50953" y="45669"/>
                    <a:pt x="50986" y="45342"/>
                    <a:pt x="51018" y="44951"/>
                  </a:cubicBezTo>
                  <a:cubicBezTo>
                    <a:pt x="51051" y="44266"/>
                    <a:pt x="50888" y="43614"/>
                    <a:pt x="50627" y="43059"/>
                  </a:cubicBezTo>
                  <a:lnTo>
                    <a:pt x="50627" y="43059"/>
                  </a:lnTo>
                  <a:cubicBezTo>
                    <a:pt x="52617" y="44201"/>
                    <a:pt x="55259" y="44853"/>
                    <a:pt x="57966" y="44853"/>
                  </a:cubicBezTo>
                  <a:cubicBezTo>
                    <a:pt x="61424" y="44853"/>
                    <a:pt x="64360" y="43777"/>
                    <a:pt x="66219" y="41852"/>
                  </a:cubicBezTo>
                  <a:cubicBezTo>
                    <a:pt x="67687" y="40384"/>
                    <a:pt x="68274" y="38557"/>
                    <a:pt x="67915" y="36698"/>
                  </a:cubicBezTo>
                  <a:cubicBezTo>
                    <a:pt x="67622" y="35295"/>
                    <a:pt x="66839" y="33958"/>
                    <a:pt x="65730" y="32849"/>
                  </a:cubicBezTo>
                  <a:lnTo>
                    <a:pt x="65828" y="32555"/>
                  </a:lnTo>
                  <a:cubicBezTo>
                    <a:pt x="66023" y="31838"/>
                    <a:pt x="65828" y="31055"/>
                    <a:pt x="65436" y="30500"/>
                  </a:cubicBezTo>
                  <a:cubicBezTo>
                    <a:pt x="66252" y="27467"/>
                    <a:pt x="66610" y="24009"/>
                    <a:pt x="66382" y="20584"/>
                  </a:cubicBezTo>
                  <a:cubicBezTo>
                    <a:pt x="66513" y="20584"/>
                    <a:pt x="66676" y="20551"/>
                    <a:pt x="66806" y="20551"/>
                  </a:cubicBezTo>
                  <a:cubicBezTo>
                    <a:pt x="67524" y="20388"/>
                    <a:pt x="68144" y="19899"/>
                    <a:pt x="68470" y="19181"/>
                  </a:cubicBezTo>
                  <a:lnTo>
                    <a:pt x="69448" y="17159"/>
                  </a:lnTo>
                  <a:cubicBezTo>
                    <a:pt x="69546" y="16996"/>
                    <a:pt x="69579" y="16833"/>
                    <a:pt x="69611" y="16670"/>
                  </a:cubicBezTo>
                  <a:cubicBezTo>
                    <a:pt x="69775" y="16539"/>
                    <a:pt x="69938" y="16376"/>
                    <a:pt x="70068" y="16180"/>
                  </a:cubicBezTo>
                  <a:cubicBezTo>
                    <a:pt x="70460" y="15593"/>
                    <a:pt x="70590" y="14875"/>
                    <a:pt x="70427" y="14190"/>
                  </a:cubicBezTo>
                  <a:lnTo>
                    <a:pt x="68894" y="7895"/>
                  </a:lnTo>
                  <a:cubicBezTo>
                    <a:pt x="68698" y="7047"/>
                    <a:pt x="67980" y="6362"/>
                    <a:pt x="67132" y="6101"/>
                  </a:cubicBezTo>
                  <a:cubicBezTo>
                    <a:pt x="66937" y="6068"/>
                    <a:pt x="66741" y="6035"/>
                    <a:pt x="66513" y="6035"/>
                  </a:cubicBezTo>
                  <a:cubicBezTo>
                    <a:pt x="65860" y="6035"/>
                    <a:pt x="65208" y="6296"/>
                    <a:pt x="64784" y="6786"/>
                  </a:cubicBezTo>
                  <a:lnTo>
                    <a:pt x="63153" y="8515"/>
                  </a:lnTo>
                  <a:cubicBezTo>
                    <a:pt x="60250" y="3328"/>
                    <a:pt x="55650" y="360"/>
                    <a:pt x="49974" y="33"/>
                  </a:cubicBezTo>
                  <a:cubicBezTo>
                    <a:pt x="49485" y="1"/>
                    <a:pt x="48963" y="1"/>
                    <a:pt x="48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9"/>
            <p:cNvSpPr/>
            <p:nvPr/>
          </p:nvSpPr>
          <p:spPr>
            <a:xfrm>
              <a:off x="-8336825" y="6712350"/>
              <a:ext cx="425700" cy="534175"/>
            </a:xfrm>
            <a:custGeom>
              <a:avLst/>
              <a:gdLst/>
              <a:ahLst/>
              <a:cxnLst/>
              <a:rect l="l" t="t" r="r" b="b"/>
              <a:pathLst>
                <a:path w="17028" h="21367" extrusionOk="0">
                  <a:moveTo>
                    <a:pt x="10699" y="0"/>
                  </a:moveTo>
                  <a:lnTo>
                    <a:pt x="2381" y="620"/>
                  </a:lnTo>
                  <a:lnTo>
                    <a:pt x="0" y="15788"/>
                  </a:lnTo>
                  <a:lnTo>
                    <a:pt x="0" y="19637"/>
                  </a:lnTo>
                  <a:lnTo>
                    <a:pt x="1109" y="20616"/>
                  </a:lnTo>
                  <a:lnTo>
                    <a:pt x="3751" y="19768"/>
                  </a:lnTo>
                  <a:lnTo>
                    <a:pt x="4958" y="19213"/>
                  </a:lnTo>
                  <a:lnTo>
                    <a:pt x="6035" y="2805"/>
                  </a:lnTo>
                  <a:lnTo>
                    <a:pt x="8253" y="3066"/>
                  </a:lnTo>
                  <a:lnTo>
                    <a:pt x="13048" y="20061"/>
                  </a:lnTo>
                  <a:lnTo>
                    <a:pt x="15234" y="21366"/>
                  </a:lnTo>
                  <a:lnTo>
                    <a:pt x="17028" y="20224"/>
                  </a:lnTo>
                  <a:lnTo>
                    <a:pt x="16604" y="15984"/>
                  </a:lnTo>
                  <a:lnTo>
                    <a:pt x="106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9"/>
            <p:cNvSpPr/>
            <p:nvPr/>
          </p:nvSpPr>
          <p:spPr>
            <a:xfrm>
              <a:off x="-8713600" y="7105325"/>
              <a:ext cx="500750" cy="216275"/>
            </a:xfrm>
            <a:custGeom>
              <a:avLst/>
              <a:gdLst/>
              <a:ahLst/>
              <a:cxnLst/>
              <a:rect l="l" t="t" r="r" b="b"/>
              <a:pathLst>
                <a:path w="20030" h="8651" extrusionOk="0">
                  <a:moveTo>
                    <a:pt x="13539" y="0"/>
                  </a:moveTo>
                  <a:cubicBezTo>
                    <a:pt x="13375" y="0"/>
                    <a:pt x="13277" y="4"/>
                    <a:pt x="13277" y="4"/>
                  </a:cubicBezTo>
                  <a:lnTo>
                    <a:pt x="14158" y="3201"/>
                  </a:lnTo>
                  <a:cubicBezTo>
                    <a:pt x="11163" y="1869"/>
                    <a:pt x="8802" y="1347"/>
                    <a:pt x="6940" y="1347"/>
                  </a:cubicBezTo>
                  <a:cubicBezTo>
                    <a:pt x="181" y="1347"/>
                    <a:pt x="1" y="8224"/>
                    <a:pt x="1" y="8224"/>
                  </a:cubicBezTo>
                  <a:cubicBezTo>
                    <a:pt x="1377" y="8523"/>
                    <a:pt x="2776" y="8651"/>
                    <a:pt x="4161" y="8651"/>
                  </a:cubicBezTo>
                  <a:cubicBezTo>
                    <a:pt x="12295" y="8651"/>
                    <a:pt x="19964" y="4244"/>
                    <a:pt x="19964" y="4244"/>
                  </a:cubicBezTo>
                  <a:lnTo>
                    <a:pt x="20029" y="3494"/>
                  </a:lnTo>
                  <a:lnTo>
                    <a:pt x="20029" y="3494"/>
                  </a:lnTo>
                  <a:cubicBezTo>
                    <a:pt x="19290" y="3800"/>
                    <a:pt x="18643" y="3906"/>
                    <a:pt x="18100" y="3906"/>
                  </a:cubicBezTo>
                  <a:cubicBezTo>
                    <a:pt x="16871" y="3906"/>
                    <a:pt x="16175" y="3363"/>
                    <a:pt x="16148" y="3363"/>
                  </a:cubicBezTo>
                  <a:cubicBezTo>
                    <a:pt x="16148" y="3363"/>
                    <a:pt x="16148" y="3363"/>
                    <a:pt x="16148" y="3363"/>
                  </a:cubicBezTo>
                  <a:lnTo>
                    <a:pt x="16148" y="3363"/>
                  </a:lnTo>
                  <a:cubicBezTo>
                    <a:pt x="18333" y="1048"/>
                    <a:pt x="16637" y="297"/>
                    <a:pt x="15071" y="102"/>
                  </a:cubicBezTo>
                  <a:cubicBezTo>
                    <a:pt x="14462" y="15"/>
                    <a:pt x="13868" y="0"/>
                    <a:pt x="135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9"/>
            <p:cNvSpPr/>
            <p:nvPr/>
          </p:nvSpPr>
          <p:spPr>
            <a:xfrm>
              <a:off x="-8705450" y="7196750"/>
              <a:ext cx="490150" cy="104400"/>
            </a:xfrm>
            <a:custGeom>
              <a:avLst/>
              <a:gdLst/>
              <a:ahLst/>
              <a:cxnLst/>
              <a:rect l="l" t="t" r="r" b="b"/>
              <a:pathLst>
                <a:path w="19606" h="4176" extrusionOk="0">
                  <a:moveTo>
                    <a:pt x="19442" y="0"/>
                  </a:moveTo>
                  <a:cubicBezTo>
                    <a:pt x="12745" y="3018"/>
                    <a:pt x="7972" y="3784"/>
                    <a:pt x="4854" y="3784"/>
                  </a:cubicBezTo>
                  <a:cubicBezTo>
                    <a:pt x="1670" y="3784"/>
                    <a:pt x="213" y="2985"/>
                    <a:pt x="197" y="2969"/>
                  </a:cubicBezTo>
                  <a:lnTo>
                    <a:pt x="1" y="3295"/>
                  </a:lnTo>
                  <a:cubicBezTo>
                    <a:pt x="66" y="3328"/>
                    <a:pt x="1599" y="4176"/>
                    <a:pt x="4861" y="4176"/>
                  </a:cubicBezTo>
                  <a:cubicBezTo>
                    <a:pt x="8025" y="4176"/>
                    <a:pt x="12853" y="3360"/>
                    <a:pt x="19606" y="359"/>
                  </a:cubicBezTo>
                  <a:lnTo>
                    <a:pt x="194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9"/>
            <p:cNvSpPr/>
            <p:nvPr/>
          </p:nvSpPr>
          <p:spPr>
            <a:xfrm>
              <a:off x="-8518700" y="7135575"/>
              <a:ext cx="70975" cy="153350"/>
            </a:xfrm>
            <a:custGeom>
              <a:avLst/>
              <a:gdLst/>
              <a:ahLst/>
              <a:cxnLst/>
              <a:rect l="l" t="t" r="r" b="b"/>
              <a:pathLst>
                <a:path w="2839" h="6134" extrusionOk="0">
                  <a:moveTo>
                    <a:pt x="66" y="1"/>
                  </a:moveTo>
                  <a:lnTo>
                    <a:pt x="1" y="360"/>
                  </a:lnTo>
                  <a:cubicBezTo>
                    <a:pt x="34" y="360"/>
                    <a:pt x="1436" y="653"/>
                    <a:pt x="1991" y="1828"/>
                  </a:cubicBezTo>
                  <a:cubicBezTo>
                    <a:pt x="2447" y="2839"/>
                    <a:pt x="2219" y="4241"/>
                    <a:pt x="1306" y="5938"/>
                  </a:cubicBezTo>
                  <a:lnTo>
                    <a:pt x="1632" y="6133"/>
                  </a:lnTo>
                  <a:cubicBezTo>
                    <a:pt x="2611" y="4307"/>
                    <a:pt x="2839" y="2806"/>
                    <a:pt x="2317" y="1664"/>
                  </a:cubicBezTo>
                  <a:cubicBezTo>
                    <a:pt x="1665" y="327"/>
                    <a:pt x="164" y="1"/>
                    <a:pt x="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9"/>
            <p:cNvSpPr/>
            <p:nvPr/>
          </p:nvSpPr>
          <p:spPr>
            <a:xfrm>
              <a:off x="-8391475" y="7188600"/>
              <a:ext cx="42425" cy="28550"/>
            </a:xfrm>
            <a:custGeom>
              <a:avLst/>
              <a:gdLst/>
              <a:ahLst/>
              <a:cxnLst/>
              <a:rect l="l" t="t" r="r" b="b"/>
              <a:pathLst>
                <a:path w="1697" h="1142" extrusionOk="0">
                  <a:moveTo>
                    <a:pt x="196" y="0"/>
                  </a:moveTo>
                  <a:lnTo>
                    <a:pt x="1" y="359"/>
                  </a:lnTo>
                  <a:lnTo>
                    <a:pt x="1501" y="1142"/>
                  </a:lnTo>
                  <a:lnTo>
                    <a:pt x="1697" y="783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9"/>
            <p:cNvSpPr/>
            <p:nvPr/>
          </p:nvSpPr>
          <p:spPr>
            <a:xfrm>
              <a:off x="-8371900" y="7182075"/>
              <a:ext cx="33450" cy="16325"/>
            </a:xfrm>
            <a:custGeom>
              <a:avLst/>
              <a:gdLst/>
              <a:ahLst/>
              <a:cxnLst/>
              <a:rect l="l" t="t" r="r" b="b"/>
              <a:pathLst>
                <a:path w="1338" h="653" extrusionOk="0">
                  <a:moveTo>
                    <a:pt x="98" y="0"/>
                  </a:moveTo>
                  <a:lnTo>
                    <a:pt x="1" y="359"/>
                  </a:lnTo>
                  <a:lnTo>
                    <a:pt x="1240" y="653"/>
                  </a:lnTo>
                  <a:lnTo>
                    <a:pt x="1338" y="32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9"/>
            <p:cNvSpPr/>
            <p:nvPr/>
          </p:nvSpPr>
          <p:spPr>
            <a:xfrm>
              <a:off x="-8011450" y="7099700"/>
              <a:ext cx="514225" cy="202400"/>
            </a:xfrm>
            <a:custGeom>
              <a:avLst/>
              <a:gdLst/>
              <a:ahLst/>
              <a:cxnLst/>
              <a:rect l="l" t="t" r="r" b="b"/>
              <a:pathLst>
                <a:path w="20569" h="8096" extrusionOk="0">
                  <a:moveTo>
                    <a:pt x="5774" y="1"/>
                  </a:moveTo>
                  <a:cubicBezTo>
                    <a:pt x="5774" y="1"/>
                    <a:pt x="4665" y="164"/>
                    <a:pt x="3589" y="490"/>
                  </a:cubicBezTo>
                  <a:cubicBezTo>
                    <a:pt x="1925" y="1012"/>
                    <a:pt x="425" y="2023"/>
                    <a:pt x="3165" y="3784"/>
                  </a:cubicBezTo>
                  <a:cubicBezTo>
                    <a:pt x="3165" y="3784"/>
                    <a:pt x="2164" y="4601"/>
                    <a:pt x="564" y="4601"/>
                  </a:cubicBezTo>
                  <a:cubicBezTo>
                    <a:pt x="384" y="4601"/>
                    <a:pt x="196" y="4590"/>
                    <a:pt x="0" y="4567"/>
                  </a:cubicBezTo>
                  <a:lnTo>
                    <a:pt x="0" y="4567"/>
                  </a:lnTo>
                  <a:lnTo>
                    <a:pt x="196" y="5220"/>
                  </a:lnTo>
                  <a:cubicBezTo>
                    <a:pt x="196" y="5220"/>
                    <a:pt x="2987" y="8095"/>
                    <a:pt x="10017" y="8095"/>
                  </a:cubicBezTo>
                  <a:cubicBezTo>
                    <a:pt x="12722" y="8095"/>
                    <a:pt x="16053" y="7670"/>
                    <a:pt x="20094" y="6492"/>
                  </a:cubicBezTo>
                  <a:cubicBezTo>
                    <a:pt x="20094" y="6492"/>
                    <a:pt x="20568" y="193"/>
                    <a:pt x="14580" y="193"/>
                  </a:cubicBezTo>
                  <a:cubicBezTo>
                    <a:pt x="12403" y="193"/>
                    <a:pt x="9372" y="1025"/>
                    <a:pt x="5154" y="3295"/>
                  </a:cubicBezTo>
                  <a:lnTo>
                    <a:pt x="5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9"/>
            <p:cNvSpPr/>
            <p:nvPr/>
          </p:nvSpPr>
          <p:spPr>
            <a:xfrm>
              <a:off x="-7910325" y="7173900"/>
              <a:ext cx="35900" cy="16350"/>
            </a:xfrm>
            <a:custGeom>
              <a:avLst/>
              <a:gdLst/>
              <a:ahLst/>
              <a:cxnLst/>
              <a:rect l="l" t="t" r="r" b="b"/>
              <a:pathLst>
                <a:path w="1436" h="654" extrusionOk="0">
                  <a:moveTo>
                    <a:pt x="1338" y="1"/>
                  </a:moveTo>
                  <a:lnTo>
                    <a:pt x="0" y="262"/>
                  </a:lnTo>
                  <a:lnTo>
                    <a:pt x="66" y="653"/>
                  </a:lnTo>
                  <a:lnTo>
                    <a:pt x="1436" y="392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9"/>
            <p:cNvSpPr/>
            <p:nvPr/>
          </p:nvSpPr>
          <p:spPr>
            <a:xfrm>
              <a:off x="-7896475" y="7181250"/>
              <a:ext cx="39175" cy="29375"/>
            </a:xfrm>
            <a:custGeom>
              <a:avLst/>
              <a:gdLst/>
              <a:ahLst/>
              <a:cxnLst/>
              <a:rect l="l" t="t" r="r" b="b"/>
              <a:pathLst>
                <a:path w="1567" h="1175" extrusionOk="0">
                  <a:moveTo>
                    <a:pt x="1371" y="1"/>
                  </a:moveTo>
                  <a:lnTo>
                    <a:pt x="1" y="881"/>
                  </a:lnTo>
                  <a:lnTo>
                    <a:pt x="197" y="1175"/>
                  </a:lnTo>
                  <a:lnTo>
                    <a:pt x="1567" y="29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9"/>
            <p:cNvSpPr/>
            <p:nvPr/>
          </p:nvSpPr>
          <p:spPr>
            <a:xfrm>
              <a:off x="-8003300" y="7217950"/>
              <a:ext cx="494225" cy="64450"/>
            </a:xfrm>
            <a:custGeom>
              <a:avLst/>
              <a:gdLst/>
              <a:ahLst/>
              <a:cxnLst/>
              <a:rect l="l" t="t" r="r" b="b"/>
              <a:pathLst>
                <a:path w="19769" h="2578" extrusionOk="0">
                  <a:moveTo>
                    <a:pt x="164" y="0"/>
                  </a:moveTo>
                  <a:lnTo>
                    <a:pt x="1" y="327"/>
                  </a:lnTo>
                  <a:cubicBezTo>
                    <a:pt x="99" y="359"/>
                    <a:pt x="4274" y="2577"/>
                    <a:pt x="10211" y="2577"/>
                  </a:cubicBezTo>
                  <a:cubicBezTo>
                    <a:pt x="13049" y="2577"/>
                    <a:pt x="16343" y="2023"/>
                    <a:pt x="19768" y="490"/>
                  </a:cubicBezTo>
                  <a:lnTo>
                    <a:pt x="19605" y="131"/>
                  </a:lnTo>
                  <a:cubicBezTo>
                    <a:pt x="16231" y="1663"/>
                    <a:pt x="12987" y="2178"/>
                    <a:pt x="10148" y="2178"/>
                  </a:cubicBezTo>
                  <a:cubicBezTo>
                    <a:pt x="4342" y="2178"/>
                    <a:pt x="230" y="22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9"/>
            <p:cNvSpPr/>
            <p:nvPr/>
          </p:nvSpPr>
          <p:spPr>
            <a:xfrm>
              <a:off x="-7827150" y="7111925"/>
              <a:ext cx="101150" cy="164775"/>
            </a:xfrm>
            <a:custGeom>
              <a:avLst/>
              <a:gdLst/>
              <a:ahLst/>
              <a:cxnLst/>
              <a:rect l="l" t="t" r="r" b="b"/>
              <a:pathLst>
                <a:path w="4046" h="6591" extrusionOk="0">
                  <a:moveTo>
                    <a:pt x="3882" y="1"/>
                  </a:moveTo>
                  <a:cubicBezTo>
                    <a:pt x="3850" y="33"/>
                    <a:pt x="1" y="2089"/>
                    <a:pt x="1240" y="6590"/>
                  </a:cubicBezTo>
                  <a:lnTo>
                    <a:pt x="1599" y="6492"/>
                  </a:lnTo>
                  <a:cubicBezTo>
                    <a:pt x="457" y="2252"/>
                    <a:pt x="3882" y="392"/>
                    <a:pt x="4045" y="327"/>
                  </a:cubicBezTo>
                  <a:lnTo>
                    <a:pt x="38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9"/>
            <p:cNvSpPr/>
            <p:nvPr/>
          </p:nvSpPr>
          <p:spPr>
            <a:xfrm>
              <a:off x="-8852225" y="6479925"/>
              <a:ext cx="559450" cy="244425"/>
            </a:xfrm>
            <a:custGeom>
              <a:avLst/>
              <a:gdLst/>
              <a:ahLst/>
              <a:cxnLst/>
              <a:rect l="l" t="t" r="r" b="b"/>
              <a:pathLst>
                <a:path w="22378" h="9777" extrusionOk="0">
                  <a:moveTo>
                    <a:pt x="2414" y="0"/>
                  </a:moveTo>
                  <a:lnTo>
                    <a:pt x="0" y="3262"/>
                  </a:lnTo>
                  <a:cubicBezTo>
                    <a:pt x="0" y="3262"/>
                    <a:pt x="1778" y="9777"/>
                    <a:pt x="8676" y="9777"/>
                  </a:cubicBezTo>
                  <a:cubicBezTo>
                    <a:pt x="11840" y="9777"/>
                    <a:pt x="16083" y="8405"/>
                    <a:pt x="21725" y="4404"/>
                  </a:cubicBezTo>
                  <a:lnTo>
                    <a:pt x="22378" y="2447"/>
                  </a:lnTo>
                  <a:lnTo>
                    <a:pt x="22378" y="2447"/>
                  </a:lnTo>
                  <a:cubicBezTo>
                    <a:pt x="22377" y="2447"/>
                    <a:pt x="19341" y="3388"/>
                    <a:pt x="15089" y="3388"/>
                  </a:cubicBezTo>
                  <a:cubicBezTo>
                    <a:pt x="11385" y="3388"/>
                    <a:pt x="6758" y="2674"/>
                    <a:pt x="2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9"/>
            <p:cNvSpPr/>
            <p:nvPr/>
          </p:nvSpPr>
          <p:spPr>
            <a:xfrm>
              <a:off x="-8388200" y="6470950"/>
              <a:ext cx="675250" cy="294425"/>
            </a:xfrm>
            <a:custGeom>
              <a:avLst/>
              <a:gdLst/>
              <a:ahLst/>
              <a:cxnLst/>
              <a:rect l="l" t="t" r="r" b="b"/>
              <a:pathLst>
                <a:path w="27010" h="11777" extrusionOk="0">
                  <a:moveTo>
                    <a:pt x="16473" y="1"/>
                  </a:moveTo>
                  <a:lnTo>
                    <a:pt x="6687" y="262"/>
                  </a:lnTo>
                  <a:cubicBezTo>
                    <a:pt x="6687" y="262"/>
                    <a:pt x="0" y="2806"/>
                    <a:pt x="457" y="5742"/>
                  </a:cubicBezTo>
                  <a:cubicBezTo>
                    <a:pt x="881" y="8678"/>
                    <a:pt x="4110" y="9982"/>
                    <a:pt x="4110" y="9982"/>
                  </a:cubicBezTo>
                  <a:lnTo>
                    <a:pt x="3849" y="10994"/>
                  </a:lnTo>
                  <a:lnTo>
                    <a:pt x="20127" y="11776"/>
                  </a:lnTo>
                  <a:lnTo>
                    <a:pt x="20127" y="11776"/>
                  </a:lnTo>
                  <a:lnTo>
                    <a:pt x="18920" y="6557"/>
                  </a:lnTo>
                  <a:cubicBezTo>
                    <a:pt x="18920" y="6525"/>
                    <a:pt x="27009" y="4176"/>
                    <a:pt x="16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9"/>
            <p:cNvSpPr/>
            <p:nvPr/>
          </p:nvSpPr>
          <p:spPr>
            <a:xfrm>
              <a:off x="-8277300" y="6718050"/>
              <a:ext cx="332750" cy="18775"/>
            </a:xfrm>
            <a:custGeom>
              <a:avLst/>
              <a:gdLst/>
              <a:ahLst/>
              <a:cxnLst/>
              <a:rect l="l" t="t" r="r" b="b"/>
              <a:pathLst>
                <a:path w="13310" h="751" extrusionOk="0">
                  <a:moveTo>
                    <a:pt x="0" y="0"/>
                  </a:moveTo>
                  <a:lnTo>
                    <a:pt x="0" y="359"/>
                  </a:lnTo>
                  <a:lnTo>
                    <a:pt x="13277" y="751"/>
                  </a:lnTo>
                  <a:lnTo>
                    <a:pt x="13309" y="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9"/>
            <p:cNvSpPr/>
            <p:nvPr/>
          </p:nvSpPr>
          <p:spPr>
            <a:xfrm>
              <a:off x="-8244675" y="6467700"/>
              <a:ext cx="142725" cy="261800"/>
            </a:xfrm>
            <a:custGeom>
              <a:avLst/>
              <a:gdLst/>
              <a:ahLst/>
              <a:cxnLst/>
              <a:rect l="l" t="t" r="r" b="b"/>
              <a:pathLst>
                <a:path w="5709" h="10472" extrusionOk="0">
                  <a:moveTo>
                    <a:pt x="5415" y="0"/>
                  </a:moveTo>
                  <a:cubicBezTo>
                    <a:pt x="5382" y="33"/>
                    <a:pt x="0" y="6035"/>
                    <a:pt x="3817" y="10471"/>
                  </a:cubicBezTo>
                  <a:lnTo>
                    <a:pt x="4110" y="10210"/>
                  </a:lnTo>
                  <a:cubicBezTo>
                    <a:pt x="522" y="6035"/>
                    <a:pt x="5676" y="261"/>
                    <a:pt x="5709" y="228"/>
                  </a:cubicBezTo>
                  <a:lnTo>
                    <a:pt x="54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9"/>
            <p:cNvSpPr/>
            <p:nvPr/>
          </p:nvSpPr>
          <p:spPr>
            <a:xfrm>
              <a:off x="-8272400" y="6501950"/>
              <a:ext cx="345775" cy="103575"/>
            </a:xfrm>
            <a:custGeom>
              <a:avLst/>
              <a:gdLst/>
              <a:ahLst/>
              <a:cxnLst/>
              <a:rect l="l" t="t" r="r" b="b"/>
              <a:pathLst>
                <a:path w="13831" h="4143" extrusionOk="0">
                  <a:moveTo>
                    <a:pt x="294" y="0"/>
                  </a:moveTo>
                  <a:lnTo>
                    <a:pt x="0" y="294"/>
                  </a:lnTo>
                  <a:lnTo>
                    <a:pt x="3849" y="4143"/>
                  </a:lnTo>
                  <a:lnTo>
                    <a:pt x="4012" y="4012"/>
                  </a:lnTo>
                  <a:cubicBezTo>
                    <a:pt x="4045" y="3980"/>
                    <a:pt x="8009" y="618"/>
                    <a:pt x="13593" y="618"/>
                  </a:cubicBezTo>
                  <a:cubicBezTo>
                    <a:pt x="13672" y="618"/>
                    <a:pt x="13751" y="619"/>
                    <a:pt x="13831" y="620"/>
                  </a:cubicBezTo>
                  <a:lnTo>
                    <a:pt x="13831" y="229"/>
                  </a:lnTo>
                  <a:cubicBezTo>
                    <a:pt x="13742" y="227"/>
                    <a:pt x="13654" y="226"/>
                    <a:pt x="13566" y="226"/>
                  </a:cubicBezTo>
                  <a:cubicBezTo>
                    <a:pt x="8448" y="226"/>
                    <a:pt x="4652" y="2979"/>
                    <a:pt x="3882" y="3588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9"/>
            <p:cNvSpPr/>
            <p:nvPr/>
          </p:nvSpPr>
          <p:spPr>
            <a:xfrm>
              <a:off x="-8238975" y="6522325"/>
              <a:ext cx="46500" cy="82400"/>
            </a:xfrm>
            <a:custGeom>
              <a:avLst/>
              <a:gdLst/>
              <a:ahLst/>
              <a:cxnLst/>
              <a:rect l="l" t="t" r="r" b="b"/>
              <a:pathLst>
                <a:path w="1860" h="3296" extrusionOk="0">
                  <a:moveTo>
                    <a:pt x="686" y="1"/>
                  </a:moveTo>
                  <a:lnTo>
                    <a:pt x="1" y="3034"/>
                  </a:lnTo>
                  <a:lnTo>
                    <a:pt x="1175" y="3295"/>
                  </a:lnTo>
                  <a:lnTo>
                    <a:pt x="1860" y="262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9"/>
            <p:cNvSpPr/>
            <p:nvPr/>
          </p:nvSpPr>
          <p:spPr>
            <a:xfrm>
              <a:off x="-8233275" y="6566375"/>
              <a:ext cx="22875" cy="52200"/>
            </a:xfrm>
            <a:custGeom>
              <a:avLst/>
              <a:gdLst/>
              <a:ahLst/>
              <a:cxnLst/>
              <a:rect l="l" t="t" r="r" b="b"/>
              <a:pathLst>
                <a:path w="915" h="2088" extrusionOk="0">
                  <a:moveTo>
                    <a:pt x="523" y="0"/>
                  </a:moveTo>
                  <a:lnTo>
                    <a:pt x="1" y="1990"/>
                  </a:lnTo>
                  <a:lnTo>
                    <a:pt x="392" y="2088"/>
                  </a:lnTo>
                  <a:lnTo>
                    <a:pt x="914" y="98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9"/>
            <p:cNvSpPr/>
            <p:nvPr/>
          </p:nvSpPr>
          <p:spPr>
            <a:xfrm>
              <a:off x="-8113400" y="6526400"/>
              <a:ext cx="29400" cy="75875"/>
            </a:xfrm>
            <a:custGeom>
              <a:avLst/>
              <a:gdLst/>
              <a:ahLst/>
              <a:cxnLst/>
              <a:rect l="l" t="t" r="r" b="b"/>
              <a:pathLst>
                <a:path w="1176" h="3035" extrusionOk="0">
                  <a:moveTo>
                    <a:pt x="1" y="1"/>
                  </a:moveTo>
                  <a:lnTo>
                    <a:pt x="1" y="3034"/>
                  </a:lnTo>
                  <a:lnTo>
                    <a:pt x="1175" y="303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9"/>
            <p:cNvSpPr/>
            <p:nvPr/>
          </p:nvSpPr>
          <p:spPr>
            <a:xfrm>
              <a:off x="-8102775" y="6567175"/>
              <a:ext cx="8975" cy="50600"/>
            </a:xfrm>
            <a:custGeom>
              <a:avLst/>
              <a:gdLst/>
              <a:ahLst/>
              <a:cxnLst/>
              <a:rect l="l" t="t" r="r" b="b"/>
              <a:pathLst>
                <a:path w="359" h="2024" extrusionOk="0">
                  <a:moveTo>
                    <a:pt x="0" y="1"/>
                  </a:moveTo>
                  <a:lnTo>
                    <a:pt x="0" y="2023"/>
                  </a:lnTo>
                  <a:lnTo>
                    <a:pt x="359" y="2023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9"/>
            <p:cNvSpPr/>
            <p:nvPr/>
          </p:nvSpPr>
          <p:spPr>
            <a:xfrm>
              <a:off x="-8910125" y="6277675"/>
              <a:ext cx="212875" cy="122350"/>
            </a:xfrm>
            <a:custGeom>
              <a:avLst/>
              <a:gdLst/>
              <a:ahLst/>
              <a:cxnLst/>
              <a:rect l="l" t="t" r="r" b="b"/>
              <a:pathLst>
                <a:path w="8515" h="4894" extrusionOk="0">
                  <a:moveTo>
                    <a:pt x="457" y="1"/>
                  </a:moveTo>
                  <a:lnTo>
                    <a:pt x="0" y="490"/>
                  </a:lnTo>
                  <a:cubicBezTo>
                    <a:pt x="66" y="588"/>
                    <a:pt x="6394" y="4894"/>
                    <a:pt x="6394" y="4894"/>
                  </a:cubicBezTo>
                  <a:lnTo>
                    <a:pt x="8514" y="336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9"/>
            <p:cNvSpPr/>
            <p:nvPr/>
          </p:nvSpPr>
          <p:spPr>
            <a:xfrm>
              <a:off x="-8685050" y="6378800"/>
              <a:ext cx="556200" cy="367825"/>
            </a:xfrm>
            <a:custGeom>
              <a:avLst/>
              <a:gdLst/>
              <a:ahLst/>
              <a:cxnLst/>
              <a:rect l="l" t="t" r="r" b="b"/>
              <a:pathLst>
                <a:path w="22248" h="14713" extrusionOk="0">
                  <a:moveTo>
                    <a:pt x="457" y="1"/>
                  </a:moveTo>
                  <a:lnTo>
                    <a:pt x="0" y="164"/>
                  </a:lnTo>
                  <a:lnTo>
                    <a:pt x="21725" y="14712"/>
                  </a:lnTo>
                  <a:lnTo>
                    <a:pt x="22247" y="1285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9"/>
            <p:cNvSpPr/>
            <p:nvPr/>
          </p:nvSpPr>
          <p:spPr>
            <a:xfrm>
              <a:off x="-8953350" y="6236900"/>
              <a:ext cx="324600" cy="256100"/>
            </a:xfrm>
            <a:custGeom>
              <a:avLst/>
              <a:gdLst/>
              <a:ahLst/>
              <a:cxnLst/>
              <a:rect l="l" t="t" r="r" b="b"/>
              <a:pathLst>
                <a:path w="12984" h="10244" extrusionOk="0">
                  <a:moveTo>
                    <a:pt x="3230" y="1"/>
                  </a:moveTo>
                  <a:lnTo>
                    <a:pt x="1" y="1534"/>
                  </a:lnTo>
                  <a:lnTo>
                    <a:pt x="4274" y="6981"/>
                  </a:lnTo>
                  <a:lnTo>
                    <a:pt x="3132" y="9591"/>
                  </a:lnTo>
                  <a:lnTo>
                    <a:pt x="4045" y="10243"/>
                  </a:lnTo>
                  <a:lnTo>
                    <a:pt x="6003" y="7308"/>
                  </a:lnTo>
                  <a:lnTo>
                    <a:pt x="12983" y="6459"/>
                  </a:lnTo>
                  <a:lnTo>
                    <a:pt x="11874" y="3589"/>
                  </a:lnTo>
                  <a:lnTo>
                    <a:pt x="5089" y="6949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9"/>
            <p:cNvSpPr/>
            <p:nvPr/>
          </p:nvSpPr>
          <p:spPr>
            <a:xfrm>
              <a:off x="-8709525" y="6343725"/>
              <a:ext cx="36725" cy="62825"/>
            </a:xfrm>
            <a:custGeom>
              <a:avLst/>
              <a:gdLst/>
              <a:ahLst/>
              <a:cxnLst/>
              <a:rect l="l" t="t" r="r" b="b"/>
              <a:pathLst>
                <a:path w="1469" h="2513" extrusionOk="0">
                  <a:moveTo>
                    <a:pt x="327" y="1"/>
                  </a:moveTo>
                  <a:lnTo>
                    <a:pt x="1" y="131"/>
                  </a:lnTo>
                  <a:lnTo>
                    <a:pt x="1143" y="2513"/>
                  </a:lnTo>
                  <a:lnTo>
                    <a:pt x="1469" y="2350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9"/>
            <p:cNvSpPr/>
            <p:nvPr/>
          </p:nvSpPr>
          <p:spPr>
            <a:xfrm>
              <a:off x="-8689950" y="6337200"/>
              <a:ext cx="38350" cy="66900"/>
            </a:xfrm>
            <a:custGeom>
              <a:avLst/>
              <a:gdLst/>
              <a:ahLst/>
              <a:cxnLst/>
              <a:rect l="l" t="t" r="r" b="b"/>
              <a:pathLst>
                <a:path w="1534" h="2676" extrusionOk="0">
                  <a:moveTo>
                    <a:pt x="392" y="1"/>
                  </a:moveTo>
                  <a:lnTo>
                    <a:pt x="1" y="164"/>
                  </a:lnTo>
                  <a:lnTo>
                    <a:pt x="1175" y="2676"/>
                  </a:lnTo>
                  <a:lnTo>
                    <a:pt x="1534" y="2513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9"/>
            <p:cNvSpPr/>
            <p:nvPr/>
          </p:nvSpPr>
          <p:spPr>
            <a:xfrm>
              <a:off x="-8923175" y="6281750"/>
              <a:ext cx="66075" cy="36725"/>
            </a:xfrm>
            <a:custGeom>
              <a:avLst/>
              <a:gdLst/>
              <a:ahLst/>
              <a:cxnLst/>
              <a:rect l="l" t="t" r="r" b="b"/>
              <a:pathLst>
                <a:path w="2643" h="1469" extrusionOk="0">
                  <a:moveTo>
                    <a:pt x="2480" y="1"/>
                  </a:moveTo>
                  <a:lnTo>
                    <a:pt x="0" y="1143"/>
                  </a:lnTo>
                  <a:lnTo>
                    <a:pt x="164" y="1469"/>
                  </a:lnTo>
                  <a:lnTo>
                    <a:pt x="2643" y="360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9"/>
            <p:cNvSpPr/>
            <p:nvPr/>
          </p:nvSpPr>
          <p:spPr>
            <a:xfrm>
              <a:off x="-8935400" y="6258100"/>
              <a:ext cx="71775" cy="47325"/>
            </a:xfrm>
            <a:custGeom>
              <a:avLst/>
              <a:gdLst/>
              <a:ahLst/>
              <a:cxnLst/>
              <a:rect l="l" t="t" r="r" b="b"/>
              <a:pathLst>
                <a:path w="2871" h="1893" extrusionOk="0">
                  <a:moveTo>
                    <a:pt x="2675" y="1"/>
                  </a:moveTo>
                  <a:lnTo>
                    <a:pt x="0" y="1534"/>
                  </a:lnTo>
                  <a:lnTo>
                    <a:pt x="196" y="1893"/>
                  </a:lnTo>
                  <a:lnTo>
                    <a:pt x="2871" y="360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9"/>
            <p:cNvSpPr/>
            <p:nvPr/>
          </p:nvSpPr>
          <p:spPr>
            <a:xfrm>
              <a:off x="-8993300" y="6413875"/>
              <a:ext cx="194100" cy="208650"/>
            </a:xfrm>
            <a:custGeom>
              <a:avLst/>
              <a:gdLst/>
              <a:ahLst/>
              <a:cxnLst/>
              <a:rect l="l" t="t" r="r" b="b"/>
              <a:pathLst>
                <a:path w="7764" h="8346" extrusionOk="0">
                  <a:moveTo>
                    <a:pt x="3686" y="0"/>
                  </a:moveTo>
                  <a:cubicBezTo>
                    <a:pt x="3686" y="0"/>
                    <a:pt x="0" y="2936"/>
                    <a:pt x="1077" y="6426"/>
                  </a:cubicBezTo>
                  <a:cubicBezTo>
                    <a:pt x="1480" y="7788"/>
                    <a:pt x="2430" y="8346"/>
                    <a:pt x="3460" y="8346"/>
                  </a:cubicBezTo>
                  <a:cubicBezTo>
                    <a:pt x="5094" y="8346"/>
                    <a:pt x="6931" y="6942"/>
                    <a:pt x="7111" y="5122"/>
                  </a:cubicBezTo>
                  <a:lnTo>
                    <a:pt x="7764" y="1729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9"/>
            <p:cNvSpPr/>
            <p:nvPr/>
          </p:nvSpPr>
          <p:spPr>
            <a:xfrm>
              <a:off x="-8846525" y="6439575"/>
              <a:ext cx="93800" cy="146000"/>
            </a:xfrm>
            <a:custGeom>
              <a:avLst/>
              <a:gdLst/>
              <a:ahLst/>
              <a:cxnLst/>
              <a:rect l="l" t="t" r="r" b="b"/>
              <a:pathLst>
                <a:path w="3752" h="5840" extrusionOk="0">
                  <a:moveTo>
                    <a:pt x="2869" y="0"/>
                  </a:moveTo>
                  <a:cubicBezTo>
                    <a:pt x="2220" y="0"/>
                    <a:pt x="1327" y="1009"/>
                    <a:pt x="718" y="2430"/>
                  </a:cubicBezTo>
                  <a:cubicBezTo>
                    <a:pt x="1" y="3996"/>
                    <a:pt x="1" y="5529"/>
                    <a:pt x="653" y="5790"/>
                  </a:cubicBezTo>
                  <a:cubicBezTo>
                    <a:pt x="727" y="5823"/>
                    <a:pt x="807" y="5839"/>
                    <a:pt x="891" y="5839"/>
                  </a:cubicBezTo>
                  <a:cubicBezTo>
                    <a:pt x="1545" y="5839"/>
                    <a:pt x="2460" y="4858"/>
                    <a:pt x="3067" y="3441"/>
                  </a:cubicBezTo>
                  <a:cubicBezTo>
                    <a:pt x="3752" y="1843"/>
                    <a:pt x="3752" y="310"/>
                    <a:pt x="3100" y="49"/>
                  </a:cubicBezTo>
                  <a:cubicBezTo>
                    <a:pt x="3027" y="16"/>
                    <a:pt x="2950" y="0"/>
                    <a:pt x="2869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9"/>
            <p:cNvSpPr/>
            <p:nvPr/>
          </p:nvSpPr>
          <p:spPr>
            <a:xfrm>
              <a:off x="-8966400" y="6555775"/>
              <a:ext cx="125625" cy="44050"/>
            </a:xfrm>
            <a:custGeom>
              <a:avLst/>
              <a:gdLst/>
              <a:ahLst/>
              <a:cxnLst/>
              <a:rect l="l" t="t" r="r" b="b"/>
              <a:pathLst>
                <a:path w="5025" h="1762" extrusionOk="0">
                  <a:moveTo>
                    <a:pt x="131" y="0"/>
                  </a:moveTo>
                  <a:lnTo>
                    <a:pt x="1" y="424"/>
                  </a:lnTo>
                  <a:lnTo>
                    <a:pt x="4894" y="1762"/>
                  </a:lnTo>
                  <a:lnTo>
                    <a:pt x="5024" y="130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9"/>
            <p:cNvSpPr/>
            <p:nvPr/>
          </p:nvSpPr>
          <p:spPr>
            <a:xfrm>
              <a:off x="-8962325" y="6498675"/>
              <a:ext cx="135400" cy="63650"/>
            </a:xfrm>
            <a:custGeom>
              <a:avLst/>
              <a:gdLst/>
              <a:ahLst/>
              <a:cxnLst/>
              <a:rect l="l" t="t" r="r" b="b"/>
              <a:pathLst>
                <a:path w="5416" h="2546" extrusionOk="0">
                  <a:moveTo>
                    <a:pt x="164" y="1"/>
                  </a:moveTo>
                  <a:lnTo>
                    <a:pt x="1" y="425"/>
                  </a:lnTo>
                  <a:lnTo>
                    <a:pt x="5253" y="2545"/>
                  </a:lnTo>
                  <a:lnTo>
                    <a:pt x="5416" y="2121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9"/>
            <p:cNvSpPr/>
            <p:nvPr/>
          </p:nvSpPr>
          <p:spPr>
            <a:xfrm>
              <a:off x="-8934600" y="6456275"/>
              <a:ext cx="119900" cy="61175"/>
            </a:xfrm>
            <a:custGeom>
              <a:avLst/>
              <a:gdLst/>
              <a:ahLst/>
              <a:cxnLst/>
              <a:rect l="l" t="t" r="r" b="b"/>
              <a:pathLst>
                <a:path w="4796" h="2447" extrusionOk="0">
                  <a:moveTo>
                    <a:pt x="164" y="0"/>
                  </a:moveTo>
                  <a:lnTo>
                    <a:pt x="1" y="425"/>
                  </a:lnTo>
                  <a:lnTo>
                    <a:pt x="4633" y="2447"/>
                  </a:lnTo>
                  <a:lnTo>
                    <a:pt x="4796" y="202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9"/>
            <p:cNvSpPr/>
            <p:nvPr/>
          </p:nvSpPr>
          <p:spPr>
            <a:xfrm>
              <a:off x="-8212875" y="6677200"/>
              <a:ext cx="183500" cy="236500"/>
            </a:xfrm>
            <a:custGeom>
              <a:avLst/>
              <a:gdLst/>
              <a:ahLst/>
              <a:cxnLst/>
              <a:rect l="l" t="t" r="r" b="b"/>
              <a:pathLst>
                <a:path w="7340" h="9460" extrusionOk="0">
                  <a:moveTo>
                    <a:pt x="3821" y="0"/>
                  </a:moveTo>
                  <a:cubicBezTo>
                    <a:pt x="3798" y="0"/>
                    <a:pt x="3775" y="1"/>
                    <a:pt x="3752" y="3"/>
                  </a:cubicBezTo>
                  <a:cubicBezTo>
                    <a:pt x="2969" y="101"/>
                    <a:pt x="2871" y="917"/>
                    <a:pt x="2936" y="1439"/>
                  </a:cubicBezTo>
                  <a:cubicBezTo>
                    <a:pt x="2876" y="1436"/>
                    <a:pt x="2815" y="1434"/>
                    <a:pt x="2755" y="1434"/>
                  </a:cubicBezTo>
                  <a:cubicBezTo>
                    <a:pt x="2159" y="1434"/>
                    <a:pt x="1557" y="1591"/>
                    <a:pt x="1142" y="2124"/>
                  </a:cubicBezTo>
                  <a:cubicBezTo>
                    <a:pt x="0" y="3592"/>
                    <a:pt x="718" y="7408"/>
                    <a:pt x="3165" y="8941"/>
                  </a:cubicBezTo>
                  <a:cubicBezTo>
                    <a:pt x="3710" y="9298"/>
                    <a:pt x="4233" y="9460"/>
                    <a:pt x="4702" y="9460"/>
                  </a:cubicBezTo>
                  <a:cubicBezTo>
                    <a:pt x="6338" y="9460"/>
                    <a:pt x="7324" y="7496"/>
                    <a:pt x="6361" y="4962"/>
                  </a:cubicBezTo>
                  <a:lnTo>
                    <a:pt x="7340" y="4342"/>
                  </a:lnTo>
                  <a:lnTo>
                    <a:pt x="7340" y="2417"/>
                  </a:lnTo>
                  <a:lnTo>
                    <a:pt x="5578" y="2254"/>
                  </a:lnTo>
                  <a:cubicBezTo>
                    <a:pt x="5578" y="2254"/>
                    <a:pt x="4921" y="0"/>
                    <a:pt x="3821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9"/>
            <p:cNvSpPr/>
            <p:nvPr/>
          </p:nvSpPr>
          <p:spPr>
            <a:xfrm>
              <a:off x="-8140300" y="6709075"/>
              <a:ext cx="41625" cy="17150"/>
            </a:xfrm>
            <a:custGeom>
              <a:avLst/>
              <a:gdLst/>
              <a:ahLst/>
              <a:cxnLst/>
              <a:rect l="l" t="t" r="r" b="b"/>
              <a:pathLst>
                <a:path w="1665" h="686" extrusionOk="0">
                  <a:moveTo>
                    <a:pt x="66" y="1"/>
                  </a:moveTo>
                  <a:lnTo>
                    <a:pt x="1" y="359"/>
                  </a:lnTo>
                  <a:lnTo>
                    <a:pt x="1599" y="686"/>
                  </a:lnTo>
                  <a:lnTo>
                    <a:pt x="1664" y="327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9"/>
            <p:cNvSpPr/>
            <p:nvPr/>
          </p:nvSpPr>
          <p:spPr>
            <a:xfrm>
              <a:off x="-8168025" y="6722125"/>
              <a:ext cx="110925" cy="146000"/>
            </a:xfrm>
            <a:custGeom>
              <a:avLst/>
              <a:gdLst/>
              <a:ahLst/>
              <a:cxnLst/>
              <a:rect l="l" t="t" r="r" b="b"/>
              <a:pathLst>
                <a:path w="4437" h="5840" extrusionOk="0">
                  <a:moveTo>
                    <a:pt x="359" y="1"/>
                  </a:moveTo>
                  <a:cubicBezTo>
                    <a:pt x="359" y="98"/>
                    <a:pt x="0" y="2382"/>
                    <a:pt x="1240" y="4078"/>
                  </a:cubicBezTo>
                  <a:cubicBezTo>
                    <a:pt x="1958" y="5057"/>
                    <a:pt x="3001" y="5644"/>
                    <a:pt x="4404" y="5840"/>
                  </a:cubicBezTo>
                  <a:lnTo>
                    <a:pt x="4437" y="5481"/>
                  </a:lnTo>
                  <a:cubicBezTo>
                    <a:pt x="3132" y="5285"/>
                    <a:pt x="2186" y="4730"/>
                    <a:pt x="1534" y="3882"/>
                  </a:cubicBezTo>
                  <a:cubicBezTo>
                    <a:pt x="392" y="2284"/>
                    <a:pt x="718" y="131"/>
                    <a:pt x="718" y="98"/>
                  </a:cubicBezTo>
                  <a:lnTo>
                    <a:pt x="3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9"/>
            <p:cNvSpPr/>
            <p:nvPr/>
          </p:nvSpPr>
          <p:spPr>
            <a:xfrm>
              <a:off x="-8199025" y="6760450"/>
              <a:ext cx="44875" cy="31025"/>
            </a:xfrm>
            <a:custGeom>
              <a:avLst/>
              <a:gdLst/>
              <a:ahLst/>
              <a:cxnLst/>
              <a:rect l="l" t="t" r="r" b="b"/>
              <a:pathLst>
                <a:path w="1795" h="1241" extrusionOk="0">
                  <a:moveTo>
                    <a:pt x="1632" y="1"/>
                  </a:moveTo>
                  <a:lnTo>
                    <a:pt x="1" y="914"/>
                  </a:lnTo>
                  <a:lnTo>
                    <a:pt x="164" y="1240"/>
                  </a:lnTo>
                  <a:lnTo>
                    <a:pt x="1795" y="327"/>
                  </a:lnTo>
                  <a:lnTo>
                    <a:pt x="16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9"/>
            <p:cNvSpPr/>
            <p:nvPr/>
          </p:nvSpPr>
          <p:spPr>
            <a:xfrm>
              <a:off x="-8175375" y="6812650"/>
              <a:ext cx="45700" cy="44875"/>
            </a:xfrm>
            <a:custGeom>
              <a:avLst/>
              <a:gdLst/>
              <a:ahLst/>
              <a:cxnLst/>
              <a:rect l="l" t="t" r="r" b="b"/>
              <a:pathLst>
                <a:path w="1828" h="1795" extrusionOk="0">
                  <a:moveTo>
                    <a:pt x="1567" y="0"/>
                  </a:moveTo>
                  <a:lnTo>
                    <a:pt x="1" y="1533"/>
                  </a:lnTo>
                  <a:lnTo>
                    <a:pt x="229" y="1794"/>
                  </a:lnTo>
                  <a:lnTo>
                    <a:pt x="1828" y="261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9"/>
            <p:cNvSpPr/>
            <p:nvPr/>
          </p:nvSpPr>
          <p:spPr>
            <a:xfrm>
              <a:off x="-8125625" y="6848525"/>
              <a:ext cx="31025" cy="52225"/>
            </a:xfrm>
            <a:custGeom>
              <a:avLst/>
              <a:gdLst/>
              <a:ahLst/>
              <a:cxnLst/>
              <a:rect l="l" t="t" r="r" b="b"/>
              <a:pathLst>
                <a:path w="1241" h="2089" extrusionOk="0">
                  <a:moveTo>
                    <a:pt x="881" y="1"/>
                  </a:moveTo>
                  <a:lnTo>
                    <a:pt x="1" y="1958"/>
                  </a:lnTo>
                  <a:lnTo>
                    <a:pt x="327" y="2088"/>
                  </a:lnTo>
                  <a:lnTo>
                    <a:pt x="1240" y="13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9"/>
            <p:cNvSpPr/>
            <p:nvPr/>
          </p:nvSpPr>
          <p:spPr>
            <a:xfrm>
              <a:off x="-8060375" y="6536200"/>
              <a:ext cx="293825" cy="284700"/>
            </a:xfrm>
            <a:custGeom>
              <a:avLst/>
              <a:gdLst/>
              <a:ahLst/>
              <a:cxnLst/>
              <a:rect l="l" t="t" r="r" b="b"/>
              <a:pathLst>
                <a:path w="11753" h="11388" extrusionOk="0">
                  <a:moveTo>
                    <a:pt x="2806" y="0"/>
                  </a:moveTo>
                  <a:lnTo>
                    <a:pt x="1272" y="555"/>
                  </a:lnTo>
                  <a:lnTo>
                    <a:pt x="4600" y="7372"/>
                  </a:lnTo>
                  <a:lnTo>
                    <a:pt x="0" y="7503"/>
                  </a:lnTo>
                  <a:lnTo>
                    <a:pt x="751" y="10765"/>
                  </a:lnTo>
                  <a:lnTo>
                    <a:pt x="2479" y="9949"/>
                  </a:lnTo>
                  <a:cubicBezTo>
                    <a:pt x="4089" y="10900"/>
                    <a:pt x="5895" y="11387"/>
                    <a:pt x="7455" y="11387"/>
                  </a:cubicBezTo>
                  <a:cubicBezTo>
                    <a:pt x="9910" y="11387"/>
                    <a:pt x="11753" y="10179"/>
                    <a:pt x="11254" y="7666"/>
                  </a:cubicBezTo>
                  <a:cubicBezTo>
                    <a:pt x="10471" y="3523"/>
                    <a:pt x="2806" y="0"/>
                    <a:pt x="28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9"/>
            <p:cNvSpPr/>
            <p:nvPr/>
          </p:nvSpPr>
          <p:spPr>
            <a:xfrm>
              <a:off x="-8040800" y="6764525"/>
              <a:ext cx="39975" cy="26125"/>
            </a:xfrm>
            <a:custGeom>
              <a:avLst/>
              <a:gdLst/>
              <a:ahLst/>
              <a:cxnLst/>
              <a:rect l="l" t="t" r="r" b="b"/>
              <a:pathLst>
                <a:path w="1599" h="1045" extrusionOk="0">
                  <a:moveTo>
                    <a:pt x="1435" y="1"/>
                  </a:moveTo>
                  <a:lnTo>
                    <a:pt x="0" y="751"/>
                  </a:lnTo>
                  <a:lnTo>
                    <a:pt x="196" y="1045"/>
                  </a:lnTo>
                  <a:lnTo>
                    <a:pt x="1599" y="32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9"/>
            <p:cNvSpPr/>
            <p:nvPr/>
          </p:nvSpPr>
          <p:spPr>
            <a:xfrm>
              <a:off x="-8051400" y="6747400"/>
              <a:ext cx="44875" cy="22875"/>
            </a:xfrm>
            <a:custGeom>
              <a:avLst/>
              <a:gdLst/>
              <a:ahLst/>
              <a:cxnLst/>
              <a:rect l="l" t="t" r="r" b="b"/>
              <a:pathLst>
                <a:path w="1795" h="915" extrusionOk="0">
                  <a:moveTo>
                    <a:pt x="1664" y="1"/>
                  </a:moveTo>
                  <a:lnTo>
                    <a:pt x="0" y="523"/>
                  </a:lnTo>
                  <a:lnTo>
                    <a:pt x="131" y="914"/>
                  </a:lnTo>
                  <a:lnTo>
                    <a:pt x="1794" y="392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9"/>
            <p:cNvSpPr/>
            <p:nvPr/>
          </p:nvSpPr>
          <p:spPr>
            <a:xfrm>
              <a:off x="-8049775" y="6733550"/>
              <a:ext cx="39175" cy="10625"/>
            </a:xfrm>
            <a:custGeom>
              <a:avLst/>
              <a:gdLst/>
              <a:ahLst/>
              <a:cxnLst/>
              <a:rect l="l" t="t" r="r" b="b"/>
              <a:pathLst>
                <a:path w="1567" h="425" extrusionOk="0">
                  <a:moveTo>
                    <a:pt x="1533" y="0"/>
                  </a:moveTo>
                  <a:lnTo>
                    <a:pt x="0" y="65"/>
                  </a:lnTo>
                  <a:lnTo>
                    <a:pt x="0" y="424"/>
                  </a:lnTo>
                  <a:lnTo>
                    <a:pt x="1566" y="392"/>
                  </a:lnTo>
                  <a:lnTo>
                    <a:pt x="15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9"/>
            <p:cNvSpPr/>
            <p:nvPr/>
          </p:nvSpPr>
          <p:spPr>
            <a:xfrm>
              <a:off x="-8018800" y="6721300"/>
              <a:ext cx="23675" cy="62025"/>
            </a:xfrm>
            <a:custGeom>
              <a:avLst/>
              <a:gdLst/>
              <a:ahLst/>
              <a:cxnLst/>
              <a:rect l="l" t="t" r="r" b="b"/>
              <a:pathLst>
                <a:path w="947" h="2481" extrusionOk="0">
                  <a:moveTo>
                    <a:pt x="392" y="1"/>
                  </a:moveTo>
                  <a:lnTo>
                    <a:pt x="1" y="99"/>
                  </a:lnTo>
                  <a:lnTo>
                    <a:pt x="555" y="2480"/>
                  </a:lnTo>
                  <a:lnTo>
                    <a:pt x="947" y="2382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9"/>
            <p:cNvSpPr/>
            <p:nvPr/>
          </p:nvSpPr>
          <p:spPr>
            <a:xfrm>
              <a:off x="-8598600" y="5513500"/>
              <a:ext cx="1244475" cy="904475"/>
            </a:xfrm>
            <a:custGeom>
              <a:avLst/>
              <a:gdLst/>
              <a:ahLst/>
              <a:cxnLst/>
              <a:rect l="l" t="t" r="r" b="b"/>
              <a:pathLst>
                <a:path w="49779" h="36179" extrusionOk="0">
                  <a:moveTo>
                    <a:pt x="30160" y="1"/>
                  </a:moveTo>
                  <a:cubicBezTo>
                    <a:pt x="20376" y="1"/>
                    <a:pt x="6855" y="5241"/>
                    <a:pt x="0" y="12594"/>
                  </a:cubicBezTo>
                  <a:lnTo>
                    <a:pt x="3523" y="21760"/>
                  </a:lnTo>
                  <a:lnTo>
                    <a:pt x="36371" y="36178"/>
                  </a:lnTo>
                  <a:lnTo>
                    <a:pt x="43613" y="30568"/>
                  </a:lnTo>
                  <a:cubicBezTo>
                    <a:pt x="45798" y="26066"/>
                    <a:pt x="46418" y="19216"/>
                    <a:pt x="44983" y="13116"/>
                  </a:cubicBezTo>
                  <a:lnTo>
                    <a:pt x="44983" y="13116"/>
                  </a:lnTo>
                  <a:lnTo>
                    <a:pt x="48017" y="15563"/>
                  </a:lnTo>
                  <a:lnTo>
                    <a:pt x="48963" y="13540"/>
                  </a:lnTo>
                  <a:lnTo>
                    <a:pt x="45472" y="12594"/>
                  </a:lnTo>
                  <a:lnTo>
                    <a:pt x="49778" y="12301"/>
                  </a:lnTo>
                  <a:lnTo>
                    <a:pt x="48245" y="6038"/>
                  </a:lnTo>
                  <a:lnTo>
                    <a:pt x="44135" y="10343"/>
                  </a:lnTo>
                  <a:cubicBezTo>
                    <a:pt x="42080" y="4765"/>
                    <a:pt x="38035" y="394"/>
                    <a:pt x="31511" y="36"/>
                  </a:cubicBezTo>
                  <a:cubicBezTo>
                    <a:pt x="31070" y="12"/>
                    <a:pt x="30619" y="1"/>
                    <a:pt x="30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9"/>
            <p:cNvSpPr/>
            <p:nvPr/>
          </p:nvSpPr>
          <p:spPr>
            <a:xfrm>
              <a:off x="-8063650" y="5648125"/>
              <a:ext cx="129700" cy="216950"/>
            </a:xfrm>
            <a:custGeom>
              <a:avLst/>
              <a:gdLst/>
              <a:ahLst/>
              <a:cxnLst/>
              <a:rect l="l" t="t" r="r" b="b"/>
              <a:pathLst>
                <a:path w="5188" h="8678" extrusionOk="0">
                  <a:moveTo>
                    <a:pt x="392" y="0"/>
                  </a:moveTo>
                  <a:lnTo>
                    <a:pt x="1" y="33"/>
                  </a:lnTo>
                  <a:cubicBezTo>
                    <a:pt x="66" y="326"/>
                    <a:pt x="490" y="6916"/>
                    <a:pt x="5057" y="8677"/>
                  </a:cubicBezTo>
                  <a:lnTo>
                    <a:pt x="5187" y="8253"/>
                  </a:lnTo>
                  <a:cubicBezTo>
                    <a:pt x="816" y="6589"/>
                    <a:pt x="392" y="65"/>
                    <a:pt x="3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9"/>
            <p:cNvSpPr/>
            <p:nvPr/>
          </p:nvSpPr>
          <p:spPr>
            <a:xfrm>
              <a:off x="-8029400" y="5674225"/>
              <a:ext cx="477925" cy="226725"/>
            </a:xfrm>
            <a:custGeom>
              <a:avLst/>
              <a:gdLst/>
              <a:ahLst/>
              <a:cxnLst/>
              <a:rect l="l" t="t" r="r" b="b"/>
              <a:pathLst>
                <a:path w="19117" h="9069" extrusionOk="0">
                  <a:moveTo>
                    <a:pt x="327" y="0"/>
                  </a:moveTo>
                  <a:lnTo>
                    <a:pt x="1" y="196"/>
                  </a:lnTo>
                  <a:cubicBezTo>
                    <a:pt x="66" y="294"/>
                    <a:pt x="5285" y="9068"/>
                    <a:pt x="15202" y="9068"/>
                  </a:cubicBezTo>
                  <a:cubicBezTo>
                    <a:pt x="16409" y="9068"/>
                    <a:pt x="17713" y="8905"/>
                    <a:pt x="19116" y="8612"/>
                  </a:cubicBezTo>
                  <a:lnTo>
                    <a:pt x="19018" y="8253"/>
                  </a:lnTo>
                  <a:cubicBezTo>
                    <a:pt x="17682" y="8547"/>
                    <a:pt x="16414" y="8679"/>
                    <a:pt x="15215" y="8679"/>
                  </a:cubicBezTo>
                  <a:cubicBezTo>
                    <a:pt x="5532" y="8679"/>
                    <a:pt x="385" y="116"/>
                    <a:pt x="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9"/>
            <p:cNvSpPr/>
            <p:nvPr/>
          </p:nvSpPr>
          <p:spPr>
            <a:xfrm>
              <a:off x="-8477100" y="5603275"/>
              <a:ext cx="371075" cy="155775"/>
            </a:xfrm>
            <a:custGeom>
              <a:avLst/>
              <a:gdLst/>
              <a:ahLst/>
              <a:cxnLst/>
              <a:rect l="l" t="t" r="r" b="b"/>
              <a:pathLst>
                <a:path w="14843" h="6231" extrusionOk="0">
                  <a:moveTo>
                    <a:pt x="14582" y="0"/>
                  </a:moveTo>
                  <a:cubicBezTo>
                    <a:pt x="9167" y="4632"/>
                    <a:pt x="66" y="5872"/>
                    <a:pt x="1" y="5872"/>
                  </a:cubicBezTo>
                  <a:lnTo>
                    <a:pt x="33" y="6230"/>
                  </a:lnTo>
                  <a:cubicBezTo>
                    <a:pt x="131" y="6230"/>
                    <a:pt x="9297" y="5024"/>
                    <a:pt x="14843" y="294"/>
                  </a:cubicBezTo>
                  <a:lnTo>
                    <a:pt x="14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9"/>
            <p:cNvSpPr/>
            <p:nvPr/>
          </p:nvSpPr>
          <p:spPr>
            <a:xfrm>
              <a:off x="-8269975" y="5653000"/>
              <a:ext cx="128075" cy="89750"/>
            </a:xfrm>
            <a:custGeom>
              <a:avLst/>
              <a:gdLst/>
              <a:ahLst/>
              <a:cxnLst/>
              <a:rect l="l" t="t" r="r" b="b"/>
              <a:pathLst>
                <a:path w="5123" h="3590" extrusionOk="0">
                  <a:moveTo>
                    <a:pt x="4829" y="1"/>
                  </a:moveTo>
                  <a:cubicBezTo>
                    <a:pt x="2256" y="3119"/>
                    <a:pt x="357" y="3231"/>
                    <a:pt x="71" y="3231"/>
                  </a:cubicBezTo>
                  <a:cubicBezTo>
                    <a:pt x="48" y="3231"/>
                    <a:pt x="36" y="3230"/>
                    <a:pt x="34" y="3230"/>
                  </a:cubicBezTo>
                  <a:lnTo>
                    <a:pt x="1" y="3589"/>
                  </a:lnTo>
                  <a:lnTo>
                    <a:pt x="66" y="3589"/>
                  </a:lnTo>
                  <a:cubicBezTo>
                    <a:pt x="523" y="3589"/>
                    <a:pt x="2480" y="3393"/>
                    <a:pt x="5122" y="262"/>
                  </a:cubicBezTo>
                  <a:lnTo>
                    <a:pt x="48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9"/>
            <p:cNvSpPr/>
            <p:nvPr/>
          </p:nvSpPr>
          <p:spPr>
            <a:xfrm>
              <a:off x="-8755175" y="5684825"/>
              <a:ext cx="1376575" cy="828150"/>
            </a:xfrm>
            <a:custGeom>
              <a:avLst/>
              <a:gdLst/>
              <a:ahLst/>
              <a:cxnLst/>
              <a:rect l="l" t="t" r="r" b="b"/>
              <a:pathLst>
                <a:path w="55063" h="33126" extrusionOk="0">
                  <a:moveTo>
                    <a:pt x="24596" y="0"/>
                  </a:moveTo>
                  <a:lnTo>
                    <a:pt x="24596" y="0"/>
                  </a:lnTo>
                  <a:cubicBezTo>
                    <a:pt x="22574" y="2410"/>
                    <a:pt x="19399" y="5902"/>
                    <a:pt x="17509" y="5902"/>
                  </a:cubicBezTo>
                  <a:cubicBezTo>
                    <a:pt x="17173" y="5902"/>
                    <a:pt x="16877" y="5791"/>
                    <a:pt x="16636" y="5545"/>
                  </a:cubicBezTo>
                  <a:cubicBezTo>
                    <a:pt x="16049" y="4926"/>
                    <a:pt x="16962" y="3132"/>
                    <a:pt x="17648" y="1957"/>
                  </a:cubicBezTo>
                  <a:lnTo>
                    <a:pt x="17648" y="1957"/>
                  </a:lnTo>
                  <a:cubicBezTo>
                    <a:pt x="15853" y="3360"/>
                    <a:pt x="13766" y="4339"/>
                    <a:pt x="11645" y="4958"/>
                  </a:cubicBezTo>
                  <a:cubicBezTo>
                    <a:pt x="11125" y="5111"/>
                    <a:pt x="8561" y="5783"/>
                    <a:pt x="6630" y="5783"/>
                  </a:cubicBezTo>
                  <a:cubicBezTo>
                    <a:pt x="6505" y="5783"/>
                    <a:pt x="6382" y="5780"/>
                    <a:pt x="6263" y="5774"/>
                  </a:cubicBezTo>
                  <a:cubicBezTo>
                    <a:pt x="1664" y="10699"/>
                    <a:pt x="0" y="16669"/>
                    <a:pt x="4469" y="22573"/>
                  </a:cubicBezTo>
                  <a:cubicBezTo>
                    <a:pt x="10485" y="30547"/>
                    <a:pt x="19473" y="32624"/>
                    <a:pt x="27206" y="32624"/>
                  </a:cubicBezTo>
                  <a:cubicBezTo>
                    <a:pt x="31970" y="32624"/>
                    <a:pt x="36256" y="31836"/>
                    <a:pt x="39079" y="31152"/>
                  </a:cubicBezTo>
                  <a:lnTo>
                    <a:pt x="39144" y="31185"/>
                  </a:lnTo>
                  <a:cubicBezTo>
                    <a:pt x="40834" y="32415"/>
                    <a:pt x="43423" y="33126"/>
                    <a:pt x="45973" y="33126"/>
                  </a:cubicBezTo>
                  <a:cubicBezTo>
                    <a:pt x="48494" y="33126"/>
                    <a:pt x="50978" y="32431"/>
                    <a:pt x="52518" y="30858"/>
                  </a:cubicBezTo>
                  <a:cubicBezTo>
                    <a:pt x="55062" y="28281"/>
                    <a:pt x="52551" y="24987"/>
                    <a:pt x="49843" y="23813"/>
                  </a:cubicBezTo>
                  <a:cubicBezTo>
                    <a:pt x="49680" y="23715"/>
                    <a:pt x="49517" y="23649"/>
                    <a:pt x="49354" y="23584"/>
                  </a:cubicBezTo>
                  <a:cubicBezTo>
                    <a:pt x="48510" y="23312"/>
                    <a:pt x="47626" y="23182"/>
                    <a:pt x="46738" y="23182"/>
                  </a:cubicBezTo>
                  <a:cubicBezTo>
                    <a:pt x="45498" y="23182"/>
                    <a:pt x="44250" y="23435"/>
                    <a:pt x="43091" y="23910"/>
                  </a:cubicBezTo>
                  <a:cubicBezTo>
                    <a:pt x="42895" y="23421"/>
                    <a:pt x="42765" y="22932"/>
                    <a:pt x="42634" y="22573"/>
                  </a:cubicBezTo>
                  <a:cubicBezTo>
                    <a:pt x="41754" y="19507"/>
                    <a:pt x="41656" y="16147"/>
                    <a:pt x="42112" y="12820"/>
                  </a:cubicBezTo>
                  <a:cubicBezTo>
                    <a:pt x="39535" y="12363"/>
                    <a:pt x="37383" y="10830"/>
                    <a:pt x="35654" y="8383"/>
                  </a:cubicBezTo>
                  <a:cubicBezTo>
                    <a:pt x="35425" y="8025"/>
                    <a:pt x="35132" y="7633"/>
                    <a:pt x="34903" y="7176"/>
                  </a:cubicBezTo>
                  <a:cubicBezTo>
                    <a:pt x="34672" y="8541"/>
                    <a:pt x="34185" y="9541"/>
                    <a:pt x="33240" y="9541"/>
                  </a:cubicBezTo>
                  <a:cubicBezTo>
                    <a:pt x="32717" y="9541"/>
                    <a:pt x="32054" y="9235"/>
                    <a:pt x="31217" y="8514"/>
                  </a:cubicBezTo>
                  <a:cubicBezTo>
                    <a:pt x="29880" y="7372"/>
                    <a:pt x="28543" y="5121"/>
                    <a:pt x="27923" y="2936"/>
                  </a:cubicBezTo>
                  <a:cubicBezTo>
                    <a:pt x="27792" y="4306"/>
                    <a:pt x="27368" y="5643"/>
                    <a:pt x="26324" y="5774"/>
                  </a:cubicBezTo>
                  <a:cubicBezTo>
                    <a:pt x="26252" y="5785"/>
                    <a:pt x="26183" y="5791"/>
                    <a:pt x="26116" y="5791"/>
                  </a:cubicBezTo>
                  <a:cubicBezTo>
                    <a:pt x="24451" y="5791"/>
                    <a:pt x="24282" y="2383"/>
                    <a:pt x="24596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9"/>
            <p:cNvSpPr/>
            <p:nvPr/>
          </p:nvSpPr>
          <p:spPr>
            <a:xfrm>
              <a:off x="-8190050" y="6214075"/>
              <a:ext cx="163850" cy="226375"/>
            </a:xfrm>
            <a:custGeom>
              <a:avLst/>
              <a:gdLst/>
              <a:ahLst/>
              <a:cxnLst/>
              <a:rect l="l" t="t" r="r" b="b"/>
              <a:pathLst>
                <a:path w="6554" h="9055" extrusionOk="0">
                  <a:moveTo>
                    <a:pt x="1208" y="0"/>
                  </a:moveTo>
                  <a:lnTo>
                    <a:pt x="1208" y="0"/>
                  </a:lnTo>
                  <a:cubicBezTo>
                    <a:pt x="1599" y="1958"/>
                    <a:pt x="914" y="2838"/>
                    <a:pt x="1" y="3197"/>
                  </a:cubicBezTo>
                  <a:lnTo>
                    <a:pt x="1469" y="8971"/>
                  </a:lnTo>
                  <a:cubicBezTo>
                    <a:pt x="1787" y="9026"/>
                    <a:pt x="2119" y="9055"/>
                    <a:pt x="2453" y="9055"/>
                  </a:cubicBezTo>
                  <a:cubicBezTo>
                    <a:pt x="4477" y="9055"/>
                    <a:pt x="6554" y="8001"/>
                    <a:pt x="5938" y="5481"/>
                  </a:cubicBezTo>
                  <a:cubicBezTo>
                    <a:pt x="5024" y="1827"/>
                    <a:pt x="1208" y="1"/>
                    <a:pt x="1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9"/>
            <p:cNvSpPr/>
            <p:nvPr/>
          </p:nvSpPr>
          <p:spPr>
            <a:xfrm>
              <a:off x="-8252025" y="6206725"/>
              <a:ext cx="225100" cy="238150"/>
            </a:xfrm>
            <a:custGeom>
              <a:avLst/>
              <a:gdLst/>
              <a:ahLst/>
              <a:cxnLst/>
              <a:rect l="l" t="t" r="r" b="b"/>
              <a:pathLst>
                <a:path w="9004" h="9526" extrusionOk="0">
                  <a:moveTo>
                    <a:pt x="3393" y="1"/>
                  </a:moveTo>
                  <a:lnTo>
                    <a:pt x="3491" y="360"/>
                  </a:lnTo>
                  <a:cubicBezTo>
                    <a:pt x="3719" y="1534"/>
                    <a:pt x="3556" y="2447"/>
                    <a:pt x="3034" y="2969"/>
                  </a:cubicBezTo>
                  <a:cubicBezTo>
                    <a:pt x="2527" y="3493"/>
                    <a:pt x="1721" y="3615"/>
                    <a:pt x="1082" y="3615"/>
                  </a:cubicBezTo>
                  <a:cubicBezTo>
                    <a:pt x="527" y="3615"/>
                    <a:pt x="98" y="3524"/>
                    <a:pt x="98" y="3524"/>
                  </a:cubicBezTo>
                  <a:lnTo>
                    <a:pt x="1" y="3915"/>
                  </a:lnTo>
                  <a:cubicBezTo>
                    <a:pt x="43" y="3929"/>
                    <a:pt x="460" y="4011"/>
                    <a:pt x="1010" y="4011"/>
                  </a:cubicBezTo>
                  <a:cubicBezTo>
                    <a:pt x="1726" y="4011"/>
                    <a:pt x="2667" y="3872"/>
                    <a:pt x="3295" y="3263"/>
                  </a:cubicBezTo>
                  <a:cubicBezTo>
                    <a:pt x="3882" y="2676"/>
                    <a:pt x="4078" y="1827"/>
                    <a:pt x="3915" y="686"/>
                  </a:cubicBezTo>
                  <a:lnTo>
                    <a:pt x="3915" y="686"/>
                  </a:lnTo>
                  <a:cubicBezTo>
                    <a:pt x="4861" y="1208"/>
                    <a:pt x="7471" y="2969"/>
                    <a:pt x="8188" y="5872"/>
                  </a:cubicBezTo>
                  <a:cubicBezTo>
                    <a:pt x="8482" y="7014"/>
                    <a:pt x="8156" y="7960"/>
                    <a:pt x="7340" y="8515"/>
                  </a:cubicBezTo>
                  <a:cubicBezTo>
                    <a:pt x="6690" y="8974"/>
                    <a:pt x="5817" y="9180"/>
                    <a:pt x="4960" y="9180"/>
                  </a:cubicBezTo>
                  <a:cubicBezTo>
                    <a:pt x="4053" y="9180"/>
                    <a:pt x="3165" y="8950"/>
                    <a:pt x="2578" y="8547"/>
                  </a:cubicBezTo>
                  <a:lnTo>
                    <a:pt x="2382" y="8873"/>
                  </a:lnTo>
                  <a:cubicBezTo>
                    <a:pt x="3034" y="9297"/>
                    <a:pt x="4013" y="9526"/>
                    <a:pt x="4991" y="9526"/>
                  </a:cubicBezTo>
                  <a:cubicBezTo>
                    <a:pt x="5905" y="9526"/>
                    <a:pt x="6883" y="9297"/>
                    <a:pt x="7634" y="8841"/>
                  </a:cubicBezTo>
                  <a:cubicBezTo>
                    <a:pt x="8286" y="8351"/>
                    <a:pt x="9004" y="7438"/>
                    <a:pt x="8612" y="5775"/>
                  </a:cubicBezTo>
                  <a:cubicBezTo>
                    <a:pt x="7666" y="2088"/>
                    <a:pt x="3915" y="229"/>
                    <a:pt x="3752" y="164"/>
                  </a:cubicBezTo>
                  <a:lnTo>
                    <a:pt x="33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9"/>
            <p:cNvSpPr/>
            <p:nvPr/>
          </p:nvSpPr>
          <p:spPr>
            <a:xfrm>
              <a:off x="-8177800" y="6307850"/>
              <a:ext cx="120700" cy="40800"/>
            </a:xfrm>
            <a:custGeom>
              <a:avLst/>
              <a:gdLst/>
              <a:ahLst/>
              <a:cxnLst/>
              <a:rect l="l" t="t" r="r" b="b"/>
              <a:pathLst>
                <a:path w="4828" h="1632" extrusionOk="0">
                  <a:moveTo>
                    <a:pt x="4763" y="1"/>
                  </a:moveTo>
                  <a:lnTo>
                    <a:pt x="0" y="1436"/>
                  </a:lnTo>
                  <a:lnTo>
                    <a:pt x="65" y="1632"/>
                  </a:lnTo>
                  <a:lnTo>
                    <a:pt x="4828" y="196"/>
                  </a:lnTo>
                  <a:lnTo>
                    <a:pt x="4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9"/>
            <p:cNvSpPr/>
            <p:nvPr/>
          </p:nvSpPr>
          <p:spPr>
            <a:xfrm>
              <a:off x="-8174550" y="6281750"/>
              <a:ext cx="59550" cy="159050"/>
            </a:xfrm>
            <a:custGeom>
              <a:avLst/>
              <a:gdLst/>
              <a:ahLst/>
              <a:cxnLst/>
              <a:rect l="l" t="t" r="r" b="b"/>
              <a:pathLst>
                <a:path w="2382" h="6362" extrusionOk="0">
                  <a:moveTo>
                    <a:pt x="164" y="1"/>
                  </a:moveTo>
                  <a:lnTo>
                    <a:pt x="1" y="99"/>
                  </a:lnTo>
                  <a:lnTo>
                    <a:pt x="2219" y="6362"/>
                  </a:lnTo>
                  <a:lnTo>
                    <a:pt x="2382" y="6296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9"/>
            <p:cNvSpPr/>
            <p:nvPr/>
          </p:nvSpPr>
          <p:spPr>
            <a:xfrm>
              <a:off x="-8159875" y="6249150"/>
              <a:ext cx="79950" cy="183500"/>
            </a:xfrm>
            <a:custGeom>
              <a:avLst/>
              <a:gdLst/>
              <a:ahLst/>
              <a:cxnLst/>
              <a:rect l="l" t="t" r="r" b="b"/>
              <a:pathLst>
                <a:path w="3198" h="7340" extrusionOk="0">
                  <a:moveTo>
                    <a:pt x="164" y="0"/>
                  </a:moveTo>
                  <a:lnTo>
                    <a:pt x="1" y="98"/>
                  </a:lnTo>
                  <a:lnTo>
                    <a:pt x="3034" y="7339"/>
                  </a:lnTo>
                  <a:lnTo>
                    <a:pt x="3197" y="7274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9"/>
            <p:cNvSpPr/>
            <p:nvPr/>
          </p:nvSpPr>
          <p:spPr>
            <a:xfrm>
              <a:off x="-8123175" y="6238525"/>
              <a:ext cx="66075" cy="181075"/>
            </a:xfrm>
            <a:custGeom>
              <a:avLst/>
              <a:gdLst/>
              <a:ahLst/>
              <a:cxnLst/>
              <a:rect l="l" t="t" r="r" b="b"/>
              <a:pathLst>
                <a:path w="2643" h="7243" extrusionOk="0">
                  <a:moveTo>
                    <a:pt x="164" y="1"/>
                  </a:moveTo>
                  <a:lnTo>
                    <a:pt x="1" y="34"/>
                  </a:lnTo>
                  <a:lnTo>
                    <a:pt x="2447" y="7243"/>
                  </a:lnTo>
                  <a:lnTo>
                    <a:pt x="2643" y="7210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9"/>
            <p:cNvSpPr/>
            <p:nvPr/>
          </p:nvSpPr>
          <p:spPr>
            <a:xfrm>
              <a:off x="-7956000" y="6084400"/>
              <a:ext cx="42425" cy="99525"/>
            </a:xfrm>
            <a:custGeom>
              <a:avLst/>
              <a:gdLst/>
              <a:ahLst/>
              <a:cxnLst/>
              <a:rect l="l" t="t" r="r" b="b"/>
              <a:pathLst>
                <a:path w="1697" h="3981" extrusionOk="0">
                  <a:moveTo>
                    <a:pt x="849" y="1"/>
                  </a:moveTo>
                  <a:cubicBezTo>
                    <a:pt x="359" y="1"/>
                    <a:pt x="1" y="882"/>
                    <a:pt x="1" y="1991"/>
                  </a:cubicBezTo>
                  <a:cubicBezTo>
                    <a:pt x="1" y="3100"/>
                    <a:pt x="359" y="3980"/>
                    <a:pt x="849" y="3980"/>
                  </a:cubicBezTo>
                  <a:cubicBezTo>
                    <a:pt x="1338" y="3980"/>
                    <a:pt x="1697" y="3100"/>
                    <a:pt x="1697" y="1991"/>
                  </a:cubicBezTo>
                  <a:cubicBezTo>
                    <a:pt x="1697" y="882"/>
                    <a:pt x="1338" y="1"/>
                    <a:pt x="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9"/>
            <p:cNvSpPr/>
            <p:nvPr/>
          </p:nvSpPr>
          <p:spPr>
            <a:xfrm>
              <a:off x="-8361300" y="6025000"/>
              <a:ext cx="68525" cy="90275"/>
            </a:xfrm>
            <a:custGeom>
              <a:avLst/>
              <a:gdLst/>
              <a:ahLst/>
              <a:cxnLst/>
              <a:rect l="l" t="t" r="r" b="b"/>
              <a:pathLst>
                <a:path w="2741" h="3611" extrusionOk="0">
                  <a:moveTo>
                    <a:pt x="2128" y="1"/>
                  </a:moveTo>
                  <a:cubicBezTo>
                    <a:pt x="1688" y="1"/>
                    <a:pt x="1061" y="572"/>
                    <a:pt x="620" y="1398"/>
                  </a:cubicBezTo>
                  <a:cubicBezTo>
                    <a:pt x="98" y="2377"/>
                    <a:pt x="1" y="3290"/>
                    <a:pt x="425" y="3551"/>
                  </a:cubicBezTo>
                  <a:cubicBezTo>
                    <a:pt x="485" y="3592"/>
                    <a:pt x="556" y="3611"/>
                    <a:pt x="633" y="3611"/>
                  </a:cubicBezTo>
                  <a:cubicBezTo>
                    <a:pt x="1053" y="3611"/>
                    <a:pt x="1680" y="3040"/>
                    <a:pt x="2121" y="2214"/>
                  </a:cubicBezTo>
                  <a:cubicBezTo>
                    <a:pt x="2675" y="1268"/>
                    <a:pt x="2741" y="289"/>
                    <a:pt x="2349" y="61"/>
                  </a:cubicBezTo>
                  <a:cubicBezTo>
                    <a:pt x="2283" y="20"/>
                    <a:pt x="2209" y="1"/>
                    <a:pt x="2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9"/>
            <p:cNvSpPr/>
            <p:nvPr/>
          </p:nvSpPr>
          <p:spPr>
            <a:xfrm>
              <a:off x="-8032650" y="5988175"/>
              <a:ext cx="183500" cy="100325"/>
            </a:xfrm>
            <a:custGeom>
              <a:avLst/>
              <a:gdLst/>
              <a:ahLst/>
              <a:cxnLst/>
              <a:rect l="l" t="t" r="r" b="b"/>
              <a:pathLst>
                <a:path w="7340" h="4013" extrusionOk="0">
                  <a:moveTo>
                    <a:pt x="2132" y="0"/>
                  </a:moveTo>
                  <a:cubicBezTo>
                    <a:pt x="1305" y="0"/>
                    <a:pt x="553" y="143"/>
                    <a:pt x="0" y="327"/>
                  </a:cubicBezTo>
                  <a:lnTo>
                    <a:pt x="620" y="2186"/>
                  </a:lnTo>
                  <a:cubicBezTo>
                    <a:pt x="690" y="2158"/>
                    <a:pt x="1339" y="1943"/>
                    <a:pt x="2176" y="1943"/>
                  </a:cubicBezTo>
                  <a:cubicBezTo>
                    <a:pt x="3285" y="1943"/>
                    <a:pt x="4723" y="2321"/>
                    <a:pt x="5578" y="4013"/>
                  </a:cubicBezTo>
                  <a:lnTo>
                    <a:pt x="7340" y="3100"/>
                  </a:lnTo>
                  <a:cubicBezTo>
                    <a:pt x="6109" y="682"/>
                    <a:pt x="3940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9"/>
            <p:cNvSpPr/>
            <p:nvPr/>
          </p:nvSpPr>
          <p:spPr>
            <a:xfrm>
              <a:off x="-8428175" y="5930475"/>
              <a:ext cx="172925" cy="72400"/>
            </a:xfrm>
            <a:custGeom>
              <a:avLst/>
              <a:gdLst/>
              <a:ahLst/>
              <a:cxnLst/>
              <a:rect l="l" t="t" r="r" b="b"/>
              <a:pathLst>
                <a:path w="6917" h="2896" extrusionOk="0">
                  <a:moveTo>
                    <a:pt x="3592" y="0"/>
                  </a:moveTo>
                  <a:cubicBezTo>
                    <a:pt x="1890" y="0"/>
                    <a:pt x="599" y="913"/>
                    <a:pt x="1" y="1656"/>
                  </a:cubicBezTo>
                  <a:lnTo>
                    <a:pt x="1501" y="2896"/>
                  </a:lnTo>
                  <a:cubicBezTo>
                    <a:pt x="1610" y="2765"/>
                    <a:pt x="2361" y="1934"/>
                    <a:pt x="3617" y="1934"/>
                  </a:cubicBezTo>
                  <a:cubicBezTo>
                    <a:pt x="4239" y="1934"/>
                    <a:pt x="4986" y="2138"/>
                    <a:pt x="5840" y="2733"/>
                  </a:cubicBezTo>
                  <a:lnTo>
                    <a:pt x="6916" y="1134"/>
                  </a:lnTo>
                  <a:cubicBezTo>
                    <a:pt x="5706" y="308"/>
                    <a:pt x="4580" y="0"/>
                    <a:pt x="35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9"/>
            <p:cNvSpPr/>
            <p:nvPr/>
          </p:nvSpPr>
          <p:spPr>
            <a:xfrm>
              <a:off x="-8806550" y="5701125"/>
              <a:ext cx="619800" cy="628775"/>
            </a:xfrm>
            <a:custGeom>
              <a:avLst/>
              <a:gdLst/>
              <a:ahLst/>
              <a:cxnLst/>
              <a:rect l="l" t="t" r="r" b="b"/>
              <a:pathLst>
                <a:path w="24792" h="25151" extrusionOk="0">
                  <a:moveTo>
                    <a:pt x="14353" y="751"/>
                  </a:moveTo>
                  <a:cubicBezTo>
                    <a:pt x="16147" y="751"/>
                    <a:pt x="17811" y="1305"/>
                    <a:pt x="19213" y="2186"/>
                  </a:cubicBezTo>
                  <a:cubicBezTo>
                    <a:pt x="23650" y="5383"/>
                    <a:pt x="23943" y="12592"/>
                    <a:pt x="19898" y="18268"/>
                  </a:cubicBezTo>
                  <a:cubicBezTo>
                    <a:pt x="17256" y="22019"/>
                    <a:pt x="13211" y="24335"/>
                    <a:pt x="9329" y="24335"/>
                  </a:cubicBezTo>
                  <a:cubicBezTo>
                    <a:pt x="7535" y="24335"/>
                    <a:pt x="5872" y="23846"/>
                    <a:pt x="4534" y="22867"/>
                  </a:cubicBezTo>
                  <a:cubicBezTo>
                    <a:pt x="2381" y="21366"/>
                    <a:pt x="1142" y="18855"/>
                    <a:pt x="979" y="15854"/>
                  </a:cubicBezTo>
                  <a:cubicBezTo>
                    <a:pt x="816" y="12787"/>
                    <a:pt x="1827" y="9623"/>
                    <a:pt x="3784" y="6851"/>
                  </a:cubicBezTo>
                  <a:cubicBezTo>
                    <a:pt x="6459" y="3099"/>
                    <a:pt x="10471" y="751"/>
                    <a:pt x="14353" y="751"/>
                  </a:cubicBezTo>
                  <a:close/>
                  <a:moveTo>
                    <a:pt x="14353" y="0"/>
                  </a:moveTo>
                  <a:cubicBezTo>
                    <a:pt x="10243" y="0"/>
                    <a:pt x="5970" y="2447"/>
                    <a:pt x="3132" y="6394"/>
                  </a:cubicBezTo>
                  <a:cubicBezTo>
                    <a:pt x="1077" y="9297"/>
                    <a:pt x="0" y="12690"/>
                    <a:pt x="163" y="15886"/>
                  </a:cubicBezTo>
                  <a:cubicBezTo>
                    <a:pt x="326" y="19148"/>
                    <a:pt x="1729" y="21856"/>
                    <a:pt x="4045" y="23519"/>
                  </a:cubicBezTo>
                  <a:cubicBezTo>
                    <a:pt x="5513" y="24596"/>
                    <a:pt x="7340" y="25150"/>
                    <a:pt x="9297" y="25150"/>
                  </a:cubicBezTo>
                  <a:cubicBezTo>
                    <a:pt x="13407" y="25150"/>
                    <a:pt x="17713" y="22704"/>
                    <a:pt x="20518" y="18757"/>
                  </a:cubicBezTo>
                  <a:cubicBezTo>
                    <a:pt x="24791" y="12722"/>
                    <a:pt x="24400" y="5057"/>
                    <a:pt x="19605" y="1631"/>
                  </a:cubicBezTo>
                  <a:cubicBezTo>
                    <a:pt x="18137" y="555"/>
                    <a:pt x="16310" y="0"/>
                    <a:pt x="143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9"/>
            <p:cNvSpPr/>
            <p:nvPr/>
          </p:nvSpPr>
          <p:spPr>
            <a:xfrm>
              <a:off x="-8309100" y="5787575"/>
              <a:ext cx="643450" cy="645900"/>
            </a:xfrm>
            <a:custGeom>
              <a:avLst/>
              <a:gdLst/>
              <a:ahLst/>
              <a:cxnLst/>
              <a:rect l="l" t="t" r="r" b="b"/>
              <a:pathLst>
                <a:path w="25738" h="25836" extrusionOk="0">
                  <a:moveTo>
                    <a:pt x="14973" y="816"/>
                  </a:moveTo>
                  <a:cubicBezTo>
                    <a:pt x="16278" y="816"/>
                    <a:pt x="17550" y="1109"/>
                    <a:pt x="18626" y="1664"/>
                  </a:cubicBezTo>
                  <a:cubicBezTo>
                    <a:pt x="23487" y="4176"/>
                    <a:pt x="24824" y="11254"/>
                    <a:pt x="21660" y="17452"/>
                  </a:cubicBezTo>
                  <a:cubicBezTo>
                    <a:pt x="19279" y="22116"/>
                    <a:pt x="15005" y="25085"/>
                    <a:pt x="10765" y="25085"/>
                  </a:cubicBezTo>
                  <a:cubicBezTo>
                    <a:pt x="9460" y="25085"/>
                    <a:pt x="8253" y="24791"/>
                    <a:pt x="7111" y="24237"/>
                  </a:cubicBezTo>
                  <a:cubicBezTo>
                    <a:pt x="2251" y="21725"/>
                    <a:pt x="914" y="14646"/>
                    <a:pt x="4078" y="8449"/>
                  </a:cubicBezTo>
                  <a:cubicBezTo>
                    <a:pt x="6459" y="3784"/>
                    <a:pt x="10732" y="816"/>
                    <a:pt x="14973" y="816"/>
                  </a:cubicBezTo>
                  <a:close/>
                  <a:moveTo>
                    <a:pt x="14973" y="0"/>
                  </a:moveTo>
                  <a:cubicBezTo>
                    <a:pt x="10439" y="0"/>
                    <a:pt x="5904" y="3132"/>
                    <a:pt x="3393" y="8025"/>
                  </a:cubicBezTo>
                  <a:cubicBezTo>
                    <a:pt x="0" y="14646"/>
                    <a:pt x="1501" y="22182"/>
                    <a:pt x="6720" y="24889"/>
                  </a:cubicBezTo>
                  <a:cubicBezTo>
                    <a:pt x="7959" y="25542"/>
                    <a:pt x="9330" y="25835"/>
                    <a:pt x="10765" y="25835"/>
                  </a:cubicBezTo>
                  <a:cubicBezTo>
                    <a:pt x="15299" y="25835"/>
                    <a:pt x="19833" y="22704"/>
                    <a:pt x="22345" y="17811"/>
                  </a:cubicBezTo>
                  <a:cubicBezTo>
                    <a:pt x="25737" y="11221"/>
                    <a:pt x="24237" y="3686"/>
                    <a:pt x="19018" y="979"/>
                  </a:cubicBezTo>
                  <a:cubicBezTo>
                    <a:pt x="17778" y="326"/>
                    <a:pt x="16408" y="0"/>
                    <a:pt x="14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9"/>
            <p:cNvSpPr/>
            <p:nvPr/>
          </p:nvSpPr>
          <p:spPr>
            <a:xfrm>
              <a:off x="-7753750" y="6179825"/>
              <a:ext cx="284625" cy="150075"/>
            </a:xfrm>
            <a:custGeom>
              <a:avLst/>
              <a:gdLst/>
              <a:ahLst/>
              <a:cxnLst/>
              <a:rect l="l" t="t" r="r" b="b"/>
              <a:pathLst>
                <a:path w="11385" h="6003" extrusionOk="0">
                  <a:moveTo>
                    <a:pt x="490" y="0"/>
                  </a:moveTo>
                  <a:lnTo>
                    <a:pt x="0" y="1892"/>
                  </a:lnTo>
                  <a:lnTo>
                    <a:pt x="10569" y="6002"/>
                  </a:lnTo>
                  <a:lnTo>
                    <a:pt x="11385" y="2871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9"/>
            <p:cNvSpPr/>
            <p:nvPr/>
          </p:nvSpPr>
          <p:spPr>
            <a:xfrm>
              <a:off x="-8392950" y="6130075"/>
              <a:ext cx="123825" cy="106625"/>
            </a:xfrm>
            <a:custGeom>
              <a:avLst/>
              <a:gdLst/>
              <a:ahLst/>
              <a:cxnLst/>
              <a:rect l="l" t="t" r="r" b="b"/>
              <a:pathLst>
                <a:path w="4953" h="4265" extrusionOk="0">
                  <a:moveTo>
                    <a:pt x="4953" y="1"/>
                  </a:moveTo>
                  <a:lnTo>
                    <a:pt x="4039" y="2121"/>
                  </a:lnTo>
                  <a:cubicBezTo>
                    <a:pt x="4039" y="2121"/>
                    <a:pt x="3186" y="344"/>
                    <a:pt x="2026" y="344"/>
                  </a:cubicBezTo>
                  <a:cubicBezTo>
                    <a:pt x="1824" y="344"/>
                    <a:pt x="1614" y="397"/>
                    <a:pt x="1397" y="522"/>
                  </a:cubicBezTo>
                  <a:cubicBezTo>
                    <a:pt x="1" y="1360"/>
                    <a:pt x="966" y="4265"/>
                    <a:pt x="3900" y="4265"/>
                  </a:cubicBezTo>
                  <a:cubicBezTo>
                    <a:pt x="4050" y="4265"/>
                    <a:pt x="4205" y="4257"/>
                    <a:pt x="4365" y="4241"/>
                  </a:cubicBezTo>
                  <a:lnTo>
                    <a:pt x="4953" y="1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9"/>
            <p:cNvSpPr/>
            <p:nvPr/>
          </p:nvSpPr>
          <p:spPr>
            <a:xfrm>
              <a:off x="-8382500" y="6129250"/>
              <a:ext cx="118275" cy="113400"/>
            </a:xfrm>
            <a:custGeom>
              <a:avLst/>
              <a:gdLst/>
              <a:ahLst/>
              <a:cxnLst/>
              <a:rect l="l" t="t" r="r" b="b"/>
              <a:pathLst>
                <a:path w="4731" h="4536" extrusionOk="0">
                  <a:moveTo>
                    <a:pt x="4372" y="1"/>
                  </a:moveTo>
                  <a:lnTo>
                    <a:pt x="3621" y="1697"/>
                  </a:lnTo>
                  <a:cubicBezTo>
                    <a:pt x="3360" y="1273"/>
                    <a:pt x="2773" y="490"/>
                    <a:pt x="2055" y="229"/>
                  </a:cubicBezTo>
                  <a:cubicBezTo>
                    <a:pt x="1933" y="188"/>
                    <a:pt x="1810" y="170"/>
                    <a:pt x="1688" y="170"/>
                  </a:cubicBezTo>
                  <a:cubicBezTo>
                    <a:pt x="1422" y="170"/>
                    <a:pt x="1160" y="258"/>
                    <a:pt x="914" y="392"/>
                  </a:cubicBezTo>
                  <a:cubicBezTo>
                    <a:pt x="261" y="816"/>
                    <a:pt x="0" y="1567"/>
                    <a:pt x="294" y="2447"/>
                  </a:cubicBezTo>
                  <a:cubicBezTo>
                    <a:pt x="620" y="3491"/>
                    <a:pt x="1762" y="4535"/>
                    <a:pt x="3556" y="4535"/>
                  </a:cubicBezTo>
                  <a:cubicBezTo>
                    <a:pt x="3686" y="4535"/>
                    <a:pt x="3850" y="4535"/>
                    <a:pt x="3947" y="4470"/>
                  </a:cubicBezTo>
                  <a:lnTo>
                    <a:pt x="3915" y="4111"/>
                  </a:lnTo>
                  <a:cubicBezTo>
                    <a:pt x="3776" y="4123"/>
                    <a:pt x="3640" y="4129"/>
                    <a:pt x="3509" y="4129"/>
                  </a:cubicBezTo>
                  <a:cubicBezTo>
                    <a:pt x="1919" y="4129"/>
                    <a:pt x="922" y="3251"/>
                    <a:pt x="620" y="2317"/>
                  </a:cubicBezTo>
                  <a:cubicBezTo>
                    <a:pt x="425" y="1665"/>
                    <a:pt x="588" y="1045"/>
                    <a:pt x="1077" y="751"/>
                  </a:cubicBezTo>
                  <a:cubicBezTo>
                    <a:pt x="1251" y="664"/>
                    <a:pt x="1439" y="606"/>
                    <a:pt x="1633" y="606"/>
                  </a:cubicBezTo>
                  <a:cubicBezTo>
                    <a:pt x="1729" y="606"/>
                    <a:pt x="1827" y="621"/>
                    <a:pt x="1925" y="653"/>
                  </a:cubicBezTo>
                  <a:cubicBezTo>
                    <a:pt x="2806" y="947"/>
                    <a:pt x="3458" y="2284"/>
                    <a:pt x="3458" y="2284"/>
                  </a:cubicBezTo>
                  <a:lnTo>
                    <a:pt x="3686" y="2643"/>
                  </a:lnTo>
                  <a:lnTo>
                    <a:pt x="4730" y="164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9"/>
            <p:cNvSpPr/>
            <p:nvPr/>
          </p:nvSpPr>
          <p:spPr>
            <a:xfrm>
              <a:off x="-7669750" y="6370450"/>
              <a:ext cx="172075" cy="83400"/>
            </a:xfrm>
            <a:custGeom>
              <a:avLst/>
              <a:gdLst/>
              <a:ahLst/>
              <a:cxnLst/>
              <a:rect l="l" t="t" r="r" b="b"/>
              <a:pathLst>
                <a:path w="6883" h="3336" extrusionOk="0">
                  <a:moveTo>
                    <a:pt x="3890" y="0"/>
                  </a:moveTo>
                  <a:cubicBezTo>
                    <a:pt x="1794" y="0"/>
                    <a:pt x="55" y="1557"/>
                    <a:pt x="0" y="1639"/>
                  </a:cubicBezTo>
                  <a:lnTo>
                    <a:pt x="229" y="1933"/>
                  </a:lnTo>
                  <a:cubicBezTo>
                    <a:pt x="229" y="1933"/>
                    <a:pt x="852" y="1545"/>
                    <a:pt x="1409" y="1545"/>
                  </a:cubicBezTo>
                  <a:cubicBezTo>
                    <a:pt x="1626" y="1545"/>
                    <a:pt x="1834" y="1605"/>
                    <a:pt x="1990" y="1770"/>
                  </a:cubicBezTo>
                  <a:cubicBezTo>
                    <a:pt x="2512" y="2324"/>
                    <a:pt x="1860" y="3009"/>
                    <a:pt x="1827" y="3075"/>
                  </a:cubicBezTo>
                  <a:lnTo>
                    <a:pt x="2120" y="3336"/>
                  </a:lnTo>
                  <a:cubicBezTo>
                    <a:pt x="2479" y="2977"/>
                    <a:pt x="2936" y="2129"/>
                    <a:pt x="2251" y="1476"/>
                  </a:cubicBezTo>
                  <a:cubicBezTo>
                    <a:pt x="1990" y="1183"/>
                    <a:pt x="1631" y="1150"/>
                    <a:pt x="1305" y="1150"/>
                  </a:cubicBezTo>
                  <a:cubicBezTo>
                    <a:pt x="1967" y="758"/>
                    <a:pt x="2905" y="347"/>
                    <a:pt x="3912" y="347"/>
                  </a:cubicBezTo>
                  <a:cubicBezTo>
                    <a:pt x="4245" y="347"/>
                    <a:pt x="4585" y="392"/>
                    <a:pt x="4926" y="498"/>
                  </a:cubicBezTo>
                  <a:cubicBezTo>
                    <a:pt x="5611" y="693"/>
                    <a:pt x="6035" y="1020"/>
                    <a:pt x="6198" y="1476"/>
                  </a:cubicBezTo>
                  <a:cubicBezTo>
                    <a:pt x="6426" y="2161"/>
                    <a:pt x="5904" y="2912"/>
                    <a:pt x="5904" y="2912"/>
                  </a:cubicBezTo>
                  <a:lnTo>
                    <a:pt x="6231" y="3140"/>
                  </a:lnTo>
                  <a:cubicBezTo>
                    <a:pt x="6263" y="3107"/>
                    <a:pt x="6883" y="2259"/>
                    <a:pt x="6589" y="1378"/>
                  </a:cubicBezTo>
                  <a:cubicBezTo>
                    <a:pt x="6394" y="824"/>
                    <a:pt x="5872" y="400"/>
                    <a:pt x="5056" y="171"/>
                  </a:cubicBezTo>
                  <a:cubicBezTo>
                    <a:pt x="4661" y="51"/>
                    <a:pt x="4270" y="0"/>
                    <a:pt x="3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2981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47"/>
          <p:cNvSpPr txBox="1">
            <a:spLocks noGrp="1"/>
          </p:cNvSpPr>
          <p:nvPr>
            <p:ph type="title"/>
          </p:nvPr>
        </p:nvSpPr>
        <p:spPr>
          <a:xfrm>
            <a:off x="2747293" y="2398075"/>
            <a:ext cx="36507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“OR”</a:t>
            </a:r>
            <a:endParaRPr dirty="0"/>
          </a:p>
        </p:txBody>
      </p:sp>
      <p:sp>
        <p:nvSpPr>
          <p:cNvPr id="1658" name="Google Shape;1658;p47"/>
          <p:cNvSpPr txBox="1">
            <a:spLocks noGrp="1"/>
          </p:cNvSpPr>
          <p:nvPr>
            <p:ph type="title" idx="2"/>
          </p:nvPr>
        </p:nvSpPr>
        <p:spPr>
          <a:xfrm>
            <a:off x="3868550" y="1362300"/>
            <a:ext cx="1408200" cy="8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1.3</a:t>
            </a:r>
            <a:endParaRPr dirty="0"/>
          </a:p>
        </p:txBody>
      </p:sp>
      <p:sp>
        <p:nvSpPr>
          <p:cNvPr id="1659" name="Google Shape;1659;p47"/>
          <p:cNvSpPr txBox="1">
            <a:spLocks noGrp="1"/>
          </p:cNvSpPr>
          <p:nvPr>
            <p:ph type="subTitle" idx="1"/>
          </p:nvPr>
        </p:nvSpPr>
        <p:spPr>
          <a:xfrm>
            <a:off x="3108192" y="3103825"/>
            <a:ext cx="29352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grpSp>
        <p:nvGrpSpPr>
          <p:cNvPr id="1660" name="Google Shape;1660;p47"/>
          <p:cNvGrpSpPr/>
          <p:nvPr/>
        </p:nvGrpSpPr>
        <p:grpSpPr>
          <a:xfrm rot="522375">
            <a:off x="6417626" y="2731353"/>
            <a:ext cx="1757133" cy="1552919"/>
            <a:chOff x="-250850" y="6054775"/>
            <a:chExt cx="2267475" cy="2003950"/>
          </a:xfrm>
        </p:grpSpPr>
        <p:sp>
          <p:nvSpPr>
            <p:cNvPr id="1661" name="Google Shape;1661;p47"/>
            <p:cNvSpPr/>
            <p:nvPr/>
          </p:nvSpPr>
          <p:spPr>
            <a:xfrm>
              <a:off x="-250850" y="6054775"/>
              <a:ext cx="2267475" cy="2003950"/>
            </a:xfrm>
            <a:custGeom>
              <a:avLst/>
              <a:gdLst/>
              <a:ahLst/>
              <a:cxnLst/>
              <a:rect l="l" t="t" r="r" b="b"/>
              <a:pathLst>
                <a:path w="90699" h="80158" extrusionOk="0">
                  <a:moveTo>
                    <a:pt x="25719" y="1"/>
                  </a:moveTo>
                  <a:cubicBezTo>
                    <a:pt x="25119" y="1"/>
                    <a:pt x="24552" y="201"/>
                    <a:pt x="24085" y="601"/>
                  </a:cubicBezTo>
                  <a:cubicBezTo>
                    <a:pt x="23584" y="1035"/>
                    <a:pt x="23251" y="1668"/>
                    <a:pt x="23184" y="2336"/>
                  </a:cubicBezTo>
                  <a:lnTo>
                    <a:pt x="22984" y="6338"/>
                  </a:lnTo>
                  <a:cubicBezTo>
                    <a:pt x="21516" y="5871"/>
                    <a:pt x="19915" y="5671"/>
                    <a:pt x="18114" y="5671"/>
                  </a:cubicBezTo>
                  <a:cubicBezTo>
                    <a:pt x="15412" y="5671"/>
                    <a:pt x="13244" y="6205"/>
                    <a:pt x="13144" y="6205"/>
                  </a:cubicBezTo>
                  <a:cubicBezTo>
                    <a:pt x="11843" y="6539"/>
                    <a:pt x="11075" y="7806"/>
                    <a:pt x="11276" y="9074"/>
                  </a:cubicBezTo>
                  <a:lnTo>
                    <a:pt x="12443" y="15378"/>
                  </a:lnTo>
                  <a:lnTo>
                    <a:pt x="9841" y="14978"/>
                  </a:lnTo>
                  <a:cubicBezTo>
                    <a:pt x="9741" y="14911"/>
                    <a:pt x="9574" y="14911"/>
                    <a:pt x="9441" y="14911"/>
                  </a:cubicBezTo>
                  <a:cubicBezTo>
                    <a:pt x="8774" y="14911"/>
                    <a:pt x="8107" y="15211"/>
                    <a:pt x="7606" y="15712"/>
                  </a:cubicBezTo>
                  <a:cubicBezTo>
                    <a:pt x="7006" y="16312"/>
                    <a:pt x="6806" y="17180"/>
                    <a:pt x="6972" y="17980"/>
                  </a:cubicBezTo>
                  <a:lnTo>
                    <a:pt x="7640" y="20882"/>
                  </a:lnTo>
                  <a:lnTo>
                    <a:pt x="735" y="29021"/>
                  </a:lnTo>
                  <a:cubicBezTo>
                    <a:pt x="234" y="29588"/>
                    <a:pt x="1" y="30389"/>
                    <a:pt x="168" y="31156"/>
                  </a:cubicBezTo>
                  <a:lnTo>
                    <a:pt x="9741" y="75855"/>
                  </a:lnTo>
                  <a:cubicBezTo>
                    <a:pt x="9975" y="77022"/>
                    <a:pt x="10975" y="77823"/>
                    <a:pt x="12176" y="77823"/>
                  </a:cubicBezTo>
                  <a:lnTo>
                    <a:pt x="63046" y="77823"/>
                  </a:lnTo>
                  <a:lnTo>
                    <a:pt x="70218" y="79558"/>
                  </a:lnTo>
                  <a:cubicBezTo>
                    <a:pt x="70351" y="79591"/>
                    <a:pt x="70485" y="79658"/>
                    <a:pt x="70618" y="79658"/>
                  </a:cubicBezTo>
                  <a:lnTo>
                    <a:pt x="70685" y="79658"/>
                  </a:lnTo>
                  <a:lnTo>
                    <a:pt x="71819" y="80058"/>
                  </a:lnTo>
                  <a:cubicBezTo>
                    <a:pt x="72019" y="80091"/>
                    <a:pt x="72252" y="80158"/>
                    <a:pt x="72419" y="80158"/>
                  </a:cubicBezTo>
                  <a:cubicBezTo>
                    <a:pt x="72853" y="80158"/>
                    <a:pt x="73320" y="80025"/>
                    <a:pt x="73754" y="79758"/>
                  </a:cubicBezTo>
                  <a:cubicBezTo>
                    <a:pt x="74321" y="79391"/>
                    <a:pt x="74688" y="78857"/>
                    <a:pt x="74854" y="78190"/>
                  </a:cubicBezTo>
                  <a:lnTo>
                    <a:pt x="74921" y="77923"/>
                  </a:lnTo>
                  <a:lnTo>
                    <a:pt x="79091" y="77923"/>
                  </a:lnTo>
                  <a:cubicBezTo>
                    <a:pt x="80292" y="77923"/>
                    <a:pt x="81292" y="77089"/>
                    <a:pt x="81526" y="75922"/>
                  </a:cubicBezTo>
                  <a:lnTo>
                    <a:pt x="90532" y="30789"/>
                  </a:lnTo>
                  <a:cubicBezTo>
                    <a:pt x="90699" y="29989"/>
                    <a:pt x="90499" y="29221"/>
                    <a:pt x="90032" y="28654"/>
                  </a:cubicBezTo>
                  <a:lnTo>
                    <a:pt x="81859" y="18647"/>
                  </a:lnTo>
                  <a:lnTo>
                    <a:pt x="81859" y="18614"/>
                  </a:lnTo>
                  <a:cubicBezTo>
                    <a:pt x="81859" y="18547"/>
                    <a:pt x="81826" y="18514"/>
                    <a:pt x="81826" y="18480"/>
                  </a:cubicBezTo>
                  <a:cubicBezTo>
                    <a:pt x="81826" y="18447"/>
                    <a:pt x="81793" y="18380"/>
                    <a:pt x="81793" y="18314"/>
                  </a:cubicBezTo>
                  <a:cubicBezTo>
                    <a:pt x="81793" y="18314"/>
                    <a:pt x="81793" y="18280"/>
                    <a:pt x="81759" y="18280"/>
                  </a:cubicBezTo>
                  <a:cubicBezTo>
                    <a:pt x="81759" y="18214"/>
                    <a:pt x="81693" y="18180"/>
                    <a:pt x="81693" y="18147"/>
                  </a:cubicBezTo>
                  <a:cubicBezTo>
                    <a:pt x="81659" y="18047"/>
                    <a:pt x="81659" y="18013"/>
                    <a:pt x="81626" y="17947"/>
                  </a:cubicBezTo>
                  <a:cubicBezTo>
                    <a:pt x="81559" y="17880"/>
                    <a:pt x="81559" y="17847"/>
                    <a:pt x="81526" y="17813"/>
                  </a:cubicBezTo>
                  <a:cubicBezTo>
                    <a:pt x="81492" y="17780"/>
                    <a:pt x="81459" y="17680"/>
                    <a:pt x="81392" y="17647"/>
                  </a:cubicBezTo>
                  <a:cubicBezTo>
                    <a:pt x="81359" y="17613"/>
                    <a:pt x="81359" y="17546"/>
                    <a:pt x="81326" y="17513"/>
                  </a:cubicBezTo>
                  <a:lnTo>
                    <a:pt x="81159" y="17346"/>
                  </a:lnTo>
                  <a:cubicBezTo>
                    <a:pt x="81125" y="17313"/>
                    <a:pt x="81125" y="17313"/>
                    <a:pt x="81125" y="17280"/>
                  </a:cubicBezTo>
                  <a:cubicBezTo>
                    <a:pt x="81025" y="17180"/>
                    <a:pt x="80892" y="17113"/>
                    <a:pt x="80792" y="17013"/>
                  </a:cubicBezTo>
                  <a:cubicBezTo>
                    <a:pt x="80725" y="17013"/>
                    <a:pt x="80725" y="16979"/>
                    <a:pt x="80692" y="16979"/>
                  </a:cubicBezTo>
                  <a:cubicBezTo>
                    <a:pt x="80658" y="16979"/>
                    <a:pt x="80658" y="16946"/>
                    <a:pt x="80625" y="16946"/>
                  </a:cubicBezTo>
                  <a:cubicBezTo>
                    <a:pt x="80658" y="16679"/>
                    <a:pt x="80692" y="16379"/>
                    <a:pt x="80658" y="16145"/>
                  </a:cubicBezTo>
                  <a:cubicBezTo>
                    <a:pt x="80058" y="11042"/>
                    <a:pt x="78490" y="8473"/>
                    <a:pt x="75988" y="8473"/>
                  </a:cubicBezTo>
                  <a:lnTo>
                    <a:pt x="75655" y="8473"/>
                  </a:lnTo>
                  <a:cubicBezTo>
                    <a:pt x="75521" y="8473"/>
                    <a:pt x="75388" y="8507"/>
                    <a:pt x="75321" y="8507"/>
                  </a:cubicBezTo>
                  <a:cubicBezTo>
                    <a:pt x="74888" y="5204"/>
                    <a:pt x="74120" y="3103"/>
                    <a:pt x="72853" y="1802"/>
                  </a:cubicBezTo>
                  <a:cubicBezTo>
                    <a:pt x="72019" y="935"/>
                    <a:pt x="70952" y="468"/>
                    <a:pt x="69817" y="468"/>
                  </a:cubicBezTo>
                  <a:cubicBezTo>
                    <a:pt x="69651" y="468"/>
                    <a:pt x="69484" y="468"/>
                    <a:pt x="69317" y="501"/>
                  </a:cubicBezTo>
                  <a:cubicBezTo>
                    <a:pt x="68016" y="668"/>
                    <a:pt x="66882" y="1301"/>
                    <a:pt x="66048" y="2369"/>
                  </a:cubicBezTo>
                  <a:cubicBezTo>
                    <a:pt x="64981" y="3803"/>
                    <a:pt x="64514" y="5938"/>
                    <a:pt x="64347" y="7940"/>
                  </a:cubicBezTo>
                  <a:cubicBezTo>
                    <a:pt x="64313" y="7839"/>
                    <a:pt x="64213" y="7806"/>
                    <a:pt x="64180" y="7706"/>
                  </a:cubicBezTo>
                  <a:cubicBezTo>
                    <a:pt x="63613" y="7139"/>
                    <a:pt x="62846" y="6805"/>
                    <a:pt x="62045" y="6805"/>
                  </a:cubicBezTo>
                  <a:cubicBezTo>
                    <a:pt x="61545" y="6805"/>
                    <a:pt x="60811" y="6939"/>
                    <a:pt x="60044" y="7539"/>
                  </a:cubicBezTo>
                  <a:cubicBezTo>
                    <a:pt x="57876" y="9274"/>
                    <a:pt x="57809" y="13143"/>
                    <a:pt x="57876" y="14978"/>
                  </a:cubicBezTo>
                  <a:lnTo>
                    <a:pt x="47635" y="14978"/>
                  </a:lnTo>
                  <a:lnTo>
                    <a:pt x="50470" y="5371"/>
                  </a:lnTo>
                  <a:cubicBezTo>
                    <a:pt x="50670" y="4671"/>
                    <a:pt x="50537" y="3870"/>
                    <a:pt x="50137" y="3303"/>
                  </a:cubicBezTo>
                  <a:cubicBezTo>
                    <a:pt x="49703" y="2702"/>
                    <a:pt x="49036" y="2302"/>
                    <a:pt x="48302" y="2202"/>
                  </a:cubicBezTo>
                  <a:lnTo>
                    <a:pt x="259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7"/>
            <p:cNvSpPr/>
            <p:nvPr/>
          </p:nvSpPr>
          <p:spPr>
            <a:xfrm>
              <a:off x="-185800" y="6492600"/>
              <a:ext cx="2137400" cy="1446875"/>
            </a:xfrm>
            <a:custGeom>
              <a:avLst/>
              <a:gdLst/>
              <a:ahLst/>
              <a:cxnLst/>
              <a:rect l="l" t="t" r="r" b="b"/>
              <a:pathLst>
                <a:path w="85496" h="57875" extrusionOk="0">
                  <a:moveTo>
                    <a:pt x="11209" y="0"/>
                  </a:moveTo>
                  <a:lnTo>
                    <a:pt x="1" y="13176"/>
                  </a:lnTo>
                  <a:lnTo>
                    <a:pt x="9541" y="57875"/>
                  </a:lnTo>
                  <a:lnTo>
                    <a:pt x="76489" y="57875"/>
                  </a:lnTo>
                  <a:lnTo>
                    <a:pt x="85495" y="12709"/>
                  </a:lnTo>
                  <a:lnTo>
                    <a:pt x="750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7"/>
            <p:cNvSpPr/>
            <p:nvPr/>
          </p:nvSpPr>
          <p:spPr>
            <a:xfrm>
              <a:off x="-62375" y="6720250"/>
              <a:ext cx="1792150" cy="44225"/>
            </a:xfrm>
            <a:custGeom>
              <a:avLst/>
              <a:gdLst/>
              <a:ahLst/>
              <a:cxnLst/>
              <a:rect l="l" t="t" r="r" b="b"/>
              <a:pathLst>
                <a:path w="71686" h="1769" extrusionOk="0">
                  <a:moveTo>
                    <a:pt x="71685" y="1"/>
                  </a:moveTo>
                  <a:lnTo>
                    <a:pt x="1" y="1402"/>
                  </a:lnTo>
                  <a:lnTo>
                    <a:pt x="1" y="1769"/>
                  </a:lnTo>
                  <a:lnTo>
                    <a:pt x="71685" y="368"/>
                  </a:lnTo>
                  <a:lnTo>
                    <a:pt x="716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7"/>
            <p:cNvSpPr/>
            <p:nvPr/>
          </p:nvSpPr>
          <p:spPr>
            <a:xfrm>
              <a:off x="100250" y="6670225"/>
              <a:ext cx="1199200" cy="23375"/>
            </a:xfrm>
            <a:custGeom>
              <a:avLst/>
              <a:gdLst/>
              <a:ahLst/>
              <a:cxnLst/>
              <a:rect l="l" t="t" r="r" b="b"/>
              <a:pathLst>
                <a:path w="47968" h="935" extrusionOk="0">
                  <a:moveTo>
                    <a:pt x="47968" y="0"/>
                  </a:moveTo>
                  <a:lnTo>
                    <a:pt x="0" y="567"/>
                  </a:lnTo>
                  <a:lnTo>
                    <a:pt x="0" y="934"/>
                  </a:lnTo>
                  <a:lnTo>
                    <a:pt x="47968" y="367"/>
                  </a:lnTo>
                  <a:lnTo>
                    <a:pt x="479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7"/>
            <p:cNvSpPr/>
            <p:nvPr/>
          </p:nvSpPr>
          <p:spPr>
            <a:xfrm>
              <a:off x="325400" y="6585150"/>
              <a:ext cx="1349325" cy="51725"/>
            </a:xfrm>
            <a:custGeom>
              <a:avLst/>
              <a:gdLst/>
              <a:ahLst/>
              <a:cxnLst/>
              <a:rect l="l" t="t" r="r" b="b"/>
              <a:pathLst>
                <a:path w="53973" h="2069" extrusionOk="0">
                  <a:moveTo>
                    <a:pt x="53973" y="1"/>
                  </a:moveTo>
                  <a:lnTo>
                    <a:pt x="1" y="1702"/>
                  </a:lnTo>
                  <a:lnTo>
                    <a:pt x="1" y="2069"/>
                  </a:lnTo>
                  <a:lnTo>
                    <a:pt x="53973" y="368"/>
                  </a:lnTo>
                  <a:lnTo>
                    <a:pt x="539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7"/>
            <p:cNvSpPr/>
            <p:nvPr/>
          </p:nvSpPr>
          <p:spPr>
            <a:xfrm>
              <a:off x="191975" y="6556800"/>
              <a:ext cx="780575" cy="37550"/>
            </a:xfrm>
            <a:custGeom>
              <a:avLst/>
              <a:gdLst/>
              <a:ahLst/>
              <a:cxnLst/>
              <a:rect l="l" t="t" r="r" b="b"/>
              <a:pathLst>
                <a:path w="31223" h="1502" extrusionOk="0">
                  <a:moveTo>
                    <a:pt x="31189" y="1"/>
                  </a:moveTo>
                  <a:lnTo>
                    <a:pt x="0" y="1101"/>
                  </a:lnTo>
                  <a:lnTo>
                    <a:pt x="0" y="1502"/>
                  </a:lnTo>
                  <a:lnTo>
                    <a:pt x="31223" y="401"/>
                  </a:lnTo>
                  <a:lnTo>
                    <a:pt x="31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7"/>
            <p:cNvSpPr/>
            <p:nvPr/>
          </p:nvSpPr>
          <p:spPr>
            <a:xfrm>
              <a:off x="-157450" y="6806150"/>
              <a:ext cx="2071525" cy="25050"/>
            </a:xfrm>
            <a:custGeom>
              <a:avLst/>
              <a:gdLst/>
              <a:ahLst/>
              <a:cxnLst/>
              <a:rect l="l" t="t" r="r" b="b"/>
              <a:pathLst>
                <a:path w="82861" h="1002" extrusionOk="0">
                  <a:moveTo>
                    <a:pt x="82827" y="0"/>
                  </a:moveTo>
                  <a:lnTo>
                    <a:pt x="1" y="634"/>
                  </a:lnTo>
                  <a:lnTo>
                    <a:pt x="1" y="1001"/>
                  </a:lnTo>
                  <a:lnTo>
                    <a:pt x="82860" y="367"/>
                  </a:lnTo>
                  <a:lnTo>
                    <a:pt x="828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7"/>
            <p:cNvSpPr/>
            <p:nvPr/>
          </p:nvSpPr>
          <p:spPr>
            <a:xfrm>
              <a:off x="22675" y="6916225"/>
              <a:ext cx="812275" cy="401150"/>
            </a:xfrm>
            <a:custGeom>
              <a:avLst/>
              <a:gdLst/>
              <a:ahLst/>
              <a:cxnLst/>
              <a:rect l="l" t="t" r="r" b="b"/>
              <a:pathLst>
                <a:path w="32491" h="16046" extrusionOk="0">
                  <a:moveTo>
                    <a:pt x="1" y="1"/>
                  </a:moveTo>
                  <a:lnTo>
                    <a:pt x="1736" y="16012"/>
                  </a:lnTo>
                  <a:lnTo>
                    <a:pt x="32491" y="16045"/>
                  </a:lnTo>
                  <a:lnTo>
                    <a:pt x="318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7"/>
            <p:cNvSpPr/>
            <p:nvPr/>
          </p:nvSpPr>
          <p:spPr>
            <a:xfrm>
              <a:off x="631450" y="6970975"/>
              <a:ext cx="144300" cy="122900"/>
            </a:xfrm>
            <a:custGeom>
              <a:avLst/>
              <a:gdLst/>
              <a:ahLst/>
              <a:cxnLst/>
              <a:rect l="l" t="t" r="r" b="b"/>
              <a:pathLst>
                <a:path w="5772" h="4916" extrusionOk="0">
                  <a:moveTo>
                    <a:pt x="3801" y="1"/>
                  </a:moveTo>
                  <a:cubicBezTo>
                    <a:pt x="3121" y="1"/>
                    <a:pt x="2520" y="700"/>
                    <a:pt x="2469" y="1380"/>
                  </a:cubicBezTo>
                  <a:cubicBezTo>
                    <a:pt x="2107" y="903"/>
                    <a:pt x="1559" y="503"/>
                    <a:pt x="1094" y="503"/>
                  </a:cubicBezTo>
                  <a:cubicBezTo>
                    <a:pt x="746" y="503"/>
                    <a:pt x="444" y="727"/>
                    <a:pt x="301" y="1313"/>
                  </a:cubicBezTo>
                  <a:cubicBezTo>
                    <a:pt x="1" y="2380"/>
                    <a:pt x="1202" y="4215"/>
                    <a:pt x="2469" y="4916"/>
                  </a:cubicBezTo>
                  <a:cubicBezTo>
                    <a:pt x="3837" y="3648"/>
                    <a:pt x="5771" y="1346"/>
                    <a:pt x="4471" y="246"/>
                  </a:cubicBezTo>
                  <a:cubicBezTo>
                    <a:pt x="4250" y="74"/>
                    <a:pt x="4021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7"/>
            <p:cNvSpPr/>
            <p:nvPr/>
          </p:nvSpPr>
          <p:spPr>
            <a:xfrm>
              <a:off x="-9000" y="6963750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2" y="1"/>
                  </a:moveTo>
                  <a:cubicBezTo>
                    <a:pt x="2502" y="1"/>
                    <a:pt x="1464" y="16"/>
                    <a:pt x="723" y="16"/>
                  </a:cubicBezTo>
                  <a:cubicBezTo>
                    <a:pt x="353" y="16"/>
                    <a:pt x="56" y="12"/>
                    <a:pt x="0" y="1"/>
                  </a:cubicBezTo>
                  <a:lnTo>
                    <a:pt x="0" y="1"/>
                  </a:lnTo>
                  <a:lnTo>
                    <a:pt x="901" y="3804"/>
                  </a:lnTo>
                  <a:lnTo>
                    <a:pt x="2502" y="3804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7"/>
            <p:cNvSpPr/>
            <p:nvPr/>
          </p:nvSpPr>
          <p:spPr>
            <a:xfrm>
              <a:off x="22675" y="7185575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3" y="1"/>
                  </a:moveTo>
                  <a:cubicBezTo>
                    <a:pt x="2503" y="1"/>
                    <a:pt x="1465" y="31"/>
                    <a:pt x="724" y="31"/>
                  </a:cubicBezTo>
                  <a:cubicBezTo>
                    <a:pt x="353" y="31"/>
                    <a:pt x="57" y="23"/>
                    <a:pt x="1" y="1"/>
                  </a:cubicBezTo>
                  <a:lnTo>
                    <a:pt x="1" y="1"/>
                  </a:lnTo>
                  <a:lnTo>
                    <a:pt x="868" y="3804"/>
                  </a:lnTo>
                  <a:lnTo>
                    <a:pt x="2503" y="3804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7"/>
            <p:cNvSpPr/>
            <p:nvPr/>
          </p:nvSpPr>
          <p:spPr>
            <a:xfrm>
              <a:off x="948350" y="7380725"/>
              <a:ext cx="766400" cy="463700"/>
            </a:xfrm>
            <a:custGeom>
              <a:avLst/>
              <a:gdLst/>
              <a:ahLst/>
              <a:cxnLst/>
              <a:rect l="l" t="t" r="r" b="b"/>
              <a:pathLst>
                <a:path w="30656" h="18548" extrusionOk="0">
                  <a:moveTo>
                    <a:pt x="567" y="1"/>
                  </a:moveTo>
                  <a:lnTo>
                    <a:pt x="0" y="18547"/>
                  </a:lnTo>
                  <a:lnTo>
                    <a:pt x="28521" y="18180"/>
                  </a:lnTo>
                  <a:lnTo>
                    <a:pt x="30656" y="201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7"/>
            <p:cNvSpPr/>
            <p:nvPr/>
          </p:nvSpPr>
          <p:spPr>
            <a:xfrm>
              <a:off x="948350" y="7380725"/>
              <a:ext cx="703025" cy="615475"/>
            </a:xfrm>
            <a:custGeom>
              <a:avLst/>
              <a:gdLst/>
              <a:ahLst/>
              <a:cxnLst/>
              <a:rect l="l" t="t" r="r" b="b"/>
              <a:pathLst>
                <a:path w="28121" h="24619" extrusionOk="0">
                  <a:moveTo>
                    <a:pt x="567" y="1"/>
                  </a:moveTo>
                  <a:lnTo>
                    <a:pt x="0" y="18547"/>
                  </a:lnTo>
                  <a:lnTo>
                    <a:pt x="24451" y="24618"/>
                  </a:lnTo>
                  <a:lnTo>
                    <a:pt x="28121" y="7206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7"/>
            <p:cNvSpPr/>
            <p:nvPr/>
          </p:nvSpPr>
          <p:spPr>
            <a:xfrm>
              <a:off x="962525" y="7401575"/>
              <a:ext cx="643825" cy="587100"/>
            </a:xfrm>
            <a:custGeom>
              <a:avLst/>
              <a:gdLst/>
              <a:ahLst/>
              <a:cxnLst/>
              <a:rect l="l" t="t" r="r" b="b"/>
              <a:pathLst>
                <a:path w="25753" h="23484" extrusionOk="0">
                  <a:moveTo>
                    <a:pt x="101" y="0"/>
                  </a:moveTo>
                  <a:lnTo>
                    <a:pt x="0" y="367"/>
                  </a:lnTo>
                  <a:lnTo>
                    <a:pt x="25319" y="6972"/>
                  </a:lnTo>
                  <a:lnTo>
                    <a:pt x="22450" y="23451"/>
                  </a:lnTo>
                  <a:lnTo>
                    <a:pt x="22817" y="23484"/>
                  </a:lnTo>
                  <a:lnTo>
                    <a:pt x="25752" y="6705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7"/>
            <p:cNvSpPr/>
            <p:nvPr/>
          </p:nvSpPr>
          <p:spPr>
            <a:xfrm>
              <a:off x="1435375" y="7583150"/>
              <a:ext cx="129275" cy="104475"/>
            </a:xfrm>
            <a:custGeom>
              <a:avLst/>
              <a:gdLst/>
              <a:ahLst/>
              <a:cxnLst/>
              <a:rect l="l" t="t" r="r" b="b"/>
              <a:pathLst>
                <a:path w="5171" h="4179" extrusionOk="0">
                  <a:moveTo>
                    <a:pt x="1211" y="1"/>
                  </a:moveTo>
                  <a:cubicBezTo>
                    <a:pt x="972" y="1"/>
                    <a:pt x="727" y="148"/>
                    <a:pt x="500" y="510"/>
                  </a:cubicBezTo>
                  <a:cubicBezTo>
                    <a:pt x="0" y="1344"/>
                    <a:pt x="534" y="3212"/>
                    <a:pt x="1401" y="4179"/>
                  </a:cubicBezTo>
                  <a:cubicBezTo>
                    <a:pt x="2969" y="3412"/>
                    <a:pt x="5170" y="1944"/>
                    <a:pt x="4336" y="743"/>
                  </a:cubicBezTo>
                  <a:cubicBezTo>
                    <a:pt x="4117" y="427"/>
                    <a:pt x="3836" y="297"/>
                    <a:pt x="3551" y="297"/>
                  </a:cubicBezTo>
                  <a:cubicBezTo>
                    <a:pt x="3054" y="297"/>
                    <a:pt x="2547" y="690"/>
                    <a:pt x="2335" y="1177"/>
                  </a:cubicBezTo>
                  <a:cubicBezTo>
                    <a:pt x="2115" y="560"/>
                    <a:pt x="1676" y="1"/>
                    <a:pt x="12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7"/>
            <p:cNvSpPr/>
            <p:nvPr/>
          </p:nvSpPr>
          <p:spPr>
            <a:xfrm>
              <a:off x="933325" y="7437425"/>
              <a:ext cx="61750" cy="102600"/>
            </a:xfrm>
            <a:custGeom>
              <a:avLst/>
              <a:gdLst/>
              <a:ahLst/>
              <a:cxnLst/>
              <a:rect l="l" t="t" r="r" b="b"/>
              <a:pathLst>
                <a:path w="2470" h="4104" extrusionOk="0">
                  <a:moveTo>
                    <a:pt x="1" y="1"/>
                  </a:moveTo>
                  <a:lnTo>
                    <a:pt x="301" y="3870"/>
                  </a:lnTo>
                  <a:lnTo>
                    <a:pt x="1902" y="4104"/>
                  </a:lnTo>
                  <a:lnTo>
                    <a:pt x="2469" y="368"/>
                  </a:lnTo>
                  <a:cubicBezTo>
                    <a:pt x="2469" y="368"/>
                    <a:pt x="168" y="6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7"/>
            <p:cNvSpPr/>
            <p:nvPr/>
          </p:nvSpPr>
          <p:spPr>
            <a:xfrm>
              <a:off x="924175" y="7710125"/>
              <a:ext cx="61725" cy="103425"/>
            </a:xfrm>
            <a:custGeom>
              <a:avLst/>
              <a:gdLst/>
              <a:ahLst/>
              <a:cxnLst/>
              <a:rect l="l" t="t" r="r" b="b"/>
              <a:pathLst>
                <a:path w="2469" h="4137" extrusionOk="0">
                  <a:moveTo>
                    <a:pt x="0" y="1"/>
                  </a:moveTo>
                  <a:lnTo>
                    <a:pt x="300" y="3870"/>
                  </a:lnTo>
                  <a:lnTo>
                    <a:pt x="1868" y="4137"/>
                  </a:lnTo>
                  <a:lnTo>
                    <a:pt x="2468" y="368"/>
                  </a:lnTo>
                  <a:cubicBezTo>
                    <a:pt x="2468" y="368"/>
                    <a:pt x="167" y="10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7"/>
            <p:cNvSpPr/>
            <p:nvPr/>
          </p:nvSpPr>
          <p:spPr>
            <a:xfrm>
              <a:off x="964200" y="6916225"/>
              <a:ext cx="806425" cy="402825"/>
            </a:xfrm>
            <a:custGeom>
              <a:avLst/>
              <a:gdLst/>
              <a:ahLst/>
              <a:cxnLst/>
              <a:rect l="l" t="t" r="r" b="b"/>
              <a:pathLst>
                <a:path w="32257" h="16113" extrusionOk="0">
                  <a:moveTo>
                    <a:pt x="501" y="1"/>
                  </a:moveTo>
                  <a:lnTo>
                    <a:pt x="0" y="16045"/>
                  </a:lnTo>
                  <a:lnTo>
                    <a:pt x="30355" y="16112"/>
                  </a:lnTo>
                  <a:lnTo>
                    <a:pt x="322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7"/>
            <p:cNvSpPr/>
            <p:nvPr/>
          </p:nvSpPr>
          <p:spPr>
            <a:xfrm>
              <a:off x="1552950" y="6970975"/>
              <a:ext cx="144300" cy="122900"/>
            </a:xfrm>
            <a:custGeom>
              <a:avLst/>
              <a:gdLst/>
              <a:ahLst/>
              <a:cxnLst/>
              <a:rect l="l" t="t" r="r" b="b"/>
              <a:pathLst>
                <a:path w="5772" h="4916" extrusionOk="0">
                  <a:moveTo>
                    <a:pt x="3815" y="1"/>
                  </a:moveTo>
                  <a:cubicBezTo>
                    <a:pt x="3140" y="1"/>
                    <a:pt x="2519" y="700"/>
                    <a:pt x="2469" y="1380"/>
                  </a:cubicBezTo>
                  <a:cubicBezTo>
                    <a:pt x="2106" y="903"/>
                    <a:pt x="1559" y="503"/>
                    <a:pt x="1094" y="503"/>
                  </a:cubicBezTo>
                  <a:cubicBezTo>
                    <a:pt x="745" y="503"/>
                    <a:pt x="443" y="727"/>
                    <a:pt x="301" y="1313"/>
                  </a:cubicBezTo>
                  <a:cubicBezTo>
                    <a:pt x="0" y="2380"/>
                    <a:pt x="1201" y="4215"/>
                    <a:pt x="2469" y="4916"/>
                  </a:cubicBezTo>
                  <a:cubicBezTo>
                    <a:pt x="3870" y="3648"/>
                    <a:pt x="5771" y="1346"/>
                    <a:pt x="4470" y="246"/>
                  </a:cubicBezTo>
                  <a:cubicBezTo>
                    <a:pt x="4258" y="74"/>
                    <a:pt x="4033" y="1"/>
                    <a:pt x="3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7"/>
            <p:cNvSpPr/>
            <p:nvPr/>
          </p:nvSpPr>
          <p:spPr>
            <a:xfrm>
              <a:off x="940850" y="6959600"/>
              <a:ext cx="62550" cy="95075"/>
            </a:xfrm>
            <a:custGeom>
              <a:avLst/>
              <a:gdLst/>
              <a:ahLst/>
              <a:cxnLst/>
              <a:rect l="l" t="t" r="r" b="b"/>
              <a:pathLst>
                <a:path w="2502" h="3803" extrusionOk="0">
                  <a:moveTo>
                    <a:pt x="2502" y="0"/>
                  </a:moveTo>
                  <a:cubicBezTo>
                    <a:pt x="2502" y="0"/>
                    <a:pt x="1464" y="15"/>
                    <a:pt x="723" y="15"/>
                  </a:cubicBezTo>
                  <a:cubicBezTo>
                    <a:pt x="352" y="15"/>
                    <a:pt x="56" y="11"/>
                    <a:pt x="0" y="0"/>
                  </a:cubicBezTo>
                  <a:lnTo>
                    <a:pt x="0" y="0"/>
                  </a:lnTo>
                  <a:lnTo>
                    <a:pt x="901" y="3803"/>
                  </a:lnTo>
                  <a:lnTo>
                    <a:pt x="2502" y="3803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7"/>
            <p:cNvSpPr/>
            <p:nvPr/>
          </p:nvSpPr>
          <p:spPr>
            <a:xfrm>
              <a:off x="932500" y="7168900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2" y="1"/>
                  </a:moveTo>
                  <a:cubicBezTo>
                    <a:pt x="2502" y="1"/>
                    <a:pt x="1465" y="30"/>
                    <a:pt x="723" y="30"/>
                  </a:cubicBezTo>
                  <a:cubicBezTo>
                    <a:pt x="353" y="30"/>
                    <a:pt x="56" y="23"/>
                    <a:pt x="1" y="1"/>
                  </a:cubicBezTo>
                  <a:lnTo>
                    <a:pt x="1" y="1"/>
                  </a:lnTo>
                  <a:lnTo>
                    <a:pt x="868" y="3804"/>
                  </a:lnTo>
                  <a:lnTo>
                    <a:pt x="2502" y="3804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7"/>
            <p:cNvSpPr/>
            <p:nvPr/>
          </p:nvSpPr>
          <p:spPr>
            <a:xfrm>
              <a:off x="72725" y="7376550"/>
              <a:ext cx="780575" cy="479550"/>
            </a:xfrm>
            <a:custGeom>
              <a:avLst/>
              <a:gdLst/>
              <a:ahLst/>
              <a:cxnLst/>
              <a:rect l="l" t="t" r="r" b="b"/>
              <a:pathLst>
                <a:path w="31223" h="19182" extrusionOk="0">
                  <a:moveTo>
                    <a:pt x="0" y="1"/>
                  </a:moveTo>
                  <a:lnTo>
                    <a:pt x="2135" y="19181"/>
                  </a:lnTo>
                  <a:lnTo>
                    <a:pt x="31223" y="18781"/>
                  </a:lnTo>
                  <a:lnTo>
                    <a:pt x="30556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7"/>
            <p:cNvSpPr/>
            <p:nvPr/>
          </p:nvSpPr>
          <p:spPr>
            <a:xfrm>
              <a:off x="631450" y="7432025"/>
              <a:ext cx="144300" cy="123025"/>
            </a:xfrm>
            <a:custGeom>
              <a:avLst/>
              <a:gdLst/>
              <a:ahLst/>
              <a:cxnLst/>
              <a:rect l="l" t="t" r="r" b="b"/>
              <a:pathLst>
                <a:path w="5772" h="4921" extrusionOk="0">
                  <a:moveTo>
                    <a:pt x="3790" y="1"/>
                  </a:moveTo>
                  <a:cubicBezTo>
                    <a:pt x="3115" y="1"/>
                    <a:pt x="2519" y="683"/>
                    <a:pt x="2469" y="1384"/>
                  </a:cubicBezTo>
                  <a:cubicBezTo>
                    <a:pt x="2104" y="904"/>
                    <a:pt x="1550" y="501"/>
                    <a:pt x="1083" y="501"/>
                  </a:cubicBezTo>
                  <a:cubicBezTo>
                    <a:pt x="739" y="501"/>
                    <a:pt x="442" y="719"/>
                    <a:pt x="301" y="1284"/>
                  </a:cubicBezTo>
                  <a:cubicBezTo>
                    <a:pt x="1" y="2385"/>
                    <a:pt x="1202" y="4220"/>
                    <a:pt x="2469" y="4920"/>
                  </a:cubicBezTo>
                  <a:cubicBezTo>
                    <a:pt x="3837" y="3586"/>
                    <a:pt x="5771" y="1284"/>
                    <a:pt x="4471" y="250"/>
                  </a:cubicBezTo>
                  <a:cubicBezTo>
                    <a:pt x="4246" y="76"/>
                    <a:pt x="4014" y="1"/>
                    <a:pt x="37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7"/>
            <p:cNvSpPr/>
            <p:nvPr/>
          </p:nvSpPr>
          <p:spPr>
            <a:xfrm>
              <a:off x="45200" y="7416575"/>
              <a:ext cx="62575" cy="94275"/>
            </a:xfrm>
            <a:custGeom>
              <a:avLst/>
              <a:gdLst/>
              <a:ahLst/>
              <a:cxnLst/>
              <a:rect l="l" t="t" r="r" b="b"/>
              <a:pathLst>
                <a:path w="2503" h="3771" extrusionOk="0">
                  <a:moveTo>
                    <a:pt x="2502" y="1"/>
                  </a:moveTo>
                  <a:cubicBezTo>
                    <a:pt x="2502" y="1"/>
                    <a:pt x="1465" y="16"/>
                    <a:pt x="723" y="16"/>
                  </a:cubicBezTo>
                  <a:cubicBezTo>
                    <a:pt x="353" y="16"/>
                    <a:pt x="56" y="12"/>
                    <a:pt x="1" y="1"/>
                  </a:cubicBezTo>
                  <a:lnTo>
                    <a:pt x="1" y="1"/>
                  </a:lnTo>
                  <a:lnTo>
                    <a:pt x="901" y="3770"/>
                  </a:lnTo>
                  <a:lnTo>
                    <a:pt x="2502" y="3770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7"/>
            <p:cNvSpPr/>
            <p:nvPr/>
          </p:nvSpPr>
          <p:spPr>
            <a:xfrm>
              <a:off x="85225" y="7710125"/>
              <a:ext cx="62575" cy="95100"/>
            </a:xfrm>
            <a:custGeom>
              <a:avLst/>
              <a:gdLst/>
              <a:ahLst/>
              <a:cxnLst/>
              <a:rect l="l" t="t" r="r" b="b"/>
              <a:pathLst>
                <a:path w="2503" h="3804" extrusionOk="0">
                  <a:moveTo>
                    <a:pt x="2503" y="1"/>
                  </a:moveTo>
                  <a:cubicBezTo>
                    <a:pt x="2503" y="1"/>
                    <a:pt x="1465" y="15"/>
                    <a:pt x="724" y="15"/>
                  </a:cubicBezTo>
                  <a:cubicBezTo>
                    <a:pt x="353" y="15"/>
                    <a:pt x="56" y="12"/>
                    <a:pt x="1" y="1"/>
                  </a:cubicBezTo>
                  <a:lnTo>
                    <a:pt x="1" y="1"/>
                  </a:lnTo>
                  <a:lnTo>
                    <a:pt x="868" y="3803"/>
                  </a:lnTo>
                  <a:lnTo>
                    <a:pt x="2503" y="3803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7"/>
            <p:cNvSpPr/>
            <p:nvPr/>
          </p:nvSpPr>
          <p:spPr>
            <a:xfrm>
              <a:off x="309550" y="6117325"/>
              <a:ext cx="640500" cy="549575"/>
            </a:xfrm>
            <a:custGeom>
              <a:avLst/>
              <a:gdLst/>
              <a:ahLst/>
              <a:cxnLst/>
              <a:rect l="l" t="t" r="r" b="b"/>
              <a:pathLst>
                <a:path w="25620" h="21983" extrusionOk="0">
                  <a:moveTo>
                    <a:pt x="3303" y="0"/>
                  </a:moveTo>
                  <a:lnTo>
                    <a:pt x="2870" y="7939"/>
                  </a:lnTo>
                  <a:lnTo>
                    <a:pt x="1" y="14144"/>
                  </a:lnTo>
                  <a:lnTo>
                    <a:pt x="2202" y="21983"/>
                  </a:lnTo>
                  <a:lnTo>
                    <a:pt x="19882" y="21883"/>
                  </a:lnTo>
                  <a:lnTo>
                    <a:pt x="19882" y="21716"/>
                  </a:lnTo>
                  <a:lnTo>
                    <a:pt x="25619" y="2202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7"/>
            <p:cNvSpPr/>
            <p:nvPr/>
          </p:nvSpPr>
          <p:spPr>
            <a:xfrm>
              <a:off x="49375" y="6578825"/>
              <a:ext cx="107600" cy="145525"/>
            </a:xfrm>
            <a:custGeom>
              <a:avLst/>
              <a:gdLst/>
              <a:ahLst/>
              <a:cxnLst/>
              <a:rect l="l" t="t" r="r" b="b"/>
              <a:pathLst>
                <a:path w="4304" h="5821" extrusionOk="0">
                  <a:moveTo>
                    <a:pt x="1423" y="1"/>
                  </a:moveTo>
                  <a:cubicBezTo>
                    <a:pt x="1312" y="1"/>
                    <a:pt x="1205" y="18"/>
                    <a:pt x="1101" y="54"/>
                  </a:cubicBezTo>
                  <a:cubicBezTo>
                    <a:pt x="234" y="354"/>
                    <a:pt x="0" y="1888"/>
                    <a:pt x="601" y="3489"/>
                  </a:cubicBezTo>
                  <a:cubicBezTo>
                    <a:pt x="1096" y="4858"/>
                    <a:pt x="2049" y="5820"/>
                    <a:pt x="2882" y="5820"/>
                  </a:cubicBezTo>
                  <a:cubicBezTo>
                    <a:pt x="3003" y="5820"/>
                    <a:pt x="3122" y="5800"/>
                    <a:pt x="3236" y="5758"/>
                  </a:cubicBezTo>
                  <a:cubicBezTo>
                    <a:pt x="4103" y="5491"/>
                    <a:pt x="4303" y="3923"/>
                    <a:pt x="3736" y="2355"/>
                  </a:cubicBezTo>
                  <a:cubicBezTo>
                    <a:pt x="3208" y="945"/>
                    <a:pt x="2239" y="1"/>
                    <a:pt x="1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7"/>
            <p:cNvSpPr/>
            <p:nvPr/>
          </p:nvSpPr>
          <p:spPr>
            <a:xfrm>
              <a:off x="-15675" y="6260450"/>
              <a:ext cx="485375" cy="410625"/>
            </a:xfrm>
            <a:custGeom>
              <a:avLst/>
              <a:gdLst/>
              <a:ahLst/>
              <a:cxnLst/>
              <a:rect l="l" t="t" r="r" b="b"/>
              <a:pathLst>
                <a:path w="19415" h="16425" extrusionOk="0">
                  <a:moveTo>
                    <a:pt x="8654" y="0"/>
                  </a:moveTo>
                  <a:cubicBezTo>
                    <a:pt x="6215" y="0"/>
                    <a:pt x="4270" y="480"/>
                    <a:pt x="4270" y="480"/>
                  </a:cubicBezTo>
                  <a:lnTo>
                    <a:pt x="6072" y="10287"/>
                  </a:lnTo>
                  <a:lnTo>
                    <a:pt x="6072" y="10287"/>
                  </a:lnTo>
                  <a:lnTo>
                    <a:pt x="1" y="9253"/>
                  </a:lnTo>
                  <a:lnTo>
                    <a:pt x="1" y="9253"/>
                  </a:lnTo>
                  <a:lnTo>
                    <a:pt x="1568" y="16425"/>
                  </a:lnTo>
                  <a:lnTo>
                    <a:pt x="16846" y="16224"/>
                  </a:lnTo>
                  <a:cubicBezTo>
                    <a:pt x="19414" y="8486"/>
                    <a:pt x="18280" y="4383"/>
                    <a:pt x="15845" y="2248"/>
                  </a:cubicBezTo>
                  <a:cubicBezTo>
                    <a:pt x="13871" y="454"/>
                    <a:pt x="11028" y="0"/>
                    <a:pt x="8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7"/>
            <p:cNvSpPr/>
            <p:nvPr/>
          </p:nvSpPr>
          <p:spPr>
            <a:xfrm>
              <a:off x="-3175" y="6547300"/>
              <a:ext cx="836475" cy="130450"/>
            </a:xfrm>
            <a:custGeom>
              <a:avLst/>
              <a:gdLst/>
              <a:ahLst/>
              <a:cxnLst/>
              <a:rect l="l" t="t" r="r" b="b"/>
              <a:pathLst>
                <a:path w="33459" h="5218" extrusionOk="0">
                  <a:moveTo>
                    <a:pt x="27320" y="1"/>
                  </a:moveTo>
                  <a:cubicBezTo>
                    <a:pt x="27243" y="1"/>
                    <a:pt x="27166" y="5"/>
                    <a:pt x="27087" y="14"/>
                  </a:cubicBezTo>
                  <a:cubicBezTo>
                    <a:pt x="25252" y="180"/>
                    <a:pt x="25252" y="2315"/>
                    <a:pt x="25386" y="3616"/>
                  </a:cubicBezTo>
                  <a:lnTo>
                    <a:pt x="12777" y="4183"/>
                  </a:lnTo>
                  <a:cubicBezTo>
                    <a:pt x="12777" y="4183"/>
                    <a:pt x="11108" y="847"/>
                    <a:pt x="9553" y="847"/>
                  </a:cubicBezTo>
                  <a:cubicBezTo>
                    <a:pt x="9538" y="847"/>
                    <a:pt x="9523" y="847"/>
                    <a:pt x="9508" y="848"/>
                  </a:cubicBezTo>
                  <a:cubicBezTo>
                    <a:pt x="7907" y="948"/>
                    <a:pt x="8073" y="4183"/>
                    <a:pt x="8073" y="4183"/>
                  </a:cubicBezTo>
                  <a:lnTo>
                    <a:pt x="1" y="3783"/>
                  </a:lnTo>
                  <a:lnTo>
                    <a:pt x="268" y="5217"/>
                  </a:lnTo>
                  <a:lnTo>
                    <a:pt x="33458" y="5217"/>
                  </a:lnTo>
                  <a:lnTo>
                    <a:pt x="33458" y="3249"/>
                  </a:lnTo>
                  <a:lnTo>
                    <a:pt x="30856" y="3349"/>
                  </a:lnTo>
                  <a:cubicBezTo>
                    <a:pt x="30250" y="2072"/>
                    <a:pt x="29032" y="1"/>
                    <a:pt x="27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7"/>
            <p:cNvSpPr/>
            <p:nvPr/>
          </p:nvSpPr>
          <p:spPr>
            <a:xfrm>
              <a:off x="207825" y="6591400"/>
              <a:ext cx="107600" cy="145450"/>
            </a:xfrm>
            <a:custGeom>
              <a:avLst/>
              <a:gdLst/>
              <a:ahLst/>
              <a:cxnLst/>
              <a:rect l="l" t="t" r="r" b="b"/>
              <a:pathLst>
                <a:path w="4304" h="5818" extrusionOk="0">
                  <a:moveTo>
                    <a:pt x="1408" y="0"/>
                  </a:moveTo>
                  <a:cubicBezTo>
                    <a:pt x="1303" y="0"/>
                    <a:pt x="1200" y="17"/>
                    <a:pt x="1101" y="51"/>
                  </a:cubicBezTo>
                  <a:cubicBezTo>
                    <a:pt x="234" y="351"/>
                    <a:pt x="0" y="1886"/>
                    <a:pt x="601" y="3487"/>
                  </a:cubicBezTo>
                  <a:cubicBezTo>
                    <a:pt x="1096" y="4856"/>
                    <a:pt x="2049" y="5818"/>
                    <a:pt x="2882" y="5818"/>
                  </a:cubicBezTo>
                  <a:cubicBezTo>
                    <a:pt x="3003" y="5818"/>
                    <a:pt x="3122" y="5797"/>
                    <a:pt x="3236" y="5755"/>
                  </a:cubicBezTo>
                  <a:cubicBezTo>
                    <a:pt x="4103" y="5488"/>
                    <a:pt x="4303" y="3920"/>
                    <a:pt x="3736" y="2353"/>
                  </a:cubicBezTo>
                  <a:cubicBezTo>
                    <a:pt x="3204" y="993"/>
                    <a:pt x="2227" y="0"/>
                    <a:pt x="1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7"/>
            <p:cNvSpPr/>
            <p:nvPr/>
          </p:nvSpPr>
          <p:spPr>
            <a:xfrm>
              <a:off x="644800" y="6568825"/>
              <a:ext cx="107600" cy="145500"/>
            </a:xfrm>
            <a:custGeom>
              <a:avLst/>
              <a:gdLst/>
              <a:ahLst/>
              <a:cxnLst/>
              <a:rect l="l" t="t" r="r" b="b"/>
              <a:pathLst>
                <a:path w="4304" h="5820" extrusionOk="0">
                  <a:moveTo>
                    <a:pt x="1414" y="0"/>
                  </a:moveTo>
                  <a:cubicBezTo>
                    <a:pt x="1306" y="0"/>
                    <a:pt x="1201" y="17"/>
                    <a:pt x="1101" y="53"/>
                  </a:cubicBezTo>
                  <a:cubicBezTo>
                    <a:pt x="201" y="320"/>
                    <a:pt x="0" y="1888"/>
                    <a:pt x="601" y="3456"/>
                  </a:cubicBezTo>
                  <a:cubicBezTo>
                    <a:pt x="1096" y="4854"/>
                    <a:pt x="2049" y="5820"/>
                    <a:pt x="2861" y="5820"/>
                  </a:cubicBezTo>
                  <a:cubicBezTo>
                    <a:pt x="2978" y="5820"/>
                    <a:pt x="3093" y="5800"/>
                    <a:pt x="3203" y="5757"/>
                  </a:cubicBezTo>
                  <a:cubicBezTo>
                    <a:pt x="4103" y="5457"/>
                    <a:pt x="4303" y="3923"/>
                    <a:pt x="3703" y="2322"/>
                  </a:cubicBezTo>
                  <a:cubicBezTo>
                    <a:pt x="3204" y="941"/>
                    <a:pt x="2213" y="0"/>
                    <a:pt x="1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7"/>
            <p:cNvSpPr/>
            <p:nvPr/>
          </p:nvSpPr>
          <p:spPr>
            <a:xfrm>
              <a:off x="406300" y="6236575"/>
              <a:ext cx="501200" cy="28375"/>
            </a:xfrm>
            <a:custGeom>
              <a:avLst/>
              <a:gdLst/>
              <a:ahLst/>
              <a:cxnLst/>
              <a:rect l="l" t="t" r="r" b="b"/>
              <a:pathLst>
                <a:path w="20048" h="1135" extrusionOk="0">
                  <a:moveTo>
                    <a:pt x="0" y="0"/>
                  </a:moveTo>
                  <a:lnTo>
                    <a:pt x="0" y="401"/>
                  </a:lnTo>
                  <a:lnTo>
                    <a:pt x="20048" y="1135"/>
                  </a:lnTo>
                  <a:lnTo>
                    <a:pt x="20048" y="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7"/>
            <p:cNvSpPr/>
            <p:nvPr/>
          </p:nvSpPr>
          <p:spPr>
            <a:xfrm>
              <a:off x="415475" y="6334975"/>
              <a:ext cx="443675" cy="46725"/>
            </a:xfrm>
            <a:custGeom>
              <a:avLst/>
              <a:gdLst/>
              <a:ahLst/>
              <a:cxnLst/>
              <a:rect l="l" t="t" r="r" b="b"/>
              <a:pathLst>
                <a:path w="17747" h="1869" extrusionOk="0">
                  <a:moveTo>
                    <a:pt x="34" y="1"/>
                  </a:moveTo>
                  <a:lnTo>
                    <a:pt x="0" y="434"/>
                  </a:lnTo>
                  <a:lnTo>
                    <a:pt x="17713" y="1869"/>
                  </a:lnTo>
                  <a:lnTo>
                    <a:pt x="17746" y="14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7"/>
            <p:cNvSpPr/>
            <p:nvPr/>
          </p:nvSpPr>
          <p:spPr>
            <a:xfrm>
              <a:off x="464675" y="6485075"/>
              <a:ext cx="377800" cy="10875"/>
            </a:xfrm>
            <a:custGeom>
              <a:avLst/>
              <a:gdLst/>
              <a:ahLst/>
              <a:cxnLst/>
              <a:rect l="l" t="t" r="r" b="b"/>
              <a:pathLst>
                <a:path w="15112" h="435" extrusionOk="0">
                  <a:moveTo>
                    <a:pt x="0" y="1"/>
                  </a:moveTo>
                  <a:lnTo>
                    <a:pt x="0" y="435"/>
                  </a:lnTo>
                  <a:lnTo>
                    <a:pt x="15111" y="435"/>
                  </a:lnTo>
                  <a:lnTo>
                    <a:pt x="15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7"/>
            <p:cNvSpPr/>
            <p:nvPr/>
          </p:nvSpPr>
          <p:spPr>
            <a:xfrm>
              <a:off x="115250" y="6283275"/>
              <a:ext cx="209350" cy="243525"/>
            </a:xfrm>
            <a:custGeom>
              <a:avLst/>
              <a:gdLst/>
              <a:ahLst/>
              <a:cxnLst/>
              <a:rect l="l" t="t" r="r" b="b"/>
              <a:pathLst>
                <a:path w="8374" h="9741" extrusionOk="0">
                  <a:moveTo>
                    <a:pt x="1" y="0"/>
                  </a:moveTo>
                  <a:lnTo>
                    <a:pt x="1435" y="9307"/>
                  </a:lnTo>
                  <a:lnTo>
                    <a:pt x="8373" y="9741"/>
                  </a:lnTo>
                  <a:lnTo>
                    <a:pt x="7506" y="8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7"/>
            <p:cNvSpPr/>
            <p:nvPr/>
          </p:nvSpPr>
          <p:spPr>
            <a:xfrm>
              <a:off x="318725" y="6314125"/>
              <a:ext cx="155975" cy="212675"/>
            </a:xfrm>
            <a:custGeom>
              <a:avLst/>
              <a:gdLst/>
              <a:ahLst/>
              <a:cxnLst/>
              <a:rect l="l" t="t" r="r" b="b"/>
              <a:pathLst>
                <a:path w="6239" h="8507" extrusionOk="0">
                  <a:moveTo>
                    <a:pt x="1" y="1"/>
                  </a:moveTo>
                  <a:lnTo>
                    <a:pt x="1335" y="8507"/>
                  </a:lnTo>
                  <a:lnTo>
                    <a:pt x="3470" y="8340"/>
                  </a:lnTo>
                  <a:cubicBezTo>
                    <a:pt x="6239" y="196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7"/>
            <p:cNvSpPr/>
            <p:nvPr/>
          </p:nvSpPr>
          <p:spPr>
            <a:xfrm>
              <a:off x="680650" y="6614300"/>
              <a:ext cx="35050" cy="54625"/>
            </a:xfrm>
            <a:custGeom>
              <a:avLst/>
              <a:gdLst/>
              <a:ahLst/>
              <a:cxnLst/>
              <a:rect l="l" t="t" r="r" b="b"/>
              <a:pathLst>
                <a:path w="1402" h="2185" extrusionOk="0">
                  <a:moveTo>
                    <a:pt x="471" y="0"/>
                  </a:moveTo>
                  <a:cubicBezTo>
                    <a:pt x="459" y="0"/>
                    <a:pt x="446" y="1"/>
                    <a:pt x="434" y="2"/>
                  </a:cubicBezTo>
                  <a:cubicBezTo>
                    <a:pt x="134" y="102"/>
                    <a:pt x="1" y="636"/>
                    <a:pt x="134" y="1236"/>
                  </a:cubicBezTo>
                  <a:cubicBezTo>
                    <a:pt x="255" y="1779"/>
                    <a:pt x="593" y="2185"/>
                    <a:pt x="878" y="2185"/>
                  </a:cubicBezTo>
                  <a:cubicBezTo>
                    <a:pt x="909" y="2185"/>
                    <a:pt x="939" y="2180"/>
                    <a:pt x="968" y="2170"/>
                  </a:cubicBezTo>
                  <a:cubicBezTo>
                    <a:pt x="1268" y="2104"/>
                    <a:pt x="1402" y="1570"/>
                    <a:pt x="1268" y="970"/>
                  </a:cubicBezTo>
                  <a:cubicBezTo>
                    <a:pt x="1172" y="423"/>
                    <a:pt x="797" y="0"/>
                    <a:pt x="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7"/>
            <p:cNvSpPr/>
            <p:nvPr/>
          </p:nvSpPr>
          <p:spPr>
            <a:xfrm>
              <a:off x="243675" y="6633475"/>
              <a:ext cx="35050" cy="54450"/>
            </a:xfrm>
            <a:custGeom>
              <a:avLst/>
              <a:gdLst/>
              <a:ahLst/>
              <a:cxnLst/>
              <a:rect l="l" t="t" r="r" b="b"/>
              <a:pathLst>
                <a:path w="1402" h="2178" extrusionOk="0">
                  <a:moveTo>
                    <a:pt x="507" y="1"/>
                  </a:moveTo>
                  <a:cubicBezTo>
                    <a:pt x="494" y="1"/>
                    <a:pt x="481" y="1"/>
                    <a:pt x="468" y="2"/>
                  </a:cubicBezTo>
                  <a:cubicBezTo>
                    <a:pt x="134" y="69"/>
                    <a:pt x="1" y="636"/>
                    <a:pt x="134" y="1203"/>
                  </a:cubicBezTo>
                  <a:cubicBezTo>
                    <a:pt x="289" y="1791"/>
                    <a:pt x="615" y="2178"/>
                    <a:pt x="902" y="2178"/>
                  </a:cubicBezTo>
                  <a:cubicBezTo>
                    <a:pt x="924" y="2178"/>
                    <a:pt x="946" y="2176"/>
                    <a:pt x="968" y="2171"/>
                  </a:cubicBezTo>
                  <a:cubicBezTo>
                    <a:pt x="1302" y="2071"/>
                    <a:pt x="1402" y="1537"/>
                    <a:pt x="1302" y="936"/>
                  </a:cubicBezTo>
                  <a:cubicBezTo>
                    <a:pt x="1173" y="391"/>
                    <a:pt x="829" y="1"/>
                    <a:pt x="5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7"/>
            <p:cNvSpPr/>
            <p:nvPr/>
          </p:nvSpPr>
          <p:spPr>
            <a:xfrm>
              <a:off x="144450" y="6359150"/>
              <a:ext cx="66725" cy="106775"/>
            </a:xfrm>
            <a:custGeom>
              <a:avLst/>
              <a:gdLst/>
              <a:ahLst/>
              <a:cxnLst/>
              <a:rect l="l" t="t" r="r" b="b"/>
              <a:pathLst>
                <a:path w="2669" h="4271" extrusionOk="0">
                  <a:moveTo>
                    <a:pt x="1334" y="1"/>
                  </a:moveTo>
                  <a:cubicBezTo>
                    <a:pt x="601" y="1"/>
                    <a:pt x="0" y="968"/>
                    <a:pt x="0" y="2136"/>
                  </a:cubicBezTo>
                  <a:cubicBezTo>
                    <a:pt x="0" y="3303"/>
                    <a:pt x="601" y="4271"/>
                    <a:pt x="1334" y="4271"/>
                  </a:cubicBezTo>
                  <a:cubicBezTo>
                    <a:pt x="2102" y="4271"/>
                    <a:pt x="2669" y="3303"/>
                    <a:pt x="2669" y="2136"/>
                  </a:cubicBezTo>
                  <a:cubicBezTo>
                    <a:pt x="2669" y="935"/>
                    <a:pt x="2102" y="1"/>
                    <a:pt x="1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7"/>
            <p:cNvSpPr/>
            <p:nvPr/>
          </p:nvSpPr>
          <p:spPr>
            <a:xfrm>
              <a:off x="215325" y="6355000"/>
              <a:ext cx="70900" cy="114275"/>
            </a:xfrm>
            <a:custGeom>
              <a:avLst/>
              <a:gdLst/>
              <a:ahLst/>
              <a:cxnLst/>
              <a:rect l="l" t="t" r="r" b="b"/>
              <a:pathLst>
                <a:path w="2836" h="4571" extrusionOk="0">
                  <a:moveTo>
                    <a:pt x="1435" y="0"/>
                  </a:moveTo>
                  <a:cubicBezTo>
                    <a:pt x="634" y="0"/>
                    <a:pt x="0" y="1034"/>
                    <a:pt x="0" y="2302"/>
                  </a:cubicBezTo>
                  <a:cubicBezTo>
                    <a:pt x="0" y="3536"/>
                    <a:pt x="634" y="4570"/>
                    <a:pt x="1435" y="4570"/>
                  </a:cubicBezTo>
                  <a:cubicBezTo>
                    <a:pt x="2202" y="4570"/>
                    <a:pt x="2836" y="3536"/>
                    <a:pt x="2836" y="2302"/>
                  </a:cubicBezTo>
                  <a:cubicBezTo>
                    <a:pt x="2836" y="1001"/>
                    <a:pt x="2202" y="0"/>
                    <a:pt x="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7"/>
            <p:cNvSpPr/>
            <p:nvPr/>
          </p:nvSpPr>
          <p:spPr>
            <a:xfrm>
              <a:off x="177800" y="6387525"/>
              <a:ext cx="25050" cy="47550"/>
            </a:xfrm>
            <a:custGeom>
              <a:avLst/>
              <a:gdLst/>
              <a:ahLst/>
              <a:cxnLst/>
              <a:rect l="l" t="t" r="r" b="b"/>
              <a:pathLst>
                <a:path w="1002" h="1902" extrusionOk="0">
                  <a:moveTo>
                    <a:pt x="501" y="0"/>
                  </a:moveTo>
                  <a:cubicBezTo>
                    <a:pt x="201" y="0"/>
                    <a:pt x="0" y="400"/>
                    <a:pt x="0" y="967"/>
                  </a:cubicBezTo>
                  <a:cubicBezTo>
                    <a:pt x="0" y="1501"/>
                    <a:pt x="201" y="1901"/>
                    <a:pt x="501" y="1901"/>
                  </a:cubicBezTo>
                  <a:cubicBezTo>
                    <a:pt x="801" y="1901"/>
                    <a:pt x="1001" y="1501"/>
                    <a:pt x="1001" y="967"/>
                  </a:cubicBezTo>
                  <a:cubicBezTo>
                    <a:pt x="1001" y="467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7"/>
            <p:cNvSpPr/>
            <p:nvPr/>
          </p:nvSpPr>
          <p:spPr>
            <a:xfrm>
              <a:off x="219500" y="6392475"/>
              <a:ext cx="25025" cy="48425"/>
            </a:xfrm>
            <a:custGeom>
              <a:avLst/>
              <a:gdLst/>
              <a:ahLst/>
              <a:cxnLst/>
              <a:rect l="l" t="t" r="r" b="b"/>
              <a:pathLst>
                <a:path w="1001" h="1937" extrusionOk="0">
                  <a:moveTo>
                    <a:pt x="531" y="1"/>
                  </a:moveTo>
                  <a:cubicBezTo>
                    <a:pt x="521" y="1"/>
                    <a:pt x="511" y="1"/>
                    <a:pt x="501" y="2"/>
                  </a:cubicBezTo>
                  <a:cubicBezTo>
                    <a:pt x="200" y="2"/>
                    <a:pt x="0" y="436"/>
                    <a:pt x="0" y="970"/>
                  </a:cubicBezTo>
                  <a:cubicBezTo>
                    <a:pt x="0" y="1503"/>
                    <a:pt x="200" y="1937"/>
                    <a:pt x="501" y="1937"/>
                  </a:cubicBezTo>
                  <a:cubicBezTo>
                    <a:pt x="801" y="1937"/>
                    <a:pt x="1001" y="1503"/>
                    <a:pt x="1001" y="970"/>
                  </a:cubicBezTo>
                  <a:cubicBezTo>
                    <a:pt x="1001" y="454"/>
                    <a:pt x="814" y="1"/>
                    <a:pt x="5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7"/>
            <p:cNvSpPr/>
            <p:nvPr/>
          </p:nvSpPr>
          <p:spPr>
            <a:xfrm>
              <a:off x="24350" y="6531775"/>
              <a:ext cx="175150" cy="89600"/>
            </a:xfrm>
            <a:custGeom>
              <a:avLst/>
              <a:gdLst/>
              <a:ahLst/>
              <a:cxnLst/>
              <a:rect l="l" t="t" r="r" b="b"/>
              <a:pathLst>
                <a:path w="7006" h="3584" extrusionOk="0">
                  <a:moveTo>
                    <a:pt x="1" y="1"/>
                  </a:moveTo>
                  <a:cubicBezTo>
                    <a:pt x="1" y="1"/>
                    <a:pt x="1" y="3036"/>
                    <a:pt x="2603" y="3503"/>
                  </a:cubicBezTo>
                  <a:cubicBezTo>
                    <a:pt x="2878" y="3559"/>
                    <a:pt x="3138" y="3584"/>
                    <a:pt x="3384" y="3584"/>
                  </a:cubicBezTo>
                  <a:cubicBezTo>
                    <a:pt x="6107" y="3584"/>
                    <a:pt x="7006" y="468"/>
                    <a:pt x="7006" y="468"/>
                  </a:cubicBezTo>
                  <a:lnTo>
                    <a:pt x="7006" y="468"/>
                  </a:lnTo>
                  <a:cubicBezTo>
                    <a:pt x="5621" y="1210"/>
                    <a:pt x="4442" y="1470"/>
                    <a:pt x="3468" y="1470"/>
                  </a:cubicBezTo>
                  <a:cubicBezTo>
                    <a:pt x="1157" y="147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7"/>
            <p:cNvSpPr/>
            <p:nvPr/>
          </p:nvSpPr>
          <p:spPr>
            <a:xfrm>
              <a:off x="17675" y="6580150"/>
              <a:ext cx="181825" cy="14200"/>
            </a:xfrm>
            <a:custGeom>
              <a:avLst/>
              <a:gdLst/>
              <a:ahLst/>
              <a:cxnLst/>
              <a:rect l="l" t="t" r="r" b="b"/>
              <a:pathLst>
                <a:path w="7273" h="568" extrusionOk="0">
                  <a:moveTo>
                    <a:pt x="1" y="1"/>
                  </a:moveTo>
                  <a:lnTo>
                    <a:pt x="1" y="167"/>
                  </a:lnTo>
                  <a:lnTo>
                    <a:pt x="7273" y="568"/>
                  </a:lnTo>
                  <a:lnTo>
                    <a:pt x="7273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7"/>
            <p:cNvSpPr/>
            <p:nvPr/>
          </p:nvSpPr>
          <p:spPr>
            <a:xfrm>
              <a:off x="61050" y="6554300"/>
              <a:ext cx="15875" cy="68400"/>
            </a:xfrm>
            <a:custGeom>
              <a:avLst/>
              <a:gdLst/>
              <a:ahLst/>
              <a:cxnLst/>
              <a:rect l="l" t="t" r="r" b="b"/>
              <a:pathLst>
                <a:path w="635" h="2736" extrusionOk="0">
                  <a:moveTo>
                    <a:pt x="467" y="1"/>
                  </a:moveTo>
                  <a:lnTo>
                    <a:pt x="0" y="2702"/>
                  </a:lnTo>
                  <a:lnTo>
                    <a:pt x="167" y="2736"/>
                  </a:lnTo>
                  <a:lnTo>
                    <a:pt x="634" y="34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7"/>
            <p:cNvSpPr/>
            <p:nvPr/>
          </p:nvSpPr>
          <p:spPr>
            <a:xfrm>
              <a:off x="101900" y="6565975"/>
              <a:ext cx="9200" cy="65075"/>
            </a:xfrm>
            <a:custGeom>
              <a:avLst/>
              <a:gdLst/>
              <a:ahLst/>
              <a:cxnLst/>
              <a:rect l="l" t="t" r="r" b="b"/>
              <a:pathLst>
                <a:path w="368" h="2603" extrusionOk="0">
                  <a:moveTo>
                    <a:pt x="201" y="1"/>
                  </a:moveTo>
                  <a:lnTo>
                    <a:pt x="1" y="2602"/>
                  </a:lnTo>
                  <a:lnTo>
                    <a:pt x="168" y="2602"/>
                  </a:lnTo>
                  <a:lnTo>
                    <a:pt x="368" y="3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7"/>
            <p:cNvSpPr/>
            <p:nvPr/>
          </p:nvSpPr>
          <p:spPr>
            <a:xfrm>
              <a:off x="136925" y="6544300"/>
              <a:ext cx="13375" cy="84250"/>
            </a:xfrm>
            <a:custGeom>
              <a:avLst/>
              <a:gdLst/>
              <a:ahLst/>
              <a:cxnLst/>
              <a:rect l="l" t="t" r="r" b="b"/>
              <a:pathLst>
                <a:path w="535" h="3370" extrusionOk="0">
                  <a:moveTo>
                    <a:pt x="1" y="0"/>
                  </a:moveTo>
                  <a:lnTo>
                    <a:pt x="368" y="3369"/>
                  </a:lnTo>
                  <a:lnTo>
                    <a:pt x="535" y="3336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7"/>
            <p:cNvSpPr/>
            <p:nvPr/>
          </p:nvSpPr>
          <p:spPr>
            <a:xfrm>
              <a:off x="1281925" y="6507300"/>
              <a:ext cx="452850" cy="156325"/>
            </a:xfrm>
            <a:custGeom>
              <a:avLst/>
              <a:gdLst/>
              <a:ahLst/>
              <a:cxnLst/>
              <a:rect l="l" t="t" r="r" b="b"/>
              <a:pathLst>
                <a:path w="18114" h="6253" extrusionOk="0">
                  <a:moveTo>
                    <a:pt x="8797" y="0"/>
                  </a:moveTo>
                  <a:cubicBezTo>
                    <a:pt x="2910" y="0"/>
                    <a:pt x="0" y="1447"/>
                    <a:pt x="0" y="1447"/>
                  </a:cubicBezTo>
                  <a:cubicBezTo>
                    <a:pt x="0" y="1447"/>
                    <a:pt x="3445" y="6252"/>
                    <a:pt x="8705" y="6252"/>
                  </a:cubicBezTo>
                  <a:cubicBezTo>
                    <a:pt x="11429" y="6252"/>
                    <a:pt x="14641" y="4963"/>
                    <a:pt x="18113" y="1047"/>
                  </a:cubicBezTo>
                  <a:cubicBezTo>
                    <a:pt x="14447" y="271"/>
                    <a:pt x="11343" y="0"/>
                    <a:pt x="8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7"/>
            <p:cNvSpPr/>
            <p:nvPr/>
          </p:nvSpPr>
          <p:spPr>
            <a:xfrm>
              <a:off x="1251900" y="6128625"/>
              <a:ext cx="452025" cy="494075"/>
            </a:xfrm>
            <a:custGeom>
              <a:avLst/>
              <a:gdLst/>
              <a:ahLst/>
              <a:cxnLst/>
              <a:rect l="l" t="t" r="r" b="b"/>
              <a:pathLst>
                <a:path w="18081" h="19763" extrusionOk="0">
                  <a:moveTo>
                    <a:pt x="9697" y="1"/>
                  </a:moveTo>
                  <a:cubicBezTo>
                    <a:pt x="9625" y="1"/>
                    <a:pt x="9550" y="6"/>
                    <a:pt x="9474" y="15"/>
                  </a:cubicBezTo>
                  <a:cubicBezTo>
                    <a:pt x="5538" y="516"/>
                    <a:pt x="6905" y="10156"/>
                    <a:pt x="6905" y="10156"/>
                  </a:cubicBezTo>
                  <a:lnTo>
                    <a:pt x="2769" y="9889"/>
                  </a:lnTo>
                  <a:cubicBezTo>
                    <a:pt x="2769" y="9889"/>
                    <a:pt x="2899" y="6351"/>
                    <a:pt x="1896" y="6351"/>
                  </a:cubicBezTo>
                  <a:cubicBezTo>
                    <a:pt x="1763" y="6351"/>
                    <a:pt x="1610" y="6413"/>
                    <a:pt x="1435" y="6553"/>
                  </a:cubicBezTo>
                  <a:cubicBezTo>
                    <a:pt x="0" y="7721"/>
                    <a:pt x="234" y="12157"/>
                    <a:pt x="234" y="12157"/>
                  </a:cubicBezTo>
                  <a:lnTo>
                    <a:pt x="6405" y="11690"/>
                  </a:lnTo>
                  <a:lnTo>
                    <a:pt x="6872" y="19763"/>
                  </a:lnTo>
                  <a:lnTo>
                    <a:pt x="6872" y="19729"/>
                  </a:lnTo>
                  <a:lnTo>
                    <a:pt x="13343" y="19729"/>
                  </a:lnTo>
                  <a:lnTo>
                    <a:pt x="14044" y="13025"/>
                  </a:lnTo>
                  <a:lnTo>
                    <a:pt x="18080" y="13425"/>
                  </a:lnTo>
                  <a:cubicBezTo>
                    <a:pt x="18080" y="13425"/>
                    <a:pt x="17504" y="7981"/>
                    <a:pt x="15943" y="7981"/>
                  </a:cubicBezTo>
                  <a:cubicBezTo>
                    <a:pt x="15911" y="7981"/>
                    <a:pt x="15878" y="7983"/>
                    <a:pt x="15845" y="7988"/>
                  </a:cubicBezTo>
                  <a:cubicBezTo>
                    <a:pt x="14211" y="8188"/>
                    <a:pt x="15845" y="11690"/>
                    <a:pt x="15845" y="11690"/>
                  </a:cubicBezTo>
                  <a:lnTo>
                    <a:pt x="13043" y="12091"/>
                  </a:lnTo>
                  <a:cubicBezTo>
                    <a:pt x="13043" y="12091"/>
                    <a:pt x="13364" y="1"/>
                    <a:pt x="9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7"/>
            <p:cNvSpPr/>
            <p:nvPr/>
          </p:nvSpPr>
          <p:spPr>
            <a:xfrm>
              <a:off x="1439525" y="6204875"/>
              <a:ext cx="34225" cy="342775"/>
            </a:xfrm>
            <a:custGeom>
              <a:avLst/>
              <a:gdLst/>
              <a:ahLst/>
              <a:cxnLst/>
              <a:rect l="l" t="t" r="r" b="b"/>
              <a:pathLst>
                <a:path w="1369" h="13711" extrusionOk="0">
                  <a:moveTo>
                    <a:pt x="368" y="1"/>
                  </a:moveTo>
                  <a:lnTo>
                    <a:pt x="1" y="34"/>
                  </a:lnTo>
                  <a:lnTo>
                    <a:pt x="1002" y="13711"/>
                  </a:lnTo>
                  <a:lnTo>
                    <a:pt x="1368" y="13677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7"/>
            <p:cNvSpPr/>
            <p:nvPr/>
          </p:nvSpPr>
          <p:spPr>
            <a:xfrm>
              <a:off x="1475400" y="6290775"/>
              <a:ext cx="14200" cy="181000"/>
            </a:xfrm>
            <a:custGeom>
              <a:avLst/>
              <a:gdLst/>
              <a:ahLst/>
              <a:cxnLst/>
              <a:rect l="l" t="t" r="r" b="b"/>
              <a:pathLst>
                <a:path w="568" h="7240" extrusionOk="0">
                  <a:moveTo>
                    <a:pt x="0" y="1"/>
                  </a:moveTo>
                  <a:lnTo>
                    <a:pt x="200" y="7239"/>
                  </a:lnTo>
                  <a:lnTo>
                    <a:pt x="567" y="7239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7"/>
            <p:cNvSpPr/>
            <p:nvPr/>
          </p:nvSpPr>
          <p:spPr>
            <a:xfrm>
              <a:off x="1515425" y="6173200"/>
              <a:ext cx="21700" cy="374450"/>
            </a:xfrm>
            <a:custGeom>
              <a:avLst/>
              <a:gdLst/>
              <a:ahLst/>
              <a:cxnLst/>
              <a:rect l="l" t="t" r="r" b="b"/>
              <a:pathLst>
                <a:path w="868" h="14978" extrusionOk="0">
                  <a:moveTo>
                    <a:pt x="367" y="0"/>
                  </a:moveTo>
                  <a:lnTo>
                    <a:pt x="0" y="34"/>
                  </a:lnTo>
                  <a:lnTo>
                    <a:pt x="501" y="14978"/>
                  </a:lnTo>
                  <a:lnTo>
                    <a:pt x="868" y="14978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7"/>
            <p:cNvSpPr/>
            <p:nvPr/>
          </p:nvSpPr>
          <p:spPr>
            <a:xfrm>
              <a:off x="1270250" y="6404200"/>
              <a:ext cx="82575" cy="9200"/>
            </a:xfrm>
            <a:custGeom>
              <a:avLst/>
              <a:gdLst/>
              <a:ahLst/>
              <a:cxnLst/>
              <a:rect l="l" t="t" r="r" b="b"/>
              <a:pathLst>
                <a:path w="3303" h="368" extrusionOk="0">
                  <a:moveTo>
                    <a:pt x="0" y="0"/>
                  </a:moveTo>
                  <a:lnTo>
                    <a:pt x="0" y="367"/>
                  </a:lnTo>
                  <a:lnTo>
                    <a:pt x="3303" y="367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7"/>
            <p:cNvSpPr/>
            <p:nvPr/>
          </p:nvSpPr>
          <p:spPr>
            <a:xfrm>
              <a:off x="1291100" y="6387525"/>
              <a:ext cx="140125" cy="13350"/>
            </a:xfrm>
            <a:custGeom>
              <a:avLst/>
              <a:gdLst/>
              <a:ahLst/>
              <a:cxnLst/>
              <a:rect l="l" t="t" r="r" b="b"/>
              <a:pathLst>
                <a:path w="5605" h="534" extrusionOk="0">
                  <a:moveTo>
                    <a:pt x="34" y="0"/>
                  </a:moveTo>
                  <a:lnTo>
                    <a:pt x="0" y="367"/>
                  </a:lnTo>
                  <a:lnTo>
                    <a:pt x="5604" y="534"/>
                  </a:lnTo>
                  <a:lnTo>
                    <a:pt x="5604" y="1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7"/>
            <p:cNvSpPr/>
            <p:nvPr/>
          </p:nvSpPr>
          <p:spPr>
            <a:xfrm>
              <a:off x="1587975" y="6420050"/>
              <a:ext cx="99250" cy="23350"/>
            </a:xfrm>
            <a:custGeom>
              <a:avLst/>
              <a:gdLst/>
              <a:ahLst/>
              <a:cxnLst/>
              <a:rect l="l" t="t" r="r" b="b"/>
              <a:pathLst>
                <a:path w="3970" h="934" extrusionOk="0">
                  <a:moveTo>
                    <a:pt x="3937" y="0"/>
                  </a:moveTo>
                  <a:lnTo>
                    <a:pt x="0" y="567"/>
                  </a:lnTo>
                  <a:lnTo>
                    <a:pt x="67" y="934"/>
                  </a:lnTo>
                  <a:lnTo>
                    <a:pt x="3970" y="367"/>
                  </a:lnTo>
                  <a:lnTo>
                    <a:pt x="39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7"/>
            <p:cNvSpPr/>
            <p:nvPr/>
          </p:nvSpPr>
          <p:spPr>
            <a:xfrm>
              <a:off x="1629675" y="6436725"/>
              <a:ext cx="63400" cy="14200"/>
            </a:xfrm>
            <a:custGeom>
              <a:avLst/>
              <a:gdLst/>
              <a:ahLst/>
              <a:cxnLst/>
              <a:rect l="l" t="t" r="r" b="b"/>
              <a:pathLst>
                <a:path w="2536" h="568" extrusionOk="0">
                  <a:moveTo>
                    <a:pt x="2502" y="0"/>
                  </a:moveTo>
                  <a:lnTo>
                    <a:pt x="0" y="200"/>
                  </a:lnTo>
                  <a:lnTo>
                    <a:pt x="34" y="567"/>
                  </a:lnTo>
                  <a:lnTo>
                    <a:pt x="2535" y="367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7"/>
            <p:cNvSpPr/>
            <p:nvPr/>
          </p:nvSpPr>
          <p:spPr>
            <a:xfrm>
              <a:off x="1282750" y="6533450"/>
              <a:ext cx="452025" cy="226025"/>
            </a:xfrm>
            <a:custGeom>
              <a:avLst/>
              <a:gdLst/>
              <a:ahLst/>
              <a:cxnLst/>
              <a:rect l="l" t="t" r="r" b="b"/>
              <a:pathLst>
                <a:path w="18081" h="9041" extrusionOk="0">
                  <a:moveTo>
                    <a:pt x="18080" y="1"/>
                  </a:moveTo>
                  <a:cubicBezTo>
                    <a:pt x="14988" y="1463"/>
                    <a:pt x="11803" y="1934"/>
                    <a:pt x="8984" y="1934"/>
                  </a:cubicBezTo>
                  <a:cubicBezTo>
                    <a:pt x="3896" y="1934"/>
                    <a:pt x="1" y="401"/>
                    <a:pt x="1" y="401"/>
                  </a:cubicBezTo>
                  <a:lnTo>
                    <a:pt x="1" y="401"/>
                  </a:lnTo>
                  <a:lnTo>
                    <a:pt x="3537" y="9040"/>
                  </a:lnTo>
                  <a:lnTo>
                    <a:pt x="14444" y="9040"/>
                  </a:lnTo>
                  <a:lnTo>
                    <a:pt x="180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7"/>
            <p:cNvSpPr/>
            <p:nvPr/>
          </p:nvSpPr>
          <p:spPr>
            <a:xfrm>
              <a:off x="1307775" y="6567650"/>
              <a:ext cx="399475" cy="74250"/>
            </a:xfrm>
            <a:custGeom>
              <a:avLst/>
              <a:gdLst/>
              <a:ahLst/>
              <a:cxnLst/>
              <a:rect l="l" t="t" r="r" b="b"/>
              <a:pathLst>
                <a:path w="15979" h="2970" extrusionOk="0">
                  <a:moveTo>
                    <a:pt x="15311" y="0"/>
                  </a:moveTo>
                  <a:lnTo>
                    <a:pt x="13944" y="1701"/>
                  </a:lnTo>
                  <a:lnTo>
                    <a:pt x="12810" y="701"/>
                  </a:lnTo>
                  <a:lnTo>
                    <a:pt x="11509" y="2302"/>
                  </a:lnTo>
                  <a:lnTo>
                    <a:pt x="10508" y="1168"/>
                  </a:lnTo>
                  <a:lnTo>
                    <a:pt x="9274" y="2469"/>
                  </a:lnTo>
                  <a:lnTo>
                    <a:pt x="8006" y="1168"/>
                  </a:lnTo>
                  <a:lnTo>
                    <a:pt x="6739" y="2469"/>
                  </a:lnTo>
                  <a:lnTo>
                    <a:pt x="5504" y="1435"/>
                  </a:lnTo>
                  <a:lnTo>
                    <a:pt x="4103" y="2469"/>
                  </a:lnTo>
                  <a:lnTo>
                    <a:pt x="3069" y="701"/>
                  </a:lnTo>
                  <a:lnTo>
                    <a:pt x="1668" y="1968"/>
                  </a:lnTo>
                  <a:lnTo>
                    <a:pt x="267" y="467"/>
                  </a:lnTo>
                  <a:lnTo>
                    <a:pt x="0" y="667"/>
                  </a:lnTo>
                  <a:lnTo>
                    <a:pt x="1635" y="2502"/>
                  </a:lnTo>
                  <a:lnTo>
                    <a:pt x="2969" y="1268"/>
                  </a:lnTo>
                  <a:lnTo>
                    <a:pt x="3970" y="2969"/>
                  </a:lnTo>
                  <a:lnTo>
                    <a:pt x="5471" y="1868"/>
                  </a:lnTo>
                  <a:lnTo>
                    <a:pt x="6772" y="2969"/>
                  </a:lnTo>
                  <a:lnTo>
                    <a:pt x="8006" y="1668"/>
                  </a:lnTo>
                  <a:lnTo>
                    <a:pt x="9274" y="2969"/>
                  </a:lnTo>
                  <a:lnTo>
                    <a:pt x="10508" y="1701"/>
                  </a:lnTo>
                  <a:lnTo>
                    <a:pt x="11509" y="2836"/>
                  </a:lnTo>
                  <a:lnTo>
                    <a:pt x="12843" y="1268"/>
                  </a:lnTo>
                  <a:lnTo>
                    <a:pt x="14010" y="2202"/>
                  </a:lnTo>
                  <a:lnTo>
                    <a:pt x="15245" y="667"/>
                  </a:lnTo>
                  <a:lnTo>
                    <a:pt x="15645" y="1601"/>
                  </a:lnTo>
                  <a:lnTo>
                    <a:pt x="15978" y="1468"/>
                  </a:lnTo>
                  <a:lnTo>
                    <a:pt x="15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7"/>
            <p:cNvSpPr/>
            <p:nvPr/>
          </p:nvSpPr>
          <p:spPr>
            <a:xfrm>
              <a:off x="1331125" y="6618525"/>
              <a:ext cx="357775" cy="45875"/>
            </a:xfrm>
            <a:custGeom>
              <a:avLst/>
              <a:gdLst/>
              <a:ahLst/>
              <a:cxnLst/>
              <a:rect l="l" t="t" r="r" b="b"/>
              <a:pathLst>
                <a:path w="14311" h="1835" extrusionOk="0">
                  <a:moveTo>
                    <a:pt x="14177" y="0"/>
                  </a:moveTo>
                  <a:cubicBezTo>
                    <a:pt x="11425" y="1150"/>
                    <a:pt x="8407" y="1474"/>
                    <a:pt x="5870" y="1474"/>
                  </a:cubicBezTo>
                  <a:cubicBezTo>
                    <a:pt x="2595" y="1474"/>
                    <a:pt x="123" y="934"/>
                    <a:pt x="67" y="934"/>
                  </a:cubicBezTo>
                  <a:lnTo>
                    <a:pt x="0" y="1268"/>
                  </a:lnTo>
                  <a:cubicBezTo>
                    <a:pt x="34" y="1301"/>
                    <a:pt x="2569" y="1835"/>
                    <a:pt x="5905" y="1835"/>
                  </a:cubicBezTo>
                  <a:cubicBezTo>
                    <a:pt x="8440" y="1835"/>
                    <a:pt x="11509" y="1501"/>
                    <a:pt x="14311" y="334"/>
                  </a:cubicBezTo>
                  <a:lnTo>
                    <a:pt x="14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7"/>
            <p:cNvSpPr/>
            <p:nvPr/>
          </p:nvSpPr>
          <p:spPr>
            <a:xfrm>
              <a:off x="1367825" y="6704400"/>
              <a:ext cx="291900" cy="35050"/>
            </a:xfrm>
            <a:custGeom>
              <a:avLst/>
              <a:gdLst/>
              <a:ahLst/>
              <a:cxnLst/>
              <a:rect l="l" t="t" r="r" b="b"/>
              <a:pathLst>
                <a:path w="11676" h="1402" extrusionOk="0">
                  <a:moveTo>
                    <a:pt x="11542" y="1"/>
                  </a:moveTo>
                  <a:cubicBezTo>
                    <a:pt x="9372" y="848"/>
                    <a:pt x="6956" y="1090"/>
                    <a:pt x="4902" y="1090"/>
                  </a:cubicBezTo>
                  <a:cubicBezTo>
                    <a:pt x="2186" y="1090"/>
                    <a:pt x="105" y="668"/>
                    <a:pt x="67" y="668"/>
                  </a:cubicBezTo>
                  <a:lnTo>
                    <a:pt x="0" y="1002"/>
                  </a:lnTo>
                  <a:cubicBezTo>
                    <a:pt x="33" y="1002"/>
                    <a:pt x="2068" y="1402"/>
                    <a:pt x="4837" y="1402"/>
                  </a:cubicBezTo>
                  <a:cubicBezTo>
                    <a:pt x="6905" y="1402"/>
                    <a:pt x="9407" y="1168"/>
                    <a:pt x="11675" y="301"/>
                  </a:cubicBezTo>
                  <a:lnTo>
                    <a:pt x="115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7"/>
            <p:cNvSpPr/>
            <p:nvPr/>
          </p:nvSpPr>
          <p:spPr>
            <a:xfrm>
              <a:off x="1348625" y="6653550"/>
              <a:ext cx="324425" cy="75075"/>
            </a:xfrm>
            <a:custGeom>
              <a:avLst/>
              <a:gdLst/>
              <a:ahLst/>
              <a:cxnLst/>
              <a:rect l="l" t="t" r="r" b="b"/>
              <a:pathLst>
                <a:path w="12977" h="3003" extrusionOk="0">
                  <a:moveTo>
                    <a:pt x="12176" y="0"/>
                  </a:moveTo>
                  <a:lnTo>
                    <a:pt x="11176" y="1401"/>
                  </a:lnTo>
                  <a:lnTo>
                    <a:pt x="10108" y="400"/>
                  </a:lnTo>
                  <a:lnTo>
                    <a:pt x="8974" y="2168"/>
                  </a:lnTo>
                  <a:lnTo>
                    <a:pt x="7806" y="834"/>
                  </a:lnTo>
                  <a:lnTo>
                    <a:pt x="6539" y="2435"/>
                  </a:lnTo>
                  <a:lnTo>
                    <a:pt x="5138" y="867"/>
                  </a:lnTo>
                  <a:lnTo>
                    <a:pt x="3937" y="2202"/>
                  </a:lnTo>
                  <a:lnTo>
                    <a:pt x="2603" y="567"/>
                  </a:lnTo>
                  <a:lnTo>
                    <a:pt x="1268" y="1901"/>
                  </a:lnTo>
                  <a:lnTo>
                    <a:pt x="268" y="967"/>
                  </a:lnTo>
                  <a:lnTo>
                    <a:pt x="1" y="1234"/>
                  </a:lnTo>
                  <a:lnTo>
                    <a:pt x="1268" y="2402"/>
                  </a:lnTo>
                  <a:lnTo>
                    <a:pt x="2603" y="1067"/>
                  </a:lnTo>
                  <a:lnTo>
                    <a:pt x="3937" y="2735"/>
                  </a:lnTo>
                  <a:lnTo>
                    <a:pt x="5138" y="1368"/>
                  </a:lnTo>
                  <a:lnTo>
                    <a:pt x="6539" y="3002"/>
                  </a:lnTo>
                  <a:lnTo>
                    <a:pt x="7840" y="1401"/>
                  </a:lnTo>
                  <a:lnTo>
                    <a:pt x="9007" y="2735"/>
                  </a:lnTo>
                  <a:lnTo>
                    <a:pt x="10141" y="934"/>
                  </a:lnTo>
                  <a:lnTo>
                    <a:pt x="11209" y="1935"/>
                  </a:lnTo>
                  <a:lnTo>
                    <a:pt x="12210" y="567"/>
                  </a:lnTo>
                  <a:lnTo>
                    <a:pt x="12677" y="1101"/>
                  </a:lnTo>
                  <a:lnTo>
                    <a:pt x="12977" y="867"/>
                  </a:lnTo>
                  <a:lnTo>
                    <a:pt x="121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47"/>
          <p:cNvGrpSpPr/>
          <p:nvPr/>
        </p:nvGrpSpPr>
        <p:grpSpPr>
          <a:xfrm flipH="1">
            <a:off x="1102592" y="683905"/>
            <a:ext cx="1876302" cy="1714160"/>
            <a:chOff x="9235925" y="5997225"/>
            <a:chExt cx="2315850" cy="2115725"/>
          </a:xfrm>
        </p:grpSpPr>
        <p:sp>
          <p:nvSpPr>
            <p:cNvPr id="1723" name="Google Shape;1723;p47"/>
            <p:cNvSpPr/>
            <p:nvPr/>
          </p:nvSpPr>
          <p:spPr>
            <a:xfrm>
              <a:off x="9235925" y="5997225"/>
              <a:ext cx="2264150" cy="2115725"/>
            </a:xfrm>
            <a:custGeom>
              <a:avLst/>
              <a:gdLst/>
              <a:ahLst/>
              <a:cxnLst/>
              <a:rect l="l" t="t" r="r" b="b"/>
              <a:pathLst>
                <a:path w="90566" h="84629" extrusionOk="0">
                  <a:moveTo>
                    <a:pt x="29088" y="49303"/>
                  </a:moveTo>
                  <a:lnTo>
                    <a:pt x="29088" y="49303"/>
                  </a:lnTo>
                  <a:cubicBezTo>
                    <a:pt x="29288" y="49370"/>
                    <a:pt x="29522" y="49470"/>
                    <a:pt x="29755" y="49536"/>
                  </a:cubicBezTo>
                  <a:cubicBezTo>
                    <a:pt x="29589" y="49603"/>
                    <a:pt x="29455" y="49636"/>
                    <a:pt x="29355" y="49670"/>
                  </a:cubicBezTo>
                  <a:cubicBezTo>
                    <a:pt x="29222" y="49536"/>
                    <a:pt x="29122" y="49436"/>
                    <a:pt x="29088" y="49303"/>
                  </a:cubicBezTo>
                  <a:close/>
                  <a:moveTo>
                    <a:pt x="32691" y="50537"/>
                  </a:moveTo>
                  <a:cubicBezTo>
                    <a:pt x="34459" y="51104"/>
                    <a:pt x="36127" y="51504"/>
                    <a:pt x="37628" y="51805"/>
                  </a:cubicBezTo>
                  <a:lnTo>
                    <a:pt x="35426" y="53839"/>
                  </a:lnTo>
                  <a:cubicBezTo>
                    <a:pt x="35259" y="54006"/>
                    <a:pt x="35126" y="54173"/>
                    <a:pt x="35026" y="54340"/>
                  </a:cubicBezTo>
                  <a:cubicBezTo>
                    <a:pt x="34892" y="54340"/>
                    <a:pt x="34759" y="54373"/>
                    <a:pt x="34626" y="54373"/>
                  </a:cubicBezTo>
                  <a:cubicBezTo>
                    <a:pt x="34058" y="54373"/>
                    <a:pt x="33458" y="54206"/>
                    <a:pt x="32924" y="53973"/>
                  </a:cubicBezTo>
                  <a:cubicBezTo>
                    <a:pt x="33591" y="52539"/>
                    <a:pt x="33258" y="51771"/>
                    <a:pt x="33124" y="51338"/>
                  </a:cubicBezTo>
                  <a:cubicBezTo>
                    <a:pt x="33024" y="51037"/>
                    <a:pt x="32891" y="50804"/>
                    <a:pt x="32691" y="50537"/>
                  </a:cubicBezTo>
                  <a:close/>
                  <a:moveTo>
                    <a:pt x="52238" y="67816"/>
                  </a:moveTo>
                  <a:lnTo>
                    <a:pt x="52405" y="68316"/>
                  </a:lnTo>
                  <a:lnTo>
                    <a:pt x="52138" y="68850"/>
                  </a:lnTo>
                  <a:cubicBezTo>
                    <a:pt x="52038" y="69050"/>
                    <a:pt x="51905" y="69284"/>
                    <a:pt x="51871" y="69517"/>
                  </a:cubicBezTo>
                  <a:lnTo>
                    <a:pt x="50437" y="72620"/>
                  </a:lnTo>
                  <a:cubicBezTo>
                    <a:pt x="50537" y="71552"/>
                    <a:pt x="50403" y="69984"/>
                    <a:pt x="49703" y="68216"/>
                  </a:cubicBezTo>
                  <a:cubicBezTo>
                    <a:pt x="50604" y="68150"/>
                    <a:pt x="51471" y="67983"/>
                    <a:pt x="52238" y="67816"/>
                  </a:cubicBezTo>
                  <a:close/>
                  <a:moveTo>
                    <a:pt x="46267" y="1"/>
                  </a:moveTo>
                  <a:cubicBezTo>
                    <a:pt x="35126" y="1"/>
                    <a:pt x="24352" y="4504"/>
                    <a:pt x="16613" y="12310"/>
                  </a:cubicBezTo>
                  <a:cubicBezTo>
                    <a:pt x="11676" y="17347"/>
                    <a:pt x="8874" y="22984"/>
                    <a:pt x="8907" y="27787"/>
                  </a:cubicBezTo>
                  <a:cubicBezTo>
                    <a:pt x="9041" y="36627"/>
                    <a:pt x="12576" y="43199"/>
                    <a:pt x="19448" y="47435"/>
                  </a:cubicBezTo>
                  <a:cubicBezTo>
                    <a:pt x="19148" y="47602"/>
                    <a:pt x="18914" y="47835"/>
                    <a:pt x="18647" y="48102"/>
                  </a:cubicBezTo>
                  <a:cubicBezTo>
                    <a:pt x="18147" y="48702"/>
                    <a:pt x="17947" y="49536"/>
                    <a:pt x="18114" y="50370"/>
                  </a:cubicBezTo>
                  <a:cubicBezTo>
                    <a:pt x="18180" y="50604"/>
                    <a:pt x="18214" y="50837"/>
                    <a:pt x="18381" y="51171"/>
                  </a:cubicBezTo>
                  <a:cubicBezTo>
                    <a:pt x="17113" y="51938"/>
                    <a:pt x="17013" y="53206"/>
                    <a:pt x="17013" y="53372"/>
                  </a:cubicBezTo>
                  <a:cubicBezTo>
                    <a:pt x="16946" y="54140"/>
                    <a:pt x="17213" y="54874"/>
                    <a:pt x="17747" y="55507"/>
                  </a:cubicBezTo>
                  <a:cubicBezTo>
                    <a:pt x="17914" y="55707"/>
                    <a:pt x="18214" y="56008"/>
                    <a:pt x="18781" y="56308"/>
                  </a:cubicBezTo>
                  <a:cubicBezTo>
                    <a:pt x="18714" y="56775"/>
                    <a:pt x="18714" y="57175"/>
                    <a:pt x="18848" y="57642"/>
                  </a:cubicBezTo>
                  <a:cubicBezTo>
                    <a:pt x="18948" y="58143"/>
                    <a:pt x="19615" y="59777"/>
                    <a:pt x="22050" y="59777"/>
                  </a:cubicBezTo>
                  <a:cubicBezTo>
                    <a:pt x="23084" y="59777"/>
                    <a:pt x="24518" y="59443"/>
                    <a:pt x="25619" y="59143"/>
                  </a:cubicBezTo>
                  <a:cubicBezTo>
                    <a:pt x="26720" y="60544"/>
                    <a:pt x="27921" y="61478"/>
                    <a:pt x="29055" y="62045"/>
                  </a:cubicBezTo>
                  <a:cubicBezTo>
                    <a:pt x="29622" y="62946"/>
                    <a:pt x="30423" y="63780"/>
                    <a:pt x="31523" y="64514"/>
                  </a:cubicBezTo>
                  <a:cubicBezTo>
                    <a:pt x="30856" y="65514"/>
                    <a:pt x="30456" y="66615"/>
                    <a:pt x="30289" y="67616"/>
                  </a:cubicBezTo>
                  <a:lnTo>
                    <a:pt x="23718" y="61712"/>
                  </a:lnTo>
                  <a:cubicBezTo>
                    <a:pt x="23251" y="61311"/>
                    <a:pt x="22684" y="61111"/>
                    <a:pt x="22050" y="61111"/>
                  </a:cubicBezTo>
                  <a:cubicBezTo>
                    <a:pt x="21750" y="61111"/>
                    <a:pt x="21516" y="61145"/>
                    <a:pt x="21216" y="61211"/>
                  </a:cubicBezTo>
                  <a:lnTo>
                    <a:pt x="1769" y="68050"/>
                  </a:lnTo>
                  <a:cubicBezTo>
                    <a:pt x="1002" y="68350"/>
                    <a:pt x="401" y="68984"/>
                    <a:pt x="201" y="69784"/>
                  </a:cubicBezTo>
                  <a:cubicBezTo>
                    <a:pt x="1" y="70551"/>
                    <a:pt x="168" y="71385"/>
                    <a:pt x="701" y="72019"/>
                  </a:cubicBezTo>
                  <a:lnTo>
                    <a:pt x="10542" y="83728"/>
                  </a:lnTo>
                  <a:cubicBezTo>
                    <a:pt x="11042" y="84328"/>
                    <a:pt x="11743" y="84628"/>
                    <a:pt x="12443" y="84628"/>
                  </a:cubicBezTo>
                  <a:cubicBezTo>
                    <a:pt x="12843" y="84628"/>
                    <a:pt x="13244" y="84528"/>
                    <a:pt x="13577" y="84328"/>
                  </a:cubicBezTo>
                  <a:lnTo>
                    <a:pt x="32858" y="74421"/>
                  </a:lnTo>
                  <a:cubicBezTo>
                    <a:pt x="33591" y="74054"/>
                    <a:pt x="34092" y="73353"/>
                    <a:pt x="34192" y="72519"/>
                  </a:cubicBezTo>
                  <a:lnTo>
                    <a:pt x="34192" y="72052"/>
                  </a:lnTo>
                  <a:cubicBezTo>
                    <a:pt x="34792" y="72186"/>
                    <a:pt x="35426" y="72253"/>
                    <a:pt x="36027" y="72253"/>
                  </a:cubicBezTo>
                  <a:cubicBezTo>
                    <a:pt x="37561" y="72253"/>
                    <a:pt x="38795" y="71852"/>
                    <a:pt x="39763" y="71152"/>
                  </a:cubicBezTo>
                  <a:cubicBezTo>
                    <a:pt x="41097" y="73554"/>
                    <a:pt x="43599" y="74888"/>
                    <a:pt x="46868" y="74888"/>
                  </a:cubicBezTo>
                  <a:cubicBezTo>
                    <a:pt x="47235" y="74888"/>
                    <a:pt x="47601" y="74888"/>
                    <a:pt x="47968" y="74854"/>
                  </a:cubicBezTo>
                  <a:cubicBezTo>
                    <a:pt x="48569" y="74821"/>
                    <a:pt x="49103" y="74554"/>
                    <a:pt x="49469" y="74187"/>
                  </a:cubicBezTo>
                  <a:lnTo>
                    <a:pt x="49469" y="74187"/>
                  </a:lnTo>
                  <a:lnTo>
                    <a:pt x="49269" y="74588"/>
                  </a:lnTo>
                  <a:cubicBezTo>
                    <a:pt x="49103" y="74854"/>
                    <a:pt x="48969" y="75155"/>
                    <a:pt x="48902" y="75422"/>
                  </a:cubicBezTo>
                  <a:lnTo>
                    <a:pt x="48769" y="75688"/>
                  </a:lnTo>
                  <a:cubicBezTo>
                    <a:pt x="48602" y="75922"/>
                    <a:pt x="48435" y="76222"/>
                    <a:pt x="48402" y="76522"/>
                  </a:cubicBezTo>
                  <a:lnTo>
                    <a:pt x="48135" y="77023"/>
                  </a:lnTo>
                  <a:cubicBezTo>
                    <a:pt x="47635" y="78157"/>
                    <a:pt x="47968" y="79424"/>
                    <a:pt x="49036" y="80158"/>
                  </a:cubicBezTo>
                  <a:cubicBezTo>
                    <a:pt x="52071" y="82193"/>
                    <a:pt x="55240" y="83227"/>
                    <a:pt x="58543" y="83227"/>
                  </a:cubicBezTo>
                  <a:cubicBezTo>
                    <a:pt x="64580" y="83227"/>
                    <a:pt x="68717" y="79658"/>
                    <a:pt x="68883" y="79491"/>
                  </a:cubicBezTo>
                  <a:cubicBezTo>
                    <a:pt x="69651" y="78757"/>
                    <a:pt x="69917" y="77657"/>
                    <a:pt x="69551" y="76689"/>
                  </a:cubicBezTo>
                  <a:lnTo>
                    <a:pt x="69250" y="75989"/>
                  </a:lnTo>
                  <a:cubicBezTo>
                    <a:pt x="69217" y="75588"/>
                    <a:pt x="69050" y="75255"/>
                    <a:pt x="68817" y="74988"/>
                  </a:cubicBezTo>
                  <a:lnTo>
                    <a:pt x="68750" y="74821"/>
                  </a:lnTo>
                  <a:cubicBezTo>
                    <a:pt x="68717" y="74387"/>
                    <a:pt x="68550" y="74021"/>
                    <a:pt x="68283" y="73687"/>
                  </a:cubicBezTo>
                  <a:lnTo>
                    <a:pt x="66548" y="69317"/>
                  </a:lnTo>
                  <a:cubicBezTo>
                    <a:pt x="66482" y="68917"/>
                    <a:pt x="66315" y="68550"/>
                    <a:pt x="66115" y="68250"/>
                  </a:cubicBezTo>
                  <a:cubicBezTo>
                    <a:pt x="66081" y="68016"/>
                    <a:pt x="65981" y="67749"/>
                    <a:pt x="65881" y="67516"/>
                  </a:cubicBezTo>
                  <a:lnTo>
                    <a:pt x="70284" y="61311"/>
                  </a:lnTo>
                  <a:cubicBezTo>
                    <a:pt x="70718" y="60711"/>
                    <a:pt x="70885" y="59977"/>
                    <a:pt x="70651" y="59243"/>
                  </a:cubicBezTo>
                  <a:cubicBezTo>
                    <a:pt x="70485" y="58543"/>
                    <a:pt x="69984" y="57976"/>
                    <a:pt x="69317" y="57642"/>
                  </a:cubicBezTo>
                  <a:lnTo>
                    <a:pt x="67115" y="56541"/>
                  </a:lnTo>
                  <a:cubicBezTo>
                    <a:pt x="66749" y="56375"/>
                    <a:pt x="66382" y="56308"/>
                    <a:pt x="65981" y="56308"/>
                  </a:cubicBezTo>
                  <a:cubicBezTo>
                    <a:pt x="65081" y="56308"/>
                    <a:pt x="64213" y="56808"/>
                    <a:pt x="63780" y="57642"/>
                  </a:cubicBezTo>
                  <a:lnTo>
                    <a:pt x="63713" y="57809"/>
                  </a:lnTo>
                  <a:lnTo>
                    <a:pt x="61478" y="57342"/>
                  </a:lnTo>
                  <a:cubicBezTo>
                    <a:pt x="61445" y="57309"/>
                    <a:pt x="61411" y="57209"/>
                    <a:pt x="61311" y="57175"/>
                  </a:cubicBezTo>
                  <a:cubicBezTo>
                    <a:pt x="60878" y="56675"/>
                    <a:pt x="60211" y="56408"/>
                    <a:pt x="59543" y="56408"/>
                  </a:cubicBezTo>
                  <a:lnTo>
                    <a:pt x="59210" y="56408"/>
                  </a:lnTo>
                  <a:lnTo>
                    <a:pt x="56575" y="56742"/>
                  </a:lnTo>
                  <a:cubicBezTo>
                    <a:pt x="56141" y="56808"/>
                    <a:pt x="55774" y="56975"/>
                    <a:pt x="55474" y="57175"/>
                  </a:cubicBezTo>
                  <a:cubicBezTo>
                    <a:pt x="54940" y="56975"/>
                    <a:pt x="54373" y="56842"/>
                    <a:pt x="53739" y="56808"/>
                  </a:cubicBezTo>
                  <a:cubicBezTo>
                    <a:pt x="53706" y="55874"/>
                    <a:pt x="53139" y="55040"/>
                    <a:pt x="52305" y="54673"/>
                  </a:cubicBezTo>
                  <a:lnTo>
                    <a:pt x="50637" y="53406"/>
                  </a:lnTo>
                  <a:cubicBezTo>
                    <a:pt x="51137" y="53372"/>
                    <a:pt x="51638" y="53339"/>
                    <a:pt x="52205" y="53306"/>
                  </a:cubicBezTo>
                  <a:cubicBezTo>
                    <a:pt x="52238" y="53339"/>
                    <a:pt x="52238" y="53406"/>
                    <a:pt x="52272" y="53473"/>
                  </a:cubicBezTo>
                  <a:cubicBezTo>
                    <a:pt x="52705" y="54240"/>
                    <a:pt x="53472" y="54807"/>
                    <a:pt x="54373" y="54840"/>
                  </a:cubicBezTo>
                  <a:cubicBezTo>
                    <a:pt x="54406" y="54840"/>
                    <a:pt x="55274" y="54874"/>
                    <a:pt x="56708" y="54874"/>
                  </a:cubicBezTo>
                  <a:cubicBezTo>
                    <a:pt x="62912" y="54874"/>
                    <a:pt x="78090" y="53973"/>
                    <a:pt x="85629" y="45634"/>
                  </a:cubicBezTo>
                  <a:cubicBezTo>
                    <a:pt x="89565" y="41597"/>
                    <a:pt x="90566" y="35360"/>
                    <a:pt x="88597" y="28621"/>
                  </a:cubicBezTo>
                  <a:cubicBezTo>
                    <a:pt x="85762" y="18914"/>
                    <a:pt x="76189" y="6672"/>
                    <a:pt x="57942" y="1635"/>
                  </a:cubicBezTo>
                  <a:cubicBezTo>
                    <a:pt x="54073" y="535"/>
                    <a:pt x="50137" y="1"/>
                    <a:pt x="46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7"/>
            <p:cNvSpPr/>
            <p:nvPr/>
          </p:nvSpPr>
          <p:spPr>
            <a:xfrm>
              <a:off x="9763800" y="6187375"/>
              <a:ext cx="1095825" cy="1155025"/>
            </a:xfrm>
            <a:custGeom>
              <a:avLst/>
              <a:gdLst/>
              <a:ahLst/>
              <a:cxnLst/>
              <a:rect l="l" t="t" r="r" b="b"/>
              <a:pathLst>
                <a:path w="43833" h="46201" extrusionOk="0">
                  <a:moveTo>
                    <a:pt x="25019" y="0"/>
                  </a:moveTo>
                  <a:cubicBezTo>
                    <a:pt x="24852" y="167"/>
                    <a:pt x="1" y="12376"/>
                    <a:pt x="1" y="12376"/>
                  </a:cubicBezTo>
                  <a:lnTo>
                    <a:pt x="1" y="33191"/>
                  </a:lnTo>
                  <a:cubicBezTo>
                    <a:pt x="4437" y="39829"/>
                    <a:pt x="17814" y="42064"/>
                    <a:pt x="20882" y="42497"/>
                  </a:cubicBezTo>
                  <a:lnTo>
                    <a:pt x="20582" y="43898"/>
                  </a:lnTo>
                  <a:lnTo>
                    <a:pt x="20482" y="46100"/>
                  </a:lnTo>
                  <a:lnTo>
                    <a:pt x="23251" y="46200"/>
                  </a:lnTo>
                  <a:lnTo>
                    <a:pt x="23684" y="45533"/>
                  </a:lnTo>
                  <a:lnTo>
                    <a:pt x="23518" y="44332"/>
                  </a:lnTo>
                  <a:lnTo>
                    <a:pt x="23418" y="43065"/>
                  </a:lnTo>
                  <a:lnTo>
                    <a:pt x="23418" y="43065"/>
                  </a:lnTo>
                  <a:cubicBezTo>
                    <a:pt x="24326" y="43201"/>
                    <a:pt x="26011" y="43403"/>
                    <a:pt x="28069" y="43403"/>
                  </a:cubicBezTo>
                  <a:cubicBezTo>
                    <a:pt x="31526" y="43403"/>
                    <a:pt x="36037" y="42834"/>
                    <a:pt x="39696" y="40429"/>
                  </a:cubicBezTo>
                  <a:lnTo>
                    <a:pt x="43832" y="12676"/>
                  </a:lnTo>
                  <a:cubicBezTo>
                    <a:pt x="43832" y="12676"/>
                    <a:pt x="25186" y="200"/>
                    <a:pt x="25019" y="0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7"/>
            <p:cNvSpPr/>
            <p:nvPr/>
          </p:nvSpPr>
          <p:spPr>
            <a:xfrm>
              <a:off x="9870550" y="6625650"/>
              <a:ext cx="339425" cy="218050"/>
            </a:xfrm>
            <a:custGeom>
              <a:avLst/>
              <a:gdLst/>
              <a:ahLst/>
              <a:cxnLst/>
              <a:rect l="l" t="t" r="r" b="b"/>
              <a:pathLst>
                <a:path w="13577" h="8722" extrusionOk="0">
                  <a:moveTo>
                    <a:pt x="7212" y="0"/>
                  </a:moveTo>
                  <a:cubicBezTo>
                    <a:pt x="2186" y="0"/>
                    <a:pt x="32" y="6490"/>
                    <a:pt x="1" y="6553"/>
                  </a:cubicBezTo>
                  <a:lnTo>
                    <a:pt x="334" y="6653"/>
                  </a:lnTo>
                  <a:cubicBezTo>
                    <a:pt x="366" y="6558"/>
                    <a:pt x="2461" y="303"/>
                    <a:pt x="7256" y="303"/>
                  </a:cubicBezTo>
                  <a:cubicBezTo>
                    <a:pt x="7488" y="303"/>
                    <a:pt x="7728" y="318"/>
                    <a:pt x="7973" y="349"/>
                  </a:cubicBezTo>
                  <a:cubicBezTo>
                    <a:pt x="13210" y="1016"/>
                    <a:pt x="12376" y="8621"/>
                    <a:pt x="12376" y="8688"/>
                  </a:cubicBezTo>
                  <a:lnTo>
                    <a:pt x="12710" y="8721"/>
                  </a:lnTo>
                  <a:cubicBezTo>
                    <a:pt x="12743" y="8655"/>
                    <a:pt x="13577" y="682"/>
                    <a:pt x="7973" y="49"/>
                  </a:cubicBezTo>
                  <a:cubicBezTo>
                    <a:pt x="7713" y="16"/>
                    <a:pt x="7459" y="0"/>
                    <a:pt x="7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7"/>
            <p:cNvSpPr/>
            <p:nvPr/>
          </p:nvSpPr>
          <p:spPr>
            <a:xfrm>
              <a:off x="9848025" y="6737775"/>
              <a:ext cx="44225" cy="21700"/>
            </a:xfrm>
            <a:custGeom>
              <a:avLst/>
              <a:gdLst/>
              <a:ahLst/>
              <a:cxnLst/>
              <a:rect l="l" t="t" r="r" b="b"/>
              <a:pathLst>
                <a:path w="1769" h="868" extrusionOk="0">
                  <a:moveTo>
                    <a:pt x="101" y="0"/>
                  </a:moveTo>
                  <a:lnTo>
                    <a:pt x="1" y="300"/>
                  </a:lnTo>
                  <a:lnTo>
                    <a:pt x="1669" y="867"/>
                  </a:lnTo>
                  <a:lnTo>
                    <a:pt x="1769" y="5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7"/>
            <p:cNvSpPr/>
            <p:nvPr/>
          </p:nvSpPr>
          <p:spPr>
            <a:xfrm>
              <a:off x="9864725" y="6704400"/>
              <a:ext cx="35050" cy="39225"/>
            </a:xfrm>
            <a:custGeom>
              <a:avLst/>
              <a:gdLst/>
              <a:ahLst/>
              <a:cxnLst/>
              <a:rect l="l" t="t" r="r" b="b"/>
              <a:pathLst>
                <a:path w="1402" h="1569" extrusionOk="0">
                  <a:moveTo>
                    <a:pt x="234" y="1"/>
                  </a:moveTo>
                  <a:lnTo>
                    <a:pt x="0" y="201"/>
                  </a:lnTo>
                  <a:lnTo>
                    <a:pt x="1168" y="1569"/>
                  </a:lnTo>
                  <a:lnTo>
                    <a:pt x="1401" y="133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7"/>
            <p:cNvSpPr/>
            <p:nvPr/>
          </p:nvSpPr>
          <p:spPr>
            <a:xfrm>
              <a:off x="9888900" y="6684400"/>
              <a:ext cx="23375" cy="40050"/>
            </a:xfrm>
            <a:custGeom>
              <a:avLst/>
              <a:gdLst/>
              <a:ahLst/>
              <a:cxnLst/>
              <a:rect l="l" t="t" r="r" b="b"/>
              <a:pathLst>
                <a:path w="935" h="1602" extrusionOk="0">
                  <a:moveTo>
                    <a:pt x="301" y="0"/>
                  </a:moveTo>
                  <a:lnTo>
                    <a:pt x="0" y="134"/>
                  </a:lnTo>
                  <a:lnTo>
                    <a:pt x="634" y="1601"/>
                  </a:lnTo>
                  <a:lnTo>
                    <a:pt x="934" y="146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7"/>
            <p:cNvSpPr/>
            <p:nvPr/>
          </p:nvSpPr>
          <p:spPr>
            <a:xfrm>
              <a:off x="10263325" y="6683250"/>
              <a:ext cx="338600" cy="239675"/>
            </a:xfrm>
            <a:custGeom>
              <a:avLst/>
              <a:gdLst/>
              <a:ahLst/>
              <a:cxnLst/>
              <a:rect l="l" t="t" r="r" b="b"/>
              <a:pathLst>
                <a:path w="13544" h="9587" extrusionOk="0">
                  <a:moveTo>
                    <a:pt x="6584" y="0"/>
                  </a:moveTo>
                  <a:cubicBezTo>
                    <a:pt x="1909" y="0"/>
                    <a:pt x="31" y="6723"/>
                    <a:pt x="1" y="6784"/>
                  </a:cubicBezTo>
                  <a:lnTo>
                    <a:pt x="334" y="6884"/>
                  </a:lnTo>
                  <a:cubicBezTo>
                    <a:pt x="334" y="6793"/>
                    <a:pt x="2155" y="342"/>
                    <a:pt x="6567" y="342"/>
                  </a:cubicBezTo>
                  <a:cubicBezTo>
                    <a:pt x="6969" y="342"/>
                    <a:pt x="7393" y="396"/>
                    <a:pt x="7840" y="513"/>
                  </a:cubicBezTo>
                  <a:cubicBezTo>
                    <a:pt x="13210" y="1914"/>
                    <a:pt x="12810" y="9453"/>
                    <a:pt x="12810" y="9553"/>
                  </a:cubicBezTo>
                  <a:lnTo>
                    <a:pt x="13144" y="9586"/>
                  </a:lnTo>
                  <a:cubicBezTo>
                    <a:pt x="13144" y="9520"/>
                    <a:pt x="13544" y="1681"/>
                    <a:pt x="7940" y="180"/>
                  </a:cubicBezTo>
                  <a:cubicBezTo>
                    <a:pt x="7464" y="56"/>
                    <a:pt x="7012" y="0"/>
                    <a:pt x="6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7"/>
            <p:cNvSpPr/>
            <p:nvPr/>
          </p:nvSpPr>
          <p:spPr>
            <a:xfrm>
              <a:off x="10585225" y="6879525"/>
              <a:ext cx="50075" cy="11700"/>
            </a:xfrm>
            <a:custGeom>
              <a:avLst/>
              <a:gdLst/>
              <a:ahLst/>
              <a:cxnLst/>
              <a:rect l="l" t="t" r="r" b="b"/>
              <a:pathLst>
                <a:path w="2003" h="468" extrusionOk="0">
                  <a:moveTo>
                    <a:pt x="34" y="1"/>
                  </a:moveTo>
                  <a:lnTo>
                    <a:pt x="1" y="334"/>
                  </a:lnTo>
                  <a:lnTo>
                    <a:pt x="1969" y="468"/>
                  </a:lnTo>
                  <a:lnTo>
                    <a:pt x="2002" y="13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7"/>
            <p:cNvSpPr/>
            <p:nvPr/>
          </p:nvSpPr>
          <p:spPr>
            <a:xfrm>
              <a:off x="10584400" y="6845350"/>
              <a:ext cx="45875" cy="25875"/>
            </a:xfrm>
            <a:custGeom>
              <a:avLst/>
              <a:gdLst/>
              <a:ahLst/>
              <a:cxnLst/>
              <a:rect l="l" t="t" r="r" b="b"/>
              <a:pathLst>
                <a:path w="1835" h="1035" extrusionOk="0">
                  <a:moveTo>
                    <a:pt x="1735" y="0"/>
                  </a:moveTo>
                  <a:lnTo>
                    <a:pt x="0" y="734"/>
                  </a:lnTo>
                  <a:lnTo>
                    <a:pt x="100" y="1034"/>
                  </a:lnTo>
                  <a:lnTo>
                    <a:pt x="1835" y="300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7"/>
            <p:cNvSpPr/>
            <p:nvPr/>
          </p:nvSpPr>
          <p:spPr>
            <a:xfrm>
              <a:off x="10579400" y="6815325"/>
              <a:ext cx="38375" cy="34200"/>
            </a:xfrm>
            <a:custGeom>
              <a:avLst/>
              <a:gdLst/>
              <a:ahLst/>
              <a:cxnLst/>
              <a:rect l="l" t="t" r="r" b="b"/>
              <a:pathLst>
                <a:path w="1535" h="1368" extrusionOk="0">
                  <a:moveTo>
                    <a:pt x="1335" y="0"/>
                  </a:moveTo>
                  <a:lnTo>
                    <a:pt x="0" y="1134"/>
                  </a:lnTo>
                  <a:lnTo>
                    <a:pt x="200" y="1368"/>
                  </a:lnTo>
                  <a:lnTo>
                    <a:pt x="1535" y="267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7"/>
            <p:cNvSpPr/>
            <p:nvPr/>
          </p:nvSpPr>
          <p:spPr>
            <a:xfrm>
              <a:off x="9995650" y="6521775"/>
              <a:ext cx="190975" cy="83425"/>
            </a:xfrm>
            <a:custGeom>
              <a:avLst/>
              <a:gdLst/>
              <a:ahLst/>
              <a:cxnLst/>
              <a:rect l="l" t="t" r="r" b="b"/>
              <a:pathLst>
                <a:path w="7639" h="3337" extrusionOk="0">
                  <a:moveTo>
                    <a:pt x="0" y="1"/>
                  </a:moveTo>
                  <a:lnTo>
                    <a:pt x="200" y="3336"/>
                  </a:lnTo>
                  <a:lnTo>
                    <a:pt x="7639" y="12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7"/>
            <p:cNvSpPr/>
            <p:nvPr/>
          </p:nvSpPr>
          <p:spPr>
            <a:xfrm>
              <a:off x="10363400" y="6559300"/>
              <a:ext cx="190175" cy="118450"/>
            </a:xfrm>
            <a:custGeom>
              <a:avLst/>
              <a:gdLst/>
              <a:ahLst/>
              <a:cxnLst/>
              <a:rect l="l" t="t" r="r" b="b"/>
              <a:pathLst>
                <a:path w="7607" h="4738" extrusionOk="0">
                  <a:moveTo>
                    <a:pt x="1435" y="1"/>
                  </a:moveTo>
                  <a:lnTo>
                    <a:pt x="1" y="3036"/>
                  </a:lnTo>
                  <a:lnTo>
                    <a:pt x="7606" y="4737"/>
                  </a:lnTo>
                  <a:lnTo>
                    <a:pt x="7606" y="473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7"/>
            <p:cNvSpPr/>
            <p:nvPr/>
          </p:nvSpPr>
          <p:spPr>
            <a:xfrm>
              <a:off x="10089050" y="6766950"/>
              <a:ext cx="316075" cy="406150"/>
            </a:xfrm>
            <a:custGeom>
              <a:avLst/>
              <a:gdLst/>
              <a:ahLst/>
              <a:cxnLst/>
              <a:rect l="l" t="t" r="r" b="b"/>
              <a:pathLst>
                <a:path w="12643" h="16246" extrusionOk="0">
                  <a:moveTo>
                    <a:pt x="5471" y="1"/>
                  </a:moveTo>
                  <a:lnTo>
                    <a:pt x="3736" y="4404"/>
                  </a:lnTo>
                  <a:cubicBezTo>
                    <a:pt x="3262" y="3929"/>
                    <a:pt x="1948" y="2826"/>
                    <a:pt x="1046" y="2826"/>
                  </a:cubicBezTo>
                  <a:cubicBezTo>
                    <a:pt x="996" y="2826"/>
                    <a:pt x="948" y="2829"/>
                    <a:pt x="901" y="2836"/>
                  </a:cubicBezTo>
                  <a:cubicBezTo>
                    <a:pt x="634" y="2869"/>
                    <a:pt x="434" y="3003"/>
                    <a:pt x="300" y="3236"/>
                  </a:cubicBezTo>
                  <a:cubicBezTo>
                    <a:pt x="0" y="3837"/>
                    <a:pt x="234" y="4704"/>
                    <a:pt x="834" y="5471"/>
                  </a:cubicBezTo>
                  <a:cubicBezTo>
                    <a:pt x="1430" y="6141"/>
                    <a:pt x="2432" y="6738"/>
                    <a:pt x="3731" y="6738"/>
                  </a:cubicBezTo>
                  <a:cubicBezTo>
                    <a:pt x="4177" y="6738"/>
                    <a:pt x="4659" y="6667"/>
                    <a:pt x="5171" y="6505"/>
                  </a:cubicBezTo>
                  <a:lnTo>
                    <a:pt x="5171" y="6505"/>
                  </a:lnTo>
                  <a:lnTo>
                    <a:pt x="5104" y="8273"/>
                  </a:lnTo>
                  <a:lnTo>
                    <a:pt x="5237" y="8340"/>
                  </a:lnTo>
                  <a:cubicBezTo>
                    <a:pt x="5272" y="8357"/>
                    <a:pt x="5692" y="8482"/>
                    <a:pt x="6233" y="8482"/>
                  </a:cubicBezTo>
                  <a:cubicBezTo>
                    <a:pt x="6735" y="8482"/>
                    <a:pt x="7341" y="8374"/>
                    <a:pt x="7839" y="7973"/>
                  </a:cubicBezTo>
                  <a:cubicBezTo>
                    <a:pt x="8440" y="7506"/>
                    <a:pt x="8706" y="6772"/>
                    <a:pt x="8706" y="5771"/>
                  </a:cubicBezTo>
                  <a:cubicBezTo>
                    <a:pt x="9640" y="6939"/>
                    <a:pt x="12276" y="10575"/>
                    <a:pt x="11942" y="13844"/>
                  </a:cubicBezTo>
                  <a:cubicBezTo>
                    <a:pt x="11842" y="14711"/>
                    <a:pt x="11508" y="15345"/>
                    <a:pt x="10941" y="15679"/>
                  </a:cubicBezTo>
                  <a:cubicBezTo>
                    <a:pt x="10609" y="15860"/>
                    <a:pt x="10217" y="15930"/>
                    <a:pt x="9809" y="15930"/>
                  </a:cubicBezTo>
                  <a:cubicBezTo>
                    <a:pt x="8414" y="15930"/>
                    <a:pt x="6831" y="15111"/>
                    <a:pt x="6805" y="15111"/>
                  </a:cubicBezTo>
                  <a:lnTo>
                    <a:pt x="6638" y="15412"/>
                  </a:lnTo>
                  <a:cubicBezTo>
                    <a:pt x="6772" y="15478"/>
                    <a:pt x="8306" y="16246"/>
                    <a:pt x="9774" y="16246"/>
                  </a:cubicBezTo>
                  <a:cubicBezTo>
                    <a:pt x="10274" y="16246"/>
                    <a:pt x="10741" y="16179"/>
                    <a:pt x="11075" y="16012"/>
                  </a:cubicBezTo>
                  <a:cubicBezTo>
                    <a:pt x="11742" y="15612"/>
                    <a:pt x="12142" y="14911"/>
                    <a:pt x="12242" y="13877"/>
                  </a:cubicBezTo>
                  <a:cubicBezTo>
                    <a:pt x="12643" y="9841"/>
                    <a:pt x="8806" y="5371"/>
                    <a:pt x="8640" y="5204"/>
                  </a:cubicBezTo>
                  <a:lnTo>
                    <a:pt x="8306" y="4837"/>
                  </a:lnTo>
                  <a:lnTo>
                    <a:pt x="8339" y="5338"/>
                  </a:lnTo>
                  <a:cubicBezTo>
                    <a:pt x="8440" y="6439"/>
                    <a:pt x="8173" y="7239"/>
                    <a:pt x="7639" y="7706"/>
                  </a:cubicBezTo>
                  <a:cubicBezTo>
                    <a:pt x="7217" y="8070"/>
                    <a:pt x="6674" y="8170"/>
                    <a:pt x="6219" y="8170"/>
                  </a:cubicBezTo>
                  <a:cubicBezTo>
                    <a:pt x="5882" y="8170"/>
                    <a:pt x="5593" y="8116"/>
                    <a:pt x="5437" y="8073"/>
                  </a:cubicBezTo>
                  <a:lnTo>
                    <a:pt x="5504" y="6038"/>
                  </a:lnTo>
                  <a:lnTo>
                    <a:pt x="5271" y="6138"/>
                  </a:lnTo>
                  <a:cubicBezTo>
                    <a:pt x="4710" y="6338"/>
                    <a:pt x="4188" y="6424"/>
                    <a:pt x="3710" y="6424"/>
                  </a:cubicBezTo>
                  <a:cubicBezTo>
                    <a:pt x="2510" y="6424"/>
                    <a:pt x="1593" y="5882"/>
                    <a:pt x="1068" y="5238"/>
                  </a:cubicBezTo>
                  <a:cubicBezTo>
                    <a:pt x="501" y="4637"/>
                    <a:pt x="300" y="3870"/>
                    <a:pt x="567" y="3403"/>
                  </a:cubicBezTo>
                  <a:cubicBezTo>
                    <a:pt x="601" y="3270"/>
                    <a:pt x="734" y="3203"/>
                    <a:pt x="901" y="3170"/>
                  </a:cubicBezTo>
                  <a:cubicBezTo>
                    <a:pt x="936" y="3163"/>
                    <a:pt x="974" y="3160"/>
                    <a:pt x="1012" y="3160"/>
                  </a:cubicBezTo>
                  <a:cubicBezTo>
                    <a:pt x="1777" y="3160"/>
                    <a:pt x="3160" y="4361"/>
                    <a:pt x="3636" y="4837"/>
                  </a:cubicBezTo>
                  <a:lnTo>
                    <a:pt x="3803" y="5004"/>
                  </a:lnTo>
                  <a:lnTo>
                    <a:pt x="5771" y="101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7"/>
            <p:cNvSpPr/>
            <p:nvPr/>
          </p:nvSpPr>
          <p:spPr>
            <a:xfrm>
              <a:off x="10247500" y="6898725"/>
              <a:ext cx="154275" cy="269950"/>
            </a:xfrm>
            <a:custGeom>
              <a:avLst/>
              <a:gdLst/>
              <a:ahLst/>
              <a:cxnLst/>
              <a:rect l="l" t="t" r="r" b="b"/>
              <a:pathLst>
                <a:path w="6171" h="10798" extrusionOk="0">
                  <a:moveTo>
                    <a:pt x="2268" y="0"/>
                  </a:moveTo>
                  <a:lnTo>
                    <a:pt x="2268" y="0"/>
                  </a:lnTo>
                  <a:cubicBezTo>
                    <a:pt x="2268" y="0"/>
                    <a:pt x="2268" y="0"/>
                    <a:pt x="2268" y="0"/>
                  </a:cubicBezTo>
                  <a:lnTo>
                    <a:pt x="2268" y="0"/>
                  </a:lnTo>
                  <a:cubicBezTo>
                    <a:pt x="2268" y="0"/>
                    <a:pt x="2268" y="0"/>
                    <a:pt x="2268" y="0"/>
                  </a:cubicBezTo>
                  <a:close/>
                  <a:moveTo>
                    <a:pt x="2268" y="0"/>
                  </a:moveTo>
                  <a:cubicBezTo>
                    <a:pt x="2435" y="2502"/>
                    <a:pt x="1067" y="3002"/>
                    <a:pt x="0" y="3002"/>
                  </a:cubicBezTo>
                  <a:lnTo>
                    <a:pt x="1935" y="10574"/>
                  </a:lnTo>
                  <a:cubicBezTo>
                    <a:pt x="2401" y="10699"/>
                    <a:pt x="2928" y="10797"/>
                    <a:pt x="3440" y="10797"/>
                  </a:cubicBezTo>
                  <a:cubicBezTo>
                    <a:pt x="4578" y="10797"/>
                    <a:pt x="5643" y="10311"/>
                    <a:pt x="5804" y="8540"/>
                  </a:cubicBezTo>
                  <a:cubicBezTo>
                    <a:pt x="6171" y="4506"/>
                    <a:pt x="2273" y="39"/>
                    <a:pt x="2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7"/>
            <p:cNvSpPr/>
            <p:nvPr/>
          </p:nvSpPr>
          <p:spPr>
            <a:xfrm>
              <a:off x="10261675" y="6922900"/>
              <a:ext cx="87575" cy="66000"/>
            </a:xfrm>
            <a:custGeom>
              <a:avLst/>
              <a:gdLst/>
              <a:ahLst/>
              <a:cxnLst/>
              <a:rect l="l" t="t" r="r" b="b"/>
              <a:pathLst>
                <a:path w="3503" h="2640" extrusionOk="0">
                  <a:moveTo>
                    <a:pt x="1868" y="0"/>
                  </a:moveTo>
                  <a:cubicBezTo>
                    <a:pt x="1768" y="1868"/>
                    <a:pt x="0" y="2135"/>
                    <a:pt x="0" y="2135"/>
                  </a:cubicBezTo>
                  <a:cubicBezTo>
                    <a:pt x="426" y="2506"/>
                    <a:pt x="734" y="2640"/>
                    <a:pt x="957" y="2640"/>
                  </a:cubicBezTo>
                  <a:cubicBezTo>
                    <a:pt x="1535" y="2640"/>
                    <a:pt x="1535" y="1735"/>
                    <a:pt x="1535" y="1735"/>
                  </a:cubicBezTo>
                  <a:cubicBezTo>
                    <a:pt x="1535" y="1735"/>
                    <a:pt x="2137" y="2198"/>
                    <a:pt x="2646" y="2198"/>
                  </a:cubicBezTo>
                  <a:cubicBezTo>
                    <a:pt x="2748" y="2198"/>
                    <a:pt x="2847" y="2180"/>
                    <a:pt x="2936" y="2135"/>
                  </a:cubicBezTo>
                  <a:cubicBezTo>
                    <a:pt x="3503" y="1868"/>
                    <a:pt x="1868" y="0"/>
                    <a:pt x="1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7"/>
            <p:cNvSpPr/>
            <p:nvPr/>
          </p:nvSpPr>
          <p:spPr>
            <a:xfrm>
              <a:off x="10322550" y="7067175"/>
              <a:ext cx="82275" cy="95950"/>
            </a:xfrm>
            <a:custGeom>
              <a:avLst/>
              <a:gdLst/>
              <a:ahLst/>
              <a:cxnLst/>
              <a:rect l="l" t="t" r="r" b="b"/>
              <a:pathLst>
                <a:path w="3291" h="3838" extrusionOk="0">
                  <a:moveTo>
                    <a:pt x="2602" y="0"/>
                  </a:moveTo>
                  <a:lnTo>
                    <a:pt x="2602" y="0"/>
                  </a:lnTo>
                  <a:cubicBezTo>
                    <a:pt x="167" y="200"/>
                    <a:pt x="0" y="3836"/>
                    <a:pt x="0" y="3836"/>
                  </a:cubicBezTo>
                  <a:cubicBezTo>
                    <a:pt x="28" y="3837"/>
                    <a:pt x="56" y="3837"/>
                    <a:pt x="83" y="3837"/>
                  </a:cubicBezTo>
                  <a:cubicBezTo>
                    <a:pt x="3291" y="3837"/>
                    <a:pt x="2602" y="0"/>
                    <a:pt x="2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7"/>
            <p:cNvSpPr/>
            <p:nvPr/>
          </p:nvSpPr>
          <p:spPr>
            <a:xfrm>
              <a:off x="10517600" y="6979600"/>
              <a:ext cx="140675" cy="138750"/>
            </a:xfrm>
            <a:custGeom>
              <a:avLst/>
              <a:gdLst/>
              <a:ahLst/>
              <a:cxnLst/>
              <a:rect l="l" t="t" r="r" b="b"/>
              <a:pathLst>
                <a:path w="5627" h="5550" extrusionOk="0">
                  <a:moveTo>
                    <a:pt x="2139" y="1"/>
                  </a:moveTo>
                  <a:cubicBezTo>
                    <a:pt x="2072" y="34"/>
                    <a:pt x="2005" y="101"/>
                    <a:pt x="1972" y="201"/>
                  </a:cubicBezTo>
                  <a:cubicBezTo>
                    <a:pt x="1171" y="1101"/>
                    <a:pt x="504" y="2269"/>
                    <a:pt x="171" y="3503"/>
                  </a:cubicBezTo>
                  <a:cubicBezTo>
                    <a:pt x="1" y="4154"/>
                    <a:pt x="23" y="5550"/>
                    <a:pt x="849" y="5550"/>
                  </a:cubicBezTo>
                  <a:cubicBezTo>
                    <a:pt x="996" y="5550"/>
                    <a:pt x="1169" y="5506"/>
                    <a:pt x="1371" y="5405"/>
                  </a:cubicBezTo>
                  <a:cubicBezTo>
                    <a:pt x="2125" y="5059"/>
                    <a:pt x="2613" y="3147"/>
                    <a:pt x="3530" y="3147"/>
                  </a:cubicBezTo>
                  <a:cubicBezTo>
                    <a:pt x="3587" y="3147"/>
                    <a:pt x="3646" y="3154"/>
                    <a:pt x="3706" y="3170"/>
                  </a:cubicBezTo>
                  <a:cubicBezTo>
                    <a:pt x="4474" y="3336"/>
                    <a:pt x="4274" y="4704"/>
                    <a:pt x="4841" y="4871"/>
                  </a:cubicBezTo>
                  <a:cubicBezTo>
                    <a:pt x="4884" y="4882"/>
                    <a:pt x="4925" y="4887"/>
                    <a:pt x="4963" y="4887"/>
                  </a:cubicBezTo>
                  <a:cubicBezTo>
                    <a:pt x="5627" y="4887"/>
                    <a:pt x="5502" y="3315"/>
                    <a:pt x="5408" y="2936"/>
                  </a:cubicBezTo>
                  <a:cubicBezTo>
                    <a:pt x="5041" y="1335"/>
                    <a:pt x="3673" y="334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7"/>
            <p:cNvSpPr/>
            <p:nvPr/>
          </p:nvSpPr>
          <p:spPr>
            <a:xfrm>
              <a:off x="9848875" y="6915425"/>
              <a:ext cx="267025" cy="106075"/>
            </a:xfrm>
            <a:custGeom>
              <a:avLst/>
              <a:gdLst/>
              <a:ahLst/>
              <a:cxnLst/>
              <a:rect l="l" t="t" r="r" b="b"/>
              <a:pathLst>
                <a:path w="10681" h="4243" extrusionOk="0">
                  <a:moveTo>
                    <a:pt x="2486" y="0"/>
                  </a:moveTo>
                  <a:cubicBezTo>
                    <a:pt x="1645" y="0"/>
                    <a:pt x="628" y="1084"/>
                    <a:pt x="0" y="2201"/>
                  </a:cubicBezTo>
                  <a:cubicBezTo>
                    <a:pt x="401" y="2301"/>
                    <a:pt x="768" y="2468"/>
                    <a:pt x="1168" y="2601"/>
                  </a:cubicBezTo>
                  <a:cubicBezTo>
                    <a:pt x="3570" y="3435"/>
                    <a:pt x="6005" y="4102"/>
                    <a:pt x="8540" y="4236"/>
                  </a:cubicBezTo>
                  <a:cubicBezTo>
                    <a:pt x="8758" y="4236"/>
                    <a:pt x="8978" y="4243"/>
                    <a:pt x="9189" y="4243"/>
                  </a:cubicBezTo>
                  <a:cubicBezTo>
                    <a:pt x="10010" y="4243"/>
                    <a:pt x="10680" y="4137"/>
                    <a:pt x="10441" y="3101"/>
                  </a:cubicBezTo>
                  <a:cubicBezTo>
                    <a:pt x="10241" y="2034"/>
                    <a:pt x="9374" y="933"/>
                    <a:pt x="8340" y="533"/>
                  </a:cubicBezTo>
                  <a:cubicBezTo>
                    <a:pt x="7913" y="343"/>
                    <a:pt x="7527" y="264"/>
                    <a:pt x="7163" y="264"/>
                  </a:cubicBezTo>
                  <a:cubicBezTo>
                    <a:pt x="6248" y="264"/>
                    <a:pt x="5477" y="765"/>
                    <a:pt x="4570" y="1267"/>
                  </a:cubicBezTo>
                  <a:cubicBezTo>
                    <a:pt x="4315" y="1405"/>
                    <a:pt x="4148" y="1469"/>
                    <a:pt x="4026" y="1469"/>
                  </a:cubicBezTo>
                  <a:cubicBezTo>
                    <a:pt x="3765" y="1469"/>
                    <a:pt x="3709" y="1177"/>
                    <a:pt x="3436" y="700"/>
                  </a:cubicBezTo>
                  <a:cubicBezTo>
                    <a:pt x="3184" y="205"/>
                    <a:pt x="2852" y="0"/>
                    <a:pt x="24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7"/>
            <p:cNvSpPr/>
            <p:nvPr/>
          </p:nvSpPr>
          <p:spPr>
            <a:xfrm>
              <a:off x="10473475" y="7106325"/>
              <a:ext cx="46725" cy="62600"/>
            </a:xfrm>
            <a:custGeom>
              <a:avLst/>
              <a:gdLst/>
              <a:ahLst/>
              <a:cxnLst/>
              <a:rect l="l" t="t" r="r" b="b"/>
              <a:pathLst>
                <a:path w="1869" h="2504" extrusionOk="0">
                  <a:moveTo>
                    <a:pt x="975" y="1"/>
                  </a:moveTo>
                  <a:cubicBezTo>
                    <a:pt x="961" y="1"/>
                    <a:pt x="948" y="1"/>
                    <a:pt x="935" y="2"/>
                  </a:cubicBezTo>
                  <a:cubicBezTo>
                    <a:pt x="434" y="2"/>
                    <a:pt x="1" y="569"/>
                    <a:pt x="1" y="1270"/>
                  </a:cubicBezTo>
                  <a:cubicBezTo>
                    <a:pt x="1" y="1970"/>
                    <a:pt x="434" y="2504"/>
                    <a:pt x="935" y="2504"/>
                  </a:cubicBezTo>
                  <a:cubicBezTo>
                    <a:pt x="1435" y="2504"/>
                    <a:pt x="1869" y="1970"/>
                    <a:pt x="1869" y="1270"/>
                  </a:cubicBezTo>
                  <a:cubicBezTo>
                    <a:pt x="1869" y="588"/>
                    <a:pt x="1458" y="1"/>
                    <a:pt x="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7"/>
            <p:cNvSpPr/>
            <p:nvPr/>
          </p:nvSpPr>
          <p:spPr>
            <a:xfrm>
              <a:off x="10045675" y="7049650"/>
              <a:ext cx="39225" cy="26725"/>
            </a:xfrm>
            <a:custGeom>
              <a:avLst/>
              <a:gdLst/>
              <a:ahLst/>
              <a:cxnLst/>
              <a:rect l="l" t="t" r="r" b="b"/>
              <a:pathLst>
                <a:path w="1569" h="1069" extrusionOk="0">
                  <a:moveTo>
                    <a:pt x="801" y="1"/>
                  </a:moveTo>
                  <a:cubicBezTo>
                    <a:pt x="334" y="1"/>
                    <a:pt x="1" y="234"/>
                    <a:pt x="1" y="534"/>
                  </a:cubicBezTo>
                  <a:cubicBezTo>
                    <a:pt x="1" y="835"/>
                    <a:pt x="368" y="1068"/>
                    <a:pt x="801" y="1068"/>
                  </a:cubicBezTo>
                  <a:cubicBezTo>
                    <a:pt x="1235" y="1068"/>
                    <a:pt x="1568" y="835"/>
                    <a:pt x="1568" y="534"/>
                  </a:cubicBezTo>
                  <a:cubicBezTo>
                    <a:pt x="1568" y="234"/>
                    <a:pt x="1235" y="1"/>
                    <a:pt x="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7"/>
            <p:cNvSpPr/>
            <p:nvPr/>
          </p:nvSpPr>
          <p:spPr>
            <a:xfrm>
              <a:off x="10119900" y="7021300"/>
              <a:ext cx="79250" cy="55900"/>
            </a:xfrm>
            <a:custGeom>
              <a:avLst/>
              <a:gdLst/>
              <a:ahLst/>
              <a:cxnLst/>
              <a:rect l="l" t="t" r="r" b="b"/>
              <a:pathLst>
                <a:path w="3170" h="2236" extrusionOk="0">
                  <a:moveTo>
                    <a:pt x="1568" y="1"/>
                  </a:moveTo>
                  <a:cubicBezTo>
                    <a:pt x="701" y="1"/>
                    <a:pt x="0" y="501"/>
                    <a:pt x="0" y="1135"/>
                  </a:cubicBezTo>
                  <a:cubicBezTo>
                    <a:pt x="0" y="1735"/>
                    <a:pt x="701" y="2236"/>
                    <a:pt x="1568" y="2236"/>
                  </a:cubicBezTo>
                  <a:cubicBezTo>
                    <a:pt x="2435" y="2236"/>
                    <a:pt x="3169" y="1735"/>
                    <a:pt x="3169" y="1135"/>
                  </a:cubicBezTo>
                  <a:cubicBezTo>
                    <a:pt x="3169" y="501"/>
                    <a:pt x="2435" y="1"/>
                    <a:pt x="1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7"/>
            <p:cNvSpPr/>
            <p:nvPr/>
          </p:nvSpPr>
          <p:spPr>
            <a:xfrm>
              <a:off x="9517575" y="6061575"/>
              <a:ext cx="2034200" cy="1247675"/>
            </a:xfrm>
            <a:custGeom>
              <a:avLst/>
              <a:gdLst/>
              <a:ahLst/>
              <a:cxnLst/>
              <a:rect l="l" t="t" r="r" b="b"/>
              <a:pathLst>
                <a:path w="81368" h="49907" extrusionOk="0">
                  <a:moveTo>
                    <a:pt x="34987" y="1"/>
                  </a:moveTo>
                  <a:cubicBezTo>
                    <a:pt x="14723" y="1"/>
                    <a:pt x="1" y="15613"/>
                    <a:pt x="143" y="25247"/>
                  </a:cubicBezTo>
                  <a:cubicBezTo>
                    <a:pt x="343" y="36522"/>
                    <a:pt x="6514" y="42526"/>
                    <a:pt x="15654" y="45528"/>
                  </a:cubicBezTo>
                  <a:cubicBezTo>
                    <a:pt x="15654" y="45528"/>
                    <a:pt x="310" y="20277"/>
                    <a:pt x="33467" y="10870"/>
                  </a:cubicBezTo>
                  <a:cubicBezTo>
                    <a:pt x="33467" y="10870"/>
                    <a:pt x="59185" y="26314"/>
                    <a:pt x="43474" y="49864"/>
                  </a:cubicBezTo>
                  <a:cubicBezTo>
                    <a:pt x="43474" y="49864"/>
                    <a:pt x="44236" y="49906"/>
                    <a:pt x="45528" y="49906"/>
                  </a:cubicBezTo>
                  <a:cubicBezTo>
                    <a:pt x="50962" y="49906"/>
                    <a:pt x="65775" y="49166"/>
                    <a:pt x="72728" y="41458"/>
                  </a:cubicBezTo>
                  <a:cubicBezTo>
                    <a:pt x="81368" y="31885"/>
                    <a:pt x="71727" y="8635"/>
                    <a:pt x="46009" y="1530"/>
                  </a:cubicBezTo>
                  <a:cubicBezTo>
                    <a:pt x="42200" y="473"/>
                    <a:pt x="38510" y="1"/>
                    <a:pt x="349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7"/>
            <p:cNvSpPr/>
            <p:nvPr/>
          </p:nvSpPr>
          <p:spPr>
            <a:xfrm>
              <a:off x="9713775" y="6264100"/>
              <a:ext cx="668825" cy="736375"/>
            </a:xfrm>
            <a:custGeom>
              <a:avLst/>
              <a:gdLst/>
              <a:ahLst/>
              <a:cxnLst/>
              <a:rect l="l" t="t" r="r" b="b"/>
              <a:pathLst>
                <a:path w="26753" h="29455" extrusionOk="0">
                  <a:moveTo>
                    <a:pt x="26653" y="0"/>
                  </a:moveTo>
                  <a:cubicBezTo>
                    <a:pt x="26486" y="67"/>
                    <a:pt x="9107" y="3803"/>
                    <a:pt x="2903" y="14611"/>
                  </a:cubicBezTo>
                  <a:cubicBezTo>
                    <a:pt x="401" y="19014"/>
                    <a:pt x="0" y="24017"/>
                    <a:pt x="1802" y="29455"/>
                  </a:cubicBezTo>
                  <a:lnTo>
                    <a:pt x="2102" y="29355"/>
                  </a:lnTo>
                  <a:cubicBezTo>
                    <a:pt x="334" y="24017"/>
                    <a:pt x="668" y="19114"/>
                    <a:pt x="3169" y="14811"/>
                  </a:cubicBezTo>
                  <a:cubicBezTo>
                    <a:pt x="9307" y="4103"/>
                    <a:pt x="26586" y="401"/>
                    <a:pt x="26753" y="334"/>
                  </a:cubicBezTo>
                  <a:lnTo>
                    <a:pt x="26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7"/>
            <p:cNvSpPr/>
            <p:nvPr/>
          </p:nvSpPr>
          <p:spPr>
            <a:xfrm>
              <a:off x="9607025" y="6304125"/>
              <a:ext cx="521225" cy="696350"/>
            </a:xfrm>
            <a:custGeom>
              <a:avLst/>
              <a:gdLst/>
              <a:ahLst/>
              <a:cxnLst/>
              <a:rect l="l" t="t" r="r" b="b"/>
              <a:pathLst>
                <a:path w="20849" h="27854" extrusionOk="0">
                  <a:moveTo>
                    <a:pt x="20749" y="0"/>
                  </a:moveTo>
                  <a:cubicBezTo>
                    <a:pt x="20615" y="0"/>
                    <a:pt x="7706" y="3236"/>
                    <a:pt x="2669" y="12509"/>
                  </a:cubicBezTo>
                  <a:cubicBezTo>
                    <a:pt x="234" y="17013"/>
                    <a:pt x="1" y="22150"/>
                    <a:pt x="2002" y="27854"/>
                  </a:cubicBezTo>
                  <a:lnTo>
                    <a:pt x="2269" y="27720"/>
                  </a:lnTo>
                  <a:cubicBezTo>
                    <a:pt x="334" y="22150"/>
                    <a:pt x="568" y="17046"/>
                    <a:pt x="2936" y="12676"/>
                  </a:cubicBezTo>
                  <a:cubicBezTo>
                    <a:pt x="7906" y="3570"/>
                    <a:pt x="20716" y="367"/>
                    <a:pt x="20849" y="334"/>
                  </a:cubicBezTo>
                  <a:lnTo>
                    <a:pt x="207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7"/>
            <p:cNvSpPr/>
            <p:nvPr/>
          </p:nvSpPr>
          <p:spPr>
            <a:xfrm>
              <a:off x="10497675" y="6284950"/>
              <a:ext cx="446175" cy="944025"/>
            </a:xfrm>
            <a:custGeom>
              <a:avLst/>
              <a:gdLst/>
              <a:ahLst/>
              <a:cxnLst/>
              <a:rect l="l" t="t" r="r" b="b"/>
              <a:pathLst>
                <a:path w="17847" h="37761" extrusionOk="0">
                  <a:moveTo>
                    <a:pt x="234" y="0"/>
                  </a:moveTo>
                  <a:lnTo>
                    <a:pt x="0" y="267"/>
                  </a:lnTo>
                  <a:cubicBezTo>
                    <a:pt x="100" y="300"/>
                    <a:pt x="5838" y="5104"/>
                    <a:pt x="10107" y="12109"/>
                  </a:cubicBezTo>
                  <a:cubicBezTo>
                    <a:pt x="14010" y="18513"/>
                    <a:pt x="17479" y="28154"/>
                    <a:pt x="11508" y="37594"/>
                  </a:cubicBezTo>
                  <a:lnTo>
                    <a:pt x="11809" y="37761"/>
                  </a:lnTo>
                  <a:cubicBezTo>
                    <a:pt x="17846" y="28187"/>
                    <a:pt x="14344" y="18413"/>
                    <a:pt x="10341" y="11942"/>
                  </a:cubicBezTo>
                  <a:cubicBezTo>
                    <a:pt x="6071" y="4904"/>
                    <a:pt x="267" y="67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7"/>
            <p:cNvSpPr/>
            <p:nvPr/>
          </p:nvSpPr>
          <p:spPr>
            <a:xfrm>
              <a:off x="10662775" y="6354150"/>
              <a:ext cx="431175" cy="696375"/>
            </a:xfrm>
            <a:custGeom>
              <a:avLst/>
              <a:gdLst/>
              <a:ahLst/>
              <a:cxnLst/>
              <a:rect l="l" t="t" r="r" b="b"/>
              <a:pathLst>
                <a:path w="17247" h="27855" extrusionOk="0">
                  <a:moveTo>
                    <a:pt x="134" y="1"/>
                  </a:moveTo>
                  <a:lnTo>
                    <a:pt x="1" y="301"/>
                  </a:lnTo>
                  <a:cubicBezTo>
                    <a:pt x="34" y="334"/>
                    <a:pt x="5038" y="2536"/>
                    <a:pt x="9174" y="7039"/>
                  </a:cubicBezTo>
                  <a:cubicBezTo>
                    <a:pt x="12977" y="11175"/>
                    <a:pt x="16846" y="18080"/>
                    <a:pt x="13644" y="27721"/>
                  </a:cubicBezTo>
                  <a:lnTo>
                    <a:pt x="13978" y="27854"/>
                  </a:lnTo>
                  <a:cubicBezTo>
                    <a:pt x="17247" y="18047"/>
                    <a:pt x="13310" y="11009"/>
                    <a:pt x="9374" y="6772"/>
                  </a:cubicBezTo>
                  <a:cubicBezTo>
                    <a:pt x="5205" y="2269"/>
                    <a:pt x="168" y="34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7"/>
            <p:cNvSpPr/>
            <p:nvPr/>
          </p:nvSpPr>
          <p:spPr>
            <a:xfrm>
              <a:off x="10551875" y="6205725"/>
              <a:ext cx="708850" cy="949875"/>
            </a:xfrm>
            <a:custGeom>
              <a:avLst/>
              <a:gdLst/>
              <a:ahLst/>
              <a:cxnLst/>
              <a:rect l="l" t="t" r="r" b="b"/>
              <a:pathLst>
                <a:path w="28354" h="37995" extrusionOk="0">
                  <a:moveTo>
                    <a:pt x="101" y="0"/>
                  </a:moveTo>
                  <a:lnTo>
                    <a:pt x="0" y="334"/>
                  </a:lnTo>
                  <a:cubicBezTo>
                    <a:pt x="201" y="400"/>
                    <a:pt x="20849" y="6939"/>
                    <a:pt x="25919" y="20248"/>
                  </a:cubicBezTo>
                  <a:cubicBezTo>
                    <a:pt x="27987" y="25752"/>
                    <a:pt x="27153" y="31656"/>
                    <a:pt x="23451" y="37827"/>
                  </a:cubicBezTo>
                  <a:lnTo>
                    <a:pt x="23751" y="37994"/>
                  </a:lnTo>
                  <a:cubicBezTo>
                    <a:pt x="27520" y="31690"/>
                    <a:pt x="28354" y="25685"/>
                    <a:pt x="26253" y="20115"/>
                  </a:cubicBezTo>
                  <a:cubicBezTo>
                    <a:pt x="21116" y="6672"/>
                    <a:pt x="301" y="10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7"/>
            <p:cNvSpPr/>
            <p:nvPr/>
          </p:nvSpPr>
          <p:spPr>
            <a:xfrm>
              <a:off x="9904750" y="7358200"/>
              <a:ext cx="373625" cy="152100"/>
            </a:xfrm>
            <a:custGeom>
              <a:avLst/>
              <a:gdLst/>
              <a:ahLst/>
              <a:cxnLst/>
              <a:rect l="l" t="t" r="r" b="b"/>
              <a:pathLst>
                <a:path w="14945" h="6084" extrusionOk="0">
                  <a:moveTo>
                    <a:pt x="12809" y="1"/>
                  </a:moveTo>
                  <a:cubicBezTo>
                    <a:pt x="11151" y="1879"/>
                    <a:pt x="9440" y="2492"/>
                    <a:pt x="7914" y="2492"/>
                  </a:cubicBezTo>
                  <a:cubicBezTo>
                    <a:pt x="5050" y="2492"/>
                    <a:pt x="2836" y="334"/>
                    <a:pt x="2836" y="334"/>
                  </a:cubicBezTo>
                  <a:lnTo>
                    <a:pt x="2035" y="268"/>
                  </a:lnTo>
                  <a:lnTo>
                    <a:pt x="1501" y="168"/>
                  </a:lnTo>
                  <a:lnTo>
                    <a:pt x="0" y="1836"/>
                  </a:lnTo>
                  <a:cubicBezTo>
                    <a:pt x="1850" y="5027"/>
                    <a:pt x="4157" y="6084"/>
                    <a:pt x="6401" y="6084"/>
                  </a:cubicBezTo>
                  <a:cubicBezTo>
                    <a:pt x="10794" y="6084"/>
                    <a:pt x="14944" y="2036"/>
                    <a:pt x="14944" y="2036"/>
                  </a:cubicBezTo>
                  <a:lnTo>
                    <a:pt x="12809" y="1"/>
                  </a:ln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7"/>
            <p:cNvSpPr/>
            <p:nvPr/>
          </p:nvSpPr>
          <p:spPr>
            <a:xfrm>
              <a:off x="9722950" y="7207650"/>
              <a:ext cx="302750" cy="221625"/>
            </a:xfrm>
            <a:custGeom>
              <a:avLst/>
              <a:gdLst/>
              <a:ahLst/>
              <a:cxnLst/>
              <a:rect l="l" t="t" r="r" b="b"/>
              <a:pathLst>
                <a:path w="12110" h="8865" extrusionOk="0">
                  <a:moveTo>
                    <a:pt x="5656" y="1"/>
                  </a:moveTo>
                  <a:cubicBezTo>
                    <a:pt x="5626" y="1"/>
                    <a:pt x="5597" y="6"/>
                    <a:pt x="5571" y="19"/>
                  </a:cubicBezTo>
                  <a:cubicBezTo>
                    <a:pt x="4670" y="386"/>
                    <a:pt x="7973" y="5422"/>
                    <a:pt x="8073" y="5589"/>
                  </a:cubicBezTo>
                  <a:cubicBezTo>
                    <a:pt x="7920" y="5437"/>
                    <a:pt x="2946" y="1132"/>
                    <a:pt x="1532" y="1132"/>
                  </a:cubicBezTo>
                  <a:cubicBezTo>
                    <a:pt x="1399" y="1132"/>
                    <a:pt x="1298" y="1170"/>
                    <a:pt x="1235" y="1253"/>
                  </a:cubicBezTo>
                  <a:cubicBezTo>
                    <a:pt x="467" y="2220"/>
                    <a:pt x="7272" y="6023"/>
                    <a:pt x="7272" y="6023"/>
                  </a:cubicBezTo>
                  <a:cubicBezTo>
                    <a:pt x="7272" y="6023"/>
                    <a:pt x="3078" y="4782"/>
                    <a:pt x="1105" y="4782"/>
                  </a:cubicBezTo>
                  <a:cubicBezTo>
                    <a:pt x="509" y="4782"/>
                    <a:pt x="116" y="4895"/>
                    <a:pt x="100" y="5189"/>
                  </a:cubicBezTo>
                  <a:cubicBezTo>
                    <a:pt x="0" y="6423"/>
                    <a:pt x="7272" y="6757"/>
                    <a:pt x="7272" y="6757"/>
                  </a:cubicBezTo>
                  <a:cubicBezTo>
                    <a:pt x="7272" y="6757"/>
                    <a:pt x="1568" y="7557"/>
                    <a:pt x="1835" y="8558"/>
                  </a:cubicBezTo>
                  <a:cubicBezTo>
                    <a:pt x="1901" y="8779"/>
                    <a:pt x="2203" y="8865"/>
                    <a:pt x="2633" y="8865"/>
                  </a:cubicBezTo>
                  <a:cubicBezTo>
                    <a:pt x="4152" y="8865"/>
                    <a:pt x="7272" y="7791"/>
                    <a:pt x="7272" y="7791"/>
                  </a:cubicBezTo>
                  <a:cubicBezTo>
                    <a:pt x="7306" y="7791"/>
                    <a:pt x="7306" y="7858"/>
                    <a:pt x="7306" y="7858"/>
                  </a:cubicBezTo>
                  <a:cubicBezTo>
                    <a:pt x="7306" y="7858"/>
                    <a:pt x="7807" y="8112"/>
                    <a:pt x="8392" y="8112"/>
                  </a:cubicBezTo>
                  <a:cubicBezTo>
                    <a:pt x="9062" y="8112"/>
                    <a:pt x="9841" y="7780"/>
                    <a:pt x="10108" y="6356"/>
                  </a:cubicBezTo>
                  <a:cubicBezTo>
                    <a:pt x="10108" y="6356"/>
                    <a:pt x="12109" y="3788"/>
                    <a:pt x="11008" y="3588"/>
                  </a:cubicBezTo>
                  <a:cubicBezTo>
                    <a:pt x="10969" y="3580"/>
                    <a:pt x="10931" y="3577"/>
                    <a:pt x="10893" y="3577"/>
                  </a:cubicBezTo>
                  <a:cubicBezTo>
                    <a:pt x="9905" y="3577"/>
                    <a:pt x="9440" y="6023"/>
                    <a:pt x="9440" y="6023"/>
                  </a:cubicBezTo>
                  <a:cubicBezTo>
                    <a:pt x="9440" y="6023"/>
                    <a:pt x="6618" y="1"/>
                    <a:pt x="5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7"/>
            <p:cNvSpPr/>
            <p:nvPr/>
          </p:nvSpPr>
          <p:spPr>
            <a:xfrm>
              <a:off x="10047350" y="7580025"/>
              <a:ext cx="206825" cy="163250"/>
            </a:xfrm>
            <a:custGeom>
              <a:avLst/>
              <a:gdLst/>
              <a:ahLst/>
              <a:cxnLst/>
              <a:rect l="l" t="t" r="r" b="b"/>
              <a:pathLst>
                <a:path w="8273" h="6530" extrusionOk="0">
                  <a:moveTo>
                    <a:pt x="6171" y="1"/>
                  </a:moveTo>
                  <a:cubicBezTo>
                    <a:pt x="0" y="668"/>
                    <a:pt x="334" y="5738"/>
                    <a:pt x="334" y="5738"/>
                  </a:cubicBezTo>
                  <a:cubicBezTo>
                    <a:pt x="1672" y="6298"/>
                    <a:pt x="2785" y="6529"/>
                    <a:pt x="3710" y="6529"/>
                  </a:cubicBezTo>
                  <a:cubicBezTo>
                    <a:pt x="8136" y="6529"/>
                    <a:pt x="8273" y="1235"/>
                    <a:pt x="8273" y="1235"/>
                  </a:cubicBezTo>
                  <a:lnTo>
                    <a:pt x="61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7"/>
            <p:cNvSpPr/>
            <p:nvPr/>
          </p:nvSpPr>
          <p:spPr>
            <a:xfrm>
              <a:off x="10075700" y="7575875"/>
              <a:ext cx="116775" cy="153450"/>
            </a:xfrm>
            <a:custGeom>
              <a:avLst/>
              <a:gdLst/>
              <a:ahLst/>
              <a:cxnLst/>
              <a:rect l="l" t="t" r="r" b="b"/>
              <a:pathLst>
                <a:path w="4671" h="6138" extrusionOk="0">
                  <a:moveTo>
                    <a:pt x="4504" y="0"/>
                  </a:moveTo>
                  <a:cubicBezTo>
                    <a:pt x="4337" y="134"/>
                    <a:pt x="0" y="2502"/>
                    <a:pt x="501" y="6138"/>
                  </a:cubicBezTo>
                  <a:lnTo>
                    <a:pt x="834" y="6071"/>
                  </a:lnTo>
                  <a:cubicBezTo>
                    <a:pt x="367" y="2702"/>
                    <a:pt x="4637" y="334"/>
                    <a:pt x="4670" y="300"/>
                  </a:cubicBezTo>
                  <a:lnTo>
                    <a:pt x="4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7"/>
            <p:cNvSpPr/>
            <p:nvPr/>
          </p:nvSpPr>
          <p:spPr>
            <a:xfrm>
              <a:off x="10147425" y="7590050"/>
              <a:ext cx="60900" cy="127600"/>
            </a:xfrm>
            <a:custGeom>
              <a:avLst/>
              <a:gdLst/>
              <a:ahLst/>
              <a:cxnLst/>
              <a:rect l="l" t="t" r="r" b="b"/>
              <a:pathLst>
                <a:path w="2436" h="5104" extrusionOk="0">
                  <a:moveTo>
                    <a:pt x="2268" y="0"/>
                  </a:moveTo>
                  <a:cubicBezTo>
                    <a:pt x="2168" y="100"/>
                    <a:pt x="0" y="1568"/>
                    <a:pt x="167" y="3102"/>
                  </a:cubicBezTo>
                  <a:cubicBezTo>
                    <a:pt x="267" y="3903"/>
                    <a:pt x="968" y="4603"/>
                    <a:pt x="2302" y="5104"/>
                  </a:cubicBezTo>
                  <a:lnTo>
                    <a:pt x="2369" y="4804"/>
                  </a:lnTo>
                  <a:cubicBezTo>
                    <a:pt x="1168" y="4337"/>
                    <a:pt x="534" y="3770"/>
                    <a:pt x="467" y="3069"/>
                  </a:cubicBezTo>
                  <a:cubicBezTo>
                    <a:pt x="334" y="1735"/>
                    <a:pt x="2369" y="300"/>
                    <a:pt x="2435" y="300"/>
                  </a:cubicBezTo>
                  <a:lnTo>
                    <a:pt x="2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7"/>
            <p:cNvSpPr/>
            <p:nvPr/>
          </p:nvSpPr>
          <p:spPr>
            <a:xfrm>
              <a:off x="10161600" y="7642575"/>
              <a:ext cx="80900" cy="42550"/>
            </a:xfrm>
            <a:custGeom>
              <a:avLst/>
              <a:gdLst/>
              <a:ahLst/>
              <a:cxnLst/>
              <a:rect l="l" t="t" r="r" b="b"/>
              <a:pathLst>
                <a:path w="3236" h="1702" extrusionOk="0">
                  <a:moveTo>
                    <a:pt x="134" y="1"/>
                  </a:moveTo>
                  <a:lnTo>
                    <a:pt x="0" y="301"/>
                  </a:lnTo>
                  <a:lnTo>
                    <a:pt x="3069" y="1702"/>
                  </a:lnTo>
                  <a:lnTo>
                    <a:pt x="3236" y="1402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7"/>
            <p:cNvSpPr/>
            <p:nvPr/>
          </p:nvSpPr>
          <p:spPr>
            <a:xfrm>
              <a:off x="10177450" y="7623400"/>
              <a:ext cx="73400" cy="24200"/>
            </a:xfrm>
            <a:custGeom>
              <a:avLst/>
              <a:gdLst/>
              <a:ahLst/>
              <a:cxnLst/>
              <a:rect l="l" t="t" r="r" b="b"/>
              <a:pathLst>
                <a:path w="2936" h="968" extrusionOk="0">
                  <a:moveTo>
                    <a:pt x="67" y="0"/>
                  </a:moveTo>
                  <a:lnTo>
                    <a:pt x="0" y="334"/>
                  </a:lnTo>
                  <a:lnTo>
                    <a:pt x="2835" y="968"/>
                  </a:lnTo>
                  <a:lnTo>
                    <a:pt x="2935" y="66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7"/>
            <p:cNvSpPr/>
            <p:nvPr/>
          </p:nvSpPr>
          <p:spPr>
            <a:xfrm>
              <a:off x="10233150" y="7617550"/>
              <a:ext cx="216175" cy="192800"/>
            </a:xfrm>
            <a:custGeom>
              <a:avLst/>
              <a:gdLst/>
              <a:ahLst/>
              <a:cxnLst/>
              <a:rect l="l" t="t" r="r" b="b"/>
              <a:pathLst>
                <a:path w="8647" h="7712" extrusionOk="0">
                  <a:moveTo>
                    <a:pt x="1675" y="1"/>
                  </a:moveTo>
                  <a:cubicBezTo>
                    <a:pt x="1547" y="33"/>
                    <a:pt x="0" y="7711"/>
                    <a:pt x="7113" y="7711"/>
                  </a:cubicBezTo>
                  <a:cubicBezTo>
                    <a:pt x="7399" y="7711"/>
                    <a:pt x="7698" y="7699"/>
                    <a:pt x="8013" y="7673"/>
                  </a:cubicBezTo>
                  <a:cubicBezTo>
                    <a:pt x="8013" y="7673"/>
                    <a:pt x="8646" y="3704"/>
                    <a:pt x="4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7"/>
            <p:cNvSpPr/>
            <p:nvPr/>
          </p:nvSpPr>
          <p:spPr>
            <a:xfrm>
              <a:off x="10328375" y="7612550"/>
              <a:ext cx="101775" cy="192675"/>
            </a:xfrm>
            <a:custGeom>
              <a:avLst/>
              <a:gdLst/>
              <a:ahLst/>
              <a:cxnLst/>
              <a:rect l="l" t="t" r="r" b="b"/>
              <a:pathLst>
                <a:path w="4071" h="7707" extrusionOk="0">
                  <a:moveTo>
                    <a:pt x="234" y="1"/>
                  </a:moveTo>
                  <a:lnTo>
                    <a:pt x="1" y="234"/>
                  </a:lnTo>
                  <a:cubicBezTo>
                    <a:pt x="34" y="268"/>
                    <a:pt x="3703" y="3937"/>
                    <a:pt x="2002" y="7573"/>
                  </a:cubicBezTo>
                  <a:lnTo>
                    <a:pt x="2269" y="7706"/>
                  </a:lnTo>
                  <a:cubicBezTo>
                    <a:pt x="4070" y="3870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7"/>
            <p:cNvSpPr/>
            <p:nvPr/>
          </p:nvSpPr>
          <p:spPr>
            <a:xfrm>
              <a:off x="10287525" y="7615050"/>
              <a:ext cx="70075" cy="120950"/>
            </a:xfrm>
            <a:custGeom>
              <a:avLst/>
              <a:gdLst/>
              <a:ahLst/>
              <a:cxnLst/>
              <a:rect l="l" t="t" r="r" b="b"/>
              <a:pathLst>
                <a:path w="2803" h="4838" extrusionOk="0">
                  <a:moveTo>
                    <a:pt x="968" y="1"/>
                  </a:moveTo>
                  <a:lnTo>
                    <a:pt x="734" y="268"/>
                  </a:lnTo>
                  <a:cubicBezTo>
                    <a:pt x="767" y="268"/>
                    <a:pt x="2435" y="1836"/>
                    <a:pt x="2135" y="3103"/>
                  </a:cubicBezTo>
                  <a:cubicBezTo>
                    <a:pt x="1968" y="3737"/>
                    <a:pt x="1234" y="4237"/>
                    <a:pt x="0" y="4504"/>
                  </a:cubicBezTo>
                  <a:lnTo>
                    <a:pt x="67" y="4838"/>
                  </a:lnTo>
                  <a:cubicBezTo>
                    <a:pt x="1468" y="4504"/>
                    <a:pt x="2235" y="3970"/>
                    <a:pt x="2402" y="3170"/>
                  </a:cubicBezTo>
                  <a:cubicBezTo>
                    <a:pt x="2802" y="1735"/>
                    <a:pt x="1034" y="10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7"/>
            <p:cNvSpPr/>
            <p:nvPr/>
          </p:nvSpPr>
          <p:spPr>
            <a:xfrm>
              <a:off x="10265825" y="7656750"/>
              <a:ext cx="72575" cy="28375"/>
            </a:xfrm>
            <a:custGeom>
              <a:avLst/>
              <a:gdLst/>
              <a:ahLst/>
              <a:cxnLst/>
              <a:rect l="l" t="t" r="r" b="b"/>
              <a:pathLst>
                <a:path w="2903" h="1135" extrusionOk="0">
                  <a:moveTo>
                    <a:pt x="2803" y="1"/>
                  </a:moveTo>
                  <a:lnTo>
                    <a:pt x="1" y="835"/>
                  </a:lnTo>
                  <a:lnTo>
                    <a:pt x="101" y="1135"/>
                  </a:lnTo>
                  <a:lnTo>
                    <a:pt x="2903" y="334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7"/>
            <p:cNvSpPr/>
            <p:nvPr/>
          </p:nvSpPr>
          <p:spPr>
            <a:xfrm>
              <a:off x="10268325" y="7635075"/>
              <a:ext cx="55075" cy="22550"/>
            </a:xfrm>
            <a:custGeom>
              <a:avLst/>
              <a:gdLst/>
              <a:ahLst/>
              <a:cxnLst/>
              <a:rect l="l" t="t" r="r" b="b"/>
              <a:pathLst>
                <a:path w="2203" h="902" extrusionOk="0">
                  <a:moveTo>
                    <a:pt x="2136" y="0"/>
                  </a:moveTo>
                  <a:lnTo>
                    <a:pt x="1" y="568"/>
                  </a:lnTo>
                  <a:lnTo>
                    <a:pt x="68" y="901"/>
                  </a:lnTo>
                  <a:lnTo>
                    <a:pt x="2203" y="334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7"/>
            <p:cNvSpPr/>
            <p:nvPr/>
          </p:nvSpPr>
          <p:spPr>
            <a:xfrm>
              <a:off x="10126575" y="7284000"/>
              <a:ext cx="392800" cy="303575"/>
            </a:xfrm>
            <a:custGeom>
              <a:avLst/>
              <a:gdLst/>
              <a:ahLst/>
              <a:cxnLst/>
              <a:rect l="l" t="t" r="r" b="b"/>
              <a:pathLst>
                <a:path w="15712" h="12143" extrusionOk="0">
                  <a:moveTo>
                    <a:pt x="6105" y="0"/>
                  </a:moveTo>
                  <a:lnTo>
                    <a:pt x="1535" y="4203"/>
                  </a:lnTo>
                  <a:cubicBezTo>
                    <a:pt x="1535" y="4203"/>
                    <a:pt x="1768" y="5204"/>
                    <a:pt x="2669" y="5804"/>
                  </a:cubicBezTo>
                  <a:lnTo>
                    <a:pt x="0" y="10207"/>
                  </a:lnTo>
                  <a:lnTo>
                    <a:pt x="14777" y="12142"/>
                  </a:lnTo>
                  <a:lnTo>
                    <a:pt x="15678" y="9874"/>
                  </a:lnTo>
                  <a:lnTo>
                    <a:pt x="13977" y="7539"/>
                  </a:lnTo>
                  <a:cubicBezTo>
                    <a:pt x="15311" y="6805"/>
                    <a:pt x="15678" y="5504"/>
                    <a:pt x="15711" y="5471"/>
                  </a:cubicBezTo>
                  <a:lnTo>
                    <a:pt x="9107" y="400"/>
                  </a:lnTo>
                  <a:cubicBezTo>
                    <a:pt x="9107" y="400"/>
                    <a:pt x="8539" y="1285"/>
                    <a:pt x="7728" y="1285"/>
                  </a:cubicBezTo>
                  <a:cubicBezTo>
                    <a:pt x="7249" y="1285"/>
                    <a:pt x="6686" y="977"/>
                    <a:pt x="6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7"/>
            <p:cNvSpPr/>
            <p:nvPr/>
          </p:nvSpPr>
          <p:spPr>
            <a:xfrm>
              <a:off x="10123225" y="7327350"/>
              <a:ext cx="134300" cy="215175"/>
            </a:xfrm>
            <a:custGeom>
              <a:avLst/>
              <a:gdLst/>
              <a:ahLst/>
              <a:cxnLst/>
              <a:rect l="l" t="t" r="r" b="b"/>
              <a:pathLst>
                <a:path w="5372" h="8607" extrusionOk="0">
                  <a:moveTo>
                    <a:pt x="5071" y="1"/>
                  </a:moveTo>
                  <a:lnTo>
                    <a:pt x="1" y="8440"/>
                  </a:lnTo>
                  <a:lnTo>
                    <a:pt x="268" y="8607"/>
                  </a:lnTo>
                  <a:lnTo>
                    <a:pt x="5371" y="167"/>
                  </a:lnTo>
                  <a:lnTo>
                    <a:pt x="5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7"/>
            <p:cNvSpPr/>
            <p:nvPr/>
          </p:nvSpPr>
          <p:spPr>
            <a:xfrm>
              <a:off x="9966450" y="7420850"/>
              <a:ext cx="717650" cy="222475"/>
            </a:xfrm>
            <a:custGeom>
              <a:avLst/>
              <a:gdLst/>
              <a:ahLst/>
              <a:cxnLst/>
              <a:rect l="l" t="t" r="r" b="b"/>
              <a:pathLst>
                <a:path w="28706" h="8899" extrusionOk="0">
                  <a:moveTo>
                    <a:pt x="2983" y="0"/>
                  </a:moveTo>
                  <a:cubicBezTo>
                    <a:pt x="2804" y="0"/>
                    <a:pt x="2632" y="10"/>
                    <a:pt x="2469" y="30"/>
                  </a:cubicBezTo>
                  <a:cubicBezTo>
                    <a:pt x="1" y="330"/>
                    <a:pt x="234" y="7035"/>
                    <a:pt x="13043" y="8603"/>
                  </a:cubicBezTo>
                  <a:cubicBezTo>
                    <a:pt x="14678" y="8807"/>
                    <a:pt x="16156" y="8898"/>
                    <a:pt x="17485" y="8898"/>
                  </a:cubicBezTo>
                  <a:cubicBezTo>
                    <a:pt x="26573" y="8898"/>
                    <a:pt x="28706" y="4628"/>
                    <a:pt x="26320" y="2999"/>
                  </a:cubicBezTo>
                  <a:cubicBezTo>
                    <a:pt x="25705" y="2577"/>
                    <a:pt x="25044" y="2413"/>
                    <a:pt x="24386" y="2413"/>
                  </a:cubicBezTo>
                  <a:cubicBezTo>
                    <a:pt x="22077" y="2413"/>
                    <a:pt x="19815" y="4433"/>
                    <a:pt x="19815" y="4433"/>
                  </a:cubicBezTo>
                  <a:lnTo>
                    <a:pt x="13877" y="4767"/>
                  </a:lnTo>
                  <a:lnTo>
                    <a:pt x="13410" y="3599"/>
                  </a:lnTo>
                  <a:lnTo>
                    <a:pt x="10375" y="4166"/>
                  </a:lnTo>
                  <a:cubicBezTo>
                    <a:pt x="9317" y="1895"/>
                    <a:pt x="5471" y="0"/>
                    <a:pt x="29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7"/>
            <p:cNvSpPr/>
            <p:nvPr/>
          </p:nvSpPr>
          <p:spPr>
            <a:xfrm>
              <a:off x="10172425" y="7441600"/>
              <a:ext cx="354450" cy="160150"/>
            </a:xfrm>
            <a:custGeom>
              <a:avLst/>
              <a:gdLst/>
              <a:ahLst/>
              <a:cxnLst/>
              <a:rect l="l" t="t" r="r" b="b"/>
              <a:pathLst>
                <a:path w="14178" h="6406" extrusionOk="0">
                  <a:moveTo>
                    <a:pt x="3970" y="1"/>
                  </a:moveTo>
                  <a:cubicBezTo>
                    <a:pt x="3970" y="1"/>
                    <a:pt x="601" y="1335"/>
                    <a:pt x="1" y="4504"/>
                  </a:cubicBezTo>
                  <a:lnTo>
                    <a:pt x="3904" y="6405"/>
                  </a:lnTo>
                  <a:lnTo>
                    <a:pt x="5004" y="4237"/>
                  </a:lnTo>
                  <a:cubicBezTo>
                    <a:pt x="5004" y="4237"/>
                    <a:pt x="5590" y="5475"/>
                    <a:pt x="6204" y="5475"/>
                  </a:cubicBezTo>
                  <a:cubicBezTo>
                    <a:pt x="6457" y="5475"/>
                    <a:pt x="6715" y="5265"/>
                    <a:pt x="6939" y="4671"/>
                  </a:cubicBezTo>
                  <a:cubicBezTo>
                    <a:pt x="6939" y="4671"/>
                    <a:pt x="8744" y="5774"/>
                    <a:pt x="10552" y="5774"/>
                  </a:cubicBezTo>
                  <a:cubicBezTo>
                    <a:pt x="11502" y="5774"/>
                    <a:pt x="12454" y="5468"/>
                    <a:pt x="13144" y="4537"/>
                  </a:cubicBezTo>
                  <a:cubicBezTo>
                    <a:pt x="14178" y="3170"/>
                    <a:pt x="13777" y="1602"/>
                    <a:pt x="13177" y="401"/>
                  </a:cubicBezTo>
                  <a:lnTo>
                    <a:pt x="13177" y="401"/>
                  </a:lnTo>
                  <a:cubicBezTo>
                    <a:pt x="12677" y="1001"/>
                    <a:pt x="11909" y="1602"/>
                    <a:pt x="10642" y="1769"/>
                  </a:cubicBezTo>
                  <a:cubicBezTo>
                    <a:pt x="10420" y="2561"/>
                    <a:pt x="9897" y="3444"/>
                    <a:pt x="8844" y="3444"/>
                  </a:cubicBezTo>
                  <a:cubicBezTo>
                    <a:pt x="8788" y="3444"/>
                    <a:pt x="8732" y="3441"/>
                    <a:pt x="8674" y="3436"/>
                  </a:cubicBezTo>
                  <a:cubicBezTo>
                    <a:pt x="6572" y="3270"/>
                    <a:pt x="3970" y="1"/>
                    <a:pt x="3970" y="1"/>
                  </a:cubicBezTo>
                  <a:close/>
                </a:path>
              </a:pathLst>
            </a:custGeom>
            <a:solidFill>
              <a:srgbClr val="FF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7"/>
            <p:cNvSpPr/>
            <p:nvPr/>
          </p:nvSpPr>
          <p:spPr>
            <a:xfrm>
              <a:off x="10358400" y="7359050"/>
              <a:ext cx="165975" cy="132625"/>
            </a:xfrm>
            <a:custGeom>
              <a:avLst/>
              <a:gdLst/>
              <a:ahLst/>
              <a:cxnLst/>
              <a:rect l="l" t="t" r="r" b="b"/>
              <a:pathLst>
                <a:path w="6639" h="5305" extrusionOk="0">
                  <a:moveTo>
                    <a:pt x="334" y="0"/>
                  </a:moveTo>
                  <a:lnTo>
                    <a:pt x="1" y="67"/>
                  </a:lnTo>
                  <a:lnTo>
                    <a:pt x="1535" y="5237"/>
                  </a:lnTo>
                  <a:lnTo>
                    <a:pt x="1668" y="5237"/>
                  </a:lnTo>
                  <a:cubicBezTo>
                    <a:pt x="1969" y="5304"/>
                    <a:pt x="2235" y="5304"/>
                    <a:pt x="2502" y="5304"/>
                  </a:cubicBezTo>
                  <a:cubicBezTo>
                    <a:pt x="5705" y="5304"/>
                    <a:pt x="6572" y="2569"/>
                    <a:pt x="6639" y="2569"/>
                  </a:cubicBezTo>
                  <a:lnTo>
                    <a:pt x="6305" y="2502"/>
                  </a:lnTo>
                  <a:cubicBezTo>
                    <a:pt x="6243" y="2502"/>
                    <a:pt x="5489" y="4982"/>
                    <a:pt x="2542" y="4982"/>
                  </a:cubicBezTo>
                  <a:cubicBezTo>
                    <a:pt x="2319" y="4982"/>
                    <a:pt x="2084" y="4968"/>
                    <a:pt x="1835" y="4937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7"/>
            <p:cNvSpPr/>
            <p:nvPr/>
          </p:nvSpPr>
          <p:spPr>
            <a:xfrm>
              <a:off x="10239150" y="7513325"/>
              <a:ext cx="60900" cy="75900"/>
            </a:xfrm>
            <a:custGeom>
              <a:avLst/>
              <a:gdLst/>
              <a:ahLst/>
              <a:cxnLst/>
              <a:rect l="l" t="t" r="r" b="b"/>
              <a:pathLst>
                <a:path w="2436" h="3036" extrusionOk="0">
                  <a:moveTo>
                    <a:pt x="2335" y="0"/>
                  </a:moveTo>
                  <a:cubicBezTo>
                    <a:pt x="668" y="467"/>
                    <a:pt x="67" y="2869"/>
                    <a:pt x="0" y="2969"/>
                  </a:cubicBezTo>
                  <a:lnTo>
                    <a:pt x="334" y="3036"/>
                  </a:lnTo>
                  <a:cubicBezTo>
                    <a:pt x="334" y="3002"/>
                    <a:pt x="968" y="701"/>
                    <a:pt x="2436" y="334"/>
                  </a:cubicBezTo>
                  <a:lnTo>
                    <a:pt x="2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7"/>
            <p:cNvSpPr/>
            <p:nvPr/>
          </p:nvSpPr>
          <p:spPr>
            <a:xfrm>
              <a:off x="10218300" y="7499975"/>
              <a:ext cx="69250" cy="79250"/>
            </a:xfrm>
            <a:custGeom>
              <a:avLst/>
              <a:gdLst/>
              <a:ahLst/>
              <a:cxnLst/>
              <a:rect l="l" t="t" r="r" b="b"/>
              <a:pathLst>
                <a:path w="2770" h="3170" extrusionOk="0">
                  <a:moveTo>
                    <a:pt x="2636" y="1"/>
                  </a:moveTo>
                  <a:cubicBezTo>
                    <a:pt x="234" y="835"/>
                    <a:pt x="1" y="3069"/>
                    <a:pt x="1" y="3103"/>
                  </a:cubicBezTo>
                  <a:lnTo>
                    <a:pt x="334" y="3170"/>
                  </a:lnTo>
                  <a:cubicBezTo>
                    <a:pt x="334" y="3069"/>
                    <a:pt x="501" y="1068"/>
                    <a:pt x="2769" y="334"/>
                  </a:cubicBezTo>
                  <a:lnTo>
                    <a:pt x="26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7"/>
            <p:cNvSpPr/>
            <p:nvPr/>
          </p:nvSpPr>
          <p:spPr>
            <a:xfrm>
              <a:off x="10194950" y="7479125"/>
              <a:ext cx="77575" cy="88425"/>
            </a:xfrm>
            <a:custGeom>
              <a:avLst/>
              <a:gdLst/>
              <a:ahLst/>
              <a:cxnLst/>
              <a:rect l="l" t="t" r="r" b="b"/>
              <a:pathLst>
                <a:path w="3103" h="3537" extrusionOk="0">
                  <a:moveTo>
                    <a:pt x="3069" y="1"/>
                  </a:moveTo>
                  <a:cubicBezTo>
                    <a:pt x="568" y="234"/>
                    <a:pt x="1" y="3436"/>
                    <a:pt x="1" y="3503"/>
                  </a:cubicBezTo>
                  <a:lnTo>
                    <a:pt x="334" y="3537"/>
                  </a:lnTo>
                  <a:cubicBezTo>
                    <a:pt x="334" y="3503"/>
                    <a:pt x="834" y="534"/>
                    <a:pt x="3103" y="334"/>
                  </a:cubicBezTo>
                  <a:lnTo>
                    <a:pt x="30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7"/>
            <p:cNvSpPr/>
            <p:nvPr/>
          </p:nvSpPr>
          <p:spPr>
            <a:xfrm>
              <a:off x="10551875" y="7509975"/>
              <a:ext cx="107600" cy="266900"/>
            </a:xfrm>
            <a:custGeom>
              <a:avLst/>
              <a:gdLst/>
              <a:ahLst/>
              <a:cxnLst/>
              <a:rect l="l" t="t" r="r" b="b"/>
              <a:pathLst>
                <a:path w="4304" h="10676" extrusionOk="0">
                  <a:moveTo>
                    <a:pt x="2402" y="1"/>
                  </a:moveTo>
                  <a:lnTo>
                    <a:pt x="0" y="501"/>
                  </a:lnTo>
                  <a:lnTo>
                    <a:pt x="3403" y="10675"/>
                  </a:lnTo>
                  <a:lnTo>
                    <a:pt x="4304" y="10175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7"/>
            <p:cNvSpPr/>
            <p:nvPr/>
          </p:nvSpPr>
          <p:spPr>
            <a:xfrm>
              <a:off x="10754525" y="7468300"/>
              <a:ext cx="192650" cy="265200"/>
            </a:xfrm>
            <a:custGeom>
              <a:avLst/>
              <a:gdLst/>
              <a:ahLst/>
              <a:cxnLst/>
              <a:rect l="l" t="t" r="r" b="b"/>
              <a:pathLst>
                <a:path w="7706" h="10608" extrusionOk="0">
                  <a:moveTo>
                    <a:pt x="5504" y="0"/>
                  </a:moveTo>
                  <a:lnTo>
                    <a:pt x="0" y="10608"/>
                  </a:lnTo>
                  <a:lnTo>
                    <a:pt x="968" y="10608"/>
                  </a:lnTo>
                  <a:lnTo>
                    <a:pt x="7706" y="1101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7"/>
            <p:cNvSpPr/>
            <p:nvPr/>
          </p:nvSpPr>
          <p:spPr>
            <a:xfrm>
              <a:off x="10664450" y="7471625"/>
              <a:ext cx="65900" cy="286900"/>
            </a:xfrm>
            <a:custGeom>
              <a:avLst/>
              <a:gdLst/>
              <a:ahLst/>
              <a:cxnLst/>
              <a:rect l="l" t="t" r="r" b="b"/>
              <a:pathLst>
                <a:path w="2636" h="11476" extrusionOk="0">
                  <a:moveTo>
                    <a:pt x="2636" y="0"/>
                  </a:moveTo>
                  <a:lnTo>
                    <a:pt x="1" y="334"/>
                  </a:lnTo>
                  <a:cubicBezTo>
                    <a:pt x="1" y="334"/>
                    <a:pt x="67" y="11375"/>
                    <a:pt x="1" y="11475"/>
                  </a:cubicBezTo>
                  <a:lnTo>
                    <a:pt x="935" y="11475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7"/>
            <p:cNvSpPr/>
            <p:nvPr/>
          </p:nvSpPr>
          <p:spPr>
            <a:xfrm>
              <a:off x="10709475" y="7492475"/>
              <a:ext cx="115950" cy="262700"/>
            </a:xfrm>
            <a:custGeom>
              <a:avLst/>
              <a:gdLst/>
              <a:ahLst/>
              <a:cxnLst/>
              <a:rect l="l" t="t" r="r" b="b"/>
              <a:pathLst>
                <a:path w="4638" h="10508" extrusionOk="0">
                  <a:moveTo>
                    <a:pt x="2036" y="0"/>
                  </a:moveTo>
                  <a:lnTo>
                    <a:pt x="1" y="10508"/>
                  </a:lnTo>
                  <a:lnTo>
                    <a:pt x="1002" y="10508"/>
                  </a:lnTo>
                  <a:lnTo>
                    <a:pt x="4638" y="534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7"/>
            <p:cNvSpPr/>
            <p:nvPr/>
          </p:nvSpPr>
          <p:spPr>
            <a:xfrm>
              <a:off x="10500175" y="7684275"/>
              <a:ext cx="418650" cy="334500"/>
            </a:xfrm>
            <a:custGeom>
              <a:avLst/>
              <a:gdLst/>
              <a:ahLst/>
              <a:cxnLst/>
              <a:rect l="l" t="t" r="r" b="b"/>
              <a:pathLst>
                <a:path w="16746" h="13380" extrusionOk="0">
                  <a:moveTo>
                    <a:pt x="12709" y="1"/>
                  </a:moveTo>
                  <a:cubicBezTo>
                    <a:pt x="10135" y="1731"/>
                    <a:pt x="8289" y="2242"/>
                    <a:pt x="7006" y="2242"/>
                  </a:cubicBezTo>
                  <a:cubicBezTo>
                    <a:pt x="5147" y="2242"/>
                    <a:pt x="4470" y="1168"/>
                    <a:pt x="4470" y="1168"/>
                  </a:cubicBezTo>
                  <a:lnTo>
                    <a:pt x="0" y="10708"/>
                  </a:lnTo>
                  <a:cubicBezTo>
                    <a:pt x="2924" y="12700"/>
                    <a:pt x="5680" y="13379"/>
                    <a:pt x="8079" y="13379"/>
                  </a:cubicBezTo>
                  <a:cubicBezTo>
                    <a:pt x="13235" y="13379"/>
                    <a:pt x="16746" y="10241"/>
                    <a:pt x="16746" y="10241"/>
                  </a:cubicBezTo>
                  <a:lnTo>
                    <a:pt x="12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7"/>
            <p:cNvSpPr/>
            <p:nvPr/>
          </p:nvSpPr>
          <p:spPr>
            <a:xfrm>
              <a:off x="10591900" y="7710125"/>
              <a:ext cx="241025" cy="71750"/>
            </a:xfrm>
            <a:custGeom>
              <a:avLst/>
              <a:gdLst/>
              <a:ahLst/>
              <a:cxnLst/>
              <a:rect l="l" t="t" r="r" b="b"/>
              <a:pathLst>
                <a:path w="9641" h="2870" extrusionOk="0">
                  <a:moveTo>
                    <a:pt x="9374" y="1"/>
                  </a:moveTo>
                  <a:cubicBezTo>
                    <a:pt x="7553" y="1991"/>
                    <a:pt x="5666" y="2572"/>
                    <a:pt x="4081" y="2572"/>
                  </a:cubicBezTo>
                  <a:cubicBezTo>
                    <a:pt x="1919" y="2572"/>
                    <a:pt x="316" y="1493"/>
                    <a:pt x="201" y="1435"/>
                  </a:cubicBezTo>
                  <a:lnTo>
                    <a:pt x="1" y="1702"/>
                  </a:lnTo>
                  <a:cubicBezTo>
                    <a:pt x="34" y="1702"/>
                    <a:pt x="1735" y="2869"/>
                    <a:pt x="4070" y="2869"/>
                  </a:cubicBezTo>
                  <a:cubicBezTo>
                    <a:pt x="5738" y="2869"/>
                    <a:pt x="7739" y="2302"/>
                    <a:pt x="9641" y="201"/>
                  </a:cubicBezTo>
                  <a:lnTo>
                    <a:pt x="93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7"/>
            <p:cNvSpPr/>
            <p:nvPr/>
          </p:nvSpPr>
          <p:spPr>
            <a:xfrm>
              <a:off x="10583575" y="7735150"/>
              <a:ext cx="258525" cy="79250"/>
            </a:xfrm>
            <a:custGeom>
              <a:avLst/>
              <a:gdLst/>
              <a:ahLst/>
              <a:cxnLst/>
              <a:rect l="l" t="t" r="r" b="b"/>
              <a:pathLst>
                <a:path w="10341" h="3170" extrusionOk="0">
                  <a:moveTo>
                    <a:pt x="10074" y="0"/>
                  </a:moveTo>
                  <a:cubicBezTo>
                    <a:pt x="8173" y="2196"/>
                    <a:pt x="6154" y="2842"/>
                    <a:pt x="4440" y="2842"/>
                  </a:cubicBezTo>
                  <a:cubicBezTo>
                    <a:pt x="2092" y="2842"/>
                    <a:pt x="316" y="1631"/>
                    <a:pt x="200" y="1535"/>
                  </a:cubicBezTo>
                  <a:lnTo>
                    <a:pt x="0" y="1835"/>
                  </a:lnTo>
                  <a:cubicBezTo>
                    <a:pt x="33" y="1868"/>
                    <a:pt x="1901" y="3169"/>
                    <a:pt x="4470" y="3169"/>
                  </a:cubicBezTo>
                  <a:cubicBezTo>
                    <a:pt x="6305" y="3169"/>
                    <a:pt x="8373" y="2502"/>
                    <a:pt x="10341" y="200"/>
                  </a:cubicBezTo>
                  <a:lnTo>
                    <a:pt x="100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7"/>
            <p:cNvSpPr/>
            <p:nvPr/>
          </p:nvSpPr>
          <p:spPr>
            <a:xfrm>
              <a:off x="10510175" y="7901925"/>
              <a:ext cx="399475" cy="95925"/>
            </a:xfrm>
            <a:custGeom>
              <a:avLst/>
              <a:gdLst/>
              <a:ahLst/>
              <a:cxnLst/>
              <a:rect l="l" t="t" r="r" b="b"/>
              <a:pathLst>
                <a:path w="15979" h="3837" extrusionOk="0">
                  <a:moveTo>
                    <a:pt x="15745" y="1"/>
                  </a:moveTo>
                  <a:cubicBezTo>
                    <a:pt x="12974" y="2651"/>
                    <a:pt x="10190" y="3500"/>
                    <a:pt x="7761" y="3500"/>
                  </a:cubicBezTo>
                  <a:cubicBezTo>
                    <a:pt x="3464" y="3500"/>
                    <a:pt x="277" y="844"/>
                    <a:pt x="234" y="801"/>
                  </a:cubicBezTo>
                  <a:lnTo>
                    <a:pt x="1" y="1035"/>
                  </a:lnTo>
                  <a:cubicBezTo>
                    <a:pt x="67" y="1102"/>
                    <a:pt x="3336" y="3837"/>
                    <a:pt x="7773" y="3837"/>
                  </a:cubicBezTo>
                  <a:cubicBezTo>
                    <a:pt x="10241" y="3837"/>
                    <a:pt x="13110" y="2970"/>
                    <a:pt x="15979" y="268"/>
                  </a:cubicBezTo>
                  <a:lnTo>
                    <a:pt x="15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7"/>
            <p:cNvSpPr/>
            <p:nvPr/>
          </p:nvSpPr>
          <p:spPr>
            <a:xfrm>
              <a:off x="10521850" y="7872750"/>
              <a:ext cx="374450" cy="99250"/>
            </a:xfrm>
            <a:custGeom>
              <a:avLst/>
              <a:gdLst/>
              <a:ahLst/>
              <a:cxnLst/>
              <a:rect l="l" t="t" r="r" b="b"/>
              <a:pathLst>
                <a:path w="14978" h="3970" extrusionOk="0">
                  <a:moveTo>
                    <a:pt x="14711" y="0"/>
                  </a:moveTo>
                  <a:cubicBezTo>
                    <a:pt x="12351" y="2779"/>
                    <a:pt x="9805" y="3668"/>
                    <a:pt x="7514" y="3668"/>
                  </a:cubicBezTo>
                  <a:cubicBezTo>
                    <a:pt x="3588" y="3668"/>
                    <a:pt x="411" y="1057"/>
                    <a:pt x="201" y="868"/>
                  </a:cubicBezTo>
                  <a:lnTo>
                    <a:pt x="1" y="1134"/>
                  </a:lnTo>
                  <a:cubicBezTo>
                    <a:pt x="101" y="1168"/>
                    <a:pt x="3470" y="3970"/>
                    <a:pt x="7606" y="3970"/>
                  </a:cubicBezTo>
                  <a:cubicBezTo>
                    <a:pt x="9974" y="3970"/>
                    <a:pt x="12610" y="3036"/>
                    <a:pt x="14978" y="200"/>
                  </a:cubicBezTo>
                  <a:lnTo>
                    <a:pt x="14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7"/>
            <p:cNvSpPr/>
            <p:nvPr/>
          </p:nvSpPr>
          <p:spPr>
            <a:xfrm>
              <a:off x="9303475" y="7588375"/>
              <a:ext cx="728875" cy="463700"/>
            </a:xfrm>
            <a:custGeom>
              <a:avLst/>
              <a:gdLst/>
              <a:ahLst/>
              <a:cxnLst/>
              <a:rect l="l" t="t" r="r" b="b"/>
              <a:pathLst>
                <a:path w="29155" h="18548" extrusionOk="0">
                  <a:moveTo>
                    <a:pt x="19415" y="0"/>
                  </a:moveTo>
                  <a:lnTo>
                    <a:pt x="1" y="6805"/>
                  </a:lnTo>
                  <a:lnTo>
                    <a:pt x="9841" y="18547"/>
                  </a:lnTo>
                  <a:lnTo>
                    <a:pt x="29155" y="8640"/>
                  </a:lnTo>
                  <a:lnTo>
                    <a:pt x="19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7"/>
            <p:cNvSpPr/>
            <p:nvPr/>
          </p:nvSpPr>
          <p:spPr>
            <a:xfrm>
              <a:off x="9366025" y="7619225"/>
              <a:ext cx="617125" cy="404475"/>
            </a:xfrm>
            <a:custGeom>
              <a:avLst/>
              <a:gdLst/>
              <a:ahLst/>
              <a:cxnLst/>
              <a:rect l="l" t="t" r="r" b="b"/>
              <a:pathLst>
                <a:path w="24685" h="16179" extrusionOk="0">
                  <a:moveTo>
                    <a:pt x="16746" y="401"/>
                  </a:moveTo>
                  <a:lnTo>
                    <a:pt x="24084" y="7339"/>
                  </a:lnTo>
                  <a:lnTo>
                    <a:pt x="7372" y="15779"/>
                  </a:lnTo>
                  <a:lnTo>
                    <a:pt x="534" y="5905"/>
                  </a:lnTo>
                  <a:lnTo>
                    <a:pt x="16746" y="401"/>
                  </a:lnTo>
                  <a:close/>
                  <a:moveTo>
                    <a:pt x="16846" y="1"/>
                  </a:moveTo>
                  <a:lnTo>
                    <a:pt x="1" y="5738"/>
                  </a:lnTo>
                  <a:lnTo>
                    <a:pt x="7306" y="16179"/>
                  </a:lnTo>
                  <a:lnTo>
                    <a:pt x="24685" y="7439"/>
                  </a:lnTo>
                  <a:lnTo>
                    <a:pt x="168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7"/>
            <p:cNvSpPr/>
            <p:nvPr/>
          </p:nvSpPr>
          <p:spPr>
            <a:xfrm>
              <a:off x="9499450" y="7677575"/>
              <a:ext cx="289400" cy="259225"/>
            </a:xfrm>
            <a:custGeom>
              <a:avLst/>
              <a:gdLst/>
              <a:ahLst/>
              <a:cxnLst/>
              <a:rect l="l" t="t" r="r" b="b"/>
              <a:pathLst>
                <a:path w="11576" h="10369" extrusionOk="0">
                  <a:moveTo>
                    <a:pt x="8559" y="1"/>
                  </a:moveTo>
                  <a:cubicBezTo>
                    <a:pt x="8477" y="1"/>
                    <a:pt x="8393" y="32"/>
                    <a:pt x="8307" y="102"/>
                  </a:cubicBezTo>
                  <a:cubicBezTo>
                    <a:pt x="7406" y="769"/>
                    <a:pt x="9141" y="2837"/>
                    <a:pt x="9141" y="2837"/>
                  </a:cubicBezTo>
                  <a:cubicBezTo>
                    <a:pt x="9141" y="2837"/>
                    <a:pt x="4931" y="1790"/>
                    <a:pt x="2988" y="1790"/>
                  </a:cubicBezTo>
                  <a:cubicBezTo>
                    <a:pt x="2455" y="1790"/>
                    <a:pt x="2093" y="1869"/>
                    <a:pt x="2035" y="2070"/>
                  </a:cubicBezTo>
                  <a:cubicBezTo>
                    <a:pt x="1802" y="2970"/>
                    <a:pt x="7806" y="3638"/>
                    <a:pt x="7973" y="3671"/>
                  </a:cubicBezTo>
                  <a:cubicBezTo>
                    <a:pt x="7706" y="3738"/>
                    <a:pt x="1" y="5072"/>
                    <a:pt x="234" y="6239"/>
                  </a:cubicBezTo>
                  <a:cubicBezTo>
                    <a:pt x="280" y="6439"/>
                    <a:pt x="529" y="6521"/>
                    <a:pt x="910" y="6521"/>
                  </a:cubicBezTo>
                  <a:cubicBezTo>
                    <a:pt x="2762" y="6521"/>
                    <a:pt x="7739" y="4572"/>
                    <a:pt x="7740" y="4572"/>
                  </a:cubicBezTo>
                  <a:lnTo>
                    <a:pt x="7740" y="4572"/>
                  </a:lnTo>
                  <a:cubicBezTo>
                    <a:pt x="7739" y="4572"/>
                    <a:pt x="1635" y="8675"/>
                    <a:pt x="2536" y="9575"/>
                  </a:cubicBezTo>
                  <a:cubicBezTo>
                    <a:pt x="2605" y="9639"/>
                    <a:pt x="2695" y="9669"/>
                    <a:pt x="2804" y="9669"/>
                  </a:cubicBezTo>
                  <a:cubicBezTo>
                    <a:pt x="4163" y="9669"/>
                    <a:pt x="8339" y="5006"/>
                    <a:pt x="8340" y="5005"/>
                  </a:cubicBezTo>
                  <a:lnTo>
                    <a:pt x="8340" y="5005"/>
                  </a:lnTo>
                  <a:cubicBezTo>
                    <a:pt x="8339" y="5006"/>
                    <a:pt x="5338" y="9942"/>
                    <a:pt x="6305" y="10342"/>
                  </a:cubicBezTo>
                  <a:cubicBezTo>
                    <a:pt x="6346" y="10360"/>
                    <a:pt x="6388" y="10369"/>
                    <a:pt x="6432" y="10369"/>
                  </a:cubicBezTo>
                  <a:cubicBezTo>
                    <a:pt x="7455" y="10369"/>
                    <a:pt x="9174" y="5672"/>
                    <a:pt x="9174" y="5672"/>
                  </a:cubicBezTo>
                  <a:lnTo>
                    <a:pt x="9207" y="5672"/>
                  </a:lnTo>
                  <a:cubicBezTo>
                    <a:pt x="9207" y="5672"/>
                    <a:pt x="11576" y="4638"/>
                    <a:pt x="9841" y="2570"/>
                  </a:cubicBezTo>
                  <a:cubicBezTo>
                    <a:pt x="9841" y="2570"/>
                    <a:pt x="9300" y="1"/>
                    <a:pt x="8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7"/>
            <p:cNvSpPr/>
            <p:nvPr/>
          </p:nvSpPr>
          <p:spPr>
            <a:xfrm>
              <a:off x="9787150" y="7785175"/>
              <a:ext cx="37550" cy="62575"/>
            </a:xfrm>
            <a:custGeom>
              <a:avLst/>
              <a:gdLst/>
              <a:ahLst/>
              <a:cxnLst/>
              <a:rect l="l" t="t" r="r" b="b"/>
              <a:pathLst>
                <a:path w="1502" h="2503" extrusionOk="0">
                  <a:moveTo>
                    <a:pt x="735" y="1"/>
                  </a:moveTo>
                  <a:cubicBezTo>
                    <a:pt x="334" y="1"/>
                    <a:pt x="1" y="568"/>
                    <a:pt x="1" y="1268"/>
                  </a:cubicBezTo>
                  <a:cubicBezTo>
                    <a:pt x="1" y="1935"/>
                    <a:pt x="334" y="2503"/>
                    <a:pt x="735" y="2503"/>
                  </a:cubicBezTo>
                  <a:cubicBezTo>
                    <a:pt x="1168" y="2503"/>
                    <a:pt x="1502" y="1935"/>
                    <a:pt x="1502" y="1268"/>
                  </a:cubicBezTo>
                  <a:cubicBezTo>
                    <a:pt x="1502" y="568"/>
                    <a:pt x="1168" y="1"/>
                    <a:pt x="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7"/>
            <p:cNvSpPr/>
            <p:nvPr/>
          </p:nvSpPr>
          <p:spPr>
            <a:xfrm>
              <a:off x="9772150" y="7730025"/>
              <a:ext cx="19200" cy="16825"/>
            </a:xfrm>
            <a:custGeom>
              <a:avLst/>
              <a:gdLst/>
              <a:ahLst/>
              <a:cxnLst/>
              <a:rect l="l" t="t" r="r" b="b"/>
              <a:pathLst>
                <a:path w="768" h="673" extrusionOk="0">
                  <a:moveTo>
                    <a:pt x="459" y="1"/>
                  </a:moveTo>
                  <a:cubicBezTo>
                    <a:pt x="440" y="1"/>
                    <a:pt x="421" y="2"/>
                    <a:pt x="401" y="5"/>
                  </a:cubicBezTo>
                  <a:cubicBezTo>
                    <a:pt x="167" y="5"/>
                    <a:pt x="0" y="139"/>
                    <a:pt x="0" y="339"/>
                  </a:cubicBezTo>
                  <a:cubicBezTo>
                    <a:pt x="0" y="506"/>
                    <a:pt x="167" y="672"/>
                    <a:pt x="401" y="672"/>
                  </a:cubicBezTo>
                  <a:cubicBezTo>
                    <a:pt x="601" y="672"/>
                    <a:pt x="768" y="539"/>
                    <a:pt x="768" y="339"/>
                  </a:cubicBezTo>
                  <a:cubicBezTo>
                    <a:pt x="768" y="156"/>
                    <a:pt x="656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7"/>
            <p:cNvSpPr/>
            <p:nvPr/>
          </p:nvSpPr>
          <p:spPr>
            <a:xfrm>
              <a:off x="9820525" y="7746825"/>
              <a:ext cx="68400" cy="43375"/>
            </a:xfrm>
            <a:custGeom>
              <a:avLst/>
              <a:gdLst/>
              <a:ahLst/>
              <a:cxnLst/>
              <a:rect l="l" t="t" r="r" b="b"/>
              <a:pathLst>
                <a:path w="2736" h="1735" extrusionOk="0">
                  <a:moveTo>
                    <a:pt x="1368" y="0"/>
                  </a:moveTo>
                  <a:cubicBezTo>
                    <a:pt x="601" y="0"/>
                    <a:pt x="0" y="401"/>
                    <a:pt x="0" y="868"/>
                  </a:cubicBezTo>
                  <a:cubicBezTo>
                    <a:pt x="0" y="1335"/>
                    <a:pt x="601" y="1735"/>
                    <a:pt x="1368" y="1735"/>
                  </a:cubicBezTo>
                  <a:cubicBezTo>
                    <a:pt x="2135" y="1735"/>
                    <a:pt x="2735" y="1335"/>
                    <a:pt x="2735" y="868"/>
                  </a:cubicBezTo>
                  <a:cubicBezTo>
                    <a:pt x="2735" y="401"/>
                    <a:pt x="2135" y="0"/>
                    <a:pt x="1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7"/>
            <p:cNvSpPr/>
            <p:nvPr/>
          </p:nvSpPr>
          <p:spPr>
            <a:xfrm>
              <a:off x="9442750" y="7785925"/>
              <a:ext cx="40050" cy="19300"/>
            </a:xfrm>
            <a:custGeom>
              <a:avLst/>
              <a:gdLst/>
              <a:ahLst/>
              <a:cxnLst/>
              <a:rect l="l" t="t" r="r" b="b"/>
              <a:pathLst>
                <a:path w="1602" h="772" extrusionOk="0">
                  <a:moveTo>
                    <a:pt x="902" y="0"/>
                  </a:moveTo>
                  <a:cubicBezTo>
                    <a:pt x="869" y="0"/>
                    <a:pt x="835" y="2"/>
                    <a:pt x="801" y="4"/>
                  </a:cubicBezTo>
                  <a:cubicBezTo>
                    <a:pt x="334" y="4"/>
                    <a:pt x="0" y="171"/>
                    <a:pt x="0" y="404"/>
                  </a:cubicBezTo>
                  <a:cubicBezTo>
                    <a:pt x="0" y="605"/>
                    <a:pt x="401" y="771"/>
                    <a:pt x="801" y="771"/>
                  </a:cubicBezTo>
                  <a:cubicBezTo>
                    <a:pt x="1268" y="771"/>
                    <a:pt x="1602" y="605"/>
                    <a:pt x="1602" y="404"/>
                  </a:cubicBezTo>
                  <a:cubicBezTo>
                    <a:pt x="1602" y="188"/>
                    <a:pt x="1315" y="0"/>
                    <a:pt x="9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7"/>
            <p:cNvSpPr/>
            <p:nvPr/>
          </p:nvSpPr>
          <p:spPr>
            <a:xfrm>
              <a:off x="9486950" y="7765175"/>
              <a:ext cx="41725" cy="29200"/>
            </a:xfrm>
            <a:custGeom>
              <a:avLst/>
              <a:gdLst/>
              <a:ahLst/>
              <a:cxnLst/>
              <a:rect l="l" t="t" r="r" b="b"/>
              <a:pathLst>
                <a:path w="1669" h="1168" extrusionOk="0">
                  <a:moveTo>
                    <a:pt x="834" y="0"/>
                  </a:moveTo>
                  <a:cubicBezTo>
                    <a:pt x="367" y="0"/>
                    <a:pt x="0" y="267"/>
                    <a:pt x="0" y="601"/>
                  </a:cubicBezTo>
                  <a:cubicBezTo>
                    <a:pt x="0" y="934"/>
                    <a:pt x="367" y="1168"/>
                    <a:pt x="834" y="1168"/>
                  </a:cubicBezTo>
                  <a:cubicBezTo>
                    <a:pt x="1301" y="1168"/>
                    <a:pt x="1668" y="934"/>
                    <a:pt x="1668" y="601"/>
                  </a:cubicBezTo>
                  <a:cubicBezTo>
                    <a:pt x="1668" y="267"/>
                    <a:pt x="1301" y="0"/>
                    <a:pt x="8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348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49"/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EXAMPLES</a:t>
            </a:r>
            <a:endParaRPr dirty="0"/>
          </a:p>
        </p:txBody>
      </p:sp>
      <p:sp>
        <p:nvSpPr>
          <p:cNvPr id="1912" name="Google Shape;1912;p49"/>
          <p:cNvSpPr txBox="1">
            <a:spLocks noGrp="1"/>
          </p:cNvSpPr>
          <p:nvPr>
            <p:ph type="title" idx="2"/>
          </p:nvPr>
        </p:nvSpPr>
        <p:spPr>
          <a:xfrm>
            <a:off x="1167225" y="2965725"/>
            <a:ext cx="22395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Do you want tea </a:t>
            </a:r>
            <a:r>
              <a:rPr lang="en" sz="3000" dirty="0" smtClean="0">
                <a:solidFill>
                  <a:srgbClr val="FF0000"/>
                </a:solidFill>
              </a:rPr>
              <a:t>or</a:t>
            </a:r>
            <a:r>
              <a:rPr lang="en" sz="3000" dirty="0" smtClean="0"/>
              <a:t> coffee?</a:t>
            </a:r>
            <a:endParaRPr sz="3000" dirty="0"/>
          </a:p>
        </p:txBody>
      </p:sp>
      <p:sp>
        <p:nvSpPr>
          <p:cNvPr id="1914" name="Google Shape;1914;p49"/>
          <p:cNvSpPr txBox="1">
            <a:spLocks noGrp="1"/>
          </p:cNvSpPr>
          <p:nvPr>
            <p:ph type="title" idx="3"/>
          </p:nvPr>
        </p:nvSpPr>
        <p:spPr>
          <a:xfrm>
            <a:off x="6155400" y="3361975"/>
            <a:ext cx="22686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 smtClean="0"/>
              <a:t>You can choose between pizza </a:t>
            </a:r>
            <a:r>
              <a:rPr lang="es-CO" sz="3000" dirty="0" smtClean="0">
                <a:solidFill>
                  <a:srgbClr val="FF0000"/>
                </a:solidFill>
              </a:rPr>
              <a:t>or</a:t>
            </a:r>
            <a:r>
              <a:rPr lang="es-CO" sz="3000" dirty="0" smtClean="0"/>
              <a:t> pasta</a:t>
            </a:r>
            <a:endParaRPr sz="3000" dirty="0"/>
          </a:p>
        </p:txBody>
      </p:sp>
      <p:grpSp>
        <p:nvGrpSpPr>
          <p:cNvPr id="1920" name="Google Shape;1920;p49"/>
          <p:cNvGrpSpPr/>
          <p:nvPr/>
        </p:nvGrpSpPr>
        <p:grpSpPr>
          <a:xfrm>
            <a:off x="3766867" y="1815850"/>
            <a:ext cx="1764775" cy="1930300"/>
            <a:chOff x="-9054475" y="5451575"/>
            <a:chExt cx="1764775" cy="1930300"/>
          </a:xfrm>
        </p:grpSpPr>
        <p:sp>
          <p:nvSpPr>
            <p:cNvPr id="1921" name="Google Shape;1921;p49"/>
            <p:cNvSpPr/>
            <p:nvPr/>
          </p:nvSpPr>
          <p:spPr>
            <a:xfrm>
              <a:off x="-9054475" y="5451575"/>
              <a:ext cx="1764775" cy="1930300"/>
            </a:xfrm>
            <a:custGeom>
              <a:avLst/>
              <a:gdLst/>
              <a:ahLst/>
              <a:cxnLst/>
              <a:rect l="l" t="t" r="r" b="b"/>
              <a:pathLst>
                <a:path w="70591" h="77212" extrusionOk="0">
                  <a:moveTo>
                    <a:pt x="15397" y="40613"/>
                  </a:moveTo>
                  <a:lnTo>
                    <a:pt x="15952" y="40971"/>
                  </a:lnTo>
                  <a:cubicBezTo>
                    <a:pt x="15626" y="40841"/>
                    <a:pt x="15299" y="40776"/>
                    <a:pt x="15006" y="40645"/>
                  </a:cubicBezTo>
                  <a:cubicBezTo>
                    <a:pt x="15136" y="40645"/>
                    <a:pt x="15267" y="40645"/>
                    <a:pt x="15397" y="40613"/>
                  </a:cubicBezTo>
                  <a:close/>
                  <a:moveTo>
                    <a:pt x="48409" y="1"/>
                  </a:moveTo>
                  <a:cubicBezTo>
                    <a:pt x="40645" y="1"/>
                    <a:pt x="31218" y="3002"/>
                    <a:pt x="23944" y="7503"/>
                  </a:cubicBezTo>
                  <a:cubicBezTo>
                    <a:pt x="19214" y="7666"/>
                    <a:pt x="14321" y="10472"/>
                    <a:pt x="11189" y="14908"/>
                  </a:cubicBezTo>
                  <a:cubicBezTo>
                    <a:pt x="8775" y="18268"/>
                    <a:pt x="7601" y="22182"/>
                    <a:pt x="7764" y="25966"/>
                  </a:cubicBezTo>
                  <a:cubicBezTo>
                    <a:pt x="7797" y="27075"/>
                    <a:pt x="8025" y="28119"/>
                    <a:pt x="8254" y="29098"/>
                  </a:cubicBezTo>
                  <a:cubicBezTo>
                    <a:pt x="7960" y="28967"/>
                    <a:pt x="7699" y="28935"/>
                    <a:pt x="7373" y="28935"/>
                  </a:cubicBezTo>
                  <a:cubicBezTo>
                    <a:pt x="6981" y="28935"/>
                    <a:pt x="6623" y="29032"/>
                    <a:pt x="6296" y="29196"/>
                  </a:cubicBezTo>
                  <a:lnTo>
                    <a:pt x="3067" y="30696"/>
                  </a:lnTo>
                  <a:cubicBezTo>
                    <a:pt x="2415" y="31022"/>
                    <a:pt x="1925" y="31642"/>
                    <a:pt x="1730" y="32327"/>
                  </a:cubicBezTo>
                  <a:cubicBezTo>
                    <a:pt x="1534" y="33012"/>
                    <a:pt x="1730" y="33795"/>
                    <a:pt x="2186" y="34415"/>
                  </a:cubicBezTo>
                  <a:lnTo>
                    <a:pt x="2839" y="35230"/>
                  </a:lnTo>
                  <a:lnTo>
                    <a:pt x="2871" y="35295"/>
                  </a:lnTo>
                  <a:cubicBezTo>
                    <a:pt x="3002" y="35491"/>
                    <a:pt x="3165" y="35720"/>
                    <a:pt x="3328" y="35883"/>
                  </a:cubicBezTo>
                  <a:cubicBezTo>
                    <a:pt x="3458" y="36111"/>
                    <a:pt x="3654" y="36372"/>
                    <a:pt x="3850" y="36535"/>
                  </a:cubicBezTo>
                  <a:lnTo>
                    <a:pt x="4176" y="36926"/>
                  </a:lnTo>
                  <a:cubicBezTo>
                    <a:pt x="2284" y="38655"/>
                    <a:pt x="1" y="41950"/>
                    <a:pt x="1142" y="45669"/>
                  </a:cubicBezTo>
                  <a:cubicBezTo>
                    <a:pt x="1860" y="47887"/>
                    <a:pt x="3654" y="49322"/>
                    <a:pt x="5872" y="49322"/>
                  </a:cubicBezTo>
                  <a:cubicBezTo>
                    <a:pt x="6525" y="49322"/>
                    <a:pt x="7144" y="49192"/>
                    <a:pt x="7764" y="48996"/>
                  </a:cubicBezTo>
                  <a:cubicBezTo>
                    <a:pt x="9558" y="51279"/>
                    <a:pt x="12461" y="53367"/>
                    <a:pt x="16735" y="53367"/>
                  </a:cubicBezTo>
                  <a:cubicBezTo>
                    <a:pt x="19638" y="53367"/>
                    <a:pt x="22835" y="52421"/>
                    <a:pt x="26358" y="50562"/>
                  </a:cubicBezTo>
                  <a:cubicBezTo>
                    <a:pt x="26879" y="51149"/>
                    <a:pt x="27467" y="51638"/>
                    <a:pt x="28021" y="52062"/>
                  </a:cubicBezTo>
                  <a:cubicBezTo>
                    <a:pt x="28054" y="52356"/>
                    <a:pt x="28152" y="52617"/>
                    <a:pt x="28282" y="52878"/>
                  </a:cubicBezTo>
                  <a:lnTo>
                    <a:pt x="26586" y="63707"/>
                  </a:lnTo>
                  <a:cubicBezTo>
                    <a:pt x="25901" y="63805"/>
                    <a:pt x="25281" y="64164"/>
                    <a:pt x="24922" y="64686"/>
                  </a:cubicBezTo>
                  <a:cubicBezTo>
                    <a:pt x="24727" y="64980"/>
                    <a:pt x="24596" y="65273"/>
                    <a:pt x="24531" y="65599"/>
                  </a:cubicBezTo>
                  <a:cubicBezTo>
                    <a:pt x="23976" y="65469"/>
                    <a:pt x="23487" y="65338"/>
                    <a:pt x="22998" y="65273"/>
                  </a:cubicBezTo>
                  <a:cubicBezTo>
                    <a:pt x="22443" y="65012"/>
                    <a:pt x="21986" y="64947"/>
                    <a:pt x="21856" y="64914"/>
                  </a:cubicBezTo>
                  <a:cubicBezTo>
                    <a:pt x="21758" y="64849"/>
                    <a:pt x="21595" y="64849"/>
                    <a:pt x="21465" y="64849"/>
                  </a:cubicBezTo>
                  <a:cubicBezTo>
                    <a:pt x="21171" y="64849"/>
                    <a:pt x="20877" y="64914"/>
                    <a:pt x="20616" y="65012"/>
                  </a:cubicBezTo>
                  <a:lnTo>
                    <a:pt x="20551" y="65012"/>
                  </a:lnTo>
                  <a:cubicBezTo>
                    <a:pt x="13831" y="65012"/>
                    <a:pt x="11255" y="70558"/>
                    <a:pt x="11189" y="74276"/>
                  </a:cubicBezTo>
                  <a:cubicBezTo>
                    <a:pt x="11157" y="75451"/>
                    <a:pt x="11972" y="76494"/>
                    <a:pt x="13114" y="76723"/>
                  </a:cubicBezTo>
                  <a:cubicBezTo>
                    <a:pt x="14614" y="77049"/>
                    <a:pt x="16213" y="77212"/>
                    <a:pt x="17844" y="77212"/>
                  </a:cubicBezTo>
                  <a:cubicBezTo>
                    <a:pt x="26521" y="77212"/>
                    <a:pt x="34480" y="72678"/>
                    <a:pt x="34806" y="72515"/>
                  </a:cubicBezTo>
                  <a:cubicBezTo>
                    <a:pt x="35491" y="72123"/>
                    <a:pt x="35980" y="71373"/>
                    <a:pt x="36013" y="70558"/>
                  </a:cubicBezTo>
                  <a:lnTo>
                    <a:pt x="36078" y="69807"/>
                  </a:lnTo>
                  <a:lnTo>
                    <a:pt x="36633" y="61424"/>
                  </a:lnTo>
                  <a:lnTo>
                    <a:pt x="39373" y="71145"/>
                  </a:lnTo>
                  <a:lnTo>
                    <a:pt x="39569" y="71797"/>
                  </a:lnTo>
                  <a:cubicBezTo>
                    <a:pt x="39699" y="72156"/>
                    <a:pt x="39895" y="72515"/>
                    <a:pt x="40188" y="72808"/>
                  </a:cubicBezTo>
                  <a:cubicBezTo>
                    <a:pt x="40547" y="73167"/>
                    <a:pt x="43907" y="76429"/>
                    <a:pt x="51768" y="76429"/>
                  </a:cubicBezTo>
                  <a:cubicBezTo>
                    <a:pt x="55030" y="76429"/>
                    <a:pt x="58651" y="75875"/>
                    <a:pt x="62533" y="74733"/>
                  </a:cubicBezTo>
                  <a:cubicBezTo>
                    <a:pt x="63512" y="74439"/>
                    <a:pt x="64197" y="73591"/>
                    <a:pt x="64262" y="72580"/>
                  </a:cubicBezTo>
                  <a:cubicBezTo>
                    <a:pt x="64262" y="72450"/>
                    <a:pt x="64327" y="71993"/>
                    <a:pt x="64262" y="71373"/>
                  </a:cubicBezTo>
                  <a:cubicBezTo>
                    <a:pt x="64327" y="71014"/>
                    <a:pt x="64262" y="70623"/>
                    <a:pt x="64164" y="70231"/>
                  </a:cubicBezTo>
                  <a:cubicBezTo>
                    <a:pt x="63903" y="68927"/>
                    <a:pt x="63381" y="67296"/>
                    <a:pt x="62109" y="65958"/>
                  </a:cubicBezTo>
                  <a:cubicBezTo>
                    <a:pt x="61130" y="64914"/>
                    <a:pt x="59336" y="63642"/>
                    <a:pt x="56335" y="63642"/>
                  </a:cubicBezTo>
                  <a:cubicBezTo>
                    <a:pt x="55389" y="63642"/>
                    <a:pt x="54411" y="63773"/>
                    <a:pt x="53334" y="64001"/>
                  </a:cubicBezTo>
                  <a:cubicBezTo>
                    <a:pt x="53236" y="64001"/>
                    <a:pt x="53106" y="63968"/>
                    <a:pt x="52975" y="63968"/>
                  </a:cubicBezTo>
                  <a:cubicBezTo>
                    <a:pt x="52617" y="63968"/>
                    <a:pt x="52258" y="64034"/>
                    <a:pt x="51866" y="64262"/>
                  </a:cubicBezTo>
                  <a:cubicBezTo>
                    <a:pt x="51703" y="64327"/>
                    <a:pt x="51507" y="64458"/>
                    <a:pt x="51312" y="64588"/>
                  </a:cubicBezTo>
                  <a:cubicBezTo>
                    <a:pt x="50822" y="64751"/>
                    <a:pt x="50333" y="64914"/>
                    <a:pt x="49811" y="65110"/>
                  </a:cubicBezTo>
                  <a:cubicBezTo>
                    <a:pt x="49681" y="64784"/>
                    <a:pt x="49518" y="64458"/>
                    <a:pt x="49257" y="64197"/>
                  </a:cubicBezTo>
                  <a:cubicBezTo>
                    <a:pt x="48833" y="63707"/>
                    <a:pt x="48180" y="63446"/>
                    <a:pt x="47495" y="63446"/>
                  </a:cubicBezTo>
                  <a:cubicBezTo>
                    <a:pt x="47365" y="63446"/>
                    <a:pt x="47267" y="63446"/>
                    <a:pt x="47169" y="63479"/>
                  </a:cubicBezTo>
                  <a:cubicBezTo>
                    <a:pt x="47104" y="63479"/>
                    <a:pt x="47039" y="63479"/>
                    <a:pt x="46875" y="63512"/>
                  </a:cubicBezTo>
                  <a:lnTo>
                    <a:pt x="44364" y="56792"/>
                  </a:lnTo>
                  <a:lnTo>
                    <a:pt x="44364" y="56792"/>
                  </a:lnTo>
                  <a:cubicBezTo>
                    <a:pt x="45310" y="57020"/>
                    <a:pt x="46288" y="57151"/>
                    <a:pt x="47234" y="57151"/>
                  </a:cubicBezTo>
                  <a:cubicBezTo>
                    <a:pt x="49485" y="57151"/>
                    <a:pt x="51312" y="56433"/>
                    <a:pt x="52453" y="55031"/>
                  </a:cubicBezTo>
                  <a:cubicBezTo>
                    <a:pt x="53138" y="54182"/>
                    <a:pt x="53889" y="52714"/>
                    <a:pt x="53465" y="50496"/>
                  </a:cubicBezTo>
                  <a:cubicBezTo>
                    <a:pt x="53171" y="48996"/>
                    <a:pt x="52290" y="47463"/>
                    <a:pt x="50822" y="45995"/>
                  </a:cubicBezTo>
                  <a:cubicBezTo>
                    <a:pt x="50953" y="45669"/>
                    <a:pt x="50986" y="45342"/>
                    <a:pt x="51018" y="44951"/>
                  </a:cubicBezTo>
                  <a:cubicBezTo>
                    <a:pt x="51051" y="44266"/>
                    <a:pt x="50888" y="43614"/>
                    <a:pt x="50627" y="43059"/>
                  </a:cubicBezTo>
                  <a:lnTo>
                    <a:pt x="50627" y="43059"/>
                  </a:lnTo>
                  <a:cubicBezTo>
                    <a:pt x="52617" y="44201"/>
                    <a:pt x="55259" y="44853"/>
                    <a:pt x="57966" y="44853"/>
                  </a:cubicBezTo>
                  <a:cubicBezTo>
                    <a:pt x="61424" y="44853"/>
                    <a:pt x="64360" y="43777"/>
                    <a:pt x="66219" y="41852"/>
                  </a:cubicBezTo>
                  <a:cubicBezTo>
                    <a:pt x="67687" y="40384"/>
                    <a:pt x="68274" y="38557"/>
                    <a:pt x="67915" y="36698"/>
                  </a:cubicBezTo>
                  <a:cubicBezTo>
                    <a:pt x="67622" y="35295"/>
                    <a:pt x="66839" y="33958"/>
                    <a:pt x="65730" y="32849"/>
                  </a:cubicBezTo>
                  <a:lnTo>
                    <a:pt x="65828" y="32555"/>
                  </a:lnTo>
                  <a:cubicBezTo>
                    <a:pt x="66023" y="31838"/>
                    <a:pt x="65828" y="31055"/>
                    <a:pt x="65436" y="30500"/>
                  </a:cubicBezTo>
                  <a:cubicBezTo>
                    <a:pt x="66252" y="27467"/>
                    <a:pt x="66610" y="24009"/>
                    <a:pt x="66382" y="20584"/>
                  </a:cubicBezTo>
                  <a:cubicBezTo>
                    <a:pt x="66513" y="20584"/>
                    <a:pt x="66676" y="20551"/>
                    <a:pt x="66806" y="20551"/>
                  </a:cubicBezTo>
                  <a:cubicBezTo>
                    <a:pt x="67524" y="20388"/>
                    <a:pt x="68144" y="19899"/>
                    <a:pt x="68470" y="19181"/>
                  </a:cubicBezTo>
                  <a:lnTo>
                    <a:pt x="69448" y="17159"/>
                  </a:lnTo>
                  <a:cubicBezTo>
                    <a:pt x="69546" y="16996"/>
                    <a:pt x="69579" y="16833"/>
                    <a:pt x="69611" y="16670"/>
                  </a:cubicBezTo>
                  <a:cubicBezTo>
                    <a:pt x="69775" y="16539"/>
                    <a:pt x="69938" y="16376"/>
                    <a:pt x="70068" y="16180"/>
                  </a:cubicBezTo>
                  <a:cubicBezTo>
                    <a:pt x="70460" y="15593"/>
                    <a:pt x="70590" y="14875"/>
                    <a:pt x="70427" y="14190"/>
                  </a:cubicBezTo>
                  <a:lnTo>
                    <a:pt x="68894" y="7895"/>
                  </a:lnTo>
                  <a:cubicBezTo>
                    <a:pt x="68698" y="7047"/>
                    <a:pt x="67980" y="6362"/>
                    <a:pt x="67132" y="6101"/>
                  </a:cubicBezTo>
                  <a:cubicBezTo>
                    <a:pt x="66937" y="6068"/>
                    <a:pt x="66741" y="6035"/>
                    <a:pt x="66513" y="6035"/>
                  </a:cubicBezTo>
                  <a:cubicBezTo>
                    <a:pt x="65860" y="6035"/>
                    <a:pt x="65208" y="6296"/>
                    <a:pt x="64784" y="6786"/>
                  </a:cubicBezTo>
                  <a:lnTo>
                    <a:pt x="63153" y="8515"/>
                  </a:lnTo>
                  <a:cubicBezTo>
                    <a:pt x="60250" y="3328"/>
                    <a:pt x="55650" y="360"/>
                    <a:pt x="49974" y="33"/>
                  </a:cubicBezTo>
                  <a:cubicBezTo>
                    <a:pt x="49485" y="1"/>
                    <a:pt x="48963" y="1"/>
                    <a:pt x="48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9"/>
            <p:cNvSpPr/>
            <p:nvPr/>
          </p:nvSpPr>
          <p:spPr>
            <a:xfrm>
              <a:off x="-8336825" y="6712350"/>
              <a:ext cx="425700" cy="534175"/>
            </a:xfrm>
            <a:custGeom>
              <a:avLst/>
              <a:gdLst/>
              <a:ahLst/>
              <a:cxnLst/>
              <a:rect l="l" t="t" r="r" b="b"/>
              <a:pathLst>
                <a:path w="17028" h="21367" extrusionOk="0">
                  <a:moveTo>
                    <a:pt x="10699" y="0"/>
                  </a:moveTo>
                  <a:lnTo>
                    <a:pt x="2381" y="620"/>
                  </a:lnTo>
                  <a:lnTo>
                    <a:pt x="0" y="15788"/>
                  </a:lnTo>
                  <a:lnTo>
                    <a:pt x="0" y="19637"/>
                  </a:lnTo>
                  <a:lnTo>
                    <a:pt x="1109" y="20616"/>
                  </a:lnTo>
                  <a:lnTo>
                    <a:pt x="3751" y="19768"/>
                  </a:lnTo>
                  <a:lnTo>
                    <a:pt x="4958" y="19213"/>
                  </a:lnTo>
                  <a:lnTo>
                    <a:pt x="6035" y="2805"/>
                  </a:lnTo>
                  <a:lnTo>
                    <a:pt x="8253" y="3066"/>
                  </a:lnTo>
                  <a:lnTo>
                    <a:pt x="13048" y="20061"/>
                  </a:lnTo>
                  <a:lnTo>
                    <a:pt x="15234" y="21366"/>
                  </a:lnTo>
                  <a:lnTo>
                    <a:pt x="17028" y="20224"/>
                  </a:lnTo>
                  <a:lnTo>
                    <a:pt x="16604" y="15984"/>
                  </a:lnTo>
                  <a:lnTo>
                    <a:pt x="106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9"/>
            <p:cNvSpPr/>
            <p:nvPr/>
          </p:nvSpPr>
          <p:spPr>
            <a:xfrm>
              <a:off x="-8713600" y="7105325"/>
              <a:ext cx="500750" cy="216275"/>
            </a:xfrm>
            <a:custGeom>
              <a:avLst/>
              <a:gdLst/>
              <a:ahLst/>
              <a:cxnLst/>
              <a:rect l="l" t="t" r="r" b="b"/>
              <a:pathLst>
                <a:path w="20030" h="8651" extrusionOk="0">
                  <a:moveTo>
                    <a:pt x="13539" y="0"/>
                  </a:moveTo>
                  <a:cubicBezTo>
                    <a:pt x="13375" y="0"/>
                    <a:pt x="13277" y="4"/>
                    <a:pt x="13277" y="4"/>
                  </a:cubicBezTo>
                  <a:lnTo>
                    <a:pt x="14158" y="3201"/>
                  </a:lnTo>
                  <a:cubicBezTo>
                    <a:pt x="11163" y="1869"/>
                    <a:pt x="8802" y="1347"/>
                    <a:pt x="6940" y="1347"/>
                  </a:cubicBezTo>
                  <a:cubicBezTo>
                    <a:pt x="181" y="1347"/>
                    <a:pt x="1" y="8224"/>
                    <a:pt x="1" y="8224"/>
                  </a:cubicBezTo>
                  <a:cubicBezTo>
                    <a:pt x="1377" y="8523"/>
                    <a:pt x="2776" y="8651"/>
                    <a:pt x="4161" y="8651"/>
                  </a:cubicBezTo>
                  <a:cubicBezTo>
                    <a:pt x="12295" y="8651"/>
                    <a:pt x="19964" y="4244"/>
                    <a:pt x="19964" y="4244"/>
                  </a:cubicBezTo>
                  <a:lnTo>
                    <a:pt x="20029" y="3494"/>
                  </a:lnTo>
                  <a:lnTo>
                    <a:pt x="20029" y="3494"/>
                  </a:lnTo>
                  <a:cubicBezTo>
                    <a:pt x="19290" y="3800"/>
                    <a:pt x="18643" y="3906"/>
                    <a:pt x="18100" y="3906"/>
                  </a:cubicBezTo>
                  <a:cubicBezTo>
                    <a:pt x="16871" y="3906"/>
                    <a:pt x="16175" y="3363"/>
                    <a:pt x="16148" y="3363"/>
                  </a:cubicBezTo>
                  <a:cubicBezTo>
                    <a:pt x="16148" y="3363"/>
                    <a:pt x="16148" y="3363"/>
                    <a:pt x="16148" y="3363"/>
                  </a:cubicBezTo>
                  <a:lnTo>
                    <a:pt x="16148" y="3363"/>
                  </a:lnTo>
                  <a:cubicBezTo>
                    <a:pt x="18333" y="1048"/>
                    <a:pt x="16637" y="297"/>
                    <a:pt x="15071" y="102"/>
                  </a:cubicBezTo>
                  <a:cubicBezTo>
                    <a:pt x="14462" y="15"/>
                    <a:pt x="13868" y="0"/>
                    <a:pt x="135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9"/>
            <p:cNvSpPr/>
            <p:nvPr/>
          </p:nvSpPr>
          <p:spPr>
            <a:xfrm>
              <a:off x="-8705450" y="7196750"/>
              <a:ext cx="490150" cy="104400"/>
            </a:xfrm>
            <a:custGeom>
              <a:avLst/>
              <a:gdLst/>
              <a:ahLst/>
              <a:cxnLst/>
              <a:rect l="l" t="t" r="r" b="b"/>
              <a:pathLst>
                <a:path w="19606" h="4176" extrusionOk="0">
                  <a:moveTo>
                    <a:pt x="19442" y="0"/>
                  </a:moveTo>
                  <a:cubicBezTo>
                    <a:pt x="12745" y="3018"/>
                    <a:pt x="7972" y="3784"/>
                    <a:pt x="4854" y="3784"/>
                  </a:cubicBezTo>
                  <a:cubicBezTo>
                    <a:pt x="1670" y="3784"/>
                    <a:pt x="213" y="2985"/>
                    <a:pt x="197" y="2969"/>
                  </a:cubicBezTo>
                  <a:lnTo>
                    <a:pt x="1" y="3295"/>
                  </a:lnTo>
                  <a:cubicBezTo>
                    <a:pt x="66" y="3328"/>
                    <a:pt x="1599" y="4176"/>
                    <a:pt x="4861" y="4176"/>
                  </a:cubicBezTo>
                  <a:cubicBezTo>
                    <a:pt x="8025" y="4176"/>
                    <a:pt x="12853" y="3360"/>
                    <a:pt x="19606" y="359"/>
                  </a:cubicBezTo>
                  <a:lnTo>
                    <a:pt x="194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9"/>
            <p:cNvSpPr/>
            <p:nvPr/>
          </p:nvSpPr>
          <p:spPr>
            <a:xfrm>
              <a:off x="-8518700" y="7135575"/>
              <a:ext cx="70975" cy="153350"/>
            </a:xfrm>
            <a:custGeom>
              <a:avLst/>
              <a:gdLst/>
              <a:ahLst/>
              <a:cxnLst/>
              <a:rect l="l" t="t" r="r" b="b"/>
              <a:pathLst>
                <a:path w="2839" h="6134" extrusionOk="0">
                  <a:moveTo>
                    <a:pt x="66" y="1"/>
                  </a:moveTo>
                  <a:lnTo>
                    <a:pt x="1" y="360"/>
                  </a:lnTo>
                  <a:cubicBezTo>
                    <a:pt x="34" y="360"/>
                    <a:pt x="1436" y="653"/>
                    <a:pt x="1991" y="1828"/>
                  </a:cubicBezTo>
                  <a:cubicBezTo>
                    <a:pt x="2447" y="2839"/>
                    <a:pt x="2219" y="4241"/>
                    <a:pt x="1306" y="5938"/>
                  </a:cubicBezTo>
                  <a:lnTo>
                    <a:pt x="1632" y="6133"/>
                  </a:lnTo>
                  <a:cubicBezTo>
                    <a:pt x="2611" y="4307"/>
                    <a:pt x="2839" y="2806"/>
                    <a:pt x="2317" y="1664"/>
                  </a:cubicBezTo>
                  <a:cubicBezTo>
                    <a:pt x="1665" y="327"/>
                    <a:pt x="164" y="1"/>
                    <a:pt x="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9"/>
            <p:cNvSpPr/>
            <p:nvPr/>
          </p:nvSpPr>
          <p:spPr>
            <a:xfrm>
              <a:off x="-8391475" y="7188600"/>
              <a:ext cx="42425" cy="28550"/>
            </a:xfrm>
            <a:custGeom>
              <a:avLst/>
              <a:gdLst/>
              <a:ahLst/>
              <a:cxnLst/>
              <a:rect l="l" t="t" r="r" b="b"/>
              <a:pathLst>
                <a:path w="1697" h="1142" extrusionOk="0">
                  <a:moveTo>
                    <a:pt x="196" y="0"/>
                  </a:moveTo>
                  <a:lnTo>
                    <a:pt x="1" y="359"/>
                  </a:lnTo>
                  <a:lnTo>
                    <a:pt x="1501" y="1142"/>
                  </a:lnTo>
                  <a:lnTo>
                    <a:pt x="1697" y="783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9"/>
            <p:cNvSpPr/>
            <p:nvPr/>
          </p:nvSpPr>
          <p:spPr>
            <a:xfrm>
              <a:off x="-8371900" y="7182075"/>
              <a:ext cx="33450" cy="16325"/>
            </a:xfrm>
            <a:custGeom>
              <a:avLst/>
              <a:gdLst/>
              <a:ahLst/>
              <a:cxnLst/>
              <a:rect l="l" t="t" r="r" b="b"/>
              <a:pathLst>
                <a:path w="1338" h="653" extrusionOk="0">
                  <a:moveTo>
                    <a:pt x="98" y="0"/>
                  </a:moveTo>
                  <a:lnTo>
                    <a:pt x="1" y="359"/>
                  </a:lnTo>
                  <a:lnTo>
                    <a:pt x="1240" y="653"/>
                  </a:lnTo>
                  <a:lnTo>
                    <a:pt x="1338" y="32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9"/>
            <p:cNvSpPr/>
            <p:nvPr/>
          </p:nvSpPr>
          <p:spPr>
            <a:xfrm>
              <a:off x="-8011450" y="7099700"/>
              <a:ext cx="514225" cy="202400"/>
            </a:xfrm>
            <a:custGeom>
              <a:avLst/>
              <a:gdLst/>
              <a:ahLst/>
              <a:cxnLst/>
              <a:rect l="l" t="t" r="r" b="b"/>
              <a:pathLst>
                <a:path w="20569" h="8096" extrusionOk="0">
                  <a:moveTo>
                    <a:pt x="5774" y="1"/>
                  </a:moveTo>
                  <a:cubicBezTo>
                    <a:pt x="5774" y="1"/>
                    <a:pt x="4665" y="164"/>
                    <a:pt x="3589" y="490"/>
                  </a:cubicBezTo>
                  <a:cubicBezTo>
                    <a:pt x="1925" y="1012"/>
                    <a:pt x="425" y="2023"/>
                    <a:pt x="3165" y="3784"/>
                  </a:cubicBezTo>
                  <a:cubicBezTo>
                    <a:pt x="3165" y="3784"/>
                    <a:pt x="2164" y="4601"/>
                    <a:pt x="564" y="4601"/>
                  </a:cubicBezTo>
                  <a:cubicBezTo>
                    <a:pt x="384" y="4601"/>
                    <a:pt x="196" y="4590"/>
                    <a:pt x="0" y="4567"/>
                  </a:cubicBezTo>
                  <a:lnTo>
                    <a:pt x="0" y="4567"/>
                  </a:lnTo>
                  <a:lnTo>
                    <a:pt x="196" y="5220"/>
                  </a:lnTo>
                  <a:cubicBezTo>
                    <a:pt x="196" y="5220"/>
                    <a:pt x="2987" y="8095"/>
                    <a:pt x="10017" y="8095"/>
                  </a:cubicBezTo>
                  <a:cubicBezTo>
                    <a:pt x="12722" y="8095"/>
                    <a:pt x="16053" y="7670"/>
                    <a:pt x="20094" y="6492"/>
                  </a:cubicBezTo>
                  <a:cubicBezTo>
                    <a:pt x="20094" y="6492"/>
                    <a:pt x="20568" y="193"/>
                    <a:pt x="14580" y="193"/>
                  </a:cubicBezTo>
                  <a:cubicBezTo>
                    <a:pt x="12403" y="193"/>
                    <a:pt x="9372" y="1025"/>
                    <a:pt x="5154" y="3295"/>
                  </a:cubicBezTo>
                  <a:lnTo>
                    <a:pt x="5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9"/>
            <p:cNvSpPr/>
            <p:nvPr/>
          </p:nvSpPr>
          <p:spPr>
            <a:xfrm>
              <a:off x="-7910325" y="7173900"/>
              <a:ext cx="35900" cy="16350"/>
            </a:xfrm>
            <a:custGeom>
              <a:avLst/>
              <a:gdLst/>
              <a:ahLst/>
              <a:cxnLst/>
              <a:rect l="l" t="t" r="r" b="b"/>
              <a:pathLst>
                <a:path w="1436" h="654" extrusionOk="0">
                  <a:moveTo>
                    <a:pt x="1338" y="1"/>
                  </a:moveTo>
                  <a:lnTo>
                    <a:pt x="0" y="262"/>
                  </a:lnTo>
                  <a:lnTo>
                    <a:pt x="66" y="653"/>
                  </a:lnTo>
                  <a:lnTo>
                    <a:pt x="1436" y="392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9"/>
            <p:cNvSpPr/>
            <p:nvPr/>
          </p:nvSpPr>
          <p:spPr>
            <a:xfrm>
              <a:off x="-7896475" y="7181250"/>
              <a:ext cx="39175" cy="29375"/>
            </a:xfrm>
            <a:custGeom>
              <a:avLst/>
              <a:gdLst/>
              <a:ahLst/>
              <a:cxnLst/>
              <a:rect l="l" t="t" r="r" b="b"/>
              <a:pathLst>
                <a:path w="1567" h="1175" extrusionOk="0">
                  <a:moveTo>
                    <a:pt x="1371" y="1"/>
                  </a:moveTo>
                  <a:lnTo>
                    <a:pt x="1" y="881"/>
                  </a:lnTo>
                  <a:lnTo>
                    <a:pt x="197" y="1175"/>
                  </a:lnTo>
                  <a:lnTo>
                    <a:pt x="1567" y="29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9"/>
            <p:cNvSpPr/>
            <p:nvPr/>
          </p:nvSpPr>
          <p:spPr>
            <a:xfrm>
              <a:off x="-8003300" y="7217950"/>
              <a:ext cx="494225" cy="64450"/>
            </a:xfrm>
            <a:custGeom>
              <a:avLst/>
              <a:gdLst/>
              <a:ahLst/>
              <a:cxnLst/>
              <a:rect l="l" t="t" r="r" b="b"/>
              <a:pathLst>
                <a:path w="19769" h="2578" extrusionOk="0">
                  <a:moveTo>
                    <a:pt x="164" y="0"/>
                  </a:moveTo>
                  <a:lnTo>
                    <a:pt x="1" y="327"/>
                  </a:lnTo>
                  <a:cubicBezTo>
                    <a:pt x="99" y="359"/>
                    <a:pt x="4274" y="2577"/>
                    <a:pt x="10211" y="2577"/>
                  </a:cubicBezTo>
                  <a:cubicBezTo>
                    <a:pt x="13049" y="2577"/>
                    <a:pt x="16343" y="2023"/>
                    <a:pt x="19768" y="490"/>
                  </a:cubicBezTo>
                  <a:lnTo>
                    <a:pt x="19605" y="131"/>
                  </a:lnTo>
                  <a:cubicBezTo>
                    <a:pt x="16231" y="1663"/>
                    <a:pt x="12987" y="2178"/>
                    <a:pt x="10148" y="2178"/>
                  </a:cubicBezTo>
                  <a:cubicBezTo>
                    <a:pt x="4342" y="2178"/>
                    <a:pt x="230" y="22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9"/>
            <p:cNvSpPr/>
            <p:nvPr/>
          </p:nvSpPr>
          <p:spPr>
            <a:xfrm>
              <a:off x="-7827150" y="7111925"/>
              <a:ext cx="101150" cy="164775"/>
            </a:xfrm>
            <a:custGeom>
              <a:avLst/>
              <a:gdLst/>
              <a:ahLst/>
              <a:cxnLst/>
              <a:rect l="l" t="t" r="r" b="b"/>
              <a:pathLst>
                <a:path w="4046" h="6591" extrusionOk="0">
                  <a:moveTo>
                    <a:pt x="3882" y="1"/>
                  </a:moveTo>
                  <a:cubicBezTo>
                    <a:pt x="3850" y="33"/>
                    <a:pt x="1" y="2089"/>
                    <a:pt x="1240" y="6590"/>
                  </a:cubicBezTo>
                  <a:lnTo>
                    <a:pt x="1599" y="6492"/>
                  </a:lnTo>
                  <a:cubicBezTo>
                    <a:pt x="457" y="2252"/>
                    <a:pt x="3882" y="392"/>
                    <a:pt x="4045" y="327"/>
                  </a:cubicBezTo>
                  <a:lnTo>
                    <a:pt x="38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9"/>
            <p:cNvSpPr/>
            <p:nvPr/>
          </p:nvSpPr>
          <p:spPr>
            <a:xfrm>
              <a:off x="-8852225" y="6479925"/>
              <a:ext cx="559450" cy="244425"/>
            </a:xfrm>
            <a:custGeom>
              <a:avLst/>
              <a:gdLst/>
              <a:ahLst/>
              <a:cxnLst/>
              <a:rect l="l" t="t" r="r" b="b"/>
              <a:pathLst>
                <a:path w="22378" h="9777" extrusionOk="0">
                  <a:moveTo>
                    <a:pt x="2414" y="0"/>
                  </a:moveTo>
                  <a:lnTo>
                    <a:pt x="0" y="3262"/>
                  </a:lnTo>
                  <a:cubicBezTo>
                    <a:pt x="0" y="3262"/>
                    <a:pt x="1778" y="9777"/>
                    <a:pt x="8676" y="9777"/>
                  </a:cubicBezTo>
                  <a:cubicBezTo>
                    <a:pt x="11840" y="9777"/>
                    <a:pt x="16083" y="8405"/>
                    <a:pt x="21725" y="4404"/>
                  </a:cubicBezTo>
                  <a:lnTo>
                    <a:pt x="22378" y="2447"/>
                  </a:lnTo>
                  <a:lnTo>
                    <a:pt x="22378" y="2447"/>
                  </a:lnTo>
                  <a:cubicBezTo>
                    <a:pt x="22377" y="2447"/>
                    <a:pt x="19341" y="3388"/>
                    <a:pt x="15089" y="3388"/>
                  </a:cubicBezTo>
                  <a:cubicBezTo>
                    <a:pt x="11385" y="3388"/>
                    <a:pt x="6758" y="2674"/>
                    <a:pt x="2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9"/>
            <p:cNvSpPr/>
            <p:nvPr/>
          </p:nvSpPr>
          <p:spPr>
            <a:xfrm>
              <a:off x="-8388200" y="6470950"/>
              <a:ext cx="675250" cy="294425"/>
            </a:xfrm>
            <a:custGeom>
              <a:avLst/>
              <a:gdLst/>
              <a:ahLst/>
              <a:cxnLst/>
              <a:rect l="l" t="t" r="r" b="b"/>
              <a:pathLst>
                <a:path w="27010" h="11777" extrusionOk="0">
                  <a:moveTo>
                    <a:pt x="16473" y="1"/>
                  </a:moveTo>
                  <a:lnTo>
                    <a:pt x="6687" y="262"/>
                  </a:lnTo>
                  <a:cubicBezTo>
                    <a:pt x="6687" y="262"/>
                    <a:pt x="0" y="2806"/>
                    <a:pt x="457" y="5742"/>
                  </a:cubicBezTo>
                  <a:cubicBezTo>
                    <a:pt x="881" y="8678"/>
                    <a:pt x="4110" y="9982"/>
                    <a:pt x="4110" y="9982"/>
                  </a:cubicBezTo>
                  <a:lnTo>
                    <a:pt x="3849" y="10994"/>
                  </a:lnTo>
                  <a:lnTo>
                    <a:pt x="20127" y="11776"/>
                  </a:lnTo>
                  <a:lnTo>
                    <a:pt x="20127" y="11776"/>
                  </a:lnTo>
                  <a:lnTo>
                    <a:pt x="18920" y="6557"/>
                  </a:lnTo>
                  <a:cubicBezTo>
                    <a:pt x="18920" y="6525"/>
                    <a:pt x="27009" y="4176"/>
                    <a:pt x="16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9"/>
            <p:cNvSpPr/>
            <p:nvPr/>
          </p:nvSpPr>
          <p:spPr>
            <a:xfrm>
              <a:off x="-8277300" y="6718050"/>
              <a:ext cx="332750" cy="18775"/>
            </a:xfrm>
            <a:custGeom>
              <a:avLst/>
              <a:gdLst/>
              <a:ahLst/>
              <a:cxnLst/>
              <a:rect l="l" t="t" r="r" b="b"/>
              <a:pathLst>
                <a:path w="13310" h="751" extrusionOk="0">
                  <a:moveTo>
                    <a:pt x="0" y="0"/>
                  </a:moveTo>
                  <a:lnTo>
                    <a:pt x="0" y="359"/>
                  </a:lnTo>
                  <a:lnTo>
                    <a:pt x="13277" y="751"/>
                  </a:lnTo>
                  <a:lnTo>
                    <a:pt x="13309" y="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9"/>
            <p:cNvSpPr/>
            <p:nvPr/>
          </p:nvSpPr>
          <p:spPr>
            <a:xfrm>
              <a:off x="-8244675" y="6467700"/>
              <a:ext cx="142725" cy="261800"/>
            </a:xfrm>
            <a:custGeom>
              <a:avLst/>
              <a:gdLst/>
              <a:ahLst/>
              <a:cxnLst/>
              <a:rect l="l" t="t" r="r" b="b"/>
              <a:pathLst>
                <a:path w="5709" h="10472" extrusionOk="0">
                  <a:moveTo>
                    <a:pt x="5415" y="0"/>
                  </a:moveTo>
                  <a:cubicBezTo>
                    <a:pt x="5382" y="33"/>
                    <a:pt x="0" y="6035"/>
                    <a:pt x="3817" y="10471"/>
                  </a:cubicBezTo>
                  <a:lnTo>
                    <a:pt x="4110" y="10210"/>
                  </a:lnTo>
                  <a:cubicBezTo>
                    <a:pt x="522" y="6035"/>
                    <a:pt x="5676" y="261"/>
                    <a:pt x="5709" y="228"/>
                  </a:cubicBezTo>
                  <a:lnTo>
                    <a:pt x="54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9"/>
            <p:cNvSpPr/>
            <p:nvPr/>
          </p:nvSpPr>
          <p:spPr>
            <a:xfrm>
              <a:off x="-8272400" y="6501950"/>
              <a:ext cx="345775" cy="103575"/>
            </a:xfrm>
            <a:custGeom>
              <a:avLst/>
              <a:gdLst/>
              <a:ahLst/>
              <a:cxnLst/>
              <a:rect l="l" t="t" r="r" b="b"/>
              <a:pathLst>
                <a:path w="13831" h="4143" extrusionOk="0">
                  <a:moveTo>
                    <a:pt x="294" y="0"/>
                  </a:moveTo>
                  <a:lnTo>
                    <a:pt x="0" y="294"/>
                  </a:lnTo>
                  <a:lnTo>
                    <a:pt x="3849" y="4143"/>
                  </a:lnTo>
                  <a:lnTo>
                    <a:pt x="4012" y="4012"/>
                  </a:lnTo>
                  <a:cubicBezTo>
                    <a:pt x="4045" y="3980"/>
                    <a:pt x="8009" y="618"/>
                    <a:pt x="13593" y="618"/>
                  </a:cubicBezTo>
                  <a:cubicBezTo>
                    <a:pt x="13672" y="618"/>
                    <a:pt x="13751" y="619"/>
                    <a:pt x="13831" y="620"/>
                  </a:cubicBezTo>
                  <a:lnTo>
                    <a:pt x="13831" y="229"/>
                  </a:lnTo>
                  <a:cubicBezTo>
                    <a:pt x="13742" y="227"/>
                    <a:pt x="13654" y="226"/>
                    <a:pt x="13566" y="226"/>
                  </a:cubicBezTo>
                  <a:cubicBezTo>
                    <a:pt x="8448" y="226"/>
                    <a:pt x="4652" y="2979"/>
                    <a:pt x="3882" y="3588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9"/>
            <p:cNvSpPr/>
            <p:nvPr/>
          </p:nvSpPr>
          <p:spPr>
            <a:xfrm>
              <a:off x="-8238975" y="6522325"/>
              <a:ext cx="46500" cy="82400"/>
            </a:xfrm>
            <a:custGeom>
              <a:avLst/>
              <a:gdLst/>
              <a:ahLst/>
              <a:cxnLst/>
              <a:rect l="l" t="t" r="r" b="b"/>
              <a:pathLst>
                <a:path w="1860" h="3296" extrusionOk="0">
                  <a:moveTo>
                    <a:pt x="686" y="1"/>
                  </a:moveTo>
                  <a:lnTo>
                    <a:pt x="1" y="3034"/>
                  </a:lnTo>
                  <a:lnTo>
                    <a:pt x="1175" y="3295"/>
                  </a:lnTo>
                  <a:lnTo>
                    <a:pt x="1860" y="262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9"/>
            <p:cNvSpPr/>
            <p:nvPr/>
          </p:nvSpPr>
          <p:spPr>
            <a:xfrm>
              <a:off x="-8233275" y="6566375"/>
              <a:ext cx="22875" cy="52200"/>
            </a:xfrm>
            <a:custGeom>
              <a:avLst/>
              <a:gdLst/>
              <a:ahLst/>
              <a:cxnLst/>
              <a:rect l="l" t="t" r="r" b="b"/>
              <a:pathLst>
                <a:path w="915" h="2088" extrusionOk="0">
                  <a:moveTo>
                    <a:pt x="523" y="0"/>
                  </a:moveTo>
                  <a:lnTo>
                    <a:pt x="1" y="1990"/>
                  </a:lnTo>
                  <a:lnTo>
                    <a:pt x="392" y="2088"/>
                  </a:lnTo>
                  <a:lnTo>
                    <a:pt x="914" y="98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9"/>
            <p:cNvSpPr/>
            <p:nvPr/>
          </p:nvSpPr>
          <p:spPr>
            <a:xfrm>
              <a:off x="-8113400" y="6526400"/>
              <a:ext cx="29400" cy="75875"/>
            </a:xfrm>
            <a:custGeom>
              <a:avLst/>
              <a:gdLst/>
              <a:ahLst/>
              <a:cxnLst/>
              <a:rect l="l" t="t" r="r" b="b"/>
              <a:pathLst>
                <a:path w="1176" h="3035" extrusionOk="0">
                  <a:moveTo>
                    <a:pt x="1" y="1"/>
                  </a:moveTo>
                  <a:lnTo>
                    <a:pt x="1" y="3034"/>
                  </a:lnTo>
                  <a:lnTo>
                    <a:pt x="1175" y="303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9"/>
            <p:cNvSpPr/>
            <p:nvPr/>
          </p:nvSpPr>
          <p:spPr>
            <a:xfrm>
              <a:off x="-8102775" y="6567175"/>
              <a:ext cx="8975" cy="50600"/>
            </a:xfrm>
            <a:custGeom>
              <a:avLst/>
              <a:gdLst/>
              <a:ahLst/>
              <a:cxnLst/>
              <a:rect l="l" t="t" r="r" b="b"/>
              <a:pathLst>
                <a:path w="359" h="2024" extrusionOk="0">
                  <a:moveTo>
                    <a:pt x="0" y="1"/>
                  </a:moveTo>
                  <a:lnTo>
                    <a:pt x="0" y="2023"/>
                  </a:lnTo>
                  <a:lnTo>
                    <a:pt x="359" y="2023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9"/>
            <p:cNvSpPr/>
            <p:nvPr/>
          </p:nvSpPr>
          <p:spPr>
            <a:xfrm>
              <a:off x="-8910125" y="6277675"/>
              <a:ext cx="212875" cy="122350"/>
            </a:xfrm>
            <a:custGeom>
              <a:avLst/>
              <a:gdLst/>
              <a:ahLst/>
              <a:cxnLst/>
              <a:rect l="l" t="t" r="r" b="b"/>
              <a:pathLst>
                <a:path w="8515" h="4894" extrusionOk="0">
                  <a:moveTo>
                    <a:pt x="457" y="1"/>
                  </a:moveTo>
                  <a:lnTo>
                    <a:pt x="0" y="490"/>
                  </a:lnTo>
                  <a:cubicBezTo>
                    <a:pt x="66" y="588"/>
                    <a:pt x="6394" y="4894"/>
                    <a:pt x="6394" y="4894"/>
                  </a:cubicBezTo>
                  <a:lnTo>
                    <a:pt x="8514" y="336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9"/>
            <p:cNvSpPr/>
            <p:nvPr/>
          </p:nvSpPr>
          <p:spPr>
            <a:xfrm>
              <a:off x="-8685050" y="6378800"/>
              <a:ext cx="556200" cy="367825"/>
            </a:xfrm>
            <a:custGeom>
              <a:avLst/>
              <a:gdLst/>
              <a:ahLst/>
              <a:cxnLst/>
              <a:rect l="l" t="t" r="r" b="b"/>
              <a:pathLst>
                <a:path w="22248" h="14713" extrusionOk="0">
                  <a:moveTo>
                    <a:pt x="457" y="1"/>
                  </a:moveTo>
                  <a:lnTo>
                    <a:pt x="0" y="164"/>
                  </a:lnTo>
                  <a:lnTo>
                    <a:pt x="21725" y="14712"/>
                  </a:lnTo>
                  <a:lnTo>
                    <a:pt x="22247" y="1285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9"/>
            <p:cNvSpPr/>
            <p:nvPr/>
          </p:nvSpPr>
          <p:spPr>
            <a:xfrm>
              <a:off x="-8953350" y="6236900"/>
              <a:ext cx="324600" cy="256100"/>
            </a:xfrm>
            <a:custGeom>
              <a:avLst/>
              <a:gdLst/>
              <a:ahLst/>
              <a:cxnLst/>
              <a:rect l="l" t="t" r="r" b="b"/>
              <a:pathLst>
                <a:path w="12984" h="10244" extrusionOk="0">
                  <a:moveTo>
                    <a:pt x="3230" y="1"/>
                  </a:moveTo>
                  <a:lnTo>
                    <a:pt x="1" y="1534"/>
                  </a:lnTo>
                  <a:lnTo>
                    <a:pt x="4274" y="6981"/>
                  </a:lnTo>
                  <a:lnTo>
                    <a:pt x="3132" y="9591"/>
                  </a:lnTo>
                  <a:lnTo>
                    <a:pt x="4045" y="10243"/>
                  </a:lnTo>
                  <a:lnTo>
                    <a:pt x="6003" y="7308"/>
                  </a:lnTo>
                  <a:lnTo>
                    <a:pt x="12983" y="6459"/>
                  </a:lnTo>
                  <a:lnTo>
                    <a:pt x="11874" y="3589"/>
                  </a:lnTo>
                  <a:lnTo>
                    <a:pt x="5089" y="6949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9"/>
            <p:cNvSpPr/>
            <p:nvPr/>
          </p:nvSpPr>
          <p:spPr>
            <a:xfrm>
              <a:off x="-8709525" y="6343725"/>
              <a:ext cx="36725" cy="62825"/>
            </a:xfrm>
            <a:custGeom>
              <a:avLst/>
              <a:gdLst/>
              <a:ahLst/>
              <a:cxnLst/>
              <a:rect l="l" t="t" r="r" b="b"/>
              <a:pathLst>
                <a:path w="1469" h="2513" extrusionOk="0">
                  <a:moveTo>
                    <a:pt x="327" y="1"/>
                  </a:moveTo>
                  <a:lnTo>
                    <a:pt x="1" y="131"/>
                  </a:lnTo>
                  <a:lnTo>
                    <a:pt x="1143" y="2513"/>
                  </a:lnTo>
                  <a:lnTo>
                    <a:pt x="1469" y="2350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9"/>
            <p:cNvSpPr/>
            <p:nvPr/>
          </p:nvSpPr>
          <p:spPr>
            <a:xfrm>
              <a:off x="-8689950" y="6337200"/>
              <a:ext cx="38350" cy="66900"/>
            </a:xfrm>
            <a:custGeom>
              <a:avLst/>
              <a:gdLst/>
              <a:ahLst/>
              <a:cxnLst/>
              <a:rect l="l" t="t" r="r" b="b"/>
              <a:pathLst>
                <a:path w="1534" h="2676" extrusionOk="0">
                  <a:moveTo>
                    <a:pt x="392" y="1"/>
                  </a:moveTo>
                  <a:lnTo>
                    <a:pt x="1" y="164"/>
                  </a:lnTo>
                  <a:lnTo>
                    <a:pt x="1175" y="2676"/>
                  </a:lnTo>
                  <a:lnTo>
                    <a:pt x="1534" y="2513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9"/>
            <p:cNvSpPr/>
            <p:nvPr/>
          </p:nvSpPr>
          <p:spPr>
            <a:xfrm>
              <a:off x="-8923175" y="6281750"/>
              <a:ext cx="66075" cy="36725"/>
            </a:xfrm>
            <a:custGeom>
              <a:avLst/>
              <a:gdLst/>
              <a:ahLst/>
              <a:cxnLst/>
              <a:rect l="l" t="t" r="r" b="b"/>
              <a:pathLst>
                <a:path w="2643" h="1469" extrusionOk="0">
                  <a:moveTo>
                    <a:pt x="2480" y="1"/>
                  </a:moveTo>
                  <a:lnTo>
                    <a:pt x="0" y="1143"/>
                  </a:lnTo>
                  <a:lnTo>
                    <a:pt x="164" y="1469"/>
                  </a:lnTo>
                  <a:lnTo>
                    <a:pt x="2643" y="360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9"/>
            <p:cNvSpPr/>
            <p:nvPr/>
          </p:nvSpPr>
          <p:spPr>
            <a:xfrm>
              <a:off x="-8935400" y="6258100"/>
              <a:ext cx="71775" cy="47325"/>
            </a:xfrm>
            <a:custGeom>
              <a:avLst/>
              <a:gdLst/>
              <a:ahLst/>
              <a:cxnLst/>
              <a:rect l="l" t="t" r="r" b="b"/>
              <a:pathLst>
                <a:path w="2871" h="1893" extrusionOk="0">
                  <a:moveTo>
                    <a:pt x="2675" y="1"/>
                  </a:moveTo>
                  <a:lnTo>
                    <a:pt x="0" y="1534"/>
                  </a:lnTo>
                  <a:lnTo>
                    <a:pt x="196" y="1893"/>
                  </a:lnTo>
                  <a:lnTo>
                    <a:pt x="2871" y="360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9"/>
            <p:cNvSpPr/>
            <p:nvPr/>
          </p:nvSpPr>
          <p:spPr>
            <a:xfrm>
              <a:off x="-8993300" y="6413875"/>
              <a:ext cx="194100" cy="208650"/>
            </a:xfrm>
            <a:custGeom>
              <a:avLst/>
              <a:gdLst/>
              <a:ahLst/>
              <a:cxnLst/>
              <a:rect l="l" t="t" r="r" b="b"/>
              <a:pathLst>
                <a:path w="7764" h="8346" extrusionOk="0">
                  <a:moveTo>
                    <a:pt x="3686" y="0"/>
                  </a:moveTo>
                  <a:cubicBezTo>
                    <a:pt x="3686" y="0"/>
                    <a:pt x="0" y="2936"/>
                    <a:pt x="1077" y="6426"/>
                  </a:cubicBezTo>
                  <a:cubicBezTo>
                    <a:pt x="1480" y="7788"/>
                    <a:pt x="2430" y="8346"/>
                    <a:pt x="3460" y="8346"/>
                  </a:cubicBezTo>
                  <a:cubicBezTo>
                    <a:pt x="5094" y="8346"/>
                    <a:pt x="6931" y="6942"/>
                    <a:pt x="7111" y="5122"/>
                  </a:cubicBezTo>
                  <a:lnTo>
                    <a:pt x="7764" y="1729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9"/>
            <p:cNvSpPr/>
            <p:nvPr/>
          </p:nvSpPr>
          <p:spPr>
            <a:xfrm>
              <a:off x="-8846525" y="6439575"/>
              <a:ext cx="93800" cy="146000"/>
            </a:xfrm>
            <a:custGeom>
              <a:avLst/>
              <a:gdLst/>
              <a:ahLst/>
              <a:cxnLst/>
              <a:rect l="l" t="t" r="r" b="b"/>
              <a:pathLst>
                <a:path w="3752" h="5840" extrusionOk="0">
                  <a:moveTo>
                    <a:pt x="2869" y="0"/>
                  </a:moveTo>
                  <a:cubicBezTo>
                    <a:pt x="2220" y="0"/>
                    <a:pt x="1327" y="1009"/>
                    <a:pt x="718" y="2430"/>
                  </a:cubicBezTo>
                  <a:cubicBezTo>
                    <a:pt x="1" y="3996"/>
                    <a:pt x="1" y="5529"/>
                    <a:pt x="653" y="5790"/>
                  </a:cubicBezTo>
                  <a:cubicBezTo>
                    <a:pt x="727" y="5823"/>
                    <a:pt x="807" y="5839"/>
                    <a:pt x="891" y="5839"/>
                  </a:cubicBezTo>
                  <a:cubicBezTo>
                    <a:pt x="1545" y="5839"/>
                    <a:pt x="2460" y="4858"/>
                    <a:pt x="3067" y="3441"/>
                  </a:cubicBezTo>
                  <a:cubicBezTo>
                    <a:pt x="3752" y="1843"/>
                    <a:pt x="3752" y="310"/>
                    <a:pt x="3100" y="49"/>
                  </a:cubicBezTo>
                  <a:cubicBezTo>
                    <a:pt x="3027" y="16"/>
                    <a:pt x="2950" y="0"/>
                    <a:pt x="2869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9"/>
            <p:cNvSpPr/>
            <p:nvPr/>
          </p:nvSpPr>
          <p:spPr>
            <a:xfrm>
              <a:off x="-8966400" y="6555775"/>
              <a:ext cx="125625" cy="44050"/>
            </a:xfrm>
            <a:custGeom>
              <a:avLst/>
              <a:gdLst/>
              <a:ahLst/>
              <a:cxnLst/>
              <a:rect l="l" t="t" r="r" b="b"/>
              <a:pathLst>
                <a:path w="5025" h="1762" extrusionOk="0">
                  <a:moveTo>
                    <a:pt x="131" y="0"/>
                  </a:moveTo>
                  <a:lnTo>
                    <a:pt x="1" y="424"/>
                  </a:lnTo>
                  <a:lnTo>
                    <a:pt x="4894" y="1762"/>
                  </a:lnTo>
                  <a:lnTo>
                    <a:pt x="5024" y="130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9"/>
            <p:cNvSpPr/>
            <p:nvPr/>
          </p:nvSpPr>
          <p:spPr>
            <a:xfrm>
              <a:off x="-8962325" y="6498675"/>
              <a:ext cx="135400" cy="63650"/>
            </a:xfrm>
            <a:custGeom>
              <a:avLst/>
              <a:gdLst/>
              <a:ahLst/>
              <a:cxnLst/>
              <a:rect l="l" t="t" r="r" b="b"/>
              <a:pathLst>
                <a:path w="5416" h="2546" extrusionOk="0">
                  <a:moveTo>
                    <a:pt x="164" y="1"/>
                  </a:moveTo>
                  <a:lnTo>
                    <a:pt x="1" y="425"/>
                  </a:lnTo>
                  <a:lnTo>
                    <a:pt x="5253" y="2545"/>
                  </a:lnTo>
                  <a:lnTo>
                    <a:pt x="5416" y="2121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9"/>
            <p:cNvSpPr/>
            <p:nvPr/>
          </p:nvSpPr>
          <p:spPr>
            <a:xfrm>
              <a:off x="-8934600" y="6456275"/>
              <a:ext cx="119900" cy="61175"/>
            </a:xfrm>
            <a:custGeom>
              <a:avLst/>
              <a:gdLst/>
              <a:ahLst/>
              <a:cxnLst/>
              <a:rect l="l" t="t" r="r" b="b"/>
              <a:pathLst>
                <a:path w="4796" h="2447" extrusionOk="0">
                  <a:moveTo>
                    <a:pt x="164" y="0"/>
                  </a:moveTo>
                  <a:lnTo>
                    <a:pt x="1" y="425"/>
                  </a:lnTo>
                  <a:lnTo>
                    <a:pt x="4633" y="2447"/>
                  </a:lnTo>
                  <a:lnTo>
                    <a:pt x="4796" y="202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9"/>
            <p:cNvSpPr/>
            <p:nvPr/>
          </p:nvSpPr>
          <p:spPr>
            <a:xfrm>
              <a:off x="-8212875" y="6677200"/>
              <a:ext cx="183500" cy="236500"/>
            </a:xfrm>
            <a:custGeom>
              <a:avLst/>
              <a:gdLst/>
              <a:ahLst/>
              <a:cxnLst/>
              <a:rect l="l" t="t" r="r" b="b"/>
              <a:pathLst>
                <a:path w="7340" h="9460" extrusionOk="0">
                  <a:moveTo>
                    <a:pt x="3821" y="0"/>
                  </a:moveTo>
                  <a:cubicBezTo>
                    <a:pt x="3798" y="0"/>
                    <a:pt x="3775" y="1"/>
                    <a:pt x="3752" y="3"/>
                  </a:cubicBezTo>
                  <a:cubicBezTo>
                    <a:pt x="2969" y="101"/>
                    <a:pt x="2871" y="917"/>
                    <a:pt x="2936" y="1439"/>
                  </a:cubicBezTo>
                  <a:cubicBezTo>
                    <a:pt x="2876" y="1436"/>
                    <a:pt x="2815" y="1434"/>
                    <a:pt x="2755" y="1434"/>
                  </a:cubicBezTo>
                  <a:cubicBezTo>
                    <a:pt x="2159" y="1434"/>
                    <a:pt x="1557" y="1591"/>
                    <a:pt x="1142" y="2124"/>
                  </a:cubicBezTo>
                  <a:cubicBezTo>
                    <a:pt x="0" y="3592"/>
                    <a:pt x="718" y="7408"/>
                    <a:pt x="3165" y="8941"/>
                  </a:cubicBezTo>
                  <a:cubicBezTo>
                    <a:pt x="3710" y="9298"/>
                    <a:pt x="4233" y="9460"/>
                    <a:pt x="4702" y="9460"/>
                  </a:cubicBezTo>
                  <a:cubicBezTo>
                    <a:pt x="6338" y="9460"/>
                    <a:pt x="7324" y="7496"/>
                    <a:pt x="6361" y="4962"/>
                  </a:cubicBezTo>
                  <a:lnTo>
                    <a:pt x="7340" y="4342"/>
                  </a:lnTo>
                  <a:lnTo>
                    <a:pt x="7340" y="2417"/>
                  </a:lnTo>
                  <a:lnTo>
                    <a:pt x="5578" y="2254"/>
                  </a:lnTo>
                  <a:cubicBezTo>
                    <a:pt x="5578" y="2254"/>
                    <a:pt x="4921" y="0"/>
                    <a:pt x="3821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9"/>
            <p:cNvSpPr/>
            <p:nvPr/>
          </p:nvSpPr>
          <p:spPr>
            <a:xfrm>
              <a:off x="-8140300" y="6709075"/>
              <a:ext cx="41625" cy="17150"/>
            </a:xfrm>
            <a:custGeom>
              <a:avLst/>
              <a:gdLst/>
              <a:ahLst/>
              <a:cxnLst/>
              <a:rect l="l" t="t" r="r" b="b"/>
              <a:pathLst>
                <a:path w="1665" h="686" extrusionOk="0">
                  <a:moveTo>
                    <a:pt x="66" y="1"/>
                  </a:moveTo>
                  <a:lnTo>
                    <a:pt x="1" y="359"/>
                  </a:lnTo>
                  <a:lnTo>
                    <a:pt x="1599" y="686"/>
                  </a:lnTo>
                  <a:lnTo>
                    <a:pt x="1664" y="327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9"/>
            <p:cNvSpPr/>
            <p:nvPr/>
          </p:nvSpPr>
          <p:spPr>
            <a:xfrm>
              <a:off x="-8168025" y="6722125"/>
              <a:ext cx="110925" cy="146000"/>
            </a:xfrm>
            <a:custGeom>
              <a:avLst/>
              <a:gdLst/>
              <a:ahLst/>
              <a:cxnLst/>
              <a:rect l="l" t="t" r="r" b="b"/>
              <a:pathLst>
                <a:path w="4437" h="5840" extrusionOk="0">
                  <a:moveTo>
                    <a:pt x="359" y="1"/>
                  </a:moveTo>
                  <a:cubicBezTo>
                    <a:pt x="359" y="98"/>
                    <a:pt x="0" y="2382"/>
                    <a:pt x="1240" y="4078"/>
                  </a:cubicBezTo>
                  <a:cubicBezTo>
                    <a:pt x="1958" y="5057"/>
                    <a:pt x="3001" y="5644"/>
                    <a:pt x="4404" y="5840"/>
                  </a:cubicBezTo>
                  <a:lnTo>
                    <a:pt x="4437" y="5481"/>
                  </a:lnTo>
                  <a:cubicBezTo>
                    <a:pt x="3132" y="5285"/>
                    <a:pt x="2186" y="4730"/>
                    <a:pt x="1534" y="3882"/>
                  </a:cubicBezTo>
                  <a:cubicBezTo>
                    <a:pt x="392" y="2284"/>
                    <a:pt x="718" y="131"/>
                    <a:pt x="718" y="98"/>
                  </a:cubicBezTo>
                  <a:lnTo>
                    <a:pt x="3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9"/>
            <p:cNvSpPr/>
            <p:nvPr/>
          </p:nvSpPr>
          <p:spPr>
            <a:xfrm>
              <a:off x="-8199025" y="6760450"/>
              <a:ext cx="44875" cy="31025"/>
            </a:xfrm>
            <a:custGeom>
              <a:avLst/>
              <a:gdLst/>
              <a:ahLst/>
              <a:cxnLst/>
              <a:rect l="l" t="t" r="r" b="b"/>
              <a:pathLst>
                <a:path w="1795" h="1241" extrusionOk="0">
                  <a:moveTo>
                    <a:pt x="1632" y="1"/>
                  </a:moveTo>
                  <a:lnTo>
                    <a:pt x="1" y="914"/>
                  </a:lnTo>
                  <a:lnTo>
                    <a:pt x="164" y="1240"/>
                  </a:lnTo>
                  <a:lnTo>
                    <a:pt x="1795" y="327"/>
                  </a:lnTo>
                  <a:lnTo>
                    <a:pt x="16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9"/>
            <p:cNvSpPr/>
            <p:nvPr/>
          </p:nvSpPr>
          <p:spPr>
            <a:xfrm>
              <a:off x="-8175375" y="6812650"/>
              <a:ext cx="45700" cy="44875"/>
            </a:xfrm>
            <a:custGeom>
              <a:avLst/>
              <a:gdLst/>
              <a:ahLst/>
              <a:cxnLst/>
              <a:rect l="l" t="t" r="r" b="b"/>
              <a:pathLst>
                <a:path w="1828" h="1795" extrusionOk="0">
                  <a:moveTo>
                    <a:pt x="1567" y="0"/>
                  </a:moveTo>
                  <a:lnTo>
                    <a:pt x="1" y="1533"/>
                  </a:lnTo>
                  <a:lnTo>
                    <a:pt x="229" y="1794"/>
                  </a:lnTo>
                  <a:lnTo>
                    <a:pt x="1828" y="261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9"/>
            <p:cNvSpPr/>
            <p:nvPr/>
          </p:nvSpPr>
          <p:spPr>
            <a:xfrm>
              <a:off x="-8125625" y="6848525"/>
              <a:ext cx="31025" cy="52225"/>
            </a:xfrm>
            <a:custGeom>
              <a:avLst/>
              <a:gdLst/>
              <a:ahLst/>
              <a:cxnLst/>
              <a:rect l="l" t="t" r="r" b="b"/>
              <a:pathLst>
                <a:path w="1241" h="2089" extrusionOk="0">
                  <a:moveTo>
                    <a:pt x="881" y="1"/>
                  </a:moveTo>
                  <a:lnTo>
                    <a:pt x="1" y="1958"/>
                  </a:lnTo>
                  <a:lnTo>
                    <a:pt x="327" y="2088"/>
                  </a:lnTo>
                  <a:lnTo>
                    <a:pt x="1240" y="13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9"/>
            <p:cNvSpPr/>
            <p:nvPr/>
          </p:nvSpPr>
          <p:spPr>
            <a:xfrm>
              <a:off x="-8060375" y="6536200"/>
              <a:ext cx="293825" cy="284700"/>
            </a:xfrm>
            <a:custGeom>
              <a:avLst/>
              <a:gdLst/>
              <a:ahLst/>
              <a:cxnLst/>
              <a:rect l="l" t="t" r="r" b="b"/>
              <a:pathLst>
                <a:path w="11753" h="11388" extrusionOk="0">
                  <a:moveTo>
                    <a:pt x="2806" y="0"/>
                  </a:moveTo>
                  <a:lnTo>
                    <a:pt x="1272" y="555"/>
                  </a:lnTo>
                  <a:lnTo>
                    <a:pt x="4600" y="7372"/>
                  </a:lnTo>
                  <a:lnTo>
                    <a:pt x="0" y="7503"/>
                  </a:lnTo>
                  <a:lnTo>
                    <a:pt x="751" y="10765"/>
                  </a:lnTo>
                  <a:lnTo>
                    <a:pt x="2479" y="9949"/>
                  </a:lnTo>
                  <a:cubicBezTo>
                    <a:pt x="4089" y="10900"/>
                    <a:pt x="5895" y="11387"/>
                    <a:pt x="7455" y="11387"/>
                  </a:cubicBezTo>
                  <a:cubicBezTo>
                    <a:pt x="9910" y="11387"/>
                    <a:pt x="11753" y="10179"/>
                    <a:pt x="11254" y="7666"/>
                  </a:cubicBezTo>
                  <a:cubicBezTo>
                    <a:pt x="10471" y="3523"/>
                    <a:pt x="2806" y="0"/>
                    <a:pt x="28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9"/>
            <p:cNvSpPr/>
            <p:nvPr/>
          </p:nvSpPr>
          <p:spPr>
            <a:xfrm>
              <a:off x="-8040800" y="6764525"/>
              <a:ext cx="39975" cy="26125"/>
            </a:xfrm>
            <a:custGeom>
              <a:avLst/>
              <a:gdLst/>
              <a:ahLst/>
              <a:cxnLst/>
              <a:rect l="l" t="t" r="r" b="b"/>
              <a:pathLst>
                <a:path w="1599" h="1045" extrusionOk="0">
                  <a:moveTo>
                    <a:pt x="1435" y="1"/>
                  </a:moveTo>
                  <a:lnTo>
                    <a:pt x="0" y="751"/>
                  </a:lnTo>
                  <a:lnTo>
                    <a:pt x="196" y="1045"/>
                  </a:lnTo>
                  <a:lnTo>
                    <a:pt x="1599" y="327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9"/>
            <p:cNvSpPr/>
            <p:nvPr/>
          </p:nvSpPr>
          <p:spPr>
            <a:xfrm>
              <a:off x="-8051400" y="6747400"/>
              <a:ext cx="44875" cy="22875"/>
            </a:xfrm>
            <a:custGeom>
              <a:avLst/>
              <a:gdLst/>
              <a:ahLst/>
              <a:cxnLst/>
              <a:rect l="l" t="t" r="r" b="b"/>
              <a:pathLst>
                <a:path w="1795" h="915" extrusionOk="0">
                  <a:moveTo>
                    <a:pt x="1664" y="1"/>
                  </a:moveTo>
                  <a:lnTo>
                    <a:pt x="0" y="523"/>
                  </a:lnTo>
                  <a:lnTo>
                    <a:pt x="131" y="914"/>
                  </a:lnTo>
                  <a:lnTo>
                    <a:pt x="1794" y="392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9"/>
            <p:cNvSpPr/>
            <p:nvPr/>
          </p:nvSpPr>
          <p:spPr>
            <a:xfrm>
              <a:off x="-8049775" y="6733550"/>
              <a:ext cx="39175" cy="10625"/>
            </a:xfrm>
            <a:custGeom>
              <a:avLst/>
              <a:gdLst/>
              <a:ahLst/>
              <a:cxnLst/>
              <a:rect l="l" t="t" r="r" b="b"/>
              <a:pathLst>
                <a:path w="1567" h="425" extrusionOk="0">
                  <a:moveTo>
                    <a:pt x="1533" y="0"/>
                  </a:moveTo>
                  <a:lnTo>
                    <a:pt x="0" y="65"/>
                  </a:lnTo>
                  <a:lnTo>
                    <a:pt x="0" y="424"/>
                  </a:lnTo>
                  <a:lnTo>
                    <a:pt x="1566" y="392"/>
                  </a:lnTo>
                  <a:lnTo>
                    <a:pt x="15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9"/>
            <p:cNvSpPr/>
            <p:nvPr/>
          </p:nvSpPr>
          <p:spPr>
            <a:xfrm>
              <a:off x="-8018800" y="6721300"/>
              <a:ext cx="23675" cy="62025"/>
            </a:xfrm>
            <a:custGeom>
              <a:avLst/>
              <a:gdLst/>
              <a:ahLst/>
              <a:cxnLst/>
              <a:rect l="l" t="t" r="r" b="b"/>
              <a:pathLst>
                <a:path w="947" h="2481" extrusionOk="0">
                  <a:moveTo>
                    <a:pt x="392" y="1"/>
                  </a:moveTo>
                  <a:lnTo>
                    <a:pt x="1" y="99"/>
                  </a:lnTo>
                  <a:lnTo>
                    <a:pt x="555" y="2480"/>
                  </a:lnTo>
                  <a:lnTo>
                    <a:pt x="947" y="2382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9"/>
            <p:cNvSpPr/>
            <p:nvPr/>
          </p:nvSpPr>
          <p:spPr>
            <a:xfrm>
              <a:off x="-8598600" y="5513500"/>
              <a:ext cx="1244475" cy="904475"/>
            </a:xfrm>
            <a:custGeom>
              <a:avLst/>
              <a:gdLst/>
              <a:ahLst/>
              <a:cxnLst/>
              <a:rect l="l" t="t" r="r" b="b"/>
              <a:pathLst>
                <a:path w="49779" h="36179" extrusionOk="0">
                  <a:moveTo>
                    <a:pt x="30160" y="1"/>
                  </a:moveTo>
                  <a:cubicBezTo>
                    <a:pt x="20376" y="1"/>
                    <a:pt x="6855" y="5241"/>
                    <a:pt x="0" y="12594"/>
                  </a:cubicBezTo>
                  <a:lnTo>
                    <a:pt x="3523" y="21760"/>
                  </a:lnTo>
                  <a:lnTo>
                    <a:pt x="36371" y="36178"/>
                  </a:lnTo>
                  <a:lnTo>
                    <a:pt x="43613" y="30568"/>
                  </a:lnTo>
                  <a:cubicBezTo>
                    <a:pt x="45798" y="26066"/>
                    <a:pt x="46418" y="19216"/>
                    <a:pt x="44983" y="13116"/>
                  </a:cubicBezTo>
                  <a:lnTo>
                    <a:pt x="44983" y="13116"/>
                  </a:lnTo>
                  <a:lnTo>
                    <a:pt x="48017" y="15563"/>
                  </a:lnTo>
                  <a:lnTo>
                    <a:pt x="48963" y="13540"/>
                  </a:lnTo>
                  <a:lnTo>
                    <a:pt x="45472" y="12594"/>
                  </a:lnTo>
                  <a:lnTo>
                    <a:pt x="49778" y="12301"/>
                  </a:lnTo>
                  <a:lnTo>
                    <a:pt x="48245" y="6038"/>
                  </a:lnTo>
                  <a:lnTo>
                    <a:pt x="44135" y="10343"/>
                  </a:lnTo>
                  <a:cubicBezTo>
                    <a:pt x="42080" y="4765"/>
                    <a:pt x="38035" y="394"/>
                    <a:pt x="31511" y="36"/>
                  </a:cubicBezTo>
                  <a:cubicBezTo>
                    <a:pt x="31070" y="12"/>
                    <a:pt x="30619" y="1"/>
                    <a:pt x="30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9"/>
            <p:cNvSpPr/>
            <p:nvPr/>
          </p:nvSpPr>
          <p:spPr>
            <a:xfrm>
              <a:off x="-8063650" y="5648125"/>
              <a:ext cx="129700" cy="216950"/>
            </a:xfrm>
            <a:custGeom>
              <a:avLst/>
              <a:gdLst/>
              <a:ahLst/>
              <a:cxnLst/>
              <a:rect l="l" t="t" r="r" b="b"/>
              <a:pathLst>
                <a:path w="5188" h="8678" extrusionOk="0">
                  <a:moveTo>
                    <a:pt x="392" y="0"/>
                  </a:moveTo>
                  <a:lnTo>
                    <a:pt x="1" y="33"/>
                  </a:lnTo>
                  <a:cubicBezTo>
                    <a:pt x="66" y="326"/>
                    <a:pt x="490" y="6916"/>
                    <a:pt x="5057" y="8677"/>
                  </a:cubicBezTo>
                  <a:lnTo>
                    <a:pt x="5187" y="8253"/>
                  </a:lnTo>
                  <a:cubicBezTo>
                    <a:pt x="816" y="6589"/>
                    <a:pt x="392" y="65"/>
                    <a:pt x="3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9"/>
            <p:cNvSpPr/>
            <p:nvPr/>
          </p:nvSpPr>
          <p:spPr>
            <a:xfrm>
              <a:off x="-8029400" y="5674225"/>
              <a:ext cx="477925" cy="226725"/>
            </a:xfrm>
            <a:custGeom>
              <a:avLst/>
              <a:gdLst/>
              <a:ahLst/>
              <a:cxnLst/>
              <a:rect l="l" t="t" r="r" b="b"/>
              <a:pathLst>
                <a:path w="19117" h="9069" extrusionOk="0">
                  <a:moveTo>
                    <a:pt x="327" y="0"/>
                  </a:moveTo>
                  <a:lnTo>
                    <a:pt x="1" y="196"/>
                  </a:lnTo>
                  <a:cubicBezTo>
                    <a:pt x="66" y="294"/>
                    <a:pt x="5285" y="9068"/>
                    <a:pt x="15202" y="9068"/>
                  </a:cubicBezTo>
                  <a:cubicBezTo>
                    <a:pt x="16409" y="9068"/>
                    <a:pt x="17713" y="8905"/>
                    <a:pt x="19116" y="8612"/>
                  </a:cubicBezTo>
                  <a:lnTo>
                    <a:pt x="19018" y="8253"/>
                  </a:lnTo>
                  <a:cubicBezTo>
                    <a:pt x="17682" y="8547"/>
                    <a:pt x="16414" y="8679"/>
                    <a:pt x="15215" y="8679"/>
                  </a:cubicBezTo>
                  <a:cubicBezTo>
                    <a:pt x="5532" y="8679"/>
                    <a:pt x="385" y="116"/>
                    <a:pt x="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9"/>
            <p:cNvSpPr/>
            <p:nvPr/>
          </p:nvSpPr>
          <p:spPr>
            <a:xfrm>
              <a:off x="-8477100" y="5603275"/>
              <a:ext cx="371075" cy="155775"/>
            </a:xfrm>
            <a:custGeom>
              <a:avLst/>
              <a:gdLst/>
              <a:ahLst/>
              <a:cxnLst/>
              <a:rect l="l" t="t" r="r" b="b"/>
              <a:pathLst>
                <a:path w="14843" h="6231" extrusionOk="0">
                  <a:moveTo>
                    <a:pt x="14582" y="0"/>
                  </a:moveTo>
                  <a:cubicBezTo>
                    <a:pt x="9167" y="4632"/>
                    <a:pt x="66" y="5872"/>
                    <a:pt x="1" y="5872"/>
                  </a:cubicBezTo>
                  <a:lnTo>
                    <a:pt x="33" y="6230"/>
                  </a:lnTo>
                  <a:cubicBezTo>
                    <a:pt x="131" y="6230"/>
                    <a:pt x="9297" y="5024"/>
                    <a:pt x="14843" y="294"/>
                  </a:cubicBezTo>
                  <a:lnTo>
                    <a:pt x="14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9"/>
            <p:cNvSpPr/>
            <p:nvPr/>
          </p:nvSpPr>
          <p:spPr>
            <a:xfrm>
              <a:off x="-8269975" y="5653000"/>
              <a:ext cx="128075" cy="89750"/>
            </a:xfrm>
            <a:custGeom>
              <a:avLst/>
              <a:gdLst/>
              <a:ahLst/>
              <a:cxnLst/>
              <a:rect l="l" t="t" r="r" b="b"/>
              <a:pathLst>
                <a:path w="5123" h="3590" extrusionOk="0">
                  <a:moveTo>
                    <a:pt x="4829" y="1"/>
                  </a:moveTo>
                  <a:cubicBezTo>
                    <a:pt x="2256" y="3119"/>
                    <a:pt x="357" y="3231"/>
                    <a:pt x="71" y="3231"/>
                  </a:cubicBezTo>
                  <a:cubicBezTo>
                    <a:pt x="48" y="3231"/>
                    <a:pt x="36" y="3230"/>
                    <a:pt x="34" y="3230"/>
                  </a:cubicBezTo>
                  <a:lnTo>
                    <a:pt x="1" y="3589"/>
                  </a:lnTo>
                  <a:lnTo>
                    <a:pt x="66" y="3589"/>
                  </a:lnTo>
                  <a:cubicBezTo>
                    <a:pt x="523" y="3589"/>
                    <a:pt x="2480" y="3393"/>
                    <a:pt x="5122" y="262"/>
                  </a:cubicBezTo>
                  <a:lnTo>
                    <a:pt x="48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9"/>
            <p:cNvSpPr/>
            <p:nvPr/>
          </p:nvSpPr>
          <p:spPr>
            <a:xfrm>
              <a:off x="-8755175" y="5684825"/>
              <a:ext cx="1376575" cy="828150"/>
            </a:xfrm>
            <a:custGeom>
              <a:avLst/>
              <a:gdLst/>
              <a:ahLst/>
              <a:cxnLst/>
              <a:rect l="l" t="t" r="r" b="b"/>
              <a:pathLst>
                <a:path w="55063" h="33126" extrusionOk="0">
                  <a:moveTo>
                    <a:pt x="24596" y="0"/>
                  </a:moveTo>
                  <a:lnTo>
                    <a:pt x="24596" y="0"/>
                  </a:lnTo>
                  <a:cubicBezTo>
                    <a:pt x="22574" y="2410"/>
                    <a:pt x="19399" y="5902"/>
                    <a:pt x="17509" y="5902"/>
                  </a:cubicBezTo>
                  <a:cubicBezTo>
                    <a:pt x="17173" y="5902"/>
                    <a:pt x="16877" y="5791"/>
                    <a:pt x="16636" y="5545"/>
                  </a:cubicBezTo>
                  <a:cubicBezTo>
                    <a:pt x="16049" y="4926"/>
                    <a:pt x="16962" y="3132"/>
                    <a:pt x="17648" y="1957"/>
                  </a:cubicBezTo>
                  <a:lnTo>
                    <a:pt x="17648" y="1957"/>
                  </a:lnTo>
                  <a:cubicBezTo>
                    <a:pt x="15853" y="3360"/>
                    <a:pt x="13766" y="4339"/>
                    <a:pt x="11645" y="4958"/>
                  </a:cubicBezTo>
                  <a:cubicBezTo>
                    <a:pt x="11125" y="5111"/>
                    <a:pt x="8561" y="5783"/>
                    <a:pt x="6630" y="5783"/>
                  </a:cubicBezTo>
                  <a:cubicBezTo>
                    <a:pt x="6505" y="5783"/>
                    <a:pt x="6382" y="5780"/>
                    <a:pt x="6263" y="5774"/>
                  </a:cubicBezTo>
                  <a:cubicBezTo>
                    <a:pt x="1664" y="10699"/>
                    <a:pt x="0" y="16669"/>
                    <a:pt x="4469" y="22573"/>
                  </a:cubicBezTo>
                  <a:cubicBezTo>
                    <a:pt x="10485" y="30547"/>
                    <a:pt x="19473" y="32624"/>
                    <a:pt x="27206" y="32624"/>
                  </a:cubicBezTo>
                  <a:cubicBezTo>
                    <a:pt x="31970" y="32624"/>
                    <a:pt x="36256" y="31836"/>
                    <a:pt x="39079" y="31152"/>
                  </a:cubicBezTo>
                  <a:lnTo>
                    <a:pt x="39144" y="31185"/>
                  </a:lnTo>
                  <a:cubicBezTo>
                    <a:pt x="40834" y="32415"/>
                    <a:pt x="43423" y="33126"/>
                    <a:pt x="45973" y="33126"/>
                  </a:cubicBezTo>
                  <a:cubicBezTo>
                    <a:pt x="48494" y="33126"/>
                    <a:pt x="50978" y="32431"/>
                    <a:pt x="52518" y="30858"/>
                  </a:cubicBezTo>
                  <a:cubicBezTo>
                    <a:pt x="55062" y="28281"/>
                    <a:pt x="52551" y="24987"/>
                    <a:pt x="49843" y="23813"/>
                  </a:cubicBezTo>
                  <a:cubicBezTo>
                    <a:pt x="49680" y="23715"/>
                    <a:pt x="49517" y="23649"/>
                    <a:pt x="49354" y="23584"/>
                  </a:cubicBezTo>
                  <a:cubicBezTo>
                    <a:pt x="48510" y="23312"/>
                    <a:pt x="47626" y="23182"/>
                    <a:pt x="46738" y="23182"/>
                  </a:cubicBezTo>
                  <a:cubicBezTo>
                    <a:pt x="45498" y="23182"/>
                    <a:pt x="44250" y="23435"/>
                    <a:pt x="43091" y="23910"/>
                  </a:cubicBezTo>
                  <a:cubicBezTo>
                    <a:pt x="42895" y="23421"/>
                    <a:pt x="42765" y="22932"/>
                    <a:pt x="42634" y="22573"/>
                  </a:cubicBezTo>
                  <a:cubicBezTo>
                    <a:pt x="41754" y="19507"/>
                    <a:pt x="41656" y="16147"/>
                    <a:pt x="42112" y="12820"/>
                  </a:cubicBezTo>
                  <a:cubicBezTo>
                    <a:pt x="39535" y="12363"/>
                    <a:pt x="37383" y="10830"/>
                    <a:pt x="35654" y="8383"/>
                  </a:cubicBezTo>
                  <a:cubicBezTo>
                    <a:pt x="35425" y="8025"/>
                    <a:pt x="35132" y="7633"/>
                    <a:pt x="34903" y="7176"/>
                  </a:cubicBezTo>
                  <a:cubicBezTo>
                    <a:pt x="34672" y="8541"/>
                    <a:pt x="34185" y="9541"/>
                    <a:pt x="33240" y="9541"/>
                  </a:cubicBezTo>
                  <a:cubicBezTo>
                    <a:pt x="32717" y="9541"/>
                    <a:pt x="32054" y="9235"/>
                    <a:pt x="31217" y="8514"/>
                  </a:cubicBezTo>
                  <a:cubicBezTo>
                    <a:pt x="29880" y="7372"/>
                    <a:pt x="28543" y="5121"/>
                    <a:pt x="27923" y="2936"/>
                  </a:cubicBezTo>
                  <a:cubicBezTo>
                    <a:pt x="27792" y="4306"/>
                    <a:pt x="27368" y="5643"/>
                    <a:pt x="26324" y="5774"/>
                  </a:cubicBezTo>
                  <a:cubicBezTo>
                    <a:pt x="26252" y="5785"/>
                    <a:pt x="26183" y="5791"/>
                    <a:pt x="26116" y="5791"/>
                  </a:cubicBezTo>
                  <a:cubicBezTo>
                    <a:pt x="24451" y="5791"/>
                    <a:pt x="24282" y="2383"/>
                    <a:pt x="24596" y="0"/>
                  </a:cubicBez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9"/>
            <p:cNvSpPr/>
            <p:nvPr/>
          </p:nvSpPr>
          <p:spPr>
            <a:xfrm>
              <a:off x="-8190050" y="6214075"/>
              <a:ext cx="163850" cy="226375"/>
            </a:xfrm>
            <a:custGeom>
              <a:avLst/>
              <a:gdLst/>
              <a:ahLst/>
              <a:cxnLst/>
              <a:rect l="l" t="t" r="r" b="b"/>
              <a:pathLst>
                <a:path w="6554" h="9055" extrusionOk="0">
                  <a:moveTo>
                    <a:pt x="1208" y="0"/>
                  </a:moveTo>
                  <a:lnTo>
                    <a:pt x="1208" y="0"/>
                  </a:lnTo>
                  <a:cubicBezTo>
                    <a:pt x="1599" y="1958"/>
                    <a:pt x="914" y="2838"/>
                    <a:pt x="1" y="3197"/>
                  </a:cubicBezTo>
                  <a:lnTo>
                    <a:pt x="1469" y="8971"/>
                  </a:lnTo>
                  <a:cubicBezTo>
                    <a:pt x="1787" y="9026"/>
                    <a:pt x="2119" y="9055"/>
                    <a:pt x="2453" y="9055"/>
                  </a:cubicBezTo>
                  <a:cubicBezTo>
                    <a:pt x="4477" y="9055"/>
                    <a:pt x="6554" y="8001"/>
                    <a:pt x="5938" y="5481"/>
                  </a:cubicBezTo>
                  <a:cubicBezTo>
                    <a:pt x="5024" y="1827"/>
                    <a:pt x="1208" y="1"/>
                    <a:pt x="1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9"/>
            <p:cNvSpPr/>
            <p:nvPr/>
          </p:nvSpPr>
          <p:spPr>
            <a:xfrm>
              <a:off x="-8252025" y="6206725"/>
              <a:ext cx="225100" cy="238150"/>
            </a:xfrm>
            <a:custGeom>
              <a:avLst/>
              <a:gdLst/>
              <a:ahLst/>
              <a:cxnLst/>
              <a:rect l="l" t="t" r="r" b="b"/>
              <a:pathLst>
                <a:path w="9004" h="9526" extrusionOk="0">
                  <a:moveTo>
                    <a:pt x="3393" y="1"/>
                  </a:moveTo>
                  <a:lnTo>
                    <a:pt x="3491" y="360"/>
                  </a:lnTo>
                  <a:cubicBezTo>
                    <a:pt x="3719" y="1534"/>
                    <a:pt x="3556" y="2447"/>
                    <a:pt x="3034" y="2969"/>
                  </a:cubicBezTo>
                  <a:cubicBezTo>
                    <a:pt x="2527" y="3493"/>
                    <a:pt x="1721" y="3615"/>
                    <a:pt x="1082" y="3615"/>
                  </a:cubicBezTo>
                  <a:cubicBezTo>
                    <a:pt x="527" y="3615"/>
                    <a:pt x="98" y="3524"/>
                    <a:pt x="98" y="3524"/>
                  </a:cubicBezTo>
                  <a:lnTo>
                    <a:pt x="1" y="3915"/>
                  </a:lnTo>
                  <a:cubicBezTo>
                    <a:pt x="43" y="3929"/>
                    <a:pt x="460" y="4011"/>
                    <a:pt x="1010" y="4011"/>
                  </a:cubicBezTo>
                  <a:cubicBezTo>
                    <a:pt x="1726" y="4011"/>
                    <a:pt x="2667" y="3872"/>
                    <a:pt x="3295" y="3263"/>
                  </a:cubicBezTo>
                  <a:cubicBezTo>
                    <a:pt x="3882" y="2676"/>
                    <a:pt x="4078" y="1827"/>
                    <a:pt x="3915" y="686"/>
                  </a:cubicBezTo>
                  <a:lnTo>
                    <a:pt x="3915" y="686"/>
                  </a:lnTo>
                  <a:cubicBezTo>
                    <a:pt x="4861" y="1208"/>
                    <a:pt x="7471" y="2969"/>
                    <a:pt x="8188" y="5872"/>
                  </a:cubicBezTo>
                  <a:cubicBezTo>
                    <a:pt x="8482" y="7014"/>
                    <a:pt x="8156" y="7960"/>
                    <a:pt x="7340" y="8515"/>
                  </a:cubicBezTo>
                  <a:cubicBezTo>
                    <a:pt x="6690" y="8974"/>
                    <a:pt x="5817" y="9180"/>
                    <a:pt x="4960" y="9180"/>
                  </a:cubicBezTo>
                  <a:cubicBezTo>
                    <a:pt x="4053" y="9180"/>
                    <a:pt x="3165" y="8950"/>
                    <a:pt x="2578" y="8547"/>
                  </a:cubicBezTo>
                  <a:lnTo>
                    <a:pt x="2382" y="8873"/>
                  </a:lnTo>
                  <a:cubicBezTo>
                    <a:pt x="3034" y="9297"/>
                    <a:pt x="4013" y="9526"/>
                    <a:pt x="4991" y="9526"/>
                  </a:cubicBezTo>
                  <a:cubicBezTo>
                    <a:pt x="5905" y="9526"/>
                    <a:pt x="6883" y="9297"/>
                    <a:pt x="7634" y="8841"/>
                  </a:cubicBezTo>
                  <a:cubicBezTo>
                    <a:pt x="8286" y="8351"/>
                    <a:pt x="9004" y="7438"/>
                    <a:pt x="8612" y="5775"/>
                  </a:cubicBezTo>
                  <a:cubicBezTo>
                    <a:pt x="7666" y="2088"/>
                    <a:pt x="3915" y="229"/>
                    <a:pt x="3752" y="164"/>
                  </a:cubicBezTo>
                  <a:lnTo>
                    <a:pt x="33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9"/>
            <p:cNvSpPr/>
            <p:nvPr/>
          </p:nvSpPr>
          <p:spPr>
            <a:xfrm>
              <a:off x="-8177800" y="6307850"/>
              <a:ext cx="120700" cy="40800"/>
            </a:xfrm>
            <a:custGeom>
              <a:avLst/>
              <a:gdLst/>
              <a:ahLst/>
              <a:cxnLst/>
              <a:rect l="l" t="t" r="r" b="b"/>
              <a:pathLst>
                <a:path w="4828" h="1632" extrusionOk="0">
                  <a:moveTo>
                    <a:pt x="4763" y="1"/>
                  </a:moveTo>
                  <a:lnTo>
                    <a:pt x="0" y="1436"/>
                  </a:lnTo>
                  <a:lnTo>
                    <a:pt x="65" y="1632"/>
                  </a:lnTo>
                  <a:lnTo>
                    <a:pt x="4828" y="196"/>
                  </a:lnTo>
                  <a:lnTo>
                    <a:pt x="4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9"/>
            <p:cNvSpPr/>
            <p:nvPr/>
          </p:nvSpPr>
          <p:spPr>
            <a:xfrm>
              <a:off x="-8174550" y="6281750"/>
              <a:ext cx="59550" cy="159050"/>
            </a:xfrm>
            <a:custGeom>
              <a:avLst/>
              <a:gdLst/>
              <a:ahLst/>
              <a:cxnLst/>
              <a:rect l="l" t="t" r="r" b="b"/>
              <a:pathLst>
                <a:path w="2382" h="6362" extrusionOk="0">
                  <a:moveTo>
                    <a:pt x="164" y="1"/>
                  </a:moveTo>
                  <a:lnTo>
                    <a:pt x="1" y="99"/>
                  </a:lnTo>
                  <a:lnTo>
                    <a:pt x="2219" y="6362"/>
                  </a:lnTo>
                  <a:lnTo>
                    <a:pt x="2382" y="6296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9"/>
            <p:cNvSpPr/>
            <p:nvPr/>
          </p:nvSpPr>
          <p:spPr>
            <a:xfrm>
              <a:off x="-8159875" y="6249150"/>
              <a:ext cx="79950" cy="183500"/>
            </a:xfrm>
            <a:custGeom>
              <a:avLst/>
              <a:gdLst/>
              <a:ahLst/>
              <a:cxnLst/>
              <a:rect l="l" t="t" r="r" b="b"/>
              <a:pathLst>
                <a:path w="3198" h="7340" extrusionOk="0">
                  <a:moveTo>
                    <a:pt x="164" y="0"/>
                  </a:moveTo>
                  <a:lnTo>
                    <a:pt x="1" y="98"/>
                  </a:lnTo>
                  <a:lnTo>
                    <a:pt x="3034" y="7339"/>
                  </a:lnTo>
                  <a:lnTo>
                    <a:pt x="3197" y="7274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9"/>
            <p:cNvSpPr/>
            <p:nvPr/>
          </p:nvSpPr>
          <p:spPr>
            <a:xfrm>
              <a:off x="-8123175" y="6238525"/>
              <a:ext cx="66075" cy="181075"/>
            </a:xfrm>
            <a:custGeom>
              <a:avLst/>
              <a:gdLst/>
              <a:ahLst/>
              <a:cxnLst/>
              <a:rect l="l" t="t" r="r" b="b"/>
              <a:pathLst>
                <a:path w="2643" h="7243" extrusionOk="0">
                  <a:moveTo>
                    <a:pt x="164" y="1"/>
                  </a:moveTo>
                  <a:lnTo>
                    <a:pt x="1" y="34"/>
                  </a:lnTo>
                  <a:lnTo>
                    <a:pt x="2447" y="7243"/>
                  </a:lnTo>
                  <a:lnTo>
                    <a:pt x="2643" y="7210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9"/>
            <p:cNvSpPr/>
            <p:nvPr/>
          </p:nvSpPr>
          <p:spPr>
            <a:xfrm>
              <a:off x="-7956000" y="6084400"/>
              <a:ext cx="42425" cy="99525"/>
            </a:xfrm>
            <a:custGeom>
              <a:avLst/>
              <a:gdLst/>
              <a:ahLst/>
              <a:cxnLst/>
              <a:rect l="l" t="t" r="r" b="b"/>
              <a:pathLst>
                <a:path w="1697" h="3981" extrusionOk="0">
                  <a:moveTo>
                    <a:pt x="849" y="1"/>
                  </a:moveTo>
                  <a:cubicBezTo>
                    <a:pt x="359" y="1"/>
                    <a:pt x="1" y="882"/>
                    <a:pt x="1" y="1991"/>
                  </a:cubicBezTo>
                  <a:cubicBezTo>
                    <a:pt x="1" y="3100"/>
                    <a:pt x="359" y="3980"/>
                    <a:pt x="849" y="3980"/>
                  </a:cubicBezTo>
                  <a:cubicBezTo>
                    <a:pt x="1338" y="3980"/>
                    <a:pt x="1697" y="3100"/>
                    <a:pt x="1697" y="1991"/>
                  </a:cubicBezTo>
                  <a:cubicBezTo>
                    <a:pt x="1697" y="882"/>
                    <a:pt x="1338" y="1"/>
                    <a:pt x="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9"/>
            <p:cNvSpPr/>
            <p:nvPr/>
          </p:nvSpPr>
          <p:spPr>
            <a:xfrm>
              <a:off x="-8361300" y="6025000"/>
              <a:ext cx="68525" cy="90275"/>
            </a:xfrm>
            <a:custGeom>
              <a:avLst/>
              <a:gdLst/>
              <a:ahLst/>
              <a:cxnLst/>
              <a:rect l="l" t="t" r="r" b="b"/>
              <a:pathLst>
                <a:path w="2741" h="3611" extrusionOk="0">
                  <a:moveTo>
                    <a:pt x="2128" y="1"/>
                  </a:moveTo>
                  <a:cubicBezTo>
                    <a:pt x="1688" y="1"/>
                    <a:pt x="1061" y="572"/>
                    <a:pt x="620" y="1398"/>
                  </a:cubicBezTo>
                  <a:cubicBezTo>
                    <a:pt x="98" y="2377"/>
                    <a:pt x="1" y="3290"/>
                    <a:pt x="425" y="3551"/>
                  </a:cubicBezTo>
                  <a:cubicBezTo>
                    <a:pt x="485" y="3592"/>
                    <a:pt x="556" y="3611"/>
                    <a:pt x="633" y="3611"/>
                  </a:cubicBezTo>
                  <a:cubicBezTo>
                    <a:pt x="1053" y="3611"/>
                    <a:pt x="1680" y="3040"/>
                    <a:pt x="2121" y="2214"/>
                  </a:cubicBezTo>
                  <a:cubicBezTo>
                    <a:pt x="2675" y="1268"/>
                    <a:pt x="2741" y="289"/>
                    <a:pt x="2349" y="61"/>
                  </a:cubicBezTo>
                  <a:cubicBezTo>
                    <a:pt x="2283" y="20"/>
                    <a:pt x="2209" y="1"/>
                    <a:pt x="2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9"/>
            <p:cNvSpPr/>
            <p:nvPr/>
          </p:nvSpPr>
          <p:spPr>
            <a:xfrm>
              <a:off x="-8032650" y="5988175"/>
              <a:ext cx="183500" cy="100325"/>
            </a:xfrm>
            <a:custGeom>
              <a:avLst/>
              <a:gdLst/>
              <a:ahLst/>
              <a:cxnLst/>
              <a:rect l="l" t="t" r="r" b="b"/>
              <a:pathLst>
                <a:path w="7340" h="4013" extrusionOk="0">
                  <a:moveTo>
                    <a:pt x="2132" y="0"/>
                  </a:moveTo>
                  <a:cubicBezTo>
                    <a:pt x="1305" y="0"/>
                    <a:pt x="553" y="143"/>
                    <a:pt x="0" y="327"/>
                  </a:cubicBezTo>
                  <a:lnTo>
                    <a:pt x="620" y="2186"/>
                  </a:lnTo>
                  <a:cubicBezTo>
                    <a:pt x="690" y="2158"/>
                    <a:pt x="1339" y="1943"/>
                    <a:pt x="2176" y="1943"/>
                  </a:cubicBezTo>
                  <a:cubicBezTo>
                    <a:pt x="3285" y="1943"/>
                    <a:pt x="4723" y="2321"/>
                    <a:pt x="5578" y="4013"/>
                  </a:cubicBezTo>
                  <a:lnTo>
                    <a:pt x="7340" y="3100"/>
                  </a:lnTo>
                  <a:cubicBezTo>
                    <a:pt x="6109" y="682"/>
                    <a:pt x="3940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9"/>
            <p:cNvSpPr/>
            <p:nvPr/>
          </p:nvSpPr>
          <p:spPr>
            <a:xfrm>
              <a:off x="-8428175" y="5930475"/>
              <a:ext cx="172925" cy="72400"/>
            </a:xfrm>
            <a:custGeom>
              <a:avLst/>
              <a:gdLst/>
              <a:ahLst/>
              <a:cxnLst/>
              <a:rect l="l" t="t" r="r" b="b"/>
              <a:pathLst>
                <a:path w="6917" h="2896" extrusionOk="0">
                  <a:moveTo>
                    <a:pt x="3592" y="0"/>
                  </a:moveTo>
                  <a:cubicBezTo>
                    <a:pt x="1890" y="0"/>
                    <a:pt x="599" y="913"/>
                    <a:pt x="1" y="1656"/>
                  </a:cubicBezTo>
                  <a:lnTo>
                    <a:pt x="1501" y="2896"/>
                  </a:lnTo>
                  <a:cubicBezTo>
                    <a:pt x="1610" y="2765"/>
                    <a:pt x="2361" y="1934"/>
                    <a:pt x="3617" y="1934"/>
                  </a:cubicBezTo>
                  <a:cubicBezTo>
                    <a:pt x="4239" y="1934"/>
                    <a:pt x="4986" y="2138"/>
                    <a:pt x="5840" y="2733"/>
                  </a:cubicBezTo>
                  <a:lnTo>
                    <a:pt x="6916" y="1134"/>
                  </a:lnTo>
                  <a:cubicBezTo>
                    <a:pt x="5706" y="308"/>
                    <a:pt x="4580" y="0"/>
                    <a:pt x="35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9"/>
            <p:cNvSpPr/>
            <p:nvPr/>
          </p:nvSpPr>
          <p:spPr>
            <a:xfrm>
              <a:off x="-8806550" y="5701125"/>
              <a:ext cx="619800" cy="628775"/>
            </a:xfrm>
            <a:custGeom>
              <a:avLst/>
              <a:gdLst/>
              <a:ahLst/>
              <a:cxnLst/>
              <a:rect l="l" t="t" r="r" b="b"/>
              <a:pathLst>
                <a:path w="24792" h="25151" extrusionOk="0">
                  <a:moveTo>
                    <a:pt x="14353" y="751"/>
                  </a:moveTo>
                  <a:cubicBezTo>
                    <a:pt x="16147" y="751"/>
                    <a:pt x="17811" y="1305"/>
                    <a:pt x="19213" y="2186"/>
                  </a:cubicBezTo>
                  <a:cubicBezTo>
                    <a:pt x="23650" y="5383"/>
                    <a:pt x="23943" y="12592"/>
                    <a:pt x="19898" y="18268"/>
                  </a:cubicBezTo>
                  <a:cubicBezTo>
                    <a:pt x="17256" y="22019"/>
                    <a:pt x="13211" y="24335"/>
                    <a:pt x="9329" y="24335"/>
                  </a:cubicBezTo>
                  <a:cubicBezTo>
                    <a:pt x="7535" y="24335"/>
                    <a:pt x="5872" y="23846"/>
                    <a:pt x="4534" y="22867"/>
                  </a:cubicBezTo>
                  <a:cubicBezTo>
                    <a:pt x="2381" y="21366"/>
                    <a:pt x="1142" y="18855"/>
                    <a:pt x="979" y="15854"/>
                  </a:cubicBezTo>
                  <a:cubicBezTo>
                    <a:pt x="816" y="12787"/>
                    <a:pt x="1827" y="9623"/>
                    <a:pt x="3784" y="6851"/>
                  </a:cubicBezTo>
                  <a:cubicBezTo>
                    <a:pt x="6459" y="3099"/>
                    <a:pt x="10471" y="751"/>
                    <a:pt x="14353" y="751"/>
                  </a:cubicBezTo>
                  <a:close/>
                  <a:moveTo>
                    <a:pt x="14353" y="0"/>
                  </a:moveTo>
                  <a:cubicBezTo>
                    <a:pt x="10243" y="0"/>
                    <a:pt x="5970" y="2447"/>
                    <a:pt x="3132" y="6394"/>
                  </a:cubicBezTo>
                  <a:cubicBezTo>
                    <a:pt x="1077" y="9297"/>
                    <a:pt x="0" y="12690"/>
                    <a:pt x="163" y="15886"/>
                  </a:cubicBezTo>
                  <a:cubicBezTo>
                    <a:pt x="326" y="19148"/>
                    <a:pt x="1729" y="21856"/>
                    <a:pt x="4045" y="23519"/>
                  </a:cubicBezTo>
                  <a:cubicBezTo>
                    <a:pt x="5513" y="24596"/>
                    <a:pt x="7340" y="25150"/>
                    <a:pt x="9297" y="25150"/>
                  </a:cubicBezTo>
                  <a:cubicBezTo>
                    <a:pt x="13407" y="25150"/>
                    <a:pt x="17713" y="22704"/>
                    <a:pt x="20518" y="18757"/>
                  </a:cubicBezTo>
                  <a:cubicBezTo>
                    <a:pt x="24791" y="12722"/>
                    <a:pt x="24400" y="5057"/>
                    <a:pt x="19605" y="1631"/>
                  </a:cubicBezTo>
                  <a:cubicBezTo>
                    <a:pt x="18137" y="555"/>
                    <a:pt x="16310" y="0"/>
                    <a:pt x="143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9"/>
            <p:cNvSpPr/>
            <p:nvPr/>
          </p:nvSpPr>
          <p:spPr>
            <a:xfrm>
              <a:off x="-8309100" y="5787575"/>
              <a:ext cx="643450" cy="645900"/>
            </a:xfrm>
            <a:custGeom>
              <a:avLst/>
              <a:gdLst/>
              <a:ahLst/>
              <a:cxnLst/>
              <a:rect l="l" t="t" r="r" b="b"/>
              <a:pathLst>
                <a:path w="25738" h="25836" extrusionOk="0">
                  <a:moveTo>
                    <a:pt x="14973" y="816"/>
                  </a:moveTo>
                  <a:cubicBezTo>
                    <a:pt x="16278" y="816"/>
                    <a:pt x="17550" y="1109"/>
                    <a:pt x="18626" y="1664"/>
                  </a:cubicBezTo>
                  <a:cubicBezTo>
                    <a:pt x="23487" y="4176"/>
                    <a:pt x="24824" y="11254"/>
                    <a:pt x="21660" y="17452"/>
                  </a:cubicBezTo>
                  <a:cubicBezTo>
                    <a:pt x="19279" y="22116"/>
                    <a:pt x="15005" y="25085"/>
                    <a:pt x="10765" y="25085"/>
                  </a:cubicBezTo>
                  <a:cubicBezTo>
                    <a:pt x="9460" y="25085"/>
                    <a:pt x="8253" y="24791"/>
                    <a:pt x="7111" y="24237"/>
                  </a:cubicBezTo>
                  <a:cubicBezTo>
                    <a:pt x="2251" y="21725"/>
                    <a:pt x="914" y="14646"/>
                    <a:pt x="4078" y="8449"/>
                  </a:cubicBezTo>
                  <a:cubicBezTo>
                    <a:pt x="6459" y="3784"/>
                    <a:pt x="10732" y="816"/>
                    <a:pt x="14973" y="816"/>
                  </a:cubicBezTo>
                  <a:close/>
                  <a:moveTo>
                    <a:pt x="14973" y="0"/>
                  </a:moveTo>
                  <a:cubicBezTo>
                    <a:pt x="10439" y="0"/>
                    <a:pt x="5904" y="3132"/>
                    <a:pt x="3393" y="8025"/>
                  </a:cubicBezTo>
                  <a:cubicBezTo>
                    <a:pt x="0" y="14646"/>
                    <a:pt x="1501" y="22182"/>
                    <a:pt x="6720" y="24889"/>
                  </a:cubicBezTo>
                  <a:cubicBezTo>
                    <a:pt x="7959" y="25542"/>
                    <a:pt x="9330" y="25835"/>
                    <a:pt x="10765" y="25835"/>
                  </a:cubicBezTo>
                  <a:cubicBezTo>
                    <a:pt x="15299" y="25835"/>
                    <a:pt x="19833" y="22704"/>
                    <a:pt x="22345" y="17811"/>
                  </a:cubicBezTo>
                  <a:cubicBezTo>
                    <a:pt x="25737" y="11221"/>
                    <a:pt x="24237" y="3686"/>
                    <a:pt x="19018" y="979"/>
                  </a:cubicBezTo>
                  <a:cubicBezTo>
                    <a:pt x="17778" y="326"/>
                    <a:pt x="16408" y="0"/>
                    <a:pt x="14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9"/>
            <p:cNvSpPr/>
            <p:nvPr/>
          </p:nvSpPr>
          <p:spPr>
            <a:xfrm>
              <a:off x="-7753750" y="6179825"/>
              <a:ext cx="284625" cy="150075"/>
            </a:xfrm>
            <a:custGeom>
              <a:avLst/>
              <a:gdLst/>
              <a:ahLst/>
              <a:cxnLst/>
              <a:rect l="l" t="t" r="r" b="b"/>
              <a:pathLst>
                <a:path w="11385" h="6003" extrusionOk="0">
                  <a:moveTo>
                    <a:pt x="490" y="0"/>
                  </a:moveTo>
                  <a:lnTo>
                    <a:pt x="0" y="1892"/>
                  </a:lnTo>
                  <a:lnTo>
                    <a:pt x="10569" y="6002"/>
                  </a:lnTo>
                  <a:lnTo>
                    <a:pt x="11385" y="2871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9"/>
            <p:cNvSpPr/>
            <p:nvPr/>
          </p:nvSpPr>
          <p:spPr>
            <a:xfrm>
              <a:off x="-8392950" y="6130075"/>
              <a:ext cx="123825" cy="106625"/>
            </a:xfrm>
            <a:custGeom>
              <a:avLst/>
              <a:gdLst/>
              <a:ahLst/>
              <a:cxnLst/>
              <a:rect l="l" t="t" r="r" b="b"/>
              <a:pathLst>
                <a:path w="4953" h="4265" extrusionOk="0">
                  <a:moveTo>
                    <a:pt x="4953" y="1"/>
                  </a:moveTo>
                  <a:lnTo>
                    <a:pt x="4039" y="2121"/>
                  </a:lnTo>
                  <a:cubicBezTo>
                    <a:pt x="4039" y="2121"/>
                    <a:pt x="3186" y="344"/>
                    <a:pt x="2026" y="344"/>
                  </a:cubicBezTo>
                  <a:cubicBezTo>
                    <a:pt x="1824" y="344"/>
                    <a:pt x="1614" y="397"/>
                    <a:pt x="1397" y="522"/>
                  </a:cubicBezTo>
                  <a:cubicBezTo>
                    <a:pt x="1" y="1360"/>
                    <a:pt x="966" y="4265"/>
                    <a:pt x="3900" y="4265"/>
                  </a:cubicBezTo>
                  <a:cubicBezTo>
                    <a:pt x="4050" y="4265"/>
                    <a:pt x="4205" y="4257"/>
                    <a:pt x="4365" y="4241"/>
                  </a:cubicBezTo>
                  <a:lnTo>
                    <a:pt x="4953" y="1"/>
                  </a:lnTo>
                  <a:close/>
                </a:path>
              </a:pathLst>
            </a:custGeom>
            <a:solidFill>
              <a:srgbClr val="D65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9"/>
            <p:cNvSpPr/>
            <p:nvPr/>
          </p:nvSpPr>
          <p:spPr>
            <a:xfrm>
              <a:off x="-8382500" y="6129250"/>
              <a:ext cx="118275" cy="113400"/>
            </a:xfrm>
            <a:custGeom>
              <a:avLst/>
              <a:gdLst/>
              <a:ahLst/>
              <a:cxnLst/>
              <a:rect l="l" t="t" r="r" b="b"/>
              <a:pathLst>
                <a:path w="4731" h="4536" extrusionOk="0">
                  <a:moveTo>
                    <a:pt x="4372" y="1"/>
                  </a:moveTo>
                  <a:lnTo>
                    <a:pt x="3621" y="1697"/>
                  </a:lnTo>
                  <a:cubicBezTo>
                    <a:pt x="3360" y="1273"/>
                    <a:pt x="2773" y="490"/>
                    <a:pt x="2055" y="229"/>
                  </a:cubicBezTo>
                  <a:cubicBezTo>
                    <a:pt x="1933" y="188"/>
                    <a:pt x="1810" y="170"/>
                    <a:pt x="1688" y="170"/>
                  </a:cubicBezTo>
                  <a:cubicBezTo>
                    <a:pt x="1422" y="170"/>
                    <a:pt x="1160" y="258"/>
                    <a:pt x="914" y="392"/>
                  </a:cubicBezTo>
                  <a:cubicBezTo>
                    <a:pt x="261" y="816"/>
                    <a:pt x="0" y="1567"/>
                    <a:pt x="294" y="2447"/>
                  </a:cubicBezTo>
                  <a:cubicBezTo>
                    <a:pt x="620" y="3491"/>
                    <a:pt x="1762" y="4535"/>
                    <a:pt x="3556" y="4535"/>
                  </a:cubicBezTo>
                  <a:cubicBezTo>
                    <a:pt x="3686" y="4535"/>
                    <a:pt x="3850" y="4535"/>
                    <a:pt x="3947" y="4470"/>
                  </a:cubicBezTo>
                  <a:lnTo>
                    <a:pt x="3915" y="4111"/>
                  </a:lnTo>
                  <a:cubicBezTo>
                    <a:pt x="3776" y="4123"/>
                    <a:pt x="3640" y="4129"/>
                    <a:pt x="3509" y="4129"/>
                  </a:cubicBezTo>
                  <a:cubicBezTo>
                    <a:pt x="1919" y="4129"/>
                    <a:pt x="922" y="3251"/>
                    <a:pt x="620" y="2317"/>
                  </a:cubicBezTo>
                  <a:cubicBezTo>
                    <a:pt x="425" y="1665"/>
                    <a:pt x="588" y="1045"/>
                    <a:pt x="1077" y="751"/>
                  </a:cubicBezTo>
                  <a:cubicBezTo>
                    <a:pt x="1251" y="664"/>
                    <a:pt x="1439" y="606"/>
                    <a:pt x="1633" y="606"/>
                  </a:cubicBezTo>
                  <a:cubicBezTo>
                    <a:pt x="1729" y="606"/>
                    <a:pt x="1827" y="621"/>
                    <a:pt x="1925" y="653"/>
                  </a:cubicBezTo>
                  <a:cubicBezTo>
                    <a:pt x="2806" y="947"/>
                    <a:pt x="3458" y="2284"/>
                    <a:pt x="3458" y="2284"/>
                  </a:cubicBezTo>
                  <a:lnTo>
                    <a:pt x="3686" y="2643"/>
                  </a:lnTo>
                  <a:lnTo>
                    <a:pt x="4730" y="164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9"/>
            <p:cNvSpPr/>
            <p:nvPr/>
          </p:nvSpPr>
          <p:spPr>
            <a:xfrm>
              <a:off x="-7669750" y="6370450"/>
              <a:ext cx="172075" cy="83400"/>
            </a:xfrm>
            <a:custGeom>
              <a:avLst/>
              <a:gdLst/>
              <a:ahLst/>
              <a:cxnLst/>
              <a:rect l="l" t="t" r="r" b="b"/>
              <a:pathLst>
                <a:path w="6883" h="3336" extrusionOk="0">
                  <a:moveTo>
                    <a:pt x="3890" y="0"/>
                  </a:moveTo>
                  <a:cubicBezTo>
                    <a:pt x="1794" y="0"/>
                    <a:pt x="55" y="1557"/>
                    <a:pt x="0" y="1639"/>
                  </a:cubicBezTo>
                  <a:lnTo>
                    <a:pt x="229" y="1933"/>
                  </a:lnTo>
                  <a:cubicBezTo>
                    <a:pt x="229" y="1933"/>
                    <a:pt x="852" y="1545"/>
                    <a:pt x="1409" y="1545"/>
                  </a:cubicBezTo>
                  <a:cubicBezTo>
                    <a:pt x="1626" y="1545"/>
                    <a:pt x="1834" y="1605"/>
                    <a:pt x="1990" y="1770"/>
                  </a:cubicBezTo>
                  <a:cubicBezTo>
                    <a:pt x="2512" y="2324"/>
                    <a:pt x="1860" y="3009"/>
                    <a:pt x="1827" y="3075"/>
                  </a:cubicBezTo>
                  <a:lnTo>
                    <a:pt x="2120" y="3336"/>
                  </a:lnTo>
                  <a:cubicBezTo>
                    <a:pt x="2479" y="2977"/>
                    <a:pt x="2936" y="2129"/>
                    <a:pt x="2251" y="1476"/>
                  </a:cubicBezTo>
                  <a:cubicBezTo>
                    <a:pt x="1990" y="1183"/>
                    <a:pt x="1631" y="1150"/>
                    <a:pt x="1305" y="1150"/>
                  </a:cubicBezTo>
                  <a:cubicBezTo>
                    <a:pt x="1967" y="758"/>
                    <a:pt x="2905" y="347"/>
                    <a:pt x="3912" y="347"/>
                  </a:cubicBezTo>
                  <a:cubicBezTo>
                    <a:pt x="4245" y="347"/>
                    <a:pt x="4585" y="392"/>
                    <a:pt x="4926" y="498"/>
                  </a:cubicBezTo>
                  <a:cubicBezTo>
                    <a:pt x="5611" y="693"/>
                    <a:pt x="6035" y="1020"/>
                    <a:pt x="6198" y="1476"/>
                  </a:cubicBezTo>
                  <a:cubicBezTo>
                    <a:pt x="6426" y="2161"/>
                    <a:pt x="5904" y="2912"/>
                    <a:pt x="5904" y="2912"/>
                  </a:cubicBezTo>
                  <a:lnTo>
                    <a:pt x="6231" y="3140"/>
                  </a:lnTo>
                  <a:cubicBezTo>
                    <a:pt x="6263" y="3107"/>
                    <a:pt x="6883" y="2259"/>
                    <a:pt x="6589" y="1378"/>
                  </a:cubicBezTo>
                  <a:cubicBezTo>
                    <a:pt x="6394" y="824"/>
                    <a:pt x="5872" y="400"/>
                    <a:pt x="5056" y="171"/>
                  </a:cubicBezTo>
                  <a:cubicBezTo>
                    <a:pt x="4661" y="51"/>
                    <a:pt x="4270" y="0"/>
                    <a:pt x="3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7515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velopment of Thinking Skills for Pre-K by Slidesgo">
  <a:themeElements>
    <a:clrScheme name="Simple Light">
      <a:dk1>
        <a:srgbClr val="F0D7F0"/>
      </a:dk1>
      <a:lt1>
        <a:srgbClr val="131E41"/>
      </a:lt1>
      <a:dk2>
        <a:srgbClr val="FFFCF8"/>
      </a:dk2>
      <a:lt2>
        <a:srgbClr val="EEE5D9"/>
      </a:lt2>
      <a:accent1>
        <a:srgbClr val="FF9702"/>
      </a:accent1>
      <a:accent2>
        <a:srgbClr val="FF5F96"/>
      </a:accent2>
      <a:accent3>
        <a:srgbClr val="94279D"/>
      </a:accent3>
      <a:accent4>
        <a:srgbClr val="76CDCE"/>
      </a:accent4>
      <a:accent5>
        <a:srgbClr val="0AA8B5"/>
      </a:accent5>
      <a:accent6>
        <a:srgbClr val="4B5AF6"/>
      </a:accent6>
      <a:hlink>
        <a:srgbClr val="131E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364</Words>
  <Application>Microsoft Office PowerPoint</Application>
  <PresentationFormat>Presentación en pantalla (16:9)</PresentationFormat>
  <Paragraphs>92</Paragraphs>
  <Slides>33</Slides>
  <Notes>33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9" baseType="lpstr">
      <vt:lpstr>Alexandria</vt:lpstr>
      <vt:lpstr>Nunito Medium</vt:lpstr>
      <vt:lpstr>Wingdings</vt:lpstr>
      <vt:lpstr>Alfa Slab One</vt:lpstr>
      <vt:lpstr>Arial</vt:lpstr>
      <vt:lpstr>Development of Thinking Skills for Pre-K by Slidesgo</vt:lpstr>
      <vt:lpstr>CONECTORES EN INGLES</vt:lpstr>
      <vt:lpstr>¿POR QUÉ SON IMPORTANTES?</vt:lpstr>
      <vt:lpstr>Conozcámoslos</vt:lpstr>
      <vt:lpstr>“AND”</vt:lpstr>
      <vt:lpstr>EXAMPLES</vt:lpstr>
      <vt:lpstr>“BUT”</vt:lpstr>
      <vt:lpstr>EXAMPLES</vt:lpstr>
      <vt:lpstr>“OR”</vt:lpstr>
      <vt:lpstr>EXAMPLES</vt:lpstr>
      <vt:lpstr>“SO”</vt:lpstr>
      <vt:lpstr>EXAMPLES</vt:lpstr>
      <vt:lpstr>“BECAUSE”</vt:lpstr>
      <vt:lpstr>EXAMPLES</vt:lpstr>
      <vt:lpstr>“ALSO”</vt:lpstr>
      <vt:lpstr>EXAMPLES</vt:lpstr>
      <vt:lpstr>“HOWEVER”</vt:lpstr>
      <vt:lpstr>EXAMPLES</vt:lpstr>
      <vt:lpstr>“IF”</vt:lpstr>
      <vt:lpstr>EXAMPLES</vt:lpstr>
      <vt:lpstr>“THEN”</vt:lpstr>
      <vt:lpstr>EXAMPLES</vt:lpstr>
      <vt:lpstr>“BEFORE”</vt:lpstr>
      <vt:lpstr>EXAMPLES</vt:lpstr>
      <vt:lpstr>“AFTER”</vt:lpstr>
      <vt:lpstr>EXAMPLES</vt:lpstr>
      <vt:lpstr>“WHILE”</vt:lpstr>
      <vt:lpstr>EXAMPLES</vt:lpstr>
      <vt:lpstr>“WHEN”</vt:lpstr>
      <vt:lpstr>EXAMPLES</vt:lpstr>
      <vt:lpstr>Expresiones nativas con “but”</vt:lpstr>
      <vt:lpstr>“but” tambien funciona como condicion!</vt:lpstr>
      <vt:lpstr>EXAMPLES</vt:lpstr>
      <vt:lpstr>En esos casos, “but” se convierte en: “menos esto o eso”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CONECTORES EN INGLES</dc:title>
  <cp:lastModifiedBy>david</cp:lastModifiedBy>
  <cp:revision>5</cp:revision>
  <dcterms:modified xsi:type="dcterms:W3CDTF">2023-07-28T06:18:04Z</dcterms:modified>
</cp:coreProperties>
</file>