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80" r:id="rId18"/>
    <p:sldId id="273" r:id="rId19"/>
    <p:sldId id="272" r:id="rId20"/>
    <p:sldId id="279" r:id="rId21"/>
    <p:sldId id="274" r:id="rId22"/>
    <p:sldId id="276" r:id="rId23"/>
    <p:sldId id="277" r:id="rId24"/>
    <p:sldId id="281" r:id="rId25"/>
    <p:sldId id="278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09300-8D89-4BED-82A9-5F8E0A25546B}" v="47" dt="2025-01-19T13:10:0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Florian" userId="7bc1a253d487f5bb" providerId="LiveId" clId="{D0709300-8D89-4BED-82A9-5F8E0A25546B}"/>
    <pc:docChg chg="undo custSel addSld delSld modSld addMainMaster delMainMaster">
      <pc:chgData name="David Florian" userId="7bc1a253d487f5bb" providerId="LiveId" clId="{D0709300-8D89-4BED-82A9-5F8E0A25546B}" dt="2025-01-19T13:36:48.629" v="7597" actId="1076"/>
      <pc:docMkLst>
        <pc:docMk/>
      </pc:docMkLst>
      <pc:sldChg chg="addSp delSp modSp new mod setBg modClrScheme addAnim setClrOvrMap chgLayout">
        <pc:chgData name="David Florian" userId="7bc1a253d487f5bb" providerId="LiveId" clId="{D0709300-8D89-4BED-82A9-5F8E0A25546B}" dt="2025-01-19T10:34:10.895" v="176" actId="1076"/>
        <pc:sldMkLst>
          <pc:docMk/>
          <pc:sldMk cId="4159484582" sldId="256"/>
        </pc:sldMkLst>
        <pc:spChg chg="mod ord">
          <ac:chgData name="David Florian" userId="7bc1a253d487f5bb" providerId="LiveId" clId="{D0709300-8D89-4BED-82A9-5F8E0A25546B}" dt="2025-01-19T10:34:10.895" v="176" actId="1076"/>
          <ac:spMkLst>
            <pc:docMk/>
            <pc:sldMk cId="4159484582" sldId="256"/>
            <ac:spMk id="2" creationId="{399F8D88-FB2C-79EF-6039-775999D0CE10}"/>
          </ac:spMkLst>
        </pc:spChg>
        <pc:spChg chg="mod ord">
          <ac:chgData name="David Florian" userId="7bc1a253d487f5bb" providerId="LiveId" clId="{D0709300-8D89-4BED-82A9-5F8E0A25546B}" dt="2025-01-19T10:33:49.992" v="172" actId="2711"/>
          <ac:spMkLst>
            <pc:docMk/>
            <pc:sldMk cId="4159484582" sldId="256"/>
            <ac:spMk id="3" creationId="{DA8AB910-6E1C-2463-5F22-EC23318C044A}"/>
          </ac:spMkLst>
        </pc:spChg>
        <pc:spChg chg="add mod">
          <ac:chgData name="David Florian" userId="7bc1a253d487f5bb" providerId="LiveId" clId="{D0709300-8D89-4BED-82A9-5F8E0A25546B}" dt="2025-01-19T10:33:54.190" v="173" actId="2711"/>
          <ac:spMkLst>
            <pc:docMk/>
            <pc:sldMk cId="4159484582" sldId="256"/>
            <ac:spMk id="5" creationId="{BA6100E4-D080-E838-2098-C6446B95ABDA}"/>
          </ac:spMkLst>
        </pc:spChg>
        <pc:spChg chg="add del">
          <ac:chgData name="David Florian" userId="7bc1a253d487f5bb" providerId="LiveId" clId="{D0709300-8D89-4BED-82A9-5F8E0A25546B}" dt="2025-01-19T10:31:01.865" v="61" actId="26606"/>
          <ac:spMkLst>
            <pc:docMk/>
            <pc:sldMk cId="4159484582" sldId="256"/>
            <ac:spMk id="9" creationId="{AC8EEB0F-BA72-49AC-956F-331B60FDE79E}"/>
          </ac:spMkLst>
        </pc:spChg>
        <pc:spChg chg="add del">
          <ac:chgData name="David Florian" userId="7bc1a253d487f5bb" providerId="LiveId" clId="{D0709300-8D89-4BED-82A9-5F8E0A25546B}" dt="2025-01-19T10:31:01.834" v="60" actId="26606"/>
          <ac:spMkLst>
            <pc:docMk/>
            <pc:sldMk cId="4159484582" sldId="256"/>
            <ac:spMk id="19" creationId="{6F40FBDA-CEB1-40F0-9AB9-BD9C402D70FE}"/>
          </ac:spMkLst>
        </pc:spChg>
        <pc:spChg chg="add del">
          <ac:chgData name="David Florian" userId="7bc1a253d487f5bb" providerId="LiveId" clId="{D0709300-8D89-4BED-82A9-5F8E0A25546B}" dt="2025-01-19T10:31:01.834" v="60" actId="26606"/>
          <ac:spMkLst>
            <pc:docMk/>
            <pc:sldMk cId="4159484582" sldId="256"/>
            <ac:spMk id="21" creationId="{0344D4FE-ABEF-4230-9E4E-AD5782FC78AC}"/>
          </ac:spMkLst>
        </pc:spChg>
        <pc:spChg chg="add del">
          <ac:chgData name="David Florian" userId="7bc1a253d487f5bb" providerId="LiveId" clId="{D0709300-8D89-4BED-82A9-5F8E0A25546B}" dt="2025-01-19T10:31:01.834" v="60" actId="26606"/>
          <ac:spMkLst>
            <pc:docMk/>
            <pc:sldMk cId="4159484582" sldId="256"/>
            <ac:spMk id="23" creationId="{9325F979-D3F9-4926-81B7-7ACCB31A501B}"/>
          </ac:spMkLst>
        </pc:spChg>
        <pc:spChg chg="add del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25" creationId="{B80FCB87-A9C2-6E51-36D5-4E44C40F55DA}"/>
          </ac:spMkLst>
        </pc:spChg>
        <pc:spChg chg="add del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26" creationId="{025EC668-E747-D464-223E-1129F9A6DDEE}"/>
          </ac:spMkLst>
        </pc:spChg>
        <pc:spChg chg="add del">
          <ac:chgData name="David Florian" userId="7bc1a253d487f5bb" providerId="LiveId" clId="{D0709300-8D89-4BED-82A9-5F8E0A25546B}" dt="2025-01-19T10:32:18.690" v="117" actId="26606"/>
          <ac:spMkLst>
            <pc:docMk/>
            <pc:sldMk cId="4159484582" sldId="256"/>
            <ac:spMk id="31" creationId="{33E93247-6229-44AB-A550-739E971E690B}"/>
          </ac:spMkLst>
        </pc:spChg>
        <pc:spChg chg="add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35" creationId="{479F0FB3-8461-462D-84A2-53106FBF4E5B}"/>
          </ac:spMkLst>
        </pc:spChg>
        <pc:spChg chg="add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36" creationId="{0DBF1ABE-8590-450D-BB49-BDDCCF3EEA9E}"/>
          </ac:spMkLst>
        </pc:spChg>
        <pc:spChg chg="add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37" creationId="{11E3C311-4E8A-45D9-97BF-07F5FD346974}"/>
          </ac:spMkLst>
        </pc:spChg>
        <pc:spChg chg="add">
          <ac:chgData name="David Florian" userId="7bc1a253d487f5bb" providerId="LiveId" clId="{D0709300-8D89-4BED-82A9-5F8E0A25546B}" dt="2025-01-19T10:32:18.723" v="118" actId="26606"/>
          <ac:spMkLst>
            <pc:docMk/>
            <pc:sldMk cId="4159484582" sldId="256"/>
            <ac:spMk id="38" creationId="{C7D887A3-61AD-4674-BC53-8DFA8CF7B410}"/>
          </ac:spMkLst>
        </pc:spChg>
        <pc:grpChg chg="add del">
          <ac:chgData name="David Florian" userId="7bc1a253d487f5bb" providerId="LiveId" clId="{D0709300-8D89-4BED-82A9-5F8E0A25546B}" dt="2025-01-19T10:31:01.865" v="61" actId="26606"/>
          <ac:grpSpMkLst>
            <pc:docMk/>
            <pc:sldMk cId="4159484582" sldId="256"/>
            <ac:grpSpMk id="11" creationId="{FB8CE58F-407C-497E-B723-21FD8C6D35E4}"/>
          </ac:grpSpMkLst>
        </pc:grpChg>
        <pc:picChg chg="add mod">
          <ac:chgData name="David Florian" userId="7bc1a253d487f5bb" providerId="LiveId" clId="{D0709300-8D89-4BED-82A9-5F8E0A25546B}" dt="2025-01-19T10:32:18.723" v="118" actId="26606"/>
          <ac:picMkLst>
            <pc:docMk/>
            <pc:sldMk cId="4159484582" sldId="256"/>
            <ac:picMk id="4" creationId="{96507297-4AA2-EDB1-5838-B38DC8064988}"/>
          </ac:picMkLst>
        </pc:picChg>
        <pc:cxnChg chg="add del">
          <ac:chgData name="David Florian" userId="7bc1a253d487f5bb" providerId="LiveId" clId="{D0709300-8D89-4BED-82A9-5F8E0A25546B}" dt="2025-01-19T10:32:18.690" v="117" actId="26606"/>
          <ac:cxnSpMkLst>
            <pc:docMk/>
            <pc:sldMk cId="4159484582" sldId="256"/>
            <ac:cxnSpMk id="33" creationId="{EE2E603F-4A95-4FE8-BB06-211DFD75DBEF}"/>
          </ac:cxnSpMkLst>
        </pc:cxnChg>
      </pc:sldChg>
      <pc:sldChg chg="addSp modSp new mod setBg">
        <pc:chgData name="David Florian" userId="7bc1a253d487f5bb" providerId="LiveId" clId="{D0709300-8D89-4BED-82A9-5F8E0A25546B}" dt="2025-01-19T11:19:40.274" v="3067" actId="20577"/>
        <pc:sldMkLst>
          <pc:docMk/>
          <pc:sldMk cId="3374572686" sldId="257"/>
        </pc:sldMkLst>
        <pc:spChg chg="mod">
          <ac:chgData name="David Florian" userId="7bc1a253d487f5bb" providerId="LiveId" clId="{D0709300-8D89-4BED-82A9-5F8E0A25546B}" dt="2025-01-19T10:42:37.965" v="289" actId="2711"/>
          <ac:spMkLst>
            <pc:docMk/>
            <pc:sldMk cId="3374572686" sldId="257"/>
            <ac:spMk id="2" creationId="{1D1F3DD1-D79C-9401-BC2B-973E9B5FECBD}"/>
          </ac:spMkLst>
        </pc:spChg>
        <pc:spChg chg="mod">
          <ac:chgData name="David Florian" userId="7bc1a253d487f5bb" providerId="LiveId" clId="{D0709300-8D89-4BED-82A9-5F8E0A25546B}" dt="2025-01-19T11:19:40.274" v="3067" actId="20577"/>
          <ac:spMkLst>
            <pc:docMk/>
            <pc:sldMk cId="3374572686" sldId="257"/>
            <ac:spMk id="3" creationId="{3D396AE7-3718-34CC-5CFE-3D348E4F894B}"/>
          </ac:spMkLst>
        </pc:spChg>
        <pc:spChg chg="add">
          <ac:chgData name="David Florian" userId="7bc1a253d487f5bb" providerId="LiveId" clId="{D0709300-8D89-4BED-82A9-5F8E0A25546B}" dt="2025-01-19T10:38:29.550" v="265" actId="26606"/>
          <ac:spMkLst>
            <pc:docMk/>
            <pc:sldMk cId="3374572686" sldId="257"/>
            <ac:spMk id="8" creationId="{593B4D24-F4A8-4141-A20A-E0575D199633}"/>
          </ac:spMkLst>
        </pc:spChg>
        <pc:grpChg chg="add">
          <ac:chgData name="David Florian" userId="7bc1a253d487f5bb" providerId="LiveId" clId="{D0709300-8D89-4BED-82A9-5F8E0A25546B}" dt="2025-01-19T10:38:29.550" v="265" actId="26606"/>
          <ac:grpSpMkLst>
            <pc:docMk/>
            <pc:sldMk cId="3374572686" sldId="257"/>
            <ac:grpSpMk id="10" creationId="{6CCEEF8A-4A3A-4B35-AA57-D804767F5AD9}"/>
          </ac:grpSpMkLst>
        </pc:grpChg>
      </pc:sldChg>
      <pc:sldChg chg="addSp delSp modSp new mod modTransition setBg">
        <pc:chgData name="David Florian" userId="7bc1a253d487f5bb" providerId="LiveId" clId="{D0709300-8D89-4BED-82A9-5F8E0A25546B}" dt="2025-01-19T10:43:38.541" v="298" actId="1440"/>
        <pc:sldMkLst>
          <pc:docMk/>
          <pc:sldMk cId="1685621932" sldId="258"/>
        </pc:sldMkLst>
        <pc:spChg chg="mod">
          <ac:chgData name="David Florian" userId="7bc1a253d487f5bb" providerId="LiveId" clId="{D0709300-8D89-4BED-82A9-5F8E0A25546B}" dt="2025-01-19T10:43:18.685" v="295" actId="2711"/>
          <ac:spMkLst>
            <pc:docMk/>
            <pc:sldMk cId="1685621932" sldId="258"/>
            <ac:spMk id="2" creationId="{E3BE7301-AA84-F226-A919-C981421A48AF}"/>
          </ac:spMkLst>
        </pc:spChg>
        <pc:spChg chg="del">
          <ac:chgData name="David Florian" userId="7bc1a253d487f5bb" providerId="LiveId" clId="{D0709300-8D89-4BED-82A9-5F8E0A25546B}" dt="2025-01-19T10:39:51.988" v="281"/>
          <ac:spMkLst>
            <pc:docMk/>
            <pc:sldMk cId="1685621932" sldId="258"/>
            <ac:spMk id="3" creationId="{16BA3D49-BF0D-5FC2-6FF0-7980948AC5D8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10" creationId="{9B0F7D69-D93C-4C38-A23D-76E000D691CD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14" creationId="{1C6FEC9B-9608-4181-A9E5-A1B80E72021C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18" creationId="{0CA184B6-3482-4F43-87F0-BC765DCFD8A8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20" creationId="{6C869923-8380-4244-9548-802C330638A0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26" creationId="{0DBF1ABE-8590-450D-BB49-BDDCCF3EEA9E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28" creationId="{391F8D69-709A-4575-A393-B4C26481AF3B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30" creationId="{C87A50C4-1191-461A-9E09-C8057F2AF01F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34" creationId="{195EA065-AC5D-431D-927E-87FF05884866}"/>
          </ac:spMkLst>
        </pc:spChg>
        <pc:spChg chg="add">
          <ac:chgData name="David Florian" userId="7bc1a253d487f5bb" providerId="LiveId" clId="{D0709300-8D89-4BED-82A9-5F8E0A25546B}" dt="2025-01-19T10:43:01.088" v="292" actId="26606"/>
          <ac:spMkLst>
            <pc:docMk/>
            <pc:sldMk cId="1685621932" sldId="258"/>
            <ac:spMk id="36" creationId="{46934B3C-D73F-4CD0-95B1-0244D662D1C7}"/>
          </ac:spMkLst>
        </pc:spChg>
        <pc:picChg chg="add mod">
          <ac:chgData name="David Florian" userId="7bc1a253d487f5bb" providerId="LiveId" clId="{D0709300-8D89-4BED-82A9-5F8E0A25546B}" dt="2025-01-19T10:43:38.541" v="298" actId="1440"/>
          <ac:picMkLst>
            <pc:docMk/>
            <pc:sldMk cId="1685621932" sldId="258"/>
            <ac:picMk id="5" creationId="{CE33CA00-7F3F-1866-4A5A-3265A4E4B690}"/>
          </ac:picMkLst>
        </pc:picChg>
      </pc:sldChg>
      <pc:sldChg chg="addSp delSp modSp new mod setBg">
        <pc:chgData name="David Florian" userId="7bc1a253d487f5bb" providerId="LiveId" clId="{D0709300-8D89-4BED-82A9-5F8E0A25546B}" dt="2025-01-19T10:47:35.027" v="333" actId="1440"/>
        <pc:sldMkLst>
          <pc:docMk/>
          <pc:sldMk cId="3319251330" sldId="259"/>
        </pc:sldMkLst>
        <pc:spChg chg="mod">
          <ac:chgData name="David Florian" userId="7bc1a253d487f5bb" providerId="LiveId" clId="{D0709300-8D89-4BED-82A9-5F8E0A25546B}" dt="2025-01-19T10:47:16.491" v="330" actId="255"/>
          <ac:spMkLst>
            <pc:docMk/>
            <pc:sldMk cId="3319251330" sldId="259"/>
            <ac:spMk id="2" creationId="{8DADD803-074C-3382-933A-482EA496F689}"/>
          </ac:spMkLst>
        </pc:spChg>
        <pc:spChg chg="del">
          <ac:chgData name="David Florian" userId="7bc1a253d487f5bb" providerId="LiveId" clId="{D0709300-8D89-4BED-82A9-5F8E0A25546B}" dt="2025-01-19T10:46:49.866" v="322"/>
          <ac:spMkLst>
            <pc:docMk/>
            <pc:sldMk cId="3319251330" sldId="259"/>
            <ac:spMk id="3" creationId="{5740800B-2327-14EF-034F-1651F03ADBA1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10" creationId="{9B0F7D69-D93C-4C38-A23D-76E000D691CD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14" creationId="{1C6FEC9B-9608-4181-A9E5-A1B80E72021C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16" creationId="{AB1564ED-F26F-451D-97D6-A6EC3E83FD55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18" creationId="{0CA184B6-3482-4F43-87F0-BC765DCFD8A8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20" creationId="{6C869923-8380-4244-9548-802C330638A0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22" creationId="{C06255F2-BC67-4DDE-B34E-AC4BA21838CC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24" creationId="{55169443-FCCD-4C0A-8C69-18CD3FA0968D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26" creationId="{0DBF1ABE-8590-450D-BB49-BDDCCF3EEA9E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30" creationId="{C87A50C4-1191-461A-9E09-C8057F2AF01F}"/>
          </ac:spMkLst>
        </pc:spChg>
        <pc:spChg chg="add">
          <ac:chgData name="David Florian" userId="7bc1a253d487f5bb" providerId="LiveId" clId="{D0709300-8D89-4BED-82A9-5F8E0A25546B}" dt="2025-01-19T10:46:56.522" v="325" actId="26606"/>
          <ac:spMkLst>
            <pc:docMk/>
            <pc:sldMk cId="3319251330" sldId="259"/>
            <ac:spMk id="34" creationId="{195EA065-AC5D-431D-927E-87FF05884866}"/>
          </ac:spMkLst>
        </pc:spChg>
        <pc:picChg chg="add mod">
          <ac:chgData name="David Florian" userId="7bc1a253d487f5bb" providerId="LiveId" clId="{D0709300-8D89-4BED-82A9-5F8E0A25546B}" dt="2025-01-19T10:47:35.027" v="333" actId="1440"/>
          <ac:picMkLst>
            <pc:docMk/>
            <pc:sldMk cId="3319251330" sldId="259"/>
            <ac:picMk id="5" creationId="{5608868A-95E7-3EDC-BE4D-816B65C7368C}"/>
          </ac:picMkLst>
        </pc:picChg>
      </pc:sldChg>
      <pc:sldChg chg="addSp modSp new mod setBg">
        <pc:chgData name="David Florian" userId="7bc1a253d487f5bb" providerId="LiveId" clId="{D0709300-8D89-4BED-82A9-5F8E0A25546B}" dt="2025-01-19T12:04:38.716" v="5561" actId="26606"/>
        <pc:sldMkLst>
          <pc:docMk/>
          <pc:sldMk cId="1863819634" sldId="260"/>
        </pc:sldMkLst>
        <pc:spChg chg="mod">
          <ac:chgData name="David Florian" userId="7bc1a253d487f5bb" providerId="LiveId" clId="{D0709300-8D89-4BED-82A9-5F8E0A25546B}" dt="2025-01-19T12:04:38.716" v="5561" actId="26606"/>
          <ac:spMkLst>
            <pc:docMk/>
            <pc:sldMk cId="1863819634" sldId="260"/>
            <ac:spMk id="2" creationId="{EA390620-4F8E-3ABB-D08C-7D4FC338ABBB}"/>
          </ac:spMkLst>
        </pc:spChg>
        <pc:spChg chg="mod">
          <ac:chgData name="David Florian" userId="7bc1a253d487f5bb" providerId="LiveId" clId="{D0709300-8D89-4BED-82A9-5F8E0A25546B}" dt="2025-01-19T12:04:38.716" v="5561" actId="26606"/>
          <ac:spMkLst>
            <pc:docMk/>
            <pc:sldMk cId="1863819634" sldId="260"/>
            <ac:spMk id="3" creationId="{C3081D8D-6054-7D7E-22A1-10ADBC994EA1}"/>
          </ac:spMkLst>
        </pc:spChg>
        <pc:spChg chg="add">
          <ac:chgData name="David Florian" userId="7bc1a253d487f5bb" providerId="LiveId" clId="{D0709300-8D89-4BED-82A9-5F8E0A25546B}" dt="2025-01-19T12:04:38.716" v="5561" actId="26606"/>
          <ac:spMkLst>
            <pc:docMk/>
            <pc:sldMk cId="1863819634" sldId="260"/>
            <ac:spMk id="8" creationId="{C51A08AC-F796-409C-AD97-8B476289EC51}"/>
          </ac:spMkLst>
        </pc:spChg>
        <pc:grpChg chg="add">
          <ac:chgData name="David Florian" userId="7bc1a253d487f5bb" providerId="LiveId" clId="{D0709300-8D89-4BED-82A9-5F8E0A25546B}" dt="2025-01-19T12:04:38.716" v="5561" actId="26606"/>
          <ac:grpSpMkLst>
            <pc:docMk/>
            <pc:sldMk cId="1863819634" sldId="260"/>
            <ac:grpSpMk id="10" creationId="{1E1B312B-4E9A-405C-9CE8-10325438035E}"/>
          </ac:grpSpMkLst>
        </pc:grpChg>
      </pc:sldChg>
      <pc:sldChg chg="addSp delSp modSp new mod setBg">
        <pc:chgData name="David Florian" userId="7bc1a253d487f5bb" providerId="LiveId" clId="{D0709300-8D89-4BED-82A9-5F8E0A25546B}" dt="2025-01-19T12:06:18.689" v="5604" actId="1076"/>
        <pc:sldMkLst>
          <pc:docMk/>
          <pc:sldMk cId="565329083" sldId="261"/>
        </pc:sldMkLst>
        <pc:spChg chg="add del mod">
          <ac:chgData name="David Florian" userId="7bc1a253d487f5bb" providerId="LiveId" clId="{D0709300-8D89-4BED-82A9-5F8E0A25546B}" dt="2025-01-19T11:10:47.023" v="2260" actId="21"/>
          <ac:spMkLst>
            <pc:docMk/>
            <pc:sldMk cId="565329083" sldId="261"/>
            <ac:spMk id="2" creationId="{BFBDC20C-90DA-55A0-1DB1-C6CD66A2982E}"/>
          </ac:spMkLst>
        </pc:spChg>
        <pc:spChg chg="add mod ord">
          <ac:chgData name="David Florian" userId="7bc1a253d487f5bb" providerId="LiveId" clId="{D0709300-8D89-4BED-82A9-5F8E0A25546B}" dt="2025-01-19T12:04:35.993" v="5560" actId="26606"/>
          <ac:spMkLst>
            <pc:docMk/>
            <pc:sldMk cId="565329083" sldId="261"/>
            <ac:spMk id="3" creationId="{E61569D1-7F1A-DA0F-B4EB-54954D5B6AFB}"/>
          </ac:spMkLst>
        </pc:spChg>
        <pc:spChg chg="add mod">
          <ac:chgData name="David Florian" userId="7bc1a253d487f5bb" providerId="LiveId" clId="{D0709300-8D89-4BED-82A9-5F8E0A25546B}" dt="2025-01-19T12:06:18.689" v="5604" actId="1076"/>
          <ac:spMkLst>
            <pc:docMk/>
            <pc:sldMk cId="565329083" sldId="261"/>
            <ac:spMk id="4" creationId="{97725EFC-31D4-0420-473E-BBAB43BAA9CB}"/>
          </ac:spMkLst>
        </pc:spChg>
        <pc:spChg chg="add del">
          <ac:chgData name="David Florian" userId="7bc1a253d487f5bb" providerId="LiveId" clId="{D0709300-8D89-4BED-82A9-5F8E0A25546B}" dt="2025-01-19T12:06:11.340" v="5603" actId="26606"/>
          <ac:spMkLst>
            <pc:docMk/>
            <pc:sldMk cId="565329083" sldId="261"/>
            <ac:spMk id="11" creationId="{C51A08AC-F796-409C-AD97-8B476289EC51}"/>
          </ac:spMkLst>
        </pc:spChg>
        <pc:spChg chg="add del">
          <ac:chgData name="David Florian" userId="7bc1a253d487f5bb" providerId="LiveId" clId="{D0709300-8D89-4BED-82A9-5F8E0A25546B}" dt="2025-01-19T12:06:09.594" v="5600" actId="26606"/>
          <ac:spMkLst>
            <pc:docMk/>
            <pc:sldMk cId="565329083" sldId="261"/>
            <ac:spMk id="24" creationId="{C51A08AC-F796-409C-AD97-8B476289EC51}"/>
          </ac:spMkLst>
        </pc:spChg>
        <pc:spChg chg="add del">
          <ac:chgData name="David Florian" userId="7bc1a253d487f5bb" providerId="LiveId" clId="{D0709300-8D89-4BED-82A9-5F8E0A25546B}" dt="2025-01-19T12:06:11.285" v="5602" actId="26606"/>
          <ac:spMkLst>
            <pc:docMk/>
            <pc:sldMk cId="565329083" sldId="261"/>
            <ac:spMk id="33" creationId="{593B4D24-F4A8-4141-A20A-E0575D199633}"/>
          </ac:spMkLst>
        </pc:spChg>
        <pc:spChg chg="add">
          <ac:chgData name="David Florian" userId="7bc1a253d487f5bb" providerId="LiveId" clId="{D0709300-8D89-4BED-82A9-5F8E0A25546B}" dt="2025-01-19T12:06:11.340" v="5603" actId="26606"/>
          <ac:spMkLst>
            <pc:docMk/>
            <pc:sldMk cId="565329083" sldId="261"/>
            <ac:spMk id="41" creationId="{C51A08AC-F796-409C-AD97-8B476289EC51}"/>
          </ac:spMkLst>
        </pc:spChg>
        <pc:grpChg chg="add del">
          <ac:chgData name="David Florian" userId="7bc1a253d487f5bb" providerId="LiveId" clId="{D0709300-8D89-4BED-82A9-5F8E0A25546B}" dt="2025-01-19T12:06:11.340" v="5603" actId="26606"/>
          <ac:grpSpMkLst>
            <pc:docMk/>
            <pc:sldMk cId="565329083" sldId="261"/>
            <ac:grpSpMk id="13" creationId="{1E1B312B-4E9A-405C-9CE8-10325438035E}"/>
          </ac:grpSpMkLst>
        </pc:grpChg>
        <pc:grpChg chg="add del">
          <ac:chgData name="David Florian" userId="7bc1a253d487f5bb" providerId="LiveId" clId="{D0709300-8D89-4BED-82A9-5F8E0A25546B}" dt="2025-01-19T12:06:09.594" v="5600" actId="26606"/>
          <ac:grpSpMkLst>
            <pc:docMk/>
            <pc:sldMk cId="565329083" sldId="261"/>
            <ac:grpSpMk id="26" creationId="{1E1B312B-4E9A-405C-9CE8-10325438035E}"/>
          </ac:grpSpMkLst>
        </pc:grpChg>
        <pc:grpChg chg="add del">
          <ac:chgData name="David Florian" userId="7bc1a253d487f5bb" providerId="LiveId" clId="{D0709300-8D89-4BED-82A9-5F8E0A25546B}" dt="2025-01-19T12:06:11.285" v="5602" actId="26606"/>
          <ac:grpSpMkLst>
            <pc:docMk/>
            <pc:sldMk cId="565329083" sldId="261"/>
            <ac:grpSpMk id="34" creationId="{6CCEEF8A-4A3A-4B35-AA57-D804767F5AD9}"/>
          </ac:grpSpMkLst>
        </pc:grpChg>
        <pc:grpChg chg="add">
          <ac:chgData name="David Florian" userId="7bc1a253d487f5bb" providerId="LiveId" clId="{D0709300-8D89-4BED-82A9-5F8E0A25546B}" dt="2025-01-19T12:06:11.340" v="5603" actId="26606"/>
          <ac:grpSpMkLst>
            <pc:docMk/>
            <pc:sldMk cId="565329083" sldId="261"/>
            <ac:grpSpMk id="42" creationId="{1E1B312B-4E9A-405C-9CE8-10325438035E}"/>
          </ac:grpSpMkLst>
        </pc:grpChg>
        <pc:cxnChg chg="add del">
          <ac:chgData name="David Florian" userId="7bc1a253d487f5bb" providerId="LiveId" clId="{D0709300-8D89-4BED-82A9-5F8E0A25546B}" dt="2025-01-19T12:06:11.340" v="5603" actId="26606"/>
          <ac:cxnSpMkLst>
            <pc:docMk/>
            <pc:sldMk cId="565329083" sldId="261"/>
            <ac:cxnSpMk id="9" creationId="{430127AE-B29E-4FDF-99D2-A2F1E7003F74}"/>
          </ac:cxnSpMkLst>
        </pc:cxnChg>
        <pc:cxnChg chg="add del">
          <ac:chgData name="David Florian" userId="7bc1a253d487f5bb" providerId="LiveId" clId="{D0709300-8D89-4BED-82A9-5F8E0A25546B}" dt="2025-01-19T12:06:09.594" v="5600" actId="26606"/>
          <ac:cxnSpMkLst>
            <pc:docMk/>
            <pc:sldMk cId="565329083" sldId="261"/>
            <ac:cxnSpMk id="22" creationId="{430127AE-B29E-4FDF-99D2-A2F1E7003F74}"/>
          </ac:cxnSpMkLst>
        </pc:cxnChg>
        <pc:cxnChg chg="add del">
          <ac:chgData name="David Florian" userId="7bc1a253d487f5bb" providerId="LiveId" clId="{D0709300-8D89-4BED-82A9-5F8E0A25546B}" dt="2025-01-19T12:06:11.285" v="5602" actId="26606"/>
          <ac:cxnSpMkLst>
            <pc:docMk/>
            <pc:sldMk cId="565329083" sldId="261"/>
            <ac:cxnSpMk id="32" creationId="{430127AE-B29E-4FDF-99D2-A2F1E7003F74}"/>
          </ac:cxnSpMkLst>
        </pc:cxnChg>
        <pc:cxnChg chg="add">
          <ac:chgData name="David Florian" userId="7bc1a253d487f5bb" providerId="LiveId" clId="{D0709300-8D89-4BED-82A9-5F8E0A25546B}" dt="2025-01-19T12:06:11.340" v="5603" actId="26606"/>
          <ac:cxnSpMkLst>
            <pc:docMk/>
            <pc:sldMk cId="565329083" sldId="261"/>
            <ac:cxnSpMk id="40" creationId="{430127AE-B29E-4FDF-99D2-A2F1E7003F74}"/>
          </ac:cxnSpMkLst>
        </pc:cxnChg>
      </pc:sldChg>
      <pc:sldChg chg="addSp delSp modSp new mod">
        <pc:chgData name="David Florian" userId="7bc1a253d487f5bb" providerId="LiveId" clId="{D0709300-8D89-4BED-82A9-5F8E0A25546B}" dt="2025-01-19T11:23:04.124" v="3168" actId="122"/>
        <pc:sldMkLst>
          <pc:docMk/>
          <pc:sldMk cId="2981775458" sldId="262"/>
        </pc:sldMkLst>
        <pc:spChg chg="mod">
          <ac:chgData name="David Florian" userId="7bc1a253d487f5bb" providerId="LiveId" clId="{D0709300-8D89-4BED-82A9-5F8E0A25546B}" dt="2025-01-19T11:23:04.124" v="3168" actId="122"/>
          <ac:spMkLst>
            <pc:docMk/>
            <pc:sldMk cId="2981775458" sldId="262"/>
            <ac:spMk id="2" creationId="{63D2553C-E795-A54F-D7A6-8E4EDAEAD673}"/>
          </ac:spMkLst>
        </pc:spChg>
        <pc:spChg chg="del mod">
          <ac:chgData name="David Florian" userId="7bc1a253d487f5bb" providerId="LiveId" clId="{D0709300-8D89-4BED-82A9-5F8E0A25546B}" dt="2025-01-19T11:21:05.923" v="3097"/>
          <ac:spMkLst>
            <pc:docMk/>
            <pc:sldMk cId="2981775458" sldId="262"/>
            <ac:spMk id="3" creationId="{DBF85939-783A-73CF-737F-31A1BA471FAE}"/>
          </ac:spMkLst>
        </pc:spChg>
        <pc:picChg chg="add mod">
          <ac:chgData name="David Florian" userId="7bc1a253d487f5bb" providerId="LiveId" clId="{D0709300-8D89-4BED-82A9-5F8E0A25546B}" dt="2025-01-19T11:21:54.933" v="3136" actId="1440"/>
          <ac:picMkLst>
            <pc:docMk/>
            <pc:sldMk cId="2981775458" sldId="262"/>
            <ac:picMk id="5" creationId="{A1D23301-6776-69D4-7354-FC7696AD9DF1}"/>
          </ac:picMkLst>
        </pc:picChg>
      </pc:sldChg>
      <pc:sldChg chg="addSp delSp modSp new mod">
        <pc:chgData name="David Florian" userId="7bc1a253d487f5bb" providerId="LiveId" clId="{D0709300-8D89-4BED-82A9-5F8E0A25546B}" dt="2025-01-19T11:24:21.450" v="3240" actId="1076"/>
        <pc:sldMkLst>
          <pc:docMk/>
          <pc:sldMk cId="1207645853" sldId="263"/>
        </pc:sldMkLst>
        <pc:spChg chg="mod">
          <ac:chgData name="David Florian" userId="7bc1a253d487f5bb" providerId="LiveId" clId="{D0709300-8D89-4BED-82A9-5F8E0A25546B}" dt="2025-01-19T11:24:21.450" v="3240" actId="1076"/>
          <ac:spMkLst>
            <pc:docMk/>
            <pc:sldMk cId="1207645853" sldId="263"/>
            <ac:spMk id="2" creationId="{524EFC76-0F40-0481-D3C3-8616E50048C7}"/>
          </ac:spMkLst>
        </pc:spChg>
        <pc:spChg chg="del">
          <ac:chgData name="David Florian" userId="7bc1a253d487f5bb" providerId="LiveId" clId="{D0709300-8D89-4BED-82A9-5F8E0A25546B}" dt="2025-01-19T11:23:13.933" v="3169"/>
          <ac:spMkLst>
            <pc:docMk/>
            <pc:sldMk cId="1207645853" sldId="263"/>
            <ac:spMk id="3" creationId="{F8040A46-4767-BE41-16F3-9273769C1258}"/>
          </ac:spMkLst>
        </pc:spChg>
        <pc:picChg chg="add mod">
          <ac:chgData name="David Florian" userId="7bc1a253d487f5bb" providerId="LiveId" clId="{D0709300-8D89-4BED-82A9-5F8E0A25546B}" dt="2025-01-19T11:23:30.403" v="3174" actId="1440"/>
          <ac:picMkLst>
            <pc:docMk/>
            <pc:sldMk cId="1207645853" sldId="263"/>
            <ac:picMk id="5" creationId="{82308962-3764-9751-FF9F-1985069AF96A}"/>
          </ac:picMkLst>
        </pc:picChg>
      </pc:sldChg>
      <pc:sldChg chg="addSp delSp modSp new mod">
        <pc:chgData name="David Florian" userId="7bc1a253d487f5bb" providerId="LiveId" clId="{D0709300-8D89-4BED-82A9-5F8E0A25546B}" dt="2025-01-19T11:24:56.293" v="3247" actId="1440"/>
        <pc:sldMkLst>
          <pc:docMk/>
          <pc:sldMk cId="54210349" sldId="264"/>
        </pc:sldMkLst>
        <pc:spChg chg="mod">
          <ac:chgData name="David Florian" userId="7bc1a253d487f5bb" providerId="LiveId" clId="{D0709300-8D89-4BED-82A9-5F8E0A25546B}" dt="2025-01-19T11:24:26.759" v="3241" actId="1076"/>
          <ac:spMkLst>
            <pc:docMk/>
            <pc:sldMk cId="54210349" sldId="264"/>
            <ac:spMk id="2" creationId="{42D9702E-85C8-EBC5-B375-70AEE0EA0777}"/>
          </ac:spMkLst>
        </pc:spChg>
        <pc:spChg chg="del">
          <ac:chgData name="David Florian" userId="7bc1a253d487f5bb" providerId="LiveId" clId="{D0709300-8D89-4BED-82A9-5F8E0A25546B}" dt="2025-01-19T11:24:34.305" v="3242"/>
          <ac:spMkLst>
            <pc:docMk/>
            <pc:sldMk cId="54210349" sldId="264"/>
            <ac:spMk id="3" creationId="{A01D6D7E-8CA8-F7C9-AEBC-DF1F9F078A1E}"/>
          </ac:spMkLst>
        </pc:spChg>
        <pc:picChg chg="add mod">
          <ac:chgData name="David Florian" userId="7bc1a253d487f5bb" providerId="LiveId" clId="{D0709300-8D89-4BED-82A9-5F8E0A25546B}" dt="2025-01-19T11:24:56.293" v="3247" actId="1440"/>
          <ac:picMkLst>
            <pc:docMk/>
            <pc:sldMk cId="54210349" sldId="264"/>
            <ac:picMk id="5" creationId="{40B8F7B6-1293-3797-06AE-B12DFA8E8E5F}"/>
          </ac:picMkLst>
        </pc:picChg>
      </pc:sldChg>
      <pc:sldChg chg="addSp delSp modSp new mod">
        <pc:chgData name="David Florian" userId="7bc1a253d487f5bb" providerId="LiveId" clId="{D0709300-8D89-4BED-82A9-5F8E0A25546B}" dt="2025-01-19T11:33:40.625" v="3462" actId="20577"/>
        <pc:sldMkLst>
          <pc:docMk/>
          <pc:sldMk cId="4237589066" sldId="265"/>
        </pc:sldMkLst>
        <pc:spChg chg="mod">
          <ac:chgData name="David Florian" userId="7bc1a253d487f5bb" providerId="LiveId" clId="{D0709300-8D89-4BED-82A9-5F8E0A25546B}" dt="2025-01-19T11:27:06.620" v="3370" actId="1076"/>
          <ac:spMkLst>
            <pc:docMk/>
            <pc:sldMk cId="4237589066" sldId="265"/>
            <ac:spMk id="2" creationId="{31965718-859D-F31F-37BE-141E7E3CF397}"/>
          </ac:spMkLst>
        </pc:spChg>
        <pc:spChg chg="del">
          <ac:chgData name="David Florian" userId="7bc1a253d487f5bb" providerId="LiveId" clId="{D0709300-8D89-4BED-82A9-5F8E0A25546B}" dt="2025-01-19T11:28:45.991" v="3371"/>
          <ac:spMkLst>
            <pc:docMk/>
            <pc:sldMk cId="4237589066" sldId="265"/>
            <ac:spMk id="3" creationId="{AD09A2D8-4E62-BC7A-D8FC-CDB89F7AC23C}"/>
          </ac:spMkLst>
        </pc:spChg>
        <pc:spChg chg="add mod">
          <ac:chgData name="David Florian" userId="7bc1a253d487f5bb" providerId="LiveId" clId="{D0709300-8D89-4BED-82A9-5F8E0A25546B}" dt="2025-01-19T11:33:01.893" v="3428" actId="20577"/>
          <ac:spMkLst>
            <pc:docMk/>
            <pc:sldMk cId="4237589066" sldId="265"/>
            <ac:spMk id="8" creationId="{57DB0F3D-F590-D560-B260-96DB34FB8686}"/>
          </ac:spMkLst>
        </pc:spChg>
        <pc:spChg chg="add mod">
          <ac:chgData name="David Florian" userId="7bc1a253d487f5bb" providerId="LiveId" clId="{D0709300-8D89-4BED-82A9-5F8E0A25546B}" dt="2025-01-19T11:33:40.625" v="3462" actId="20577"/>
          <ac:spMkLst>
            <pc:docMk/>
            <pc:sldMk cId="4237589066" sldId="265"/>
            <ac:spMk id="9" creationId="{8A2D03CD-FBA9-6138-1C23-194D18A1FD31}"/>
          </ac:spMkLst>
        </pc:spChg>
        <pc:picChg chg="add mod">
          <ac:chgData name="David Florian" userId="7bc1a253d487f5bb" providerId="LiveId" clId="{D0709300-8D89-4BED-82A9-5F8E0A25546B}" dt="2025-01-19T11:29:27.030" v="3384" actId="1076"/>
          <ac:picMkLst>
            <pc:docMk/>
            <pc:sldMk cId="4237589066" sldId="265"/>
            <ac:picMk id="5" creationId="{4E5D9FDF-9C21-EDCC-82AF-7C369A5629EA}"/>
          </ac:picMkLst>
        </pc:picChg>
        <pc:picChg chg="add mod">
          <ac:chgData name="David Florian" userId="7bc1a253d487f5bb" providerId="LiveId" clId="{D0709300-8D89-4BED-82A9-5F8E0A25546B}" dt="2025-01-19T11:29:28.909" v="3385" actId="1076"/>
          <ac:picMkLst>
            <pc:docMk/>
            <pc:sldMk cId="4237589066" sldId="265"/>
            <ac:picMk id="7" creationId="{5F02C9B8-5733-B423-5CF1-B37B904CB536}"/>
          </ac:picMkLst>
        </pc:picChg>
      </pc:sldChg>
      <pc:sldChg chg="addSp delSp modSp new mod">
        <pc:chgData name="David Florian" userId="7bc1a253d487f5bb" providerId="LiveId" clId="{D0709300-8D89-4BED-82A9-5F8E0A25546B}" dt="2025-01-19T11:40:24.585" v="3722" actId="1076"/>
        <pc:sldMkLst>
          <pc:docMk/>
          <pc:sldMk cId="3527683730" sldId="266"/>
        </pc:sldMkLst>
        <pc:spChg chg="del mod">
          <ac:chgData name="David Florian" userId="7bc1a253d487f5bb" providerId="LiveId" clId="{D0709300-8D89-4BED-82A9-5F8E0A25546B}" dt="2025-01-19T11:37:54.643" v="3663" actId="21"/>
          <ac:spMkLst>
            <pc:docMk/>
            <pc:sldMk cId="3527683730" sldId="266"/>
            <ac:spMk id="2" creationId="{982C448B-B2CA-3757-DC3B-42CE5A24A79C}"/>
          </ac:spMkLst>
        </pc:spChg>
        <pc:spChg chg="del">
          <ac:chgData name="David Florian" userId="7bc1a253d487f5bb" providerId="LiveId" clId="{D0709300-8D89-4BED-82A9-5F8E0A25546B}" dt="2025-01-19T11:38:42.032" v="3686"/>
          <ac:spMkLst>
            <pc:docMk/>
            <pc:sldMk cId="3527683730" sldId="266"/>
            <ac:spMk id="3" creationId="{86F451B0-E76B-EA37-C2F1-8A04186EB34A}"/>
          </ac:spMkLst>
        </pc:spChg>
        <pc:spChg chg="del mod">
          <ac:chgData name="David Florian" userId="7bc1a253d487f5bb" providerId="LiveId" clId="{D0709300-8D89-4BED-82A9-5F8E0A25546B}" dt="2025-01-19T11:37:58.422" v="3665" actId="21"/>
          <ac:spMkLst>
            <pc:docMk/>
            <pc:sldMk cId="3527683730" sldId="266"/>
            <ac:spMk id="4" creationId="{906DC347-10A4-9CFA-E051-63BA3DDD6134}"/>
          </ac:spMkLst>
        </pc:spChg>
        <pc:spChg chg="del mod">
          <ac:chgData name="David Florian" userId="7bc1a253d487f5bb" providerId="LiveId" clId="{D0709300-8D89-4BED-82A9-5F8E0A25546B}" dt="2025-01-19T11:38:54.635" v="3691"/>
          <ac:spMkLst>
            <pc:docMk/>
            <pc:sldMk cId="3527683730" sldId="266"/>
            <ac:spMk id="5" creationId="{455EA21E-7837-0697-3F44-DACEE73D5865}"/>
          </ac:spMkLst>
        </pc:spChg>
        <pc:spChg chg="mod">
          <ac:chgData name="David Florian" userId="7bc1a253d487f5bb" providerId="LiveId" clId="{D0709300-8D89-4BED-82A9-5F8E0A25546B}" dt="2025-01-19T11:40:24.585" v="3722" actId="1076"/>
          <ac:spMkLst>
            <pc:docMk/>
            <pc:sldMk cId="3527683730" sldId="266"/>
            <ac:spMk id="6" creationId="{16133EE6-4A2D-EA28-871C-46AC26959C4C}"/>
          </ac:spMkLst>
        </pc:spChg>
        <pc:spChg chg="add del mod">
          <ac:chgData name="David Florian" userId="7bc1a253d487f5bb" providerId="LiveId" clId="{D0709300-8D89-4BED-82A9-5F8E0A25546B}" dt="2025-01-19T11:37:56.330" v="3664" actId="21"/>
          <ac:spMkLst>
            <pc:docMk/>
            <pc:sldMk cId="3527683730" sldId="266"/>
            <ac:spMk id="8" creationId="{25E4342A-84F1-8D37-BC59-8944B0E0D9E6}"/>
          </ac:spMkLst>
        </pc:spChg>
        <pc:spChg chg="add del mod">
          <ac:chgData name="David Florian" userId="7bc1a253d487f5bb" providerId="LiveId" clId="{D0709300-8D89-4BED-82A9-5F8E0A25546B}" dt="2025-01-19T11:37:59.622" v="3666" actId="21"/>
          <ac:spMkLst>
            <pc:docMk/>
            <pc:sldMk cId="3527683730" sldId="266"/>
            <ac:spMk id="10" creationId="{5058D96C-DAC8-74C7-425B-B44F177DA7AE}"/>
          </ac:spMkLst>
        </pc:spChg>
        <pc:spChg chg="add mod">
          <ac:chgData name="David Florian" userId="7bc1a253d487f5bb" providerId="LiveId" clId="{D0709300-8D89-4BED-82A9-5F8E0A25546B}" dt="2025-01-19T11:39:14.191" v="3706" actId="20577"/>
          <ac:spMkLst>
            <pc:docMk/>
            <pc:sldMk cId="3527683730" sldId="266"/>
            <ac:spMk id="11" creationId="{E5CFB744-7972-0699-8E80-B69BAF472429}"/>
          </ac:spMkLst>
        </pc:spChg>
        <pc:spChg chg="add mod">
          <ac:chgData name="David Florian" userId="7bc1a253d487f5bb" providerId="LiveId" clId="{D0709300-8D89-4BED-82A9-5F8E0A25546B}" dt="2025-01-19T11:40:01.583" v="3718" actId="20577"/>
          <ac:spMkLst>
            <pc:docMk/>
            <pc:sldMk cId="3527683730" sldId="266"/>
            <ac:spMk id="12" creationId="{4BD46DC0-4C83-D24D-6820-3FC2D2CBD4ED}"/>
          </ac:spMkLst>
        </pc:spChg>
        <pc:picChg chg="add mod">
          <ac:chgData name="David Florian" userId="7bc1a253d487f5bb" providerId="LiveId" clId="{D0709300-8D89-4BED-82A9-5F8E0A25546B}" dt="2025-01-19T11:39:04.285" v="3696" actId="14100"/>
          <ac:picMkLst>
            <pc:docMk/>
            <pc:sldMk cId="3527683730" sldId="266"/>
            <ac:picMk id="14" creationId="{3FC7DE81-CBC1-9795-6D41-67E72426A7FB}"/>
          </ac:picMkLst>
        </pc:picChg>
        <pc:picChg chg="add mod">
          <ac:chgData name="David Florian" userId="7bc1a253d487f5bb" providerId="LiveId" clId="{D0709300-8D89-4BED-82A9-5F8E0A25546B}" dt="2025-01-19T11:39:01.762" v="3695" actId="14100"/>
          <ac:picMkLst>
            <pc:docMk/>
            <pc:sldMk cId="3527683730" sldId="266"/>
            <ac:picMk id="16" creationId="{8BD106DE-BE3A-D594-3402-5A5B7678FCD5}"/>
          </ac:picMkLst>
        </pc:picChg>
      </pc:sldChg>
      <pc:sldChg chg="addSp delSp modSp new mod">
        <pc:chgData name="David Florian" userId="7bc1a253d487f5bb" providerId="LiveId" clId="{D0709300-8D89-4BED-82A9-5F8E0A25546B}" dt="2025-01-19T13:36:48.629" v="7597" actId="1076"/>
        <pc:sldMkLst>
          <pc:docMk/>
          <pc:sldMk cId="3803993588" sldId="267"/>
        </pc:sldMkLst>
        <pc:spChg chg="del mod">
          <ac:chgData name="David Florian" userId="7bc1a253d487f5bb" providerId="LiveId" clId="{D0709300-8D89-4BED-82A9-5F8E0A25546B}" dt="2025-01-19T11:36:04.252" v="3601" actId="21"/>
          <ac:spMkLst>
            <pc:docMk/>
            <pc:sldMk cId="3803993588" sldId="267"/>
            <ac:spMk id="2" creationId="{A1928ABF-74EE-F136-19A7-496E8AA88B11}"/>
          </ac:spMkLst>
        </pc:spChg>
        <pc:spChg chg="del">
          <ac:chgData name="David Florian" userId="7bc1a253d487f5bb" providerId="LiveId" clId="{D0709300-8D89-4BED-82A9-5F8E0A25546B}" dt="2025-01-19T11:37:17.609" v="3652"/>
          <ac:spMkLst>
            <pc:docMk/>
            <pc:sldMk cId="3803993588" sldId="267"/>
            <ac:spMk id="3" creationId="{AEE13B51-FF47-B7EE-F03D-1A624FCE2834}"/>
          </ac:spMkLst>
        </pc:spChg>
        <pc:spChg chg="del mod">
          <ac:chgData name="David Florian" userId="7bc1a253d487f5bb" providerId="LiveId" clId="{D0709300-8D89-4BED-82A9-5F8E0A25546B}" dt="2025-01-19T11:36:12.665" v="3603" actId="21"/>
          <ac:spMkLst>
            <pc:docMk/>
            <pc:sldMk cId="3803993588" sldId="267"/>
            <ac:spMk id="4" creationId="{46A6F7C5-AED0-FD91-1377-1528009C27ED}"/>
          </ac:spMkLst>
        </pc:spChg>
        <pc:spChg chg="del mod">
          <ac:chgData name="David Florian" userId="7bc1a253d487f5bb" providerId="LiveId" clId="{D0709300-8D89-4BED-82A9-5F8E0A25546B}" dt="2025-01-19T11:37:30.969" v="3657"/>
          <ac:spMkLst>
            <pc:docMk/>
            <pc:sldMk cId="3803993588" sldId="267"/>
            <ac:spMk id="5" creationId="{290177FB-7401-A447-7E91-10A4FAEC87C2}"/>
          </ac:spMkLst>
        </pc:spChg>
        <pc:spChg chg="mod">
          <ac:chgData name="David Florian" userId="7bc1a253d487f5bb" providerId="LiveId" clId="{D0709300-8D89-4BED-82A9-5F8E0A25546B}" dt="2025-01-19T11:37:11.743" v="3651" actId="1076"/>
          <ac:spMkLst>
            <pc:docMk/>
            <pc:sldMk cId="3803993588" sldId="267"/>
            <ac:spMk id="6" creationId="{161099B3-B24F-1001-DFFB-416B2B55B2D7}"/>
          </ac:spMkLst>
        </pc:spChg>
        <pc:spChg chg="add del mod">
          <ac:chgData name="David Florian" userId="7bc1a253d487f5bb" providerId="LiveId" clId="{D0709300-8D89-4BED-82A9-5F8E0A25546B}" dt="2025-01-19T11:36:10.004" v="3602" actId="21"/>
          <ac:spMkLst>
            <pc:docMk/>
            <pc:sldMk cId="3803993588" sldId="267"/>
            <ac:spMk id="8" creationId="{F8E75F55-1AB1-E7C9-9F6A-7B4F0EAAB3B7}"/>
          </ac:spMkLst>
        </pc:spChg>
        <pc:spChg chg="add del mod">
          <ac:chgData name="David Florian" userId="7bc1a253d487f5bb" providerId="LiveId" clId="{D0709300-8D89-4BED-82A9-5F8E0A25546B}" dt="2025-01-19T11:36:14.327" v="3604" actId="21"/>
          <ac:spMkLst>
            <pc:docMk/>
            <pc:sldMk cId="3803993588" sldId="267"/>
            <ac:spMk id="10" creationId="{92300612-B454-C961-C2B5-0253986AB24A}"/>
          </ac:spMkLst>
        </pc:spChg>
        <pc:spChg chg="add mod">
          <ac:chgData name="David Florian" userId="7bc1a253d487f5bb" providerId="LiveId" clId="{D0709300-8D89-4BED-82A9-5F8E0A25546B}" dt="2025-01-19T13:36:48.629" v="7597" actId="1076"/>
          <ac:spMkLst>
            <pc:docMk/>
            <pc:sldMk cId="3803993588" sldId="267"/>
            <ac:spMk id="11" creationId="{887F8589-556A-30F2-EFCE-8C02F891D5C6}"/>
          </ac:spMkLst>
        </pc:spChg>
        <pc:spChg chg="add mod">
          <ac:chgData name="David Florian" userId="7bc1a253d487f5bb" providerId="LiveId" clId="{D0709300-8D89-4BED-82A9-5F8E0A25546B}" dt="2025-01-19T11:36:52.655" v="3646" actId="20577"/>
          <ac:spMkLst>
            <pc:docMk/>
            <pc:sldMk cId="3803993588" sldId="267"/>
            <ac:spMk id="12" creationId="{9AF5E311-D41B-B14B-F781-E93D231B244D}"/>
          </ac:spMkLst>
        </pc:spChg>
        <pc:picChg chg="add mod">
          <ac:chgData name="David Florian" userId="7bc1a253d487f5bb" providerId="LiveId" clId="{D0709300-8D89-4BED-82A9-5F8E0A25546B}" dt="2025-01-19T11:37:46.214" v="3662" actId="14100"/>
          <ac:picMkLst>
            <pc:docMk/>
            <pc:sldMk cId="3803993588" sldId="267"/>
            <ac:picMk id="14" creationId="{195FFABF-017E-0627-A16F-63FAE27F0ACA}"/>
          </ac:picMkLst>
        </pc:picChg>
        <pc:picChg chg="add mod">
          <ac:chgData name="David Florian" userId="7bc1a253d487f5bb" providerId="LiveId" clId="{D0709300-8D89-4BED-82A9-5F8E0A25546B}" dt="2025-01-19T11:37:39.738" v="3661" actId="14100"/>
          <ac:picMkLst>
            <pc:docMk/>
            <pc:sldMk cId="3803993588" sldId="267"/>
            <ac:picMk id="16" creationId="{7278E451-3A62-4EE1-6D78-1EC25D3FD09E}"/>
          </ac:picMkLst>
        </pc:picChg>
      </pc:sldChg>
      <pc:sldChg chg="addSp modSp new mod setBg">
        <pc:chgData name="David Florian" userId="7bc1a253d487f5bb" providerId="LiveId" clId="{D0709300-8D89-4BED-82A9-5F8E0A25546B}" dt="2025-01-19T12:11:29.466" v="5678" actId="20577"/>
        <pc:sldMkLst>
          <pc:docMk/>
          <pc:sldMk cId="2722587730" sldId="268"/>
        </pc:sldMkLst>
        <pc:spChg chg="mo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2" creationId="{AB72BAF1-42AE-B33C-E296-FCF47A5DBDC0}"/>
          </ac:spMkLst>
        </pc:spChg>
        <pc:spChg chg="mod">
          <ac:chgData name="David Florian" userId="7bc1a253d487f5bb" providerId="LiveId" clId="{D0709300-8D89-4BED-82A9-5F8E0A25546B}" dt="2025-01-19T12:11:29.466" v="5678" actId="20577"/>
          <ac:spMkLst>
            <pc:docMk/>
            <pc:sldMk cId="2722587730" sldId="268"/>
            <ac:spMk id="3" creationId="{7439DC63-2B90-7D7F-2FB4-0D4222A94FD3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9" creationId="{9B0F7D69-D93C-4C38-A23D-76E000D691CD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11" creationId="{8CD419D4-EA9D-42D9-BF62-B07F0B7B672B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17" creationId="{0CA184B6-3482-4F43-87F0-BC765DCFD8A8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19" creationId="{6C869923-8380-4244-9548-802C330638A0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23" creationId="{55169443-FCCD-4C0A-8C69-18CD3FA0968D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25" creationId="{0DBF1ABE-8590-450D-BB49-BDDCCF3EEA9E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27" creationId="{96CB0275-66F1-4491-93B8-121D0C7176BF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29" creationId="{18D32C3D-8F76-4E99-BE56-0836CC38CC84}"/>
          </ac:spMkLst>
        </pc:spChg>
        <pc:spChg chg="add">
          <ac:chgData name="David Florian" userId="7bc1a253d487f5bb" providerId="LiveId" clId="{D0709300-8D89-4BED-82A9-5F8E0A25546B}" dt="2025-01-19T12:11:10.731" v="5672" actId="26606"/>
          <ac:spMkLst>
            <pc:docMk/>
            <pc:sldMk cId="2722587730" sldId="268"/>
            <ac:spMk id="31" creationId="{70766076-46F5-42D5-A773-2B3BEF2B8B74}"/>
          </ac:spMkLst>
        </pc:spChg>
      </pc:sldChg>
      <pc:sldChg chg="new del">
        <pc:chgData name="David Florian" userId="7bc1a253d487f5bb" providerId="LiveId" clId="{D0709300-8D89-4BED-82A9-5F8E0A25546B}" dt="2025-01-19T11:41:50.063" v="3724" actId="2696"/>
        <pc:sldMkLst>
          <pc:docMk/>
          <pc:sldMk cId="2924314488" sldId="268"/>
        </pc:sldMkLst>
      </pc:sldChg>
      <pc:sldChg chg="addSp delSp modSp new mod">
        <pc:chgData name="David Florian" userId="7bc1a253d487f5bb" providerId="LiveId" clId="{D0709300-8D89-4BED-82A9-5F8E0A25546B}" dt="2025-01-19T11:46:51.199" v="3871" actId="22"/>
        <pc:sldMkLst>
          <pc:docMk/>
          <pc:sldMk cId="3710407725" sldId="269"/>
        </pc:sldMkLst>
        <pc:spChg chg="mod">
          <ac:chgData name="David Florian" userId="7bc1a253d487f5bb" providerId="LiveId" clId="{D0709300-8D89-4BED-82A9-5F8E0A25546B}" dt="2025-01-19T11:46:48.072" v="3870" actId="122"/>
          <ac:spMkLst>
            <pc:docMk/>
            <pc:sldMk cId="3710407725" sldId="269"/>
            <ac:spMk id="2" creationId="{C6F15899-AE4B-6591-02C2-4306DEBDE970}"/>
          </ac:spMkLst>
        </pc:spChg>
        <pc:spChg chg="del">
          <ac:chgData name="David Florian" userId="7bc1a253d487f5bb" providerId="LiveId" clId="{D0709300-8D89-4BED-82A9-5F8E0A25546B}" dt="2025-01-19T11:46:51.199" v="3871" actId="22"/>
          <ac:spMkLst>
            <pc:docMk/>
            <pc:sldMk cId="3710407725" sldId="269"/>
            <ac:spMk id="3" creationId="{ECF87E96-C408-C495-591C-6C071D809E95}"/>
          </ac:spMkLst>
        </pc:spChg>
        <pc:picChg chg="add mod ord">
          <ac:chgData name="David Florian" userId="7bc1a253d487f5bb" providerId="LiveId" clId="{D0709300-8D89-4BED-82A9-5F8E0A25546B}" dt="2025-01-19T11:46:51.199" v="3871" actId="22"/>
          <ac:picMkLst>
            <pc:docMk/>
            <pc:sldMk cId="3710407725" sldId="269"/>
            <ac:picMk id="5" creationId="{5A10B112-F7A7-9E3A-21C2-4F3E892B0B10}"/>
          </ac:picMkLst>
        </pc:picChg>
      </pc:sldChg>
      <pc:sldChg chg="new del">
        <pc:chgData name="David Florian" userId="7bc1a253d487f5bb" providerId="LiveId" clId="{D0709300-8D89-4BED-82A9-5F8E0A25546B}" dt="2025-01-19T11:47:18.853" v="3873" actId="2696"/>
        <pc:sldMkLst>
          <pc:docMk/>
          <pc:sldMk cId="1397849089" sldId="270"/>
        </pc:sldMkLst>
      </pc:sldChg>
      <pc:sldChg chg="addSp modSp new mod setBg">
        <pc:chgData name="David Florian" userId="7bc1a253d487f5bb" providerId="LiveId" clId="{D0709300-8D89-4BED-82A9-5F8E0A25546B}" dt="2025-01-19T12:04:20.813" v="5559" actId="26606"/>
        <pc:sldMkLst>
          <pc:docMk/>
          <pc:sldMk cId="2345453268" sldId="270"/>
        </pc:sldMkLst>
        <pc:spChg chg="mod">
          <ac:chgData name="David Florian" userId="7bc1a253d487f5bb" providerId="LiveId" clId="{D0709300-8D89-4BED-82A9-5F8E0A25546B}" dt="2025-01-19T12:04:20.813" v="5559" actId="26606"/>
          <ac:spMkLst>
            <pc:docMk/>
            <pc:sldMk cId="2345453268" sldId="270"/>
            <ac:spMk id="2" creationId="{C85A3B0C-22CF-B1A1-6D18-5D3FD1681196}"/>
          </ac:spMkLst>
        </pc:spChg>
        <pc:spChg chg="mod">
          <ac:chgData name="David Florian" userId="7bc1a253d487f5bb" providerId="LiveId" clId="{D0709300-8D89-4BED-82A9-5F8E0A25546B}" dt="2025-01-19T12:04:20.813" v="5559" actId="26606"/>
          <ac:spMkLst>
            <pc:docMk/>
            <pc:sldMk cId="2345453268" sldId="270"/>
            <ac:spMk id="3" creationId="{F343D268-D6B1-A6B4-E87A-95C97A979E25}"/>
          </ac:spMkLst>
        </pc:spChg>
        <pc:spChg chg="add">
          <ac:chgData name="David Florian" userId="7bc1a253d487f5bb" providerId="LiveId" clId="{D0709300-8D89-4BED-82A9-5F8E0A25546B}" dt="2025-01-19T12:04:20.813" v="5559" actId="26606"/>
          <ac:spMkLst>
            <pc:docMk/>
            <pc:sldMk cId="2345453268" sldId="270"/>
            <ac:spMk id="8" creationId="{C51A08AC-F796-409C-AD97-8B476289EC51}"/>
          </ac:spMkLst>
        </pc:spChg>
        <pc:grpChg chg="add">
          <ac:chgData name="David Florian" userId="7bc1a253d487f5bb" providerId="LiveId" clId="{D0709300-8D89-4BED-82A9-5F8E0A25546B}" dt="2025-01-19T12:04:20.813" v="5559" actId="26606"/>
          <ac:grpSpMkLst>
            <pc:docMk/>
            <pc:sldMk cId="2345453268" sldId="270"/>
            <ac:grpSpMk id="10" creationId="{1E1B312B-4E9A-405C-9CE8-10325438035E}"/>
          </ac:grpSpMkLst>
        </pc:grpChg>
      </pc:sldChg>
      <pc:sldChg chg="addSp modSp new mod setBg">
        <pc:chgData name="David Florian" userId="7bc1a253d487f5bb" providerId="LiveId" clId="{D0709300-8D89-4BED-82A9-5F8E0A25546B}" dt="2025-01-19T12:04:04.301" v="5558" actId="26606"/>
        <pc:sldMkLst>
          <pc:docMk/>
          <pc:sldMk cId="3473752891" sldId="271"/>
        </pc:sldMkLst>
        <pc:spChg chg="mo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2" creationId="{8CDFD825-9DA4-DFBE-7BB0-A655B3CA90A8}"/>
          </ac:spMkLst>
        </pc:spChg>
        <pc:spChg chg="mo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3" creationId="{F61BAEE2-7A8B-C0D4-531F-BD4CB1986A0A}"/>
          </ac:spMkLst>
        </pc:spChg>
        <pc:spChg chg="ad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9" creationId="{8181FC64-B306-4821-98E2-780662EFC486}"/>
          </ac:spMkLst>
        </pc:spChg>
        <pc:spChg chg="ad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11" creationId="{5871FC61-DD4E-47D4-81FD-8A7E7D12B371}"/>
          </ac:spMkLst>
        </pc:spChg>
        <pc:spChg chg="ad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13" creationId="{829A1E2C-5AC8-40FC-99E9-832069D39792}"/>
          </ac:spMkLst>
        </pc:spChg>
        <pc:spChg chg="add">
          <ac:chgData name="David Florian" userId="7bc1a253d487f5bb" providerId="LiveId" clId="{D0709300-8D89-4BED-82A9-5F8E0A25546B}" dt="2025-01-19T12:04:04.301" v="5558" actId="26606"/>
          <ac:spMkLst>
            <pc:docMk/>
            <pc:sldMk cId="3473752891" sldId="271"/>
            <ac:spMk id="15" creationId="{55C54A75-E44A-4147-B9D0-FF46CFD31612}"/>
          </ac:spMkLst>
        </pc:spChg>
        <pc:picChg chg="add">
          <ac:chgData name="David Florian" userId="7bc1a253d487f5bb" providerId="LiveId" clId="{D0709300-8D89-4BED-82A9-5F8E0A25546B}" dt="2025-01-19T12:04:04.301" v="5558" actId="26606"/>
          <ac:picMkLst>
            <pc:docMk/>
            <pc:sldMk cId="3473752891" sldId="271"/>
            <ac:picMk id="5" creationId="{A35B90CD-F647-9F53-0C39-B98AFD34AD17}"/>
          </ac:picMkLst>
        </pc:picChg>
      </pc:sldChg>
      <pc:sldChg chg="addSp modSp new mod setBg">
        <pc:chgData name="David Florian" userId="7bc1a253d487f5bb" providerId="LiveId" clId="{D0709300-8D89-4BED-82A9-5F8E0A25546B}" dt="2025-01-19T12:10:56.041" v="5671" actId="26606"/>
        <pc:sldMkLst>
          <pc:docMk/>
          <pc:sldMk cId="216267480" sldId="272"/>
        </pc:sldMkLst>
        <pc:spChg chg="mo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2" creationId="{E4CC41C0-FE22-35B1-E556-7FEC40260559}"/>
          </ac:spMkLst>
        </pc:spChg>
        <pc:spChg chg="mo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3" creationId="{B3AD954F-7BCD-B8F8-BE3E-60A034887F41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9" creationId="{9B0F7D69-D93C-4C38-A23D-76E000D691CD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11" creationId="{8CD419D4-EA9D-42D9-BF62-B07F0B7B672B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13" creationId="{1C6FEC9B-9608-4181-A9E5-A1B80E72021C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15" creationId="{AB1564ED-F26F-451D-97D6-A6EC3E83FD55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19" creationId="{6C869923-8380-4244-9548-802C330638A0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21" creationId="{C06255F2-BC67-4DDE-B34E-AC4BA21838CC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25" creationId="{F3E416D2-D994-4F7A-8F62-B28B11BEBA65}"/>
          </ac:spMkLst>
        </pc:spChg>
        <pc:spChg chg="add">
          <ac:chgData name="David Florian" userId="7bc1a253d487f5bb" providerId="LiveId" clId="{D0709300-8D89-4BED-82A9-5F8E0A25546B}" dt="2025-01-19T12:10:56.041" v="5671" actId="26606"/>
          <ac:spMkLst>
            <pc:docMk/>
            <pc:sldMk cId="216267480" sldId="272"/>
            <ac:spMk id="29" creationId="{7539A79B-DFBA-4781-B0DE-4044B072261B}"/>
          </ac:spMkLst>
        </pc:spChg>
      </pc:sldChg>
      <pc:sldChg chg="addSp delSp modSp new mod">
        <pc:chgData name="David Florian" userId="7bc1a253d487f5bb" providerId="LiveId" clId="{D0709300-8D89-4BED-82A9-5F8E0A25546B}" dt="2025-01-19T12:22:34.028" v="5718" actId="1076"/>
        <pc:sldMkLst>
          <pc:docMk/>
          <pc:sldMk cId="1285597091" sldId="273"/>
        </pc:sldMkLst>
        <pc:spChg chg="mod">
          <ac:chgData name="David Florian" userId="7bc1a253d487f5bb" providerId="LiveId" clId="{D0709300-8D89-4BED-82A9-5F8E0A25546B}" dt="2025-01-19T12:12:04.277" v="5707" actId="122"/>
          <ac:spMkLst>
            <pc:docMk/>
            <pc:sldMk cId="1285597091" sldId="273"/>
            <ac:spMk id="2" creationId="{CB881948-0E9C-EE3B-1C0D-141F6202B6CE}"/>
          </ac:spMkLst>
        </pc:spChg>
        <pc:spChg chg="del">
          <ac:chgData name="David Florian" userId="7bc1a253d487f5bb" providerId="LiveId" clId="{D0709300-8D89-4BED-82A9-5F8E0A25546B}" dt="2025-01-19T12:15:36.930" v="5708" actId="22"/>
          <ac:spMkLst>
            <pc:docMk/>
            <pc:sldMk cId="1285597091" sldId="273"/>
            <ac:spMk id="3" creationId="{9CFC74F8-EC0C-43C9-8A54-F9E2E3C96A8F}"/>
          </ac:spMkLst>
        </pc:spChg>
        <pc:spChg chg="add del mod">
          <ac:chgData name="David Florian" userId="7bc1a253d487f5bb" providerId="LiveId" clId="{D0709300-8D89-4BED-82A9-5F8E0A25546B}" dt="2025-01-19T12:22:11.568" v="5713"/>
          <ac:spMkLst>
            <pc:docMk/>
            <pc:sldMk cId="1285597091" sldId="273"/>
            <ac:spMk id="7" creationId="{4DFF4783-8E6A-E78B-3946-F468E31A0D78}"/>
          </ac:spMkLst>
        </pc:spChg>
        <pc:spChg chg="add del mod">
          <ac:chgData name="David Florian" userId="7bc1a253d487f5bb" providerId="LiveId" clId="{D0709300-8D89-4BED-82A9-5F8E0A25546B}" dt="2025-01-19T12:22:22.430" v="5715" actId="22"/>
          <ac:spMkLst>
            <pc:docMk/>
            <pc:sldMk cId="1285597091" sldId="273"/>
            <ac:spMk id="10" creationId="{247BA8AD-9B5C-ADF3-C8A7-A302294CBE91}"/>
          </ac:spMkLst>
        </pc:spChg>
        <pc:picChg chg="add del mod ord">
          <ac:chgData name="David Florian" userId="7bc1a253d487f5bb" providerId="LiveId" clId="{D0709300-8D89-4BED-82A9-5F8E0A25546B}" dt="2025-01-19T12:22:10.257" v="5712" actId="21"/>
          <ac:picMkLst>
            <pc:docMk/>
            <pc:sldMk cId="1285597091" sldId="273"/>
            <ac:picMk id="5" creationId="{30891FB7-5F92-EC76-87F4-52A4FCEA7705}"/>
          </ac:picMkLst>
        </pc:picChg>
        <pc:picChg chg="add del mod">
          <ac:chgData name="David Florian" userId="7bc1a253d487f5bb" providerId="LiveId" clId="{D0709300-8D89-4BED-82A9-5F8E0A25546B}" dt="2025-01-19T12:22:15.321" v="5714" actId="21"/>
          <ac:picMkLst>
            <pc:docMk/>
            <pc:sldMk cId="1285597091" sldId="273"/>
            <ac:picMk id="8" creationId="{30891FB7-5F92-EC76-87F4-52A4FCEA7705}"/>
          </ac:picMkLst>
        </pc:picChg>
        <pc:picChg chg="add mod ord">
          <ac:chgData name="David Florian" userId="7bc1a253d487f5bb" providerId="LiveId" clId="{D0709300-8D89-4BED-82A9-5F8E0A25546B}" dt="2025-01-19T12:22:34.028" v="5718" actId="1076"/>
          <ac:picMkLst>
            <pc:docMk/>
            <pc:sldMk cId="1285597091" sldId="273"/>
            <ac:picMk id="12" creationId="{CD813E39-316E-A0EA-268A-75033EF9DEE5}"/>
          </ac:picMkLst>
        </pc:picChg>
      </pc:sldChg>
      <pc:sldChg chg="addSp modSp new mod setBg">
        <pc:chgData name="David Florian" userId="7bc1a253d487f5bb" providerId="LiveId" clId="{D0709300-8D89-4BED-82A9-5F8E0A25546B}" dt="2025-01-19T12:32:59.981" v="6018" actId="2711"/>
        <pc:sldMkLst>
          <pc:docMk/>
          <pc:sldMk cId="2151617391" sldId="274"/>
        </pc:sldMkLst>
        <pc:spChg chg="mo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2" creationId="{6CB347DB-552D-43B2-71E3-EE2EA1C9F93F}"/>
          </ac:spMkLst>
        </pc:spChg>
        <pc:spChg chg="mod">
          <ac:chgData name="David Florian" userId="7bc1a253d487f5bb" providerId="LiveId" clId="{D0709300-8D89-4BED-82A9-5F8E0A25546B}" dt="2025-01-19T12:32:59.981" v="6018" actId="2711"/>
          <ac:spMkLst>
            <pc:docMk/>
            <pc:sldMk cId="2151617391" sldId="274"/>
            <ac:spMk id="3" creationId="{67A634D0-FA66-19D7-4811-99EEFFA70BF2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10" creationId="{22F24225-0E3A-40A5-A927-CEFC144381AA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12" creationId="{5B02B8FB-EF36-4677-B5B5-E9B989F25EBC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14" creationId="{BE30D5C6-EC5C-4D78-8689-1B6822BFF71A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16" creationId="{12A73499-12A4-4080-B0DE-351867697F87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18" creationId="{60A52FE6-BB17-4BE4-BFA1-8896FD7CFABA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20" creationId="{A7BBF837-70DD-4FFD-A87C-FAD1F5D8AB4C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22" creationId="{CE5EB792-CB0B-44C0-9561-24A263D874DA}"/>
          </ac:spMkLst>
        </pc:spChg>
        <pc:spChg chg="add">
          <ac:chgData name="David Florian" userId="7bc1a253d487f5bb" providerId="LiveId" clId="{D0709300-8D89-4BED-82A9-5F8E0A25546B}" dt="2025-01-19T12:30:12.267" v="5960" actId="26606"/>
          <ac:spMkLst>
            <pc:docMk/>
            <pc:sldMk cId="2151617391" sldId="274"/>
            <ac:spMk id="24" creationId="{C0FB4A96-0FD5-4642-8CE2-57623A3A42D4}"/>
          </ac:spMkLst>
        </pc:spChg>
      </pc:sldChg>
      <pc:sldChg chg="addSp delSp modSp new del mod">
        <pc:chgData name="David Florian" userId="7bc1a253d487f5bb" providerId="LiveId" clId="{D0709300-8D89-4BED-82A9-5F8E0A25546B}" dt="2025-01-19T12:33:55.645" v="6023" actId="2696"/>
        <pc:sldMkLst>
          <pc:docMk/>
          <pc:sldMk cId="17483795" sldId="275"/>
        </pc:sldMkLst>
        <pc:spChg chg="del">
          <ac:chgData name="David Florian" userId="7bc1a253d487f5bb" providerId="LiveId" clId="{D0709300-8D89-4BED-82A9-5F8E0A25546B}" dt="2025-01-19T12:25:29.200" v="5772" actId="21"/>
          <ac:spMkLst>
            <pc:docMk/>
            <pc:sldMk cId="17483795" sldId="275"/>
            <ac:spMk id="2" creationId="{44A2617E-8808-1835-6834-724E4F56869A}"/>
          </ac:spMkLst>
        </pc:spChg>
        <pc:spChg chg="del mod">
          <ac:chgData name="David Florian" userId="7bc1a253d487f5bb" providerId="LiveId" clId="{D0709300-8D89-4BED-82A9-5F8E0A25546B}" dt="2025-01-19T12:25:31.864" v="5774"/>
          <ac:spMkLst>
            <pc:docMk/>
            <pc:sldMk cId="17483795" sldId="275"/>
            <ac:spMk id="3" creationId="{A4C5C7BE-DBFD-0AFF-B065-2EE1D5075EB9}"/>
          </ac:spMkLst>
        </pc:spChg>
        <pc:spChg chg="add del mod">
          <ac:chgData name="David Florian" userId="7bc1a253d487f5bb" providerId="LiveId" clId="{D0709300-8D89-4BED-82A9-5F8E0A25546B}" dt="2025-01-19T12:25:32.800" v="5775"/>
          <ac:spMkLst>
            <pc:docMk/>
            <pc:sldMk cId="17483795" sldId="275"/>
            <ac:spMk id="4" creationId="{44A2617E-8808-1835-6834-724E4F56869A}"/>
          </ac:spMkLst>
        </pc:spChg>
        <pc:spChg chg="add mod">
          <ac:chgData name="David Florian" userId="7bc1a253d487f5bb" providerId="LiveId" clId="{D0709300-8D89-4BED-82A9-5F8E0A25546B}" dt="2025-01-19T12:33:29.805" v="6022" actId="20577"/>
          <ac:spMkLst>
            <pc:docMk/>
            <pc:sldMk cId="17483795" sldId="275"/>
            <ac:spMk id="5" creationId="{62B7B341-E049-8499-035B-511708ED03ED}"/>
          </ac:spMkLst>
        </pc:spChg>
      </pc:sldChg>
      <pc:sldChg chg="addSp delSp new del mod">
        <pc:chgData name="David Florian" userId="7bc1a253d487f5bb" providerId="LiveId" clId="{D0709300-8D89-4BED-82A9-5F8E0A25546B}" dt="2025-01-19T12:25:19.008" v="5770" actId="2696"/>
        <pc:sldMkLst>
          <pc:docMk/>
          <pc:sldMk cId="2038960172" sldId="275"/>
        </pc:sldMkLst>
        <pc:spChg chg="add del">
          <ac:chgData name="David Florian" userId="7bc1a253d487f5bb" providerId="LiveId" clId="{D0709300-8D89-4BED-82A9-5F8E0A25546B}" dt="2025-01-19T12:25:13.968" v="5769" actId="21"/>
          <ac:spMkLst>
            <pc:docMk/>
            <pc:sldMk cId="2038960172" sldId="275"/>
            <ac:spMk id="3" creationId="{653312A5-2140-E54F-166D-B544DC1AC798}"/>
          </ac:spMkLst>
        </pc:spChg>
      </pc:sldChg>
      <pc:sldChg chg="delSp modSp new mod">
        <pc:chgData name="David Florian" userId="7bc1a253d487f5bb" providerId="LiveId" clId="{D0709300-8D89-4BED-82A9-5F8E0A25546B}" dt="2025-01-19T12:30:50.947" v="5970" actId="255"/>
        <pc:sldMkLst>
          <pc:docMk/>
          <pc:sldMk cId="2571113811" sldId="276"/>
        </pc:sldMkLst>
        <pc:spChg chg="del">
          <ac:chgData name="David Florian" userId="7bc1a253d487f5bb" providerId="LiveId" clId="{D0709300-8D89-4BED-82A9-5F8E0A25546B}" dt="2025-01-19T12:30:34.278" v="5963" actId="21"/>
          <ac:spMkLst>
            <pc:docMk/>
            <pc:sldMk cId="2571113811" sldId="276"/>
            <ac:spMk id="2" creationId="{7349AFA8-42BF-33E7-4555-473AD845863D}"/>
          </ac:spMkLst>
        </pc:spChg>
        <pc:spChg chg="mod">
          <ac:chgData name="David Florian" userId="7bc1a253d487f5bb" providerId="LiveId" clId="{D0709300-8D89-4BED-82A9-5F8E0A25546B}" dt="2025-01-19T12:30:50.947" v="5970" actId="255"/>
          <ac:spMkLst>
            <pc:docMk/>
            <pc:sldMk cId="2571113811" sldId="276"/>
            <ac:spMk id="3" creationId="{7FD3BFAD-AE4F-99F8-FC68-06059CC0042E}"/>
          </ac:spMkLst>
        </pc:spChg>
      </pc:sldChg>
      <pc:sldChg chg="addSp delSp modSp new mod setBg addAnim delAnim">
        <pc:chgData name="David Florian" userId="7bc1a253d487f5bb" providerId="LiveId" clId="{D0709300-8D89-4BED-82A9-5F8E0A25546B}" dt="2025-01-19T12:36:11.879" v="6065" actId="26606"/>
        <pc:sldMkLst>
          <pc:docMk/>
          <pc:sldMk cId="2963034676" sldId="277"/>
        </pc:sldMkLst>
        <pc:spChg chg="mod ord">
          <ac:chgData name="David Florian" userId="7bc1a253d487f5bb" providerId="LiveId" clId="{D0709300-8D89-4BED-82A9-5F8E0A25546B}" dt="2025-01-19T12:36:11.875" v="6064" actId="26606"/>
          <ac:spMkLst>
            <pc:docMk/>
            <pc:sldMk cId="2963034676" sldId="277"/>
            <ac:spMk id="2" creationId="{624A056B-238A-E83E-B9EA-7C1A63755925}"/>
          </ac:spMkLst>
        </pc:spChg>
        <pc:spChg chg="del">
          <ac:chgData name="David Florian" userId="7bc1a253d487f5bb" providerId="LiveId" clId="{D0709300-8D89-4BED-82A9-5F8E0A25546B}" dt="2025-01-19T12:35:20.047" v="6050" actId="21"/>
          <ac:spMkLst>
            <pc:docMk/>
            <pc:sldMk cId="2963034676" sldId="277"/>
            <ac:spMk id="3" creationId="{486F0C57-71A2-6D46-E3A1-84654C12E4EF}"/>
          </ac:spMkLst>
        </pc:spChg>
        <pc:spChg chg="add del">
          <ac:chgData name="David Florian" userId="7bc1a253d487f5bb" providerId="LiveId" clId="{D0709300-8D89-4BED-82A9-5F8E0A25546B}" dt="2025-01-19T12:35:36.591" v="6056" actId="26606"/>
          <ac:spMkLst>
            <pc:docMk/>
            <pc:sldMk cId="2963034676" sldId="277"/>
            <ac:spMk id="10" creationId="{AC8EEB0F-BA72-49AC-956F-331B60FDE79E}"/>
          </ac:spMkLst>
        </pc:spChg>
        <pc:spChg chg="add del">
          <ac:chgData name="David Florian" userId="7bc1a253d487f5bb" providerId="LiveId" clId="{D0709300-8D89-4BED-82A9-5F8E0A25546B}" dt="2025-01-19T12:35:36.591" v="6056" actId="26606"/>
          <ac:spMkLst>
            <pc:docMk/>
            <pc:sldMk cId="2963034676" sldId="277"/>
            <ac:spMk id="12" creationId="{8CC700D5-9809-43F4-89D5-7DBBCB0DCC10}"/>
          </ac:spMkLst>
        </pc:spChg>
        <pc:spChg chg="add del">
          <ac:chgData name="David Florian" userId="7bc1a253d487f5bb" providerId="LiveId" clId="{D0709300-8D89-4BED-82A9-5F8E0A25546B}" dt="2025-01-19T12:35:36.591" v="6056" actId="26606"/>
          <ac:spMkLst>
            <pc:docMk/>
            <pc:sldMk cId="2963034676" sldId="277"/>
            <ac:spMk id="14" creationId="{C7163242-6303-46DC-BAC1-2A204F061321}"/>
          </ac:spMkLst>
        </pc:spChg>
        <pc:spChg chg="add del">
          <ac:chgData name="David Florian" userId="7bc1a253d487f5bb" providerId="LiveId" clId="{D0709300-8D89-4BED-82A9-5F8E0A25546B}" dt="2025-01-19T12:35:36.591" v="6056" actId="26606"/>
          <ac:spMkLst>
            <pc:docMk/>
            <pc:sldMk cId="2963034676" sldId="277"/>
            <ac:spMk id="16" creationId="{805C4C40-D70E-4C4F-B228-98A0A6132603}"/>
          </ac:spMkLst>
        </pc:spChg>
        <pc:spChg chg="add del">
          <ac:chgData name="David Florian" userId="7bc1a253d487f5bb" providerId="LiveId" clId="{D0709300-8D89-4BED-82A9-5F8E0A25546B}" dt="2025-01-19T12:35:39.042" v="6058" actId="26606"/>
          <ac:spMkLst>
            <pc:docMk/>
            <pc:sldMk cId="2963034676" sldId="277"/>
            <ac:spMk id="18" creationId="{E217F32C-75AA-4B97-ADFB-5E2C3C7ECBCF}"/>
          </ac:spMkLst>
        </pc:spChg>
        <pc:spChg chg="add del">
          <ac:chgData name="David Florian" userId="7bc1a253d487f5bb" providerId="LiveId" clId="{D0709300-8D89-4BED-82A9-5F8E0A25546B}" dt="2025-01-19T12:35:39.042" v="6058" actId="26606"/>
          <ac:spMkLst>
            <pc:docMk/>
            <pc:sldMk cId="2963034676" sldId="277"/>
            <ac:spMk id="19" creationId="{4D76AAEA-AF3A-4616-9F99-E9AA131A51F5}"/>
          </ac:spMkLst>
        </pc:spChg>
        <pc:spChg chg="add del">
          <ac:chgData name="David Florian" userId="7bc1a253d487f5bb" providerId="LiveId" clId="{D0709300-8D89-4BED-82A9-5F8E0A25546B}" dt="2025-01-19T12:35:39.730" v="6060" actId="26606"/>
          <ac:spMkLst>
            <pc:docMk/>
            <pc:sldMk cId="2963034676" sldId="277"/>
            <ac:spMk id="21" creationId="{0DBF1ABE-8590-450D-BB49-BDDCCF3EEA9E}"/>
          </ac:spMkLst>
        </pc:spChg>
        <pc:spChg chg="add del">
          <ac:chgData name="David Florian" userId="7bc1a253d487f5bb" providerId="LiveId" clId="{D0709300-8D89-4BED-82A9-5F8E0A25546B}" dt="2025-01-19T12:35:39.730" v="6060" actId="26606"/>
          <ac:spMkLst>
            <pc:docMk/>
            <pc:sldMk cId="2963034676" sldId="277"/>
            <ac:spMk id="22" creationId="{C7D887A3-61AD-4674-BC53-8DFA8CF7B410}"/>
          </ac:spMkLst>
        </pc:spChg>
        <pc:spChg chg="add del">
          <ac:chgData name="David Florian" userId="7bc1a253d487f5bb" providerId="LiveId" clId="{D0709300-8D89-4BED-82A9-5F8E0A25546B}" dt="2025-01-19T12:35:39.730" v="6060" actId="26606"/>
          <ac:spMkLst>
            <pc:docMk/>
            <pc:sldMk cId="2963034676" sldId="277"/>
            <ac:spMk id="23" creationId="{479F0FB3-8461-462D-84A2-53106FBF4E5B}"/>
          </ac:spMkLst>
        </pc:spChg>
        <pc:spChg chg="add del">
          <ac:chgData name="David Florian" userId="7bc1a253d487f5bb" providerId="LiveId" clId="{D0709300-8D89-4BED-82A9-5F8E0A25546B}" dt="2025-01-19T12:35:39.730" v="6060" actId="26606"/>
          <ac:spMkLst>
            <pc:docMk/>
            <pc:sldMk cId="2963034676" sldId="277"/>
            <ac:spMk id="24" creationId="{11E3C311-4E8A-45D9-97BF-07F5FD346974}"/>
          </ac:spMkLst>
        </pc:spChg>
        <pc:spChg chg="add del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26" creationId="{AC8EEB0F-BA72-49AC-956F-331B60FDE79E}"/>
          </ac:spMkLst>
        </pc:spChg>
        <pc:spChg chg="add del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27" creationId="{8CC700D5-9809-43F4-89D5-7DBBCB0DCC10}"/>
          </ac:spMkLst>
        </pc:spChg>
        <pc:spChg chg="add del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28" creationId="{C7163242-6303-46DC-BAC1-2A204F061321}"/>
          </ac:spMkLst>
        </pc:spChg>
        <pc:spChg chg="add del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29" creationId="{805C4C40-D70E-4C4F-B228-98A0A6132603}"/>
          </ac:spMkLst>
        </pc:spChg>
        <pc:spChg chg="add del">
          <ac:chgData name="David Florian" userId="7bc1a253d487f5bb" providerId="LiveId" clId="{D0709300-8D89-4BED-82A9-5F8E0A25546B}" dt="2025-01-19T12:36:11.875" v="6064" actId="26606"/>
          <ac:spMkLst>
            <pc:docMk/>
            <pc:sldMk cId="2963034676" sldId="277"/>
            <ac:spMk id="34" creationId="{0DBF1ABE-8590-450D-BB49-BDDCCF3EEA9E}"/>
          </ac:spMkLst>
        </pc:spChg>
        <pc:spChg chg="add del">
          <ac:chgData name="David Florian" userId="7bc1a253d487f5bb" providerId="LiveId" clId="{D0709300-8D89-4BED-82A9-5F8E0A25546B}" dt="2025-01-19T12:36:11.875" v="6064" actId="26606"/>
          <ac:spMkLst>
            <pc:docMk/>
            <pc:sldMk cId="2963034676" sldId="277"/>
            <ac:spMk id="36" creationId="{A896E309-9008-4FCF-B20E-4D66A8893375}"/>
          </ac:spMkLst>
        </pc:spChg>
        <pc:spChg chg="add del">
          <ac:chgData name="David Florian" userId="7bc1a253d487f5bb" providerId="LiveId" clId="{D0709300-8D89-4BED-82A9-5F8E0A25546B}" dt="2025-01-19T12:36:11.875" v="6064" actId="26606"/>
          <ac:spMkLst>
            <pc:docMk/>
            <pc:sldMk cId="2963034676" sldId="277"/>
            <ac:spMk id="38" creationId="{866FB43D-65CC-47CA-8035-FF8F6B4D1868}"/>
          </ac:spMkLst>
        </pc:spChg>
        <pc:spChg chg="add del">
          <ac:chgData name="David Florian" userId="7bc1a253d487f5bb" providerId="LiveId" clId="{D0709300-8D89-4BED-82A9-5F8E0A25546B}" dt="2025-01-19T12:36:11.875" v="6064" actId="26606"/>
          <ac:spMkLst>
            <pc:docMk/>
            <pc:sldMk cId="2963034676" sldId="277"/>
            <ac:spMk id="40" creationId="{E667A721-F18D-4002-9D70-BC20D791C0DC}"/>
          </ac:spMkLst>
        </pc:spChg>
        <pc:spChg chg="add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42" creationId="{AC8EEB0F-BA72-49AC-956F-331B60FDE79E}"/>
          </ac:spMkLst>
        </pc:spChg>
        <pc:spChg chg="add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43" creationId="{8CC700D5-9809-43F4-89D5-7DBBCB0DCC10}"/>
          </ac:spMkLst>
        </pc:spChg>
        <pc:spChg chg="add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44" creationId="{C7163242-6303-46DC-BAC1-2A204F061321}"/>
          </ac:spMkLst>
        </pc:spChg>
        <pc:spChg chg="add">
          <ac:chgData name="David Florian" userId="7bc1a253d487f5bb" providerId="LiveId" clId="{D0709300-8D89-4BED-82A9-5F8E0A25546B}" dt="2025-01-19T12:36:11.879" v="6065" actId="26606"/>
          <ac:spMkLst>
            <pc:docMk/>
            <pc:sldMk cId="2963034676" sldId="277"/>
            <ac:spMk id="45" creationId="{805C4C40-D70E-4C4F-B228-98A0A6132603}"/>
          </ac:spMkLst>
        </pc:spChg>
        <pc:picChg chg="add mod">
          <ac:chgData name="David Florian" userId="7bc1a253d487f5bb" providerId="LiveId" clId="{D0709300-8D89-4BED-82A9-5F8E0A25546B}" dt="2025-01-19T12:36:11.875" v="6064" actId="26606"/>
          <ac:picMkLst>
            <pc:docMk/>
            <pc:sldMk cId="2963034676" sldId="277"/>
            <ac:picMk id="5" creationId="{4EF4346D-D549-AA01-BB8B-DA8D2EF5DF26}"/>
          </ac:picMkLst>
        </pc:picChg>
      </pc:sldChg>
      <pc:sldChg chg="addSp modSp new mod">
        <pc:chgData name="David Florian" userId="7bc1a253d487f5bb" providerId="LiveId" clId="{D0709300-8D89-4BED-82A9-5F8E0A25546B}" dt="2025-01-19T12:42:19.304" v="6354" actId="20577"/>
        <pc:sldMkLst>
          <pc:docMk/>
          <pc:sldMk cId="3413568914" sldId="278"/>
        </pc:sldMkLst>
        <pc:spChg chg="mod">
          <ac:chgData name="David Florian" userId="7bc1a253d487f5bb" providerId="LiveId" clId="{D0709300-8D89-4BED-82A9-5F8E0A25546B}" dt="2025-01-19T12:37:11.048" v="6137" actId="1076"/>
          <ac:spMkLst>
            <pc:docMk/>
            <pc:sldMk cId="3413568914" sldId="278"/>
            <ac:spMk id="2" creationId="{3518E4E2-6F04-053C-1D6E-CC80AE2D2787}"/>
          </ac:spMkLst>
        </pc:spChg>
        <pc:spChg chg="mod">
          <ac:chgData name="David Florian" userId="7bc1a253d487f5bb" providerId="LiveId" clId="{D0709300-8D89-4BED-82A9-5F8E0A25546B}" dt="2025-01-19T12:42:19.304" v="6354" actId="20577"/>
          <ac:spMkLst>
            <pc:docMk/>
            <pc:sldMk cId="3413568914" sldId="278"/>
            <ac:spMk id="3" creationId="{3C69FB14-862D-9CB7-A341-31D808A75AD2}"/>
          </ac:spMkLst>
        </pc:spChg>
        <pc:spChg chg="add mod">
          <ac:chgData name="David Florian" userId="7bc1a253d487f5bb" providerId="LiveId" clId="{D0709300-8D89-4BED-82A9-5F8E0A25546B}" dt="2025-01-19T12:41:39.409" v="6351" actId="2711"/>
          <ac:spMkLst>
            <pc:docMk/>
            <pc:sldMk cId="3413568914" sldId="278"/>
            <ac:spMk id="8" creationId="{97EAAA81-7C8B-C14D-8BB7-72F5AC9F316A}"/>
          </ac:spMkLst>
        </pc:spChg>
        <pc:picChg chg="add mod">
          <ac:chgData name="David Florian" userId="7bc1a253d487f5bb" providerId="LiveId" clId="{D0709300-8D89-4BED-82A9-5F8E0A25546B}" dt="2025-01-19T12:40:38.380" v="6285" actId="14100"/>
          <ac:picMkLst>
            <pc:docMk/>
            <pc:sldMk cId="3413568914" sldId="278"/>
            <ac:picMk id="5" creationId="{EDB60FD3-E3E3-FBE1-64A0-6F2CF5EF31CB}"/>
          </ac:picMkLst>
        </pc:picChg>
        <pc:picChg chg="add mod">
          <ac:chgData name="David Florian" userId="7bc1a253d487f5bb" providerId="LiveId" clId="{D0709300-8D89-4BED-82A9-5F8E0A25546B}" dt="2025-01-19T12:37:54.981" v="6155" actId="1076"/>
          <ac:picMkLst>
            <pc:docMk/>
            <pc:sldMk cId="3413568914" sldId="278"/>
            <ac:picMk id="7" creationId="{2F8D3477-CAA0-21A3-8CE8-7E78EB7ED3C7}"/>
          </ac:picMkLst>
        </pc:picChg>
      </pc:sldChg>
      <pc:sldChg chg="addSp delSp modSp new mod setBg">
        <pc:chgData name="David Florian" userId="7bc1a253d487f5bb" providerId="LiveId" clId="{D0709300-8D89-4BED-82A9-5F8E0A25546B}" dt="2025-01-19T12:47:25.603" v="6755" actId="20577"/>
        <pc:sldMkLst>
          <pc:docMk/>
          <pc:sldMk cId="3487122910" sldId="279"/>
        </pc:sldMkLst>
        <pc:spChg chg="mod">
          <ac:chgData name="David Florian" userId="7bc1a253d487f5bb" providerId="LiveId" clId="{D0709300-8D89-4BED-82A9-5F8E0A25546B}" dt="2025-01-19T12:47:25.603" v="6755" actId="20577"/>
          <ac:spMkLst>
            <pc:docMk/>
            <pc:sldMk cId="3487122910" sldId="279"/>
            <ac:spMk id="2" creationId="{818052FC-5287-BC3A-AC91-DBA693DD5C4A}"/>
          </ac:spMkLst>
        </pc:spChg>
        <pc:spChg chg="mod ord">
          <ac:chgData name="David Florian" userId="7bc1a253d487f5bb" providerId="LiveId" clId="{D0709300-8D89-4BED-82A9-5F8E0A25546B}" dt="2025-01-19T12:46:56.561" v="6754" actId="26606"/>
          <ac:spMkLst>
            <pc:docMk/>
            <pc:sldMk cId="3487122910" sldId="279"/>
            <ac:spMk id="3" creationId="{12284C27-C4FF-028B-65C5-51068317E584}"/>
          </ac:spMkLst>
        </pc:spChg>
        <pc:spChg chg="add del">
          <ac:chgData name="David Florian" userId="7bc1a253d487f5bb" providerId="LiveId" clId="{D0709300-8D89-4BED-82A9-5F8E0A25546B}" dt="2025-01-19T12:46:56.555" v="6753" actId="26606"/>
          <ac:spMkLst>
            <pc:docMk/>
            <pc:sldMk cId="3487122910" sldId="279"/>
            <ac:spMk id="10" creationId="{8181FC64-B306-4821-98E2-780662EFC486}"/>
          </ac:spMkLst>
        </pc:spChg>
        <pc:spChg chg="add del">
          <ac:chgData name="David Florian" userId="7bc1a253d487f5bb" providerId="LiveId" clId="{D0709300-8D89-4BED-82A9-5F8E0A25546B}" dt="2025-01-19T12:46:56.555" v="6753" actId="26606"/>
          <ac:spMkLst>
            <pc:docMk/>
            <pc:sldMk cId="3487122910" sldId="279"/>
            <ac:spMk id="12" creationId="{BC0385E9-02B2-4941-889A-EAD43F5BB0A3}"/>
          </ac:spMkLst>
        </pc:spChg>
        <pc:spChg chg="add del">
          <ac:chgData name="David Florian" userId="7bc1a253d487f5bb" providerId="LiveId" clId="{D0709300-8D89-4BED-82A9-5F8E0A25546B}" dt="2025-01-19T12:46:56.555" v="6753" actId="26606"/>
          <ac:spMkLst>
            <pc:docMk/>
            <pc:sldMk cId="3487122910" sldId="279"/>
            <ac:spMk id="14" creationId="{829A1E2C-5AC8-40FC-99E9-832069D39792}"/>
          </ac:spMkLst>
        </pc:spChg>
        <pc:spChg chg="add del">
          <ac:chgData name="David Florian" userId="7bc1a253d487f5bb" providerId="LiveId" clId="{D0709300-8D89-4BED-82A9-5F8E0A25546B}" dt="2025-01-19T12:46:56.555" v="6753" actId="26606"/>
          <ac:spMkLst>
            <pc:docMk/>
            <pc:sldMk cId="3487122910" sldId="279"/>
            <ac:spMk id="16" creationId="{55C54A75-E44A-4147-B9D0-FF46CFD31612}"/>
          </ac:spMkLst>
        </pc:spChg>
        <pc:spChg chg="add">
          <ac:chgData name="David Florian" userId="7bc1a253d487f5bb" providerId="LiveId" clId="{D0709300-8D89-4BED-82A9-5F8E0A25546B}" dt="2025-01-19T12:46:56.561" v="6754" actId="26606"/>
          <ac:spMkLst>
            <pc:docMk/>
            <pc:sldMk cId="3487122910" sldId="279"/>
            <ac:spMk id="18" creationId="{49BB7E9A-6937-4BF0-9F51-A20F197B550F}"/>
          </ac:spMkLst>
        </pc:spChg>
        <pc:spChg chg="add">
          <ac:chgData name="David Florian" userId="7bc1a253d487f5bb" providerId="LiveId" clId="{D0709300-8D89-4BED-82A9-5F8E0A25546B}" dt="2025-01-19T12:46:56.561" v="6754" actId="26606"/>
          <ac:spMkLst>
            <pc:docMk/>
            <pc:sldMk cId="3487122910" sldId="279"/>
            <ac:spMk id="19" creationId="{E0939753-89D7-48A8-8441-B9FF25CE8A7E}"/>
          </ac:spMkLst>
        </pc:spChg>
        <pc:spChg chg="add">
          <ac:chgData name="David Florian" userId="7bc1a253d487f5bb" providerId="LiveId" clId="{D0709300-8D89-4BED-82A9-5F8E0A25546B}" dt="2025-01-19T12:46:56.561" v="6754" actId="26606"/>
          <ac:spMkLst>
            <pc:docMk/>
            <pc:sldMk cId="3487122910" sldId="279"/>
            <ac:spMk id="20" creationId="{9F5CCFC5-858F-4B45-9B10-D49DD0280D20}"/>
          </ac:spMkLst>
        </pc:spChg>
        <pc:spChg chg="add">
          <ac:chgData name="David Florian" userId="7bc1a253d487f5bb" providerId="LiveId" clId="{D0709300-8D89-4BED-82A9-5F8E0A25546B}" dt="2025-01-19T12:46:56.561" v="6754" actId="26606"/>
          <ac:spMkLst>
            <pc:docMk/>
            <pc:sldMk cId="3487122910" sldId="279"/>
            <ac:spMk id="21" creationId="{2348ECDC-D455-4B71-90F6-2ECC12B7983B}"/>
          </ac:spMkLst>
        </pc:spChg>
        <pc:picChg chg="add mod">
          <ac:chgData name="David Florian" userId="7bc1a253d487f5bb" providerId="LiveId" clId="{D0709300-8D89-4BED-82A9-5F8E0A25546B}" dt="2025-01-19T12:46:56.561" v="6754" actId="26606"/>
          <ac:picMkLst>
            <pc:docMk/>
            <pc:sldMk cId="3487122910" sldId="279"/>
            <ac:picMk id="5" creationId="{75AE4FC2-3502-F791-7F22-307C7DF11177}"/>
          </ac:picMkLst>
        </pc:picChg>
      </pc:sldChg>
      <pc:sldChg chg="new del">
        <pc:chgData name="David Florian" userId="7bc1a253d487f5bb" providerId="LiveId" clId="{D0709300-8D89-4BED-82A9-5F8E0A25546B}" dt="2025-01-19T12:48:32.591" v="6757" actId="2696"/>
        <pc:sldMkLst>
          <pc:docMk/>
          <pc:sldMk cId="1910374039" sldId="280"/>
        </pc:sldMkLst>
      </pc:sldChg>
      <pc:sldChg chg="addSp modSp new">
        <pc:chgData name="David Florian" userId="7bc1a253d487f5bb" providerId="LiveId" clId="{D0709300-8D89-4BED-82A9-5F8E0A25546B}" dt="2025-01-19T12:48:43.224" v="6759"/>
        <pc:sldMkLst>
          <pc:docMk/>
          <pc:sldMk cId="2247057713" sldId="280"/>
        </pc:sldMkLst>
        <pc:spChg chg="add mod">
          <ac:chgData name="David Florian" userId="7bc1a253d487f5bb" providerId="LiveId" clId="{D0709300-8D89-4BED-82A9-5F8E0A25546B}" dt="2025-01-19T12:48:43.224" v="6759"/>
          <ac:spMkLst>
            <pc:docMk/>
            <pc:sldMk cId="2247057713" sldId="280"/>
            <ac:spMk id="2" creationId="{F6E486A7-DC79-8EFF-E815-717B6FE99391}"/>
          </ac:spMkLst>
        </pc:spChg>
      </pc:sldChg>
      <pc:sldChg chg="addSp delSp modSp new mod setBg">
        <pc:chgData name="David Florian" userId="7bc1a253d487f5bb" providerId="LiveId" clId="{D0709300-8D89-4BED-82A9-5F8E0A25546B}" dt="2025-01-19T12:56:09.278" v="7103" actId="2711"/>
        <pc:sldMkLst>
          <pc:docMk/>
          <pc:sldMk cId="71410728" sldId="281"/>
        </pc:sldMkLst>
        <pc:spChg chg="mod">
          <ac:chgData name="David Florian" userId="7bc1a253d487f5bb" providerId="LiveId" clId="{D0709300-8D89-4BED-82A9-5F8E0A25546B}" dt="2025-01-19T12:56:09.278" v="7103" actId="2711"/>
          <ac:spMkLst>
            <pc:docMk/>
            <pc:sldMk cId="71410728" sldId="281"/>
            <ac:spMk id="2" creationId="{BD826E04-22CB-032E-494E-DD07A2934289}"/>
          </ac:spMkLst>
        </pc:spChg>
        <pc:spChg chg="del mod">
          <ac:chgData name="David Florian" userId="7bc1a253d487f5bb" providerId="LiveId" clId="{D0709300-8D89-4BED-82A9-5F8E0A25546B}" dt="2025-01-19T12:50:30.909" v="6762" actId="22"/>
          <ac:spMkLst>
            <pc:docMk/>
            <pc:sldMk cId="71410728" sldId="281"/>
            <ac:spMk id="3" creationId="{D3E0F5C1-D0E3-05A2-B41B-A9B8AB5053D8}"/>
          </ac:spMkLst>
        </pc:spChg>
        <pc:spChg chg="add mod">
          <ac:chgData name="David Florian" userId="7bc1a253d487f5bb" providerId="LiveId" clId="{D0709300-8D89-4BED-82A9-5F8E0A25546B}" dt="2025-01-19T12:56:00.261" v="7093" actId="20577"/>
          <ac:spMkLst>
            <pc:docMk/>
            <pc:sldMk cId="71410728" sldId="281"/>
            <ac:spMk id="7" creationId="{CC09E8B2-0032-74C0-1255-84F43843BABA}"/>
          </ac:spMkLst>
        </pc:spChg>
        <pc:spChg chg="add">
          <ac:chgData name="David Florian" userId="7bc1a253d487f5bb" providerId="LiveId" clId="{D0709300-8D89-4BED-82A9-5F8E0A25546B}" dt="2025-01-19T12:50:21.502" v="6761" actId="26606"/>
          <ac:spMkLst>
            <pc:docMk/>
            <pc:sldMk cId="71410728" sldId="281"/>
            <ac:spMk id="8" creationId="{47FC6A8B-34F9-40FB-AA2D-E34168F52850}"/>
          </ac:spMkLst>
        </pc:spChg>
        <pc:grpChg chg="add">
          <ac:chgData name="David Florian" userId="7bc1a253d487f5bb" providerId="LiveId" clId="{D0709300-8D89-4BED-82A9-5F8E0A25546B}" dt="2025-01-19T12:50:21.502" v="6761" actId="26606"/>
          <ac:grpSpMkLst>
            <pc:docMk/>
            <pc:sldMk cId="71410728" sldId="281"/>
            <ac:grpSpMk id="10" creationId="{D4D684F8-91BF-481C-A965-722756A383D0}"/>
          </ac:grpSpMkLst>
        </pc:grpChg>
        <pc:picChg chg="add del mod ord">
          <ac:chgData name="David Florian" userId="7bc1a253d487f5bb" providerId="LiveId" clId="{D0709300-8D89-4BED-82A9-5F8E0A25546B}" dt="2025-01-19T12:50:33.032" v="6763" actId="21"/>
          <ac:picMkLst>
            <pc:docMk/>
            <pc:sldMk cId="71410728" sldId="281"/>
            <ac:picMk id="5" creationId="{8A9E724F-1C36-082F-8A5A-072B8D3571AC}"/>
          </ac:picMkLst>
        </pc:picChg>
      </pc:sldChg>
      <pc:sldChg chg="modSp new mod">
        <pc:chgData name="David Florian" userId="7bc1a253d487f5bb" providerId="LiveId" clId="{D0709300-8D89-4BED-82A9-5F8E0A25546B}" dt="2025-01-19T12:59:20.850" v="7352" actId="20577"/>
        <pc:sldMkLst>
          <pc:docMk/>
          <pc:sldMk cId="2782603417" sldId="282"/>
        </pc:sldMkLst>
        <pc:spChg chg="mod">
          <ac:chgData name="David Florian" userId="7bc1a253d487f5bb" providerId="LiveId" clId="{D0709300-8D89-4BED-82A9-5F8E0A25546B}" dt="2025-01-19T12:59:10.890" v="7350" actId="20577"/>
          <ac:spMkLst>
            <pc:docMk/>
            <pc:sldMk cId="2782603417" sldId="282"/>
            <ac:spMk id="2" creationId="{81CD4D4A-3EA3-FC89-186A-CA3E215A22FB}"/>
          </ac:spMkLst>
        </pc:spChg>
        <pc:spChg chg="mod">
          <ac:chgData name="David Florian" userId="7bc1a253d487f5bb" providerId="LiveId" clId="{D0709300-8D89-4BED-82A9-5F8E0A25546B}" dt="2025-01-19T12:59:20.850" v="7352" actId="20577"/>
          <ac:spMkLst>
            <pc:docMk/>
            <pc:sldMk cId="2782603417" sldId="282"/>
            <ac:spMk id="3" creationId="{B5FD3749-A480-53D5-1D3B-69787E48F34E}"/>
          </ac:spMkLst>
        </pc:spChg>
      </pc:sldChg>
      <pc:sldChg chg="addSp modSp new mod setBg">
        <pc:chgData name="David Florian" userId="7bc1a253d487f5bb" providerId="LiveId" clId="{D0709300-8D89-4BED-82A9-5F8E0A25546B}" dt="2025-01-19T13:03:40.277" v="7490" actId="26606"/>
        <pc:sldMkLst>
          <pc:docMk/>
          <pc:sldMk cId="1957726527" sldId="283"/>
        </pc:sldMkLst>
        <pc:spChg chg="mod">
          <ac:chgData name="David Florian" userId="7bc1a253d487f5bb" providerId="LiveId" clId="{D0709300-8D89-4BED-82A9-5F8E0A25546B}" dt="2025-01-19T13:03:40.277" v="7490" actId="26606"/>
          <ac:spMkLst>
            <pc:docMk/>
            <pc:sldMk cId="1957726527" sldId="283"/>
            <ac:spMk id="2" creationId="{15DA7B8D-CA14-AF2E-D9C4-4B0E3C55E1BF}"/>
          </ac:spMkLst>
        </pc:spChg>
        <pc:spChg chg="mod">
          <ac:chgData name="David Florian" userId="7bc1a253d487f5bb" providerId="LiveId" clId="{D0709300-8D89-4BED-82A9-5F8E0A25546B}" dt="2025-01-19T13:03:40.277" v="7490" actId="26606"/>
          <ac:spMkLst>
            <pc:docMk/>
            <pc:sldMk cId="1957726527" sldId="283"/>
            <ac:spMk id="3" creationId="{B6DA2A77-9AFB-434B-0297-A837997DB54C}"/>
          </ac:spMkLst>
        </pc:spChg>
        <pc:spChg chg="add">
          <ac:chgData name="David Florian" userId="7bc1a253d487f5bb" providerId="LiveId" clId="{D0709300-8D89-4BED-82A9-5F8E0A25546B}" dt="2025-01-19T13:03:40.277" v="7490" actId="26606"/>
          <ac:spMkLst>
            <pc:docMk/>
            <pc:sldMk cId="1957726527" sldId="283"/>
            <ac:spMk id="10" creationId="{C51A08AC-F796-409C-AD97-8B476289EC51}"/>
          </ac:spMkLst>
        </pc:spChg>
        <pc:grpChg chg="add">
          <ac:chgData name="David Florian" userId="7bc1a253d487f5bb" providerId="LiveId" clId="{D0709300-8D89-4BED-82A9-5F8E0A25546B}" dt="2025-01-19T13:03:40.277" v="7490" actId="26606"/>
          <ac:grpSpMkLst>
            <pc:docMk/>
            <pc:sldMk cId="1957726527" sldId="283"/>
            <ac:grpSpMk id="12" creationId="{1E1B312B-4E9A-405C-9CE8-10325438035E}"/>
          </ac:grpSpMkLst>
        </pc:grpChg>
        <pc:cxnChg chg="add">
          <ac:chgData name="David Florian" userId="7bc1a253d487f5bb" providerId="LiveId" clId="{D0709300-8D89-4BED-82A9-5F8E0A25546B}" dt="2025-01-19T13:03:40.277" v="7490" actId="26606"/>
          <ac:cxnSpMkLst>
            <pc:docMk/>
            <pc:sldMk cId="1957726527" sldId="283"/>
            <ac:cxnSpMk id="8" creationId="{430127AE-B29E-4FDF-99D2-A2F1E7003F74}"/>
          </ac:cxnSpMkLst>
        </pc:cxnChg>
      </pc:sldChg>
      <pc:sldChg chg="addSp modSp new mod setBg addAnim">
        <pc:chgData name="David Florian" userId="7bc1a253d487f5bb" providerId="LiveId" clId="{D0709300-8D89-4BED-82A9-5F8E0A25546B}" dt="2025-01-19T13:12:22.175" v="7596"/>
        <pc:sldMkLst>
          <pc:docMk/>
          <pc:sldMk cId="1287345448" sldId="284"/>
        </pc:sldMkLst>
        <pc:spChg chg="mod">
          <ac:chgData name="David Florian" userId="7bc1a253d487f5bb" providerId="LiveId" clId="{D0709300-8D89-4BED-82A9-5F8E0A25546B}" dt="2025-01-19T13:04:23.890" v="7516" actId="1076"/>
          <ac:spMkLst>
            <pc:docMk/>
            <pc:sldMk cId="1287345448" sldId="284"/>
            <ac:spMk id="2" creationId="{CB19FCDD-86EB-7F65-931F-316BBD16107A}"/>
          </ac:spMkLst>
        </pc:spChg>
        <pc:spChg chg="mod">
          <ac:chgData name="David Florian" userId="7bc1a253d487f5bb" providerId="LiveId" clId="{D0709300-8D89-4BED-82A9-5F8E0A25546B}" dt="2025-01-19T13:12:22.175" v="7596"/>
          <ac:spMkLst>
            <pc:docMk/>
            <pc:sldMk cId="1287345448" sldId="284"/>
            <ac:spMk id="3" creationId="{16C7FC3D-2805-1425-7CAC-7C5A3C1A3E28}"/>
          </ac:spMkLst>
        </pc:spChg>
        <pc:spChg chg="add">
          <ac:chgData name="David Florian" userId="7bc1a253d487f5bb" providerId="LiveId" clId="{D0709300-8D89-4BED-82A9-5F8E0A25546B}" dt="2025-01-19T13:04:02.143" v="7503" actId="26606"/>
          <ac:spMkLst>
            <pc:docMk/>
            <pc:sldMk cId="1287345448" sldId="284"/>
            <ac:spMk id="8" creationId="{0DBF1ABE-8590-450D-BB49-BDDCCF3EEA9E}"/>
          </ac:spMkLst>
        </pc:spChg>
        <pc:grpChg chg="add">
          <ac:chgData name="David Florian" userId="7bc1a253d487f5bb" providerId="LiveId" clId="{D0709300-8D89-4BED-82A9-5F8E0A25546B}" dt="2025-01-19T13:04:02.143" v="7503" actId="26606"/>
          <ac:grpSpMkLst>
            <pc:docMk/>
            <pc:sldMk cId="1287345448" sldId="284"/>
            <ac:grpSpMk id="10" creationId="{54E5F18F-9D70-4BE5-8A38-603463EE84A2}"/>
          </ac:grpSpMkLst>
        </pc:grpChg>
      </pc:sldChg>
      <pc:sldMasterChg chg="del addSldLayout delSldLayout">
        <pc:chgData name="David Florian" userId="7bc1a253d487f5bb" providerId="LiveId" clId="{D0709300-8D89-4BED-82A9-5F8E0A25546B}" dt="2025-01-19T10:29:47.202" v="1" actId="26606"/>
        <pc:sldMasterMkLst>
          <pc:docMk/>
          <pc:sldMasterMk cId="2782909346" sldId="2147483648"/>
        </pc:sldMasterMkLst>
        <pc:sldLayoutChg chg="add del">
          <pc:chgData name="David Florian" userId="7bc1a253d487f5bb" providerId="LiveId" clId="{D0709300-8D89-4BED-82A9-5F8E0A25546B}" dt="2025-01-19T10:29:47.202" v="1" actId="26606"/>
          <pc:sldLayoutMkLst>
            <pc:docMk/>
            <pc:sldMasterMk cId="2782909346" sldId="2147483648"/>
            <pc:sldLayoutMk cId="2912748920" sldId="2147483649"/>
          </pc:sldLayoutMkLst>
        </pc:sldLayoutChg>
      </pc:sldMasterChg>
      <pc:sldMasterChg chg="add del addSldLayout delSldLayout">
        <pc:chgData name="David Florian" userId="7bc1a253d487f5bb" providerId="LiveId" clId="{D0709300-8D89-4BED-82A9-5F8E0A25546B}" dt="2025-01-19T10:31:01.865" v="61" actId="26606"/>
        <pc:sldMasterMkLst>
          <pc:docMk/>
          <pc:sldMasterMk cId="1794573243" sldId="2147483686"/>
        </pc:sldMasterMkLst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1513726854" sldId="2147483675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1064631714" sldId="2147483676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3374492543" sldId="2147483677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4023472380" sldId="2147483678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3278068256" sldId="2147483679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2334529469" sldId="2147483680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756466300" sldId="2147483681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2955083952" sldId="2147483682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1841239253" sldId="2147483683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2955816016" sldId="2147483684"/>
          </pc:sldLayoutMkLst>
        </pc:sldLayoutChg>
        <pc:sldLayoutChg chg="add del">
          <pc:chgData name="David Florian" userId="7bc1a253d487f5bb" providerId="LiveId" clId="{D0709300-8D89-4BED-82A9-5F8E0A25546B}" dt="2025-01-19T10:31:01.865" v="61" actId="26606"/>
          <pc:sldLayoutMkLst>
            <pc:docMk/>
            <pc:sldMasterMk cId="1794573243" sldId="2147483686"/>
            <pc:sldLayoutMk cId="779349996" sldId="2147483685"/>
          </pc:sldLayoutMkLst>
        </pc:sldLayoutChg>
      </pc:sldMasterChg>
      <pc:sldMasterChg chg="add del addSldLayout delSldLayout">
        <pc:chgData name="David Florian" userId="7bc1a253d487f5bb" providerId="LiveId" clId="{D0709300-8D89-4BED-82A9-5F8E0A25546B}" dt="2025-01-19T10:31:01.834" v="60" actId="26606"/>
        <pc:sldMasterMkLst>
          <pc:docMk/>
          <pc:sldMasterMk cId="1774518661" sldId="2147483723"/>
        </pc:sldMasterMkLst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1401707530" sldId="2147483712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3319519246" sldId="2147483713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4210723466" sldId="2147483714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899632632" sldId="2147483715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3182198968" sldId="2147483716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755516566" sldId="2147483717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1597747123" sldId="2147483718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2741442666" sldId="2147483719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1625344145" sldId="2147483720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2305527446" sldId="2147483721"/>
          </pc:sldLayoutMkLst>
        </pc:sldLayoutChg>
        <pc:sldLayoutChg chg="add del">
          <pc:chgData name="David Florian" userId="7bc1a253d487f5bb" providerId="LiveId" clId="{D0709300-8D89-4BED-82A9-5F8E0A25546B}" dt="2025-01-19T10:31:01.834" v="60" actId="26606"/>
          <pc:sldLayoutMkLst>
            <pc:docMk/>
            <pc:sldMasterMk cId="1774518661" sldId="2147483723"/>
            <pc:sldLayoutMk cId="4233701366" sldId="2147483722"/>
          </pc:sldLayoutMkLst>
        </pc:sldLayoutChg>
      </pc:sldMasterChg>
      <pc:sldMasterChg chg="add del addSldLayout delSldLayout">
        <pc:chgData name="David Florian" userId="7bc1a253d487f5bb" providerId="LiveId" clId="{D0709300-8D89-4BED-82A9-5F8E0A25546B}" dt="2025-01-19T10:32:18.723" v="118" actId="26606"/>
        <pc:sldMasterMkLst>
          <pc:docMk/>
          <pc:sldMasterMk cId="19196160" sldId="2147483749"/>
        </pc:sldMasterMkLst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1331140393" sldId="2147483738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4194274587" sldId="2147483739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4070563355" sldId="2147483740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2122921259" sldId="2147483741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3213531760" sldId="2147483742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1910426777" sldId="2147483743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280287080" sldId="2147483744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4236879030" sldId="2147483745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3042133725" sldId="2147483746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1474704586" sldId="2147483747"/>
          </pc:sldLayoutMkLst>
        </pc:sldLayoutChg>
        <pc:sldLayoutChg chg="add del">
          <pc:chgData name="David Florian" userId="7bc1a253d487f5bb" providerId="LiveId" clId="{D0709300-8D89-4BED-82A9-5F8E0A25546B}" dt="2025-01-19T10:32:18.723" v="118" actId="26606"/>
          <pc:sldLayoutMkLst>
            <pc:docMk/>
            <pc:sldMasterMk cId="19196160" sldId="2147483749"/>
            <pc:sldLayoutMk cId="2227392947" sldId="2147483748"/>
          </pc:sldLayoutMkLst>
        </pc:sldLayoutChg>
      </pc:sldMasterChg>
      <pc:sldMasterChg chg="add del addSldLayout delSldLayout">
        <pc:chgData name="David Florian" userId="7bc1a253d487f5bb" providerId="LiveId" clId="{D0709300-8D89-4BED-82A9-5F8E0A25546B}" dt="2025-01-19T10:32:18.690" v="117" actId="26606"/>
        <pc:sldMasterMkLst>
          <pc:docMk/>
          <pc:sldMasterMk cId="2569226562" sldId="2147483750"/>
        </pc:sldMasterMkLst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076895504" sldId="2147483751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3837060902" sldId="2147483752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014458622" sldId="2147483753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3030629051" sldId="2147483754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1097072403" sldId="2147483755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856428919" sldId="2147483756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817361812" sldId="2147483757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714029371" sldId="2147483758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315062926" sldId="2147483759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512120435" sldId="2147483760"/>
          </pc:sldLayoutMkLst>
        </pc:sldLayoutChg>
        <pc:sldLayoutChg chg="add del">
          <pc:chgData name="David Florian" userId="7bc1a253d487f5bb" providerId="LiveId" clId="{D0709300-8D89-4BED-82A9-5F8E0A25546B}" dt="2025-01-19T10:32:18.690" v="117" actId="26606"/>
          <pc:sldLayoutMkLst>
            <pc:docMk/>
            <pc:sldMasterMk cId="2569226562" sldId="2147483750"/>
            <pc:sldLayoutMk cId="2187935678" sldId="2147483761"/>
          </pc:sldLayoutMkLst>
        </pc:sldLayoutChg>
      </pc:sldMasterChg>
      <pc:sldMasterChg chg="add addSldLayout">
        <pc:chgData name="David Florian" userId="7bc1a253d487f5bb" providerId="LiveId" clId="{D0709300-8D89-4BED-82A9-5F8E0A25546B}" dt="2025-01-19T10:32:18.723" v="118" actId="26606"/>
        <pc:sldMasterMkLst>
          <pc:docMk/>
          <pc:sldMasterMk cId="3062783131" sldId="2147483773"/>
        </pc:sldMasterMkLst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3886352796" sldId="2147483762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2019655430" sldId="2147483763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3991783774" sldId="2147483764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969928618" sldId="2147483765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207161987" sldId="2147483766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1478271445" sldId="2147483767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1634457870" sldId="2147483768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2202223353" sldId="2147483769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985677344" sldId="2147483770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2875700846" sldId="2147483771"/>
          </pc:sldLayoutMkLst>
        </pc:sldLayoutChg>
        <pc:sldLayoutChg chg="add">
          <pc:chgData name="David Florian" userId="7bc1a253d487f5bb" providerId="LiveId" clId="{D0709300-8D89-4BED-82A9-5F8E0A25546B}" dt="2025-01-19T10:32:18.723" v="118" actId="26606"/>
          <pc:sldLayoutMkLst>
            <pc:docMk/>
            <pc:sldMasterMk cId="3062783131" sldId="2147483773"/>
            <pc:sldLayoutMk cId="1015630846" sldId="21474837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5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2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7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6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8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8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F8D88-FB2C-79EF-6039-775999D0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09" y="723121"/>
            <a:ext cx="5372949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1 -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fundamentale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electronice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B910-6E1C-2463-5F22-EC23318C0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TEMA – Generator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dreptunghiular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96507297-4AA2-EDB1-5838-B38DC806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12" r="2906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6100E4-D080-E838-2098-C6446B95ABDA}"/>
              </a:ext>
            </a:extLst>
          </p:cNvPr>
          <p:cNvSpPr txBox="1"/>
          <p:nvPr/>
        </p:nvSpPr>
        <p:spPr>
          <a:xfrm>
            <a:off x="1181296" y="5899574"/>
            <a:ext cx="2932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Florian David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Grupa : 433Ea MON</a:t>
            </a:r>
          </a:p>
        </p:txBody>
      </p:sp>
    </p:spTree>
    <p:extLst>
      <p:ext uri="{BB962C8B-B14F-4D97-AF65-F5344CB8AC3E}">
        <p14:creationId xmlns:p14="http://schemas.microsoft.com/office/powerpoint/2010/main" val="41594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702E-85C8-EBC5-B375-70AEE0EA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797820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disipate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40B8F7B6-1293-3797-06AE-B12DFA8E8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10" y="2346855"/>
            <a:ext cx="6443629" cy="3651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421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5718-859D-F31F-37BE-141E7E3C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73" y="821525"/>
            <a:ext cx="9193904" cy="134526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incadrarii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E5D9FDF-9C21-EDCC-82AF-7C369A56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5" y="2434907"/>
            <a:ext cx="5062150" cy="365125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02C9B8-5733-B423-5CF1-B37B904CB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25" y="2434908"/>
            <a:ext cx="5231502" cy="3651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B0F3D-F590-D560-B260-96DB34FB8686}"/>
              </a:ext>
            </a:extLst>
          </p:cNvPr>
          <p:cNvSpPr txBox="1"/>
          <p:nvPr/>
        </p:nvSpPr>
        <p:spPr>
          <a:xfrm>
            <a:off x="1243375" y="6170507"/>
            <a:ext cx="506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Uvv</a:t>
            </a:r>
            <a:r>
              <a:rPr lang="en-US" dirty="0"/>
              <a:t> = ~ 0 V </a:t>
            </a:r>
            <a:r>
              <a:rPr lang="en-US" dirty="0" err="1"/>
              <a:t>Fmin</a:t>
            </a:r>
            <a:r>
              <a:rPr lang="en-US" dirty="0"/>
              <a:t> = 6.446 kHz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D03CD-FBA9-6138-1C23-194D18A1FD31}"/>
              </a:ext>
            </a:extLst>
          </p:cNvPr>
          <p:cNvSpPr txBox="1"/>
          <p:nvPr/>
        </p:nvSpPr>
        <p:spPr>
          <a:xfrm>
            <a:off x="6305525" y="6170507"/>
            <a:ext cx="523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Uvv</a:t>
            </a:r>
            <a:r>
              <a:rPr lang="en-US" dirty="0"/>
              <a:t> = ~ 1.76 </a:t>
            </a:r>
            <a:r>
              <a:rPr lang="en-US" dirty="0" err="1"/>
              <a:t>Fmin</a:t>
            </a:r>
            <a:r>
              <a:rPr lang="en-US" dirty="0"/>
              <a:t> = 6.446 kHz</a:t>
            </a:r>
          </a:p>
        </p:txBody>
      </p:sp>
    </p:spTree>
    <p:extLst>
      <p:ext uri="{BB962C8B-B14F-4D97-AF65-F5344CB8AC3E}">
        <p14:creationId xmlns:p14="http://schemas.microsoft.com/office/powerpoint/2010/main" val="423758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FC7DE81-CBC1-9795-6D41-67E72426A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25" y="3732768"/>
            <a:ext cx="4159250" cy="2363231"/>
          </a:xfr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BD106DE-BE3A-D594-3402-5A5B7678FCD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3732391"/>
            <a:ext cx="4159250" cy="2363609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133EE6-4A2D-EA28-871C-46AC269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11552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oscilatie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FB744-7972-0699-8E80-B69BAF472429}"/>
              </a:ext>
            </a:extLst>
          </p:cNvPr>
          <p:cNvSpPr txBox="1"/>
          <p:nvPr/>
        </p:nvSpPr>
        <p:spPr>
          <a:xfrm>
            <a:off x="1920240" y="2755900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Fmin</a:t>
            </a:r>
            <a:r>
              <a:rPr lang="en-US" dirty="0"/>
              <a:t> = 6.446 kHz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46DC0-4C83-D24D-6820-3FC2D2CBD4ED}"/>
              </a:ext>
            </a:extLst>
          </p:cNvPr>
          <p:cNvSpPr txBox="1"/>
          <p:nvPr/>
        </p:nvSpPr>
        <p:spPr>
          <a:xfrm>
            <a:off x="6530290" y="2755900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Fmax =29.619 kHz  </a:t>
            </a:r>
          </a:p>
        </p:txBody>
      </p:sp>
    </p:spTree>
    <p:extLst>
      <p:ext uri="{BB962C8B-B14F-4D97-AF65-F5344CB8AC3E}">
        <p14:creationId xmlns:p14="http://schemas.microsoft.com/office/powerpoint/2010/main" val="352768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95FFABF-017E-0627-A16F-63FAE27F0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90" y="3316639"/>
            <a:ext cx="3741471" cy="2779712"/>
          </a:xfr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7278E451-3A62-4EE1-6D78-1EC25D3FD0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3316639"/>
            <a:ext cx="3741472" cy="2779713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1099B3-B24F-1001-DFFB-416B2B55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810520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7F8589-556A-30F2-EFCE-8C02F891D5C6}"/>
              </a:ext>
            </a:extLst>
          </p:cNvPr>
          <p:cNvSpPr txBox="1"/>
          <p:nvPr/>
        </p:nvSpPr>
        <p:spPr>
          <a:xfrm>
            <a:off x="1904999" y="2641600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Avv</a:t>
            </a:r>
            <a:r>
              <a:rPr lang="en-US" dirty="0"/>
              <a:t> min = 10 </a:t>
            </a:r>
            <a:r>
              <a:rPr lang="en-US" dirty="0" err="1"/>
              <a:t>uV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5E311-D41B-B14B-F781-E93D231B244D}"/>
              </a:ext>
            </a:extLst>
          </p:cNvPr>
          <p:cNvSpPr txBox="1"/>
          <p:nvPr/>
        </p:nvSpPr>
        <p:spPr>
          <a:xfrm>
            <a:off x="6530290" y="2641600"/>
            <a:ext cx="419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Avv</a:t>
            </a:r>
            <a:r>
              <a:rPr lang="en-US" dirty="0"/>
              <a:t> max =~ 1.76 V</a:t>
            </a:r>
          </a:p>
        </p:txBody>
      </p:sp>
    </p:spTree>
    <p:extLst>
      <p:ext uri="{BB962C8B-B14F-4D97-AF65-F5344CB8AC3E}">
        <p14:creationId xmlns:p14="http://schemas.microsoft.com/office/powerpoint/2010/main" val="3803993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5899-AE4B-6591-02C2-4306DEBD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23220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Variiatile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temperature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0B112-F7A7-9E3A-21C2-4F3E892B0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05" y="2312988"/>
            <a:ext cx="7794690" cy="3651250"/>
          </a:xfrm>
        </p:spPr>
      </p:pic>
    </p:spTree>
    <p:extLst>
      <p:ext uri="{BB962C8B-B14F-4D97-AF65-F5344CB8AC3E}">
        <p14:creationId xmlns:p14="http://schemas.microsoft.com/office/powerpoint/2010/main" val="371040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5A3B0C-22CF-B1A1-6D18-5D3FD16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simularilor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effectuate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D268-D6B1-A6B4-E87A-95C97A97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tensiunilor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apropiat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cerute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, cu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astea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exact 1.8V,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multi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rezistori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inseriati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diferite,eu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am ales o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rezistenta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330 </a:t>
            </a:r>
            <a:r>
              <a:rPr lang="el-GR" sz="130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anexa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apropia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impusa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frecventelor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incadreaza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dorit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, precum se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pleaca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la o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6.5kHz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se termina la o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29kHz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a ne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circuitul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functioneaza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nominale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tolerantele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rezistorilor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in mare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sunt de 10%.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Variatiile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tensiunii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iesire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cat se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functionarea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normala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454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FD825-9DA4-DFBE-7BB0-A655B3CA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analitice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AEE2-7A8B-C0D4-531F-BD4CB198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Frecventa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oscilatie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>
              <a:lnSpc>
                <a:spcPct val="130000"/>
              </a:lnSpc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 = 2*R</a:t>
            </a:r>
            <a:r>
              <a:rPr lang="en-US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*C</a:t>
            </a:r>
            <a:r>
              <a:rPr lang="en-US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*ln[(1 + τ)/(1 - τ)] </a:t>
            </a:r>
          </a:p>
          <a:p>
            <a:pPr>
              <a:lnSpc>
                <a:spcPct val="13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 / T</a:t>
            </a:r>
          </a:p>
          <a:p>
            <a:pPr>
              <a:lnSpc>
                <a:spcPct val="13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de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umplere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 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τ</a:t>
            </a:r>
            <a:r>
              <a:rPr lang="en-US" sz="1500" dirty="0">
                <a:latin typeface="Times New Roman" panose="02020603050405020304" pitchFamily="18" charset="0"/>
                <a:ea typeface="Calibri" panose="020F0502020204030204" pitchFamily="34" charset="0"/>
              </a:rPr>
              <a:t> = R3 / R3 + R4 = 0.5</a:t>
            </a:r>
          </a:p>
          <a:p>
            <a:pPr>
              <a:lnSpc>
                <a:spcPct val="130000"/>
              </a:lnSpc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Amplitudinea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-la-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30000"/>
              </a:lnSpc>
            </a:pP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V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* P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/(R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+ P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ro-RO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o-RO" sz="1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Tensiunea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referinta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( 5V ~ 4.5 V )</a:t>
            </a:r>
            <a:endParaRPr lang="en-US" sz="15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A35B90CD-F647-9F53-0C39-B98AFD34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6" r="27624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7375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6E486A7-DC79-8EFF-E815-717B6FE99391}"/>
              </a:ext>
            </a:extLst>
          </p:cNvPr>
          <p:cNvSpPr txBox="1">
            <a:spLocks/>
          </p:cNvSpPr>
          <p:nvPr/>
        </p:nvSpPr>
        <p:spPr>
          <a:xfrm>
            <a:off x="992519" y="2312988"/>
            <a:ext cx="5271804" cy="3651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Frecventa de oscilatie : </a:t>
            </a:r>
          </a:p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T = 2*R</a:t>
            </a:r>
            <a:r>
              <a:rPr lang="en-US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*C</a:t>
            </a:r>
            <a:r>
              <a:rPr lang="en-US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*ln[(1 + τ)/(1 - τ)] </a:t>
            </a:r>
          </a:p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 = 1 / T</a:t>
            </a:r>
          </a:p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Factor de umplere ( </a:t>
            </a: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τ )</a:t>
            </a: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τ = R3 / R3 + R4 = 0.5</a:t>
            </a:r>
          </a:p>
          <a:p>
            <a:pPr>
              <a:lnSpc>
                <a:spcPct val="130000"/>
              </a:lnSpc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Amplitudinea Varf-la-Varf :</a:t>
            </a:r>
          </a:p>
          <a:p>
            <a:pPr>
              <a:lnSpc>
                <a:spcPct val="130000"/>
              </a:lnSpc>
            </a:pP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 = V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 * P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/(R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 + P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  <a:endParaRPr lang="en-US" sz="15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ro-RO" sz="1500">
                <a:latin typeface="Times New Roman" panose="02020603050405020304" pitchFamily="18" charset="0"/>
                <a:ea typeface="Calibri" panose="020F0502020204030204" pitchFamily="34" charset="0"/>
              </a:rPr>
              <a:t>V</a:t>
            </a:r>
            <a:r>
              <a:rPr lang="ro-RO" sz="1500" baseline="-2500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500">
                <a:latin typeface="Times New Roman" panose="02020603050405020304" pitchFamily="18" charset="0"/>
                <a:ea typeface="Calibri" panose="020F0502020204030204" pitchFamily="34" charset="0"/>
              </a:rPr>
              <a:t> = Tensiunea de referinta ( 5V ~ 4.5 V )</a:t>
            </a:r>
            <a:endParaRPr lang="en-US" sz="1500" baseline="-25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1948-0E9C-EE3B-1C0D-141F6202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830840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813E39-316E-A0EA-268A-75033EF9D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461" y="2176109"/>
            <a:ext cx="8769350" cy="37495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85597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546C8AC9-D1C4-6FC4-43A3-15BFF34F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36" r="-1" b="8293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C41C0-FE22-35B1-E556-7FEC4026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675" y="1346268"/>
            <a:ext cx="5932755" cy="328520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bg1"/>
                </a:solidFill>
              </a:rPr>
              <a:t>Layout-ul Circuitului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954F-7BCD-B8F8-BE3E-60A034887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0151" y="4631475"/>
            <a:ext cx="5934278" cy="115020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sz="2400" dirty="0">
                <a:solidFill>
                  <a:schemeClr val="bg1"/>
                </a:solidFill>
              </a:rPr>
              <a:t>Layout – Layout Settings</a:t>
            </a:r>
          </a:p>
        </p:txBody>
      </p:sp>
    </p:spTree>
    <p:extLst>
      <p:ext uri="{BB962C8B-B14F-4D97-AF65-F5344CB8AC3E}">
        <p14:creationId xmlns:p14="http://schemas.microsoft.com/office/powerpoint/2010/main" val="21626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1F3DD1-D79C-9401-BC2B-973E9B5F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Cerinte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6AE7-3718-34CC-5CFE-3D348E4F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 se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proiecteze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realizeze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generator de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dreptunghiular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caracteristici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Frecvența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oscilaie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reglabilă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÷ 27 [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Factor de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umplere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0.5;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Sarcina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RL: 9[K</a:t>
            </a:r>
            <a:r>
              <a:rPr lang="el-G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vârf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vârf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oscilației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reglabilă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0÷1.8 [V];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are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temperaturilor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0̊ -70 ̊C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verificabil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Semnalizarea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prezenței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tensiunilor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alimentare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tip LED.</a:t>
            </a:r>
          </a:p>
        </p:txBody>
      </p:sp>
    </p:spTree>
    <p:extLst>
      <p:ext uri="{BB962C8B-B14F-4D97-AF65-F5344CB8AC3E}">
        <p14:creationId xmlns:p14="http://schemas.microsoft.com/office/powerpoint/2010/main" val="337457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052FC-5287-BC3A-AC91-DBA693DD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realizarea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C27-C4FF-028B-65C5-51068317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circuit,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denumirile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footprint-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adaugate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soft ( PCB editor ) :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75AE4FC2-3502-F791-7F22-307C7DF11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130" y="1323503"/>
            <a:ext cx="3774974" cy="27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347DB-552D-43B2-71E3-EE2EA1C9F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218" y="1833229"/>
            <a:ext cx="3161338" cy="293403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chemeClr val="tx1">
                    <a:lumMod val="75000"/>
                    <a:lumOff val="25000"/>
                  </a:schemeClr>
                </a:solidFill>
              </a:rPr>
              <a:t>Layout Cerinte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34D0-FA66-19D7-4811-99EEFFA70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1578" y="289560"/>
            <a:ext cx="6996122" cy="6012180"/>
          </a:xfrm>
        </p:spPr>
        <p:txBody>
          <a:bodyPr vert="horz" lIns="109728" tIns="109728" rIns="109728" bIns="91440" rtlCol="0" anchor="ctr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PCB: 40mm x 40mm;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Material FR4,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grosimea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foliei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cupru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μm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grosimea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1,6 mm;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faţa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superioară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TOP;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pasive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SMD chip 0805;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Se pot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tranzistoare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bipolare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TEC-MOS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capsule SMD (SOT 23, DPAK).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Tranzistoarele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TEC-J pot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necesitatea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test: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dreptunghiulare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maxim 4 –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(0,0))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colţul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stânga-jos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cablaj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pozitive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Faţă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păstra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gardare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(„clearance”) de 1 mm;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trasee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prevăzută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2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fiduciali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TOP, la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distanța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200 mil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plasați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convenabil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acești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Solder Paste Top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suprapuși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pe TOP);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utilizați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alinierii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șablonului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Marcajul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fiducial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un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 mm pe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aflat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spațiu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circular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cercul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interior,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 nu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afla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layer; 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acorda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atenţie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sporită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inscripţionare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(Silk Screen);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regăsească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pad-urile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51617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D3BFAD-AE4F-99F8-FC68-06059CC00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712" y="1111034"/>
            <a:ext cx="7052117" cy="4512525"/>
          </a:xfrm>
        </p:spPr>
        <p:txBody>
          <a:bodyPr>
            <a:norm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 un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neelectric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MECANIC.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conţine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conturul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găurire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(„drill drawing”)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găurire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(„drill chart/table”, „drill legend”), o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secţiune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transversală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(„layer stack-up”)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informaţiile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mecanice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fabricaţia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PCB;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gabarit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trebuie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regăsească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layer-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electric TOP;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 un layer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neelectric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mecanic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2 | 5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prevăzută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proiectantului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prenume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grupă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CEF2-P 2024-2025).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traseele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interconectare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lăţimi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1A - 26 mil;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mA - 18 mil;</a:t>
            </a: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Semnal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 mil.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Spaţierea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cazurile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 de 14 mil.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Găurile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trecere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semnale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(vias-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diametrul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0,4 mm.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A056B-238A-E83E-B9EA-7C1A63755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0501" y="1847596"/>
            <a:ext cx="3459760" cy="218639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Layout-ul Circuitului</a:t>
            </a:r>
          </a:p>
        </p:txBody>
      </p:sp>
      <p:pic>
        <p:nvPicPr>
          <p:cNvPr id="5" name="Picture 4" descr="A circuit board with green lines and numbers&#10;&#10;Description automatically generated">
            <a:extLst>
              <a:ext uri="{FF2B5EF4-FFF2-40B4-BE49-F238E27FC236}">
                <a16:creationId xmlns:a16="http://schemas.microsoft.com/office/drawing/2014/main" id="{4EF4346D-D549-AA01-BB8B-DA8D2EF5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982586"/>
            <a:ext cx="4943233" cy="48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3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6E04-22CB-032E-494E-DD07A293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09E8B2-0032-74C0-1255-84F43843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980" y="1603248"/>
            <a:ext cx="6255867" cy="4355592"/>
          </a:xfrm>
        </p:spPr>
        <p:txBody>
          <a:bodyPr>
            <a:normAutofit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S-au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margine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jumperii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celelalte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usor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alimentarea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endParaRPr lang="en-US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Celelalte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plasate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respectand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 cat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schema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realizata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OrCad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Latimea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aleasa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traseelor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semnalului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18 mils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curenti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latimea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traseul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masa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24 mils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 se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aduna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tot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curentul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acel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fiduciali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pozitionati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200 mil fata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marginea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placii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sunt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pozitionati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diagonala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fata de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celalalt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E4E2-6F04-053C-1D6E-CC80AE2D2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312" y="226129"/>
            <a:ext cx="1952245" cy="1435032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Drill-Chart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9FB14-862D-9CB7-A341-31D808A75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312" y="3214155"/>
            <a:ext cx="3224388" cy="308758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Cross-Section-Chart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conductor 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– 18 um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dielectric layer 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FR-4 1.6 mm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conductor 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Copper – 18um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screen with white dots&#10;&#10;Description automatically generated">
            <a:extLst>
              <a:ext uri="{FF2B5EF4-FFF2-40B4-BE49-F238E27FC236}">
                <a16:creationId xmlns:a16="http://schemas.microsoft.com/office/drawing/2014/main" id="{EDB60FD3-E3E3-FBE1-64A0-6F2CF5EF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12" y="887297"/>
            <a:ext cx="5091288" cy="1977823"/>
          </a:xfrm>
          <a:prstGeom prst="rect">
            <a:avLst/>
          </a:prstGeom>
        </p:spPr>
      </p:pic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2F8D3477-CAA0-21A3-8CE8-7E78EB7ED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50" y="3017521"/>
            <a:ext cx="3478530" cy="3284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AAA81-7C8B-C14D-8BB7-72F5AC9F316A}"/>
              </a:ext>
            </a:extLst>
          </p:cNvPr>
          <p:cNvSpPr txBox="1"/>
          <p:nvPr/>
        </p:nvSpPr>
        <p:spPr>
          <a:xfrm>
            <a:off x="9814560" y="952500"/>
            <a:ext cx="198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– holes 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- 21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– size 0.4 mm</a:t>
            </a:r>
          </a:p>
        </p:txBody>
      </p:sp>
    </p:spTree>
    <p:extLst>
      <p:ext uri="{BB962C8B-B14F-4D97-AF65-F5344CB8AC3E}">
        <p14:creationId xmlns:p14="http://schemas.microsoft.com/office/powerpoint/2010/main" val="341356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4D4A-3EA3-FC89-186A-CA3E215A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Analiza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D3749-A480-53D5-1D3B-69787E48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Masuratori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0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DA7B8D-CA14-AF2E-D9C4-4B0E3C55E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0875" y="442913"/>
            <a:ext cx="6857365" cy="1344612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sz="300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Discipline studiate utile în realizarea proiectului</a:t>
            </a:r>
            <a:endParaRPr 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A2A77-9AFB-434B-0297-A837997DB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z="13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	Pentru realizarea proiectului am folosit cunoștințe dobândite la: Circuite Integrate Analogice, Dispozitive electronice, Circuite electronice fundamentale, Componente și circuite passive, Tehnici CAD în realizarea modulelor electronice, Modele ale componentelor electronice pentru SPICE, astfel:</a:t>
            </a:r>
            <a:endParaRPr lang="en-US" sz="1300" b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fontAlgn="base"/>
            <a:r>
              <a:rPr lang="en-US" sz="13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DE, CEF, CIA – </a:t>
            </a:r>
            <a:r>
              <a:rPr lang="en-US" sz="13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realizarea amplificatorului (schemă)</a:t>
            </a:r>
            <a:endParaRPr lang="en-US" sz="1300" b="1" i="0" u="none" strike="noStrike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fontAlgn="base"/>
            <a:r>
              <a:rPr lang="en-US" sz="13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CCP - </a:t>
            </a:r>
            <a:r>
              <a:rPr lang="en-US" sz="13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noțiuni despre comportamentul componentelor electronice</a:t>
            </a:r>
            <a:endParaRPr lang="en-US" sz="1300" b="1" i="0" u="none" strike="noStrike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r>
              <a:rPr lang="en-US" sz="1300" b="1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TCAD, Spice - </a:t>
            </a:r>
            <a:r>
              <a:rPr lang="en-US" sz="1300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folosirea software-ului pentru proiectare si simulare</a:t>
            </a:r>
          </a:p>
          <a:p>
            <a:endParaRPr lang="en-US" sz="1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726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19FCDD-86EB-7F65-931F-316BBD161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555" y="640080"/>
            <a:ext cx="7810500" cy="7149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Bibliografie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7FC3D-2805-1425-7CAC-7C5A3C1A3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9180" y="1903666"/>
            <a:ext cx="6953250" cy="4489513"/>
          </a:xfrm>
        </p:spPr>
        <p:txBody>
          <a:bodyPr anchor="t">
            <a:norm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Brezeanu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Drăghici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fundamentale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 Niculescu,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București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http://www.dce.pub.ro;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http://www.cetti.ro/v2/tehnicicad.php;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Ciugudean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Facla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1983;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Brezeanu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Draghici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Mitu, G.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Dilimot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Editura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Rosetti Educational,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Bucuresti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2009;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http://www.elecom.pub.ro;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http://www.bel.utcluj.ro/dce/didactic/de/10.CompAO_reactie.pdf;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1050" dirty="0"/>
              <a:t>G. </a:t>
            </a:r>
            <a:r>
              <a:rPr lang="en-US" sz="1050" dirty="0" err="1"/>
              <a:t>Brezeanu</a:t>
            </a:r>
            <a:r>
              <a:rPr lang="en-US" sz="1050" dirty="0"/>
              <a:t>, F. </a:t>
            </a:r>
            <a:r>
              <a:rPr lang="en-US" sz="1050" dirty="0" err="1"/>
              <a:t>Draghici</a:t>
            </a:r>
            <a:r>
              <a:rPr lang="en-US" sz="1050" dirty="0"/>
              <a:t>, F. Mitu, G. </a:t>
            </a:r>
            <a:r>
              <a:rPr lang="en-US" sz="1050" dirty="0" err="1"/>
              <a:t>Dilimot</a:t>
            </a:r>
            <a:r>
              <a:rPr lang="en-US" sz="1050" dirty="0"/>
              <a:t>, </a:t>
            </a:r>
            <a:r>
              <a:rPr lang="en-US" sz="1050" dirty="0" err="1"/>
              <a:t>Circuite</a:t>
            </a:r>
            <a:r>
              <a:rPr lang="en-US" sz="1050" dirty="0"/>
              <a:t> </a:t>
            </a:r>
            <a:r>
              <a:rPr lang="en-US" sz="1050" dirty="0" err="1"/>
              <a:t>electronice</a:t>
            </a:r>
            <a:r>
              <a:rPr lang="en-US" sz="1050" dirty="0"/>
              <a:t> </a:t>
            </a:r>
            <a:r>
              <a:rPr lang="en-US" sz="1050" dirty="0" err="1"/>
              <a:t>fundamentale</a:t>
            </a:r>
            <a:r>
              <a:rPr lang="en-US" sz="1050" dirty="0"/>
              <a:t> - </a:t>
            </a:r>
            <a:r>
              <a:rPr lang="en-US" sz="1050" dirty="0" err="1"/>
              <a:t>probleme</a:t>
            </a:r>
            <a:r>
              <a:rPr lang="en-US" sz="1050" dirty="0"/>
              <a:t>, </a:t>
            </a:r>
            <a:r>
              <a:rPr lang="en-US" sz="1050" dirty="0" err="1"/>
              <a:t>Editura</a:t>
            </a:r>
            <a:r>
              <a:rPr lang="en-US" sz="1050" dirty="0"/>
              <a:t> Rosetti Educational, </a:t>
            </a:r>
            <a:r>
              <a:rPr lang="en-US" sz="1050" dirty="0" err="1"/>
              <a:t>Bucuresti</a:t>
            </a:r>
            <a:r>
              <a:rPr lang="en-US" sz="1050" dirty="0"/>
              <a:t>, </a:t>
            </a:r>
            <a:r>
              <a:rPr lang="en-US" sz="1050" dirty="0" err="1"/>
              <a:t>editia</a:t>
            </a:r>
            <a:r>
              <a:rPr lang="en-US" sz="1050" dirty="0"/>
              <a:t> II–2008;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2BAF1-42AE-B33C-E296-FCF47A5D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Implementarea circuitului in OrCAD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DC63-2B90-7D7F-2FB4-0D4222A9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369" y="4630738"/>
            <a:ext cx="5617794" cy="1150937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Schematic + Simulations +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Analitic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Values + BOM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DE3BC-0EDD-DA65-8EE8-37F0EFB2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54" r="4656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5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7301-AA84-F226-A919-C981421A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49" y="606655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bloc : </a:t>
            </a:r>
          </a:p>
        </p:txBody>
      </p:sp>
      <p:pic>
        <p:nvPicPr>
          <p:cNvPr id="5" name="Content Placeholder 4" descr="A diagram of a business process&#10;&#10;Description automatically generated with medium confidence">
            <a:extLst>
              <a:ext uri="{FF2B5EF4-FFF2-40B4-BE49-F238E27FC236}">
                <a16:creationId xmlns:a16="http://schemas.microsoft.com/office/drawing/2014/main" id="{CE33CA00-7F3F-1866-4A5A-3265A4E4B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93" y="2083988"/>
            <a:ext cx="6903556" cy="33482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562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DD803-074C-3382-933A-482EA496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749" y="532148"/>
            <a:ext cx="8394306" cy="139605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608868A-95E7-3EDC-BE4D-816B65C73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83" y="2233001"/>
            <a:ext cx="5457335" cy="34790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1925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390620-4F8E-3ABB-D08C-7D4FC338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circuitului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1D8D-6054-7D7E-22A1-10ADBC99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Oglinda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sarcina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constati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egali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: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Alimenteaza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amplificat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rezistenta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emitorul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tranzistorului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aflat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bucla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dioda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Zener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polarizata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invers ) ,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punctul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Este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castigul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stabilitatea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reduce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cuplajul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parazit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semnalului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trimite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urmatorul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emitor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Ce are ca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amplifica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primit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etajul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obligatoriu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utilizeze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bucla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reactie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reduce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amplificarea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381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725EFC-31D4-0420-473E-BBAB43BAA9CB}"/>
              </a:ext>
            </a:extLst>
          </p:cNvPr>
          <p:cNvSpPr txBox="1">
            <a:spLocks/>
          </p:cNvSpPr>
          <p:nvPr/>
        </p:nvSpPr>
        <p:spPr>
          <a:xfrm>
            <a:off x="1661917" y="1603375"/>
            <a:ext cx="6857365" cy="3651250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-342900">
              <a:lnSpc>
                <a:spcPct val="130000"/>
              </a:lnSpc>
              <a:spcAft>
                <a:spcPts val="800"/>
              </a:spcAft>
              <a:buFont typeface="Corbel" panose="020B0503020204020204" pitchFamily="34" charset="0"/>
              <a:buChar char=""/>
              <a:tabLst>
                <a:tab pos="457200" algn="l"/>
              </a:tabLst>
            </a:pPr>
            <a:r>
              <a:rPr lang="en-US" sz="1000" dirty="0" err="1">
                <a:effectLst/>
              </a:rPr>
              <a:t>Reteaua</a:t>
            </a:r>
            <a:r>
              <a:rPr lang="en-US" sz="1000" dirty="0">
                <a:effectLst/>
              </a:rPr>
              <a:t> de reactive </a:t>
            </a:r>
            <a:r>
              <a:rPr lang="en-US" sz="1000" dirty="0" err="1">
                <a:effectLst/>
              </a:rPr>
              <a:t>negativa</a:t>
            </a:r>
            <a:r>
              <a:rPr lang="en-US" sz="1000" dirty="0">
                <a:effectLst/>
              </a:rPr>
              <a:t> ( </a:t>
            </a:r>
            <a:r>
              <a:rPr lang="en-US" sz="1000" dirty="0" err="1">
                <a:effectLst/>
              </a:rPr>
              <a:t>Oscilatorul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frecventa</a:t>
            </a:r>
            <a:r>
              <a:rPr lang="en-US" sz="1000" dirty="0">
                <a:effectLst/>
              </a:rPr>
              <a:t> TRIGGER SCHMITT ) : Este </a:t>
            </a:r>
            <a:r>
              <a:rPr lang="en-US" sz="1000" dirty="0" err="1">
                <a:effectLst/>
              </a:rPr>
              <a:t>importanta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pentru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initierea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sustinerea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oscilatiilor</a:t>
            </a:r>
            <a:r>
              <a:rPr lang="en-US" sz="1000" dirty="0">
                <a:effectLst/>
              </a:rPr>
              <a:t> , </a:t>
            </a:r>
            <a:r>
              <a:rPr lang="en-US" sz="1000" dirty="0" err="1">
                <a:effectLst/>
              </a:rPr>
              <a:t>reteaua</a:t>
            </a:r>
            <a:r>
              <a:rPr lang="en-US" sz="1000" dirty="0">
                <a:effectLst/>
              </a:rPr>
              <a:t> RC </a:t>
            </a:r>
            <a:r>
              <a:rPr lang="en-US" sz="1000" dirty="0" err="1">
                <a:effectLst/>
              </a:rPr>
              <a:t>stabileste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timpul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incarcare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descarcare</a:t>
            </a:r>
            <a:r>
              <a:rPr lang="en-US" sz="1000" dirty="0">
                <a:effectLst/>
              </a:rPr>
              <a:t> al </a:t>
            </a:r>
            <a:r>
              <a:rPr lang="en-US" sz="1000" dirty="0" err="1">
                <a:effectLst/>
              </a:rPr>
              <a:t>condensatorului</a:t>
            </a:r>
            <a:r>
              <a:rPr lang="en-US" sz="1000" dirty="0">
                <a:effectLst/>
              </a:rPr>
              <a:t> , </a:t>
            </a:r>
            <a:r>
              <a:rPr lang="en-US" sz="1000" dirty="0" err="1">
                <a:effectLst/>
              </a:rPr>
              <a:t>iar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potentiomentrul</a:t>
            </a:r>
            <a:r>
              <a:rPr lang="en-US" sz="1000" dirty="0">
                <a:effectLst/>
              </a:rPr>
              <a:t> face ca </a:t>
            </a:r>
            <a:r>
              <a:rPr lang="en-US" sz="1000" dirty="0" err="1">
                <a:effectLst/>
              </a:rPr>
              <a:t>rezistenta</a:t>
            </a:r>
            <a:r>
              <a:rPr lang="en-US" sz="1000" dirty="0">
                <a:effectLst/>
              </a:rPr>
              <a:t> de feedback </a:t>
            </a:r>
            <a:r>
              <a:rPr lang="en-US" sz="1000" dirty="0" err="1">
                <a:effectLst/>
              </a:rPr>
              <a:t>sa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aiba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valori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diferite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ajuta</a:t>
            </a:r>
            <a:r>
              <a:rPr lang="en-US" sz="1000" dirty="0">
                <a:effectLst/>
              </a:rPr>
              <a:t> la </a:t>
            </a:r>
            <a:r>
              <a:rPr lang="en-US" sz="1000" dirty="0" err="1">
                <a:effectLst/>
              </a:rPr>
              <a:t>incadrarea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frecventei</a:t>
            </a:r>
            <a:r>
              <a:rPr lang="en-US" sz="1000" dirty="0">
                <a:effectLst/>
              </a:rPr>
              <a:t> in </a:t>
            </a:r>
            <a:r>
              <a:rPr lang="en-US" sz="1000" dirty="0" err="1">
                <a:effectLst/>
              </a:rPr>
              <a:t>intervalul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dorit</a:t>
            </a:r>
            <a:r>
              <a:rPr lang="en-US" sz="1000" dirty="0">
                <a:effectLst/>
              </a:rPr>
              <a:t>. </a:t>
            </a:r>
          </a:p>
          <a:p>
            <a:pPr marR="0" lvl="0" indent="-342900">
              <a:lnSpc>
                <a:spcPct val="130000"/>
              </a:lnSpc>
              <a:spcAft>
                <a:spcPts val="800"/>
              </a:spcAft>
              <a:buFont typeface="Corbel" panose="020B0503020204020204" pitchFamily="34" charset="0"/>
              <a:buChar char=""/>
              <a:tabLst>
                <a:tab pos="457200" algn="l"/>
              </a:tabLst>
            </a:pPr>
            <a:r>
              <a:rPr lang="en-US" sz="1000" dirty="0" err="1">
                <a:effectLst/>
              </a:rPr>
              <a:t>Etajul</a:t>
            </a:r>
            <a:r>
              <a:rPr lang="en-US" sz="1000" dirty="0">
                <a:effectLst/>
              </a:rPr>
              <a:t> de </a:t>
            </a:r>
            <a:r>
              <a:rPr lang="en-US" sz="1000" dirty="0" err="1">
                <a:effectLst/>
              </a:rPr>
              <a:t>amplificare</a:t>
            </a:r>
            <a:r>
              <a:rPr lang="en-US" sz="1000" dirty="0">
                <a:effectLst/>
              </a:rPr>
              <a:t> in </a:t>
            </a:r>
            <a:r>
              <a:rPr lang="en-US" sz="1000" dirty="0" err="1">
                <a:effectLst/>
              </a:rPr>
              <a:t>curent</a:t>
            </a:r>
            <a:r>
              <a:rPr lang="en-US" sz="1000" dirty="0">
                <a:effectLst/>
              </a:rPr>
              <a:t> ( de </a:t>
            </a:r>
            <a:r>
              <a:rPr lang="en-US" sz="1000" dirty="0" err="1">
                <a:effectLst/>
              </a:rPr>
              <a:t>clasa</a:t>
            </a:r>
            <a:r>
              <a:rPr lang="en-US" sz="1000" dirty="0">
                <a:effectLst/>
              </a:rPr>
              <a:t> AB ) : </a:t>
            </a:r>
            <a:r>
              <a:rPr lang="en-US" sz="1000" dirty="0" err="1">
                <a:effectLst/>
              </a:rPr>
              <a:t>Acest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etaj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amplifica</a:t>
            </a:r>
            <a:r>
              <a:rPr lang="en-US" sz="1000" dirty="0">
                <a:effectLst/>
              </a:rPr>
              <a:t> in </a:t>
            </a:r>
            <a:r>
              <a:rPr lang="en-US" sz="1000" dirty="0" err="1">
                <a:effectLst/>
              </a:rPr>
              <a:t>curent</a:t>
            </a:r>
            <a:r>
              <a:rPr lang="en-US" sz="1000" dirty="0">
                <a:effectLst/>
              </a:rPr>
              <a:t> , </a:t>
            </a:r>
            <a:r>
              <a:rPr lang="en-US" sz="1000" dirty="0" err="1">
                <a:effectLst/>
              </a:rPr>
              <a:t>amplificarea</a:t>
            </a:r>
            <a:r>
              <a:rPr lang="en-US" sz="1000" dirty="0">
                <a:effectLst/>
              </a:rPr>
              <a:t> in </a:t>
            </a:r>
            <a:r>
              <a:rPr lang="en-US" sz="1000" dirty="0" err="1">
                <a:effectLst/>
              </a:rPr>
              <a:t>tensiune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este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unitara</a:t>
            </a:r>
            <a:r>
              <a:rPr lang="en-US" sz="1000" dirty="0">
                <a:effectLst/>
              </a:rPr>
              <a:t> , </a:t>
            </a:r>
            <a:r>
              <a:rPr lang="en-US" sz="1000" dirty="0" err="1">
                <a:effectLst/>
              </a:rPr>
              <a:t>prin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polarizarea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corecta</a:t>
            </a:r>
            <a:r>
              <a:rPr lang="en-US" sz="1000" dirty="0">
                <a:effectLst/>
              </a:rPr>
              <a:t> a </a:t>
            </a:r>
            <a:r>
              <a:rPr lang="en-US" sz="1000" dirty="0" err="1">
                <a:effectLst/>
              </a:rPr>
              <a:t>tranzistoarelor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ce</a:t>
            </a:r>
            <a:r>
              <a:rPr lang="en-US" sz="1000" dirty="0">
                <a:effectLst/>
              </a:rPr>
              <a:t> se </a:t>
            </a:r>
            <a:r>
              <a:rPr lang="en-US" sz="1000" dirty="0" err="1">
                <a:effectLst/>
              </a:rPr>
              <a:t>afla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intr</a:t>
            </a:r>
            <a:r>
              <a:rPr lang="en-US" sz="1000" dirty="0">
                <a:effectLst/>
              </a:rPr>
              <a:t>-o </a:t>
            </a:r>
            <a:r>
              <a:rPr lang="en-US" sz="1000" dirty="0" err="1">
                <a:effectLst/>
              </a:rPr>
              <a:t>configuratie</a:t>
            </a:r>
            <a:r>
              <a:rPr lang="en-US" sz="1000" dirty="0">
                <a:effectLst/>
              </a:rPr>
              <a:t> de tip push-pull </a:t>
            </a:r>
            <a:r>
              <a:rPr lang="en-US" sz="1000" dirty="0" err="1">
                <a:effectLst/>
              </a:rPr>
              <a:t>asiguram</a:t>
            </a:r>
            <a:r>
              <a:rPr lang="en-US" sz="1000" dirty="0">
                <a:effectLst/>
              </a:rPr>
              <a:t> o </a:t>
            </a:r>
            <a:r>
              <a:rPr lang="en-US" sz="1000" dirty="0" err="1">
                <a:effectLst/>
              </a:rPr>
              <a:t>reducere</a:t>
            </a:r>
            <a:r>
              <a:rPr lang="en-US" sz="1000" dirty="0">
                <a:effectLst/>
              </a:rPr>
              <a:t> a </a:t>
            </a:r>
            <a:r>
              <a:rPr lang="en-US" sz="1000" dirty="0" err="1">
                <a:effectLst/>
              </a:rPr>
              <a:t>consumului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si</a:t>
            </a:r>
            <a:r>
              <a:rPr lang="en-US" sz="1000" dirty="0">
                <a:effectLst/>
              </a:rPr>
              <a:t> cat </a:t>
            </a:r>
            <a:r>
              <a:rPr lang="en-US" sz="1000" dirty="0" err="1">
                <a:effectLst/>
              </a:rPr>
              <a:t>mai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eficienta</a:t>
            </a:r>
            <a:r>
              <a:rPr lang="en-US" sz="1000" dirty="0">
                <a:effectLst/>
              </a:rPr>
              <a:t>  ( </a:t>
            </a:r>
            <a:r>
              <a:rPr lang="en-US" sz="1000" dirty="0" err="1">
                <a:effectLst/>
              </a:rPr>
              <a:t>putere</a:t>
            </a:r>
            <a:r>
              <a:rPr lang="en-US" sz="1000" dirty="0">
                <a:effectLst/>
              </a:rPr>
              <a:t> mica </a:t>
            </a:r>
            <a:r>
              <a:rPr lang="en-US" sz="1000" dirty="0" err="1">
                <a:effectLst/>
              </a:rPr>
              <a:t>disipata</a:t>
            </a:r>
            <a:r>
              <a:rPr lang="en-US" sz="1000" dirty="0">
                <a:effectLst/>
              </a:rPr>
              <a:t> pe </a:t>
            </a:r>
            <a:r>
              <a:rPr lang="en-US" sz="1000" dirty="0" err="1">
                <a:effectLst/>
              </a:rPr>
              <a:t>tranzistori</a:t>
            </a:r>
            <a:r>
              <a:rPr lang="en-US" sz="1000" dirty="0">
                <a:effectLst/>
              </a:rPr>
              <a:t> ) , precum </a:t>
            </a:r>
            <a:r>
              <a:rPr lang="en-US" sz="1000" dirty="0" err="1">
                <a:effectLst/>
              </a:rPr>
              <a:t>si</a:t>
            </a:r>
            <a:r>
              <a:rPr lang="en-US" sz="1000" dirty="0">
                <a:effectLst/>
              </a:rPr>
              <a:t> </a:t>
            </a:r>
            <a:r>
              <a:rPr lang="en-US" sz="1000" dirty="0" err="1">
                <a:effectLst/>
              </a:rPr>
              <a:t>distorsiuni</a:t>
            </a:r>
            <a:r>
              <a:rPr lang="en-US" sz="1000" dirty="0">
                <a:effectLst/>
              </a:rPr>
              <a:t> relative reduce </a:t>
            </a:r>
          </a:p>
          <a:p>
            <a:pPr marR="0" lvl="0" indent="-342900">
              <a:lnSpc>
                <a:spcPct val="130000"/>
              </a:lnSpc>
              <a:spcAft>
                <a:spcPts val="800"/>
              </a:spcAft>
              <a:buFont typeface="Corbel" panose="020B0503020204020204" pitchFamily="34" charset="0"/>
              <a:buChar char=""/>
              <a:tabLst>
                <a:tab pos="457200" algn="l"/>
              </a:tabLst>
            </a:pPr>
            <a:r>
              <a:rPr lang="en-US" sz="1000" dirty="0" err="1"/>
              <a:t>Factorul</a:t>
            </a:r>
            <a:r>
              <a:rPr lang="en-US" sz="1000" dirty="0"/>
              <a:t> de </a:t>
            </a:r>
            <a:r>
              <a:rPr lang="en-US" sz="1000" dirty="0" err="1"/>
              <a:t>umplere</a:t>
            </a:r>
            <a:r>
              <a:rPr lang="en-US" sz="1000" dirty="0"/>
              <a:t>  : Ce </a:t>
            </a:r>
            <a:r>
              <a:rPr lang="en-US" sz="1000" dirty="0" err="1"/>
              <a:t>reprezinta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intrarea</a:t>
            </a:r>
            <a:r>
              <a:rPr lang="en-US" sz="1000" dirty="0"/>
              <a:t> </a:t>
            </a:r>
            <a:r>
              <a:rPr lang="en-US" sz="1000" dirty="0" err="1"/>
              <a:t>pozitiva</a:t>
            </a:r>
            <a:r>
              <a:rPr lang="en-US" sz="1000" dirty="0"/>
              <a:t> in </a:t>
            </a:r>
            <a:r>
              <a:rPr lang="en-US" sz="1000" dirty="0" err="1"/>
              <a:t>comparatorul</a:t>
            </a:r>
            <a:r>
              <a:rPr lang="en-US" sz="1000" dirty="0"/>
              <a:t> cu </a:t>
            </a:r>
            <a:r>
              <a:rPr lang="en-US" sz="1000" dirty="0" err="1"/>
              <a:t>histerezis</a:t>
            </a:r>
            <a:r>
              <a:rPr lang="en-US" sz="1000" dirty="0"/>
              <a:t> ,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determinat</a:t>
            </a:r>
            <a:r>
              <a:rPr lang="en-US" sz="1000" dirty="0"/>
              <a:t> de un </a:t>
            </a:r>
            <a:r>
              <a:rPr lang="en-US" sz="1000" dirty="0" err="1"/>
              <a:t>divizor</a:t>
            </a:r>
            <a:r>
              <a:rPr lang="en-US" sz="1000" dirty="0"/>
              <a:t> </a:t>
            </a:r>
            <a:r>
              <a:rPr lang="en-US" sz="1000" dirty="0" err="1"/>
              <a:t>rezistiv</a:t>
            </a:r>
            <a:r>
              <a:rPr lang="en-US" sz="1000" dirty="0"/>
              <a:t> , precum </a:t>
            </a:r>
            <a:r>
              <a:rPr lang="en-US" sz="1000" dirty="0" err="1"/>
              <a:t>reprezinta</a:t>
            </a:r>
            <a:r>
              <a:rPr lang="en-US" sz="1000" dirty="0"/>
              <a:t> </a:t>
            </a:r>
            <a:r>
              <a:rPr lang="en-US" sz="1000" dirty="0" err="1"/>
              <a:t>si</a:t>
            </a:r>
            <a:r>
              <a:rPr lang="en-US" sz="1000" dirty="0"/>
              <a:t> </a:t>
            </a:r>
            <a:r>
              <a:rPr lang="en-US" sz="1000" dirty="0" err="1"/>
              <a:t>tensiunea</a:t>
            </a:r>
            <a:r>
              <a:rPr lang="en-US" sz="1000" dirty="0"/>
              <a:t> de </a:t>
            </a:r>
            <a:r>
              <a:rPr lang="en-US" sz="1000" dirty="0" err="1"/>
              <a:t>referinta</a:t>
            </a:r>
            <a:r>
              <a:rPr lang="en-US" sz="1000" dirty="0"/>
              <a:t> a </a:t>
            </a:r>
            <a:r>
              <a:rPr lang="en-US" sz="1000" dirty="0" err="1"/>
              <a:t>amplificatorului</a:t>
            </a:r>
            <a:r>
              <a:rPr lang="en-US" sz="1000" dirty="0"/>
              <a:t>. S-au ales </a:t>
            </a:r>
            <a:r>
              <a:rPr lang="en-US" sz="1000" dirty="0" err="1"/>
              <a:t>doua</a:t>
            </a:r>
            <a:r>
              <a:rPr lang="en-US" sz="1000" dirty="0"/>
              <a:t> </a:t>
            </a:r>
            <a:r>
              <a:rPr lang="en-US" sz="1000" dirty="0" err="1"/>
              <a:t>valori</a:t>
            </a:r>
            <a:r>
              <a:rPr lang="en-US" sz="1000" dirty="0"/>
              <a:t> </a:t>
            </a:r>
            <a:r>
              <a:rPr lang="en-US" sz="1000" dirty="0" err="1"/>
              <a:t>egale</a:t>
            </a:r>
            <a:r>
              <a:rPr lang="en-US" sz="1000" dirty="0"/>
              <a:t> </a:t>
            </a:r>
            <a:r>
              <a:rPr lang="en-US" sz="1000" dirty="0" err="1"/>
              <a:t>intrucat</a:t>
            </a:r>
            <a:r>
              <a:rPr lang="en-US" sz="1000" dirty="0"/>
              <a:t> </a:t>
            </a:r>
            <a:r>
              <a:rPr lang="en-US" sz="1000" dirty="0" err="1"/>
              <a:t>dorim</a:t>
            </a:r>
            <a:r>
              <a:rPr lang="en-US" sz="1000" dirty="0"/>
              <a:t> ca </a:t>
            </a:r>
            <a:r>
              <a:rPr lang="en-US" sz="1000" dirty="0" err="1"/>
              <a:t>rezultatul</a:t>
            </a:r>
            <a:r>
              <a:rPr lang="en-US" sz="1000" dirty="0"/>
              <a:t> </a:t>
            </a:r>
            <a:r>
              <a:rPr lang="en-US" sz="1000" dirty="0" err="1"/>
              <a:t>factorului</a:t>
            </a:r>
            <a:r>
              <a:rPr lang="en-US" sz="1000" dirty="0"/>
              <a:t> </a:t>
            </a:r>
            <a:r>
              <a:rPr lang="en-US" sz="1000" dirty="0" err="1"/>
              <a:t>sa</a:t>
            </a:r>
            <a:r>
              <a:rPr lang="en-US" sz="1000" dirty="0"/>
              <a:t> fie egal cu 0.5 .</a:t>
            </a:r>
            <a:endParaRPr lang="en-US" sz="1000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69D1-7F1A-DA0F-B4EB-54954D5B6AFB}"/>
              </a:ext>
            </a:extLst>
          </p:cNvPr>
          <p:cNvSpPr txBox="1">
            <a:spLocks/>
          </p:cNvSpPr>
          <p:nvPr/>
        </p:nvSpPr>
        <p:spPr>
          <a:xfrm>
            <a:off x="1710714" y="572376"/>
            <a:ext cx="8770571" cy="36515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è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553C-E795-A54F-D7A6-8E4EDAEA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9" y="772420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OrCAD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Curentii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1D23301-6776-69D4-7354-FC7696AD9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06" y="2328471"/>
            <a:ext cx="5896188" cy="3757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77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FC76-0F40-0481-D3C3-8616E500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38" y="808672"/>
            <a:ext cx="8770571" cy="134526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Tensiuniile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5" name="Content Placeholder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82308962-3764-9751-FF9F-1985069AF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01" y="2353628"/>
            <a:ext cx="6293447" cy="365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076458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1739</Words>
  <Application>Microsoft Office PowerPoint</Application>
  <PresentationFormat>Widescreen</PresentationFormat>
  <Paragraphs>114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Meiryo</vt:lpstr>
      <vt:lpstr>Arial</vt:lpstr>
      <vt:lpstr>Corbel</vt:lpstr>
      <vt:lpstr>Times New Roman</vt:lpstr>
      <vt:lpstr>Wingdings</vt:lpstr>
      <vt:lpstr>SketchLinesVTI</vt:lpstr>
      <vt:lpstr>Proiect 1 - Circuite fundamentale electronice 2</vt:lpstr>
      <vt:lpstr>Cerinte de proiectare circuit :</vt:lpstr>
      <vt:lpstr>Implementarea circuitului in OrCAD</vt:lpstr>
      <vt:lpstr>Schema bloc : </vt:lpstr>
      <vt:lpstr>Schema electrica :</vt:lpstr>
      <vt:lpstr>Detalii privind implementarea circuitului :</vt:lpstr>
      <vt:lpstr>PowerPoint Presentation</vt:lpstr>
      <vt:lpstr>Simulari Psf in OrCAD : Curentii pe ramuri</vt:lpstr>
      <vt:lpstr>Tensiuniile pe ramuri :</vt:lpstr>
      <vt:lpstr>Puterile disipate pe componente :</vt:lpstr>
      <vt:lpstr>Simulari pentru verificarea incadrarii in intervalele dorite :</vt:lpstr>
      <vt:lpstr>Frecventa de oscilatie :</vt:lpstr>
      <vt:lpstr>Amplitudinea Varf-la-Varf</vt:lpstr>
      <vt:lpstr>Variiatile cu temperature a tensiunii de iesire  </vt:lpstr>
      <vt:lpstr>Concluzii in urma simularilor effectuate :</vt:lpstr>
      <vt:lpstr>Calcule analitice :</vt:lpstr>
      <vt:lpstr>PowerPoint Presentation</vt:lpstr>
      <vt:lpstr>Lista componentelor :</vt:lpstr>
      <vt:lpstr>Layout-ul Circuitului</vt:lpstr>
      <vt:lpstr>Pentru realizarea  Layout-ului :</vt:lpstr>
      <vt:lpstr>Layout Cerinte :</vt:lpstr>
      <vt:lpstr>PowerPoint Presentation</vt:lpstr>
      <vt:lpstr>Layout-ul Circuitului</vt:lpstr>
      <vt:lpstr>Detalii :</vt:lpstr>
      <vt:lpstr>Drill-Chart </vt:lpstr>
      <vt:lpstr>Partea Practica – Analiza Experimentala</vt:lpstr>
      <vt:lpstr>Discipline studiate utile în realizarea proiectului</vt:lpstr>
      <vt:lpstr>Bibliografie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Florian</dc:creator>
  <cp:lastModifiedBy>David Florian</cp:lastModifiedBy>
  <cp:revision>1</cp:revision>
  <dcterms:created xsi:type="dcterms:W3CDTF">2025-01-19T10:29:27Z</dcterms:created>
  <dcterms:modified xsi:type="dcterms:W3CDTF">2025-01-19T13:36:57Z</dcterms:modified>
</cp:coreProperties>
</file>