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5A7"/>
    <a:srgbClr val="9A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EEA0F-FF47-4DD6-8CE3-01A0AF544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63F7E8-4B79-4C96-AE7A-5065F1D91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EDF2E8-3B43-4D0E-9848-D8C839C2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DBBF-99BB-4DFC-AC32-3C1C8851FADE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25D6B8-4293-43B7-80C2-89C67D0B8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1BBA02-0C95-4E37-A759-49509541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C914-71F1-4032-A124-9B376F973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63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CCE5B-AD3E-46B4-BDB8-232A8F950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91D9DF-902A-430F-B725-6B001C346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D1366B-C059-45A4-9B73-C7AF07FF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DBBF-99BB-4DFC-AC32-3C1C8851FADE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5707DC-14E8-46EC-B6DA-3E5F8CDC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E4AD56-67BC-42EA-8CB7-55C6B345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C914-71F1-4032-A124-9B376F973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647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7ED5C23-3D79-424C-8F34-CB9D5EA70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8719D2-FB70-4986-BC75-B04475529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8E289F-AE4D-459E-9BE6-90836EB4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DBBF-99BB-4DFC-AC32-3C1C8851FADE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27BCAA-C516-47C2-8B2C-D2E68795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3A3257-B037-4EEB-B849-E34B36DF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C914-71F1-4032-A124-9B376F973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8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13D70-DCEA-4EE0-8FE2-2C11F196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D73471-3437-4867-AA83-B758B4F7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08E7D5-63E7-402A-AFF6-2D77C722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DBBF-99BB-4DFC-AC32-3C1C8851FADE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691C73-B178-4127-B5E7-4741C293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6C94F1-8938-4A58-A71D-254CD4C49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C914-71F1-4032-A124-9B376F973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90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D44A79-182B-4884-BDD2-491D7684E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A59745-BA41-439B-8B4C-4FA379F2F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D5E5A3-E933-4986-ABA1-B90ECB6A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DBBF-99BB-4DFC-AC32-3C1C8851FADE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EFAC8F-C6FC-4987-A4C6-7260A7197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EFE96A-5EA1-46CC-8BF3-D1B501F5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C914-71F1-4032-A124-9B376F973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04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70DF30-BEB6-4834-8A5C-BAE74F95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0D3A42-D2AE-4C6B-B5BD-71BD91C7D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BC7AC8-5630-4EB0-AB56-5714518C8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EED1B8-C171-4FB8-A42B-EB3531E4B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DBBF-99BB-4DFC-AC32-3C1C8851FADE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51862A-C9D6-4E71-8B3F-39A883F6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ED7F7-FD51-4AA5-A55C-6264C627C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C914-71F1-4032-A124-9B376F973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4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3DD4DE-C3D3-417D-B245-BEDA0069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B1C0F2-BDDE-452A-B0EE-38E677C16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97F676-27DB-46FB-AE29-D9C4ED483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A303784-9212-404B-9836-368B9835A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A1EA609-D270-4750-A7EE-AD5C25BE3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F66E1B-E9F2-457F-ABF6-0F18E33DF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DBBF-99BB-4DFC-AC32-3C1C8851FADE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B7E63C4-828D-4F05-BD4A-018444B8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36C532B-16A7-4AD7-B0BF-BA6826AE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C914-71F1-4032-A124-9B376F973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51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86AF7-E4D0-44A5-8C8A-3BA44D021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2D83BF-3543-4B6E-8B6C-2336F0A6F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DBBF-99BB-4DFC-AC32-3C1C8851FADE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6F9F51-6EF9-4DBA-9001-01E46418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2326CE-16FB-4FFD-8939-587FA23D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C914-71F1-4032-A124-9B376F973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62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A01FD30-06C0-4F82-8377-1086733E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DBBF-99BB-4DFC-AC32-3C1C8851FADE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419A068-892B-419E-9259-363FBD893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729780-AC14-44E9-B374-A2B79ACA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C914-71F1-4032-A124-9B376F973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38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22A6A-85BD-4B9D-BF2E-5B19C10F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732C93-927F-4D5D-8A08-676C9A5B3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9F636A-4458-45EE-849B-1B2989856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2E08CB-A82F-44AF-9DAF-EFBEF8A0C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DBBF-99BB-4DFC-AC32-3C1C8851FADE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66B64A-589E-4F07-94B1-D17D7B4B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17974D-DA7C-4C7C-A63A-AD44FEEF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C914-71F1-4032-A124-9B376F973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1D21B3-F573-4DCA-985D-672E2A7B3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116E141-417D-47FA-A680-DFC26B551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B95490-3620-4025-A32B-503CB95BA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D62999-A0B1-457E-91AD-1C2595A70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DBBF-99BB-4DFC-AC32-3C1C8851FADE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87F6FB-B1EC-4D72-8629-96D31E63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CDA88A-0760-472C-AAD6-558C031A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C914-71F1-4032-A124-9B376F973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711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4C9CB92-2DFB-4008-95BA-5E0D56D42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8E01BE-C0A0-460E-B311-2853C783A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7CF1C2-9FAB-451E-955C-97888E2F2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6DBBF-99BB-4DFC-AC32-3C1C8851FADE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7898B2-F633-48CE-A9E0-B9E360D80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01ED17-6582-4A6C-BB94-ECABFD50B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7C914-71F1-4032-A124-9B376F973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32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61" Type="http://schemas.openxmlformats.org/officeDocument/2006/relationships/tags" Target="../tags/tag6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19E24F6E-BFEA-4D24-A498-BCB45435010A}"/>
              </a:ext>
            </a:extLst>
          </p:cNvPr>
          <p:cNvCxnSpPr>
            <a:cxnSpLocks/>
          </p:cNvCxnSpPr>
          <p:nvPr/>
        </p:nvCxnSpPr>
        <p:spPr>
          <a:xfrm>
            <a:off x="8101133" y="507329"/>
            <a:ext cx="0" cy="5349019"/>
          </a:xfrm>
          <a:prstGeom prst="line">
            <a:avLst/>
          </a:prstGeom>
          <a:ln>
            <a:solidFill>
              <a:srgbClr val="9A1E1E">
                <a:alpha val="70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29FFEB7B-2D5F-4E3B-8730-76E07359409A}"/>
              </a:ext>
            </a:extLst>
          </p:cNvPr>
          <p:cNvCxnSpPr>
            <a:cxnSpLocks/>
          </p:cNvCxnSpPr>
          <p:nvPr/>
        </p:nvCxnSpPr>
        <p:spPr>
          <a:xfrm>
            <a:off x="10375601" y="507328"/>
            <a:ext cx="0" cy="5188047"/>
          </a:xfrm>
          <a:prstGeom prst="line">
            <a:avLst/>
          </a:prstGeom>
          <a:ln>
            <a:solidFill>
              <a:srgbClr val="9A1E1E">
                <a:alpha val="70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TLSHAPE_TB_00000000000000000000000000000000_ScaleContainer">
            <a:extLst>
              <a:ext uri="{FF2B5EF4-FFF2-40B4-BE49-F238E27FC236}">
                <a16:creationId xmlns:a16="http://schemas.microsoft.com/office/drawing/2014/main" id="{DB51331F-D796-4AC6-A32B-47D7074F1C3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55704" y="5788403"/>
            <a:ext cx="11013382" cy="254000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1C903939-EC9F-4244-96F9-2199E45F04F0}"/>
              </a:ext>
            </a:extLst>
          </p:cNvPr>
          <p:cNvCxnSpPr>
            <a:cxnSpLocks/>
          </p:cNvCxnSpPr>
          <p:nvPr/>
        </p:nvCxnSpPr>
        <p:spPr>
          <a:xfrm>
            <a:off x="5022916" y="507328"/>
            <a:ext cx="0" cy="5482565"/>
          </a:xfrm>
          <a:prstGeom prst="line">
            <a:avLst/>
          </a:prstGeom>
          <a:ln>
            <a:solidFill>
              <a:schemeClr val="bg2">
                <a:lumMod val="90000"/>
                <a:alpha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TLSHAPE_TB_00000000000000000000000000000000_TimescaleInterval1">
            <a:extLst>
              <a:ext uri="{FF2B5EF4-FFF2-40B4-BE49-F238E27FC236}">
                <a16:creationId xmlns:a16="http://schemas.microsoft.com/office/drawing/2014/main" id="{6B4B2081-508E-44A4-867F-0EFBA6B1B8B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33706" y="5841413"/>
            <a:ext cx="678188" cy="16288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lt1"/>
                </a:solidFill>
                <a:latin typeface="Calibri" panose="020F0502020204030204" pitchFamily="34" charset="0"/>
              </a:rPr>
              <a:t>Avril 2022</a:t>
            </a:r>
          </a:p>
        </p:txBody>
      </p:sp>
      <p:sp>
        <p:nvSpPr>
          <p:cNvPr id="11" name="OTLSHAPE_M_5835b06650a246c6bed7a032fc171752_Shape">
            <a:extLst>
              <a:ext uri="{FF2B5EF4-FFF2-40B4-BE49-F238E27FC236}">
                <a16:creationId xmlns:a16="http://schemas.microsoft.com/office/drawing/2014/main" id="{C9F0C938-6474-4515-A84A-5A2E51829BB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246272" y="5568949"/>
            <a:ext cx="258659" cy="287399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DF212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TLSHAPE_M_bd306ff2674747419d2eb2fe421ccc3b_Shape">
            <a:extLst>
              <a:ext uri="{FF2B5EF4-FFF2-40B4-BE49-F238E27FC236}">
                <a16:creationId xmlns:a16="http://schemas.microsoft.com/office/drawing/2014/main" id="{A91EB88A-F407-48F0-9639-5A5D911F865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946717" y="5922395"/>
            <a:ext cx="152400" cy="1778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TLSHAPE_M_bd306ff2674747419d2eb2fe421ccc3b_Shape">
            <a:extLst>
              <a:ext uri="{FF2B5EF4-FFF2-40B4-BE49-F238E27FC236}">
                <a16:creationId xmlns:a16="http://schemas.microsoft.com/office/drawing/2014/main" id="{396C9F28-9418-424C-A816-5149ECE10F2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872231" y="5931399"/>
            <a:ext cx="152400" cy="1778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TLSHAPE_TB_00000000000000000000000000000000_TimescaleInterval1">
            <a:extLst>
              <a:ext uri="{FF2B5EF4-FFF2-40B4-BE49-F238E27FC236}">
                <a16:creationId xmlns:a16="http://schemas.microsoft.com/office/drawing/2014/main" id="{A667B141-5F7B-4112-8328-5D0E3D72859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1032525" y="5831704"/>
            <a:ext cx="568572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lt1"/>
                </a:solidFill>
                <a:latin typeface="Calibri" panose="020F0502020204030204" pitchFamily="34" charset="0"/>
              </a:rPr>
              <a:t>Oct. 2022</a:t>
            </a:r>
          </a:p>
        </p:txBody>
      </p:sp>
      <p:sp>
        <p:nvSpPr>
          <p:cNvPr id="18" name="OTLSHAPE_M_5835b06650a246c6bed7a032fc171752_Title">
            <a:extLst>
              <a:ext uri="{FF2B5EF4-FFF2-40B4-BE49-F238E27FC236}">
                <a16:creationId xmlns:a16="http://schemas.microsoft.com/office/drawing/2014/main" id="{68535F6E-6899-4EE1-87EA-AE2C58FFC4E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31605" y="5208734"/>
            <a:ext cx="805717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10" dirty="0">
                <a:solidFill>
                  <a:schemeClr val="dk1"/>
                </a:solidFill>
                <a:latin typeface="Calibri" panose="020F0502020204030204" pitchFamily="34" charset="0"/>
              </a:rPr>
              <a:t>Fin VSR</a:t>
            </a:r>
          </a:p>
        </p:txBody>
      </p:sp>
      <p:sp>
        <p:nvSpPr>
          <p:cNvPr id="19" name="OTLSHAPE_M_5835b06650a246c6bed7a032fc171752_Title">
            <a:extLst>
              <a:ext uri="{FF2B5EF4-FFF2-40B4-BE49-F238E27FC236}">
                <a16:creationId xmlns:a16="http://schemas.microsoft.com/office/drawing/2014/main" id="{4DA9B0F6-F72F-457D-BC1B-20B7E65AB492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69941" y="5225457"/>
            <a:ext cx="805717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200" spc="-10" dirty="0">
                <a:solidFill>
                  <a:schemeClr val="dk1"/>
                </a:solidFill>
                <a:latin typeface="Calibri" panose="020F0502020204030204" pitchFamily="34" charset="0"/>
              </a:rPr>
              <a:t>Démarrage</a:t>
            </a:r>
          </a:p>
        </p:txBody>
      </p:sp>
      <p:sp>
        <p:nvSpPr>
          <p:cNvPr id="20" name="OTLSHAPE_M_12e4f27701a648b8890bd3723f98955d_Date">
            <a:extLst>
              <a:ext uri="{FF2B5EF4-FFF2-40B4-BE49-F238E27FC236}">
                <a16:creationId xmlns:a16="http://schemas.microsoft.com/office/drawing/2014/main" id="{AC0DAA0C-7D0C-474F-9228-393B243CCE1D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06574" y="5407624"/>
            <a:ext cx="6384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04 Avril 22</a:t>
            </a:r>
          </a:p>
        </p:txBody>
      </p:sp>
      <p:sp>
        <p:nvSpPr>
          <p:cNvPr id="21" name="OTLSHAPE_M_12e4f27701a648b8890bd3723f98955d_Date">
            <a:extLst>
              <a:ext uri="{FF2B5EF4-FFF2-40B4-BE49-F238E27FC236}">
                <a16:creationId xmlns:a16="http://schemas.microsoft.com/office/drawing/2014/main" id="{99413C52-190C-4300-AAE0-EBB8C78560E4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0079043" y="5391840"/>
            <a:ext cx="80571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 15 Sept. 2022</a:t>
            </a:r>
          </a:p>
        </p:txBody>
      </p:sp>
      <p:cxnSp>
        <p:nvCxnSpPr>
          <p:cNvPr id="22" name="OTLSHAPE_T_37ca1819bc344020bd6f1137907ac40d_HorizontalConnector1">
            <a:extLst>
              <a:ext uri="{FF2B5EF4-FFF2-40B4-BE49-F238E27FC236}">
                <a16:creationId xmlns:a16="http://schemas.microsoft.com/office/drawing/2014/main" id="{DB7F8AFB-D92E-40E8-8ECB-5737A018F401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>
            <a:off x="795789" y="4306673"/>
            <a:ext cx="41534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TLSHAPE_T_37ca1819bc344020bd6f1137907ac40d_Shape">
            <a:extLst>
              <a:ext uri="{FF2B5EF4-FFF2-40B4-BE49-F238E27FC236}">
                <a16:creationId xmlns:a16="http://schemas.microsoft.com/office/drawing/2014/main" id="{7A28FBC8-406C-4ED3-86C1-EFA8D44183E7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195895" y="4243173"/>
            <a:ext cx="1090800" cy="127000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TLSHAPE_T_37ca1819bc344020bd6f1137907ac40d_Title">
            <a:extLst>
              <a:ext uri="{FF2B5EF4-FFF2-40B4-BE49-F238E27FC236}">
                <a16:creationId xmlns:a16="http://schemas.microsoft.com/office/drawing/2014/main" id="{297C6B8D-5942-48E3-BD6B-BC9F6B8193C6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264742" y="4092569"/>
            <a:ext cx="1091618" cy="51950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spc="-8" dirty="0">
                <a:solidFill>
                  <a:schemeClr val="dk1"/>
                </a:solidFill>
                <a:latin typeface="Calibri" panose="020F0502020204030204" pitchFamily="34" charset="0"/>
              </a:rPr>
              <a:t>Lot 1</a:t>
            </a:r>
            <a:br>
              <a:rPr lang="en-US" sz="1100" spc="-8" dirty="0">
                <a:solidFill>
                  <a:schemeClr val="dk1"/>
                </a:solidFill>
                <a:latin typeface="Calibri" panose="020F0502020204030204" pitchFamily="34" charset="0"/>
              </a:rPr>
            </a:br>
            <a:r>
              <a:rPr lang="fr-FR" sz="800" spc="-8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Déploiement infra.</a:t>
            </a:r>
            <a:endParaRPr lang="en-US" sz="1100" spc="-8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5" name="OTLSHAPE_TB_00000000000000000000000000000000_ScaleMarking1">
            <a:extLst>
              <a:ext uri="{FF2B5EF4-FFF2-40B4-BE49-F238E27FC236}">
                <a16:creationId xmlns:a16="http://schemas.microsoft.com/office/drawing/2014/main" id="{0972758C-C8D4-4CB8-BB2A-2C0CF0D5B2DD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4865822" y="6100195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en-US" sz="1200" spc="-20" dirty="0" err="1">
                <a:latin typeface="Calibri" panose="020F0502020204030204" pitchFamily="34" charset="0"/>
              </a:rPr>
              <a:t>Juin</a:t>
            </a:r>
            <a:endParaRPr lang="en-US" sz="1200" spc="-20" dirty="0">
              <a:latin typeface="Calibri" panose="020F0502020204030204" pitchFamily="34" charset="0"/>
            </a:endParaRPr>
          </a:p>
        </p:txBody>
      </p:sp>
      <p:sp>
        <p:nvSpPr>
          <p:cNvPr id="26" name="OTLSHAPE_TB_00000000000000000000000000000000_ScaleMarking1">
            <a:extLst>
              <a:ext uri="{FF2B5EF4-FFF2-40B4-BE49-F238E27FC236}">
                <a16:creationId xmlns:a16="http://schemas.microsoft.com/office/drawing/2014/main" id="{1A990DB7-3F74-4F8B-BF76-6C09C6C0BC03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8791336" y="6123742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 err="1">
                <a:latin typeface="Calibri" panose="020F0502020204030204" pitchFamily="34" charset="0"/>
              </a:rPr>
              <a:t>Août</a:t>
            </a:r>
            <a:endParaRPr lang="en-US" sz="1200" spc="-20" dirty="0">
              <a:latin typeface="Calibri" panose="020F0502020204030204" pitchFamily="34" charset="0"/>
            </a:endParaRPr>
          </a:p>
        </p:txBody>
      </p:sp>
      <p:sp>
        <p:nvSpPr>
          <p:cNvPr id="30" name="OTLSHAPE_T_6e9e32066d8046c6bc0ec456adcd51ee_JoinedDate">
            <a:extLst>
              <a:ext uri="{FF2B5EF4-FFF2-40B4-BE49-F238E27FC236}">
                <a16:creationId xmlns:a16="http://schemas.microsoft.com/office/drawing/2014/main" id="{1B68548B-FBCF-46E3-BD42-AE19E6DC76B8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2387922" y="4225739"/>
            <a:ext cx="904994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04 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avr.</a:t>
            </a:r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- 18 </a:t>
            </a:r>
            <a:r>
              <a:rPr lang="en-US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avr</a:t>
            </a:r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.</a:t>
            </a:r>
          </a:p>
        </p:txBody>
      </p:sp>
      <p:cxnSp>
        <p:nvCxnSpPr>
          <p:cNvPr id="31" name="OTLSHAPE_T_37ca1819bc344020bd6f1137907ac40d_HorizontalConnector1">
            <a:extLst>
              <a:ext uri="{FF2B5EF4-FFF2-40B4-BE49-F238E27FC236}">
                <a16:creationId xmlns:a16="http://schemas.microsoft.com/office/drawing/2014/main" id="{0AD7FA95-E0B4-4AA6-A776-131878991AF5}"/>
              </a:ext>
            </a:extLst>
          </p:cNvPr>
          <p:cNvCxnSpPr>
            <a:cxnSpLocks/>
            <a:endCxn id="32" idx="1"/>
          </p:cNvCxnSpPr>
          <p:nvPr>
            <p:custDataLst>
              <p:tags r:id="rId17"/>
            </p:custDataLst>
          </p:nvPr>
        </p:nvCxnSpPr>
        <p:spPr>
          <a:xfrm>
            <a:off x="795789" y="3891576"/>
            <a:ext cx="61610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TLSHAPE_T_37ca1819bc344020bd6f1137907ac40d_Shape">
            <a:extLst>
              <a:ext uri="{FF2B5EF4-FFF2-40B4-BE49-F238E27FC236}">
                <a16:creationId xmlns:a16="http://schemas.microsoft.com/office/drawing/2014/main" id="{F6C0C829-5937-43E5-AE4E-CE4E635E1F19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411895" y="3828076"/>
            <a:ext cx="1054800" cy="127000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TLSHAPE_T_37ca1819bc344020bd6f1137907ac40d_Title">
            <a:extLst>
              <a:ext uri="{FF2B5EF4-FFF2-40B4-BE49-F238E27FC236}">
                <a16:creationId xmlns:a16="http://schemas.microsoft.com/office/drawing/2014/main" id="{2EE66004-9559-48AC-82D6-FDCE8443DEE4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264742" y="3681461"/>
            <a:ext cx="1178008" cy="51950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spc="-8" dirty="0">
                <a:solidFill>
                  <a:schemeClr val="dk1"/>
                </a:solidFill>
                <a:latin typeface="Calibri" panose="020F0502020204030204" pitchFamily="34" charset="0"/>
              </a:rPr>
              <a:t>Lot 2</a:t>
            </a:r>
            <a:br>
              <a:rPr lang="en-US" sz="1100" spc="-8" dirty="0">
                <a:solidFill>
                  <a:schemeClr val="dk1"/>
                </a:solidFill>
                <a:latin typeface="Calibri" panose="020F0502020204030204" pitchFamily="34" charset="0"/>
              </a:rPr>
            </a:br>
            <a:r>
              <a:rPr lang="fr-FR" sz="800" spc="-8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Déploiement appli.</a:t>
            </a:r>
            <a:endParaRPr lang="en-US" sz="1100" spc="-8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4" name="OTLSHAPE_T_6e9e32066d8046c6bc0ec456adcd51ee_JoinedDate">
            <a:extLst>
              <a:ext uri="{FF2B5EF4-FFF2-40B4-BE49-F238E27FC236}">
                <a16:creationId xmlns:a16="http://schemas.microsoft.com/office/drawing/2014/main" id="{7143620C-B4D0-49B2-8A09-8F88A11DBE6A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2524171" y="3814631"/>
            <a:ext cx="945709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18 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avr.</a:t>
            </a:r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- 02 </a:t>
            </a:r>
            <a:r>
              <a:rPr lang="en-US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mai</a:t>
            </a:r>
            <a:endParaRPr lang="en-US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OTLSHAPE_T_37ca1819bc344020bd6f1137907ac40d_Title">
            <a:extLst>
              <a:ext uri="{FF2B5EF4-FFF2-40B4-BE49-F238E27FC236}">
                <a16:creationId xmlns:a16="http://schemas.microsoft.com/office/drawing/2014/main" id="{1C119BDB-28CD-4C91-B5F4-484DC3096DC3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264742" y="3367898"/>
            <a:ext cx="1265637" cy="51950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spc="-8" dirty="0">
                <a:solidFill>
                  <a:schemeClr val="dk1"/>
                </a:solidFill>
                <a:latin typeface="Calibri" panose="020F0502020204030204" pitchFamily="34" charset="0"/>
              </a:rPr>
              <a:t>Lot 3</a:t>
            </a:r>
            <a:br>
              <a:rPr lang="en-US" sz="1100" spc="-8" dirty="0">
                <a:solidFill>
                  <a:schemeClr val="dk1"/>
                </a:solidFill>
                <a:latin typeface="Calibri" panose="020F0502020204030204" pitchFamily="34" charset="0"/>
              </a:rPr>
            </a:br>
            <a:r>
              <a:rPr lang="fr-FR" sz="800" spc="-8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Prépa. migration des</a:t>
            </a:r>
          </a:p>
          <a:p>
            <a:r>
              <a:rPr lang="fr-FR" sz="800" spc="-8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données</a:t>
            </a:r>
            <a:endParaRPr lang="en-US" sz="1100" spc="-8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8" name="OTLSHAPE_T_6e9e32066d8046c6bc0ec456adcd51ee_JoinedDate">
            <a:extLst>
              <a:ext uri="{FF2B5EF4-FFF2-40B4-BE49-F238E27FC236}">
                <a16:creationId xmlns:a16="http://schemas.microsoft.com/office/drawing/2014/main" id="{B19ADC72-EC10-4AD2-BAB1-A48DDD6EE5B3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3376680" y="3424871"/>
            <a:ext cx="980562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23 </a:t>
            </a:r>
            <a:r>
              <a:rPr lang="en-US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avr</a:t>
            </a:r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. -  16 </a:t>
            </a:r>
            <a:r>
              <a:rPr lang="en-US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mai</a:t>
            </a:r>
            <a:endParaRPr lang="en-US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OTLSHAPE_T_37ca1819bc344020bd6f1137907ac40d_Title">
            <a:extLst>
              <a:ext uri="{FF2B5EF4-FFF2-40B4-BE49-F238E27FC236}">
                <a16:creationId xmlns:a16="http://schemas.microsoft.com/office/drawing/2014/main" id="{CB96CEB6-D2D9-4CC2-B6B6-530E59534C70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264742" y="2900568"/>
            <a:ext cx="1387889" cy="51950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spc="-8" dirty="0">
                <a:solidFill>
                  <a:schemeClr val="dk1"/>
                </a:solidFill>
                <a:latin typeface="Calibri" panose="020F0502020204030204" pitchFamily="34" charset="0"/>
              </a:rPr>
              <a:t>Lot 4</a:t>
            </a:r>
            <a:br>
              <a:rPr lang="en-US" sz="1100" spc="-8" dirty="0">
                <a:solidFill>
                  <a:schemeClr val="dk1"/>
                </a:solidFill>
                <a:latin typeface="Calibri" panose="020F0502020204030204" pitchFamily="34" charset="0"/>
              </a:rPr>
            </a:br>
            <a:r>
              <a:rPr lang="fr-FR" sz="800" spc="-8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Bascule à blanc</a:t>
            </a:r>
            <a:endParaRPr lang="en-US" sz="1100" spc="-8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T_6e9e32066d8046c6bc0ec456adcd51ee_JoinedDate">
            <a:extLst>
              <a:ext uri="{FF2B5EF4-FFF2-40B4-BE49-F238E27FC236}">
                <a16:creationId xmlns:a16="http://schemas.microsoft.com/office/drawing/2014/main" id="{202CDB30-90D3-4377-8ABC-A499724B9EA6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3531685" y="3033739"/>
            <a:ext cx="83664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17 mai</a:t>
            </a:r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- 27 </a:t>
            </a:r>
            <a:r>
              <a:rPr lang="en-US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mai</a:t>
            </a:r>
            <a:endParaRPr lang="en-US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T_37ca1819bc344020bd6f1137907ac40d_Title">
            <a:extLst>
              <a:ext uri="{FF2B5EF4-FFF2-40B4-BE49-F238E27FC236}">
                <a16:creationId xmlns:a16="http://schemas.microsoft.com/office/drawing/2014/main" id="{F60F742A-12FE-4301-8594-23E23D978941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264742" y="2500950"/>
            <a:ext cx="1296233" cy="51950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spc="-8" dirty="0">
                <a:solidFill>
                  <a:schemeClr val="dk1"/>
                </a:solidFill>
                <a:latin typeface="Calibri" panose="020F0502020204030204" pitchFamily="34" charset="0"/>
              </a:rPr>
              <a:t>Lot 5</a:t>
            </a:r>
            <a:br>
              <a:rPr lang="en-US" sz="1100" spc="-8" dirty="0">
                <a:solidFill>
                  <a:schemeClr val="dk1"/>
                </a:solidFill>
                <a:latin typeface="Calibri" panose="020F0502020204030204" pitchFamily="34" charset="0"/>
              </a:rPr>
            </a:br>
            <a:r>
              <a:rPr lang="fr-FR" sz="800" spc="-8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Audit qualité / sécurité</a:t>
            </a:r>
            <a:endParaRPr lang="en-US" sz="1100" spc="-8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T_37ca1819bc344020bd6f1137907ac40d_Title">
            <a:extLst>
              <a:ext uri="{FF2B5EF4-FFF2-40B4-BE49-F238E27FC236}">
                <a16:creationId xmlns:a16="http://schemas.microsoft.com/office/drawing/2014/main" id="{48067D65-3A76-4927-88CA-F716EF80A165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264742" y="2072973"/>
            <a:ext cx="1265637" cy="51950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spc="-8" dirty="0">
                <a:solidFill>
                  <a:schemeClr val="dk1"/>
                </a:solidFill>
                <a:latin typeface="Calibri" panose="020F0502020204030204" pitchFamily="34" charset="0"/>
              </a:rPr>
              <a:t>Lot 6</a:t>
            </a:r>
            <a:br>
              <a:rPr lang="en-US" sz="1100" spc="-8" dirty="0">
                <a:solidFill>
                  <a:schemeClr val="dk1"/>
                </a:solidFill>
                <a:latin typeface="Calibri" panose="020F0502020204030204" pitchFamily="34" charset="0"/>
              </a:rPr>
            </a:br>
            <a:r>
              <a:rPr lang="fr-FR" sz="800" spc="-8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Formation utilisateurs</a:t>
            </a:r>
            <a:endParaRPr lang="en-US" sz="1100" spc="-8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T_6e9e32066d8046c6bc0ec456adcd51ee_JoinedDate">
            <a:extLst>
              <a:ext uri="{FF2B5EF4-FFF2-40B4-BE49-F238E27FC236}">
                <a16:creationId xmlns:a16="http://schemas.microsoft.com/office/drawing/2014/main" id="{D5B44E8D-3113-4115-9EA8-0020975C956A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4747932" y="2206144"/>
            <a:ext cx="83664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06 juin - </a:t>
            </a:r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15 </a:t>
            </a:r>
            <a:r>
              <a:rPr lang="en-US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juin</a:t>
            </a:r>
            <a:endParaRPr lang="en-US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T_37ca1819bc344020bd6f1137907ac40d_Title">
            <a:extLst>
              <a:ext uri="{FF2B5EF4-FFF2-40B4-BE49-F238E27FC236}">
                <a16:creationId xmlns:a16="http://schemas.microsoft.com/office/drawing/2014/main" id="{EAEFF710-5C3E-4F7D-BB05-D1EB5EDEA270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264742" y="1663968"/>
            <a:ext cx="2060268" cy="51950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spc="-8" dirty="0">
                <a:solidFill>
                  <a:schemeClr val="dk1"/>
                </a:solidFill>
                <a:latin typeface="Calibri" panose="020F0502020204030204" pitchFamily="34" charset="0"/>
              </a:rPr>
              <a:t>Lot 7</a:t>
            </a:r>
            <a:br>
              <a:rPr lang="en-US" sz="1100" spc="-8" dirty="0">
                <a:solidFill>
                  <a:schemeClr val="dk1"/>
                </a:solidFill>
                <a:latin typeface="Calibri" panose="020F0502020204030204" pitchFamily="34" charset="0"/>
              </a:rPr>
            </a:br>
            <a:r>
              <a:rPr lang="fr-FR" sz="800" spc="-8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Migration des données</a:t>
            </a:r>
            <a:endParaRPr lang="en-US" sz="1100" spc="-8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T_6e9e32066d8046c6bc0ec456adcd51ee_JoinedDate">
            <a:extLst>
              <a:ext uri="{FF2B5EF4-FFF2-40B4-BE49-F238E27FC236}">
                <a16:creationId xmlns:a16="http://schemas.microsoft.com/office/drawing/2014/main" id="{52ED33A0-282D-410A-B435-22DDE21C89BC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5101663" y="1797139"/>
            <a:ext cx="864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15 juin </a:t>
            </a:r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- 21 </a:t>
            </a:r>
            <a:r>
              <a:rPr lang="en-US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juin</a:t>
            </a:r>
            <a:endParaRPr lang="en-US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OTLSHAPE_T_37ca1819bc344020bd6f1137907ac40d_Title">
            <a:extLst>
              <a:ext uri="{FF2B5EF4-FFF2-40B4-BE49-F238E27FC236}">
                <a16:creationId xmlns:a16="http://schemas.microsoft.com/office/drawing/2014/main" id="{E0AB5B10-BC0D-4AA5-9259-9EEAEFCB7B3E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264742" y="1286869"/>
            <a:ext cx="1666253" cy="51950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spc="-8" dirty="0">
                <a:solidFill>
                  <a:schemeClr val="dk1"/>
                </a:solidFill>
                <a:latin typeface="Calibri" panose="020F0502020204030204" pitchFamily="34" charset="0"/>
              </a:rPr>
              <a:t>Lot 8</a:t>
            </a:r>
            <a:br>
              <a:rPr lang="en-US" sz="1100" spc="-8" dirty="0">
                <a:solidFill>
                  <a:schemeClr val="dk1"/>
                </a:solidFill>
                <a:latin typeface="Calibri" panose="020F0502020204030204" pitchFamily="34" charset="0"/>
              </a:rPr>
            </a:br>
            <a:r>
              <a:rPr lang="fr-FR" sz="800" spc="-8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Vérification </a:t>
            </a:r>
            <a:br>
              <a:rPr lang="fr-FR" sz="800" spc="-8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</a:br>
            <a:r>
              <a:rPr lang="fr-FR" sz="800" spc="-8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post-implémentation</a:t>
            </a:r>
            <a:endParaRPr lang="en-US" sz="1100" spc="-8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T_6e9e32066d8046c6bc0ec456adcd51ee_JoinedDate">
            <a:extLst>
              <a:ext uri="{FF2B5EF4-FFF2-40B4-BE49-F238E27FC236}">
                <a16:creationId xmlns:a16="http://schemas.microsoft.com/office/drawing/2014/main" id="{8C244981-9832-46C9-8A91-D06104080CB3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6025844" y="1420040"/>
            <a:ext cx="83664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21 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juin</a:t>
            </a:r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- 04 </a:t>
            </a:r>
            <a:r>
              <a:rPr lang="en-US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juil</a:t>
            </a:r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70" name="OTLSHAPE_T_37ca1819bc344020bd6f1137907ac40d_Title">
            <a:extLst>
              <a:ext uri="{FF2B5EF4-FFF2-40B4-BE49-F238E27FC236}">
                <a16:creationId xmlns:a16="http://schemas.microsoft.com/office/drawing/2014/main" id="{BB41EEB2-1CF7-4F9B-97B5-C210457A8402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264742" y="877459"/>
            <a:ext cx="1672529" cy="51950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spc="-8" dirty="0">
                <a:solidFill>
                  <a:schemeClr val="dk1"/>
                </a:solidFill>
                <a:latin typeface="Calibri" panose="020F0502020204030204" pitchFamily="34" charset="0"/>
              </a:rPr>
              <a:t>Lot 9</a:t>
            </a:r>
            <a:br>
              <a:rPr lang="en-US" sz="1100" spc="-8" dirty="0">
                <a:solidFill>
                  <a:schemeClr val="dk1"/>
                </a:solidFill>
                <a:latin typeface="Calibri" panose="020F0502020204030204" pitchFamily="34" charset="0"/>
              </a:rPr>
            </a:br>
            <a:r>
              <a:rPr lang="fr-FR" sz="800" spc="-8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Décommissionnement anc.</a:t>
            </a:r>
            <a:br>
              <a:rPr lang="fr-FR" sz="800" spc="-8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</a:br>
            <a:r>
              <a:rPr lang="fr-FR" sz="800" spc="-8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Système</a:t>
            </a:r>
            <a:endParaRPr lang="en-US" sz="1100" spc="-8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T_6e9e32066d8046c6bc0ec456adcd51ee_JoinedDate">
            <a:extLst>
              <a:ext uri="{FF2B5EF4-FFF2-40B4-BE49-F238E27FC236}">
                <a16:creationId xmlns:a16="http://schemas.microsoft.com/office/drawing/2014/main" id="{3CF9CB13-FDB3-4899-92E3-2A3C2C2EB403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7142787" y="1010630"/>
            <a:ext cx="83664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04 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juil. </a:t>
            </a:r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- 15 </a:t>
            </a:r>
            <a:r>
              <a:rPr lang="en-US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juil</a:t>
            </a:r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82" name="OTLSHAPE_T_6e9e32066d8046c6bc0ec456adcd51ee_JoinedDate">
            <a:extLst>
              <a:ext uri="{FF2B5EF4-FFF2-40B4-BE49-F238E27FC236}">
                <a16:creationId xmlns:a16="http://schemas.microsoft.com/office/drawing/2014/main" id="{1476BB21-D856-469D-9F40-B130A6482998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3907894" y="2641641"/>
            <a:ext cx="83664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27 mai</a:t>
            </a:r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– 06 </a:t>
            </a:r>
            <a:r>
              <a:rPr lang="en-US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juin</a:t>
            </a:r>
            <a:endParaRPr lang="en-US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cxnSp>
        <p:nvCxnSpPr>
          <p:cNvPr id="83" name="OTLSHAPE_T_37ca1819bc344020bd6f1137907ac40d_HorizontalConnector1">
            <a:extLst>
              <a:ext uri="{FF2B5EF4-FFF2-40B4-BE49-F238E27FC236}">
                <a16:creationId xmlns:a16="http://schemas.microsoft.com/office/drawing/2014/main" id="{B0EFBB87-5606-4CCC-9779-BE3966DB3025}"/>
              </a:ext>
            </a:extLst>
          </p:cNvPr>
          <p:cNvCxnSpPr>
            <a:cxnSpLocks/>
          </p:cNvCxnSpPr>
          <p:nvPr>
            <p:custDataLst>
              <p:tags r:id="rId35"/>
            </p:custDataLst>
          </p:nvPr>
        </p:nvCxnSpPr>
        <p:spPr>
          <a:xfrm>
            <a:off x="793330" y="3505956"/>
            <a:ext cx="124263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OTLSHAPE_T_37ca1819bc344020bd6f1137907ac40d_HorizontalConnector1">
            <a:extLst>
              <a:ext uri="{FF2B5EF4-FFF2-40B4-BE49-F238E27FC236}">
                <a16:creationId xmlns:a16="http://schemas.microsoft.com/office/drawing/2014/main" id="{86610076-9414-4FCC-AD67-3B549E486E5C}"/>
              </a:ext>
            </a:extLst>
          </p:cNvPr>
          <p:cNvCxnSpPr>
            <a:cxnSpLocks/>
          </p:cNvCxnSpPr>
          <p:nvPr>
            <p:custDataLst>
              <p:tags r:id="rId36"/>
            </p:custDataLst>
          </p:nvPr>
        </p:nvCxnSpPr>
        <p:spPr>
          <a:xfrm>
            <a:off x="792578" y="3108145"/>
            <a:ext cx="202206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OTLSHAPE_T_37ca1819bc344020bd6f1137907ac40d_HorizontalConnector1">
            <a:extLst>
              <a:ext uri="{FF2B5EF4-FFF2-40B4-BE49-F238E27FC236}">
                <a16:creationId xmlns:a16="http://schemas.microsoft.com/office/drawing/2014/main" id="{4FB5BB36-566E-48D2-9652-59A408906B9C}"/>
              </a:ext>
            </a:extLst>
          </p:cNvPr>
          <p:cNvCxnSpPr>
            <a:cxnSpLocks/>
          </p:cNvCxnSpPr>
          <p:nvPr>
            <p:custDataLst>
              <p:tags r:id="rId37"/>
            </p:custDataLst>
          </p:nvPr>
        </p:nvCxnSpPr>
        <p:spPr>
          <a:xfrm>
            <a:off x="790119" y="2722525"/>
            <a:ext cx="264840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TLSHAPE_T_37ca1819bc344020bd6f1137907ac40d_Shape">
            <a:extLst>
              <a:ext uri="{FF2B5EF4-FFF2-40B4-BE49-F238E27FC236}">
                <a16:creationId xmlns:a16="http://schemas.microsoft.com/office/drawing/2014/main" id="{D19C0192-96EB-4EB8-A298-0DCBD6408BEC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1874225" y="3438316"/>
            <a:ext cx="1429200" cy="127000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OTLSHAPE_T_37ca1819bc344020bd6f1137907ac40d_HorizontalConnector1">
            <a:extLst>
              <a:ext uri="{FF2B5EF4-FFF2-40B4-BE49-F238E27FC236}">
                <a16:creationId xmlns:a16="http://schemas.microsoft.com/office/drawing/2014/main" id="{424929B2-C9FD-4DA3-9913-33FDB231C1FF}"/>
              </a:ext>
            </a:extLst>
          </p:cNvPr>
          <p:cNvCxnSpPr>
            <a:cxnSpLocks/>
          </p:cNvCxnSpPr>
          <p:nvPr>
            <p:custDataLst>
              <p:tags r:id="rId39"/>
            </p:custDataLst>
          </p:nvPr>
        </p:nvCxnSpPr>
        <p:spPr>
          <a:xfrm>
            <a:off x="831768" y="2279613"/>
            <a:ext cx="334662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OTLSHAPE_T_37ca1819bc344020bd6f1137907ac40d_HorizontalConnector1">
            <a:extLst>
              <a:ext uri="{FF2B5EF4-FFF2-40B4-BE49-F238E27FC236}">
                <a16:creationId xmlns:a16="http://schemas.microsoft.com/office/drawing/2014/main" id="{B914C28D-89C1-45A1-8003-BC704172BEBD}"/>
              </a:ext>
            </a:extLst>
          </p:cNvPr>
          <p:cNvCxnSpPr>
            <a:cxnSpLocks/>
          </p:cNvCxnSpPr>
          <p:nvPr>
            <p:custDataLst>
              <p:tags r:id="rId40"/>
            </p:custDataLst>
          </p:nvPr>
        </p:nvCxnSpPr>
        <p:spPr>
          <a:xfrm>
            <a:off x="831768" y="1867657"/>
            <a:ext cx="403405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OTLSHAPE_T_37ca1819bc344020bd6f1137907ac40d_HorizontalConnector1">
            <a:extLst>
              <a:ext uri="{FF2B5EF4-FFF2-40B4-BE49-F238E27FC236}">
                <a16:creationId xmlns:a16="http://schemas.microsoft.com/office/drawing/2014/main" id="{8B535CE2-3E07-427A-AB35-ADB672CB6C64}"/>
              </a:ext>
            </a:extLst>
          </p:cNvPr>
          <p:cNvCxnSpPr>
            <a:cxnSpLocks/>
          </p:cNvCxnSpPr>
          <p:nvPr>
            <p:custDataLst>
              <p:tags r:id="rId41"/>
            </p:custDataLst>
          </p:nvPr>
        </p:nvCxnSpPr>
        <p:spPr>
          <a:xfrm>
            <a:off x="831768" y="1500783"/>
            <a:ext cx="483878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OTLSHAPE_T_37ca1819bc344020bd6f1137907ac40d_HorizontalConnector1">
            <a:extLst>
              <a:ext uri="{FF2B5EF4-FFF2-40B4-BE49-F238E27FC236}">
                <a16:creationId xmlns:a16="http://schemas.microsoft.com/office/drawing/2014/main" id="{E3CB4991-9DAB-4CEB-8CCF-9B3DD8134132}"/>
              </a:ext>
            </a:extLst>
          </p:cNvPr>
          <p:cNvCxnSpPr>
            <a:cxnSpLocks/>
          </p:cNvCxnSpPr>
          <p:nvPr>
            <p:custDataLst>
              <p:tags r:id="rId42"/>
            </p:custDataLst>
          </p:nvPr>
        </p:nvCxnSpPr>
        <p:spPr>
          <a:xfrm>
            <a:off x="831768" y="1091208"/>
            <a:ext cx="613291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TLSHAPE_T_37ca1819bc344020bd6f1137907ac40d_Shape">
            <a:extLst>
              <a:ext uri="{FF2B5EF4-FFF2-40B4-BE49-F238E27FC236}">
                <a16:creationId xmlns:a16="http://schemas.microsoft.com/office/drawing/2014/main" id="{FAE9836F-38B4-4259-A80B-D93C13448FA8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3278225" y="2655085"/>
            <a:ext cx="525600" cy="127000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TLSHAPE_T_37ca1819bc344020bd6f1137907ac40d_Shape">
            <a:extLst>
              <a:ext uri="{FF2B5EF4-FFF2-40B4-BE49-F238E27FC236}">
                <a16:creationId xmlns:a16="http://schemas.microsoft.com/office/drawing/2014/main" id="{65DDF381-2E9D-406F-8868-E30BD78D01E2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2648225" y="3047183"/>
            <a:ext cx="752400" cy="127000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TLSHAPE_T_37ca1819bc344020bd6f1137907ac40d_Shape">
            <a:extLst>
              <a:ext uri="{FF2B5EF4-FFF2-40B4-BE49-F238E27FC236}">
                <a16:creationId xmlns:a16="http://schemas.microsoft.com/office/drawing/2014/main" id="{5FF569AC-B7BA-4126-980B-8EFB9298563D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4066625" y="2219588"/>
            <a:ext cx="601200" cy="127000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TLSHAPE_T_37ca1819bc344020bd6f1137907ac40d_Shape">
            <a:extLst>
              <a:ext uri="{FF2B5EF4-FFF2-40B4-BE49-F238E27FC236}">
                <a16:creationId xmlns:a16="http://schemas.microsoft.com/office/drawing/2014/main" id="{888C8B1E-A367-4B96-B2E4-9EA8ED0B25E1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4617425" y="1810583"/>
            <a:ext cx="378000" cy="127000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TLSHAPE_T_37ca1819bc344020bd6f1137907ac40d_Shape">
            <a:extLst>
              <a:ext uri="{FF2B5EF4-FFF2-40B4-BE49-F238E27FC236}">
                <a16:creationId xmlns:a16="http://schemas.microsoft.com/office/drawing/2014/main" id="{A9E5ADC7-60B8-499C-BBA0-64848D2C517F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5481425" y="1433484"/>
            <a:ext cx="450000" cy="127000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TLSHAPE_T_37ca1819bc344020bd6f1137907ac40d_Shape">
            <a:extLst>
              <a:ext uri="{FF2B5EF4-FFF2-40B4-BE49-F238E27FC236}">
                <a16:creationId xmlns:a16="http://schemas.microsoft.com/office/drawing/2014/main" id="{B714C809-26F1-44ED-B4F9-8622559D7CB2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6421025" y="1024074"/>
            <a:ext cx="640800" cy="127000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1D9A3AB9-6447-452A-BE2D-9C23F6BD62FC}"/>
              </a:ext>
            </a:extLst>
          </p:cNvPr>
          <p:cNvCxnSpPr>
            <a:cxnSpLocks/>
          </p:cNvCxnSpPr>
          <p:nvPr/>
        </p:nvCxnSpPr>
        <p:spPr>
          <a:xfrm>
            <a:off x="8953193" y="550419"/>
            <a:ext cx="0" cy="5482564"/>
          </a:xfrm>
          <a:prstGeom prst="line">
            <a:avLst/>
          </a:prstGeom>
          <a:ln>
            <a:solidFill>
              <a:schemeClr val="bg2">
                <a:lumMod val="90000"/>
                <a:alpha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7D7FF50C-C698-4D95-97F2-AE352BA8D6BA}"/>
              </a:ext>
            </a:extLst>
          </p:cNvPr>
          <p:cNvCxnSpPr>
            <a:cxnSpLocks/>
          </p:cNvCxnSpPr>
          <p:nvPr/>
        </p:nvCxnSpPr>
        <p:spPr>
          <a:xfrm flipH="1">
            <a:off x="8101133" y="1549412"/>
            <a:ext cx="2274469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TLSHAPE_T_6e9e32066d8046c6bc0ec456adcd51ee_JoinedDate">
            <a:extLst>
              <a:ext uri="{FF2B5EF4-FFF2-40B4-BE49-F238E27FC236}">
                <a16:creationId xmlns:a16="http://schemas.microsoft.com/office/drawing/2014/main" id="{DBE53952-3F06-476C-A644-444498182C10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8726086" y="1595038"/>
            <a:ext cx="1056567" cy="2923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   Temps de VSR</a:t>
            </a:r>
          </a:p>
          <a:p>
            <a:pPr algn="ctr"/>
            <a:r>
              <a:rPr lang="fr-FR" sz="900" spc="-4" dirty="0">
                <a:solidFill>
                  <a:schemeClr val="dk2"/>
                </a:solidFill>
                <a:latin typeface="Calibri" panose="020F0502020204030204" pitchFamily="34" charset="0"/>
              </a:rPr>
              <a:t>(~60jrs /)</a:t>
            </a:r>
            <a:endParaRPr lang="en-US" sz="9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7" name="OTLSHAPE_TB_00000000000000000000000000000000_TimescaleInterval1">
            <a:extLst>
              <a:ext uri="{FF2B5EF4-FFF2-40B4-BE49-F238E27FC236}">
                <a16:creationId xmlns:a16="http://schemas.microsoft.com/office/drawing/2014/main" id="{DE9BE3D7-1D4F-4E98-A386-5BD03F61EEC2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32431" y="4218989"/>
            <a:ext cx="158185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800" b="1" spc="-20" dirty="0">
                <a:solidFill>
                  <a:schemeClr val="lt1"/>
                </a:solidFill>
                <a:latin typeface="Calibri" panose="020F0502020204030204" pitchFamily="34" charset="0"/>
              </a:rPr>
              <a:t>14,5 </a:t>
            </a:r>
            <a:r>
              <a:rPr lang="en-US" sz="800" b="1" spc="-20" dirty="0" err="1">
                <a:solidFill>
                  <a:schemeClr val="lt1"/>
                </a:solidFill>
                <a:latin typeface="Calibri" panose="020F0502020204030204" pitchFamily="34" charset="0"/>
              </a:rPr>
              <a:t>jrs</a:t>
            </a:r>
            <a:r>
              <a:rPr lang="en-US" sz="800" b="1" spc="-20" dirty="0">
                <a:solidFill>
                  <a:schemeClr val="lt1"/>
                </a:solidFill>
                <a:latin typeface="Calibri" panose="020F0502020204030204" pitchFamily="34" charset="0"/>
              </a:rPr>
              <a:t>/h</a:t>
            </a:r>
          </a:p>
        </p:txBody>
      </p:sp>
      <p:sp>
        <p:nvSpPr>
          <p:cNvPr id="138" name="OTLSHAPE_TB_00000000000000000000000000000000_TimescaleInterval1">
            <a:extLst>
              <a:ext uri="{FF2B5EF4-FFF2-40B4-BE49-F238E27FC236}">
                <a16:creationId xmlns:a16="http://schemas.microsoft.com/office/drawing/2014/main" id="{6E88E990-F1A8-40BE-B0CA-1FAB412D647D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573573" y="3802675"/>
            <a:ext cx="158185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800" b="1" spc="-20" dirty="0">
                <a:solidFill>
                  <a:schemeClr val="lt1"/>
                </a:solidFill>
                <a:latin typeface="Calibri" panose="020F0502020204030204" pitchFamily="34" charset="0"/>
              </a:rPr>
              <a:t>14 </a:t>
            </a:r>
            <a:r>
              <a:rPr lang="en-US" sz="800" b="1" spc="-20" dirty="0" err="1">
                <a:solidFill>
                  <a:schemeClr val="lt1"/>
                </a:solidFill>
                <a:latin typeface="Calibri" panose="020F0502020204030204" pitchFamily="34" charset="0"/>
              </a:rPr>
              <a:t>jrs</a:t>
            </a:r>
            <a:r>
              <a:rPr lang="en-US" sz="800" b="1" spc="-20" dirty="0">
                <a:solidFill>
                  <a:schemeClr val="lt1"/>
                </a:solidFill>
                <a:latin typeface="Calibri" panose="020F0502020204030204" pitchFamily="34" charset="0"/>
              </a:rPr>
              <a:t>/h</a:t>
            </a:r>
          </a:p>
        </p:txBody>
      </p:sp>
      <p:sp>
        <p:nvSpPr>
          <p:cNvPr id="139" name="OTLSHAPE_TB_00000000000000000000000000000000_TimescaleInterval1">
            <a:extLst>
              <a:ext uri="{FF2B5EF4-FFF2-40B4-BE49-F238E27FC236}">
                <a16:creationId xmlns:a16="http://schemas.microsoft.com/office/drawing/2014/main" id="{D97C3115-6AB7-452A-A608-F6EFF918D3A4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2169712" y="3414154"/>
            <a:ext cx="18880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800" b="1" spc="-20" dirty="0">
                <a:solidFill>
                  <a:schemeClr val="lt1"/>
                </a:solidFill>
                <a:latin typeface="Calibri" panose="020F0502020204030204" pitchFamily="34" charset="0"/>
              </a:rPr>
              <a:t>19 </a:t>
            </a:r>
            <a:r>
              <a:rPr lang="en-US" sz="800" b="1" spc="-20" dirty="0" err="1">
                <a:solidFill>
                  <a:schemeClr val="lt1"/>
                </a:solidFill>
                <a:latin typeface="Calibri" panose="020F0502020204030204" pitchFamily="34" charset="0"/>
              </a:rPr>
              <a:t>jrs</a:t>
            </a:r>
            <a:r>
              <a:rPr lang="en-US" sz="800" b="1" spc="-20" dirty="0">
                <a:solidFill>
                  <a:schemeClr val="lt1"/>
                </a:solidFill>
                <a:latin typeface="Calibri" panose="020F0502020204030204" pitchFamily="34" charset="0"/>
              </a:rPr>
              <a:t>/h</a:t>
            </a:r>
          </a:p>
        </p:txBody>
      </p:sp>
      <p:sp>
        <p:nvSpPr>
          <p:cNvPr id="140" name="OTLSHAPE_TB_00000000000000000000000000000000_TimescaleInterval1">
            <a:extLst>
              <a:ext uri="{FF2B5EF4-FFF2-40B4-BE49-F238E27FC236}">
                <a16:creationId xmlns:a16="http://schemas.microsoft.com/office/drawing/2014/main" id="{E4E1F6C9-95C3-4CAB-9BBF-A916473D72F7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2886542" y="3028629"/>
            <a:ext cx="18880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800" b="1" spc="-20" dirty="0">
                <a:solidFill>
                  <a:schemeClr val="lt1"/>
                </a:solidFill>
                <a:latin typeface="Calibri" panose="020F0502020204030204" pitchFamily="34" charset="0"/>
              </a:rPr>
              <a:t>10 </a:t>
            </a:r>
            <a:r>
              <a:rPr lang="en-US" sz="800" b="1" spc="-20" dirty="0" err="1">
                <a:solidFill>
                  <a:schemeClr val="lt1"/>
                </a:solidFill>
                <a:latin typeface="Calibri" panose="020F0502020204030204" pitchFamily="34" charset="0"/>
              </a:rPr>
              <a:t>jrs</a:t>
            </a:r>
            <a:r>
              <a:rPr lang="en-US" sz="800" b="1" spc="-20" dirty="0">
                <a:solidFill>
                  <a:schemeClr val="lt1"/>
                </a:solidFill>
                <a:latin typeface="Calibri" panose="020F0502020204030204" pitchFamily="34" charset="0"/>
              </a:rPr>
              <a:t>/h</a:t>
            </a:r>
          </a:p>
        </p:txBody>
      </p:sp>
      <p:sp>
        <p:nvSpPr>
          <p:cNvPr id="141" name="OTLSHAPE_TB_00000000000000000000000000000000_TimescaleInterval1">
            <a:extLst>
              <a:ext uri="{FF2B5EF4-FFF2-40B4-BE49-F238E27FC236}">
                <a16:creationId xmlns:a16="http://schemas.microsoft.com/office/drawing/2014/main" id="{6A02A6D9-53E4-49C1-98A3-1FD604F6A936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3404850" y="2632762"/>
            <a:ext cx="18880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800" b="1" spc="-20" dirty="0">
                <a:solidFill>
                  <a:schemeClr val="lt1"/>
                </a:solidFill>
                <a:latin typeface="Calibri" panose="020F0502020204030204" pitchFamily="34" charset="0"/>
              </a:rPr>
              <a:t>7 </a:t>
            </a:r>
            <a:r>
              <a:rPr lang="en-US" sz="800" b="1" spc="-20" dirty="0" err="1">
                <a:solidFill>
                  <a:schemeClr val="lt1"/>
                </a:solidFill>
                <a:latin typeface="Calibri" panose="020F0502020204030204" pitchFamily="34" charset="0"/>
              </a:rPr>
              <a:t>jrs</a:t>
            </a:r>
            <a:r>
              <a:rPr lang="en-US" sz="800" b="1" spc="-20" dirty="0">
                <a:solidFill>
                  <a:schemeClr val="lt1"/>
                </a:solidFill>
                <a:latin typeface="Calibri" panose="020F0502020204030204" pitchFamily="34" charset="0"/>
              </a:rPr>
              <a:t>/h</a:t>
            </a:r>
          </a:p>
        </p:txBody>
      </p:sp>
      <p:sp>
        <p:nvSpPr>
          <p:cNvPr id="142" name="OTLSHAPE_TB_00000000000000000000000000000000_TimescaleInterval1">
            <a:extLst>
              <a:ext uri="{FF2B5EF4-FFF2-40B4-BE49-F238E27FC236}">
                <a16:creationId xmlns:a16="http://schemas.microsoft.com/office/drawing/2014/main" id="{5191E7C6-0463-4FD3-9E69-C686E2F6DF4A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4259750" y="2193217"/>
            <a:ext cx="18880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800" b="1" spc="-20" dirty="0">
                <a:solidFill>
                  <a:schemeClr val="lt1"/>
                </a:solidFill>
                <a:latin typeface="Calibri" panose="020F0502020204030204" pitchFamily="34" charset="0"/>
              </a:rPr>
              <a:t>8 </a:t>
            </a:r>
            <a:r>
              <a:rPr lang="en-US" sz="800" b="1" spc="-20" dirty="0" err="1">
                <a:solidFill>
                  <a:schemeClr val="lt1"/>
                </a:solidFill>
                <a:latin typeface="Calibri" panose="020F0502020204030204" pitchFamily="34" charset="0"/>
              </a:rPr>
              <a:t>jrs</a:t>
            </a:r>
            <a:r>
              <a:rPr lang="en-US" sz="800" b="1" spc="-20" dirty="0">
                <a:solidFill>
                  <a:schemeClr val="lt1"/>
                </a:solidFill>
                <a:latin typeface="Calibri" panose="020F0502020204030204" pitchFamily="34" charset="0"/>
              </a:rPr>
              <a:t>/h</a:t>
            </a:r>
          </a:p>
        </p:txBody>
      </p:sp>
      <p:sp>
        <p:nvSpPr>
          <p:cNvPr id="143" name="OTLSHAPE_TB_00000000000000000000000000000000_TimescaleInterval1">
            <a:extLst>
              <a:ext uri="{FF2B5EF4-FFF2-40B4-BE49-F238E27FC236}">
                <a16:creationId xmlns:a16="http://schemas.microsoft.com/office/drawing/2014/main" id="{8C58CBA9-49DD-40BD-8C75-424D793A91D7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4747932" y="1782833"/>
            <a:ext cx="18880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800" b="1" spc="-20" dirty="0">
                <a:solidFill>
                  <a:schemeClr val="lt1"/>
                </a:solidFill>
                <a:latin typeface="Calibri" panose="020F0502020204030204" pitchFamily="34" charset="0"/>
              </a:rPr>
              <a:t>5 </a:t>
            </a:r>
            <a:r>
              <a:rPr lang="en-US" sz="800" b="1" spc="-20" dirty="0" err="1">
                <a:solidFill>
                  <a:schemeClr val="lt1"/>
                </a:solidFill>
                <a:latin typeface="Calibri" panose="020F0502020204030204" pitchFamily="34" charset="0"/>
              </a:rPr>
              <a:t>jrs</a:t>
            </a:r>
            <a:r>
              <a:rPr lang="en-US" sz="800" b="1" spc="-20" dirty="0">
                <a:solidFill>
                  <a:schemeClr val="lt1"/>
                </a:solidFill>
                <a:latin typeface="Calibri" panose="020F0502020204030204" pitchFamily="34" charset="0"/>
              </a:rPr>
              <a:t>/h</a:t>
            </a:r>
          </a:p>
        </p:txBody>
      </p:sp>
      <p:sp>
        <p:nvSpPr>
          <p:cNvPr id="144" name="OTLSHAPE_TB_00000000000000000000000000000000_TimescaleInterval1">
            <a:extLst>
              <a:ext uri="{FF2B5EF4-FFF2-40B4-BE49-F238E27FC236}">
                <a16:creationId xmlns:a16="http://schemas.microsoft.com/office/drawing/2014/main" id="{C561C751-7097-4FBA-B270-A65B169E322B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5639137" y="1408084"/>
            <a:ext cx="18880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800" b="1" spc="-20" dirty="0">
                <a:solidFill>
                  <a:schemeClr val="lt1"/>
                </a:solidFill>
                <a:latin typeface="Calibri" panose="020F0502020204030204" pitchFamily="34" charset="0"/>
              </a:rPr>
              <a:t>6 </a:t>
            </a:r>
            <a:r>
              <a:rPr lang="en-US" sz="800" b="1" spc="-20" dirty="0" err="1">
                <a:solidFill>
                  <a:schemeClr val="lt1"/>
                </a:solidFill>
                <a:latin typeface="Calibri" panose="020F0502020204030204" pitchFamily="34" charset="0"/>
              </a:rPr>
              <a:t>jrs</a:t>
            </a:r>
            <a:r>
              <a:rPr lang="en-US" sz="800" b="1" spc="-20" dirty="0">
                <a:solidFill>
                  <a:schemeClr val="lt1"/>
                </a:solidFill>
                <a:latin typeface="Calibri" panose="020F0502020204030204" pitchFamily="34" charset="0"/>
              </a:rPr>
              <a:t>/h</a:t>
            </a:r>
          </a:p>
        </p:txBody>
      </p:sp>
      <p:sp>
        <p:nvSpPr>
          <p:cNvPr id="145" name="OTLSHAPE_TB_00000000000000000000000000000000_TimescaleInterval1">
            <a:extLst>
              <a:ext uri="{FF2B5EF4-FFF2-40B4-BE49-F238E27FC236}">
                <a16:creationId xmlns:a16="http://schemas.microsoft.com/office/drawing/2014/main" id="{6A675BA0-40EC-4233-BD27-89706112B33A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6716499" y="998674"/>
            <a:ext cx="18880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800" b="1" spc="-20" dirty="0">
                <a:solidFill>
                  <a:schemeClr val="lt1"/>
                </a:solidFill>
                <a:latin typeface="Calibri" panose="020F0502020204030204" pitchFamily="34" charset="0"/>
              </a:rPr>
              <a:t>8,5 </a:t>
            </a:r>
            <a:r>
              <a:rPr lang="en-US" sz="800" b="1" spc="-20" dirty="0" err="1">
                <a:solidFill>
                  <a:schemeClr val="lt1"/>
                </a:solidFill>
                <a:latin typeface="Calibri" panose="020F0502020204030204" pitchFamily="34" charset="0"/>
              </a:rPr>
              <a:t>jrs</a:t>
            </a:r>
            <a:r>
              <a:rPr lang="en-US" sz="800" b="1" spc="-20" dirty="0">
                <a:solidFill>
                  <a:schemeClr val="lt1"/>
                </a:solidFill>
                <a:latin typeface="Calibri" panose="020F0502020204030204" pitchFamily="34" charset="0"/>
              </a:rPr>
              <a:t>/h</a:t>
            </a:r>
          </a:p>
        </p:txBody>
      </p:sp>
      <p:sp>
        <p:nvSpPr>
          <p:cNvPr id="146" name="OTLSHAPE_TB_00000000000000000000000000000000_TimescaleInterval1">
            <a:extLst>
              <a:ext uri="{FF2B5EF4-FFF2-40B4-BE49-F238E27FC236}">
                <a16:creationId xmlns:a16="http://schemas.microsoft.com/office/drawing/2014/main" id="{A8D152F8-F935-43B9-B1D3-F5DCEFE6425F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7477289" y="1144503"/>
            <a:ext cx="18880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800" b="1" spc="-20" dirty="0">
                <a:solidFill>
                  <a:schemeClr val="lt1"/>
                </a:solidFill>
                <a:latin typeface="Calibri" panose="020F0502020204030204" pitchFamily="34" charset="0"/>
              </a:rPr>
              <a:t>70h</a:t>
            </a:r>
          </a:p>
        </p:txBody>
      </p:sp>
      <p:sp>
        <p:nvSpPr>
          <p:cNvPr id="147" name="OTLSHAPE_TB_00000000000000000000000000000000_TimescaleInterval1">
            <a:extLst>
              <a:ext uri="{FF2B5EF4-FFF2-40B4-BE49-F238E27FC236}">
                <a16:creationId xmlns:a16="http://schemas.microsoft.com/office/drawing/2014/main" id="{E287EB8A-718C-420D-9C03-86FAF604FF34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8390389" y="794952"/>
            <a:ext cx="268786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800" b="1" spc="-20" dirty="0">
                <a:solidFill>
                  <a:schemeClr val="lt1"/>
                </a:solidFill>
                <a:latin typeface="Calibri" panose="020F0502020204030204" pitchFamily="34" charset="0"/>
              </a:rPr>
              <a:t>150h</a:t>
            </a:r>
          </a:p>
        </p:txBody>
      </p:sp>
      <p:sp>
        <p:nvSpPr>
          <p:cNvPr id="148" name="OTLSHAPE_TB_00000000000000000000000000000000_TimescaleInterval1">
            <a:extLst>
              <a:ext uri="{FF2B5EF4-FFF2-40B4-BE49-F238E27FC236}">
                <a16:creationId xmlns:a16="http://schemas.microsoft.com/office/drawing/2014/main" id="{F3176D5B-4814-4D9B-B3D1-FE39CDBF2B2C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9584425" y="417843"/>
            <a:ext cx="268786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800" b="1" spc="-20" dirty="0">
                <a:solidFill>
                  <a:schemeClr val="lt1"/>
                </a:solidFill>
                <a:latin typeface="Calibri" panose="020F0502020204030204" pitchFamily="34" charset="0"/>
              </a:rPr>
              <a:t>150h</a:t>
            </a:r>
          </a:p>
        </p:txBody>
      </p:sp>
      <p:sp>
        <p:nvSpPr>
          <p:cNvPr id="88" name="OTLSHAPE_M_5835b06650a246c6bed7a032fc171752_Shape">
            <a:extLst>
              <a:ext uri="{FF2B5EF4-FFF2-40B4-BE49-F238E27FC236}">
                <a16:creationId xmlns:a16="http://schemas.microsoft.com/office/drawing/2014/main" id="{14E148A2-F907-419C-BD8F-0604D09B9DA9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912858" y="5568795"/>
            <a:ext cx="258659" cy="287399"/>
          </a:xfrm>
          <a:prstGeom prst="star5">
            <a:avLst>
              <a:gd name="adj" fmla="val 19005"/>
              <a:gd name="hf" fmla="val 105146"/>
              <a:gd name="vf" fmla="val 110557"/>
            </a:avLst>
          </a:prstGeom>
          <a:solidFill>
            <a:srgbClr val="DF212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TLSHAPE_M_bd306ff2674747419d2eb2fe421ccc3b_Shape">
            <a:extLst>
              <a:ext uri="{FF2B5EF4-FFF2-40B4-BE49-F238E27FC236}">
                <a16:creationId xmlns:a16="http://schemas.microsoft.com/office/drawing/2014/main" id="{9F907B7C-B359-4D6C-832F-6DC4A0816CA7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2786423" y="5917777"/>
            <a:ext cx="152400" cy="1778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TLSHAPE_TB_00000000000000000000000000000000_ScaleMarking1">
            <a:extLst>
              <a:ext uri="{FF2B5EF4-FFF2-40B4-BE49-F238E27FC236}">
                <a16:creationId xmlns:a16="http://schemas.microsoft.com/office/drawing/2014/main" id="{D2B9543A-6398-4628-A90C-2EE531028C96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2705528" y="6095577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en-US" sz="1200" spc="-20" dirty="0">
                <a:latin typeface="Calibri" panose="020F0502020204030204" pitchFamily="34" charset="0"/>
              </a:rPr>
              <a:t>Mai</a:t>
            </a:r>
          </a:p>
        </p:txBody>
      </p:sp>
      <p:sp>
        <p:nvSpPr>
          <p:cNvPr id="96" name="OTLSHAPE_M_bd306ff2674747419d2eb2fe421ccc3b_Shape">
            <a:extLst>
              <a:ext uri="{FF2B5EF4-FFF2-40B4-BE49-F238E27FC236}">
                <a16:creationId xmlns:a16="http://schemas.microsoft.com/office/drawing/2014/main" id="{77DC5146-D71D-4C1E-A58C-95E8ABFC30C5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7083708" y="5951128"/>
            <a:ext cx="152400" cy="1778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TLSHAPE_TB_00000000000000000000000000000000_ScaleMarking1">
            <a:extLst>
              <a:ext uri="{FF2B5EF4-FFF2-40B4-BE49-F238E27FC236}">
                <a16:creationId xmlns:a16="http://schemas.microsoft.com/office/drawing/2014/main" id="{B5C196C4-020B-40A7-83A5-78D63F2E057E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7002813" y="6128928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 err="1">
                <a:latin typeface="Calibri" panose="020F0502020204030204" pitchFamily="34" charset="0"/>
              </a:rPr>
              <a:t>Juillet</a:t>
            </a:r>
            <a:endParaRPr lang="en-US" sz="1200" spc="-20" dirty="0">
              <a:latin typeface="Calibri" panose="020F0502020204030204" pitchFamily="34" charset="0"/>
            </a:endParaRPr>
          </a:p>
        </p:txBody>
      </p:sp>
      <p:sp>
        <p:nvSpPr>
          <p:cNvPr id="98" name="OTLSHAPE_M_bd306ff2674747419d2eb2fe421ccc3b_Shape">
            <a:extLst>
              <a:ext uri="{FF2B5EF4-FFF2-40B4-BE49-F238E27FC236}">
                <a16:creationId xmlns:a16="http://schemas.microsoft.com/office/drawing/2014/main" id="{FA6A7219-750C-440E-AB6C-402F3F1C8D47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>
            <a:off x="9884437" y="5951128"/>
            <a:ext cx="152400" cy="1778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TLSHAPE_TB_00000000000000000000000000000000_ScaleMarking1">
            <a:extLst>
              <a:ext uri="{FF2B5EF4-FFF2-40B4-BE49-F238E27FC236}">
                <a16:creationId xmlns:a16="http://schemas.microsoft.com/office/drawing/2014/main" id="{CBDFF016-EBF0-465F-A6ED-39193D753118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9803542" y="6143471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en-US" sz="1200" spc="-20" dirty="0">
                <a:latin typeface="Calibri" panose="020F0502020204030204" pitchFamily="34" charset="0"/>
              </a:rPr>
              <a:t>Sept.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4DDC321E-BAFA-44AE-8A43-54262E9A3224}"/>
              </a:ext>
            </a:extLst>
          </p:cNvPr>
          <p:cNvCxnSpPr>
            <a:cxnSpLocks/>
          </p:cNvCxnSpPr>
          <p:nvPr/>
        </p:nvCxnSpPr>
        <p:spPr>
          <a:xfrm>
            <a:off x="2869076" y="468563"/>
            <a:ext cx="0" cy="5482565"/>
          </a:xfrm>
          <a:prstGeom prst="line">
            <a:avLst/>
          </a:prstGeom>
          <a:ln>
            <a:solidFill>
              <a:schemeClr val="bg2">
                <a:lumMod val="90000"/>
                <a:alpha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9AF8DD6-0E11-4F35-9822-0B64CD3CD9A9}"/>
              </a:ext>
            </a:extLst>
          </p:cNvPr>
          <p:cNvCxnSpPr>
            <a:cxnSpLocks/>
          </p:cNvCxnSpPr>
          <p:nvPr/>
        </p:nvCxnSpPr>
        <p:spPr>
          <a:xfrm>
            <a:off x="7163052" y="595643"/>
            <a:ext cx="0" cy="5482565"/>
          </a:xfrm>
          <a:prstGeom prst="line">
            <a:avLst/>
          </a:prstGeom>
          <a:ln>
            <a:solidFill>
              <a:schemeClr val="bg2">
                <a:lumMod val="90000"/>
                <a:alpha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OTLSHAPE_M_5835b06650a246c6bed7a032fc171752_Shape">
            <a:extLst>
              <a:ext uri="{FF2B5EF4-FFF2-40B4-BE49-F238E27FC236}">
                <a16:creationId xmlns:a16="http://schemas.microsoft.com/office/drawing/2014/main" id="{A66AD8CA-98D1-4451-8C5F-43F34D522B0E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>
            <a:off x="7963691" y="5554014"/>
            <a:ext cx="258659" cy="287399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DF212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TLSHAPE_M_5835b06650a246c6bed7a032fc171752_Title">
            <a:extLst>
              <a:ext uri="{FF2B5EF4-FFF2-40B4-BE49-F238E27FC236}">
                <a16:creationId xmlns:a16="http://schemas.microsoft.com/office/drawing/2014/main" id="{CF80E69F-58AB-4169-B043-41B4D4B6F187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7749024" y="5193799"/>
            <a:ext cx="805717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10" dirty="0">
                <a:solidFill>
                  <a:schemeClr val="dk1"/>
                </a:solidFill>
                <a:latin typeface="Calibri" panose="020F0502020204030204" pitchFamily="34" charset="0"/>
              </a:rPr>
              <a:t>Fin </a:t>
            </a:r>
            <a:r>
              <a:rPr lang="en-US" sz="1200" spc="-10" dirty="0" err="1">
                <a:solidFill>
                  <a:schemeClr val="dk1"/>
                </a:solidFill>
                <a:latin typeface="Calibri" panose="020F0502020204030204" pitchFamily="34" charset="0"/>
              </a:rPr>
              <a:t>Projet</a:t>
            </a:r>
            <a:endParaRPr lang="en-US" sz="1200" spc="-1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M_12e4f27701a648b8890bd3723f98955d_Date">
            <a:extLst>
              <a:ext uri="{FF2B5EF4-FFF2-40B4-BE49-F238E27FC236}">
                <a16:creationId xmlns:a16="http://schemas.microsoft.com/office/drawing/2014/main" id="{14D1DC43-CA8A-43B0-A845-0D82C837D83E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7796462" y="5376905"/>
            <a:ext cx="80571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 15 </a:t>
            </a:r>
            <a:r>
              <a:rPr lang="en-US" sz="1000" spc="-6" dirty="0" err="1">
                <a:solidFill>
                  <a:schemeClr val="dk2"/>
                </a:solidFill>
                <a:latin typeface="Calibri" panose="020F0502020204030204" pitchFamily="34" charset="0"/>
              </a:rPr>
              <a:t>Juillet</a:t>
            </a:r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 2022</a:t>
            </a:r>
          </a:p>
        </p:txBody>
      </p:sp>
      <p:sp>
        <p:nvSpPr>
          <p:cNvPr id="115" name="Title 1">
            <a:extLst>
              <a:ext uri="{FF2B5EF4-FFF2-40B4-BE49-F238E27FC236}">
                <a16:creationId xmlns:a16="http://schemas.microsoft.com/office/drawing/2014/main" id="{D58D31C6-013F-449C-9244-02EFD600A47B}"/>
              </a:ext>
            </a:extLst>
          </p:cNvPr>
          <p:cNvSpPr txBox="1">
            <a:spLocks/>
          </p:cNvSpPr>
          <p:nvPr/>
        </p:nvSpPr>
        <p:spPr>
          <a:xfrm>
            <a:off x="264741" y="-21618"/>
            <a:ext cx="11404344" cy="4646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800" b="1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Roadmap – </a:t>
            </a:r>
            <a:r>
              <a:rPr lang="fr-FR" sz="1800" b="1" dirty="0" err="1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Rep`Aero</a:t>
            </a:r>
            <a:r>
              <a:rPr lang="fr-FR" sz="1800" b="1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 Migration de l’architecture</a:t>
            </a:r>
          </a:p>
        </p:txBody>
      </p:sp>
    </p:spTree>
    <p:extLst>
      <p:ext uri="{BB962C8B-B14F-4D97-AF65-F5344CB8AC3E}">
        <p14:creationId xmlns:p14="http://schemas.microsoft.com/office/powerpoint/2010/main" val="22830325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M"/>
  <p:tag name="OTLTIMEBANDSCALETYPE" val="Months"/>
  <p:tag name="OTLTIMEBANDQUICKPOSITION" val="Custom"/>
  <p:tag name="OTLTIMEBANDSHAPETYPE" val="RoundedCornerRectangleTimeband"/>
  <p:tag name="OTLTIMEBANDTHREEDEFFECTS" val="None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ENDDATE" val="2021-11-30T23:59:00.0000000"/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7-16T00:00:00.0000000Z"/>
  <p:tag name="OTLENDDATE" val="2021-07-28T23:59:00.0000000Z"/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7-16T00:00:00.0000000Z"/>
  <p:tag name="OTLENDDATE" val="2021-07-28T23:59:00.0000000Z"/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Launch"/>
  <p:tag name="OTLPOSITIONONTASK" val="None"/>
  <p:tag name="OTLRELATEDTASKID" val="00000000-0000-0000-0000-000000000000"/>
  <p:tag name="OTLWEEKNUMBERINGFORMAT" val="WNFormat1"/>
  <p:tag name="OTLWEEKNUMBERINGISVISIBLE" val="False"/>
  <p:tag name="OTLDATE" val="2021-11-30T23:59:00.0000000"/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7-16T00:00:00.0000000Z"/>
  <p:tag name="OTLENDDATE" val="2021-07-28T23:59:00.0000000Z"/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Course plan approved"/>
  <p:tag name="OTLPOSITIONONTASK" val="None"/>
  <p:tag name="OTLRELATEDTASKID" val="00000000-0000-0000-0000-000000000000"/>
  <p:tag name="OTLWEEKNUMBERINGFORMAT" val="WNFormat1"/>
  <p:tag name="OTLWEEKNUMBERINGISVISIBLE" val="False"/>
  <p:tag name="OTLDATE" val="2021-07-30T23:59:00.0000000"/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7-16T00:00:00.0000000Z"/>
  <p:tag name="OTLENDDATE" val="2021-07-28T23:59:00.0000000Z"/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7-16T00:00:00.0000000Z"/>
  <p:tag name="OTLENDDATE" val="2021-07-28T23:59:00.0000000Z"/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7-16T00:00:00.0000000Z"/>
  <p:tag name="OTLENDDATE" val="2021-07-28T23:59:00.0000000Z"/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7-16T00:00:00.0000000Z"/>
  <p:tag name="OTLENDDATE" val="2021-07-28T23:59:00.0000000Z"/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7-16T00:00:00.0000000Z"/>
  <p:tag name="OTLENDDATE" val="2021-07-28T23:59:00.0000000Z"/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7-16T00:00:00.0000000Z"/>
  <p:tag name="OTLENDDATE" val="2021-07-28T23:59:00.0000000Z"/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Course plan approved"/>
  <p:tag name="OTLPOSITIONONTASK" val="None"/>
  <p:tag name="OTLRELATEDTASKID" val="00000000-0000-0000-0000-000000000000"/>
  <p:tag name="OTLWEEKNUMBERINGFORMAT" val="WNFormat1"/>
  <p:tag name="OTLWEEKNUMBERINGISVISIBLE" val="False"/>
  <p:tag name="OTLDATE" val="2021-07-30T23:59:00.0000000"/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Launch"/>
  <p:tag name="OTLPOSITIONONTASK" val="None"/>
  <p:tag name="OTLRELATEDTASKID" val="00000000-0000-0000-0000-000000000000"/>
  <p:tag name="OTLWEEKNUMBERINGFORMAT" val="WNFormat1"/>
  <p:tag name="OTLWEEKNUMBERINGISVISIBLE" val="False"/>
  <p:tag name="OTLDATE" val="2021-11-30T23:59:00.0000000"/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Course plan approved"/>
  <p:tag name="OTLPOSITIONONTASK" val="None"/>
  <p:tag name="OTLRELATEDTASKID" val="00000000-0000-0000-0000-000000000000"/>
  <p:tag name="OTLWEEKNUMBERINGFORMAT" val="WNFormat1"/>
  <p:tag name="OTLWEEKNUMBERINGISVISIBLE" val="False"/>
  <p:tag name="OTLDATE" val="2021-07-30T23:59:00.0000000"/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Course plan approved"/>
  <p:tag name="OTLPOSITIONONTASK" val="None"/>
  <p:tag name="OTLRELATEDTASKID" val="00000000-0000-0000-0000-000000000000"/>
  <p:tag name="OTLWEEKNUMBERINGFORMAT" val="WNFormat1"/>
  <p:tag name="OTLWEEKNUMBERINGISVISIBLE" val="False"/>
  <p:tag name="OTLDATE" val="2021-07-30T23:59:00.0000000"/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Course plan approved"/>
  <p:tag name="OTLPOSITIONONTASK" val="None"/>
  <p:tag name="OTLRELATEDTASKID" val="00000000-0000-0000-0000-000000000000"/>
  <p:tag name="OTLWEEKNUMBERINGFORMAT" val="WNFormat1"/>
  <p:tag name="OTLWEEKNUMBERINGISVISIBLE" val="False"/>
  <p:tag name="OTLDATE" val="2021-07-30T23:59:00.0000000"/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Launch"/>
  <p:tag name="OTLPOSITIONONTASK" val="None"/>
  <p:tag name="OTLRELATEDTASKID" val="00000000-0000-0000-0000-000000000000"/>
  <p:tag name="OTLWEEKNUMBERINGFORMAT" val="WNFormat1"/>
  <p:tag name="OTLWEEKNUMBERINGISVISIBLE" val="False"/>
  <p:tag name="OTLDATE" val="2021-11-30T23:59:00.0000000"/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193</Words>
  <Application>Microsoft Office PowerPoint</Application>
  <PresentationFormat>Grand écran</PresentationFormat>
  <Paragraphs>47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EVAN</dc:creator>
  <cp:lastModifiedBy>David EVAN</cp:lastModifiedBy>
  <cp:revision>44</cp:revision>
  <dcterms:created xsi:type="dcterms:W3CDTF">2021-02-02T05:11:12Z</dcterms:created>
  <dcterms:modified xsi:type="dcterms:W3CDTF">2022-02-18T14:25:19Z</dcterms:modified>
</cp:coreProperties>
</file>